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60" r:id="rId1"/>
  </p:sldMasterIdLst>
  <p:notesMasterIdLst>
    <p:notesMasterId r:id="rId146"/>
  </p:notesMasterIdLst>
  <p:sldIdLst>
    <p:sldId id="256" r:id="rId2"/>
    <p:sldId id="272" r:id="rId3"/>
    <p:sldId id="273" r:id="rId4"/>
    <p:sldId id="257" r:id="rId5"/>
    <p:sldId id="434" r:id="rId6"/>
    <p:sldId id="418" r:id="rId7"/>
    <p:sldId id="258" r:id="rId8"/>
    <p:sldId id="329" r:id="rId9"/>
    <p:sldId id="330" r:id="rId10"/>
    <p:sldId id="259" r:id="rId11"/>
    <p:sldId id="260" r:id="rId12"/>
    <p:sldId id="261" r:id="rId13"/>
    <p:sldId id="288" r:id="rId14"/>
    <p:sldId id="313" r:id="rId15"/>
    <p:sldId id="314" r:id="rId16"/>
    <p:sldId id="419" r:id="rId17"/>
    <p:sldId id="270" r:id="rId18"/>
    <p:sldId id="271" r:id="rId19"/>
    <p:sldId id="262" r:id="rId20"/>
    <p:sldId id="263" r:id="rId21"/>
    <p:sldId id="264" r:id="rId22"/>
    <p:sldId id="439" r:id="rId23"/>
    <p:sldId id="440" r:id="rId24"/>
    <p:sldId id="290" r:id="rId25"/>
    <p:sldId id="291" r:id="rId26"/>
    <p:sldId id="292" r:id="rId27"/>
    <p:sldId id="293" r:id="rId28"/>
    <p:sldId id="295" r:id="rId29"/>
    <p:sldId id="294" r:id="rId30"/>
    <p:sldId id="296" r:id="rId31"/>
    <p:sldId id="297" r:id="rId32"/>
    <p:sldId id="298" r:id="rId33"/>
    <p:sldId id="299" r:id="rId34"/>
    <p:sldId id="420" r:id="rId35"/>
    <p:sldId id="421" r:id="rId36"/>
    <p:sldId id="300" r:id="rId37"/>
    <p:sldId id="301" r:id="rId38"/>
    <p:sldId id="302" r:id="rId39"/>
    <p:sldId id="303" r:id="rId40"/>
    <p:sldId id="308" r:id="rId41"/>
    <p:sldId id="309" r:id="rId42"/>
    <p:sldId id="310" r:id="rId43"/>
    <p:sldId id="311" r:id="rId44"/>
    <p:sldId id="324" r:id="rId45"/>
    <p:sldId id="323" r:id="rId46"/>
    <p:sldId id="325" r:id="rId47"/>
    <p:sldId id="327" r:id="rId48"/>
    <p:sldId id="326" r:id="rId49"/>
    <p:sldId id="328" r:id="rId50"/>
    <p:sldId id="331" r:id="rId51"/>
    <p:sldId id="332" r:id="rId52"/>
    <p:sldId id="333" r:id="rId53"/>
    <p:sldId id="422" r:id="rId54"/>
    <p:sldId id="423" r:id="rId55"/>
    <p:sldId id="334" r:id="rId56"/>
    <p:sldId id="335" r:id="rId57"/>
    <p:sldId id="337" r:id="rId58"/>
    <p:sldId id="338" r:id="rId59"/>
    <p:sldId id="437" r:id="rId60"/>
    <p:sldId id="436" r:id="rId61"/>
    <p:sldId id="336" r:id="rId62"/>
    <p:sldId id="340" r:id="rId63"/>
    <p:sldId id="339" r:id="rId64"/>
    <p:sldId id="341" r:id="rId65"/>
    <p:sldId id="342" r:id="rId66"/>
    <p:sldId id="343" r:id="rId67"/>
    <p:sldId id="344" r:id="rId68"/>
    <p:sldId id="345" r:id="rId69"/>
    <p:sldId id="438" r:id="rId70"/>
    <p:sldId id="347" r:id="rId71"/>
    <p:sldId id="348" r:id="rId72"/>
    <p:sldId id="349" r:id="rId73"/>
    <p:sldId id="350" r:id="rId74"/>
    <p:sldId id="351" r:id="rId75"/>
    <p:sldId id="352" r:id="rId76"/>
    <p:sldId id="353" r:id="rId77"/>
    <p:sldId id="354" r:id="rId78"/>
    <p:sldId id="355" r:id="rId79"/>
    <p:sldId id="356" r:id="rId80"/>
    <p:sldId id="357" r:id="rId81"/>
    <p:sldId id="359" r:id="rId82"/>
    <p:sldId id="430" r:id="rId83"/>
    <p:sldId id="431" r:id="rId84"/>
    <p:sldId id="360" r:id="rId85"/>
    <p:sldId id="361" r:id="rId86"/>
    <p:sldId id="364" r:id="rId87"/>
    <p:sldId id="363" r:id="rId88"/>
    <p:sldId id="365" r:id="rId89"/>
    <p:sldId id="366" r:id="rId90"/>
    <p:sldId id="367" r:id="rId91"/>
    <p:sldId id="368" r:id="rId92"/>
    <p:sldId id="370" r:id="rId93"/>
    <p:sldId id="372" r:id="rId94"/>
    <p:sldId id="371" r:id="rId95"/>
    <p:sldId id="373" r:id="rId96"/>
    <p:sldId id="375" r:id="rId97"/>
    <p:sldId id="374" r:id="rId98"/>
    <p:sldId id="377" r:id="rId99"/>
    <p:sldId id="378" r:id="rId100"/>
    <p:sldId id="379" r:id="rId101"/>
    <p:sldId id="380" r:id="rId102"/>
    <p:sldId id="381" r:id="rId103"/>
    <p:sldId id="382" r:id="rId104"/>
    <p:sldId id="383" r:id="rId105"/>
    <p:sldId id="384" r:id="rId106"/>
    <p:sldId id="386" r:id="rId107"/>
    <p:sldId id="385" r:id="rId108"/>
    <p:sldId id="306" r:id="rId109"/>
    <p:sldId id="307" r:id="rId110"/>
    <p:sldId id="387" r:id="rId111"/>
    <p:sldId id="388" r:id="rId112"/>
    <p:sldId id="389" r:id="rId113"/>
    <p:sldId id="390" r:id="rId114"/>
    <p:sldId id="391" r:id="rId115"/>
    <p:sldId id="392" r:id="rId116"/>
    <p:sldId id="432" r:id="rId117"/>
    <p:sldId id="433" r:id="rId118"/>
    <p:sldId id="393" r:id="rId119"/>
    <p:sldId id="394" r:id="rId120"/>
    <p:sldId id="395" r:id="rId121"/>
    <p:sldId id="396" r:id="rId122"/>
    <p:sldId id="397" r:id="rId123"/>
    <p:sldId id="398" r:id="rId124"/>
    <p:sldId id="399" r:id="rId125"/>
    <p:sldId id="400" r:id="rId126"/>
    <p:sldId id="401" r:id="rId127"/>
    <p:sldId id="402" r:id="rId128"/>
    <p:sldId id="403" r:id="rId129"/>
    <p:sldId id="404" r:id="rId130"/>
    <p:sldId id="405" r:id="rId131"/>
    <p:sldId id="406" r:id="rId132"/>
    <p:sldId id="407" r:id="rId133"/>
    <p:sldId id="410" r:id="rId134"/>
    <p:sldId id="426" r:id="rId135"/>
    <p:sldId id="427" r:id="rId136"/>
    <p:sldId id="411" r:id="rId137"/>
    <p:sldId id="413" r:id="rId138"/>
    <p:sldId id="415" r:id="rId139"/>
    <p:sldId id="424" r:id="rId140"/>
    <p:sldId id="425" r:id="rId141"/>
    <p:sldId id="316" r:id="rId142"/>
    <p:sldId id="317" r:id="rId143"/>
    <p:sldId id="320" r:id="rId144"/>
    <p:sldId id="265" r:id="rId145"/>
  </p:sldIdLst>
  <p:sldSz cx="12599988" cy="7199313"/>
  <p:notesSz cx="6858000" cy="9144000"/>
  <p:embeddedFontLst>
    <p:embeddedFont>
      <p:font typeface="Myriad Pro SemiCond" panose="020B0503030403020204" pitchFamily="34" charset="0"/>
      <p:regular r:id="rId147"/>
    </p:embeddedFont>
    <p:embeddedFont>
      <p:font typeface="Prometo" panose="020B0604030203060203" pitchFamily="34" charset="77"/>
      <p:regular r:id="rId148"/>
      <p:bold r:id="rId149"/>
      <p:italic r:id="rId150"/>
      <p:boldItalic r:id="rId151"/>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8F8"/>
    <a:srgbClr val="65C2C4"/>
    <a:srgbClr val="007078"/>
    <a:srgbClr val="7D577E"/>
    <a:srgbClr val="66666F"/>
    <a:srgbClr val="E5E5E5"/>
    <a:srgbClr val="36573B"/>
    <a:srgbClr val="A4D233"/>
    <a:srgbClr val="71AD47"/>
    <a:srgbClr val="323B6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Stijl, gemiddeld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2A488322-F2BA-4B5B-9748-0D474271808F}" styleName="Stijl, gemiddeld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E25E649-3F16-4E02-A733-19D2CDBF48F0}" styleName="Stijl, gemiddeld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86"/>
    <p:restoredTop sz="96966"/>
  </p:normalViewPr>
  <p:slideViewPr>
    <p:cSldViewPr snapToGrid="0">
      <p:cViewPr varScale="1">
        <p:scale>
          <a:sx n="144" d="100"/>
          <a:sy n="144" d="100"/>
        </p:scale>
        <p:origin x="488" y="1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font" Target="fonts/font3.fntdata"/><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font" Target="fonts/font4.fntdata"/><Relationship Id="rId155"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font" Target="fonts/font5.fntdata"/><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font" Target="fonts/font1.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theme" Target="theme/theme1.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werkblad.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CO2/KG Product level</c:v>
                </c:pt>
              </c:strCache>
            </c:strRef>
          </c:tx>
          <c:spPr>
            <a:effectLst/>
          </c:spPr>
          <c:dPt>
            <c:idx val="0"/>
            <c:bubble3D val="0"/>
            <c:spPr>
              <a:solidFill>
                <a:srgbClr val="007078"/>
              </a:solidFill>
              <a:ln>
                <a:noFill/>
              </a:ln>
              <a:effectLst/>
            </c:spPr>
            <c:extLst>
              <c:ext xmlns:c16="http://schemas.microsoft.com/office/drawing/2014/chart" uri="{C3380CC4-5D6E-409C-BE32-E72D297353CC}">
                <c16:uniqueId val="{00000001-1D75-A240-BC9F-BD954A00C097}"/>
              </c:ext>
            </c:extLst>
          </c:dPt>
          <c:dPt>
            <c:idx val="1"/>
            <c:bubble3D val="0"/>
            <c:spPr>
              <a:solidFill>
                <a:srgbClr val="65C2C4"/>
              </a:solidFill>
              <a:ln>
                <a:noFill/>
              </a:ln>
              <a:effectLst/>
            </c:spPr>
            <c:extLst>
              <c:ext xmlns:c16="http://schemas.microsoft.com/office/drawing/2014/chart" uri="{C3380CC4-5D6E-409C-BE32-E72D297353CC}">
                <c16:uniqueId val="{00000003-1D75-A240-BC9F-BD954A00C097}"/>
              </c:ext>
            </c:extLst>
          </c:dPt>
          <c:dPt>
            <c:idx val="2"/>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5-1D75-A240-BC9F-BD954A00C097}"/>
              </c:ext>
            </c:extLst>
          </c:dPt>
          <c:dPt>
            <c:idx val="3"/>
            <c:bubble3D val="0"/>
            <c:spPr>
              <a:solidFill>
                <a:srgbClr val="A4D233"/>
              </a:solidFill>
              <a:ln>
                <a:noFill/>
              </a:ln>
              <a:effectLst/>
            </c:spPr>
            <c:extLst>
              <c:ext xmlns:c16="http://schemas.microsoft.com/office/drawing/2014/chart" uri="{C3380CC4-5D6E-409C-BE32-E72D297353CC}">
                <c16:uniqueId val="{00000007-1D75-A240-BC9F-BD954A00C097}"/>
              </c:ext>
            </c:extLst>
          </c:dPt>
          <c:dPt>
            <c:idx val="4"/>
            <c:bubble3D val="0"/>
            <c:spPr>
              <a:solidFill>
                <a:srgbClr val="ECF8F8"/>
              </a:solidFill>
              <a:ln>
                <a:noFill/>
              </a:ln>
              <a:effectLst/>
            </c:spPr>
            <c:extLst>
              <c:ext xmlns:c16="http://schemas.microsoft.com/office/drawing/2014/chart" uri="{C3380CC4-5D6E-409C-BE32-E72D297353CC}">
                <c16:uniqueId val="{00000009-1D75-A240-BC9F-BD954A00C097}"/>
              </c:ext>
            </c:extLst>
          </c:dPt>
          <c:dLbls>
            <c:spPr>
              <a:noFill/>
              <a:ln>
                <a:noFill/>
              </a:ln>
              <a:effectLst/>
            </c:spPr>
            <c:txPr>
              <a:bodyPr rot="0" spcFirstLastPara="1" vertOverflow="ellipsis" vert="horz" wrap="square" lIns="38100" tIns="19050" rIns="38100" bIns="19050" anchor="t" anchorCtr="0">
                <a:spAutoFit/>
              </a:bodyPr>
              <a:lstStyle/>
              <a:p>
                <a:pPr>
                  <a:defRPr sz="1200" b="1" i="0" u="none" strike="noStrike" kern="1200" baseline="0">
                    <a:solidFill>
                      <a:schemeClr val="tx1">
                        <a:lumMod val="85000"/>
                        <a:lumOff val="15000"/>
                      </a:schemeClr>
                    </a:solidFill>
                    <a:latin typeface="Helvetica Neue" panose="02000503000000020004" pitchFamily="2" charset="0"/>
                    <a:ea typeface="Helvetica Neue" panose="02000503000000020004" pitchFamily="2" charset="0"/>
                    <a:cs typeface="Helvetica Neue" panose="02000503000000020004" pitchFamily="2" charset="0"/>
                  </a:defRPr>
                </a:pPr>
                <a:endParaRPr lang="nl-NL"/>
              </a:p>
            </c:txPr>
            <c:dLblPos val="outEnd"/>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Sheet1!$A$2:$A$6</c:f>
              <c:strCache>
                <c:ptCount val="5"/>
                <c:pt idx="0">
                  <c:v>Milk topping</c:v>
                </c:pt>
                <c:pt idx="1">
                  <c:v>Vegan topping oat</c:v>
                </c:pt>
                <c:pt idx="2">
                  <c:v>Vegan topping cocoa</c:v>
                </c:pt>
                <c:pt idx="3">
                  <c:v>Chocodrink</c:v>
                </c:pt>
                <c:pt idx="4">
                  <c:v>Vegan chocodrink</c:v>
                </c:pt>
              </c:strCache>
            </c:strRef>
          </c:cat>
          <c:val>
            <c:numRef>
              <c:f>Sheet1!$B$2:$B$6</c:f>
              <c:numCache>
                <c:formatCode>General</c:formatCode>
                <c:ptCount val="5"/>
                <c:pt idx="0">
                  <c:v>10.56</c:v>
                </c:pt>
                <c:pt idx="1">
                  <c:v>2.67</c:v>
                </c:pt>
                <c:pt idx="2">
                  <c:v>2.83</c:v>
                </c:pt>
                <c:pt idx="3">
                  <c:v>5.09</c:v>
                </c:pt>
                <c:pt idx="4">
                  <c:v>2.1</c:v>
                </c:pt>
              </c:numCache>
            </c:numRef>
          </c:val>
          <c:extLst>
            <c:ext xmlns:c16="http://schemas.microsoft.com/office/drawing/2014/chart" uri="{C3380CC4-5D6E-409C-BE32-E72D297353CC}">
              <c16:uniqueId val="{00000008-1D75-A240-BC9F-BD954A00C097}"/>
            </c:ext>
          </c:extLst>
        </c:ser>
        <c:dLbls>
          <c:showLegendKey val="0"/>
          <c:showVal val="0"/>
          <c:showCatName val="0"/>
          <c:showSerName val="0"/>
          <c:showPercent val="0"/>
          <c:showBubbleSize val="0"/>
          <c:showLeaderLines val="1"/>
        </c:dLbls>
        <c:firstSliceAng val="36"/>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9BD6C5-1B38-4654-9ADC-4F3819B4545D}"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0FDECD9C-060E-4D66-B6DE-0BBAB179B365}">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tx1">
            <a:lumMod val="50000"/>
            <a:lumOff val="50000"/>
          </a:schemeClr>
        </a:solidFill>
        <a:ln w="76200">
          <a:solidFill>
            <a:schemeClr val="bg2">
              <a:lumMod val="75000"/>
            </a:schemeClr>
          </a:solidFill>
        </a:ln>
      </dgm:spPr>
      <dgm:t>
        <a:bodyPr rot="0" spcFirstLastPara="0" vertOverflow="overflow" horzOverflow="overflow" vert="horz" wrap="square" lIns="91440" tIns="45720" rIns="91440" bIns="45720" numCol="1" spcCol="0" rtlCol="0" fromWordArt="0" anchor="ctr" anchorCtr="0" forceAA="0" compatLnSpc="1">
          <a:prstTxWarp prst="textNoShape">
            <a:avLst/>
          </a:prstTxWarp>
        </a:bodyPr>
        <a:lstStyle/>
        <a:p>
          <a:pPr marL="0" algn="ctr" defTabSz="914400" rtl="0" eaLnBrk="1" latinLnBrk="0" hangingPunct="1"/>
          <a:endParaRPr lang="en-US" sz="3200" b="1" kern="1200">
            <a:solidFill>
              <a:schemeClr val="bg1"/>
            </a:solidFill>
            <a:latin typeface="+mn-lt"/>
            <a:ea typeface="+mn-ea"/>
            <a:cs typeface="+mn-cs"/>
          </a:endParaRPr>
        </a:p>
      </dgm:t>
    </dgm:pt>
    <dgm:pt modelId="{B381DE4D-9164-40DD-A10C-BA5E3362E1FD}" type="parTrans" cxnId="{1D7E11E1-6A00-41FF-881E-7D620FD820F8}">
      <dgm:prSet/>
      <dgm:spPr/>
      <dgm:t>
        <a:bodyPr/>
        <a:lstStyle/>
        <a:p>
          <a:endParaRPr lang="en-US">
            <a:solidFill>
              <a:schemeClr val="bg1"/>
            </a:solidFill>
          </a:endParaRPr>
        </a:p>
      </dgm:t>
    </dgm:pt>
    <dgm:pt modelId="{11077520-9AF4-40D6-928D-C7498DE6F166}" type="sibTrans" cxnId="{1D7E11E1-6A00-41FF-881E-7D620FD820F8}">
      <dgm:prSet/>
      <dgm:spPr>
        <a:noFill/>
      </dgm:spPr>
      <dgm:t>
        <a:bodyPr/>
        <a:lstStyle/>
        <a:p>
          <a:endParaRPr lang="en-US">
            <a:solidFill>
              <a:schemeClr val="bg1"/>
            </a:solidFill>
          </a:endParaRPr>
        </a:p>
      </dgm:t>
    </dgm:pt>
    <dgm:pt modelId="{DE121B0A-2606-4BD7-8401-2D4DE2AC03E0}">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bg1">
            <a:lumMod val="75000"/>
          </a:schemeClr>
        </a:solidFill>
        <a:ln w="57150">
          <a:solidFill>
            <a:schemeClr val="tx2"/>
          </a:solidFill>
        </a:ln>
      </dgm:spPr>
      <dgm:t>
        <a:bodyPr rot="0" spcFirstLastPara="0" vertOverflow="overflow" horzOverflow="overflow" vert="horz" wrap="square" lIns="91440" tIns="45720" rIns="91440" bIns="45720" numCol="1" spcCol="0" rtlCol="0" fromWordArt="0" anchor="ctr" anchorCtr="0" forceAA="0" compatLnSpc="1">
          <a:prstTxWarp prst="textNoShape">
            <a:avLst/>
          </a:prstTxWarp>
        </a:bodyPr>
        <a:lstStyle/>
        <a:p>
          <a:pPr marL="0" algn="ctr" defTabSz="914400" rtl="0" eaLnBrk="1" latinLnBrk="0" hangingPunct="1"/>
          <a:r>
            <a:rPr lang="en-US" sz="3200" b="1" i="0" kern="1200" dirty="0">
              <a:solidFill>
                <a:schemeClr val="tx2"/>
              </a:solidFill>
              <a:latin typeface="Prometo" panose="020B0604030203060203" pitchFamily="34" charset="77"/>
              <a:ea typeface="+mn-ea"/>
              <a:cs typeface="+mn-cs"/>
            </a:rPr>
            <a:t>1</a:t>
          </a:r>
        </a:p>
      </dgm:t>
    </dgm:pt>
    <dgm:pt modelId="{6BC73C20-21A3-4192-A8C5-97516D0A265F}" type="parTrans" cxnId="{A3123B86-7994-4945-9DF0-D67D7438FEA0}">
      <dgm:prSet/>
      <dgm:spPr>
        <a:ln>
          <a:noFill/>
        </a:ln>
      </dgm:spPr>
      <dgm:t>
        <a:bodyPr/>
        <a:lstStyle/>
        <a:p>
          <a:endParaRPr lang="en-US">
            <a:solidFill>
              <a:schemeClr val="bg1"/>
            </a:solidFill>
          </a:endParaRPr>
        </a:p>
      </dgm:t>
    </dgm:pt>
    <dgm:pt modelId="{8BE0F6EF-1A01-46F1-9FBE-9A6732450BA5}" type="sibTrans" cxnId="{A3123B86-7994-4945-9DF0-D67D7438FEA0}">
      <dgm:prSet/>
      <dgm:spPr>
        <a:noFill/>
      </dgm:spPr>
      <dgm:t>
        <a:bodyPr/>
        <a:lstStyle/>
        <a:p>
          <a:endParaRPr lang="en-US">
            <a:solidFill>
              <a:schemeClr val="bg1"/>
            </a:solidFill>
          </a:endParaRPr>
        </a:p>
      </dgm:t>
    </dgm:pt>
    <dgm:pt modelId="{0C73CE91-13C9-47F9-B9E6-337A1879555C}">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solidFill>
        <a:ln w="57150">
          <a:solidFill>
            <a:schemeClr val="accent1">
              <a:lumMod val="75000"/>
            </a:schemeClr>
          </a:solidFill>
        </a:ln>
      </dgm:spPr>
      <dgm:t>
        <a:bodyPr rot="0" spcFirstLastPara="0" vertOverflow="overflow" horzOverflow="overflow" vert="horz" wrap="square" lIns="91440" tIns="45720" rIns="91440" bIns="45720" numCol="1" spcCol="0" rtlCol="0" fromWordArt="0" anchor="ctr" anchorCtr="0" forceAA="0" compatLnSpc="1">
          <a:prstTxWarp prst="textNoShape">
            <a:avLst/>
          </a:prstTxWarp>
        </a:bodyPr>
        <a:lstStyle/>
        <a:p>
          <a:pPr marL="0" algn="ctr" defTabSz="914400" rtl="0" eaLnBrk="1" latinLnBrk="0" hangingPunct="1"/>
          <a:r>
            <a:rPr lang="en-US" sz="3200" b="1" i="0" kern="1200">
              <a:solidFill>
                <a:schemeClr val="bg1"/>
              </a:solidFill>
              <a:latin typeface="Prometo" panose="020B0604030203060203" pitchFamily="34" charset="77"/>
              <a:ea typeface="+mn-ea"/>
              <a:cs typeface="+mn-cs"/>
            </a:rPr>
            <a:t>2</a:t>
          </a:r>
        </a:p>
      </dgm:t>
    </dgm:pt>
    <dgm:pt modelId="{7AACAB3A-1CA6-437E-A22C-2DED2E5BC709}" type="parTrans" cxnId="{AD4B77C2-BA63-422C-BAB0-53F3F3C3B178}">
      <dgm:prSet/>
      <dgm:spPr>
        <a:ln>
          <a:noFill/>
        </a:ln>
      </dgm:spPr>
      <dgm:t>
        <a:bodyPr/>
        <a:lstStyle/>
        <a:p>
          <a:endParaRPr lang="en-US">
            <a:solidFill>
              <a:schemeClr val="bg1"/>
            </a:solidFill>
          </a:endParaRPr>
        </a:p>
      </dgm:t>
    </dgm:pt>
    <dgm:pt modelId="{BB0E9D27-2C62-4A23-BFE0-BAF5D1DE7A50}" type="sibTrans" cxnId="{AD4B77C2-BA63-422C-BAB0-53F3F3C3B178}">
      <dgm:prSet/>
      <dgm:spPr>
        <a:noFill/>
      </dgm:spPr>
      <dgm:t>
        <a:bodyPr/>
        <a:lstStyle/>
        <a:p>
          <a:endParaRPr lang="en-US">
            <a:solidFill>
              <a:schemeClr val="bg1"/>
            </a:solidFill>
          </a:endParaRPr>
        </a:p>
      </dgm:t>
    </dgm:pt>
    <dgm:pt modelId="{4FBF1BEC-34B5-49F0-BC8A-DA2CE09BC7BF}">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2"/>
        </a:solidFill>
        <a:ln w="57150">
          <a:solidFill>
            <a:schemeClr val="accent2">
              <a:lumMod val="75000"/>
            </a:schemeClr>
          </a:solidFill>
        </a:ln>
      </dgm:spPr>
      <dgm:t>
        <a:bodyPr rot="0" spcFirstLastPara="0" vertOverflow="overflow" horzOverflow="overflow" vert="horz" wrap="square" lIns="91440" tIns="45720" rIns="91440" bIns="45720" numCol="1" spcCol="0" rtlCol="0" fromWordArt="0" anchor="ctr" anchorCtr="0" forceAA="0" compatLnSpc="1">
          <a:prstTxWarp prst="textNoShape">
            <a:avLst/>
          </a:prstTxWarp>
        </a:bodyPr>
        <a:lstStyle/>
        <a:p>
          <a:pPr marL="0" algn="ctr" defTabSz="914400" rtl="0" eaLnBrk="1" latinLnBrk="0" hangingPunct="1"/>
          <a:r>
            <a:rPr lang="en-US" sz="3200" b="1" i="0" kern="1200" dirty="0">
              <a:solidFill>
                <a:schemeClr val="tx2"/>
              </a:solidFill>
              <a:latin typeface="Prometo" panose="020B0604030203060203" pitchFamily="34" charset="77"/>
              <a:ea typeface="+mn-ea"/>
              <a:cs typeface="+mn-cs"/>
            </a:rPr>
            <a:t>3</a:t>
          </a:r>
        </a:p>
      </dgm:t>
    </dgm:pt>
    <dgm:pt modelId="{5F6BE6C4-38A4-403E-AD33-6B233D0BD313}" type="parTrans" cxnId="{9E7EBD9B-B765-4B87-88F4-95FA253DF799}">
      <dgm:prSet/>
      <dgm:spPr>
        <a:ln>
          <a:noFill/>
        </a:ln>
      </dgm:spPr>
      <dgm:t>
        <a:bodyPr/>
        <a:lstStyle/>
        <a:p>
          <a:endParaRPr lang="en-US">
            <a:solidFill>
              <a:schemeClr val="bg1"/>
            </a:solidFill>
          </a:endParaRPr>
        </a:p>
      </dgm:t>
    </dgm:pt>
    <dgm:pt modelId="{BDE90464-4BF3-444C-949F-670DB097DF17}" type="sibTrans" cxnId="{9E7EBD9B-B765-4B87-88F4-95FA253DF799}">
      <dgm:prSet/>
      <dgm:spPr>
        <a:noFill/>
      </dgm:spPr>
      <dgm:t>
        <a:bodyPr/>
        <a:lstStyle/>
        <a:p>
          <a:endParaRPr lang="en-US">
            <a:solidFill>
              <a:schemeClr val="bg1"/>
            </a:solidFill>
          </a:endParaRPr>
        </a:p>
      </dgm:t>
    </dgm:pt>
    <dgm:pt modelId="{B615990E-480C-45E4-849D-312318170B2C}">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3"/>
        </a:solidFill>
        <a:ln w="57150">
          <a:solidFill>
            <a:schemeClr val="accent3">
              <a:lumMod val="75000"/>
            </a:schemeClr>
          </a:solidFill>
        </a:ln>
      </dgm:spPr>
      <dgm:t>
        <a:bodyPr rot="0" spcFirstLastPara="0" vertOverflow="overflow" horzOverflow="overflow" vert="horz" wrap="square" lIns="91440" tIns="45720" rIns="91440" bIns="45720" numCol="1" spcCol="0" rtlCol="0" fromWordArt="0" anchor="ctr" anchorCtr="0" forceAA="0" compatLnSpc="1">
          <a:prstTxWarp prst="textNoShape">
            <a:avLst/>
          </a:prstTxWarp>
        </a:bodyPr>
        <a:lstStyle/>
        <a:p>
          <a:r>
            <a:rPr lang="en-US" sz="3200" b="1" i="0" dirty="0">
              <a:solidFill>
                <a:schemeClr val="tx2"/>
              </a:solidFill>
              <a:latin typeface="Prometo" panose="020B0604030203060203" pitchFamily="34" charset="77"/>
            </a:rPr>
            <a:t>4</a:t>
          </a:r>
        </a:p>
      </dgm:t>
    </dgm:pt>
    <dgm:pt modelId="{5819584F-DBCC-4871-8BE7-795F648355D9}" type="parTrans" cxnId="{D68ABE6A-A6D3-4079-B46D-434C6D26B0A1}">
      <dgm:prSet/>
      <dgm:spPr>
        <a:ln>
          <a:noFill/>
        </a:ln>
      </dgm:spPr>
      <dgm:t>
        <a:bodyPr/>
        <a:lstStyle/>
        <a:p>
          <a:endParaRPr lang="en-US">
            <a:solidFill>
              <a:schemeClr val="bg1"/>
            </a:solidFill>
          </a:endParaRPr>
        </a:p>
      </dgm:t>
    </dgm:pt>
    <dgm:pt modelId="{929558C5-8E4C-4166-899F-A12591BE7F54}" type="sibTrans" cxnId="{D68ABE6A-A6D3-4079-B46D-434C6D26B0A1}">
      <dgm:prSet/>
      <dgm:spPr>
        <a:noFill/>
      </dgm:spPr>
      <dgm:t>
        <a:bodyPr/>
        <a:lstStyle/>
        <a:p>
          <a:endParaRPr lang="en-US">
            <a:solidFill>
              <a:schemeClr val="bg1"/>
            </a:solidFill>
          </a:endParaRPr>
        </a:p>
      </dgm:t>
    </dgm:pt>
    <dgm:pt modelId="{C2BAA1AF-B9CA-490D-A1CD-63079D956C86}">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4"/>
        </a:solidFill>
        <a:ln w="57150">
          <a:solidFill>
            <a:schemeClr val="accent4">
              <a:lumMod val="75000"/>
            </a:schemeClr>
          </a:solidFill>
        </a:ln>
      </dgm:spPr>
      <dgm:t>
        <a:bodyPr rot="0" spcFirstLastPara="0" vertOverflow="overflow" horzOverflow="overflow" vert="horz" wrap="square" lIns="91440" tIns="45720" rIns="91440" bIns="45720" numCol="1" spcCol="0" rtlCol="0" fromWordArt="0" anchor="ctr" anchorCtr="0" forceAA="0" compatLnSpc="1">
          <a:prstTxWarp prst="textNoShape">
            <a:avLst/>
          </a:prstTxWarp>
        </a:bodyPr>
        <a:lstStyle/>
        <a:p>
          <a:pPr marL="0" algn="ctr" defTabSz="914400" rtl="0" eaLnBrk="1" latinLnBrk="0" hangingPunct="1"/>
          <a:r>
            <a:rPr lang="en-US" sz="3200" b="1" i="0" kern="1200" dirty="0">
              <a:solidFill>
                <a:schemeClr val="bg1"/>
              </a:solidFill>
              <a:latin typeface="Prometo" panose="020B0604030203060203" pitchFamily="34" charset="77"/>
              <a:ea typeface="+mn-ea"/>
              <a:cs typeface="+mn-cs"/>
            </a:rPr>
            <a:t>5</a:t>
          </a:r>
        </a:p>
      </dgm:t>
    </dgm:pt>
    <dgm:pt modelId="{F3B38715-7B7F-43D8-B4C9-E2E0463C9D39}" type="parTrans" cxnId="{70263112-FE42-4D7E-B147-26224BC9028A}">
      <dgm:prSet/>
      <dgm:spPr>
        <a:ln>
          <a:noFill/>
        </a:ln>
      </dgm:spPr>
      <dgm:t>
        <a:bodyPr/>
        <a:lstStyle/>
        <a:p>
          <a:endParaRPr lang="en-US">
            <a:solidFill>
              <a:schemeClr val="bg1"/>
            </a:solidFill>
          </a:endParaRPr>
        </a:p>
      </dgm:t>
    </dgm:pt>
    <dgm:pt modelId="{244F95FE-F38E-4A72-99F5-DF0E31237C4B}" type="sibTrans" cxnId="{70263112-FE42-4D7E-B147-26224BC9028A}">
      <dgm:prSet/>
      <dgm:spPr>
        <a:noFill/>
      </dgm:spPr>
      <dgm:t>
        <a:bodyPr/>
        <a:lstStyle/>
        <a:p>
          <a:endParaRPr lang="en-US">
            <a:solidFill>
              <a:schemeClr val="bg1"/>
            </a:solidFill>
          </a:endParaRPr>
        </a:p>
      </dgm:t>
    </dgm:pt>
    <dgm:pt modelId="{A22DEAB6-EA35-4BDF-BCA8-2B09716F3A95}" type="pres">
      <dgm:prSet presAssocID="{9D9BD6C5-1B38-4654-9ADC-4F3819B4545D}" presName="cycle" presStyleCnt="0">
        <dgm:presLayoutVars>
          <dgm:chMax val="1"/>
          <dgm:dir/>
          <dgm:animLvl val="ctr"/>
          <dgm:resizeHandles val="exact"/>
        </dgm:presLayoutVars>
      </dgm:prSet>
      <dgm:spPr/>
    </dgm:pt>
    <dgm:pt modelId="{34C5EE08-8987-4976-90FC-6FED64FE0577}" type="pres">
      <dgm:prSet presAssocID="{0FDECD9C-060E-4D66-B6DE-0BBAB179B365}" presName="centerShape" presStyleLbl="node0" presStyleIdx="0" presStyleCnt="1" custLinFactNeighborX="-287" custLinFactNeighborY="-1971"/>
      <dgm:spPr/>
    </dgm:pt>
    <dgm:pt modelId="{B5402ADC-F7ED-460B-A9C6-D99FBECB9232}" type="pres">
      <dgm:prSet presAssocID="{6BC73C20-21A3-4192-A8C5-97516D0A265F}" presName="Name9" presStyleLbl="parChTrans1D2" presStyleIdx="0" presStyleCnt="5"/>
      <dgm:spPr/>
    </dgm:pt>
    <dgm:pt modelId="{DFDE2FA0-3994-4599-9E33-6F4168DF3AF8}" type="pres">
      <dgm:prSet presAssocID="{6BC73C20-21A3-4192-A8C5-97516D0A265F}" presName="connTx" presStyleLbl="parChTrans1D2" presStyleIdx="0" presStyleCnt="5"/>
      <dgm:spPr/>
    </dgm:pt>
    <dgm:pt modelId="{6AB4DF9B-6E8F-4F75-9A5F-D146A3D56669}" type="pres">
      <dgm:prSet presAssocID="{DE121B0A-2606-4BD7-8401-2D4DE2AC03E0}" presName="node" presStyleLbl="node1" presStyleIdx="0" presStyleCnt="5" custScaleX="57310" custScaleY="57310">
        <dgm:presLayoutVars>
          <dgm:bulletEnabled val="1"/>
        </dgm:presLayoutVars>
      </dgm:prSet>
      <dgm:spPr/>
    </dgm:pt>
    <dgm:pt modelId="{DBF8EB02-37E7-4786-91FD-3103A8E76AE5}" type="pres">
      <dgm:prSet presAssocID="{7AACAB3A-1CA6-437E-A22C-2DED2E5BC709}" presName="Name9" presStyleLbl="parChTrans1D2" presStyleIdx="1" presStyleCnt="5"/>
      <dgm:spPr/>
    </dgm:pt>
    <dgm:pt modelId="{DE179C8B-BB1B-4298-A153-79AEC735E12A}" type="pres">
      <dgm:prSet presAssocID="{7AACAB3A-1CA6-437E-A22C-2DED2E5BC709}" presName="connTx" presStyleLbl="parChTrans1D2" presStyleIdx="1" presStyleCnt="5"/>
      <dgm:spPr/>
    </dgm:pt>
    <dgm:pt modelId="{6AD0F53D-60CF-4E05-BD9F-D7FCFF1B1164}" type="pres">
      <dgm:prSet presAssocID="{0C73CE91-13C9-47F9-B9E6-337A1879555C}" presName="node" presStyleLbl="node1" presStyleIdx="1" presStyleCnt="5" custScaleX="57310" custScaleY="57310">
        <dgm:presLayoutVars>
          <dgm:bulletEnabled val="1"/>
        </dgm:presLayoutVars>
      </dgm:prSet>
      <dgm:spPr/>
    </dgm:pt>
    <dgm:pt modelId="{E8556FC2-1959-4697-8439-0843C5593147}" type="pres">
      <dgm:prSet presAssocID="{5F6BE6C4-38A4-403E-AD33-6B233D0BD313}" presName="Name9" presStyleLbl="parChTrans1D2" presStyleIdx="2" presStyleCnt="5"/>
      <dgm:spPr/>
    </dgm:pt>
    <dgm:pt modelId="{DED6145F-411F-4158-BA7B-3201A1E810B1}" type="pres">
      <dgm:prSet presAssocID="{5F6BE6C4-38A4-403E-AD33-6B233D0BD313}" presName="connTx" presStyleLbl="parChTrans1D2" presStyleIdx="2" presStyleCnt="5"/>
      <dgm:spPr/>
    </dgm:pt>
    <dgm:pt modelId="{DCC8631D-1C5B-49D6-A399-73AAB6B9A331}" type="pres">
      <dgm:prSet presAssocID="{4FBF1BEC-34B5-49F0-BC8A-DA2CE09BC7BF}" presName="node" presStyleLbl="node1" presStyleIdx="2" presStyleCnt="5" custScaleX="57310" custScaleY="57310">
        <dgm:presLayoutVars>
          <dgm:bulletEnabled val="1"/>
        </dgm:presLayoutVars>
      </dgm:prSet>
      <dgm:spPr/>
    </dgm:pt>
    <dgm:pt modelId="{5ACD60D0-8C65-452D-B0C4-6E9479D8DAB3}" type="pres">
      <dgm:prSet presAssocID="{5819584F-DBCC-4871-8BE7-795F648355D9}" presName="Name9" presStyleLbl="parChTrans1D2" presStyleIdx="3" presStyleCnt="5"/>
      <dgm:spPr/>
    </dgm:pt>
    <dgm:pt modelId="{207F11E5-A55B-4736-9864-2E2313BBD81F}" type="pres">
      <dgm:prSet presAssocID="{5819584F-DBCC-4871-8BE7-795F648355D9}" presName="connTx" presStyleLbl="parChTrans1D2" presStyleIdx="3" presStyleCnt="5"/>
      <dgm:spPr/>
    </dgm:pt>
    <dgm:pt modelId="{3ADF440F-FCFA-4D1A-B92B-6A5821700A10}" type="pres">
      <dgm:prSet presAssocID="{B615990E-480C-45E4-849D-312318170B2C}" presName="node" presStyleLbl="node1" presStyleIdx="3" presStyleCnt="5" custScaleX="57310" custScaleY="57310">
        <dgm:presLayoutVars>
          <dgm:bulletEnabled val="1"/>
        </dgm:presLayoutVars>
      </dgm:prSet>
      <dgm:spPr/>
    </dgm:pt>
    <dgm:pt modelId="{37248FEC-CA5D-4D81-A4AF-161808C552FB}" type="pres">
      <dgm:prSet presAssocID="{F3B38715-7B7F-43D8-B4C9-E2E0463C9D39}" presName="Name9" presStyleLbl="parChTrans1D2" presStyleIdx="4" presStyleCnt="5"/>
      <dgm:spPr/>
    </dgm:pt>
    <dgm:pt modelId="{6B344E1D-791F-4A44-ACF3-A7BBEC86063C}" type="pres">
      <dgm:prSet presAssocID="{F3B38715-7B7F-43D8-B4C9-E2E0463C9D39}" presName="connTx" presStyleLbl="parChTrans1D2" presStyleIdx="4" presStyleCnt="5"/>
      <dgm:spPr/>
    </dgm:pt>
    <dgm:pt modelId="{6CCE99C3-DB8B-4A60-BC36-FB3D2C49071A}" type="pres">
      <dgm:prSet presAssocID="{C2BAA1AF-B9CA-490D-A1CD-63079D956C86}" presName="node" presStyleLbl="node1" presStyleIdx="4" presStyleCnt="5" custScaleX="57310" custScaleY="57310">
        <dgm:presLayoutVars>
          <dgm:bulletEnabled val="1"/>
        </dgm:presLayoutVars>
      </dgm:prSet>
      <dgm:spPr/>
    </dgm:pt>
  </dgm:ptLst>
  <dgm:cxnLst>
    <dgm:cxn modelId="{DE399C02-15A5-4ED6-992B-C8197712D04E}" type="presOf" srcId="{6BC73C20-21A3-4192-A8C5-97516D0A265F}" destId="{B5402ADC-F7ED-460B-A9C6-D99FBECB9232}" srcOrd="0" destOrd="0" presId="urn:microsoft.com/office/officeart/2005/8/layout/radial1"/>
    <dgm:cxn modelId="{6530CB09-DB23-463B-98FD-918D422D0AD6}" type="presOf" srcId="{B615990E-480C-45E4-849D-312318170B2C}" destId="{3ADF440F-FCFA-4D1A-B92B-6A5821700A10}" srcOrd="0" destOrd="0" presId="urn:microsoft.com/office/officeart/2005/8/layout/radial1"/>
    <dgm:cxn modelId="{70263112-FE42-4D7E-B147-26224BC9028A}" srcId="{0FDECD9C-060E-4D66-B6DE-0BBAB179B365}" destId="{C2BAA1AF-B9CA-490D-A1CD-63079D956C86}" srcOrd="4" destOrd="0" parTransId="{F3B38715-7B7F-43D8-B4C9-E2E0463C9D39}" sibTransId="{244F95FE-F38E-4A72-99F5-DF0E31237C4B}"/>
    <dgm:cxn modelId="{DF167A1D-7C65-4EFE-A1E0-9CC3A7FACAD0}" type="presOf" srcId="{7AACAB3A-1CA6-437E-A22C-2DED2E5BC709}" destId="{DE179C8B-BB1B-4298-A153-79AEC735E12A}" srcOrd="1" destOrd="0" presId="urn:microsoft.com/office/officeart/2005/8/layout/radial1"/>
    <dgm:cxn modelId="{443EAC1D-183C-4345-862D-7E94210A7F14}" type="presOf" srcId="{5819584F-DBCC-4871-8BE7-795F648355D9}" destId="{207F11E5-A55B-4736-9864-2E2313BBD81F}" srcOrd="1" destOrd="0" presId="urn:microsoft.com/office/officeart/2005/8/layout/radial1"/>
    <dgm:cxn modelId="{5D92F34A-ADC2-4827-BE19-2F905A97FD6E}" type="presOf" srcId="{0C73CE91-13C9-47F9-B9E6-337A1879555C}" destId="{6AD0F53D-60CF-4E05-BD9F-D7FCFF1B1164}" srcOrd="0" destOrd="0" presId="urn:microsoft.com/office/officeart/2005/8/layout/radial1"/>
    <dgm:cxn modelId="{D32B4653-4DDA-4557-9F09-4C56A8A7E65D}" type="presOf" srcId="{7AACAB3A-1CA6-437E-A22C-2DED2E5BC709}" destId="{DBF8EB02-37E7-4786-91FD-3103A8E76AE5}" srcOrd="0" destOrd="0" presId="urn:microsoft.com/office/officeart/2005/8/layout/radial1"/>
    <dgm:cxn modelId="{D68ABE6A-A6D3-4079-B46D-434C6D26B0A1}" srcId="{0FDECD9C-060E-4D66-B6DE-0BBAB179B365}" destId="{B615990E-480C-45E4-849D-312318170B2C}" srcOrd="3" destOrd="0" parTransId="{5819584F-DBCC-4871-8BE7-795F648355D9}" sibTransId="{929558C5-8E4C-4166-899F-A12591BE7F54}"/>
    <dgm:cxn modelId="{A850B884-9A45-4AAE-AD60-44677CFB069E}" type="presOf" srcId="{5819584F-DBCC-4871-8BE7-795F648355D9}" destId="{5ACD60D0-8C65-452D-B0C4-6E9479D8DAB3}" srcOrd="0" destOrd="0" presId="urn:microsoft.com/office/officeart/2005/8/layout/radial1"/>
    <dgm:cxn modelId="{A3123B86-7994-4945-9DF0-D67D7438FEA0}" srcId="{0FDECD9C-060E-4D66-B6DE-0BBAB179B365}" destId="{DE121B0A-2606-4BD7-8401-2D4DE2AC03E0}" srcOrd="0" destOrd="0" parTransId="{6BC73C20-21A3-4192-A8C5-97516D0A265F}" sibTransId="{8BE0F6EF-1A01-46F1-9FBE-9A6732450BA5}"/>
    <dgm:cxn modelId="{C6D5FE88-755A-4CC1-A359-A3C78B82F233}" type="presOf" srcId="{0FDECD9C-060E-4D66-B6DE-0BBAB179B365}" destId="{34C5EE08-8987-4976-90FC-6FED64FE0577}" srcOrd="0" destOrd="0" presId="urn:microsoft.com/office/officeart/2005/8/layout/radial1"/>
    <dgm:cxn modelId="{37109493-78E4-4787-AFF8-4854D0CBFC8B}" type="presOf" srcId="{F3B38715-7B7F-43D8-B4C9-E2E0463C9D39}" destId="{37248FEC-CA5D-4D81-A4AF-161808C552FB}" srcOrd="0" destOrd="0" presId="urn:microsoft.com/office/officeart/2005/8/layout/radial1"/>
    <dgm:cxn modelId="{9E7EBD9B-B765-4B87-88F4-95FA253DF799}" srcId="{0FDECD9C-060E-4D66-B6DE-0BBAB179B365}" destId="{4FBF1BEC-34B5-49F0-BC8A-DA2CE09BC7BF}" srcOrd="2" destOrd="0" parTransId="{5F6BE6C4-38A4-403E-AD33-6B233D0BD313}" sibTransId="{BDE90464-4BF3-444C-949F-670DB097DF17}"/>
    <dgm:cxn modelId="{C85D039E-F3CE-47FA-98FD-4E8BAD55FD05}" type="presOf" srcId="{5F6BE6C4-38A4-403E-AD33-6B233D0BD313}" destId="{DED6145F-411F-4158-BA7B-3201A1E810B1}" srcOrd="1" destOrd="0" presId="urn:microsoft.com/office/officeart/2005/8/layout/radial1"/>
    <dgm:cxn modelId="{0266B6A5-C8EF-42FA-886D-FA6430B1BF18}" type="presOf" srcId="{F3B38715-7B7F-43D8-B4C9-E2E0463C9D39}" destId="{6B344E1D-791F-4A44-ACF3-A7BBEC86063C}" srcOrd="1" destOrd="0" presId="urn:microsoft.com/office/officeart/2005/8/layout/radial1"/>
    <dgm:cxn modelId="{163157BF-B8B4-40EE-82FA-867DAFCB727A}" type="presOf" srcId="{6BC73C20-21A3-4192-A8C5-97516D0A265F}" destId="{DFDE2FA0-3994-4599-9E33-6F4168DF3AF8}" srcOrd="1" destOrd="0" presId="urn:microsoft.com/office/officeart/2005/8/layout/radial1"/>
    <dgm:cxn modelId="{AD4B77C2-BA63-422C-BAB0-53F3F3C3B178}" srcId="{0FDECD9C-060E-4D66-B6DE-0BBAB179B365}" destId="{0C73CE91-13C9-47F9-B9E6-337A1879555C}" srcOrd="1" destOrd="0" parTransId="{7AACAB3A-1CA6-437E-A22C-2DED2E5BC709}" sibTransId="{BB0E9D27-2C62-4A23-BFE0-BAF5D1DE7A50}"/>
    <dgm:cxn modelId="{66C07BD1-91CB-4C21-96A3-01B2F7A09E97}" type="presOf" srcId="{C2BAA1AF-B9CA-490D-A1CD-63079D956C86}" destId="{6CCE99C3-DB8B-4A60-BC36-FB3D2C49071A}" srcOrd="0" destOrd="0" presId="urn:microsoft.com/office/officeart/2005/8/layout/radial1"/>
    <dgm:cxn modelId="{532BB3DE-A4C8-41B1-9123-FC481AFAA111}" type="presOf" srcId="{5F6BE6C4-38A4-403E-AD33-6B233D0BD313}" destId="{E8556FC2-1959-4697-8439-0843C5593147}" srcOrd="0" destOrd="0" presId="urn:microsoft.com/office/officeart/2005/8/layout/radial1"/>
    <dgm:cxn modelId="{1D7E11E1-6A00-41FF-881E-7D620FD820F8}" srcId="{9D9BD6C5-1B38-4654-9ADC-4F3819B4545D}" destId="{0FDECD9C-060E-4D66-B6DE-0BBAB179B365}" srcOrd="0" destOrd="0" parTransId="{B381DE4D-9164-40DD-A10C-BA5E3362E1FD}" sibTransId="{11077520-9AF4-40D6-928D-C7498DE6F166}"/>
    <dgm:cxn modelId="{DBF983E3-8F1C-42EF-A687-69679A8DD430}" type="presOf" srcId="{4FBF1BEC-34B5-49F0-BC8A-DA2CE09BC7BF}" destId="{DCC8631D-1C5B-49D6-A399-73AAB6B9A331}" srcOrd="0" destOrd="0" presId="urn:microsoft.com/office/officeart/2005/8/layout/radial1"/>
    <dgm:cxn modelId="{BABC10F8-8BD0-48FA-956D-9CD2A62C90AB}" type="presOf" srcId="{9D9BD6C5-1B38-4654-9ADC-4F3819B4545D}" destId="{A22DEAB6-EA35-4BDF-BCA8-2B09716F3A95}" srcOrd="0" destOrd="0" presId="urn:microsoft.com/office/officeart/2005/8/layout/radial1"/>
    <dgm:cxn modelId="{E9984EFF-C3A8-403A-8B43-B34AC2386505}" type="presOf" srcId="{DE121B0A-2606-4BD7-8401-2D4DE2AC03E0}" destId="{6AB4DF9B-6E8F-4F75-9A5F-D146A3D56669}" srcOrd="0" destOrd="0" presId="urn:microsoft.com/office/officeart/2005/8/layout/radial1"/>
    <dgm:cxn modelId="{E028D921-1FC4-4FD3-95CC-E6AE119E53CF}" type="presParOf" srcId="{A22DEAB6-EA35-4BDF-BCA8-2B09716F3A95}" destId="{34C5EE08-8987-4976-90FC-6FED64FE0577}" srcOrd="0" destOrd="0" presId="urn:microsoft.com/office/officeart/2005/8/layout/radial1"/>
    <dgm:cxn modelId="{009055F0-1D1D-416E-9C13-1FD0D3FD4DF8}" type="presParOf" srcId="{A22DEAB6-EA35-4BDF-BCA8-2B09716F3A95}" destId="{B5402ADC-F7ED-460B-A9C6-D99FBECB9232}" srcOrd="1" destOrd="0" presId="urn:microsoft.com/office/officeart/2005/8/layout/radial1"/>
    <dgm:cxn modelId="{2773171A-8832-4194-828D-F83E4B410991}" type="presParOf" srcId="{B5402ADC-F7ED-460B-A9C6-D99FBECB9232}" destId="{DFDE2FA0-3994-4599-9E33-6F4168DF3AF8}" srcOrd="0" destOrd="0" presId="urn:microsoft.com/office/officeart/2005/8/layout/radial1"/>
    <dgm:cxn modelId="{28E45EFE-7753-4806-BDC8-11D0F6F503D3}" type="presParOf" srcId="{A22DEAB6-EA35-4BDF-BCA8-2B09716F3A95}" destId="{6AB4DF9B-6E8F-4F75-9A5F-D146A3D56669}" srcOrd="2" destOrd="0" presId="urn:microsoft.com/office/officeart/2005/8/layout/radial1"/>
    <dgm:cxn modelId="{CDDA9820-B0CF-4981-B921-05B88170DAF7}" type="presParOf" srcId="{A22DEAB6-EA35-4BDF-BCA8-2B09716F3A95}" destId="{DBF8EB02-37E7-4786-91FD-3103A8E76AE5}" srcOrd="3" destOrd="0" presId="urn:microsoft.com/office/officeart/2005/8/layout/radial1"/>
    <dgm:cxn modelId="{DDBCB20A-A0FC-4829-840D-A9ABF5E480C1}" type="presParOf" srcId="{DBF8EB02-37E7-4786-91FD-3103A8E76AE5}" destId="{DE179C8B-BB1B-4298-A153-79AEC735E12A}" srcOrd="0" destOrd="0" presId="urn:microsoft.com/office/officeart/2005/8/layout/radial1"/>
    <dgm:cxn modelId="{65BD8C84-7073-4D9B-B102-66A61E3052DC}" type="presParOf" srcId="{A22DEAB6-EA35-4BDF-BCA8-2B09716F3A95}" destId="{6AD0F53D-60CF-4E05-BD9F-D7FCFF1B1164}" srcOrd="4" destOrd="0" presId="urn:microsoft.com/office/officeart/2005/8/layout/radial1"/>
    <dgm:cxn modelId="{20A6CED1-36FC-48CE-A33C-477DAC9359E1}" type="presParOf" srcId="{A22DEAB6-EA35-4BDF-BCA8-2B09716F3A95}" destId="{E8556FC2-1959-4697-8439-0843C5593147}" srcOrd="5" destOrd="0" presId="urn:microsoft.com/office/officeart/2005/8/layout/radial1"/>
    <dgm:cxn modelId="{39F1C5A1-B7AA-4B42-9B60-3C05C11F7EBA}" type="presParOf" srcId="{E8556FC2-1959-4697-8439-0843C5593147}" destId="{DED6145F-411F-4158-BA7B-3201A1E810B1}" srcOrd="0" destOrd="0" presId="urn:microsoft.com/office/officeart/2005/8/layout/radial1"/>
    <dgm:cxn modelId="{A0D399A7-3450-4B16-80F7-6E398E1E3B7F}" type="presParOf" srcId="{A22DEAB6-EA35-4BDF-BCA8-2B09716F3A95}" destId="{DCC8631D-1C5B-49D6-A399-73AAB6B9A331}" srcOrd="6" destOrd="0" presId="urn:microsoft.com/office/officeart/2005/8/layout/radial1"/>
    <dgm:cxn modelId="{156D0426-3458-45CA-AD50-6E894410AF42}" type="presParOf" srcId="{A22DEAB6-EA35-4BDF-BCA8-2B09716F3A95}" destId="{5ACD60D0-8C65-452D-B0C4-6E9479D8DAB3}" srcOrd="7" destOrd="0" presId="urn:microsoft.com/office/officeart/2005/8/layout/radial1"/>
    <dgm:cxn modelId="{7113481B-CBC0-4A69-920E-3EBC299B829C}" type="presParOf" srcId="{5ACD60D0-8C65-452D-B0C4-6E9479D8DAB3}" destId="{207F11E5-A55B-4736-9864-2E2313BBD81F}" srcOrd="0" destOrd="0" presId="urn:microsoft.com/office/officeart/2005/8/layout/radial1"/>
    <dgm:cxn modelId="{EA3DC4DA-F673-4464-9264-22F426421E8D}" type="presParOf" srcId="{A22DEAB6-EA35-4BDF-BCA8-2B09716F3A95}" destId="{3ADF440F-FCFA-4D1A-B92B-6A5821700A10}" srcOrd="8" destOrd="0" presId="urn:microsoft.com/office/officeart/2005/8/layout/radial1"/>
    <dgm:cxn modelId="{5D42A4E0-3D7E-4DD6-8782-73365CAB1243}" type="presParOf" srcId="{A22DEAB6-EA35-4BDF-BCA8-2B09716F3A95}" destId="{37248FEC-CA5D-4D81-A4AF-161808C552FB}" srcOrd="9" destOrd="0" presId="urn:microsoft.com/office/officeart/2005/8/layout/radial1"/>
    <dgm:cxn modelId="{7BFBEFA2-9C68-4B48-8BF0-2811995FEB23}" type="presParOf" srcId="{37248FEC-CA5D-4D81-A4AF-161808C552FB}" destId="{6B344E1D-791F-4A44-ACF3-A7BBEC86063C}" srcOrd="0" destOrd="0" presId="urn:microsoft.com/office/officeart/2005/8/layout/radial1"/>
    <dgm:cxn modelId="{C2FCFC4D-4593-43D7-850C-C3C014D7A7D6}" type="presParOf" srcId="{A22DEAB6-EA35-4BDF-BCA8-2B09716F3A95}" destId="{6CCE99C3-DB8B-4A60-BC36-FB3D2C49071A}"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5EE08-8987-4976-90FC-6FED64FE0577}">
      <dsp:nvSpPr>
        <dsp:cNvPr id="0" name=""/>
        <dsp:cNvSpPr/>
      </dsp:nvSpPr>
      <dsp:spPr>
        <a:xfrm>
          <a:off x="3242081" y="2019653"/>
          <a:ext cx="1598417" cy="1598417"/>
        </a:xfrm>
        <a:prstGeom prst="ellipse">
          <a:avLst/>
        </a:prstGeom>
        <a:solidFill>
          <a:schemeClr val="tx1">
            <a:lumMod val="50000"/>
            <a:lumOff val="50000"/>
          </a:schemeClr>
        </a:solidFill>
        <a:ln w="76200" cap="flat" cmpd="sng" algn="ctr">
          <a:solidFill>
            <a:schemeClr val="bg2">
              <a:lumMod val="75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rot="0" spcFirstLastPara="0" vertOverflow="overflow" horzOverflow="overflow" vert="horz" wrap="square" lIns="91440" tIns="45720" rIns="91440" bIns="45720" numCol="1" spcCol="1270" rtlCol="0" fromWordArt="0" anchor="ctr" anchorCtr="0" forceAA="0" compatLnSpc="1">
          <a:prstTxWarp prst="textNoShape">
            <a:avLst/>
          </a:prstTxWarp>
          <a:noAutofit/>
        </a:bodyPr>
        <a:lstStyle/>
        <a:p>
          <a:pPr marL="0" lvl="0" indent="0" algn="ctr" defTabSz="914400" rtl="0" eaLnBrk="1" latinLnBrk="0" hangingPunct="1">
            <a:lnSpc>
              <a:spcPct val="90000"/>
            </a:lnSpc>
            <a:spcBef>
              <a:spcPct val="0"/>
            </a:spcBef>
            <a:spcAft>
              <a:spcPct val="35000"/>
            </a:spcAft>
            <a:buNone/>
          </a:pPr>
          <a:endParaRPr lang="en-US" sz="3200" b="1" kern="1200">
            <a:solidFill>
              <a:schemeClr val="bg1"/>
            </a:solidFill>
            <a:latin typeface="+mn-lt"/>
            <a:ea typeface="+mn-ea"/>
            <a:cs typeface="+mn-cs"/>
          </a:endParaRPr>
        </a:p>
      </dsp:txBody>
      <dsp:txXfrm>
        <a:off x="3476164" y="2253736"/>
        <a:ext cx="1130251" cy="1130251"/>
      </dsp:txXfrm>
    </dsp:sp>
    <dsp:sp modelId="{B5402ADC-F7ED-460B-A9C6-D99FBECB9232}">
      <dsp:nvSpPr>
        <dsp:cNvPr id="0" name=""/>
        <dsp:cNvSpPr/>
      </dsp:nvSpPr>
      <dsp:spPr>
        <a:xfrm rot="16220542">
          <a:off x="3677229" y="1630875"/>
          <a:ext cx="742106" cy="35492"/>
        </a:xfrm>
        <a:custGeom>
          <a:avLst/>
          <a:gdLst/>
          <a:ahLst/>
          <a:cxnLst/>
          <a:rect l="0" t="0" r="0" b="0"/>
          <a:pathLst>
            <a:path>
              <a:moveTo>
                <a:pt x="0" y="17746"/>
              </a:moveTo>
              <a:lnTo>
                <a:pt x="742106" y="17746"/>
              </a:lnTo>
            </a:path>
          </a:pathLst>
        </a:custGeom>
        <a:noFill/>
        <a:ln w="1905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solidFill>
              <a:schemeClr val="bg1"/>
            </a:solidFill>
          </a:endParaRPr>
        </a:p>
      </dsp:txBody>
      <dsp:txXfrm>
        <a:off x="4029730" y="1630068"/>
        <a:ext cx="37105" cy="37105"/>
      </dsp:txXfrm>
    </dsp:sp>
    <dsp:sp modelId="{6AB4DF9B-6E8F-4F75-9A5F-D146A3D56669}">
      <dsp:nvSpPr>
        <dsp:cNvPr id="0" name=""/>
        <dsp:cNvSpPr/>
      </dsp:nvSpPr>
      <dsp:spPr>
        <a:xfrm>
          <a:off x="3595210" y="361530"/>
          <a:ext cx="916053" cy="916053"/>
        </a:xfrm>
        <a:prstGeom prst="ellipse">
          <a:avLst/>
        </a:prstGeom>
        <a:solidFill>
          <a:schemeClr val="bg1">
            <a:lumMod val="75000"/>
          </a:schemeClr>
        </a:solidFill>
        <a:ln w="57150" cap="flat" cmpd="sng" algn="ctr">
          <a:solidFill>
            <a:schemeClr val="tx2"/>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rot="0" spcFirstLastPara="0" vertOverflow="overflow" horzOverflow="overflow" vert="horz" wrap="square" lIns="91440" tIns="45720" rIns="91440" bIns="45720" numCol="1" spcCol="1270" rtlCol="0" fromWordArt="0" anchor="ctr" anchorCtr="0" forceAA="0" compatLnSpc="1">
          <a:prstTxWarp prst="textNoShape">
            <a:avLst/>
          </a:prstTxWarp>
          <a:noAutofit/>
        </a:bodyPr>
        <a:lstStyle/>
        <a:p>
          <a:pPr marL="0" lvl="0" indent="0" algn="ctr" defTabSz="914400" rtl="0" eaLnBrk="1" latinLnBrk="0" hangingPunct="1">
            <a:lnSpc>
              <a:spcPct val="90000"/>
            </a:lnSpc>
            <a:spcBef>
              <a:spcPct val="0"/>
            </a:spcBef>
            <a:spcAft>
              <a:spcPct val="35000"/>
            </a:spcAft>
            <a:buNone/>
          </a:pPr>
          <a:r>
            <a:rPr lang="en-US" sz="3200" b="1" i="0" kern="1200" dirty="0">
              <a:solidFill>
                <a:schemeClr val="tx2"/>
              </a:solidFill>
              <a:latin typeface="Prometo" panose="020B0604030203060203" pitchFamily="34" charset="77"/>
              <a:ea typeface="+mn-ea"/>
              <a:cs typeface="+mn-cs"/>
            </a:rPr>
            <a:t>1</a:t>
          </a:r>
        </a:p>
      </dsp:txBody>
      <dsp:txXfrm>
        <a:off x="3729363" y="495683"/>
        <a:ext cx="647747" cy="647747"/>
      </dsp:txXfrm>
    </dsp:sp>
    <dsp:sp modelId="{DBF8EB02-37E7-4786-91FD-3103A8E76AE5}">
      <dsp:nvSpPr>
        <dsp:cNvPr id="0" name=""/>
        <dsp:cNvSpPr/>
      </dsp:nvSpPr>
      <dsp:spPr>
        <a:xfrm rot="20655824">
          <a:off x="4795332" y="2474287"/>
          <a:ext cx="811740" cy="35492"/>
        </a:xfrm>
        <a:custGeom>
          <a:avLst/>
          <a:gdLst/>
          <a:ahLst/>
          <a:cxnLst/>
          <a:rect l="0" t="0" r="0" b="0"/>
          <a:pathLst>
            <a:path>
              <a:moveTo>
                <a:pt x="0" y="17746"/>
              </a:moveTo>
              <a:lnTo>
                <a:pt x="811740" y="17746"/>
              </a:lnTo>
            </a:path>
          </a:pathLst>
        </a:custGeom>
        <a:noFill/>
        <a:ln w="1905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solidFill>
              <a:schemeClr val="bg1"/>
            </a:solidFill>
          </a:endParaRPr>
        </a:p>
      </dsp:txBody>
      <dsp:txXfrm>
        <a:off x="5180909" y="2471739"/>
        <a:ext cx="40587" cy="40587"/>
      </dsp:txXfrm>
    </dsp:sp>
    <dsp:sp modelId="{6AD0F53D-60CF-4E05-BD9F-D7FCFF1B1164}">
      <dsp:nvSpPr>
        <dsp:cNvPr id="0" name=""/>
        <dsp:cNvSpPr/>
      </dsp:nvSpPr>
      <dsp:spPr>
        <a:xfrm>
          <a:off x="5574694" y="1799709"/>
          <a:ext cx="916053" cy="916053"/>
        </a:xfrm>
        <a:prstGeom prst="ellipse">
          <a:avLst/>
        </a:prstGeom>
        <a:solidFill>
          <a:schemeClr val="accent1"/>
        </a:solidFill>
        <a:ln w="57150" cap="flat" cmpd="sng" algn="ctr">
          <a:solidFill>
            <a:schemeClr val="accent1">
              <a:lumMod val="75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rot="0" spcFirstLastPara="0" vertOverflow="overflow" horzOverflow="overflow" vert="horz" wrap="square" lIns="91440" tIns="45720" rIns="91440" bIns="45720" numCol="1" spcCol="1270" rtlCol="0" fromWordArt="0" anchor="ctr" anchorCtr="0" forceAA="0" compatLnSpc="1">
          <a:prstTxWarp prst="textNoShape">
            <a:avLst/>
          </a:prstTxWarp>
          <a:noAutofit/>
        </a:bodyPr>
        <a:lstStyle/>
        <a:p>
          <a:pPr marL="0" lvl="0" indent="0" algn="ctr" defTabSz="914400" rtl="0" eaLnBrk="1" latinLnBrk="0" hangingPunct="1">
            <a:lnSpc>
              <a:spcPct val="90000"/>
            </a:lnSpc>
            <a:spcBef>
              <a:spcPct val="0"/>
            </a:spcBef>
            <a:spcAft>
              <a:spcPct val="35000"/>
            </a:spcAft>
            <a:buNone/>
          </a:pPr>
          <a:r>
            <a:rPr lang="en-US" sz="3200" b="1" i="0" kern="1200">
              <a:solidFill>
                <a:schemeClr val="bg1"/>
              </a:solidFill>
              <a:latin typeface="Prometo" panose="020B0604030203060203" pitchFamily="34" charset="77"/>
              <a:ea typeface="+mn-ea"/>
              <a:cs typeface="+mn-cs"/>
            </a:rPr>
            <a:t>2</a:t>
          </a:r>
        </a:p>
      </dsp:txBody>
      <dsp:txXfrm>
        <a:off x="5708847" y="1933862"/>
        <a:ext cx="647747" cy="647747"/>
      </dsp:txXfrm>
    </dsp:sp>
    <dsp:sp modelId="{E8556FC2-1959-4697-8439-0843C5593147}">
      <dsp:nvSpPr>
        <dsp:cNvPr id="0" name=""/>
        <dsp:cNvSpPr/>
      </dsp:nvSpPr>
      <dsp:spPr>
        <a:xfrm rot="3301514">
          <a:off x="4307812" y="3823848"/>
          <a:ext cx="897862" cy="35492"/>
        </a:xfrm>
        <a:custGeom>
          <a:avLst/>
          <a:gdLst/>
          <a:ahLst/>
          <a:cxnLst/>
          <a:rect l="0" t="0" r="0" b="0"/>
          <a:pathLst>
            <a:path>
              <a:moveTo>
                <a:pt x="0" y="17746"/>
              </a:moveTo>
              <a:lnTo>
                <a:pt x="897862" y="17746"/>
              </a:lnTo>
            </a:path>
          </a:pathLst>
        </a:custGeom>
        <a:noFill/>
        <a:ln w="1905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solidFill>
              <a:schemeClr val="bg1"/>
            </a:solidFill>
          </a:endParaRPr>
        </a:p>
      </dsp:txBody>
      <dsp:txXfrm>
        <a:off x="4734296" y="3819147"/>
        <a:ext cx="44893" cy="44893"/>
      </dsp:txXfrm>
    </dsp:sp>
    <dsp:sp modelId="{DCC8631D-1C5B-49D6-A399-73AAB6B9A331}">
      <dsp:nvSpPr>
        <dsp:cNvPr id="0" name=""/>
        <dsp:cNvSpPr/>
      </dsp:nvSpPr>
      <dsp:spPr>
        <a:xfrm>
          <a:off x="4818598" y="4126732"/>
          <a:ext cx="916053" cy="916053"/>
        </a:xfrm>
        <a:prstGeom prst="ellipse">
          <a:avLst/>
        </a:prstGeom>
        <a:solidFill>
          <a:schemeClr val="accent2"/>
        </a:solidFill>
        <a:ln w="57150" cap="flat" cmpd="sng" algn="ctr">
          <a:solidFill>
            <a:schemeClr val="accent2">
              <a:lumMod val="75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rot="0" spcFirstLastPara="0" vertOverflow="overflow" horzOverflow="overflow" vert="horz" wrap="square" lIns="91440" tIns="45720" rIns="91440" bIns="45720" numCol="1" spcCol="1270" rtlCol="0" fromWordArt="0" anchor="ctr" anchorCtr="0" forceAA="0" compatLnSpc="1">
          <a:prstTxWarp prst="textNoShape">
            <a:avLst/>
          </a:prstTxWarp>
          <a:noAutofit/>
        </a:bodyPr>
        <a:lstStyle/>
        <a:p>
          <a:pPr marL="0" lvl="0" indent="0" algn="ctr" defTabSz="914400" rtl="0" eaLnBrk="1" latinLnBrk="0" hangingPunct="1">
            <a:lnSpc>
              <a:spcPct val="90000"/>
            </a:lnSpc>
            <a:spcBef>
              <a:spcPct val="0"/>
            </a:spcBef>
            <a:spcAft>
              <a:spcPct val="35000"/>
            </a:spcAft>
            <a:buNone/>
          </a:pPr>
          <a:r>
            <a:rPr lang="en-US" sz="3200" b="1" i="0" kern="1200" dirty="0">
              <a:solidFill>
                <a:schemeClr val="tx2"/>
              </a:solidFill>
              <a:latin typeface="Prometo" panose="020B0604030203060203" pitchFamily="34" charset="77"/>
              <a:ea typeface="+mn-ea"/>
              <a:cs typeface="+mn-cs"/>
            </a:rPr>
            <a:t>3</a:t>
          </a:r>
        </a:p>
      </dsp:txBody>
      <dsp:txXfrm>
        <a:off x="4952751" y="4260885"/>
        <a:ext cx="647747" cy="647747"/>
      </dsp:txXfrm>
    </dsp:sp>
    <dsp:sp modelId="{5ACD60D0-8C65-452D-B0C4-6E9479D8DAB3}">
      <dsp:nvSpPr>
        <dsp:cNvPr id="0" name=""/>
        <dsp:cNvSpPr/>
      </dsp:nvSpPr>
      <dsp:spPr>
        <a:xfrm rot="7467055">
          <a:off x="2896938" y="3824736"/>
          <a:ext cx="884255" cy="35492"/>
        </a:xfrm>
        <a:custGeom>
          <a:avLst/>
          <a:gdLst/>
          <a:ahLst/>
          <a:cxnLst/>
          <a:rect l="0" t="0" r="0" b="0"/>
          <a:pathLst>
            <a:path>
              <a:moveTo>
                <a:pt x="0" y="17746"/>
              </a:moveTo>
              <a:lnTo>
                <a:pt x="884255" y="17746"/>
              </a:lnTo>
            </a:path>
          </a:pathLst>
        </a:custGeom>
        <a:noFill/>
        <a:ln w="1905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solidFill>
              <a:schemeClr val="bg1"/>
            </a:solidFill>
          </a:endParaRPr>
        </a:p>
      </dsp:txBody>
      <dsp:txXfrm rot="10800000">
        <a:off x="3316959" y="3820375"/>
        <a:ext cx="44212" cy="44212"/>
      </dsp:txXfrm>
    </dsp:sp>
    <dsp:sp modelId="{3ADF440F-FCFA-4D1A-B92B-6A5821700A10}">
      <dsp:nvSpPr>
        <dsp:cNvPr id="0" name=""/>
        <dsp:cNvSpPr/>
      </dsp:nvSpPr>
      <dsp:spPr>
        <a:xfrm>
          <a:off x="2371822" y="4126732"/>
          <a:ext cx="916053" cy="916053"/>
        </a:xfrm>
        <a:prstGeom prst="ellipse">
          <a:avLst/>
        </a:prstGeom>
        <a:solidFill>
          <a:schemeClr val="accent3"/>
        </a:solidFill>
        <a:ln w="57150" cap="flat" cmpd="sng" algn="ctr">
          <a:solidFill>
            <a:schemeClr val="accent3">
              <a:lumMod val="75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rot="0" spcFirstLastPara="0" vertOverflow="overflow" horzOverflow="overflow" vert="horz" wrap="square" lIns="91440" tIns="45720" rIns="91440" bIns="45720" numCol="1" spcCol="1270" rtlCol="0" fromWordArt="0" anchor="ctr" anchorCtr="0" forceAA="0" compatLnSpc="1">
          <a:prstTxWarp prst="textNoShape">
            <a:avLst/>
          </a:prstTxWarp>
          <a:noAutofit/>
        </a:bodyPr>
        <a:lstStyle/>
        <a:p>
          <a:pPr marL="0" lvl="0" indent="0" algn="ctr" defTabSz="1422400">
            <a:lnSpc>
              <a:spcPct val="90000"/>
            </a:lnSpc>
            <a:spcBef>
              <a:spcPct val="0"/>
            </a:spcBef>
            <a:spcAft>
              <a:spcPct val="35000"/>
            </a:spcAft>
            <a:buNone/>
          </a:pPr>
          <a:r>
            <a:rPr lang="en-US" sz="3200" b="1" i="0" kern="1200" dirty="0">
              <a:solidFill>
                <a:schemeClr val="tx2"/>
              </a:solidFill>
              <a:latin typeface="Prometo" panose="020B0604030203060203" pitchFamily="34" charset="77"/>
            </a:rPr>
            <a:t>4</a:t>
          </a:r>
        </a:p>
      </dsp:txBody>
      <dsp:txXfrm>
        <a:off x="2505975" y="4260885"/>
        <a:ext cx="647747" cy="647747"/>
      </dsp:txXfrm>
    </dsp:sp>
    <dsp:sp modelId="{37248FEC-CA5D-4D81-A4AF-161808C552FB}">
      <dsp:nvSpPr>
        <dsp:cNvPr id="0" name=""/>
        <dsp:cNvSpPr/>
      </dsp:nvSpPr>
      <dsp:spPr>
        <a:xfrm rot="11755065">
          <a:off x="2499095" y="2473767"/>
          <a:ext cx="788752" cy="35492"/>
        </a:xfrm>
        <a:custGeom>
          <a:avLst/>
          <a:gdLst/>
          <a:ahLst/>
          <a:cxnLst/>
          <a:rect l="0" t="0" r="0" b="0"/>
          <a:pathLst>
            <a:path>
              <a:moveTo>
                <a:pt x="0" y="17746"/>
              </a:moveTo>
              <a:lnTo>
                <a:pt x="788752" y="17746"/>
              </a:lnTo>
            </a:path>
          </a:pathLst>
        </a:custGeom>
        <a:noFill/>
        <a:ln w="1905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solidFill>
              <a:schemeClr val="bg1"/>
            </a:solidFill>
          </a:endParaRPr>
        </a:p>
      </dsp:txBody>
      <dsp:txXfrm rot="10800000">
        <a:off x="2873752" y="2471794"/>
        <a:ext cx="39437" cy="39437"/>
      </dsp:txXfrm>
    </dsp:sp>
    <dsp:sp modelId="{6CCE99C3-DB8B-4A60-BC36-FB3D2C49071A}">
      <dsp:nvSpPr>
        <dsp:cNvPr id="0" name=""/>
        <dsp:cNvSpPr/>
      </dsp:nvSpPr>
      <dsp:spPr>
        <a:xfrm>
          <a:off x="1615726" y="1799709"/>
          <a:ext cx="916053" cy="916053"/>
        </a:xfrm>
        <a:prstGeom prst="ellipse">
          <a:avLst/>
        </a:prstGeom>
        <a:solidFill>
          <a:schemeClr val="accent4"/>
        </a:solidFill>
        <a:ln w="57150" cap="flat" cmpd="sng" algn="ctr">
          <a:solidFill>
            <a:schemeClr val="accent4">
              <a:lumMod val="75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rot="0" spcFirstLastPara="0" vertOverflow="overflow" horzOverflow="overflow" vert="horz" wrap="square" lIns="91440" tIns="45720" rIns="91440" bIns="45720" numCol="1" spcCol="1270" rtlCol="0" fromWordArt="0" anchor="ctr" anchorCtr="0" forceAA="0" compatLnSpc="1">
          <a:prstTxWarp prst="textNoShape">
            <a:avLst/>
          </a:prstTxWarp>
          <a:noAutofit/>
        </a:bodyPr>
        <a:lstStyle/>
        <a:p>
          <a:pPr marL="0" lvl="0" indent="0" algn="ctr" defTabSz="914400" rtl="0" eaLnBrk="1" latinLnBrk="0" hangingPunct="1">
            <a:lnSpc>
              <a:spcPct val="90000"/>
            </a:lnSpc>
            <a:spcBef>
              <a:spcPct val="0"/>
            </a:spcBef>
            <a:spcAft>
              <a:spcPct val="35000"/>
            </a:spcAft>
            <a:buNone/>
          </a:pPr>
          <a:r>
            <a:rPr lang="en-US" sz="3200" b="1" i="0" kern="1200" dirty="0">
              <a:solidFill>
                <a:schemeClr val="bg1"/>
              </a:solidFill>
              <a:latin typeface="Prometo" panose="020B0604030203060203" pitchFamily="34" charset="77"/>
              <a:ea typeface="+mn-ea"/>
              <a:cs typeface="+mn-cs"/>
            </a:rPr>
            <a:t>5</a:t>
          </a:r>
        </a:p>
      </dsp:txBody>
      <dsp:txXfrm>
        <a:off x="1749879" y="1933862"/>
        <a:ext cx="647747" cy="647747"/>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5BE458-C993-C242-8CCB-9C068B7CB7F9}" type="datetimeFigureOut">
              <a:rPr lang="en-GB" smtClean="0"/>
              <a:t>01/07/2024</a:t>
            </a:fld>
            <a:endParaRPr lang="en-GB"/>
          </a:p>
        </p:txBody>
      </p:sp>
      <p:sp>
        <p:nvSpPr>
          <p:cNvPr id="4" name="Tijdelijke aanduiding voor dia-afbeelding 3"/>
          <p:cNvSpPr>
            <a:spLocks noGrp="1" noRot="1" noChangeAspect="1"/>
          </p:cNvSpPr>
          <p:nvPr>
            <p:ph type="sldImg" idx="2"/>
          </p:nvPr>
        </p:nvSpPr>
        <p:spPr>
          <a:xfrm>
            <a:off x="728663" y="1143000"/>
            <a:ext cx="54006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DD2EF9-A362-0D43-9368-3E2BFAF6B64E}" type="slidenum">
              <a:rPr lang="en-GB" smtClean="0"/>
              <a:t>‹nr.›</a:t>
            </a:fld>
            <a:endParaRPr lang="en-GB"/>
          </a:p>
        </p:txBody>
      </p:sp>
    </p:spTree>
    <p:extLst>
      <p:ext uri="{BB962C8B-B14F-4D97-AF65-F5344CB8AC3E}">
        <p14:creationId xmlns:p14="http://schemas.microsoft.com/office/powerpoint/2010/main" val="3091908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A4DD2EF9-A362-0D43-9368-3E2BFAF6B64E}" type="slidenum">
              <a:rPr lang="en-GB" smtClean="0"/>
              <a:t>13</a:t>
            </a:fld>
            <a:endParaRPr lang="en-GB"/>
          </a:p>
        </p:txBody>
      </p:sp>
    </p:spTree>
    <p:extLst>
      <p:ext uri="{BB962C8B-B14F-4D97-AF65-F5344CB8AC3E}">
        <p14:creationId xmlns:p14="http://schemas.microsoft.com/office/powerpoint/2010/main" val="4141376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A4DD2EF9-A362-0D43-9368-3E2BFAF6B64E}" type="slidenum">
              <a:rPr lang="en-GB" smtClean="0"/>
              <a:t>60</a:t>
            </a:fld>
            <a:endParaRPr lang="en-GB"/>
          </a:p>
        </p:txBody>
      </p:sp>
    </p:spTree>
    <p:extLst>
      <p:ext uri="{BB962C8B-B14F-4D97-AF65-F5344CB8AC3E}">
        <p14:creationId xmlns:p14="http://schemas.microsoft.com/office/powerpoint/2010/main" val="879435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A4DD2EF9-A362-0D43-9368-3E2BFAF6B64E}" type="slidenum">
              <a:rPr lang="en-GB" smtClean="0"/>
              <a:t>61</a:t>
            </a:fld>
            <a:endParaRPr lang="en-GB"/>
          </a:p>
        </p:txBody>
      </p:sp>
    </p:spTree>
    <p:extLst>
      <p:ext uri="{BB962C8B-B14F-4D97-AF65-F5344CB8AC3E}">
        <p14:creationId xmlns:p14="http://schemas.microsoft.com/office/powerpoint/2010/main" val="3771898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Copyright </a:t>
            </a:r>
            <a:r>
              <a:rPr lang="en-US" b="1" dirty="0"/>
              <a:t>PresentationGO.com</a:t>
            </a:r>
            <a:r>
              <a:rPr lang="en-US" dirty="0"/>
              <a:t> – Free Templates &amp; Infographics for PowerPoint and Google Slides</a:t>
            </a:r>
          </a:p>
        </p:txBody>
      </p:sp>
      <p:sp>
        <p:nvSpPr>
          <p:cNvPr id="4" name="Slide Number Placeholder 3"/>
          <p:cNvSpPr>
            <a:spLocks noGrp="1"/>
          </p:cNvSpPr>
          <p:nvPr>
            <p:ph type="sldNum" sz="quarter" idx="5"/>
          </p:nvPr>
        </p:nvSpPr>
        <p:spPr/>
        <p:txBody>
          <a:bodyPr/>
          <a:lstStyle/>
          <a:p>
            <a:fld id="{B68D2766-C49B-4C1A-9FEE-6F146754B02B}" type="slidenum">
              <a:rPr lang="en-US" smtClean="0"/>
              <a:t>65</a:t>
            </a:fld>
            <a:endParaRPr lang="en-US"/>
          </a:p>
        </p:txBody>
      </p:sp>
    </p:spTree>
    <p:extLst>
      <p:ext uri="{BB962C8B-B14F-4D97-AF65-F5344CB8AC3E}">
        <p14:creationId xmlns:p14="http://schemas.microsoft.com/office/powerpoint/2010/main" val="4047610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A4DD2EF9-A362-0D43-9368-3E2BFAF6B64E}" type="slidenum">
              <a:rPr lang="en-GB" smtClean="0"/>
              <a:t>67</a:t>
            </a:fld>
            <a:endParaRPr lang="en-GB"/>
          </a:p>
        </p:txBody>
      </p:sp>
    </p:spTree>
    <p:extLst>
      <p:ext uri="{BB962C8B-B14F-4D97-AF65-F5344CB8AC3E}">
        <p14:creationId xmlns:p14="http://schemas.microsoft.com/office/powerpoint/2010/main" val="2165205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A4DD2EF9-A362-0D43-9368-3E2BFAF6B64E}" type="slidenum">
              <a:rPr lang="en-GB" smtClean="0"/>
              <a:t>76</a:t>
            </a:fld>
            <a:endParaRPr lang="en-GB"/>
          </a:p>
        </p:txBody>
      </p:sp>
    </p:spTree>
    <p:extLst>
      <p:ext uri="{BB962C8B-B14F-4D97-AF65-F5344CB8AC3E}">
        <p14:creationId xmlns:p14="http://schemas.microsoft.com/office/powerpoint/2010/main" val="1076642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A4DD2EF9-A362-0D43-9368-3E2BFAF6B64E}" type="slidenum">
              <a:rPr lang="en-GB" smtClean="0"/>
              <a:t>92</a:t>
            </a:fld>
            <a:endParaRPr lang="en-GB"/>
          </a:p>
        </p:txBody>
      </p:sp>
    </p:spTree>
    <p:extLst>
      <p:ext uri="{BB962C8B-B14F-4D97-AF65-F5344CB8AC3E}">
        <p14:creationId xmlns:p14="http://schemas.microsoft.com/office/powerpoint/2010/main" val="2983259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A4DD2EF9-A362-0D43-9368-3E2BFAF6B64E}" type="slidenum">
              <a:rPr lang="en-GB" smtClean="0"/>
              <a:t>96</a:t>
            </a:fld>
            <a:endParaRPr lang="en-GB"/>
          </a:p>
        </p:txBody>
      </p:sp>
    </p:spTree>
    <p:extLst>
      <p:ext uri="{BB962C8B-B14F-4D97-AF65-F5344CB8AC3E}">
        <p14:creationId xmlns:p14="http://schemas.microsoft.com/office/powerpoint/2010/main" val="1728580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A4DD2EF9-A362-0D43-9368-3E2BFAF6B64E}" type="slidenum">
              <a:rPr lang="en-GB" smtClean="0"/>
              <a:t>134</a:t>
            </a:fld>
            <a:endParaRPr lang="en-GB"/>
          </a:p>
        </p:txBody>
      </p:sp>
    </p:spTree>
    <p:extLst>
      <p:ext uri="{BB962C8B-B14F-4D97-AF65-F5344CB8AC3E}">
        <p14:creationId xmlns:p14="http://schemas.microsoft.com/office/powerpoint/2010/main" val="3874776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74999" y="1178222"/>
            <a:ext cx="9449991" cy="2506427"/>
          </a:xfrm>
        </p:spPr>
        <p:txBody>
          <a:bodyPr anchor="b"/>
          <a:lstStyle>
            <a:lvl1pPr algn="ctr">
              <a:defRPr sz="6201"/>
            </a:lvl1pPr>
          </a:lstStyle>
          <a:p>
            <a:r>
              <a:rPr lang="nl-NL"/>
              <a:t>Klik om stijl te bewerken</a:t>
            </a:r>
            <a:endParaRPr lang="en-US" dirty="0"/>
          </a:p>
        </p:txBody>
      </p:sp>
      <p:sp>
        <p:nvSpPr>
          <p:cNvPr id="3" name="Subtitle 2"/>
          <p:cNvSpPr>
            <a:spLocks noGrp="1"/>
          </p:cNvSpPr>
          <p:nvPr>
            <p:ph type="subTitle" idx="1"/>
          </p:nvPr>
        </p:nvSpPr>
        <p:spPr>
          <a:xfrm>
            <a:off x="1574999" y="3781306"/>
            <a:ext cx="9449991" cy="1738167"/>
          </a:xfrm>
        </p:spPr>
        <p:txBody>
          <a:bodyPr/>
          <a:lstStyle>
            <a:lvl1pPr marL="0" indent="0" algn="ctr">
              <a:buNone/>
              <a:defRPr sz="2480"/>
            </a:lvl1pPr>
            <a:lvl2pPr marL="472516" indent="0" algn="ctr">
              <a:buNone/>
              <a:defRPr sz="2067"/>
            </a:lvl2pPr>
            <a:lvl3pPr marL="945032" indent="0" algn="ctr">
              <a:buNone/>
              <a:defRPr sz="1860"/>
            </a:lvl3pPr>
            <a:lvl4pPr marL="1417549" indent="0" algn="ctr">
              <a:buNone/>
              <a:defRPr sz="1654"/>
            </a:lvl4pPr>
            <a:lvl5pPr marL="1890065" indent="0" algn="ctr">
              <a:buNone/>
              <a:defRPr sz="1654"/>
            </a:lvl5pPr>
            <a:lvl6pPr marL="2362581" indent="0" algn="ctr">
              <a:buNone/>
              <a:defRPr sz="1654"/>
            </a:lvl6pPr>
            <a:lvl7pPr marL="2835097" indent="0" algn="ctr">
              <a:buNone/>
              <a:defRPr sz="1654"/>
            </a:lvl7pPr>
            <a:lvl8pPr marL="3307613" indent="0" algn="ctr">
              <a:buNone/>
              <a:defRPr sz="1654"/>
            </a:lvl8pPr>
            <a:lvl9pPr marL="3780130" indent="0" algn="ctr">
              <a:buNone/>
              <a:defRPr sz="1654"/>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F47D9B9A-57A4-C24D-9F52-FA7CFBB09A41}" type="datetimeFigureOut">
              <a:rPr lang="en-GB" smtClean="0"/>
              <a:t>01/07/2024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2594506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47D9B9A-57A4-C24D-9F52-FA7CFBB09A41}" type="datetimeFigureOut">
              <a:rPr lang="en-GB" smtClean="0"/>
              <a:t>01/07/2024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1890881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6867" y="383297"/>
            <a:ext cx="2716872" cy="6101085"/>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66249" y="383297"/>
            <a:ext cx="7993117" cy="610108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47D9B9A-57A4-C24D-9F52-FA7CFBB09A41}" type="datetimeFigureOut">
              <a:rPr lang="en-GB" smtClean="0"/>
              <a:t>01/07/2024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1567558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47D9B9A-57A4-C24D-9F52-FA7CFBB09A41}" type="datetimeFigureOut">
              <a:rPr lang="en-GB" smtClean="0"/>
              <a:t>01/07/2024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3742392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59687" y="1794830"/>
            <a:ext cx="10867490" cy="2994714"/>
          </a:xfrm>
        </p:spPr>
        <p:txBody>
          <a:bodyPr anchor="b"/>
          <a:lstStyle>
            <a:lvl1pPr>
              <a:defRPr sz="6201"/>
            </a:lvl1pPr>
          </a:lstStyle>
          <a:p>
            <a:r>
              <a:rPr lang="nl-NL"/>
              <a:t>Klik om stijl te bewerken</a:t>
            </a:r>
            <a:endParaRPr lang="en-US" dirty="0"/>
          </a:p>
        </p:txBody>
      </p:sp>
      <p:sp>
        <p:nvSpPr>
          <p:cNvPr id="3" name="Text Placeholder 2"/>
          <p:cNvSpPr>
            <a:spLocks noGrp="1"/>
          </p:cNvSpPr>
          <p:nvPr>
            <p:ph type="body" idx="1"/>
          </p:nvPr>
        </p:nvSpPr>
        <p:spPr>
          <a:xfrm>
            <a:off x="859687" y="4817875"/>
            <a:ext cx="10867490" cy="1574849"/>
          </a:xfrm>
        </p:spPr>
        <p:txBody>
          <a:bodyPr/>
          <a:lstStyle>
            <a:lvl1pPr marL="0" indent="0">
              <a:buNone/>
              <a:defRPr sz="2480">
                <a:solidFill>
                  <a:schemeClr val="tx1">
                    <a:tint val="82000"/>
                  </a:schemeClr>
                </a:solidFill>
              </a:defRPr>
            </a:lvl1pPr>
            <a:lvl2pPr marL="472516" indent="0">
              <a:buNone/>
              <a:defRPr sz="2067">
                <a:solidFill>
                  <a:schemeClr val="tx1">
                    <a:tint val="82000"/>
                  </a:schemeClr>
                </a:solidFill>
              </a:defRPr>
            </a:lvl2pPr>
            <a:lvl3pPr marL="945032" indent="0">
              <a:buNone/>
              <a:defRPr sz="1860">
                <a:solidFill>
                  <a:schemeClr val="tx1">
                    <a:tint val="82000"/>
                  </a:schemeClr>
                </a:solidFill>
              </a:defRPr>
            </a:lvl3pPr>
            <a:lvl4pPr marL="1417549" indent="0">
              <a:buNone/>
              <a:defRPr sz="1654">
                <a:solidFill>
                  <a:schemeClr val="tx1">
                    <a:tint val="82000"/>
                  </a:schemeClr>
                </a:solidFill>
              </a:defRPr>
            </a:lvl4pPr>
            <a:lvl5pPr marL="1890065" indent="0">
              <a:buNone/>
              <a:defRPr sz="1654">
                <a:solidFill>
                  <a:schemeClr val="tx1">
                    <a:tint val="82000"/>
                  </a:schemeClr>
                </a:solidFill>
              </a:defRPr>
            </a:lvl5pPr>
            <a:lvl6pPr marL="2362581" indent="0">
              <a:buNone/>
              <a:defRPr sz="1654">
                <a:solidFill>
                  <a:schemeClr val="tx1">
                    <a:tint val="82000"/>
                  </a:schemeClr>
                </a:solidFill>
              </a:defRPr>
            </a:lvl6pPr>
            <a:lvl7pPr marL="2835097" indent="0">
              <a:buNone/>
              <a:defRPr sz="1654">
                <a:solidFill>
                  <a:schemeClr val="tx1">
                    <a:tint val="82000"/>
                  </a:schemeClr>
                </a:solidFill>
              </a:defRPr>
            </a:lvl7pPr>
            <a:lvl8pPr marL="3307613" indent="0">
              <a:buNone/>
              <a:defRPr sz="1654">
                <a:solidFill>
                  <a:schemeClr val="tx1">
                    <a:tint val="82000"/>
                  </a:schemeClr>
                </a:solidFill>
              </a:defRPr>
            </a:lvl8pPr>
            <a:lvl9pPr marL="3780130" indent="0">
              <a:buNone/>
              <a:defRPr sz="1654">
                <a:solidFill>
                  <a:schemeClr val="tx1">
                    <a:tint val="82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47D9B9A-57A4-C24D-9F52-FA7CFBB09A41}" type="datetimeFigureOut">
              <a:rPr lang="en-GB" smtClean="0"/>
              <a:t>01/07/2024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1468575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66249" y="1916484"/>
            <a:ext cx="5354995" cy="45678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78744" y="1916484"/>
            <a:ext cx="5354995" cy="45678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47D9B9A-57A4-C24D-9F52-FA7CFBB09A41}" type="datetimeFigureOut">
              <a:rPr lang="en-GB" smtClean="0"/>
              <a:t>01/07/2024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1466799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67890" y="383297"/>
            <a:ext cx="10867490" cy="1391534"/>
          </a:xfrm>
        </p:spPr>
        <p:txBody>
          <a:bodyPr/>
          <a:lstStyle/>
          <a:p>
            <a:r>
              <a:rPr lang="nl-NL"/>
              <a:t>Klik om stijl te bewerken</a:t>
            </a:r>
            <a:endParaRPr lang="en-US" dirty="0"/>
          </a:p>
        </p:txBody>
      </p:sp>
      <p:sp>
        <p:nvSpPr>
          <p:cNvPr id="3" name="Text Placeholder 2"/>
          <p:cNvSpPr>
            <a:spLocks noGrp="1"/>
          </p:cNvSpPr>
          <p:nvPr>
            <p:ph type="body" idx="1"/>
          </p:nvPr>
        </p:nvSpPr>
        <p:spPr>
          <a:xfrm>
            <a:off x="867891" y="1764832"/>
            <a:ext cx="5330385" cy="864917"/>
          </a:xfrm>
        </p:spPr>
        <p:txBody>
          <a:bodyPr anchor="b"/>
          <a:lstStyle>
            <a:lvl1pPr marL="0" indent="0">
              <a:buNone/>
              <a:defRPr sz="2480" b="1"/>
            </a:lvl1pPr>
            <a:lvl2pPr marL="472516" indent="0">
              <a:buNone/>
              <a:defRPr sz="2067" b="1"/>
            </a:lvl2pPr>
            <a:lvl3pPr marL="945032" indent="0">
              <a:buNone/>
              <a:defRPr sz="1860" b="1"/>
            </a:lvl3pPr>
            <a:lvl4pPr marL="1417549" indent="0">
              <a:buNone/>
              <a:defRPr sz="1654" b="1"/>
            </a:lvl4pPr>
            <a:lvl5pPr marL="1890065" indent="0">
              <a:buNone/>
              <a:defRPr sz="1654" b="1"/>
            </a:lvl5pPr>
            <a:lvl6pPr marL="2362581" indent="0">
              <a:buNone/>
              <a:defRPr sz="1654" b="1"/>
            </a:lvl6pPr>
            <a:lvl7pPr marL="2835097" indent="0">
              <a:buNone/>
              <a:defRPr sz="1654" b="1"/>
            </a:lvl7pPr>
            <a:lvl8pPr marL="3307613" indent="0">
              <a:buNone/>
              <a:defRPr sz="1654" b="1"/>
            </a:lvl8pPr>
            <a:lvl9pPr marL="3780130" indent="0">
              <a:buNone/>
              <a:defRPr sz="1654" b="1"/>
            </a:lvl9pPr>
          </a:lstStyle>
          <a:p>
            <a:pPr lvl="0"/>
            <a:r>
              <a:rPr lang="nl-NL"/>
              <a:t>Klikken om de tekststijl van het model te bewerken</a:t>
            </a:r>
          </a:p>
        </p:txBody>
      </p:sp>
      <p:sp>
        <p:nvSpPr>
          <p:cNvPr id="4" name="Content Placeholder 3"/>
          <p:cNvSpPr>
            <a:spLocks noGrp="1"/>
          </p:cNvSpPr>
          <p:nvPr>
            <p:ph sz="half" idx="2"/>
          </p:nvPr>
        </p:nvSpPr>
        <p:spPr>
          <a:xfrm>
            <a:off x="867891" y="2629749"/>
            <a:ext cx="5330385" cy="386796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78744" y="1764832"/>
            <a:ext cx="5356636" cy="864917"/>
          </a:xfrm>
        </p:spPr>
        <p:txBody>
          <a:bodyPr anchor="b"/>
          <a:lstStyle>
            <a:lvl1pPr marL="0" indent="0">
              <a:buNone/>
              <a:defRPr sz="2480" b="1"/>
            </a:lvl1pPr>
            <a:lvl2pPr marL="472516" indent="0">
              <a:buNone/>
              <a:defRPr sz="2067" b="1"/>
            </a:lvl2pPr>
            <a:lvl3pPr marL="945032" indent="0">
              <a:buNone/>
              <a:defRPr sz="1860" b="1"/>
            </a:lvl3pPr>
            <a:lvl4pPr marL="1417549" indent="0">
              <a:buNone/>
              <a:defRPr sz="1654" b="1"/>
            </a:lvl4pPr>
            <a:lvl5pPr marL="1890065" indent="0">
              <a:buNone/>
              <a:defRPr sz="1654" b="1"/>
            </a:lvl5pPr>
            <a:lvl6pPr marL="2362581" indent="0">
              <a:buNone/>
              <a:defRPr sz="1654" b="1"/>
            </a:lvl6pPr>
            <a:lvl7pPr marL="2835097" indent="0">
              <a:buNone/>
              <a:defRPr sz="1654" b="1"/>
            </a:lvl7pPr>
            <a:lvl8pPr marL="3307613" indent="0">
              <a:buNone/>
              <a:defRPr sz="1654" b="1"/>
            </a:lvl8pPr>
            <a:lvl9pPr marL="3780130" indent="0">
              <a:buNone/>
              <a:defRPr sz="1654" b="1"/>
            </a:lvl9pPr>
          </a:lstStyle>
          <a:p>
            <a:pPr lvl="0"/>
            <a:r>
              <a:rPr lang="nl-NL"/>
              <a:t>Klikken om de tekststijl van het model te bewerken</a:t>
            </a:r>
          </a:p>
        </p:txBody>
      </p:sp>
      <p:sp>
        <p:nvSpPr>
          <p:cNvPr id="6" name="Content Placeholder 5"/>
          <p:cNvSpPr>
            <a:spLocks noGrp="1"/>
          </p:cNvSpPr>
          <p:nvPr>
            <p:ph sz="quarter" idx="4"/>
          </p:nvPr>
        </p:nvSpPr>
        <p:spPr>
          <a:xfrm>
            <a:off x="6378744" y="2629749"/>
            <a:ext cx="5356636" cy="386796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47D9B9A-57A4-C24D-9F52-FA7CFBB09A41}" type="datetimeFigureOut">
              <a:rPr lang="en-GB" smtClean="0"/>
              <a:t>01/07/2024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316968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F47D9B9A-57A4-C24D-9F52-FA7CFBB09A41}" type="datetimeFigureOut">
              <a:rPr lang="en-GB" smtClean="0"/>
              <a:t>01/07/2024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191106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7D9B9A-57A4-C24D-9F52-FA7CFBB09A41}" type="datetimeFigureOut">
              <a:rPr lang="en-GB" smtClean="0"/>
              <a:t>01/07/2024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463839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67891" y="479954"/>
            <a:ext cx="4063824" cy="1679840"/>
          </a:xfrm>
        </p:spPr>
        <p:txBody>
          <a:bodyPr anchor="b"/>
          <a:lstStyle>
            <a:lvl1pPr>
              <a:defRPr sz="3307"/>
            </a:lvl1pPr>
          </a:lstStyle>
          <a:p>
            <a:r>
              <a:rPr lang="nl-NL"/>
              <a:t>Klik om stijl te bewerken</a:t>
            </a:r>
            <a:endParaRPr lang="en-US" dirty="0"/>
          </a:p>
        </p:txBody>
      </p:sp>
      <p:sp>
        <p:nvSpPr>
          <p:cNvPr id="3" name="Content Placeholder 2"/>
          <p:cNvSpPr>
            <a:spLocks noGrp="1"/>
          </p:cNvSpPr>
          <p:nvPr>
            <p:ph idx="1"/>
          </p:nvPr>
        </p:nvSpPr>
        <p:spPr>
          <a:xfrm>
            <a:off x="5356636" y="1036569"/>
            <a:ext cx="6378744" cy="5116178"/>
          </a:xfrm>
        </p:spPr>
        <p:txBody>
          <a:bodyPr/>
          <a:lstStyle>
            <a:lvl1pPr>
              <a:defRPr sz="3307"/>
            </a:lvl1pPr>
            <a:lvl2pPr>
              <a:defRPr sz="2894"/>
            </a:lvl2pPr>
            <a:lvl3pPr>
              <a:defRPr sz="2480"/>
            </a:lvl3pPr>
            <a:lvl4pPr>
              <a:defRPr sz="2067"/>
            </a:lvl4pPr>
            <a:lvl5pPr>
              <a:defRPr sz="2067"/>
            </a:lvl5pPr>
            <a:lvl6pPr>
              <a:defRPr sz="2067"/>
            </a:lvl6pPr>
            <a:lvl7pPr>
              <a:defRPr sz="2067"/>
            </a:lvl7pPr>
            <a:lvl8pPr>
              <a:defRPr sz="2067"/>
            </a:lvl8pPr>
            <a:lvl9pPr>
              <a:defRPr sz="2067"/>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67891" y="2159794"/>
            <a:ext cx="4063824" cy="4001285"/>
          </a:xfrm>
        </p:spPr>
        <p:txBody>
          <a:bodyPr/>
          <a:lstStyle>
            <a:lvl1pPr marL="0" indent="0">
              <a:buNone/>
              <a:defRPr sz="1654"/>
            </a:lvl1pPr>
            <a:lvl2pPr marL="472516" indent="0">
              <a:buNone/>
              <a:defRPr sz="1447"/>
            </a:lvl2pPr>
            <a:lvl3pPr marL="945032" indent="0">
              <a:buNone/>
              <a:defRPr sz="1240"/>
            </a:lvl3pPr>
            <a:lvl4pPr marL="1417549" indent="0">
              <a:buNone/>
              <a:defRPr sz="1034"/>
            </a:lvl4pPr>
            <a:lvl5pPr marL="1890065" indent="0">
              <a:buNone/>
              <a:defRPr sz="1034"/>
            </a:lvl5pPr>
            <a:lvl6pPr marL="2362581" indent="0">
              <a:buNone/>
              <a:defRPr sz="1034"/>
            </a:lvl6pPr>
            <a:lvl7pPr marL="2835097" indent="0">
              <a:buNone/>
              <a:defRPr sz="1034"/>
            </a:lvl7pPr>
            <a:lvl8pPr marL="3307613" indent="0">
              <a:buNone/>
              <a:defRPr sz="1034"/>
            </a:lvl8pPr>
            <a:lvl9pPr marL="3780130" indent="0">
              <a:buNone/>
              <a:defRPr sz="1034"/>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47D9B9A-57A4-C24D-9F52-FA7CFBB09A41}" type="datetimeFigureOut">
              <a:rPr lang="en-GB" smtClean="0"/>
              <a:t>01/07/2024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3740161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67891" y="479954"/>
            <a:ext cx="4063824" cy="1679840"/>
          </a:xfrm>
        </p:spPr>
        <p:txBody>
          <a:bodyPr anchor="b"/>
          <a:lstStyle>
            <a:lvl1pPr>
              <a:defRPr sz="3307"/>
            </a:lvl1pPr>
          </a:lstStyle>
          <a:p>
            <a:r>
              <a:rPr lang="nl-NL"/>
              <a:t>Klik om stijl te bewerken</a:t>
            </a:r>
            <a:endParaRPr lang="en-US" dirty="0"/>
          </a:p>
        </p:txBody>
      </p:sp>
      <p:sp>
        <p:nvSpPr>
          <p:cNvPr id="3" name="Picture Placeholder 2"/>
          <p:cNvSpPr>
            <a:spLocks noGrp="1" noChangeAspect="1"/>
          </p:cNvSpPr>
          <p:nvPr>
            <p:ph type="pic" idx="1"/>
          </p:nvPr>
        </p:nvSpPr>
        <p:spPr>
          <a:xfrm>
            <a:off x="5356636" y="1036569"/>
            <a:ext cx="6378744" cy="5116178"/>
          </a:xfrm>
        </p:spPr>
        <p:txBody>
          <a:bodyPr anchor="t"/>
          <a:lstStyle>
            <a:lvl1pPr marL="0" indent="0">
              <a:buNone/>
              <a:defRPr sz="3307"/>
            </a:lvl1pPr>
            <a:lvl2pPr marL="472516" indent="0">
              <a:buNone/>
              <a:defRPr sz="2894"/>
            </a:lvl2pPr>
            <a:lvl3pPr marL="945032" indent="0">
              <a:buNone/>
              <a:defRPr sz="2480"/>
            </a:lvl3pPr>
            <a:lvl4pPr marL="1417549" indent="0">
              <a:buNone/>
              <a:defRPr sz="2067"/>
            </a:lvl4pPr>
            <a:lvl5pPr marL="1890065" indent="0">
              <a:buNone/>
              <a:defRPr sz="2067"/>
            </a:lvl5pPr>
            <a:lvl6pPr marL="2362581" indent="0">
              <a:buNone/>
              <a:defRPr sz="2067"/>
            </a:lvl6pPr>
            <a:lvl7pPr marL="2835097" indent="0">
              <a:buNone/>
              <a:defRPr sz="2067"/>
            </a:lvl7pPr>
            <a:lvl8pPr marL="3307613" indent="0">
              <a:buNone/>
              <a:defRPr sz="2067"/>
            </a:lvl8pPr>
            <a:lvl9pPr marL="3780130" indent="0">
              <a:buNone/>
              <a:defRPr sz="2067"/>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7891" y="2159794"/>
            <a:ext cx="4063824" cy="4001285"/>
          </a:xfrm>
        </p:spPr>
        <p:txBody>
          <a:bodyPr/>
          <a:lstStyle>
            <a:lvl1pPr marL="0" indent="0">
              <a:buNone/>
              <a:defRPr sz="1654"/>
            </a:lvl1pPr>
            <a:lvl2pPr marL="472516" indent="0">
              <a:buNone/>
              <a:defRPr sz="1447"/>
            </a:lvl2pPr>
            <a:lvl3pPr marL="945032" indent="0">
              <a:buNone/>
              <a:defRPr sz="1240"/>
            </a:lvl3pPr>
            <a:lvl4pPr marL="1417549" indent="0">
              <a:buNone/>
              <a:defRPr sz="1034"/>
            </a:lvl4pPr>
            <a:lvl5pPr marL="1890065" indent="0">
              <a:buNone/>
              <a:defRPr sz="1034"/>
            </a:lvl5pPr>
            <a:lvl6pPr marL="2362581" indent="0">
              <a:buNone/>
              <a:defRPr sz="1034"/>
            </a:lvl6pPr>
            <a:lvl7pPr marL="2835097" indent="0">
              <a:buNone/>
              <a:defRPr sz="1034"/>
            </a:lvl7pPr>
            <a:lvl8pPr marL="3307613" indent="0">
              <a:buNone/>
              <a:defRPr sz="1034"/>
            </a:lvl8pPr>
            <a:lvl9pPr marL="3780130" indent="0">
              <a:buNone/>
              <a:defRPr sz="1034"/>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47D9B9A-57A4-C24D-9F52-FA7CFBB09A41}" type="datetimeFigureOut">
              <a:rPr lang="en-GB" smtClean="0"/>
              <a:t>01/07/2024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EFC877-1D71-C24F-9D36-17D4027A3E38}" type="slidenum">
              <a:rPr lang="en-GB" smtClean="0"/>
              <a:t>‹nr.›</a:t>
            </a:fld>
            <a:endParaRPr lang="en-GB"/>
          </a:p>
        </p:txBody>
      </p:sp>
    </p:spTree>
    <p:extLst>
      <p:ext uri="{BB962C8B-B14F-4D97-AF65-F5344CB8AC3E}">
        <p14:creationId xmlns:p14="http://schemas.microsoft.com/office/powerpoint/2010/main" val="37435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66249" y="383297"/>
            <a:ext cx="10867490" cy="1391534"/>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866249" y="1916484"/>
            <a:ext cx="10867490" cy="456789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66249" y="6672697"/>
            <a:ext cx="2834997" cy="383297"/>
          </a:xfrm>
          <a:prstGeom prst="rect">
            <a:avLst/>
          </a:prstGeom>
        </p:spPr>
        <p:txBody>
          <a:bodyPr vert="horz" lIns="91440" tIns="45720" rIns="91440" bIns="45720" rtlCol="0" anchor="ctr"/>
          <a:lstStyle>
            <a:lvl1pPr algn="l">
              <a:defRPr sz="1240">
                <a:solidFill>
                  <a:schemeClr val="tx1">
                    <a:tint val="82000"/>
                  </a:schemeClr>
                </a:solidFill>
              </a:defRPr>
            </a:lvl1pPr>
          </a:lstStyle>
          <a:p>
            <a:fld id="{F47D9B9A-57A4-C24D-9F52-FA7CFBB09A41}" type="datetimeFigureOut">
              <a:rPr lang="en-GB" smtClean="0"/>
              <a:t>01/07/2024</a:t>
            </a:fld>
            <a:endParaRPr lang="en-GB"/>
          </a:p>
        </p:txBody>
      </p:sp>
      <p:sp>
        <p:nvSpPr>
          <p:cNvPr id="5" name="Footer Placeholder 4"/>
          <p:cNvSpPr>
            <a:spLocks noGrp="1"/>
          </p:cNvSpPr>
          <p:nvPr>
            <p:ph type="ftr" sz="quarter" idx="3"/>
          </p:nvPr>
        </p:nvSpPr>
        <p:spPr>
          <a:xfrm>
            <a:off x="4173746" y="6672697"/>
            <a:ext cx="4252496" cy="383297"/>
          </a:xfrm>
          <a:prstGeom prst="rect">
            <a:avLst/>
          </a:prstGeom>
        </p:spPr>
        <p:txBody>
          <a:bodyPr vert="horz" lIns="91440" tIns="45720" rIns="91440" bIns="45720" rtlCol="0" anchor="ctr"/>
          <a:lstStyle>
            <a:lvl1pPr algn="ctr">
              <a:defRPr sz="124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898742" y="6672697"/>
            <a:ext cx="2834997" cy="383297"/>
          </a:xfrm>
          <a:prstGeom prst="rect">
            <a:avLst/>
          </a:prstGeom>
        </p:spPr>
        <p:txBody>
          <a:bodyPr vert="horz" lIns="91440" tIns="45720" rIns="91440" bIns="45720" rtlCol="0" anchor="ctr"/>
          <a:lstStyle>
            <a:lvl1pPr algn="r">
              <a:defRPr sz="1240">
                <a:solidFill>
                  <a:schemeClr val="tx1">
                    <a:tint val="82000"/>
                  </a:schemeClr>
                </a:solidFill>
              </a:defRPr>
            </a:lvl1pPr>
          </a:lstStyle>
          <a:p>
            <a:fld id="{F9EFC877-1D71-C24F-9D36-17D4027A3E38}" type="slidenum">
              <a:rPr lang="en-GB" smtClean="0"/>
              <a:t>‹nr.›</a:t>
            </a:fld>
            <a:endParaRPr lang="en-GB"/>
          </a:p>
        </p:txBody>
      </p:sp>
    </p:spTree>
    <p:extLst>
      <p:ext uri="{BB962C8B-B14F-4D97-AF65-F5344CB8AC3E}">
        <p14:creationId xmlns:p14="http://schemas.microsoft.com/office/powerpoint/2010/main" val="34795312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45032" rtl="0" eaLnBrk="1" latinLnBrk="0" hangingPunct="1">
        <a:lnSpc>
          <a:spcPct val="90000"/>
        </a:lnSpc>
        <a:spcBef>
          <a:spcPct val="0"/>
        </a:spcBef>
        <a:buNone/>
        <a:defRPr sz="4547" kern="1200">
          <a:solidFill>
            <a:schemeClr val="tx1"/>
          </a:solidFill>
          <a:latin typeface="+mj-lt"/>
          <a:ea typeface="+mj-ea"/>
          <a:cs typeface="+mj-cs"/>
        </a:defRPr>
      </a:lvl1pPr>
    </p:titleStyle>
    <p:bodyStyle>
      <a:lvl1pPr marL="236258" indent="-236258" algn="l" defTabSz="945032" rtl="0" eaLnBrk="1" latinLnBrk="0" hangingPunct="1">
        <a:lnSpc>
          <a:spcPct val="90000"/>
        </a:lnSpc>
        <a:spcBef>
          <a:spcPts val="1034"/>
        </a:spcBef>
        <a:buFont typeface="Arial" panose="020B0604020202020204" pitchFamily="34" charset="0"/>
        <a:buChar char="•"/>
        <a:defRPr sz="2894" kern="1200">
          <a:solidFill>
            <a:schemeClr val="tx1"/>
          </a:solidFill>
          <a:latin typeface="+mn-lt"/>
          <a:ea typeface="+mn-ea"/>
          <a:cs typeface="+mn-cs"/>
        </a:defRPr>
      </a:lvl1pPr>
      <a:lvl2pPr marL="708774" indent="-236258" algn="l" defTabSz="945032" rtl="0" eaLnBrk="1" latinLnBrk="0" hangingPunct="1">
        <a:lnSpc>
          <a:spcPct val="90000"/>
        </a:lnSpc>
        <a:spcBef>
          <a:spcPts val="517"/>
        </a:spcBef>
        <a:buFont typeface="Arial" panose="020B0604020202020204" pitchFamily="34" charset="0"/>
        <a:buChar char="•"/>
        <a:defRPr sz="2480" kern="1200">
          <a:solidFill>
            <a:schemeClr val="tx1"/>
          </a:solidFill>
          <a:latin typeface="+mn-lt"/>
          <a:ea typeface="+mn-ea"/>
          <a:cs typeface="+mn-cs"/>
        </a:defRPr>
      </a:lvl2pPr>
      <a:lvl3pPr marL="1181291" indent="-236258" algn="l" defTabSz="945032" rtl="0" eaLnBrk="1" latinLnBrk="0" hangingPunct="1">
        <a:lnSpc>
          <a:spcPct val="90000"/>
        </a:lnSpc>
        <a:spcBef>
          <a:spcPts val="517"/>
        </a:spcBef>
        <a:buFont typeface="Arial" panose="020B0604020202020204" pitchFamily="34" charset="0"/>
        <a:buChar char="•"/>
        <a:defRPr sz="2067" kern="1200">
          <a:solidFill>
            <a:schemeClr val="tx1"/>
          </a:solidFill>
          <a:latin typeface="+mn-lt"/>
          <a:ea typeface="+mn-ea"/>
          <a:cs typeface="+mn-cs"/>
        </a:defRPr>
      </a:lvl3pPr>
      <a:lvl4pPr marL="1653807"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4pPr>
      <a:lvl5pPr marL="2126323"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5pPr>
      <a:lvl6pPr marL="2598839"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6pPr>
      <a:lvl7pPr marL="3071355"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7pPr>
      <a:lvl8pPr marL="3543872"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8pPr>
      <a:lvl9pPr marL="4016388"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9pPr>
    </p:bodyStyle>
    <p:otherStyle>
      <a:defPPr>
        <a:defRPr lang="en-US"/>
      </a:defPPr>
      <a:lvl1pPr marL="0" algn="l" defTabSz="945032" rtl="0" eaLnBrk="1" latinLnBrk="0" hangingPunct="1">
        <a:defRPr sz="1860" kern="1200">
          <a:solidFill>
            <a:schemeClr val="tx1"/>
          </a:solidFill>
          <a:latin typeface="+mn-lt"/>
          <a:ea typeface="+mn-ea"/>
          <a:cs typeface="+mn-cs"/>
        </a:defRPr>
      </a:lvl1pPr>
      <a:lvl2pPr marL="472516" algn="l" defTabSz="945032" rtl="0" eaLnBrk="1" latinLnBrk="0" hangingPunct="1">
        <a:defRPr sz="1860" kern="1200">
          <a:solidFill>
            <a:schemeClr val="tx1"/>
          </a:solidFill>
          <a:latin typeface="+mn-lt"/>
          <a:ea typeface="+mn-ea"/>
          <a:cs typeface="+mn-cs"/>
        </a:defRPr>
      </a:lvl2pPr>
      <a:lvl3pPr marL="945032" algn="l" defTabSz="945032" rtl="0" eaLnBrk="1" latinLnBrk="0" hangingPunct="1">
        <a:defRPr sz="1860" kern="1200">
          <a:solidFill>
            <a:schemeClr val="tx1"/>
          </a:solidFill>
          <a:latin typeface="+mn-lt"/>
          <a:ea typeface="+mn-ea"/>
          <a:cs typeface="+mn-cs"/>
        </a:defRPr>
      </a:lvl3pPr>
      <a:lvl4pPr marL="1417549" algn="l" defTabSz="945032" rtl="0" eaLnBrk="1" latinLnBrk="0" hangingPunct="1">
        <a:defRPr sz="1860" kern="1200">
          <a:solidFill>
            <a:schemeClr val="tx1"/>
          </a:solidFill>
          <a:latin typeface="+mn-lt"/>
          <a:ea typeface="+mn-ea"/>
          <a:cs typeface="+mn-cs"/>
        </a:defRPr>
      </a:lvl4pPr>
      <a:lvl5pPr marL="1890065" algn="l" defTabSz="945032" rtl="0" eaLnBrk="1" latinLnBrk="0" hangingPunct="1">
        <a:defRPr sz="1860" kern="1200">
          <a:solidFill>
            <a:schemeClr val="tx1"/>
          </a:solidFill>
          <a:latin typeface="+mn-lt"/>
          <a:ea typeface="+mn-ea"/>
          <a:cs typeface="+mn-cs"/>
        </a:defRPr>
      </a:lvl5pPr>
      <a:lvl6pPr marL="2362581" algn="l" defTabSz="945032" rtl="0" eaLnBrk="1" latinLnBrk="0" hangingPunct="1">
        <a:defRPr sz="1860" kern="1200">
          <a:solidFill>
            <a:schemeClr val="tx1"/>
          </a:solidFill>
          <a:latin typeface="+mn-lt"/>
          <a:ea typeface="+mn-ea"/>
          <a:cs typeface="+mn-cs"/>
        </a:defRPr>
      </a:lvl6pPr>
      <a:lvl7pPr marL="2835097" algn="l" defTabSz="945032" rtl="0" eaLnBrk="1" latinLnBrk="0" hangingPunct="1">
        <a:defRPr sz="1860" kern="1200">
          <a:solidFill>
            <a:schemeClr val="tx1"/>
          </a:solidFill>
          <a:latin typeface="+mn-lt"/>
          <a:ea typeface="+mn-ea"/>
          <a:cs typeface="+mn-cs"/>
        </a:defRPr>
      </a:lvl7pPr>
      <a:lvl8pPr marL="3307613" algn="l" defTabSz="945032" rtl="0" eaLnBrk="1" latinLnBrk="0" hangingPunct="1">
        <a:defRPr sz="1860" kern="1200">
          <a:solidFill>
            <a:schemeClr val="tx1"/>
          </a:solidFill>
          <a:latin typeface="+mn-lt"/>
          <a:ea typeface="+mn-ea"/>
          <a:cs typeface="+mn-cs"/>
        </a:defRPr>
      </a:lvl8pPr>
      <a:lvl9pPr marL="3780130" algn="l" defTabSz="945032" rtl="0" eaLnBrk="1" latinLnBrk="0" hangingPunct="1">
        <a:defRPr sz="18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77.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78.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280.jpeg"/><Relationship Id="rId2" Type="http://schemas.openxmlformats.org/officeDocument/2006/relationships/image" Target="../media/image279.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281.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82.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283.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284.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85.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87.jpeg"/><Relationship Id="rId2" Type="http://schemas.openxmlformats.org/officeDocument/2006/relationships/image" Target="../media/image28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289.png"/><Relationship Id="rId2" Type="http://schemas.openxmlformats.org/officeDocument/2006/relationships/image" Target="../media/image288.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290.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292.png"/><Relationship Id="rId2" Type="http://schemas.openxmlformats.org/officeDocument/2006/relationships/image" Target="../media/image291.png"/><Relationship Id="rId1" Type="http://schemas.openxmlformats.org/officeDocument/2006/relationships/slideLayout" Target="../slideLayouts/slideLayout2.xml"/><Relationship Id="rId6" Type="http://schemas.openxmlformats.org/officeDocument/2006/relationships/image" Target="../media/image295.png"/><Relationship Id="rId5" Type="http://schemas.openxmlformats.org/officeDocument/2006/relationships/image" Target="../media/image294.png"/><Relationship Id="rId4" Type="http://schemas.openxmlformats.org/officeDocument/2006/relationships/image" Target="../media/image293.png"/></Relationships>
</file>

<file path=ppt/slides/_rels/slide114.xml.rels><?xml version="1.0" encoding="UTF-8" standalone="yes"?>
<Relationships xmlns="http://schemas.openxmlformats.org/package/2006/relationships"><Relationship Id="rId3" Type="http://schemas.openxmlformats.org/officeDocument/2006/relationships/image" Target="../media/image296.jpe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297.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299.png"/><Relationship Id="rId2" Type="http://schemas.openxmlformats.org/officeDocument/2006/relationships/image" Target="../media/image298.png"/><Relationship Id="rId1" Type="http://schemas.openxmlformats.org/officeDocument/2006/relationships/slideLayout" Target="../slideLayouts/slideLayout2.xml"/><Relationship Id="rId4" Type="http://schemas.openxmlformats.org/officeDocument/2006/relationships/image" Target="../media/image300.png"/></Relationships>
</file>

<file path=ppt/slides/_rels/slide118.xml.rels><?xml version="1.0" encoding="UTF-8" standalone="yes"?>
<Relationships xmlns="http://schemas.openxmlformats.org/package/2006/relationships"><Relationship Id="rId2" Type="http://schemas.openxmlformats.org/officeDocument/2006/relationships/image" Target="../media/image301.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30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303.jpe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304.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305.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307.jpeg"/><Relationship Id="rId2" Type="http://schemas.openxmlformats.org/officeDocument/2006/relationships/image" Target="../media/image306.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308.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309.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310.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3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18" Type="http://schemas.openxmlformats.org/officeDocument/2006/relationships/image" Target="../media/image46.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17" Type="http://schemas.openxmlformats.org/officeDocument/2006/relationships/image" Target="../media/image45.png"/><Relationship Id="rId2" Type="http://schemas.openxmlformats.org/officeDocument/2006/relationships/notesSlide" Target="../notesSlides/notesSlide1.xml"/><Relationship Id="rId16"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5" Type="http://schemas.openxmlformats.org/officeDocument/2006/relationships/image" Target="../media/image43.png"/><Relationship Id="rId10" Type="http://schemas.openxmlformats.org/officeDocument/2006/relationships/image" Target="../media/image38.png"/><Relationship Id="rId19" Type="http://schemas.openxmlformats.org/officeDocument/2006/relationships/image" Target="../media/image47.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42.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312.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313.jpe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314.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8" Type="http://schemas.openxmlformats.org/officeDocument/2006/relationships/image" Target="../media/image320.jpeg"/><Relationship Id="rId3" Type="http://schemas.openxmlformats.org/officeDocument/2006/relationships/image" Target="../media/image315.png"/><Relationship Id="rId7" Type="http://schemas.openxmlformats.org/officeDocument/2006/relationships/image" Target="../media/image319.png"/><Relationship Id="rId12" Type="http://schemas.openxmlformats.org/officeDocument/2006/relationships/image" Target="../media/image32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18.png"/><Relationship Id="rId11" Type="http://schemas.openxmlformats.org/officeDocument/2006/relationships/image" Target="../media/image323.jpeg"/><Relationship Id="rId5" Type="http://schemas.openxmlformats.org/officeDocument/2006/relationships/image" Target="../media/image317.png"/><Relationship Id="rId10" Type="http://schemas.openxmlformats.org/officeDocument/2006/relationships/image" Target="../media/image322.png"/><Relationship Id="rId4" Type="http://schemas.openxmlformats.org/officeDocument/2006/relationships/image" Target="../media/image316.png"/><Relationship Id="rId9" Type="http://schemas.openxmlformats.org/officeDocument/2006/relationships/image" Target="../media/image321.jpeg"/></Relationships>
</file>

<file path=ppt/slides/_rels/slide135.xml.rels><?xml version="1.0" encoding="UTF-8" standalone="yes"?>
<Relationships xmlns="http://schemas.openxmlformats.org/package/2006/relationships"><Relationship Id="rId2" Type="http://schemas.openxmlformats.org/officeDocument/2006/relationships/image" Target="../media/image325.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326.jpe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hyperlink" Target="mailto:adrian.mourarach@selecta.com" TargetMode="External"/><Relationship Id="rId2" Type="http://schemas.openxmlformats.org/officeDocument/2006/relationships/hyperlink" Target="mailto:andreas.fetscher@selecta.com" TargetMode="External"/><Relationship Id="rId1" Type="http://schemas.openxmlformats.org/officeDocument/2006/relationships/slideLayout" Target="../slideLayouts/slideLayout2.xml"/><Relationship Id="rId5" Type="http://schemas.openxmlformats.org/officeDocument/2006/relationships/image" Target="../media/image327.png"/><Relationship Id="rId4" Type="http://schemas.openxmlformats.org/officeDocument/2006/relationships/hyperlink" Target="mailto:tanya.joustra@selecta.com" TargetMode="External"/></Relationships>
</file>

<file path=ppt/slides/_rels/slide138.xml.rels><?xml version="1.0" encoding="UTF-8" standalone="yes"?>
<Relationships xmlns="http://schemas.openxmlformats.org/package/2006/relationships"><Relationship Id="rId2" Type="http://schemas.openxmlformats.org/officeDocument/2006/relationships/image" Target="../media/image328.jpe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329.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secure.ethicspoint.eu/domain/media/en/gui/105612/report.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74.jpeg"/><Relationship Id="rId13" Type="http://schemas.openxmlformats.org/officeDocument/2006/relationships/image" Target="../media/image79.jpeg"/><Relationship Id="rId18" Type="http://schemas.openxmlformats.org/officeDocument/2006/relationships/image" Target="../media/image84.png"/><Relationship Id="rId3" Type="http://schemas.openxmlformats.org/officeDocument/2006/relationships/image" Target="../media/image69.jpeg"/><Relationship Id="rId7" Type="http://schemas.openxmlformats.org/officeDocument/2006/relationships/image" Target="../media/image73.jpeg"/><Relationship Id="rId12" Type="http://schemas.openxmlformats.org/officeDocument/2006/relationships/image" Target="../media/image78.jpeg"/><Relationship Id="rId17" Type="http://schemas.openxmlformats.org/officeDocument/2006/relationships/image" Target="../media/image83.png"/><Relationship Id="rId2" Type="http://schemas.openxmlformats.org/officeDocument/2006/relationships/image" Target="../media/image68.jpeg"/><Relationship Id="rId16" Type="http://schemas.openxmlformats.org/officeDocument/2006/relationships/image" Target="../media/image82.png"/><Relationship Id="rId20" Type="http://schemas.openxmlformats.org/officeDocument/2006/relationships/image" Target="../media/image86.emf"/><Relationship Id="rId1" Type="http://schemas.openxmlformats.org/officeDocument/2006/relationships/slideLayout" Target="../slideLayouts/slideLayout2.xml"/><Relationship Id="rId6" Type="http://schemas.openxmlformats.org/officeDocument/2006/relationships/image" Target="../media/image72.jpeg"/><Relationship Id="rId11" Type="http://schemas.openxmlformats.org/officeDocument/2006/relationships/image" Target="../media/image77.jpeg"/><Relationship Id="rId5" Type="http://schemas.openxmlformats.org/officeDocument/2006/relationships/image" Target="../media/image71.jpeg"/><Relationship Id="rId15" Type="http://schemas.openxmlformats.org/officeDocument/2006/relationships/image" Target="../media/image81.png"/><Relationship Id="rId10" Type="http://schemas.openxmlformats.org/officeDocument/2006/relationships/image" Target="../media/image76.jpeg"/><Relationship Id="rId19" Type="http://schemas.openxmlformats.org/officeDocument/2006/relationships/image" Target="../media/image85.png"/><Relationship Id="rId4" Type="http://schemas.openxmlformats.org/officeDocument/2006/relationships/image" Target="../media/image70.jpeg"/><Relationship Id="rId9" Type="http://schemas.openxmlformats.org/officeDocument/2006/relationships/image" Target="../media/image75.jpeg"/><Relationship Id="rId14" Type="http://schemas.openxmlformats.org/officeDocument/2006/relationships/image" Target="../media/image80.jpeg"/></Relationships>
</file>

<file path=ppt/slides/_rels/slide25.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6.emf"/><Relationship Id="rId7" Type="http://schemas.openxmlformats.org/officeDocument/2006/relationships/image" Target="../media/image91.png"/><Relationship Id="rId2" Type="http://schemas.openxmlformats.org/officeDocument/2006/relationships/image" Target="../media/image87.png"/><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 Id="rId9" Type="http://schemas.openxmlformats.org/officeDocument/2006/relationships/image" Target="../media/image93.png"/></Relationships>
</file>

<file path=ppt/slides/_rels/slide26.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jpeg"/><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1.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jpeg"/><Relationship Id="rId1" Type="http://schemas.openxmlformats.org/officeDocument/2006/relationships/slideLayout" Target="../slideLayouts/slideLayout2.xml"/><Relationship Id="rId5" Type="http://schemas.openxmlformats.org/officeDocument/2006/relationships/image" Target="../media/image106.jpeg"/><Relationship Id="rId4" Type="http://schemas.openxmlformats.org/officeDocument/2006/relationships/image" Target="../media/image105.jpeg"/></Relationships>
</file>

<file path=ppt/slides/_rels/slide31.xml.rels><?xml version="1.0" encoding="UTF-8" standalone="yes"?>
<Relationships xmlns="http://schemas.openxmlformats.org/package/2006/relationships"><Relationship Id="rId2" Type="http://schemas.openxmlformats.org/officeDocument/2006/relationships/image" Target="../media/image10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jpeg"/><Relationship Id="rId1" Type="http://schemas.openxmlformats.org/officeDocument/2006/relationships/slideLayout" Target="../slideLayouts/slideLayout2.xml"/><Relationship Id="rId4" Type="http://schemas.openxmlformats.org/officeDocument/2006/relationships/image" Target="../media/image110.jpeg"/></Relationships>
</file>

<file path=ppt/slides/_rels/slide33.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4.png"/><Relationship Id="rId7" Type="http://schemas.openxmlformats.org/officeDocument/2006/relationships/chart" Target="../charts/chart1.xml"/><Relationship Id="rId2" Type="http://schemas.openxmlformats.org/officeDocument/2006/relationships/image" Target="../media/image113.png"/><Relationship Id="rId1" Type="http://schemas.openxmlformats.org/officeDocument/2006/relationships/slideLayout" Target="../slideLayouts/slideLayout2.xml"/><Relationship Id="rId6" Type="http://schemas.openxmlformats.org/officeDocument/2006/relationships/image" Target="../media/image117.png"/><Relationship Id="rId5" Type="http://schemas.openxmlformats.org/officeDocument/2006/relationships/image" Target="../media/image116.png"/><Relationship Id="rId10" Type="http://schemas.openxmlformats.org/officeDocument/2006/relationships/image" Target="../media/image120.png"/><Relationship Id="rId4" Type="http://schemas.openxmlformats.org/officeDocument/2006/relationships/image" Target="../media/image115.png"/><Relationship Id="rId9" Type="http://schemas.openxmlformats.org/officeDocument/2006/relationships/image" Target="../media/image119.svg"/></Relationships>
</file>

<file path=ppt/slides/_rels/slide36.xml.rels><?xml version="1.0" encoding="UTF-8" standalone="yes"?>
<Relationships xmlns="http://schemas.openxmlformats.org/package/2006/relationships"><Relationship Id="rId2" Type="http://schemas.openxmlformats.org/officeDocument/2006/relationships/image" Target="../media/image12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18" Type="http://schemas.openxmlformats.org/officeDocument/2006/relationships/image" Target="../media/image23.png"/><Relationship Id="rId3" Type="http://schemas.openxmlformats.org/officeDocument/2006/relationships/image" Target="../media/image9.png"/><Relationship Id="rId7" Type="http://schemas.openxmlformats.org/officeDocument/2006/relationships/image" Target="../media/image13.jpeg"/><Relationship Id="rId12" Type="http://schemas.openxmlformats.org/officeDocument/2006/relationships/image" Target="../media/image18.png"/><Relationship Id="rId17" Type="http://schemas.openxmlformats.org/officeDocument/2006/relationships/image" Target="../media/image22.png"/><Relationship Id="rId2" Type="http://schemas.openxmlformats.org/officeDocument/2006/relationships/image" Target="../media/image8.png"/><Relationship Id="rId16"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microsoft.com/office/2007/relationships/hdphoto" Target="../media/hdphoto1.wdp"/><Relationship Id="rId10" Type="http://schemas.openxmlformats.org/officeDocument/2006/relationships/image" Target="../media/image16.png"/><Relationship Id="rId19" Type="http://schemas.openxmlformats.org/officeDocument/2006/relationships/image" Target="../media/image24.png"/><Relationship Id="rId4" Type="http://schemas.openxmlformats.org/officeDocument/2006/relationships/image" Target="../media/image10.png"/><Relationship Id="rId9" Type="http://schemas.openxmlformats.org/officeDocument/2006/relationships/image" Target="../media/image15.jpeg"/><Relationship Id="rId14" Type="http://schemas.openxmlformats.org/officeDocument/2006/relationships/image" Target="../media/image20.png"/></Relationships>
</file>

<file path=ppt/slides/_rels/slide40.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png"/><Relationship Id="rId1" Type="http://schemas.openxmlformats.org/officeDocument/2006/relationships/slideLayout" Target="../slideLayouts/slideLayout2.xml"/><Relationship Id="rId4" Type="http://schemas.openxmlformats.org/officeDocument/2006/relationships/image" Target="../media/image127.jpeg"/></Relationships>
</file>

<file path=ppt/slides/_rels/slide41.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jpeg"/><Relationship Id="rId1" Type="http://schemas.openxmlformats.org/officeDocument/2006/relationships/slideLayout" Target="../slideLayouts/slideLayout2.xml"/><Relationship Id="rId4" Type="http://schemas.openxmlformats.org/officeDocument/2006/relationships/image" Target="../media/image130.jpeg"/></Relationships>
</file>

<file path=ppt/slides/_rels/slide42.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3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35.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142.png"/><Relationship Id="rId13" Type="http://schemas.openxmlformats.org/officeDocument/2006/relationships/image" Target="../media/image147.png"/><Relationship Id="rId18" Type="http://schemas.openxmlformats.org/officeDocument/2006/relationships/image" Target="../media/image152.png"/><Relationship Id="rId3" Type="http://schemas.openxmlformats.org/officeDocument/2006/relationships/image" Target="../media/image137.png"/><Relationship Id="rId21" Type="http://schemas.openxmlformats.org/officeDocument/2006/relationships/image" Target="../media/image155.png"/><Relationship Id="rId7" Type="http://schemas.openxmlformats.org/officeDocument/2006/relationships/image" Target="../media/image141.png"/><Relationship Id="rId12" Type="http://schemas.openxmlformats.org/officeDocument/2006/relationships/image" Target="../media/image146.png"/><Relationship Id="rId17" Type="http://schemas.openxmlformats.org/officeDocument/2006/relationships/image" Target="../media/image151.png"/><Relationship Id="rId2" Type="http://schemas.openxmlformats.org/officeDocument/2006/relationships/image" Target="../media/image136.png"/><Relationship Id="rId16" Type="http://schemas.openxmlformats.org/officeDocument/2006/relationships/image" Target="../media/image150.png"/><Relationship Id="rId20"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40.png"/><Relationship Id="rId11" Type="http://schemas.openxmlformats.org/officeDocument/2006/relationships/image" Target="../media/image145.png"/><Relationship Id="rId5" Type="http://schemas.openxmlformats.org/officeDocument/2006/relationships/image" Target="../media/image139.png"/><Relationship Id="rId15" Type="http://schemas.openxmlformats.org/officeDocument/2006/relationships/image" Target="../media/image149.png"/><Relationship Id="rId23" Type="http://schemas.openxmlformats.org/officeDocument/2006/relationships/image" Target="../media/image157.png"/><Relationship Id="rId10" Type="http://schemas.openxmlformats.org/officeDocument/2006/relationships/image" Target="../media/image144.png"/><Relationship Id="rId19" Type="http://schemas.openxmlformats.org/officeDocument/2006/relationships/image" Target="../media/image153.png"/><Relationship Id="rId4" Type="http://schemas.openxmlformats.org/officeDocument/2006/relationships/image" Target="../media/image138.png"/><Relationship Id="rId9" Type="http://schemas.openxmlformats.org/officeDocument/2006/relationships/image" Target="../media/image143.png"/><Relationship Id="rId14" Type="http://schemas.openxmlformats.org/officeDocument/2006/relationships/image" Target="../media/image148.png"/><Relationship Id="rId22" Type="http://schemas.openxmlformats.org/officeDocument/2006/relationships/image" Target="../media/image156.png"/></Relationships>
</file>

<file path=ppt/slides/_rels/slide49.xml.rels><?xml version="1.0" encoding="UTF-8" standalone="yes"?>
<Relationships xmlns="http://schemas.openxmlformats.org/package/2006/relationships"><Relationship Id="rId8" Type="http://schemas.openxmlformats.org/officeDocument/2006/relationships/image" Target="../media/image164.png"/><Relationship Id="rId13" Type="http://schemas.openxmlformats.org/officeDocument/2006/relationships/image" Target="../media/image169.png"/><Relationship Id="rId18" Type="http://schemas.openxmlformats.org/officeDocument/2006/relationships/image" Target="../media/image174.png"/><Relationship Id="rId3" Type="http://schemas.openxmlformats.org/officeDocument/2006/relationships/image" Target="../media/image159.png"/><Relationship Id="rId21" Type="http://schemas.openxmlformats.org/officeDocument/2006/relationships/image" Target="../media/image177.png"/><Relationship Id="rId7" Type="http://schemas.openxmlformats.org/officeDocument/2006/relationships/image" Target="../media/image163.png"/><Relationship Id="rId12" Type="http://schemas.openxmlformats.org/officeDocument/2006/relationships/image" Target="../media/image168.png"/><Relationship Id="rId17" Type="http://schemas.openxmlformats.org/officeDocument/2006/relationships/image" Target="../media/image173.png"/><Relationship Id="rId2" Type="http://schemas.openxmlformats.org/officeDocument/2006/relationships/image" Target="../media/image158.png"/><Relationship Id="rId16" Type="http://schemas.openxmlformats.org/officeDocument/2006/relationships/image" Target="../media/image172.png"/><Relationship Id="rId20" Type="http://schemas.openxmlformats.org/officeDocument/2006/relationships/image" Target="../media/image176.png"/><Relationship Id="rId1" Type="http://schemas.openxmlformats.org/officeDocument/2006/relationships/slideLayout" Target="../slideLayouts/slideLayout2.xml"/><Relationship Id="rId6" Type="http://schemas.openxmlformats.org/officeDocument/2006/relationships/image" Target="../media/image162.png"/><Relationship Id="rId11" Type="http://schemas.openxmlformats.org/officeDocument/2006/relationships/image" Target="../media/image167.png"/><Relationship Id="rId5" Type="http://schemas.openxmlformats.org/officeDocument/2006/relationships/image" Target="../media/image161.png"/><Relationship Id="rId15" Type="http://schemas.openxmlformats.org/officeDocument/2006/relationships/image" Target="../media/image171.png"/><Relationship Id="rId23" Type="http://schemas.openxmlformats.org/officeDocument/2006/relationships/image" Target="../media/image179.png"/><Relationship Id="rId10" Type="http://schemas.openxmlformats.org/officeDocument/2006/relationships/image" Target="../media/image166.png"/><Relationship Id="rId19" Type="http://schemas.openxmlformats.org/officeDocument/2006/relationships/image" Target="../media/image175.png"/><Relationship Id="rId4" Type="http://schemas.openxmlformats.org/officeDocument/2006/relationships/image" Target="../media/image160.png"/><Relationship Id="rId9" Type="http://schemas.openxmlformats.org/officeDocument/2006/relationships/image" Target="../media/image165.png"/><Relationship Id="rId14" Type="http://schemas.openxmlformats.org/officeDocument/2006/relationships/image" Target="../media/image170.png"/><Relationship Id="rId22" Type="http://schemas.openxmlformats.org/officeDocument/2006/relationships/image" Target="../media/image178.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1.png"/><Relationship Id="rId3" Type="http://schemas.openxmlformats.org/officeDocument/2006/relationships/image" Target="../media/image9.png"/><Relationship Id="rId7" Type="http://schemas.openxmlformats.org/officeDocument/2006/relationships/image" Target="../media/image16.png"/><Relationship Id="rId12" Type="http://schemas.microsoft.com/office/2007/relationships/hdphoto" Target="../media/hdphoto2.wdp"/><Relationship Id="rId2" Type="http://schemas.openxmlformats.org/officeDocument/2006/relationships/image" Target="../media/image8.png"/><Relationship Id="rId16"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20.png"/><Relationship Id="rId5" Type="http://schemas.openxmlformats.org/officeDocument/2006/relationships/image" Target="../media/image11.png"/><Relationship Id="rId15" Type="http://schemas.openxmlformats.org/officeDocument/2006/relationships/image" Target="../media/image23.png"/><Relationship Id="rId10" Type="http://schemas.openxmlformats.org/officeDocument/2006/relationships/image" Target="../media/image19.png"/><Relationship Id="rId4" Type="http://schemas.openxmlformats.org/officeDocument/2006/relationships/image" Target="../media/image10.png"/><Relationship Id="rId9" Type="http://schemas.openxmlformats.org/officeDocument/2006/relationships/image" Target="../media/image18.png"/><Relationship Id="rId14" Type="http://schemas.openxmlformats.org/officeDocument/2006/relationships/image" Target="../media/image22.png"/></Relationships>
</file>

<file path=ppt/slides/_rels/slide50.xml.rels><?xml version="1.0" encoding="UTF-8" standalone="yes"?>
<Relationships xmlns="http://schemas.openxmlformats.org/package/2006/relationships"><Relationship Id="rId2" Type="http://schemas.openxmlformats.org/officeDocument/2006/relationships/image" Target="../media/image18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8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2.xml"/><Relationship Id="rId4" Type="http://schemas.openxmlformats.org/officeDocument/2006/relationships/image" Target="../media/image18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2.xml"/><Relationship Id="rId6" Type="http://schemas.openxmlformats.org/officeDocument/2006/relationships/image" Target="../media/image190.png"/><Relationship Id="rId5" Type="http://schemas.openxmlformats.org/officeDocument/2006/relationships/image" Target="../media/image189.jpeg"/><Relationship Id="rId4" Type="http://schemas.openxmlformats.org/officeDocument/2006/relationships/image" Target="../media/image188.png"/></Relationships>
</file>

<file path=ppt/slides/_rels/slide56.xml.rels><?xml version="1.0" encoding="UTF-8" standalone="yes"?>
<Relationships xmlns="http://schemas.openxmlformats.org/package/2006/relationships"><Relationship Id="rId3" Type="http://schemas.openxmlformats.org/officeDocument/2006/relationships/image" Target="../media/image191.jpe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192.png"/><Relationship Id="rId1" Type="http://schemas.openxmlformats.org/officeDocument/2006/relationships/slideLayout" Target="../slideLayouts/slideLayout2.xml"/><Relationship Id="rId4" Type="http://schemas.openxmlformats.org/officeDocument/2006/relationships/image" Target="../media/image193.jpeg"/></Relationships>
</file>

<file path=ppt/slides/_rels/slide58.xml.rels><?xml version="1.0" encoding="UTF-8" standalone="yes"?>
<Relationships xmlns="http://schemas.openxmlformats.org/package/2006/relationships"><Relationship Id="rId2" Type="http://schemas.openxmlformats.org/officeDocument/2006/relationships/image" Target="../media/image19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9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9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9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99.jpeg"/><Relationship Id="rId2" Type="http://schemas.openxmlformats.org/officeDocument/2006/relationships/image" Target="../media/image198.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01.jpeg"/><Relationship Id="rId2" Type="http://schemas.openxmlformats.org/officeDocument/2006/relationships/image" Target="../media/image200.jpeg"/><Relationship Id="rId1" Type="http://schemas.openxmlformats.org/officeDocument/2006/relationships/slideLayout" Target="../slideLayouts/slideLayout2.xml"/><Relationship Id="rId4" Type="http://schemas.openxmlformats.org/officeDocument/2006/relationships/image" Target="../media/image202.jpeg"/></Relationships>
</file>

<file path=ppt/slides/_rels/slide65.xml.rels><?xml version="1.0" encoding="UTF-8" standalone="yes"?>
<Relationships xmlns="http://schemas.openxmlformats.org/package/2006/relationships"><Relationship Id="rId3" Type="http://schemas.openxmlformats.org/officeDocument/2006/relationships/image" Target="../media/image203.png"/><Relationship Id="rId7" Type="http://schemas.openxmlformats.org/officeDocument/2006/relationships/image" Target="../media/image207.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06.png"/><Relationship Id="rId5" Type="http://schemas.openxmlformats.org/officeDocument/2006/relationships/image" Target="../media/image205.png"/><Relationship Id="rId4" Type="http://schemas.openxmlformats.org/officeDocument/2006/relationships/image" Target="../media/image204.svg"/></Relationships>
</file>

<file path=ppt/slides/_rels/slide66.xml.rels><?xml version="1.0" encoding="UTF-8" standalone="yes"?>
<Relationships xmlns="http://schemas.openxmlformats.org/package/2006/relationships"><Relationship Id="rId2" Type="http://schemas.openxmlformats.org/officeDocument/2006/relationships/image" Target="../media/image208.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8" Type="http://schemas.openxmlformats.org/officeDocument/2006/relationships/image" Target="../media/image213.png"/><Relationship Id="rId13" Type="http://schemas.openxmlformats.org/officeDocument/2006/relationships/image" Target="../media/image218.png"/><Relationship Id="rId3" Type="http://schemas.openxmlformats.org/officeDocument/2006/relationships/image" Target="../media/image209.png"/><Relationship Id="rId7" Type="http://schemas.openxmlformats.org/officeDocument/2006/relationships/image" Target="../media/image212.png"/><Relationship Id="rId12" Type="http://schemas.openxmlformats.org/officeDocument/2006/relationships/image" Target="../media/image2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1.png"/><Relationship Id="rId11" Type="http://schemas.openxmlformats.org/officeDocument/2006/relationships/image" Target="../media/image216.png"/><Relationship Id="rId5" Type="http://schemas.microsoft.com/office/2007/relationships/hdphoto" Target="../media/hdphoto3.wdp"/><Relationship Id="rId10" Type="http://schemas.openxmlformats.org/officeDocument/2006/relationships/image" Target="../media/image215.png"/><Relationship Id="rId4" Type="http://schemas.openxmlformats.org/officeDocument/2006/relationships/image" Target="../media/image210.png"/><Relationship Id="rId9" Type="http://schemas.openxmlformats.org/officeDocument/2006/relationships/image" Target="../media/image214.png"/></Relationships>
</file>

<file path=ppt/slides/_rels/slide68.xml.rels><?xml version="1.0" encoding="UTF-8" standalone="yes"?>
<Relationships xmlns="http://schemas.openxmlformats.org/package/2006/relationships"><Relationship Id="rId3" Type="http://schemas.openxmlformats.org/officeDocument/2006/relationships/image" Target="../media/image219.jpe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image" Target="../media/image225.png"/><Relationship Id="rId3" Type="http://schemas.openxmlformats.org/officeDocument/2006/relationships/image" Target="../media/image221.svg"/><Relationship Id="rId7" Type="http://schemas.openxmlformats.org/officeDocument/2006/relationships/image" Target="../media/image224.png"/><Relationship Id="rId2" Type="http://schemas.openxmlformats.org/officeDocument/2006/relationships/image" Target="../media/image220.png"/><Relationship Id="rId1" Type="http://schemas.openxmlformats.org/officeDocument/2006/relationships/slideLayout" Target="../slideLayouts/slideLayout2.xml"/><Relationship Id="rId6" Type="http://schemas.openxmlformats.org/officeDocument/2006/relationships/image" Target="../media/image223.png"/><Relationship Id="rId11" Type="http://schemas.openxmlformats.org/officeDocument/2006/relationships/image" Target="../media/image228.svg"/><Relationship Id="rId5" Type="http://schemas.microsoft.com/office/2007/relationships/hdphoto" Target="../media/hdphoto4.wdp"/><Relationship Id="rId10" Type="http://schemas.openxmlformats.org/officeDocument/2006/relationships/image" Target="../media/image227.png"/><Relationship Id="rId4" Type="http://schemas.openxmlformats.org/officeDocument/2006/relationships/image" Target="../media/image222.png"/><Relationship Id="rId9" Type="http://schemas.openxmlformats.org/officeDocument/2006/relationships/image" Target="../media/image226.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1.xml.rels><?xml version="1.0" encoding="UTF-8" standalone="yes"?>
<Relationships xmlns="http://schemas.openxmlformats.org/package/2006/relationships"><Relationship Id="rId2" Type="http://schemas.openxmlformats.org/officeDocument/2006/relationships/image" Target="../media/image229.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30.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31.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33.png"/><Relationship Id="rId2" Type="http://schemas.openxmlformats.org/officeDocument/2006/relationships/image" Target="../media/image232.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3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35.jpeg"/><Relationship Id="rId4" Type="http://schemas.openxmlformats.org/officeDocument/2006/relationships/image" Target="../media/image97.png"/></Relationships>
</file>

<file path=ppt/slides/_rels/slide77.xml.rels><?xml version="1.0" encoding="UTF-8" standalone="yes"?>
<Relationships xmlns="http://schemas.openxmlformats.org/package/2006/relationships"><Relationship Id="rId2" Type="http://schemas.openxmlformats.org/officeDocument/2006/relationships/image" Target="../media/image236.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37.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3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39.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40.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41.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42.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44.jpeg"/><Relationship Id="rId2" Type="http://schemas.openxmlformats.org/officeDocument/2006/relationships/image" Target="../media/image243.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45.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46.png"/><Relationship Id="rId2" Type="http://schemas.openxmlformats.org/officeDocument/2006/relationships/image" Target="../media/image194.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4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48.jpe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49.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8" Type="http://schemas.openxmlformats.org/officeDocument/2006/relationships/image" Target="../media/image255.png"/><Relationship Id="rId13" Type="http://schemas.openxmlformats.org/officeDocument/2006/relationships/image" Target="../media/image260.png"/><Relationship Id="rId18" Type="http://schemas.openxmlformats.org/officeDocument/2006/relationships/image" Target="../media/image265.png"/><Relationship Id="rId3" Type="http://schemas.openxmlformats.org/officeDocument/2006/relationships/image" Target="../media/image250.png"/><Relationship Id="rId7" Type="http://schemas.openxmlformats.org/officeDocument/2006/relationships/image" Target="../media/image254.png"/><Relationship Id="rId12" Type="http://schemas.openxmlformats.org/officeDocument/2006/relationships/image" Target="../media/image259.png"/><Relationship Id="rId17" Type="http://schemas.openxmlformats.org/officeDocument/2006/relationships/image" Target="../media/image264.png"/><Relationship Id="rId2" Type="http://schemas.openxmlformats.org/officeDocument/2006/relationships/notesSlide" Target="../notesSlides/notesSlide7.xml"/><Relationship Id="rId16" Type="http://schemas.openxmlformats.org/officeDocument/2006/relationships/image" Target="../media/image263.png"/><Relationship Id="rId1" Type="http://schemas.openxmlformats.org/officeDocument/2006/relationships/slideLayout" Target="../slideLayouts/slideLayout2.xml"/><Relationship Id="rId6" Type="http://schemas.openxmlformats.org/officeDocument/2006/relationships/image" Target="../media/image253.svg"/><Relationship Id="rId11" Type="http://schemas.openxmlformats.org/officeDocument/2006/relationships/image" Target="../media/image258.png"/><Relationship Id="rId5" Type="http://schemas.openxmlformats.org/officeDocument/2006/relationships/image" Target="../media/image252.png"/><Relationship Id="rId15" Type="http://schemas.openxmlformats.org/officeDocument/2006/relationships/image" Target="../media/image262.png"/><Relationship Id="rId10" Type="http://schemas.openxmlformats.org/officeDocument/2006/relationships/image" Target="../media/image257.png"/><Relationship Id="rId4" Type="http://schemas.openxmlformats.org/officeDocument/2006/relationships/image" Target="../media/image251.png"/><Relationship Id="rId9" Type="http://schemas.openxmlformats.org/officeDocument/2006/relationships/image" Target="../media/image256.png"/><Relationship Id="rId14" Type="http://schemas.openxmlformats.org/officeDocument/2006/relationships/image" Target="../media/image261.png"/></Relationships>
</file>

<file path=ppt/slides/_rels/slide93.xml.rels><?xml version="1.0" encoding="UTF-8" standalone="yes"?>
<Relationships xmlns="http://schemas.openxmlformats.org/package/2006/relationships"><Relationship Id="rId2" Type="http://schemas.openxmlformats.org/officeDocument/2006/relationships/image" Target="../media/image266.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68.png"/><Relationship Id="rId2" Type="http://schemas.openxmlformats.org/officeDocument/2006/relationships/image" Target="../media/image267.png"/><Relationship Id="rId1" Type="http://schemas.openxmlformats.org/officeDocument/2006/relationships/slideLayout" Target="../slideLayouts/slideLayout2.xml"/><Relationship Id="rId6" Type="http://schemas.openxmlformats.org/officeDocument/2006/relationships/image" Target="../media/image271.png"/><Relationship Id="rId5" Type="http://schemas.openxmlformats.org/officeDocument/2006/relationships/image" Target="../media/image270.png"/><Relationship Id="rId4" Type="http://schemas.openxmlformats.org/officeDocument/2006/relationships/image" Target="../media/image269.png"/></Relationships>
</file>

<file path=ppt/slides/_rels/slide95.xml.rels><?xml version="1.0" encoding="UTF-8" standalone="yes"?>
<Relationships xmlns="http://schemas.openxmlformats.org/package/2006/relationships"><Relationship Id="rId2" Type="http://schemas.openxmlformats.org/officeDocument/2006/relationships/image" Target="../media/image272.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27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74.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75.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27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Afbeelding 15" descr="Afbeelding met persoon, Menselijk gezicht, kleding, vrouw&#10;&#10;Automatisch gegenereerde beschrijving">
            <a:extLst>
              <a:ext uri="{FF2B5EF4-FFF2-40B4-BE49-F238E27FC236}">
                <a16:creationId xmlns:a16="http://schemas.microsoft.com/office/drawing/2014/main" id="{F2F7CA06-D643-5262-6F00-B9A49A5C1E4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599988" cy="7241843"/>
          </a:xfrm>
          <a:prstGeom prst="rect">
            <a:avLst/>
          </a:prstGeom>
        </p:spPr>
      </p:pic>
      <p:sp>
        <p:nvSpPr>
          <p:cNvPr id="4" name="Titel 1">
            <a:extLst>
              <a:ext uri="{FF2B5EF4-FFF2-40B4-BE49-F238E27FC236}">
                <a16:creationId xmlns:a16="http://schemas.microsoft.com/office/drawing/2014/main" id="{5B80C387-13DE-3154-2B41-9E925F12EA94}"/>
              </a:ext>
            </a:extLst>
          </p:cNvPr>
          <p:cNvSpPr txBox="1">
            <a:spLocks/>
          </p:cNvSpPr>
          <p:nvPr/>
        </p:nvSpPr>
        <p:spPr>
          <a:xfrm>
            <a:off x="-238460" y="2899805"/>
            <a:ext cx="12952748" cy="4353761"/>
          </a:xfrm>
          <a:prstGeom prst="rect">
            <a:avLst/>
          </a:prstGeom>
        </p:spPr>
        <p:txBody>
          <a:bodyPr vert="horz" lIns="91440" tIns="0" rIns="9144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rgbClr val="7D577E">
                    <a:alpha val="50000"/>
                  </a:srgbClr>
                </a:solidFill>
                <a:latin typeface="Hamburg-Serial-Heavy" pitchFamily="2" charset="0"/>
                <a:ea typeface="Roboto" panose="02000000000000000000" pitchFamily="2" charset="0"/>
                <a:cs typeface="Phosphate Inline" panose="02000506050000020004" pitchFamily="2" charset="77"/>
              </a:rPr>
              <a:t>2023</a:t>
            </a:r>
          </a:p>
        </p:txBody>
      </p:sp>
      <p:sp>
        <p:nvSpPr>
          <p:cNvPr id="2" name="Titel 1">
            <a:extLst>
              <a:ext uri="{FF2B5EF4-FFF2-40B4-BE49-F238E27FC236}">
                <a16:creationId xmlns:a16="http://schemas.microsoft.com/office/drawing/2014/main" id="{6EBA10B0-3FBD-F391-06BD-55D32F1A5966}"/>
              </a:ext>
            </a:extLst>
          </p:cNvPr>
          <p:cNvSpPr>
            <a:spLocks noGrp="1"/>
          </p:cNvSpPr>
          <p:nvPr>
            <p:ph type="ctrTitle"/>
          </p:nvPr>
        </p:nvSpPr>
        <p:spPr>
          <a:xfrm>
            <a:off x="939016" y="3982428"/>
            <a:ext cx="9119384" cy="2506427"/>
          </a:xfrm>
        </p:spPr>
        <p:txBody>
          <a:bodyPr>
            <a:noAutofit/>
          </a:bodyPr>
          <a:lstStyle/>
          <a:p>
            <a:pPr algn="l"/>
            <a:r>
              <a:rPr lang="en-GB" sz="5000" b="1" dirty="0">
                <a:solidFill>
                  <a:schemeClr val="bg1"/>
                </a:solidFill>
                <a:latin typeface="Prometo" panose="020B0604030203060203" pitchFamily="34" charset="77"/>
              </a:rPr>
              <a:t>CORPORATE SOCIAL RESPONSIBILITY REPORT SELECTA</a:t>
            </a:r>
          </a:p>
        </p:txBody>
      </p:sp>
      <p:pic>
        <p:nvPicPr>
          <p:cNvPr id="15" name="Afbeelding 14" descr="Afbeelding met Lettertype, Graphics, logo, grafische vormgeving&#10;&#10;Automatisch gegenereerde beschrijving">
            <a:extLst>
              <a:ext uri="{FF2B5EF4-FFF2-40B4-BE49-F238E27FC236}">
                <a16:creationId xmlns:a16="http://schemas.microsoft.com/office/drawing/2014/main" id="{DF4629D5-1D10-AD9E-5649-4EC551FAF4D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70706" y="417381"/>
            <a:ext cx="1209107" cy="387997"/>
          </a:xfrm>
          <a:prstGeom prst="rect">
            <a:avLst/>
          </a:prstGeom>
        </p:spPr>
      </p:pic>
    </p:spTree>
    <p:extLst>
      <p:ext uri="{BB962C8B-B14F-4D97-AF65-F5344CB8AC3E}">
        <p14:creationId xmlns:p14="http://schemas.microsoft.com/office/powerpoint/2010/main" val="2976855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hthoek 29">
            <a:extLst>
              <a:ext uri="{FF2B5EF4-FFF2-40B4-BE49-F238E27FC236}">
                <a16:creationId xmlns:a16="http://schemas.microsoft.com/office/drawing/2014/main" id="{B3521E58-168C-D045-53EB-69AFF6781643}"/>
              </a:ext>
            </a:extLst>
          </p:cNvPr>
          <p:cNvSpPr/>
          <p:nvPr/>
        </p:nvSpPr>
        <p:spPr>
          <a:xfrm>
            <a:off x="-2" y="3274703"/>
            <a:ext cx="12599989" cy="3924610"/>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a:extLst>
              <a:ext uri="{FF2B5EF4-FFF2-40B4-BE49-F238E27FC236}">
                <a16:creationId xmlns:a16="http://schemas.microsoft.com/office/drawing/2014/main" id="{15728D61-E81F-08ED-99D3-AC14A391F6D1}"/>
              </a:ext>
            </a:extLst>
          </p:cNvPr>
          <p:cNvSpPr>
            <a:spLocks noGrp="1"/>
          </p:cNvSpPr>
          <p:nvPr>
            <p:ph type="title"/>
          </p:nvPr>
        </p:nvSpPr>
        <p:spPr>
          <a:xfrm>
            <a:off x="653142" y="1451711"/>
            <a:ext cx="8643258" cy="1391534"/>
          </a:xfrm>
        </p:spPr>
        <p:txBody>
          <a:bodyPr anchor="t">
            <a:normAutofit/>
          </a:bodyPr>
          <a:lstStyle/>
          <a:p>
            <a:r>
              <a:rPr lang="en-GB" sz="4000" b="1" dirty="0">
                <a:latin typeface="Prometo" panose="020B0604030203060203" pitchFamily="34" charset="77"/>
              </a:rPr>
              <a:t>VISION, MISSION, CSR STRATEGY</a:t>
            </a:r>
          </a:p>
        </p:txBody>
      </p:sp>
      <p:sp>
        <p:nvSpPr>
          <p:cNvPr id="5" name="Titel 1">
            <a:extLst>
              <a:ext uri="{FF2B5EF4-FFF2-40B4-BE49-F238E27FC236}">
                <a16:creationId xmlns:a16="http://schemas.microsoft.com/office/drawing/2014/main" id="{2A25F342-C89F-D3F2-A776-612D997E1AC2}"/>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Value creation</a:t>
            </a:r>
          </a:p>
        </p:txBody>
      </p:sp>
      <p:cxnSp>
        <p:nvCxnSpPr>
          <p:cNvPr id="17" name="Rechte verbindingslijn 16">
            <a:extLst>
              <a:ext uri="{FF2B5EF4-FFF2-40B4-BE49-F238E27FC236}">
                <a16:creationId xmlns:a16="http://schemas.microsoft.com/office/drawing/2014/main" id="{1F08B9E2-7345-E37E-BC9A-3710A48835D5}"/>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963FA125-2B4C-FC67-46E9-FB79A057CC0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6E7F43A8-A2A0-B1EB-6B48-C58F42EAB8B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9ACA194D-0D0B-A8F1-0961-2431BCED1BAB}"/>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993901E0-A95B-A4F6-51C2-E48A9DDD61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kstvak 21">
            <a:extLst>
              <a:ext uri="{FF2B5EF4-FFF2-40B4-BE49-F238E27FC236}">
                <a16:creationId xmlns:a16="http://schemas.microsoft.com/office/drawing/2014/main" id="{A2731E5C-9CBC-BD2D-36B6-ED9BB5D0B21D}"/>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3" name="Tekstvak 22">
            <a:extLst>
              <a:ext uri="{FF2B5EF4-FFF2-40B4-BE49-F238E27FC236}">
                <a16:creationId xmlns:a16="http://schemas.microsoft.com/office/drawing/2014/main" id="{871FEF2B-BFA4-020A-C367-78F46152BFF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4" name="Tekstvak 23">
            <a:extLst>
              <a:ext uri="{FF2B5EF4-FFF2-40B4-BE49-F238E27FC236}">
                <a16:creationId xmlns:a16="http://schemas.microsoft.com/office/drawing/2014/main" id="{CC16EBA4-3CA6-690E-084C-81EF4199677D}"/>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03</a:t>
            </a:r>
          </a:p>
        </p:txBody>
      </p:sp>
      <p:sp>
        <p:nvSpPr>
          <p:cNvPr id="25" name="Tekstvak 24">
            <a:extLst>
              <a:ext uri="{FF2B5EF4-FFF2-40B4-BE49-F238E27FC236}">
                <a16:creationId xmlns:a16="http://schemas.microsoft.com/office/drawing/2014/main" id="{72489C5F-9A9A-086E-AA1E-9F750F03AD4E}"/>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6" name="Tekstvak 25">
            <a:extLst>
              <a:ext uri="{FF2B5EF4-FFF2-40B4-BE49-F238E27FC236}">
                <a16:creationId xmlns:a16="http://schemas.microsoft.com/office/drawing/2014/main" id="{64A52F2D-6A58-2749-B850-C1AE3029E318}"/>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7" name="Tekstvak 26">
            <a:extLst>
              <a:ext uri="{FF2B5EF4-FFF2-40B4-BE49-F238E27FC236}">
                <a16:creationId xmlns:a16="http://schemas.microsoft.com/office/drawing/2014/main" id="{A10E7CCD-8084-39E8-7122-9CD7EC8A4C2F}"/>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35" name="Rechthoek 34">
            <a:extLst>
              <a:ext uri="{FF2B5EF4-FFF2-40B4-BE49-F238E27FC236}">
                <a16:creationId xmlns:a16="http://schemas.microsoft.com/office/drawing/2014/main" id="{B29FBAD4-AA00-024E-6AF1-A4F8B7E4E5B4}"/>
              </a:ext>
            </a:extLst>
          </p:cNvPr>
          <p:cNvSpPr/>
          <p:nvPr/>
        </p:nvSpPr>
        <p:spPr>
          <a:xfrm>
            <a:off x="5051396" y="3272430"/>
            <a:ext cx="7548592" cy="31438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52724"/>
            <a:ext cx="3966359"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About Selecta Group</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Selecta is the FoodTech leader in Europe, dedicated to bringing millions of moments of joy to consumers every day. Our commitment to excellence is reflected in our innovative solutions, world-class brands, and best-in-class service across the 16 European markets we serve. We take pride in delivering joy with every coffee, bite, and smile.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Our purpose</a:t>
            </a:r>
            <a:endParaRPr lang="nl-NL"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Our mission is simple; making people feel great millions of times a day by offering delicious food and drinks anytime, whether at the workplace or on the go.</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Our vision</a:t>
            </a:r>
            <a:endParaRPr lang="nl-NL"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Selecta aims to be the world-class distributor for world-class brands.</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endParaRPr>
          </a:p>
          <a:p>
            <a:pPr>
              <a:lnSpc>
                <a:spcPct val="100000"/>
              </a:lnSpc>
            </a:pPr>
            <a:r>
              <a:rPr lang="en-GB"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Our CSR-Strategy</a:t>
            </a:r>
            <a:endParaRPr lang="en-GB" sz="1000" kern="1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Leading by example and inspiring sustainability</a:t>
            </a:r>
            <a:endParaRPr lang="nl-NL"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At Selecta, we believe that true leadership in sustainability means setting a standard that inspires others. By integrating sustainability into every aspect of our business, we aim to improve our operations and motivate collective action across different sectors and communities. Together, we can create a sustainable future that resonates with all our stakeholders and sets a new standard for environmental stewardship.</a:t>
            </a:r>
            <a:br>
              <a:rPr lang="nl-NL" sz="1000" dirty="0">
                <a:solidFill>
                  <a:schemeClr val="bg1"/>
                </a:solidFill>
                <a:latin typeface="Helvetica Neue Light" panose="02000403000000020004" pitchFamily="2" charset="0"/>
                <a:ea typeface="Helvetica Neue Light" panose="02000403000000020004" pitchFamily="2" charset="0"/>
              </a:rPr>
            </a:br>
            <a:endParaRPr lang="nl-NL" sz="1000" dirty="0">
              <a:solidFill>
                <a:schemeClr val="bg1"/>
              </a:solidFill>
              <a:effectLst/>
              <a:latin typeface="Helvetica Neue Light" panose="02000403000000020004" pitchFamily="2" charset="0"/>
              <a:ea typeface="Helvetica Neue Light" panose="02000403000000020004" pitchFamily="2" charset="0"/>
            </a:endParaRPr>
          </a:p>
          <a:p>
            <a:pPr>
              <a:lnSpc>
                <a:spcPct val="100000"/>
              </a:lnSpc>
            </a:pPr>
            <a:br>
              <a:rPr lang="nl-NL"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pic>
        <p:nvPicPr>
          <p:cNvPr id="34" name="Afbeelding 33">
            <a:extLst>
              <a:ext uri="{FF2B5EF4-FFF2-40B4-BE49-F238E27FC236}">
                <a16:creationId xmlns:a16="http://schemas.microsoft.com/office/drawing/2014/main" id="{CC2A83F3-C9A1-B644-2D20-F98BD238A3D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583828" y="2152723"/>
            <a:ext cx="6140461" cy="3988301"/>
          </a:xfrm>
          <a:prstGeom prst="rect">
            <a:avLst/>
          </a:prstGeom>
        </p:spPr>
      </p:pic>
    </p:spTree>
    <p:extLst>
      <p:ext uri="{BB962C8B-B14F-4D97-AF65-F5344CB8AC3E}">
        <p14:creationId xmlns:p14="http://schemas.microsoft.com/office/powerpoint/2010/main" val="375698600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2" y="3276975"/>
            <a:ext cx="12599989" cy="3922337"/>
          </a:xfrm>
          <a:prstGeom prst="rect">
            <a:avLst/>
          </a:prstGeom>
          <a:gradFill>
            <a:gsLst>
              <a:gs pos="0">
                <a:schemeClr val="accent4"/>
              </a:gs>
              <a:gs pos="100000">
                <a:srgbClr val="7D577E"/>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hthoek 1">
            <a:extLst>
              <a:ext uri="{FF2B5EF4-FFF2-40B4-BE49-F238E27FC236}">
                <a16:creationId xmlns:a16="http://schemas.microsoft.com/office/drawing/2014/main" id="{62E16B66-14FD-C8E8-6A9B-7BAD05CAFE04}"/>
              </a:ext>
            </a:extLst>
          </p:cNvPr>
          <p:cNvSpPr/>
          <p:nvPr/>
        </p:nvSpPr>
        <p:spPr>
          <a:xfrm>
            <a:off x="5051396" y="1273103"/>
            <a:ext cx="7548592" cy="51409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2664415"/>
            <a:ext cx="3966359"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prioritize the health &amp; safety of our associates, nurture fair partnerships, and ensure a positive social impact in our communities.</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At Selecta, we place people at the heart of everything we do. Our commitment extends beyond our associates to our partners and the communities in which we operate. Through various initiatives, we strive to create a safe, inclusive, and supportive environment for all, while driving positive social change.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p:txBody>
      </p:sp>
      <p:cxnSp>
        <p:nvCxnSpPr>
          <p:cNvPr id="3" name="Rechte verbindingslijn 2">
            <a:extLst>
              <a:ext uri="{FF2B5EF4-FFF2-40B4-BE49-F238E27FC236}">
                <a16:creationId xmlns:a16="http://schemas.microsoft.com/office/drawing/2014/main" id="{BD28BCD9-532D-AC28-C09E-C5D4E2640F7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9F37639C-FCE2-D5ED-F2A5-18C08247663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0733F7C3-34FF-1304-0958-DF959CA25B3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E0642182-15CC-F310-18E0-B6A483C2458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94F5ED18-B772-E979-94A3-A113487EEA5A}"/>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3CF8207C-6DE8-1450-4E49-7B2CB80AA41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3F6E9C70-541F-06D2-2420-EE5C008B31C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DC4824C7-4227-624E-E703-3FE07D4AD49E}"/>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93</a:t>
            </a:r>
          </a:p>
        </p:txBody>
      </p:sp>
      <p:sp>
        <p:nvSpPr>
          <p:cNvPr id="16" name="Tekstvak 15">
            <a:extLst>
              <a:ext uri="{FF2B5EF4-FFF2-40B4-BE49-F238E27FC236}">
                <a16:creationId xmlns:a16="http://schemas.microsoft.com/office/drawing/2014/main" id="{06102F80-2413-1EEE-015E-0A8866026EA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itel 1">
            <a:extLst>
              <a:ext uri="{FF2B5EF4-FFF2-40B4-BE49-F238E27FC236}">
                <a16:creationId xmlns:a16="http://schemas.microsoft.com/office/drawing/2014/main" id="{D3337422-A744-45DC-92E5-2AEE143F149B}"/>
              </a:ext>
            </a:extLst>
          </p:cNvPr>
          <p:cNvSpPr txBox="1">
            <a:spLocks/>
          </p:cNvSpPr>
          <p:nvPr/>
        </p:nvSpPr>
        <p:spPr>
          <a:xfrm>
            <a:off x="653142" y="1451711"/>
            <a:ext cx="9636906" cy="1391534"/>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4000" b="1" dirty="0">
                <a:solidFill>
                  <a:srgbClr val="000000"/>
                </a:solidFill>
                <a:effectLst/>
                <a:highlight>
                  <a:srgbClr val="FFFFFF"/>
                </a:highlight>
                <a:latin typeface="Prometo" panose="020B0604030203060203" pitchFamily="34" charset="77"/>
              </a:rPr>
              <a:t>CHAMPIONING WELL-BEING AND ETHICAL PARTNERSHIPS </a:t>
            </a:r>
            <a:endParaRPr lang="en-GB" sz="1400" b="1" dirty="0">
              <a:solidFill>
                <a:srgbClr val="000000"/>
              </a:solidFill>
              <a:effectLst/>
              <a:highlight>
                <a:srgbClr val="FFFFFF"/>
              </a:highlight>
              <a:latin typeface="Prometo" panose="020B0604030203060203" pitchFamily="34" charset="77"/>
            </a:endParaRPr>
          </a:p>
        </p:txBody>
      </p:sp>
      <p:sp>
        <p:nvSpPr>
          <p:cNvPr id="22" name="Titel 1">
            <a:extLst>
              <a:ext uri="{FF2B5EF4-FFF2-40B4-BE49-F238E27FC236}">
                <a16:creationId xmlns:a16="http://schemas.microsoft.com/office/drawing/2014/main" id="{D2172D45-2379-E393-95A9-3F63B541E54F}"/>
              </a:ext>
            </a:extLst>
          </p:cNvPr>
          <p:cNvSpPr txBox="1">
            <a:spLocks/>
          </p:cNvSpPr>
          <p:nvPr/>
        </p:nvSpPr>
        <p:spPr>
          <a:xfrm>
            <a:off x="653142" y="1154828"/>
            <a:ext cx="11195566"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solidFill>
                  <a:srgbClr val="000000"/>
                </a:solidFill>
                <a:effectLst/>
                <a:latin typeface="Helvetica Neue Light" panose="02000403000000020004" pitchFamily="2" charset="0"/>
                <a:ea typeface="Helvetica Neue Light" panose="02000403000000020004" pitchFamily="2" charset="0"/>
              </a:rPr>
              <a:t>People at the heart of everything we do</a:t>
            </a:r>
            <a:endParaRPr lang="en-GB" sz="2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pic>
        <p:nvPicPr>
          <p:cNvPr id="19" name="Afbeelding 18" descr="Afbeelding met kleding, persoon, computer, overdekt&#10;&#10;Automatisch gegenereerde beschrijving">
            <a:extLst>
              <a:ext uri="{FF2B5EF4-FFF2-40B4-BE49-F238E27FC236}">
                <a16:creationId xmlns:a16="http://schemas.microsoft.com/office/drawing/2014/main" id="{AECAF59A-8F5C-6A63-5B9A-5D19376C7B0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593277" y="2664638"/>
            <a:ext cx="6255431" cy="3379844"/>
          </a:xfrm>
          <a:prstGeom prst="rect">
            <a:avLst/>
          </a:prstGeom>
        </p:spPr>
      </p:pic>
      <p:sp>
        <p:nvSpPr>
          <p:cNvPr id="20" name="Tekstvak 19">
            <a:extLst>
              <a:ext uri="{FF2B5EF4-FFF2-40B4-BE49-F238E27FC236}">
                <a16:creationId xmlns:a16="http://schemas.microsoft.com/office/drawing/2014/main" id="{E7D76A28-84EC-4187-D4AF-D4D96D07FD60}"/>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23" name="Tekstvak 22">
            <a:extLst>
              <a:ext uri="{FF2B5EF4-FFF2-40B4-BE49-F238E27FC236}">
                <a16:creationId xmlns:a16="http://schemas.microsoft.com/office/drawing/2014/main" id="{CFC5A748-6D1B-0635-31D4-D05EE1E8476E}"/>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382832715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2723"/>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Change Please is our flagship social initiative aimed at creating positive social change. By supporting individuals experiencing homelessness, we are committed to transforming lives and fostering a sense of community.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060760" y="2752967"/>
            <a:ext cx="4532644" cy="369748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7745244" y="2755001"/>
            <a:ext cx="4197538" cy="369748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7185820" y="3007120"/>
            <a:ext cx="134518" cy="65925"/>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2993052"/>
            <a:ext cx="134518" cy="65925"/>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261759" y="2935884"/>
            <a:ext cx="2315014" cy="478839"/>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7928585" y="2933854"/>
            <a:ext cx="3522517" cy="322748"/>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260860" y="3346407"/>
            <a:ext cx="4132444" cy="2375329"/>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2023, we established the foundation for our partnership with Change Please. This collaboration will extend the reach of Change Please across all Selecta markets. We anticipate significant growth in 2024, working together to expand the Change Please programs into numerous European markets. </a:t>
            </a: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7928585" y="3341555"/>
            <a:ext cx="3793455" cy="209814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Every bag count</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aim to support individuals experiencing homelessness by ensuring that every bag and every cup of Change Please coffee contributes to providing them with opportunities for a better future.</a:t>
            </a:r>
          </a:p>
        </p:txBody>
      </p:sp>
      <p:sp>
        <p:nvSpPr>
          <p:cNvPr id="24" name="Rechthoek 23">
            <a:extLst>
              <a:ext uri="{FF2B5EF4-FFF2-40B4-BE49-F238E27FC236}">
                <a16:creationId xmlns:a16="http://schemas.microsoft.com/office/drawing/2014/main" id="{08CE4D7E-909B-32F8-5698-5D1DB25BDE8D}"/>
              </a:ext>
            </a:extLst>
          </p:cNvPr>
          <p:cNvSpPr/>
          <p:nvPr/>
        </p:nvSpPr>
        <p:spPr>
          <a:xfrm>
            <a:off x="653140" y="2750935"/>
            <a:ext cx="2289298" cy="370301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5617" y="2927839"/>
            <a:ext cx="2016819" cy="36532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02864" y="3346408"/>
            <a:ext cx="1970303" cy="95217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Our efforts are focused on ensuring that 100% of profits from Change Please are directed towards supporting homeless individuals. </a:t>
            </a: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94</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917361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SOCIAL IMPACT COFFEE</a:t>
            </a: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People </a:t>
            </a:r>
          </a:p>
        </p:txBody>
      </p:sp>
      <p:pic>
        <p:nvPicPr>
          <p:cNvPr id="34" name="object 14">
            <a:extLst>
              <a:ext uri="{FF2B5EF4-FFF2-40B4-BE49-F238E27FC236}">
                <a16:creationId xmlns:a16="http://schemas.microsoft.com/office/drawing/2014/main" id="{85126045-338D-A565-7D28-2C5BBCBB1B9B}"/>
              </a:ext>
            </a:extLst>
          </p:cNvPr>
          <p:cNvPicPr/>
          <p:nvPr/>
        </p:nvPicPr>
        <p:blipFill>
          <a:blip r:embed="rId2" cstate="email">
            <a:extLst>
              <a:ext uri="{28A0092B-C50C-407E-A947-70E740481C1C}">
                <a14:useLocalDpi xmlns:a14="http://schemas.microsoft.com/office/drawing/2010/main"/>
              </a:ext>
            </a:extLst>
          </a:blip>
          <a:stretch>
            <a:fillRect/>
          </a:stretch>
        </p:blipFill>
        <p:spPr>
          <a:xfrm>
            <a:off x="2537294" y="2976337"/>
            <a:ext cx="134518" cy="65925"/>
          </a:xfrm>
          <a:prstGeom prst="rect">
            <a:avLst/>
          </a:prstGeom>
        </p:spPr>
      </p:pic>
      <p:sp>
        <p:nvSpPr>
          <p:cNvPr id="2" name="Rechthoek 1">
            <a:extLst>
              <a:ext uri="{FF2B5EF4-FFF2-40B4-BE49-F238E27FC236}">
                <a16:creationId xmlns:a16="http://schemas.microsoft.com/office/drawing/2014/main" id="{F25CD297-BD49-210F-8FAA-A26FA585E5FE}"/>
              </a:ext>
            </a:extLst>
          </p:cNvPr>
          <p:cNvSpPr/>
          <p:nvPr/>
        </p:nvSpPr>
        <p:spPr>
          <a:xfrm>
            <a:off x="0" y="6429608"/>
            <a:ext cx="12599988" cy="769706"/>
          </a:xfrm>
          <a:prstGeom prst="rect">
            <a:avLst/>
          </a:prstGeom>
          <a:gradFill flip="none" rotWithShape="1">
            <a:gsLst>
              <a:gs pos="0">
                <a:schemeClr val="accent4"/>
              </a:gs>
              <a:gs pos="100000">
                <a:srgbClr val="7D577E"/>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kstvak 4">
            <a:extLst>
              <a:ext uri="{FF2B5EF4-FFF2-40B4-BE49-F238E27FC236}">
                <a16:creationId xmlns:a16="http://schemas.microsoft.com/office/drawing/2014/main" id="{E5BEC75E-D5C6-C016-4401-581E714A04A9}"/>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9" name="Tekstvak 8">
            <a:extLst>
              <a:ext uri="{FF2B5EF4-FFF2-40B4-BE49-F238E27FC236}">
                <a16:creationId xmlns:a16="http://schemas.microsoft.com/office/drawing/2014/main" id="{699AAC97-E018-9A9D-4DCA-9D399FF2859D}"/>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278194934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flip="none" rotWithShape="1">
            <a:gsLst>
              <a:gs pos="0">
                <a:srgbClr val="36573B"/>
              </a:gs>
              <a:gs pos="100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hthoek 1">
            <a:extLst>
              <a:ext uri="{FF2B5EF4-FFF2-40B4-BE49-F238E27FC236}">
                <a16:creationId xmlns:a16="http://schemas.microsoft.com/office/drawing/2014/main" id="{91E3596D-DE74-E428-AAA6-4F1B0D65B2C8}"/>
              </a:ext>
            </a:extLst>
          </p:cNvPr>
          <p:cNvSpPr/>
          <p:nvPr/>
        </p:nvSpPr>
        <p:spPr>
          <a:xfrm>
            <a:off x="6299994" y="1304599"/>
            <a:ext cx="6299994" cy="59080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4775200"/>
            <a:ext cx="3033034" cy="1841715"/>
          </a:xfrm>
          <a:prstGeom prst="rect">
            <a:avLst/>
          </a:prstGeom>
        </p:spPr>
        <p:txBody>
          <a:bodyPr vert="horz" lIns="0" tIns="0" rIns="0" bIns="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Transforming lives through coffee.                            </a:t>
            </a:r>
            <a:r>
              <a:rPr lang="en-GB" sz="1000" dirty="0">
                <a:solidFill>
                  <a:schemeClr val="bg1"/>
                </a:solidFill>
                <a:effectLst/>
                <a:latin typeface="Helvetica Neue Light" panose="02000403000000020004" pitchFamily="2" charset="0"/>
                <a:ea typeface="Helvetica Neue Light" panose="02000403000000020004" pitchFamily="2" charset="0"/>
              </a:rPr>
              <a:t>By partnering with Change Please and Pelican Rouge Coffee Roasters, you are not just serving coffee; you are serving hope, dignity, and a chance for a better life. This initiative is more than just corporate social responsibility; it's about creating a ripple effect of positive change in our communities. Every cup of Change Please coffee you serve helps to support someone in need, making your everyday coffee purchase a powerful act of compassion and solidarity</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cxnSp>
        <p:nvCxnSpPr>
          <p:cNvPr id="3" name="Rechte verbindingslijn 2">
            <a:extLst>
              <a:ext uri="{FF2B5EF4-FFF2-40B4-BE49-F238E27FC236}">
                <a16:creationId xmlns:a16="http://schemas.microsoft.com/office/drawing/2014/main" id="{090CB452-0252-5B6A-AC9B-9C460BAC8A5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B68234F9-E7E1-56EE-802A-1DAABBB9D77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FA117D5B-5015-1C72-DCC3-2DCC135DC6F3}"/>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187CAD78-1CEA-8E62-7973-836E065F2CF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798F618B-FED9-2B80-43C6-DC9C1273E547}"/>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2E4EAE7B-3184-80F1-59EE-2CC8B3F580C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3C7C3EB5-C66E-6E81-7594-1A74184E04B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7" name="Tekstvak 16">
            <a:extLst>
              <a:ext uri="{FF2B5EF4-FFF2-40B4-BE49-F238E27FC236}">
                <a16:creationId xmlns:a16="http://schemas.microsoft.com/office/drawing/2014/main" id="{73EECF0A-BD23-8421-7439-3935134FFD7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95</a:t>
            </a:r>
          </a:p>
        </p:txBody>
      </p:sp>
      <p:sp>
        <p:nvSpPr>
          <p:cNvPr id="18" name="Tekstvak 17">
            <a:extLst>
              <a:ext uri="{FF2B5EF4-FFF2-40B4-BE49-F238E27FC236}">
                <a16:creationId xmlns:a16="http://schemas.microsoft.com/office/drawing/2014/main" id="{F3A0199F-4058-0E3D-196C-BF6B58B86F27}"/>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itel 1">
            <a:extLst>
              <a:ext uri="{FF2B5EF4-FFF2-40B4-BE49-F238E27FC236}">
                <a16:creationId xmlns:a16="http://schemas.microsoft.com/office/drawing/2014/main" id="{E4968BA5-7CF2-0306-3B44-413EF390EED3}"/>
              </a:ext>
            </a:extLst>
          </p:cNvPr>
          <p:cNvSpPr txBox="1">
            <a:spLocks/>
          </p:cNvSpPr>
          <p:nvPr/>
        </p:nvSpPr>
        <p:spPr>
          <a:xfrm>
            <a:off x="653141" y="1451711"/>
            <a:ext cx="9415657"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CHANGE PLEASE</a:t>
            </a:r>
          </a:p>
        </p:txBody>
      </p:sp>
      <p:sp>
        <p:nvSpPr>
          <p:cNvPr id="22" name="Titel 1">
            <a:extLst>
              <a:ext uri="{FF2B5EF4-FFF2-40B4-BE49-F238E27FC236}">
                <a16:creationId xmlns:a16="http://schemas.microsoft.com/office/drawing/2014/main" id="{47405E92-A364-A744-00CB-23996FC8DD2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a:t>
            </a:r>
          </a:p>
        </p:txBody>
      </p:sp>
      <p:pic>
        <p:nvPicPr>
          <p:cNvPr id="24" name="Afbeelding 23" descr="Afbeelding met persoon, kleding, overdekt, Menselijk gezicht&#10;&#10;Automatisch gegenereerde beschrijving">
            <a:extLst>
              <a:ext uri="{FF2B5EF4-FFF2-40B4-BE49-F238E27FC236}">
                <a16:creationId xmlns:a16="http://schemas.microsoft.com/office/drawing/2014/main" id="{2BD13EB2-AC12-6233-0B49-F789FF251EF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916718" y="2142865"/>
            <a:ext cx="7953869" cy="4009716"/>
          </a:xfrm>
          <a:prstGeom prst="rect">
            <a:avLst/>
          </a:prstGeom>
        </p:spPr>
      </p:pic>
      <p:sp>
        <p:nvSpPr>
          <p:cNvPr id="25" name="Tekstvak 24">
            <a:extLst>
              <a:ext uri="{FF2B5EF4-FFF2-40B4-BE49-F238E27FC236}">
                <a16:creationId xmlns:a16="http://schemas.microsoft.com/office/drawing/2014/main" id="{D1D88BB2-39B3-6851-4E42-B14AE060EB6B}"/>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26" name="Tekstvak 25">
            <a:extLst>
              <a:ext uri="{FF2B5EF4-FFF2-40B4-BE49-F238E27FC236}">
                <a16:creationId xmlns:a16="http://schemas.microsoft.com/office/drawing/2014/main" id="{97B5A751-AE85-2B87-EBAF-9EED8BA13AD9}"/>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331276117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flip="none" rotWithShape="1">
            <a:gsLst>
              <a:gs pos="0">
                <a:srgbClr val="36573B"/>
              </a:gs>
              <a:gs pos="100000">
                <a:srgbClr val="A4D233"/>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hthoek 18">
            <a:extLst>
              <a:ext uri="{FF2B5EF4-FFF2-40B4-BE49-F238E27FC236}">
                <a16:creationId xmlns:a16="http://schemas.microsoft.com/office/drawing/2014/main" id="{0E8811CF-136E-63A7-A3F4-D49F9AA8C323}"/>
              </a:ext>
            </a:extLst>
          </p:cNvPr>
          <p:cNvSpPr/>
          <p:nvPr/>
        </p:nvSpPr>
        <p:spPr>
          <a:xfrm>
            <a:off x="0" y="1304598"/>
            <a:ext cx="11214100" cy="589471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Rechte verbindingslijn 8">
            <a:extLst>
              <a:ext uri="{FF2B5EF4-FFF2-40B4-BE49-F238E27FC236}">
                <a16:creationId xmlns:a16="http://schemas.microsoft.com/office/drawing/2014/main" id="{CA470367-C7C0-D8D7-8C37-8996B5A31BE9}"/>
              </a:ext>
            </a:extLst>
          </p:cNvPr>
          <p:cNvCxnSpPr>
            <a:cxnSpLocks/>
          </p:cNvCxnSpPr>
          <p:nvPr/>
        </p:nvCxnSpPr>
        <p:spPr>
          <a:xfrm flipV="1">
            <a:off x="653141" y="6484381"/>
            <a:ext cx="4807859" cy="1"/>
          </a:xfrm>
          <a:prstGeom prst="line">
            <a:avLst/>
          </a:prstGeom>
          <a:ln>
            <a:solidFill>
              <a:schemeClr val="accent6">
                <a:lumMod val="20000"/>
                <a:lumOff val="80000"/>
              </a:schemeClr>
            </a:solidFill>
          </a:ln>
        </p:spPr>
        <p:style>
          <a:lnRef idx="1">
            <a:schemeClr val="accent6"/>
          </a:lnRef>
          <a:fillRef idx="0">
            <a:schemeClr val="accent6"/>
          </a:fillRef>
          <a:effectRef idx="0">
            <a:schemeClr val="accent6"/>
          </a:effectRef>
          <a:fontRef idx="minor">
            <a:schemeClr val="tx1"/>
          </a:fontRef>
        </p:style>
      </p:cxnSp>
      <p:sp>
        <p:nvSpPr>
          <p:cNvPr id="13" name="Rechthoek 12">
            <a:extLst>
              <a:ext uri="{FF2B5EF4-FFF2-40B4-BE49-F238E27FC236}">
                <a16:creationId xmlns:a16="http://schemas.microsoft.com/office/drawing/2014/main" id="{763560DE-CC8F-DF9B-25E3-2DE3AD0A3BE1}"/>
              </a:ext>
            </a:extLst>
          </p:cNvPr>
          <p:cNvSpPr/>
          <p:nvPr/>
        </p:nvSpPr>
        <p:spPr>
          <a:xfrm>
            <a:off x="6636511" y="4571999"/>
            <a:ext cx="4140348" cy="191238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el 1">
            <a:extLst>
              <a:ext uri="{FF2B5EF4-FFF2-40B4-BE49-F238E27FC236}">
                <a16:creationId xmlns:a16="http://schemas.microsoft.com/office/drawing/2014/main" id="{DDAB510A-E238-6206-B36F-A7DE9AF7F374}"/>
              </a:ext>
            </a:extLst>
          </p:cNvPr>
          <p:cNvSpPr txBox="1">
            <a:spLocks/>
          </p:cNvSpPr>
          <p:nvPr/>
        </p:nvSpPr>
        <p:spPr>
          <a:xfrm>
            <a:off x="653141" y="1862078"/>
            <a:ext cx="5881771" cy="4657054"/>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Change Please is a social enterprise that harnesses the power of coffee to tackle homelessness. Founded in 2015, Change Please offers more than just high-quality coffee; it provides a pathway to a better life for people experiencing homelessness. By training individuals to become skilled baristas and supporting them with essential services like housing, therapy, and financial advice, Change Please creates opportunities for sustainable employment and personal development.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Impact and achievements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Since its inception, Change Please has significantly impacted the lives of over 5’000 individuals, providing them with the skills and support needed to rebuild their lives. The organization operates multiple retail sites across London and partners with more than 1’000 entities globally, allowing it to scale its impact and reach more people in need. All profits from the sale of Change Please coffee are reinvested into programs that help end homelessness, making every cup a step towards positive change.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The partnership with Pelican Rouge Coffee Roasters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collaboration between Change Please and Pelican Rouge Coffee Roasters is a testament to how businesses can combine efforts to drive social impact. Pelican Rouge, with its extensive experience in sourcing and roasting high-quality coffee, provides the perfect partner to help Change Please scale its operations and enhance its impact across Europe. This partnership allows Change Please to expand its distribution, manage major client accounts effectively, and ensure that all their coffee is climate compensated and sustainably sourced.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How It works </a:t>
            </a:r>
          </a:p>
          <a:p>
            <a:pPr marL="228600" indent="-228600" algn="l" rtl="0" fontAlgn="base">
              <a:lnSpc>
                <a:spcPct val="100000"/>
              </a:lnSpc>
              <a:buFont typeface="+mj-lt"/>
              <a:buAutoNum type="arabicPeriod"/>
            </a:pPr>
            <a:r>
              <a:rPr lang="en-GB" sz="1000" i="1" dirty="0">
                <a:effectLst/>
                <a:latin typeface="Helvetica Neue Light" panose="02000403000000020004" pitchFamily="2" charset="0"/>
                <a:ea typeface="Helvetica Neue Light" panose="02000403000000020004" pitchFamily="2" charset="0"/>
              </a:rPr>
              <a:t>Training and employment </a:t>
            </a:r>
            <a:r>
              <a:rPr lang="en-GB" sz="1000" dirty="0">
                <a:effectLst/>
                <a:latin typeface="Helvetica Neue Light" panose="02000403000000020004" pitchFamily="2" charset="0"/>
                <a:ea typeface="Helvetica Neue Light" panose="02000403000000020004" pitchFamily="2" charset="0"/>
              </a:rPr>
              <a:t>- Change Please trains individuals experiencing homelessness to become baristas, providing them with a living wage job, housing support, therapy, and financial advice. </a:t>
            </a:r>
          </a:p>
          <a:p>
            <a:pPr marL="228600" indent="-228600" algn="l" rtl="0" fontAlgn="base">
              <a:lnSpc>
                <a:spcPct val="100000"/>
              </a:lnSpc>
              <a:buFont typeface="+mj-lt"/>
              <a:buAutoNum type="arabicPeriod"/>
            </a:pPr>
            <a:r>
              <a:rPr lang="en-GB" sz="1000" i="1" dirty="0">
                <a:effectLst/>
                <a:latin typeface="Helvetica Neue Light" panose="02000403000000020004" pitchFamily="2" charset="0"/>
                <a:ea typeface="Helvetica Neue Light" panose="02000403000000020004" pitchFamily="2" charset="0"/>
              </a:rPr>
              <a:t>Sustainable coffee</a:t>
            </a:r>
            <a:r>
              <a:rPr lang="en-GB" sz="1000" i="1" dirty="0">
                <a:latin typeface="Helvetica Neue Light" panose="02000403000000020004" pitchFamily="2" charset="0"/>
                <a:ea typeface="Helvetica Neue Light" panose="02000403000000020004" pitchFamily="2" charset="0"/>
              </a:rPr>
              <a:t> </a:t>
            </a:r>
            <a:r>
              <a:rPr lang="en-GB" sz="1000" dirty="0">
                <a:effectLst/>
                <a:latin typeface="Helvetica Neue Light" panose="02000403000000020004" pitchFamily="2" charset="0"/>
                <a:ea typeface="Helvetica Neue Light" panose="02000403000000020004" pitchFamily="2" charset="0"/>
              </a:rPr>
              <a:t>- the coffee is roasted by Pelican Rouge Coffee Roasters, ensuring each blend is crafted to perfection while being 100% climate compensated and transparently sourced. </a:t>
            </a:r>
          </a:p>
          <a:p>
            <a:pPr marL="228600" indent="-228600" algn="l" rtl="0" fontAlgn="base">
              <a:lnSpc>
                <a:spcPct val="100000"/>
              </a:lnSpc>
              <a:buFont typeface="+mj-lt"/>
              <a:buAutoNum type="arabicPeriod"/>
            </a:pPr>
            <a:r>
              <a:rPr lang="en-GB" sz="1000" i="1" dirty="0">
                <a:effectLst/>
                <a:latin typeface="Helvetica Neue Light" panose="02000403000000020004" pitchFamily="2" charset="0"/>
                <a:ea typeface="Helvetica Neue Light" panose="02000403000000020004" pitchFamily="2" charset="0"/>
              </a:rPr>
              <a:t>Community impact</a:t>
            </a:r>
            <a:r>
              <a:rPr lang="en-GB" sz="1000" i="1" dirty="0">
                <a:latin typeface="Helvetica Neue Light" panose="02000403000000020004" pitchFamily="2" charset="0"/>
                <a:ea typeface="Helvetica Neue Light" panose="02000403000000020004" pitchFamily="2" charset="0"/>
              </a:rPr>
              <a:t> </a:t>
            </a:r>
            <a:r>
              <a:rPr lang="en-GB" sz="1000" dirty="0">
                <a:latin typeface="Helvetica Neue Light" panose="02000403000000020004" pitchFamily="2" charset="0"/>
                <a:ea typeface="Helvetica Neue Light" panose="02000403000000020004" pitchFamily="2" charset="0"/>
              </a:rPr>
              <a:t>-</a:t>
            </a:r>
            <a:r>
              <a:rPr lang="en-GB" sz="1000" dirty="0">
                <a:effectLst/>
                <a:latin typeface="Helvetica Neue Light" panose="02000403000000020004" pitchFamily="2" charset="0"/>
                <a:ea typeface="Helvetica Neue Light" panose="02000403000000020004" pitchFamily="2" charset="0"/>
              </a:rPr>
              <a:t> by choosing Change Please coffee, businesses and consumers contribute to a broader social movement, helping to provide jobs, support services, and a pathway out of homelessness. </a:t>
            </a:r>
          </a:p>
        </p:txBody>
      </p:sp>
      <p:cxnSp>
        <p:nvCxnSpPr>
          <p:cNvPr id="2" name="Rechte verbindingslijn 1">
            <a:extLst>
              <a:ext uri="{FF2B5EF4-FFF2-40B4-BE49-F238E27FC236}">
                <a16:creationId xmlns:a16="http://schemas.microsoft.com/office/drawing/2014/main" id="{6C74F889-D7CB-0CF4-6218-5E8E7118E0D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53781FD0-CDF8-3697-D34C-294051A3304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58EC9DEB-4C35-FC8A-BC90-217B446B68A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AEBC6023-32D5-A3C2-2DAB-A62508C4709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D6B5EB8-0BA4-03D9-CB89-4085D2AFBB7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406E279D-424A-417E-B489-42ADF7852F79}"/>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9C2128CF-4F06-159A-E1BA-4159669BCA8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C2C3FE42-1C45-EFAB-DDB7-0617C92113DE}"/>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96</a:t>
            </a:r>
          </a:p>
        </p:txBody>
      </p:sp>
      <p:sp>
        <p:nvSpPr>
          <p:cNvPr id="16" name="Tekstvak 15">
            <a:extLst>
              <a:ext uri="{FF2B5EF4-FFF2-40B4-BE49-F238E27FC236}">
                <a16:creationId xmlns:a16="http://schemas.microsoft.com/office/drawing/2014/main" id="{FDFB9A7E-FC48-3134-D84F-FC199DEC38D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cxnSp>
        <p:nvCxnSpPr>
          <p:cNvPr id="20" name="Rechte verbindingslijn 19">
            <a:extLst>
              <a:ext uri="{FF2B5EF4-FFF2-40B4-BE49-F238E27FC236}">
                <a16:creationId xmlns:a16="http://schemas.microsoft.com/office/drawing/2014/main" id="{6A8940D2-ABC9-6F75-F789-DFDEB61D8C90}"/>
              </a:ext>
            </a:extLst>
          </p:cNvPr>
          <p:cNvCxnSpPr>
            <a:cxnSpLocks/>
          </p:cNvCxnSpPr>
          <p:nvPr/>
        </p:nvCxnSpPr>
        <p:spPr>
          <a:xfrm>
            <a:off x="653141" y="6484382"/>
            <a:ext cx="5646853" cy="34750"/>
          </a:xfrm>
          <a:prstGeom prst="line">
            <a:avLst/>
          </a:prstGeom>
          <a:ln>
            <a:gradFill>
              <a:gsLst>
                <a:gs pos="0">
                  <a:srgbClr val="36573B"/>
                </a:gs>
                <a:gs pos="100000">
                  <a:srgbClr val="A4D233"/>
                </a:gs>
              </a:gsLst>
              <a:lin ang="5400000" scaled="1"/>
            </a:gradFill>
          </a:ln>
        </p:spPr>
        <p:style>
          <a:lnRef idx="1">
            <a:schemeClr val="accent6"/>
          </a:lnRef>
          <a:fillRef idx="0">
            <a:schemeClr val="accent6"/>
          </a:fillRef>
          <a:effectRef idx="0">
            <a:schemeClr val="accent6"/>
          </a:effectRef>
          <a:fontRef idx="minor">
            <a:schemeClr val="tx1"/>
          </a:fontRef>
        </p:style>
      </p:cxnSp>
      <p:cxnSp>
        <p:nvCxnSpPr>
          <p:cNvPr id="21" name="Rechte verbindingslijn 20">
            <a:extLst>
              <a:ext uri="{FF2B5EF4-FFF2-40B4-BE49-F238E27FC236}">
                <a16:creationId xmlns:a16="http://schemas.microsoft.com/office/drawing/2014/main" id="{32C4818E-9613-EBEF-B4F2-A3E17C7818D4}"/>
              </a:ext>
            </a:extLst>
          </p:cNvPr>
          <p:cNvCxnSpPr>
            <a:cxnSpLocks/>
          </p:cNvCxnSpPr>
          <p:nvPr/>
        </p:nvCxnSpPr>
        <p:spPr>
          <a:xfrm>
            <a:off x="754741" y="1583338"/>
            <a:ext cx="5545253" cy="0"/>
          </a:xfrm>
          <a:prstGeom prst="line">
            <a:avLst/>
          </a:prstGeom>
          <a:ln>
            <a:gradFill>
              <a:gsLst>
                <a:gs pos="0">
                  <a:srgbClr val="36573B"/>
                </a:gs>
                <a:gs pos="100000">
                  <a:srgbClr val="A4D233"/>
                </a:gs>
              </a:gsLst>
              <a:lin ang="5400000" scaled="1"/>
            </a:gradFill>
          </a:ln>
        </p:spPr>
        <p:style>
          <a:lnRef idx="1">
            <a:schemeClr val="accent6"/>
          </a:lnRef>
          <a:fillRef idx="0">
            <a:schemeClr val="accent6"/>
          </a:fillRef>
          <a:effectRef idx="0">
            <a:schemeClr val="accent6"/>
          </a:effectRef>
          <a:fontRef idx="minor">
            <a:schemeClr val="tx1"/>
          </a:fontRef>
        </p:style>
      </p:cxnSp>
      <p:pic>
        <p:nvPicPr>
          <p:cNvPr id="27" name="Afbeelding 26" descr="Afbeelding met drank, voedsel, koffie, koffiebeker&#10;&#10;Automatisch gegenereerde beschrijving">
            <a:extLst>
              <a:ext uri="{FF2B5EF4-FFF2-40B4-BE49-F238E27FC236}">
                <a16:creationId xmlns:a16="http://schemas.microsoft.com/office/drawing/2014/main" id="{1D876A73-6FBA-3D96-DBCB-5CE08725090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636511" y="1582513"/>
            <a:ext cx="4140347" cy="2231427"/>
          </a:xfrm>
          <a:prstGeom prst="rect">
            <a:avLst/>
          </a:prstGeom>
        </p:spPr>
      </p:pic>
      <p:pic>
        <p:nvPicPr>
          <p:cNvPr id="28" name="Afbeelding 27" descr="Afbeelding met persoon, Menselijk gezicht, kleding, glimlach&#10;&#10;Automatisch gegenereerde beschrijving">
            <a:extLst>
              <a:ext uri="{FF2B5EF4-FFF2-40B4-BE49-F238E27FC236}">
                <a16:creationId xmlns:a16="http://schemas.microsoft.com/office/drawing/2014/main" id="{B746AD07-E4CE-F131-7C83-3FDFD79E172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636511" y="3957638"/>
            <a:ext cx="4140347" cy="2544119"/>
          </a:xfrm>
          <a:prstGeom prst="rect">
            <a:avLst/>
          </a:prstGeom>
        </p:spPr>
      </p:pic>
      <p:sp>
        <p:nvSpPr>
          <p:cNvPr id="33" name="Tekstvak 32">
            <a:extLst>
              <a:ext uri="{FF2B5EF4-FFF2-40B4-BE49-F238E27FC236}">
                <a16:creationId xmlns:a16="http://schemas.microsoft.com/office/drawing/2014/main" id="{E74E5E3E-A495-B25A-E1D6-97AF2B04AD90}"/>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34" name="Tekstvak 33">
            <a:extLst>
              <a:ext uri="{FF2B5EF4-FFF2-40B4-BE49-F238E27FC236}">
                <a16:creationId xmlns:a16="http://schemas.microsoft.com/office/drawing/2014/main" id="{064E444E-6B5D-D39C-3A23-140AAD8C9949}"/>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191544023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hoek 14">
            <a:extLst>
              <a:ext uri="{FF2B5EF4-FFF2-40B4-BE49-F238E27FC236}">
                <a16:creationId xmlns:a16="http://schemas.microsoft.com/office/drawing/2014/main" id="{7FBC3E87-19D2-E3D9-303E-36BFF5A21D2D}"/>
              </a:ext>
            </a:extLst>
          </p:cNvPr>
          <p:cNvSpPr/>
          <p:nvPr/>
        </p:nvSpPr>
        <p:spPr>
          <a:xfrm>
            <a:off x="0" y="0"/>
            <a:ext cx="12599988" cy="7199313"/>
          </a:xfrm>
          <a:prstGeom prst="rect">
            <a:avLst/>
          </a:prstGeom>
          <a:gradFill flip="none" rotWithShape="1">
            <a:gsLst>
              <a:gs pos="0">
                <a:srgbClr val="65C2C4"/>
              </a:gs>
              <a:gs pos="100000">
                <a:srgbClr val="007078"/>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hthoek 2">
            <a:extLst>
              <a:ext uri="{FF2B5EF4-FFF2-40B4-BE49-F238E27FC236}">
                <a16:creationId xmlns:a16="http://schemas.microsoft.com/office/drawing/2014/main" id="{ACD17320-4007-78B4-8A0E-8E8E5A3B450A}"/>
              </a:ext>
            </a:extLst>
          </p:cNvPr>
          <p:cNvSpPr/>
          <p:nvPr/>
        </p:nvSpPr>
        <p:spPr>
          <a:xfrm>
            <a:off x="0" y="0"/>
            <a:ext cx="11005824" cy="6397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88891" y="2150594"/>
            <a:ext cx="5102309" cy="3060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Selecta Coffee Fund is dedicated to investing in farm-level programs that enhance sustainable, long-term partnerships within the coffee supply chain. This initiative focuses on improving the livelihoods of coffee farmers and their communities.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Our commitment to local farmers</a:t>
            </a:r>
            <a:r>
              <a:rPr lang="en-GB" sz="10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 m</a:t>
            </a: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ore than just donations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our approach to supporting local farmers goes far beyond financial donations. We have established a comprehensive, hands-on program to work directly with farmers, ensuring sustainable development and long-term success. Our dedicated team in Rwanda for example exemplifies this commitment through the Selecta Coffee Fund.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Our Team</a:t>
            </a:r>
          </a:p>
          <a:p>
            <a:pPr marL="171450" indent="-171450" algn="l" rtl="0" fontAlgn="base">
              <a:lnSpc>
                <a:spcPct val="100000"/>
              </a:lnSpc>
              <a:buFont typeface="Arial" panose="020B0604020202020204" pitchFamily="34" charset="0"/>
              <a:buChar char="•"/>
            </a:pPr>
            <a:r>
              <a:rPr lang="en-GB" sz="1000" i="1" dirty="0">
                <a:solidFill>
                  <a:srgbClr val="000000"/>
                </a:solidFill>
                <a:effectLst/>
                <a:latin typeface="Helvetica Neue Light" panose="02000403000000020004" pitchFamily="2" charset="0"/>
                <a:ea typeface="Helvetica Neue Light" panose="02000403000000020004" pitchFamily="2" charset="0"/>
              </a:rPr>
              <a:t>20 Presidents of saving groups</a:t>
            </a:r>
            <a:r>
              <a:rPr lang="en-GB" sz="1000" i="1" dirty="0">
                <a:solidFill>
                  <a:srgbClr val="000000"/>
                </a:solidFill>
                <a:latin typeface="Helvetica Neue Light" panose="02000403000000020004" pitchFamily="2" charset="0"/>
                <a:ea typeface="Helvetica Neue Light" panose="020004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 these leaders help manage local saving initiatives, empowering farmers to save and invest in their future. </a:t>
            </a:r>
          </a:p>
          <a:p>
            <a:pPr marL="171450" indent="-171450" algn="l" rtl="0" fontAlgn="base">
              <a:lnSpc>
                <a:spcPct val="100000"/>
              </a:lnSpc>
              <a:buFont typeface="Arial" panose="020B0604020202020204" pitchFamily="34" charset="0"/>
              <a:buChar char="•"/>
            </a:pPr>
            <a:r>
              <a:rPr lang="en-GB" sz="1000" i="1" dirty="0">
                <a:solidFill>
                  <a:srgbClr val="000000"/>
                </a:solidFill>
                <a:effectLst/>
                <a:latin typeface="Helvetica Neue Light" panose="02000403000000020004" pitchFamily="2" charset="0"/>
                <a:ea typeface="Helvetica Neue Light" panose="02000403000000020004" pitchFamily="2" charset="0"/>
              </a:rPr>
              <a:t>8 Members of the program beneficiaries' general committee</a:t>
            </a:r>
            <a:r>
              <a:rPr lang="en-GB" sz="1000" dirty="0">
                <a:solidFill>
                  <a:srgbClr val="000000"/>
                </a:solidFill>
                <a:effectLst/>
                <a:latin typeface="Helvetica Neue Light" panose="02000403000000020004" pitchFamily="2" charset="0"/>
                <a:ea typeface="Helvetica Neue Light" panose="02000403000000020004" pitchFamily="2" charset="0"/>
              </a:rPr>
              <a:t> - this committee represents the interests of the program's beneficiaries, ensuring their voices are heard and their needs are met. </a:t>
            </a:r>
          </a:p>
          <a:p>
            <a:pPr marL="171450" indent="-171450" algn="l" rtl="0" fontAlgn="base">
              <a:lnSpc>
                <a:spcPct val="100000"/>
              </a:lnSpc>
              <a:buFont typeface="Arial" panose="020B0604020202020204" pitchFamily="34" charset="0"/>
              <a:buChar char="•"/>
            </a:pPr>
            <a:r>
              <a:rPr lang="en-GB" sz="1000" i="1" dirty="0">
                <a:solidFill>
                  <a:srgbClr val="000000"/>
                </a:solidFill>
                <a:effectLst/>
                <a:latin typeface="Helvetica Neue Light" panose="02000403000000020004" pitchFamily="2" charset="0"/>
                <a:ea typeface="Helvetica Neue Light" panose="02000403000000020004" pitchFamily="2" charset="0"/>
              </a:rPr>
              <a:t>3 Members of the executive committee of advisors</a:t>
            </a:r>
            <a:r>
              <a:rPr lang="en-GB" sz="1000" dirty="0">
                <a:solidFill>
                  <a:srgbClr val="000000"/>
                </a:solidFill>
                <a:effectLst/>
                <a:latin typeface="Helvetica Neue Light" panose="02000403000000020004" pitchFamily="2" charset="0"/>
                <a:ea typeface="Helvetica Neue Light" panose="02000403000000020004" pitchFamily="2" charset="0"/>
              </a:rPr>
              <a:t> - these advisors provide strategic guidance and support to ensure the program's objectives are achieved effectively. </a:t>
            </a:r>
          </a:p>
          <a:p>
            <a:pPr marL="171450" indent="-171450" algn="l" rtl="0" fontAlgn="base">
              <a:lnSpc>
                <a:spcPct val="100000"/>
              </a:lnSpc>
              <a:buFont typeface="Arial" panose="020B0604020202020204" pitchFamily="34" charset="0"/>
              <a:buChar char="•"/>
            </a:pPr>
            <a:r>
              <a:rPr lang="en-GB" sz="1000" i="1" dirty="0">
                <a:solidFill>
                  <a:srgbClr val="000000"/>
                </a:solidFill>
                <a:effectLst/>
                <a:latin typeface="Helvetica Neue Light" panose="02000403000000020004" pitchFamily="2" charset="0"/>
                <a:ea typeface="Helvetica Neue Light" panose="02000403000000020004" pitchFamily="2" charset="0"/>
              </a:rPr>
              <a:t>3 Full-time associates for the Selecta Coffee Fund in Rwanda. </a:t>
            </a:r>
            <a:r>
              <a:rPr lang="en-GB" sz="1000" dirty="0">
                <a:solidFill>
                  <a:srgbClr val="000000"/>
                </a:solidFill>
                <a:effectLst/>
                <a:latin typeface="Helvetica Neue Light" panose="02000403000000020004" pitchFamily="2" charset="0"/>
                <a:ea typeface="Helvetica Neue Light" panose="02000403000000020004" pitchFamily="2" charset="0"/>
              </a:rPr>
              <a:t>Site </a:t>
            </a:r>
            <a:r>
              <a:rPr lang="en-GB" sz="1000" dirty="0">
                <a:solidFill>
                  <a:srgbClr val="000000"/>
                </a:solidFill>
                <a:latin typeface="Helvetica Neue Light" panose="02000403000000020004" pitchFamily="2" charset="0"/>
                <a:ea typeface="Helvetica Neue Light" panose="02000403000000020004" pitchFamily="2" charset="0"/>
              </a:rPr>
              <a:t>o</a:t>
            </a:r>
            <a:r>
              <a:rPr lang="en-GB" sz="1000" dirty="0">
                <a:solidFill>
                  <a:srgbClr val="000000"/>
                </a:solidFill>
                <a:effectLst/>
                <a:latin typeface="Helvetica Neue Light" panose="02000403000000020004" pitchFamily="2" charset="0"/>
                <a:ea typeface="Helvetica Neue Light" panose="02000403000000020004" pitchFamily="2" charset="0"/>
              </a:rPr>
              <a:t>perational </a:t>
            </a:r>
            <a:r>
              <a:rPr lang="en-GB" sz="1000" dirty="0">
                <a:solidFill>
                  <a:srgbClr val="000000"/>
                </a:solidFill>
                <a:latin typeface="Helvetica Neue Light" panose="02000403000000020004" pitchFamily="2" charset="0"/>
                <a:ea typeface="Helvetica Neue Light" panose="02000403000000020004" pitchFamily="2" charset="0"/>
              </a:rPr>
              <a:t>m</a:t>
            </a:r>
            <a:r>
              <a:rPr lang="en-GB" sz="1000" dirty="0">
                <a:solidFill>
                  <a:srgbClr val="000000"/>
                </a:solidFill>
                <a:effectLst/>
                <a:latin typeface="Helvetica Neue Light" panose="02000403000000020004" pitchFamily="2" charset="0"/>
                <a:ea typeface="Helvetica Neue Light" panose="02000403000000020004" pitchFamily="2" charset="0"/>
              </a:rPr>
              <a:t>anager - oversees the day-to-day operations, ensuring the smooth running of all activities and programs. 2 </a:t>
            </a:r>
            <a:r>
              <a:rPr lang="en-GB" sz="1000" i="1" dirty="0">
                <a:solidFill>
                  <a:srgbClr val="000000"/>
                </a:solidFill>
                <a:effectLst/>
                <a:latin typeface="Helvetica Neue Light" panose="02000403000000020004" pitchFamily="2" charset="0"/>
                <a:ea typeface="Helvetica Neue Light" panose="02000403000000020004" pitchFamily="2" charset="0"/>
              </a:rPr>
              <a:t>Veterinarians</a:t>
            </a:r>
            <a:r>
              <a:rPr lang="en-GB" sz="1000" i="1" dirty="0">
                <a:solidFill>
                  <a:srgbClr val="000000"/>
                </a:solidFill>
                <a:latin typeface="Helvetica Neue Light" panose="02000403000000020004" pitchFamily="2" charset="0"/>
                <a:ea typeface="Helvetica Neue Light" panose="020004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 provide essential veterinary services, improving the health and productivity of livestock, which is crucial for the farmers' livelihoods.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Selecta's extensive on-the-ground involvement demonstrates our deep commitment to the well-being and prosperity of local farmers. By working together with them, we ensure that our support is impactful, sustainable, and transformative. </a:t>
            </a:r>
          </a:p>
        </p:txBody>
      </p:sp>
      <p:cxnSp>
        <p:nvCxnSpPr>
          <p:cNvPr id="16" name="Rechte verbindingslijn 15">
            <a:extLst>
              <a:ext uri="{FF2B5EF4-FFF2-40B4-BE49-F238E27FC236}">
                <a16:creationId xmlns:a16="http://schemas.microsoft.com/office/drawing/2014/main" id="{D1A2F23F-B748-8271-574B-19146D18220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5836D7A5-2894-E05C-A387-56EE1244BE4A}"/>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0ACC0F44-3BA9-0C20-C820-1ABAD9EA2E2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7C49E118-4464-A37B-ECF3-D061B925A3E7}"/>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1BE2108B-833C-542B-55FA-4A34BBED3D4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0201F65E-8FD9-8AF1-721E-F914496714C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2" name="Tekstvak 21">
            <a:extLst>
              <a:ext uri="{FF2B5EF4-FFF2-40B4-BE49-F238E27FC236}">
                <a16:creationId xmlns:a16="http://schemas.microsoft.com/office/drawing/2014/main" id="{589E0066-6F23-DC04-2A19-7F393FE75CF2}"/>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3" name="Tekstvak 22">
            <a:extLst>
              <a:ext uri="{FF2B5EF4-FFF2-40B4-BE49-F238E27FC236}">
                <a16:creationId xmlns:a16="http://schemas.microsoft.com/office/drawing/2014/main" id="{CBA8EFF6-60D5-6AF9-9F5B-F7F3043DEDD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97</a:t>
            </a:r>
          </a:p>
        </p:txBody>
      </p:sp>
      <p:sp>
        <p:nvSpPr>
          <p:cNvPr id="24" name="Tekstvak 23">
            <a:extLst>
              <a:ext uri="{FF2B5EF4-FFF2-40B4-BE49-F238E27FC236}">
                <a16:creationId xmlns:a16="http://schemas.microsoft.com/office/drawing/2014/main" id="{E52FE380-6640-1F06-865C-1A90EDC37B1E}"/>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8" name="Titel 1">
            <a:extLst>
              <a:ext uri="{FF2B5EF4-FFF2-40B4-BE49-F238E27FC236}">
                <a16:creationId xmlns:a16="http://schemas.microsoft.com/office/drawing/2014/main" id="{A886D57F-8E18-DB0C-E112-E329668118E5}"/>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SELECTA COFFEE FUND</a:t>
            </a:r>
          </a:p>
        </p:txBody>
      </p:sp>
      <p:sp>
        <p:nvSpPr>
          <p:cNvPr id="29" name="Titel 1">
            <a:extLst>
              <a:ext uri="{FF2B5EF4-FFF2-40B4-BE49-F238E27FC236}">
                <a16:creationId xmlns:a16="http://schemas.microsoft.com/office/drawing/2014/main" id="{4ACE9991-29A2-FDB3-40F3-C0C5BE221950}"/>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People</a:t>
            </a:r>
          </a:p>
        </p:txBody>
      </p:sp>
      <p:pic>
        <p:nvPicPr>
          <p:cNvPr id="6" name="Afbeelding 5" descr="Afbeelding met kleding, schoeisel, persoon, hemel&#10;&#10;Automatisch gegenereerde beschrijving">
            <a:extLst>
              <a:ext uri="{FF2B5EF4-FFF2-40B4-BE49-F238E27FC236}">
                <a16:creationId xmlns:a16="http://schemas.microsoft.com/office/drawing/2014/main" id="{D251267B-BFE7-B294-D4D6-A336EB1EE08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11915" y="2853655"/>
            <a:ext cx="4656086" cy="3104057"/>
          </a:xfrm>
          <a:prstGeom prst="rect">
            <a:avLst/>
          </a:prstGeom>
        </p:spPr>
      </p:pic>
      <p:sp>
        <p:nvSpPr>
          <p:cNvPr id="10" name="Tekstvak 9">
            <a:extLst>
              <a:ext uri="{FF2B5EF4-FFF2-40B4-BE49-F238E27FC236}">
                <a16:creationId xmlns:a16="http://schemas.microsoft.com/office/drawing/2014/main" id="{C3547392-1BC2-ED18-C67E-720B36DCB609}"/>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11" name="Tekstvak 10">
            <a:extLst>
              <a:ext uri="{FF2B5EF4-FFF2-40B4-BE49-F238E27FC236}">
                <a16:creationId xmlns:a16="http://schemas.microsoft.com/office/drawing/2014/main" id="{E0611669-2C1C-9F99-1AF7-DE5EEEF3AD90}"/>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
        <p:nvSpPr>
          <p:cNvPr id="2" name="Tekstvak 1">
            <a:extLst>
              <a:ext uri="{FF2B5EF4-FFF2-40B4-BE49-F238E27FC236}">
                <a16:creationId xmlns:a16="http://schemas.microsoft.com/office/drawing/2014/main" id="{0A98AF5C-51E8-B6AE-9BC6-7120E5A0D2A1}"/>
              </a:ext>
            </a:extLst>
          </p:cNvPr>
          <p:cNvSpPr txBox="1"/>
          <p:nvPr/>
        </p:nvSpPr>
        <p:spPr>
          <a:xfrm>
            <a:off x="5938259" y="5971824"/>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Rwanda team Selecta Coffee Fund</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212572388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1662"/>
            <a:ext cx="12618370" cy="7220381"/>
          </a:xfrm>
          <a:prstGeom prst="rect">
            <a:avLst/>
          </a:prstGeom>
          <a:gradFill flip="none" rotWithShape="1">
            <a:gsLst>
              <a:gs pos="0">
                <a:srgbClr val="65C2C4"/>
              </a:gs>
              <a:gs pos="100000">
                <a:srgbClr val="007078"/>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el 1">
            <a:extLst>
              <a:ext uri="{FF2B5EF4-FFF2-40B4-BE49-F238E27FC236}">
                <a16:creationId xmlns:a16="http://schemas.microsoft.com/office/drawing/2014/main" id="{E6C3FBB4-DB64-CD93-E5AF-FFEA5425E293}"/>
              </a:ext>
            </a:extLst>
          </p:cNvPr>
          <p:cNvSpPr txBox="1">
            <a:spLocks/>
          </p:cNvSpPr>
          <p:nvPr/>
        </p:nvSpPr>
        <p:spPr>
          <a:xfrm>
            <a:off x="653668" y="2194774"/>
            <a:ext cx="6928232" cy="4431593"/>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Hello, my name is Benjamin Nkurunziza, and I am the Site Operational Manager for the Selecta Coffee Fund projects in Rwanda. I am 37 years old and the third of four children. While my siblings live abroad, my mother and I care for each other here in Rwanda since my father passed away when I was just 13.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I have dedicated the last nine years of my life to the Rwandan coffee sector. Before joining the Selecta Coffee Fund, I worked for various coffee-producing and exporting companies, holding various roles.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My journey in the coffee industry began in 2010 during my academic internship at a coffee exporting company in Rwanda. After completing my undergraduate studies in Agricultural Economics and Agribusiness in 2012, the same company that hosted my internship offered me a position. Eager to advance my education, I pursued a master’s degree in Agricultural Economics at Stellenbosch University in South Africa, graduating in 2015. I returned to the Rwandan coffee sector in 2016 and have been deeply involved ever since.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Coffee is more than a crop; it brings joy, happiness, and prosperity. I've seen first hand how it connects people—from producers to supply chain actors to end consumers in both domestic and international markets. Coffee has the power to lift thousands, if not millions, out of poverty. My passion lies in ensuring the sustainability of coffee production to preserve these benefits.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Selecta stands out among the companies I’ve worked for. Here, my ideas are genuinely valued and supported, and the working conditions are excellent. Selecta is committed to addressing global coffee production issues, and they provide the necessary resources for sustainability initiatives. I see a bright future for myself, the people involved, and the entire industry with Selecta.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Thank you for being part of this journey. Together, we can ensure that coffee continues to bring joy and prosperity to communities around the world.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400" b="1" dirty="0">
              <a:solidFill>
                <a:schemeClr val="bg1"/>
              </a:solidFill>
              <a:effectLst/>
              <a:latin typeface="Prometo" panose="020B0604030203060203" pitchFamily="34" charset="77"/>
              <a:ea typeface="Helvetica Neue Light" panose="02000403000000020004" pitchFamily="2" charset="0"/>
            </a:endParaRP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b="0" i="0" dirty="0">
                <a:solidFill>
                  <a:schemeClr val="bg1"/>
                </a:solidFill>
                <a:effectLst/>
                <a:latin typeface="Saturday Script Oblique" pitchFamily="2" charset="0"/>
              </a:rPr>
              <a:t>A message from ...</a:t>
            </a:r>
            <a:endParaRPr lang="en-GB" sz="3200" dirty="0">
              <a:solidFill>
                <a:schemeClr val="bg1"/>
              </a:solidFill>
              <a:effectLst/>
              <a:latin typeface="Saturday Script Oblique"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98</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1" name="Tekstvak 10">
            <a:extLst>
              <a:ext uri="{FF2B5EF4-FFF2-40B4-BE49-F238E27FC236}">
                <a16:creationId xmlns:a16="http://schemas.microsoft.com/office/drawing/2014/main" id="{25FB16EC-CE97-50C2-BD7E-77604CD3BD66}"/>
              </a:ext>
            </a:extLst>
          </p:cNvPr>
          <p:cNvSpPr txBox="1"/>
          <p:nvPr/>
        </p:nvSpPr>
        <p:spPr>
          <a:xfrm>
            <a:off x="5315353" y="4699883"/>
            <a:ext cx="6681767" cy="2031325"/>
          </a:xfrm>
          <a:prstGeom prst="rect">
            <a:avLst/>
          </a:prstGeom>
          <a:noFill/>
        </p:spPr>
        <p:txBody>
          <a:bodyPr wrap="square">
            <a:spAutoFit/>
          </a:bodyPr>
          <a:lstStyle/>
          <a:p>
            <a:pPr algn="l" rtl="0" fontAlgn="base">
              <a:lnSpc>
                <a:spcPct val="100000"/>
              </a:lnSpc>
            </a:pPr>
            <a:r>
              <a:rPr lang="en-GB" sz="1800" b="1" dirty="0">
                <a:solidFill>
                  <a:schemeClr val="bg1"/>
                </a:solidFill>
                <a:effectLst/>
                <a:latin typeface="Prometo" panose="020B0604030203060203" pitchFamily="34" charset="77"/>
                <a:ea typeface="Helvetica Neue Light" panose="02000403000000020004" pitchFamily="2" charset="0"/>
              </a:rPr>
              <a:t>“COFFEE IS MORE THAN A CROP; IT BRINGS JOY, HAPPINESS, AND PROSPERITY. I'VE SEEN FIRSTHAND HOW IT CONNECTS PEOPLE—FROM PRODUCERS TO SUPPLY CHAIN ACTORS TO END CONSUMERS IN BOTH DOMESTIC AND INTERNATIONAL MARKETS. IT HAS THE POWER TO LIFT THOUSANDS, IF NOT MILLIONS, OUT OF POVERTY.”      </a:t>
            </a:r>
            <a:r>
              <a:rPr lang="en-GB" sz="1400" dirty="0">
                <a:solidFill>
                  <a:schemeClr val="bg1"/>
                </a:solidFill>
                <a:effectLst/>
                <a:latin typeface="Helvetica Neue Light" panose="02000403000000020004" pitchFamily="2" charset="0"/>
                <a:ea typeface="Helvetica Neue Light" panose="02000403000000020004" pitchFamily="2" charset="0"/>
              </a:rPr>
              <a:t>– Benjamin </a:t>
            </a:r>
            <a:r>
              <a:rPr lang="en-GB" sz="1400" dirty="0">
                <a:solidFill>
                  <a:schemeClr val="bg1"/>
                </a:solidFill>
                <a:latin typeface="Helvetica Neue Light" panose="02000403000000020004" pitchFamily="2" charset="0"/>
                <a:ea typeface="Helvetica Neue Light" panose="02000403000000020004" pitchFamily="2" charset="0"/>
              </a:rPr>
              <a:t>N</a:t>
            </a:r>
            <a:r>
              <a:rPr lang="en-GB" sz="1400" dirty="0">
                <a:solidFill>
                  <a:schemeClr val="bg1"/>
                </a:solidFill>
                <a:effectLst/>
                <a:latin typeface="Helvetica Neue Light" panose="02000403000000020004" pitchFamily="2" charset="0"/>
                <a:ea typeface="Helvetica Neue Light" panose="02000403000000020004" pitchFamily="2" charset="0"/>
              </a:rPr>
              <a:t>kurunziza </a:t>
            </a:r>
          </a:p>
        </p:txBody>
      </p:sp>
      <p:pic>
        <p:nvPicPr>
          <p:cNvPr id="22" name="Afbeelding 21" descr="Afbeelding met persoon, boom, buitenshuis, drank&#10;&#10;Automatisch gegenereerde beschrijving">
            <a:extLst>
              <a:ext uri="{FF2B5EF4-FFF2-40B4-BE49-F238E27FC236}">
                <a16:creationId xmlns:a16="http://schemas.microsoft.com/office/drawing/2014/main" id="{B0F0307C-0D82-BB92-1E22-2D892DEC7DA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815262" y="2194775"/>
            <a:ext cx="4131057" cy="2268626"/>
          </a:xfrm>
          <a:prstGeom prst="rect">
            <a:avLst/>
          </a:prstGeom>
        </p:spPr>
      </p:pic>
      <p:sp>
        <p:nvSpPr>
          <p:cNvPr id="23" name="Tekstvak 22">
            <a:extLst>
              <a:ext uri="{FF2B5EF4-FFF2-40B4-BE49-F238E27FC236}">
                <a16:creationId xmlns:a16="http://schemas.microsoft.com/office/drawing/2014/main" id="{178EACE2-C1A9-BFD9-30B0-E7C726CF99C3}"/>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24" name="Tekstvak 23">
            <a:extLst>
              <a:ext uri="{FF2B5EF4-FFF2-40B4-BE49-F238E27FC236}">
                <a16:creationId xmlns:a16="http://schemas.microsoft.com/office/drawing/2014/main" id="{FB7190F7-3A59-3254-0B13-4D7A63A6BA34}"/>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227277719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E6C3FBB4-DB64-CD93-E5AF-FFEA5425E293}"/>
              </a:ext>
            </a:extLst>
          </p:cNvPr>
          <p:cNvSpPr txBox="1">
            <a:spLocks/>
          </p:cNvSpPr>
          <p:nvPr/>
        </p:nvSpPr>
        <p:spPr>
          <a:xfrm>
            <a:off x="653667" y="2194775"/>
            <a:ext cx="7398133" cy="4464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Nurturing sustainability and fairness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Selecta Coffee Fund is an embodiment of our commitment to sustainability and equity within the coffee supply chain. Established to address the pressing environmental and social issues in coffee production, the fund supports farm-level programs that aim to improve the livelihoods of coffee farmers, foster social equity, and maintain thriving ecosystems.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Our mission and goals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Selecta Coffee Fund is dedicated to building long-term, sustainable partnerships with coffee farmers. Our goals include supporting at least 2,500 farmer families directly and over 15,000 indirectly by 2025. Through our initiatives, we aim to increase coffee yield and quality, boost farmer income, enhance biodiversity, and contribute to climate adaptation and mitigation efforts.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Key programs and impact areas </a:t>
            </a:r>
          </a:p>
          <a:p>
            <a:pPr marL="228600" indent="-228600" algn="l" rtl="0" fontAlgn="base">
              <a:lnSpc>
                <a:spcPct val="100000"/>
              </a:lnSpc>
              <a:buFont typeface="+mj-lt"/>
              <a:buAutoNum type="arabicPeriod"/>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Farmer prosperity</a:t>
            </a:r>
            <a:r>
              <a:rPr lang="en-GB" sz="1000" dirty="0">
                <a:effectLst/>
                <a:latin typeface="Helvetica Neue Light" panose="02000403000000020004" pitchFamily="2" charset="0"/>
                <a:ea typeface="Helvetica Neue Light" panose="02000403000000020004" pitchFamily="2" charset="0"/>
              </a:rPr>
              <a:t> - we invest in training farmers in climate-resilient farming practices, improved farm management, and income diversification strategies. This helps to ensure better working conditions, increased yields, and greater profitability for coffee growers. </a:t>
            </a:r>
          </a:p>
          <a:p>
            <a:pPr marL="228600" indent="-228600" algn="l" rtl="0" fontAlgn="base">
              <a:lnSpc>
                <a:spcPct val="100000"/>
              </a:lnSpc>
              <a:buFont typeface="+mj-lt"/>
              <a:buAutoNum type="arabicPeriod"/>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Social equity</a:t>
            </a:r>
            <a:r>
              <a:rPr lang="en-GB" sz="1000" dirty="0">
                <a:effectLst/>
                <a:latin typeface="Helvetica Neue Light" panose="02000403000000020004" pitchFamily="2" charset="0"/>
                <a:ea typeface="Helvetica Neue Light" panose="02000403000000020004" pitchFamily="2" charset="0"/>
              </a:rPr>
              <a:t> - our programs focus on safeguarding human rights, promoting gender equality, and preventing child labour in coffee farming communities. We are committed to empowering women and fostering social equity in all our sourcing areas. </a:t>
            </a:r>
          </a:p>
          <a:p>
            <a:pPr marL="228600" indent="-228600" algn="l" rtl="0" fontAlgn="base">
              <a:lnSpc>
                <a:spcPct val="100000"/>
              </a:lnSpc>
              <a:buFont typeface="+mj-lt"/>
              <a:buAutoNum type="arabicPeriod"/>
            </a:pPr>
            <a:endParaRPr lang="en-GB" sz="1000" dirty="0">
              <a:effectLst/>
              <a:latin typeface="Helvetica Neue Light" panose="02000403000000020004" pitchFamily="2" charset="0"/>
              <a:ea typeface="Helvetica Neue Light" panose="02000403000000020004" pitchFamily="2" charset="0"/>
            </a:endParaRPr>
          </a:p>
          <a:p>
            <a:pPr marL="228600" indent="-228600" algn="l" rtl="0" fontAlgn="base">
              <a:lnSpc>
                <a:spcPct val="100000"/>
              </a:lnSpc>
              <a:buFont typeface="+mj-lt"/>
              <a:buAutoNum type="arabicPeriod"/>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Ecosystem protection</a:t>
            </a:r>
            <a:r>
              <a:rPr lang="en-GB" sz="1000" dirty="0">
                <a:effectLst/>
                <a:latin typeface="Helvetica Neue Light" panose="02000403000000020004" pitchFamily="2" charset="0"/>
                <a:ea typeface="Helvetica Neue Light" panose="02000403000000020004" pitchFamily="2" charset="0"/>
              </a:rPr>
              <a:t> - we embrace regenerative agriculture and agroforestry to protect natural resources such as soil, water, and biodiversity. Healthy soils lead to healthy coffee trees, which in turn sustain high yields and quality. </a:t>
            </a:r>
          </a:p>
          <a:p>
            <a:pPr marL="228600" indent="-228600" algn="l" rtl="0" fontAlgn="base">
              <a:lnSpc>
                <a:spcPct val="100000"/>
              </a:lnSpc>
              <a:buFont typeface="+mj-lt"/>
              <a:buAutoNum type="arabicPeriod"/>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Carbon reduction and climate resilience</a:t>
            </a:r>
            <a:r>
              <a:rPr lang="en-GB" sz="1000" dirty="0">
                <a:effectLst/>
                <a:latin typeface="Helvetica Neue Light" panose="02000403000000020004" pitchFamily="2" charset="0"/>
                <a:ea typeface="Helvetica Neue Light" panose="02000403000000020004" pitchFamily="2" charset="0"/>
              </a:rPr>
              <a:t> - our farm-level programs focus on reducing carbon emissions and enhancing climate resilience. We align our efforts with global sustainability goals, including the COP26 deforestation pledge.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Geographical focus and partnerships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Selecta Coffee Fund operates in key coffee-producing regions, including Burundi, Rwanda, Honduras, and Colombia: </a:t>
            </a:r>
          </a:p>
          <a:p>
            <a:pPr marL="171450" indent="-171450" algn="l" rtl="0" fontAlgn="base">
              <a:lnSpc>
                <a:spcPct val="100000"/>
              </a:lnSpc>
              <a:buFont typeface="Arial" panose="020B0604020202020204" pitchFamily="34" charset="0"/>
              <a:buChar char="•"/>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Burundi</a:t>
            </a: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1000" dirty="0">
                <a:effectLst/>
                <a:latin typeface="Helvetica Neue Light" panose="02000403000000020004" pitchFamily="2" charset="0"/>
                <a:ea typeface="Helvetica Neue Light" panose="02000403000000020004" pitchFamily="2" charset="0"/>
              </a:rPr>
              <a:t>- we partner with local organizations to improve coffee yield, enhance women's social and economic positions, and rehabilitate community water sources. Our efforts include plant rejuvenation, Good Agricultural Practices (GAP) training, and income diversification through heifer distribution programs. </a:t>
            </a:r>
          </a:p>
          <a:p>
            <a:pPr marL="171450" indent="-171450" algn="l" rtl="0" fontAlgn="base">
              <a:lnSpc>
                <a:spcPct val="100000"/>
              </a:lnSpc>
              <a:buFont typeface="Arial" panose="020B0604020202020204" pitchFamily="34" charset="0"/>
              <a:buChar char="•"/>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Rwanda</a:t>
            </a:r>
            <a:r>
              <a:rPr lang="en-GB" sz="1000" dirty="0">
                <a:effectLst/>
                <a:latin typeface="Helvetica Neue Light" panose="02000403000000020004" pitchFamily="2" charset="0"/>
                <a:ea typeface="Helvetica Neue Light" panose="02000403000000020004" pitchFamily="2" charset="0"/>
              </a:rPr>
              <a:t> - in the Southern province, we focus on improving coffee productivity and household income by training farmers on Good Agricultural Practices and providing cows to diversify income and reduce fertilizer costs. </a:t>
            </a:r>
          </a:p>
          <a:p>
            <a:pPr marL="171450" indent="-171450" algn="l" rtl="0" fontAlgn="base">
              <a:lnSpc>
                <a:spcPct val="100000"/>
              </a:lnSpc>
              <a:buFont typeface="Arial" panose="020B0604020202020204" pitchFamily="34" charset="0"/>
              <a:buChar char="•"/>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Honduras</a:t>
            </a:r>
            <a:r>
              <a:rPr lang="en-GB" sz="1000" dirty="0">
                <a:effectLst/>
                <a:latin typeface="Helvetica Neue Light" panose="02000403000000020004" pitchFamily="2" charset="0"/>
                <a:ea typeface="Helvetica Neue Light" panose="02000403000000020004" pitchFamily="2" charset="0"/>
              </a:rPr>
              <a:t> - through our collaboration with </a:t>
            </a:r>
            <a:r>
              <a:rPr lang="en-GB" sz="1000" dirty="0" err="1">
                <a:effectLst/>
                <a:latin typeface="Helvetica Neue Light" panose="02000403000000020004" pitchFamily="2" charset="0"/>
                <a:ea typeface="Helvetica Neue Light" panose="02000403000000020004" pitchFamily="2" charset="0"/>
              </a:rPr>
              <a:t>Mercon</a:t>
            </a:r>
            <a:r>
              <a:rPr lang="en-GB" sz="1000" dirty="0">
                <a:effectLst/>
                <a:latin typeface="Helvetica Neue Light" panose="02000403000000020004" pitchFamily="2" charset="0"/>
                <a:ea typeface="Helvetica Neue Light" panose="02000403000000020004" pitchFamily="2" charset="0"/>
              </a:rPr>
              <a:t>, we support regenerative agriculture practices, establishing model farms that lead farmers towards sustainable farming methods. </a:t>
            </a:r>
          </a:p>
          <a:p>
            <a:pPr marL="171450" indent="-171450" algn="l" rtl="0" fontAlgn="base">
              <a:lnSpc>
                <a:spcPct val="100000"/>
              </a:lnSpc>
              <a:buFont typeface="Arial" panose="020B0604020202020204" pitchFamily="34" charset="0"/>
              <a:buChar char="•"/>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Colombia</a:t>
            </a:r>
            <a:r>
              <a:rPr lang="en-GB" sz="1000" dirty="0">
                <a:effectLst/>
                <a:latin typeface="Helvetica Neue Light" panose="02000403000000020004" pitchFamily="2" charset="0"/>
                <a:ea typeface="Helvetica Neue Light" panose="02000403000000020004" pitchFamily="2" charset="0"/>
              </a:rPr>
              <a:t> - in the Huila region, we work with </a:t>
            </a:r>
            <a:r>
              <a:rPr lang="en-GB" sz="1000" dirty="0" err="1">
                <a:effectLst/>
                <a:latin typeface="Helvetica Neue Light" panose="02000403000000020004" pitchFamily="2" charset="0"/>
                <a:ea typeface="Helvetica Neue Light" panose="02000403000000020004" pitchFamily="2" charset="0"/>
              </a:rPr>
              <a:t>Solidaridad</a:t>
            </a:r>
            <a:r>
              <a:rPr lang="en-GB" sz="1000" dirty="0">
                <a:effectLst/>
                <a:latin typeface="Helvetica Neue Light" panose="02000403000000020004" pitchFamily="2" charset="0"/>
                <a:ea typeface="Helvetica Neue Light" panose="02000403000000020004" pitchFamily="2" charset="0"/>
              </a:rPr>
              <a:t> to foster a community-focused approach to coffee farming, promoting agroforestry and sustainability. </a:t>
            </a: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dirty="0">
                <a:latin typeface="Saturday Script Oblique" pitchFamily="2" charset="0"/>
              </a:rPr>
              <a:t>The Selecta Coffee Fund </a:t>
            </a:r>
            <a:r>
              <a:rPr lang="en-GB" sz="3200" b="0" i="0" dirty="0">
                <a:effectLst/>
                <a:latin typeface="Saturday Script Oblique" pitchFamily="2" charset="0"/>
              </a:rPr>
              <a:t>explained… </a:t>
            </a:r>
            <a:endParaRPr lang="en-GB" sz="3200" dirty="0">
              <a:effectLst/>
              <a:latin typeface="Saturday Script Oblique"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99</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pic>
        <p:nvPicPr>
          <p:cNvPr id="20" name="Afbeelding 19" descr="Afbeelding met persoon, kleding, buitenshuis, gras&#10;&#10;Automatisch gegenereerde beschrijving">
            <a:extLst>
              <a:ext uri="{FF2B5EF4-FFF2-40B4-BE49-F238E27FC236}">
                <a16:creationId xmlns:a16="http://schemas.microsoft.com/office/drawing/2014/main" id="{423CDE76-E2CF-3E83-D4DA-A3AE29F155A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318500" y="2194776"/>
            <a:ext cx="4281488" cy="5004538"/>
          </a:xfrm>
          <a:prstGeom prst="rect">
            <a:avLst/>
          </a:prstGeom>
        </p:spPr>
      </p:pic>
      <p:sp>
        <p:nvSpPr>
          <p:cNvPr id="21" name="Tekstvak 20">
            <a:extLst>
              <a:ext uri="{FF2B5EF4-FFF2-40B4-BE49-F238E27FC236}">
                <a16:creationId xmlns:a16="http://schemas.microsoft.com/office/drawing/2014/main" id="{21C7D268-3FDF-F7DA-789E-D793A07237AC}"/>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22" name="Tekstvak 21">
            <a:extLst>
              <a:ext uri="{FF2B5EF4-FFF2-40B4-BE49-F238E27FC236}">
                <a16:creationId xmlns:a16="http://schemas.microsoft.com/office/drawing/2014/main" id="{A6766752-7F32-41FB-C3C5-5E553610BC23}"/>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
        <p:nvSpPr>
          <p:cNvPr id="8" name="Tekstvak 7">
            <a:extLst>
              <a:ext uri="{FF2B5EF4-FFF2-40B4-BE49-F238E27FC236}">
                <a16:creationId xmlns:a16="http://schemas.microsoft.com/office/drawing/2014/main" id="{1BFE4D93-4B6E-0842-9E2F-D83B5141510C}"/>
              </a:ext>
            </a:extLst>
          </p:cNvPr>
          <p:cNvSpPr txBox="1"/>
          <p:nvPr/>
        </p:nvSpPr>
        <p:spPr>
          <a:xfrm>
            <a:off x="3393465" y="6621950"/>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Selecta Coffee Fund</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145793680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bg>
      <p:bgPr>
        <a:gradFill>
          <a:gsLst>
            <a:gs pos="0">
              <a:srgbClr val="007078"/>
            </a:gs>
            <a:gs pos="100000">
              <a:srgbClr val="ECF8F8"/>
            </a:gs>
          </a:gsLst>
          <a:lin ang="0" scaled="1"/>
        </a:gradFill>
        <a:effectLst/>
      </p:bgPr>
    </p:bg>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1662"/>
            <a:ext cx="12618370" cy="7220381"/>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el 1">
            <a:extLst>
              <a:ext uri="{FF2B5EF4-FFF2-40B4-BE49-F238E27FC236}">
                <a16:creationId xmlns:a16="http://schemas.microsoft.com/office/drawing/2014/main" id="{E6C3FBB4-DB64-CD93-E5AF-FFEA5425E293}"/>
              </a:ext>
            </a:extLst>
          </p:cNvPr>
          <p:cNvSpPr txBox="1">
            <a:spLocks/>
          </p:cNvSpPr>
          <p:nvPr/>
        </p:nvSpPr>
        <p:spPr>
          <a:xfrm>
            <a:off x="653668" y="2194774"/>
            <a:ext cx="6826632" cy="4431593"/>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Hello, I’m Ulf Gustafsson, a 57-year-old Swede living in Stockholm. For the past 26 years, I have had the privilege of working at Selecta in various roles. I started as a Team Leader in Service, moved on to become a Regional Manager for Service and Solutions, and for the last 12 years, I’ve been focused on HR and Sustainability in the Nordic region.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Selecta has provided me with numerous opportunities to learn and grow, and I’m proud to have been a part of the company’s transformation over the years. It’s been an incredible journey, and I’m grateful to be part of it.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Currently, my main responsibilities include overseeing sustainability, training, and acting as a People Partner, primarily in Denmark, Finland, Norway, and Sweden. Additionally, I contribute to several projects for the Selecta Group.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In my role in Sustainability, I engage in various activities: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Contributing to sustainability reporting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Managing the Selecta Coffee Fund in Rwanda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Presenting our sustainability initiatives and the Selecta Coffee Fund to clients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Training new associates in sustainability practices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Leading and participating in diverse sustainability projects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I take immense pride in being part of the Selecta Coffee Fund Rwanda team. It brings me great joy to see the positive changes we’ve made for more than 550 families in Rwanda. The impact of our work there is truly significant and life-changing for our beneficiaries.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To further enhance my knowledge, I am currently enrolled in a training program called “Advancing Diversity and Inclusion” at INSEAD Business School. This course is providing me with new insights on how we can advance our sustainability efforts both in Europe and in the regions where we operate Selecta Coffee Fund programs.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Thank you for supporting our mission. Together, we can continue to make a meaningful difference in the lives of many and drive sustainable change.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b="0" i="0" dirty="0">
                <a:solidFill>
                  <a:schemeClr val="bg1"/>
                </a:solidFill>
                <a:effectLst/>
                <a:latin typeface="Saturday Script Oblique" pitchFamily="2" charset="0"/>
              </a:rPr>
              <a:t>A message from ...</a:t>
            </a:r>
            <a:endParaRPr lang="en-GB" sz="3200" dirty="0">
              <a:solidFill>
                <a:schemeClr val="bg1"/>
              </a:solidFill>
              <a:effectLst/>
              <a:latin typeface="Saturday Script Oblique"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100</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1" name="Tekstvak 10">
            <a:extLst>
              <a:ext uri="{FF2B5EF4-FFF2-40B4-BE49-F238E27FC236}">
                <a16:creationId xmlns:a16="http://schemas.microsoft.com/office/drawing/2014/main" id="{E94E5A32-E45C-1A83-BFC3-290A273782A6}"/>
              </a:ext>
            </a:extLst>
          </p:cNvPr>
          <p:cNvSpPr txBox="1"/>
          <p:nvPr/>
        </p:nvSpPr>
        <p:spPr>
          <a:xfrm>
            <a:off x="5310570" y="5293821"/>
            <a:ext cx="6635750" cy="1415772"/>
          </a:xfrm>
          <a:prstGeom prst="rect">
            <a:avLst/>
          </a:prstGeom>
          <a:noFill/>
        </p:spPr>
        <p:txBody>
          <a:bodyPr wrap="square">
            <a:spAutoFit/>
          </a:bodyPr>
          <a:lstStyle/>
          <a:p>
            <a:pPr algn="l" rtl="0" fontAlgn="base">
              <a:lnSpc>
                <a:spcPct val="100000"/>
              </a:lnSpc>
            </a:pPr>
            <a:r>
              <a:rPr lang="en-GB" sz="1800" b="1" dirty="0">
                <a:solidFill>
                  <a:schemeClr val="bg1"/>
                </a:solidFill>
                <a:effectLst/>
                <a:latin typeface="Prometo" panose="020B0604030203060203" pitchFamily="34" charset="77"/>
                <a:ea typeface="Helvetica Neue Light" panose="02000403000000020004" pitchFamily="2" charset="0"/>
              </a:rPr>
              <a:t>“IT BRINGS ME GREAT JOY TO SEE THE POSITIVE CHANGES WE’VE MADE FOR MORE THAN 550 FAMILIES IN RWANDA. THE IMPACT OF OUR WORK THERE IS TRULY SIGNIFICANT AND LIFE-CHANGING FOR OUR BENEFICIARIES.”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r>
              <a:rPr lang="en-GB" sz="1400" dirty="0">
                <a:solidFill>
                  <a:schemeClr val="bg1"/>
                </a:solidFill>
                <a:effectLst/>
                <a:latin typeface="Helvetica Neue Light" panose="02000403000000020004" pitchFamily="2" charset="0"/>
                <a:ea typeface="Helvetica Neue Light" panose="02000403000000020004" pitchFamily="2" charset="0"/>
              </a:rPr>
              <a:t>Ulf Gustafsson </a:t>
            </a:r>
          </a:p>
        </p:txBody>
      </p:sp>
      <p:sp>
        <p:nvSpPr>
          <p:cNvPr id="22" name="Tekstvak 21">
            <a:extLst>
              <a:ext uri="{FF2B5EF4-FFF2-40B4-BE49-F238E27FC236}">
                <a16:creationId xmlns:a16="http://schemas.microsoft.com/office/drawing/2014/main" id="{CEE85FB3-E826-486B-564B-67C8366D4426}"/>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23" name="Tekstvak 22">
            <a:extLst>
              <a:ext uri="{FF2B5EF4-FFF2-40B4-BE49-F238E27FC236}">
                <a16:creationId xmlns:a16="http://schemas.microsoft.com/office/drawing/2014/main" id="{056A40C4-53A3-0444-924D-9904BD33D496}"/>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pic>
        <p:nvPicPr>
          <p:cNvPr id="17" name="Afbeelding 16" descr="Afbeelding met kleding, persoon, schoeisel, glimlach&#10;&#10;Automatisch gegenereerde beschrijving">
            <a:extLst>
              <a:ext uri="{FF2B5EF4-FFF2-40B4-BE49-F238E27FC236}">
                <a16:creationId xmlns:a16="http://schemas.microsoft.com/office/drawing/2014/main" id="{262233D2-ED89-6774-6625-CF967F6A3C5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563550" y="2195198"/>
            <a:ext cx="2382770" cy="2259106"/>
          </a:xfrm>
          <a:prstGeom prst="rect">
            <a:avLst/>
          </a:prstGeom>
        </p:spPr>
      </p:pic>
      <p:sp>
        <p:nvSpPr>
          <p:cNvPr id="18" name="Tekstvak 17">
            <a:extLst>
              <a:ext uri="{FF2B5EF4-FFF2-40B4-BE49-F238E27FC236}">
                <a16:creationId xmlns:a16="http://schemas.microsoft.com/office/drawing/2014/main" id="{E25F3077-906D-DFCE-2015-52953C84CC4C}"/>
              </a:ext>
            </a:extLst>
          </p:cNvPr>
          <p:cNvSpPr txBox="1"/>
          <p:nvPr/>
        </p:nvSpPr>
        <p:spPr>
          <a:xfrm>
            <a:off x="9563549" y="4454304"/>
            <a:ext cx="2382771" cy="180425"/>
          </a:xfrm>
          <a:prstGeom prst="rect">
            <a:avLst/>
          </a:prstGeom>
          <a:noFill/>
        </p:spPr>
        <p:txBody>
          <a:bodyPr wrap="square" lIns="0" tIns="36000" rIns="0" bIns="36000" rtlCol="0">
            <a:spAutoFit/>
          </a:bodyPr>
          <a:lstStyle/>
          <a:p>
            <a:r>
              <a:rPr lang="en-GB" sz="700" b="1" dirty="0">
                <a:latin typeface="HELVETICA NEUE LIGHT" panose="02000403000000020004" pitchFamily="2" charset="0"/>
                <a:ea typeface="HELVETICA NEUE LIGHT" panose="02000403000000020004" pitchFamily="2" charset="0"/>
              </a:rPr>
              <a:t>Image</a:t>
            </a:r>
            <a:r>
              <a:rPr lang="en-GB" sz="700" dirty="0">
                <a:latin typeface="Helvetica Neue Light" panose="02000403000000020004" pitchFamily="2" charset="0"/>
                <a:ea typeface="Helvetica Neue Light" panose="02000403000000020004" pitchFamily="2" charset="0"/>
              </a:rPr>
              <a:t>: Ulf Gustafsson (right) visiting coffee farmers in Rwanda</a:t>
            </a:r>
          </a:p>
        </p:txBody>
      </p:sp>
    </p:spTree>
    <p:extLst>
      <p:ext uri="{BB962C8B-B14F-4D97-AF65-F5344CB8AC3E}">
        <p14:creationId xmlns:p14="http://schemas.microsoft.com/office/powerpoint/2010/main" val="84111936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a:gsLst>
              <a:gs pos="0">
                <a:schemeClr val="accent4"/>
              </a:gs>
              <a:gs pos="100000">
                <a:srgbClr val="7D577E"/>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hthoek 22">
            <a:extLst>
              <a:ext uri="{FF2B5EF4-FFF2-40B4-BE49-F238E27FC236}">
                <a16:creationId xmlns:a16="http://schemas.microsoft.com/office/drawing/2014/main" id="{B8D61CC3-63A3-1C9D-9025-5C4E6C44A8B8}"/>
              </a:ext>
            </a:extLst>
          </p:cNvPr>
          <p:cNvSpPr/>
          <p:nvPr/>
        </p:nvSpPr>
        <p:spPr>
          <a:xfrm>
            <a:off x="6299992" y="1304598"/>
            <a:ext cx="6299995" cy="58947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5766452"/>
            <a:ext cx="4947559" cy="560876"/>
          </a:xfrm>
          <a:prstGeom prst="rect">
            <a:avLst/>
          </a:prstGeom>
        </p:spPr>
        <p:txBody>
          <a:bodyPr vert="horz" lIns="0" tIns="0" rIns="0" bIns="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200" i="1" kern="100" dirty="0">
                <a:solidFill>
                  <a:schemeClr val="bg1"/>
                </a:solidFill>
                <a:effectLst/>
                <a:latin typeface="Helvetica Neue Light" panose="02000403000000020004" pitchFamily="2" charset="0"/>
                <a:ea typeface="Helvetica Neue Light" panose="02000403000000020004" pitchFamily="2" charset="0"/>
                <a:cs typeface="Helvetica Neue" panose="02000503000000020004" pitchFamily="2" charset="0"/>
              </a:rPr>
              <a:t>“My children enjoy fresh milk daily, strengthening them from within. Rather than sell our surplus, we choose to nourish our neighbours’ children, contributing to the health of our community.”</a:t>
            </a:r>
            <a:endParaRPr lang="nl-NL" sz="1200" i="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cxnSp>
        <p:nvCxnSpPr>
          <p:cNvPr id="9" name="Rechte verbindingslijn 8">
            <a:extLst>
              <a:ext uri="{FF2B5EF4-FFF2-40B4-BE49-F238E27FC236}">
                <a16:creationId xmlns:a16="http://schemas.microsoft.com/office/drawing/2014/main" id="{CA470367-C7C0-D8D7-8C37-8996B5A31BE9}"/>
              </a:ext>
            </a:extLst>
          </p:cNvPr>
          <p:cNvCxnSpPr>
            <a:cxnSpLocks/>
          </p:cNvCxnSpPr>
          <p:nvPr/>
        </p:nvCxnSpPr>
        <p:spPr>
          <a:xfrm>
            <a:off x="653141" y="6484382"/>
            <a:ext cx="4947559" cy="0"/>
          </a:xfrm>
          <a:prstGeom prst="line">
            <a:avLst/>
          </a:prstGeom>
          <a:ln>
            <a:solidFill>
              <a:schemeClr val="accent4">
                <a:lumMod val="20000"/>
                <a:lumOff val="80000"/>
              </a:schemeClr>
            </a:solidFill>
          </a:ln>
        </p:spPr>
        <p:style>
          <a:lnRef idx="1">
            <a:schemeClr val="accent6"/>
          </a:lnRef>
          <a:fillRef idx="0">
            <a:schemeClr val="accent6"/>
          </a:fillRef>
          <a:effectRef idx="0">
            <a:schemeClr val="accent6"/>
          </a:effectRef>
          <a:fontRef idx="minor">
            <a:schemeClr val="tx1"/>
          </a:fontRef>
        </p:style>
      </p:cxnSp>
      <p:sp>
        <p:nvSpPr>
          <p:cNvPr id="10" name="Titel 1">
            <a:extLst>
              <a:ext uri="{FF2B5EF4-FFF2-40B4-BE49-F238E27FC236}">
                <a16:creationId xmlns:a16="http://schemas.microsoft.com/office/drawing/2014/main" id="{0C9A5996-DB03-512A-8FB9-6D6707E7E75E}"/>
              </a:ext>
            </a:extLst>
          </p:cNvPr>
          <p:cNvSpPr txBox="1">
            <a:spLocks/>
          </p:cNvSpPr>
          <p:nvPr/>
        </p:nvSpPr>
        <p:spPr>
          <a:xfrm>
            <a:off x="653142" y="680180"/>
            <a:ext cx="789801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solidFill>
                <a:schemeClr val="bg1"/>
              </a:solidFill>
              <a:latin typeface="Prometo" panose="020B0604030203060203" pitchFamily="34" charset="77"/>
            </a:endParaRPr>
          </a:p>
        </p:txBody>
      </p:sp>
      <p:sp>
        <p:nvSpPr>
          <p:cNvPr id="11" name="Titel 1">
            <a:extLst>
              <a:ext uri="{FF2B5EF4-FFF2-40B4-BE49-F238E27FC236}">
                <a16:creationId xmlns:a16="http://schemas.microsoft.com/office/drawing/2014/main" id="{BA6F1827-743E-9D75-7FC8-CC4280AE6392}"/>
              </a:ext>
            </a:extLst>
          </p:cNvPr>
          <p:cNvSpPr txBox="1">
            <a:spLocks/>
          </p:cNvSpPr>
          <p:nvPr/>
        </p:nvSpPr>
        <p:spPr>
          <a:xfrm>
            <a:off x="653142" y="383297"/>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2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p:txBody>
      </p:sp>
      <p:pic>
        <p:nvPicPr>
          <p:cNvPr id="24" name="Afbeelding 23" descr="Afbeelding met persoon, kleding, Menselijk gezicht, jongen&#10;&#10;Automatisch gegenereerde beschrijving">
            <a:extLst>
              <a:ext uri="{FF2B5EF4-FFF2-40B4-BE49-F238E27FC236}">
                <a16:creationId xmlns:a16="http://schemas.microsoft.com/office/drawing/2014/main" id="{57E1726D-7455-303E-8FB0-E54B8869FC6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29100" y="1507079"/>
            <a:ext cx="7619608" cy="4079650"/>
          </a:xfrm>
          <a:prstGeom prst="rect">
            <a:avLst/>
          </a:prstGeom>
        </p:spPr>
      </p:pic>
      <p:cxnSp>
        <p:nvCxnSpPr>
          <p:cNvPr id="2" name="Rechte verbindingslijn 1">
            <a:extLst>
              <a:ext uri="{FF2B5EF4-FFF2-40B4-BE49-F238E27FC236}">
                <a16:creationId xmlns:a16="http://schemas.microsoft.com/office/drawing/2014/main" id="{64CA56EF-7CCD-F031-7A58-A0DCED47EE5B}"/>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Rechte verbindingslijn 2">
            <a:extLst>
              <a:ext uri="{FF2B5EF4-FFF2-40B4-BE49-F238E27FC236}">
                <a16:creationId xmlns:a16="http://schemas.microsoft.com/office/drawing/2014/main" id="{707740A5-DBCB-ACC6-DB9F-21C82D510645}"/>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501D6BBE-2613-78DB-4698-A27B63CA540D}"/>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B0CF0C75-8CB0-4523-5D9E-5CCD408D4413}"/>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A97B7BD1-AEEF-7FD1-EE6E-49304B18F8F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6E1A8E68-1B24-BD18-417D-98F2EB910AC6}"/>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FFFA2942-5AD6-7098-FD4F-A33ED7CF8C2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37A5FC9D-2ED2-281B-ACF1-F5F302A7389A}"/>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101</a:t>
            </a:r>
          </a:p>
        </p:txBody>
      </p:sp>
      <p:sp>
        <p:nvSpPr>
          <p:cNvPr id="16" name="Tekstvak 15">
            <a:extLst>
              <a:ext uri="{FF2B5EF4-FFF2-40B4-BE49-F238E27FC236}">
                <a16:creationId xmlns:a16="http://schemas.microsoft.com/office/drawing/2014/main" id="{A155A38A-6BD0-9859-E2B9-461E6E07835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Titel 1">
            <a:extLst>
              <a:ext uri="{FF2B5EF4-FFF2-40B4-BE49-F238E27FC236}">
                <a16:creationId xmlns:a16="http://schemas.microsoft.com/office/drawing/2014/main" id="{A3C7E9B1-7335-8DB2-B5EE-277869C30567}"/>
              </a:ext>
            </a:extLst>
          </p:cNvPr>
          <p:cNvSpPr txBox="1">
            <a:spLocks/>
          </p:cNvSpPr>
          <p:nvPr/>
        </p:nvSpPr>
        <p:spPr>
          <a:xfrm>
            <a:off x="653142" y="1451711"/>
            <a:ext cx="329874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solidFill>
                  <a:schemeClr val="bg1"/>
                </a:solidFill>
                <a:latin typeface="Prometo" panose="020B0604030203060203" pitchFamily="34" charset="77"/>
              </a:rPr>
              <a:t>A JOURNEY OF GROWTH</a:t>
            </a:r>
          </a:p>
        </p:txBody>
      </p:sp>
      <p:sp>
        <p:nvSpPr>
          <p:cNvPr id="21" name="Titel 1">
            <a:extLst>
              <a:ext uri="{FF2B5EF4-FFF2-40B4-BE49-F238E27FC236}">
                <a16:creationId xmlns:a16="http://schemas.microsoft.com/office/drawing/2014/main" id="{5E7B5D2A-7B4E-F41A-D613-BFF445ECB0D2}"/>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Cecily’s story</a:t>
            </a:r>
          </a:p>
        </p:txBody>
      </p:sp>
      <p:sp>
        <p:nvSpPr>
          <p:cNvPr id="25" name="Tekstvak 24">
            <a:extLst>
              <a:ext uri="{FF2B5EF4-FFF2-40B4-BE49-F238E27FC236}">
                <a16:creationId xmlns:a16="http://schemas.microsoft.com/office/drawing/2014/main" id="{74EC4F55-6B1C-F8B6-5FE5-4733104296B4}"/>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26" name="Tekstvak 25">
            <a:extLst>
              <a:ext uri="{FF2B5EF4-FFF2-40B4-BE49-F238E27FC236}">
                <a16:creationId xmlns:a16="http://schemas.microsoft.com/office/drawing/2014/main" id="{EDB32238-3576-ABDC-7A7E-1B5069766496}"/>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
        <p:nvSpPr>
          <p:cNvPr id="4" name="Tekstvak 3">
            <a:extLst>
              <a:ext uri="{FF2B5EF4-FFF2-40B4-BE49-F238E27FC236}">
                <a16:creationId xmlns:a16="http://schemas.microsoft.com/office/drawing/2014/main" id="{A32EE177-76D3-97B3-7768-DC16CAE20D2D}"/>
              </a:ext>
            </a:extLst>
          </p:cNvPr>
          <p:cNvSpPr txBox="1"/>
          <p:nvPr/>
        </p:nvSpPr>
        <p:spPr>
          <a:xfrm>
            <a:off x="7118966" y="5596851"/>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Selecta Coffee Fund</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425253887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flip="none" rotWithShape="1">
            <a:gsLst>
              <a:gs pos="0">
                <a:schemeClr val="accent4"/>
              </a:gs>
              <a:gs pos="100000">
                <a:srgbClr val="7D577E"/>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hthoek 21">
            <a:extLst>
              <a:ext uri="{FF2B5EF4-FFF2-40B4-BE49-F238E27FC236}">
                <a16:creationId xmlns:a16="http://schemas.microsoft.com/office/drawing/2014/main" id="{3CDC0865-8E9C-1EE3-A1C2-14B641E25D05}"/>
              </a:ext>
            </a:extLst>
          </p:cNvPr>
          <p:cNvSpPr/>
          <p:nvPr/>
        </p:nvSpPr>
        <p:spPr>
          <a:xfrm>
            <a:off x="0" y="1304599"/>
            <a:ext cx="11214100" cy="58947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hthoek 11">
            <a:extLst>
              <a:ext uri="{FF2B5EF4-FFF2-40B4-BE49-F238E27FC236}">
                <a16:creationId xmlns:a16="http://schemas.microsoft.com/office/drawing/2014/main" id="{E3E94CCD-361E-466F-0B51-9C6BB7D026E5}"/>
              </a:ext>
            </a:extLst>
          </p:cNvPr>
          <p:cNvSpPr/>
          <p:nvPr/>
        </p:nvSpPr>
        <p:spPr>
          <a:xfrm>
            <a:off x="5829300" y="1583337"/>
            <a:ext cx="4947559" cy="292754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hthoek 12">
            <a:extLst>
              <a:ext uri="{FF2B5EF4-FFF2-40B4-BE49-F238E27FC236}">
                <a16:creationId xmlns:a16="http://schemas.microsoft.com/office/drawing/2014/main" id="{763560DE-CC8F-DF9B-25E3-2DE3AD0A3BE1}"/>
              </a:ext>
            </a:extLst>
          </p:cNvPr>
          <p:cNvSpPr/>
          <p:nvPr/>
        </p:nvSpPr>
        <p:spPr>
          <a:xfrm>
            <a:off x="5829300" y="4571999"/>
            <a:ext cx="4947559" cy="191238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Rechte verbindingslijn 13">
            <a:extLst>
              <a:ext uri="{FF2B5EF4-FFF2-40B4-BE49-F238E27FC236}">
                <a16:creationId xmlns:a16="http://schemas.microsoft.com/office/drawing/2014/main" id="{9C259A6F-78BC-9866-F259-A7493F5B7F3F}"/>
              </a:ext>
            </a:extLst>
          </p:cNvPr>
          <p:cNvCxnSpPr>
            <a:cxnSpLocks/>
          </p:cNvCxnSpPr>
          <p:nvPr/>
        </p:nvCxnSpPr>
        <p:spPr>
          <a:xfrm>
            <a:off x="653141" y="1583337"/>
            <a:ext cx="4706259" cy="0"/>
          </a:xfrm>
          <a:prstGeom prst="line">
            <a:avLst/>
          </a:prstGeom>
          <a:ln>
            <a:gradFill>
              <a:gsLst>
                <a:gs pos="0">
                  <a:schemeClr val="accent4"/>
                </a:gs>
                <a:gs pos="100000">
                  <a:srgbClr val="7D577E"/>
                </a:gs>
              </a:gsLst>
              <a:lin ang="5400000" scaled="1"/>
            </a:gradFill>
          </a:ln>
        </p:spPr>
        <p:style>
          <a:lnRef idx="1">
            <a:schemeClr val="accent6"/>
          </a:lnRef>
          <a:fillRef idx="0">
            <a:schemeClr val="accent6"/>
          </a:fillRef>
          <a:effectRef idx="0">
            <a:schemeClr val="accent6"/>
          </a:effectRef>
          <a:fontRef idx="minor">
            <a:schemeClr val="tx1"/>
          </a:fontRef>
        </p:style>
      </p:cxnSp>
      <p:sp>
        <p:nvSpPr>
          <p:cNvPr id="2" name="Titel 1">
            <a:extLst>
              <a:ext uri="{FF2B5EF4-FFF2-40B4-BE49-F238E27FC236}">
                <a16:creationId xmlns:a16="http://schemas.microsoft.com/office/drawing/2014/main" id="{7A2ACFD4-750A-CA1E-2D7F-0BB2BB6E3D34}"/>
              </a:ext>
            </a:extLst>
          </p:cNvPr>
          <p:cNvSpPr txBox="1">
            <a:spLocks/>
          </p:cNvSpPr>
          <p:nvPr/>
        </p:nvSpPr>
        <p:spPr>
          <a:xfrm>
            <a:off x="653141" y="1862078"/>
            <a:ext cx="4947559" cy="4680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My life blossomed with a single cow given by the Selecta Coffee Fund in 2018. I'm Cecile </a:t>
            </a:r>
            <a:r>
              <a:rPr lang="en-GB" sz="1000" kern="100" dirty="0" err="1">
                <a:effectLst/>
                <a:latin typeface="Helvetica Neue Light" panose="02000403000000020004" pitchFamily="2" charset="0"/>
                <a:ea typeface="Helvetica Neue Light" panose="02000403000000020004" pitchFamily="2" charset="0"/>
                <a:cs typeface="Helvetica Neue" panose="02000503000000020004" pitchFamily="2" charset="0"/>
              </a:rPr>
              <a:t>Kanakuze</a:t>
            </a: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 a 41-year-old mother and coffee farmer from Rwanda, living with my four children, spouse, and grandchild. This cow wasn't just an animal; it was a catalyst for change.</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 </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Training from Selecta transformed my approach to farming—imparting wisdom on animal care, hygiene, and disease prevention. The result? My children enjoy fresh milk daily, strengthening them from within. Rather than sell our surplus, we choose to nourish our neighbours’ children, contributing to the health of our community.</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 </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The cow's pregnancy led to four calves, marking the beginning of an incredible transformation. The first calf I passed on to a neighbour, broadening the circle of the Selecta Coffee Fund's impact. From selling the next two calves, I purchased land, expanding my coffee farm significantly.</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 </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Each year, the Selecta-invited training sessions refine my coffee farming skills and financial management, enhancing the yield from my coffee trees. The tools provided have been indispensable, but it's the manure—the "gold"—that has turned my farm around, boosting both coffee and kitchen garden crops.</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 </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From once scraping by on about </a:t>
            </a:r>
            <a:r>
              <a:rPr lang="en-GB" sz="1000" kern="100" dirty="0" err="1">
                <a:effectLst/>
                <a:latin typeface="Helvetica Neue Light" panose="02000403000000020004" pitchFamily="2" charset="0"/>
                <a:ea typeface="Helvetica Neue Light" panose="02000403000000020004" pitchFamily="2" charset="0"/>
                <a:cs typeface="Helvetica Neue" panose="02000503000000020004" pitchFamily="2" charset="0"/>
              </a:rPr>
              <a:t>Rwf</a:t>
            </a: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 400,000 (approx. € 285) annually, our income has soared above </a:t>
            </a:r>
            <a:r>
              <a:rPr lang="en-GB" sz="1000" kern="100" dirty="0" err="1">
                <a:effectLst/>
                <a:latin typeface="Helvetica Neue Light" panose="02000403000000020004" pitchFamily="2" charset="0"/>
                <a:ea typeface="Helvetica Neue Light" panose="02000403000000020004" pitchFamily="2" charset="0"/>
                <a:cs typeface="Helvetica Neue" panose="02000503000000020004" pitchFamily="2" charset="0"/>
              </a:rPr>
              <a:t>Rwf</a:t>
            </a: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 2,000,000 (approx. € 1,425). This dramatic increase springs from:</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marL="342900" lvl="0" indent="-342900">
              <a:lnSpc>
                <a:spcPct val="100000"/>
              </a:lnSpc>
              <a:buFont typeface="Symbol" pitchFamily="2" charset="2"/>
              <a:buChar char=""/>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Improved coffee yields through enhanced cultivation techniques.</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marL="342900" lvl="0" indent="-342900">
              <a:lnSpc>
                <a:spcPct val="100000"/>
              </a:lnSpc>
              <a:buFont typeface="Symbol" pitchFamily="2" charset="2"/>
              <a:buChar char=""/>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Expanding our coffee tree count from 400 to 4,200.</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marL="342900" lvl="0" indent="-342900">
              <a:lnSpc>
                <a:spcPct val="100000"/>
              </a:lnSpc>
              <a:buFont typeface="Symbol" pitchFamily="2" charset="2"/>
              <a:buChar char=""/>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Biennial calf sales and augmented crop production thanks to organic manure.</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marL="342900" lvl="0" indent="-342900">
              <a:lnSpc>
                <a:spcPct val="100000"/>
              </a:lnSpc>
              <a:buFont typeface="Symbol" pitchFamily="2" charset="2"/>
              <a:buChar char=""/>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Our village retail shop started in 2021.</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marL="342900" lvl="0" indent="-342900">
              <a:lnSpc>
                <a:spcPct val="100000"/>
              </a:lnSpc>
              <a:buFont typeface="Symbol" pitchFamily="2" charset="2"/>
              <a:buChar char=""/>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Working as a coffee collector, facilitating connections between local farmers and washing stations.</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 </a:t>
            </a:r>
            <a:endParaRPr lang="nl-NL" sz="1000" kern="1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Helvetica Neue" panose="02000503000000020004" pitchFamily="2" charset="0"/>
              </a:rPr>
              <a:t>My heartfelt thanks to Selecta, its associates, and the dedicated Selecta Coffee Fund team in Rwanda for their consistent training and veterinary support. Your belief in us has nurtured a thriving future for my family and community.</a:t>
            </a:r>
          </a:p>
        </p:txBody>
      </p:sp>
      <p:pic>
        <p:nvPicPr>
          <p:cNvPr id="5" name="Afbeelding 4" descr="Afbeelding met persoon, buitenshuis, kleding, boom&#10;&#10;Automatisch gegenereerde beschrijving">
            <a:extLst>
              <a:ext uri="{FF2B5EF4-FFF2-40B4-BE49-F238E27FC236}">
                <a16:creationId xmlns:a16="http://schemas.microsoft.com/office/drawing/2014/main" id="{FD8A7952-B24B-68A2-3E47-5278FE37337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825857" y="4189965"/>
            <a:ext cx="4947559" cy="2295326"/>
          </a:xfrm>
          <a:prstGeom prst="rect">
            <a:avLst/>
          </a:prstGeom>
        </p:spPr>
      </p:pic>
      <p:pic>
        <p:nvPicPr>
          <p:cNvPr id="7" name="Afbeelding 6" descr="Afbeelding met gras, gebouw, kleding, buitenshuis&#10;&#10;Automatisch gegenereerde beschrijving">
            <a:extLst>
              <a:ext uri="{FF2B5EF4-FFF2-40B4-BE49-F238E27FC236}">
                <a16:creationId xmlns:a16="http://schemas.microsoft.com/office/drawing/2014/main" id="{5A3F15CD-1C46-AC41-93F0-311D887A22D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829300" y="1583338"/>
            <a:ext cx="4944117" cy="2545514"/>
          </a:xfrm>
          <a:prstGeom prst="rect">
            <a:avLst/>
          </a:prstGeom>
        </p:spPr>
      </p:pic>
      <p:cxnSp>
        <p:nvCxnSpPr>
          <p:cNvPr id="3" name="Rechte verbindingslijn 2">
            <a:extLst>
              <a:ext uri="{FF2B5EF4-FFF2-40B4-BE49-F238E27FC236}">
                <a16:creationId xmlns:a16="http://schemas.microsoft.com/office/drawing/2014/main" id="{76092E28-4B82-5A17-2679-C2190858FE6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58214B91-82E6-4D04-09AE-8DA34ECEAAAF}"/>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6FD83767-A1CC-2F8A-2467-980546B70B3D}"/>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20766583-11E2-B2F5-5C22-531457AA12E7}"/>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D7150079-A2A2-FD9F-411E-D6A92E756EA4}"/>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3BAA4714-4690-C48B-CAF3-78FA6BE1D314}"/>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4B000029-6069-CBE4-C735-47B90AF0633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7" name="Tekstvak 16">
            <a:extLst>
              <a:ext uri="{FF2B5EF4-FFF2-40B4-BE49-F238E27FC236}">
                <a16:creationId xmlns:a16="http://schemas.microsoft.com/office/drawing/2014/main" id="{EC07596A-C54D-0305-AA29-5B126D88F7F6}"/>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102</a:t>
            </a:r>
          </a:p>
        </p:txBody>
      </p:sp>
      <p:sp>
        <p:nvSpPr>
          <p:cNvPr id="18" name="Tekstvak 17">
            <a:extLst>
              <a:ext uri="{FF2B5EF4-FFF2-40B4-BE49-F238E27FC236}">
                <a16:creationId xmlns:a16="http://schemas.microsoft.com/office/drawing/2014/main" id="{B87128B1-1391-7C61-D5BC-E8C116A99461}"/>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cxnSp>
        <p:nvCxnSpPr>
          <p:cNvPr id="24" name="Rechte verbindingslijn 23">
            <a:extLst>
              <a:ext uri="{FF2B5EF4-FFF2-40B4-BE49-F238E27FC236}">
                <a16:creationId xmlns:a16="http://schemas.microsoft.com/office/drawing/2014/main" id="{8CC173B5-B2AF-0427-8B91-88EF7488802F}"/>
              </a:ext>
            </a:extLst>
          </p:cNvPr>
          <p:cNvCxnSpPr>
            <a:cxnSpLocks/>
          </p:cNvCxnSpPr>
          <p:nvPr/>
        </p:nvCxnSpPr>
        <p:spPr>
          <a:xfrm>
            <a:off x="653141" y="6489289"/>
            <a:ext cx="4706259" cy="0"/>
          </a:xfrm>
          <a:prstGeom prst="line">
            <a:avLst/>
          </a:prstGeom>
          <a:ln>
            <a:gradFill>
              <a:gsLst>
                <a:gs pos="0">
                  <a:schemeClr val="accent4"/>
                </a:gs>
                <a:gs pos="100000">
                  <a:srgbClr val="7D577E"/>
                </a:gs>
              </a:gsLst>
              <a:lin ang="5400000" scaled="1"/>
            </a:gradFill>
          </a:ln>
        </p:spPr>
        <p:style>
          <a:lnRef idx="1">
            <a:schemeClr val="accent6"/>
          </a:lnRef>
          <a:fillRef idx="0">
            <a:schemeClr val="accent6"/>
          </a:fillRef>
          <a:effectRef idx="0">
            <a:schemeClr val="accent6"/>
          </a:effectRef>
          <a:fontRef idx="minor">
            <a:schemeClr val="tx1"/>
          </a:fontRef>
        </p:style>
      </p:cxnSp>
      <p:sp>
        <p:nvSpPr>
          <p:cNvPr id="25" name="Tekstvak 24">
            <a:extLst>
              <a:ext uri="{FF2B5EF4-FFF2-40B4-BE49-F238E27FC236}">
                <a16:creationId xmlns:a16="http://schemas.microsoft.com/office/drawing/2014/main" id="{A746486D-7204-FD6F-BAEC-9C5BA9DD2E9E}"/>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26" name="Tekstvak 25">
            <a:extLst>
              <a:ext uri="{FF2B5EF4-FFF2-40B4-BE49-F238E27FC236}">
                <a16:creationId xmlns:a16="http://schemas.microsoft.com/office/drawing/2014/main" id="{B0A03393-200A-3C09-5E0D-86798C0708D4}"/>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
        <p:nvSpPr>
          <p:cNvPr id="9" name="Tekstvak 8">
            <a:extLst>
              <a:ext uri="{FF2B5EF4-FFF2-40B4-BE49-F238E27FC236}">
                <a16:creationId xmlns:a16="http://schemas.microsoft.com/office/drawing/2014/main" id="{561E9E55-20A6-9DB9-230E-91C08FBC0E80}"/>
              </a:ext>
            </a:extLst>
          </p:cNvPr>
          <p:cNvSpPr txBox="1"/>
          <p:nvPr/>
        </p:nvSpPr>
        <p:spPr>
          <a:xfrm>
            <a:off x="6050560" y="6488217"/>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Images</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Selecta Coffee Fund</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1650523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Afbeelding 34" descr="Afbeelding met kleding, persoon, buitenshuis, plant&#10;&#10;Automatisch gegenereerde beschrijving">
            <a:extLst>
              <a:ext uri="{FF2B5EF4-FFF2-40B4-BE49-F238E27FC236}">
                <a16:creationId xmlns:a16="http://schemas.microsoft.com/office/drawing/2014/main" id="{5EAC02C4-B2F7-4EFD-D524-B30CD9327BD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633626" y="1"/>
            <a:ext cx="3966361" cy="3818444"/>
          </a:xfrm>
          <a:prstGeom prst="rect">
            <a:avLst/>
          </a:prstGeom>
        </p:spPr>
      </p:pic>
      <p:sp>
        <p:nvSpPr>
          <p:cNvPr id="10" name="Titel 1">
            <a:extLst>
              <a:ext uri="{FF2B5EF4-FFF2-40B4-BE49-F238E27FC236}">
                <a16:creationId xmlns:a16="http://schemas.microsoft.com/office/drawing/2014/main" id="{55D8DB57-7CBB-1A26-5483-5358250DAD52}"/>
              </a:ext>
            </a:extLst>
          </p:cNvPr>
          <p:cNvSpPr txBox="1">
            <a:spLocks/>
          </p:cNvSpPr>
          <p:nvPr/>
        </p:nvSpPr>
        <p:spPr>
          <a:xfrm>
            <a:off x="653138" y="1148634"/>
            <a:ext cx="7576461" cy="5472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Driving positive change</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As a leader in our industry, we have a unique opportunity to drive positive change. We are committed to providing innovative solutions and services that exceed environmental and social standards. Our goal is to support our clients in their sustainability journeys by offering comprehensive strategies and tools that lead to meaningful progress.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In today's world, with evolving regulations and increased transparency demands like the Corporate Sustainability Reporting Directive (CSRD), European Union Deforestation Regulation (EUDR), and the upcoming Corporate Sustainability Due Diligence Directive (CSDDD), we are dedicated to staying ahead. We ensure our practices and reporting are robust, transparent, and aligned with these standards. This commitment helps our clients navigate new regulatory landscapes, ensuring compliance and enhancing their sustainability performance. We believe global change requires a holistic approach, and we are here to facilitate this transformation.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Leveraging ESG performance in communication</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Effective communication with our stakeholders is crucial. We use our ESG achievements to maintain full accountability and transparency. Sharing our progress not only builds trust but also highlights our commitment to leading by example in the journey toward a sustainable future.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Our CSR vision</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vision is to be a leader in sustainability, inspiring positive change in the communities we serve and the world at large. We strive to create a lasting impact by integrating sustainability into our core operations, from the coffee beans we source to the products we deliver. Our commitment is to ensure that every step of our supply chain is responsible and ethical, making a difference one sip, one coffee at a time.</a:t>
            </a: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Our pillars of impact</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marL="228600" lvl="0" indent="-228600">
              <a:lnSpc>
                <a:spcPct val="100000"/>
              </a:lnSpc>
              <a:buFont typeface="+mj-lt"/>
              <a:buAutoNum type="arabicPeriod"/>
            </a:pPr>
            <a:r>
              <a:rPr lang="en-GB" sz="1000" i="1" kern="100" dirty="0">
                <a:effectLst/>
                <a:latin typeface="Helvetica Neue Light" panose="02000403000000020004" pitchFamily="2" charset="0"/>
                <a:ea typeface="Helvetica Neue Light" panose="02000403000000020004" pitchFamily="2" charset="0"/>
                <a:cs typeface="Times New Roman (Hoofdtekst CS)"/>
              </a:rPr>
              <a:t>Planet - </a:t>
            </a:r>
            <a:r>
              <a:rPr lang="en-GB" sz="1000" kern="100" dirty="0">
                <a:effectLst/>
                <a:latin typeface="Helvetica Neue Light" panose="02000403000000020004" pitchFamily="2" charset="0"/>
                <a:ea typeface="Helvetica Neue Light" panose="02000403000000020004" pitchFamily="2" charset="0"/>
                <a:cs typeface="Times New Roman (Hoofdtekst CS)"/>
              </a:rPr>
              <a:t>environmental stewardship is at the heart of our CSR strategy. We are committed to reducing our carbon footprint, conserving natural resources, and promoting biodiversity. Our initiatives include reducing single-use plastics, improving energy efficiency, and supporting reforestation projects. By implementing sustainable practices, we protect the planet for future generations.</a:t>
            </a:r>
          </a:p>
          <a:p>
            <a:pPr marL="228600" indent="-228600">
              <a:lnSpc>
                <a:spcPct val="100000"/>
              </a:lnSpc>
              <a:buFont typeface="+mj-lt"/>
              <a:buAutoNum type="arabicPeriod"/>
            </a:pPr>
            <a:r>
              <a:rPr lang="en-GB" sz="1000" i="1" kern="100" dirty="0">
                <a:effectLst/>
                <a:latin typeface="Helvetica Neue Light" panose="02000403000000020004" pitchFamily="2" charset="0"/>
                <a:ea typeface="Helvetica Neue Light" panose="02000403000000020004" pitchFamily="2" charset="0"/>
                <a:cs typeface="Times New Roman (Hoofdtekst CS)"/>
              </a:rPr>
              <a:t>People</a:t>
            </a:r>
            <a:r>
              <a:rPr lang="en-GB" sz="1000" i="1" kern="100" dirty="0">
                <a:latin typeface="Helvetica Neue Light" panose="02000403000000020004" pitchFamily="2" charset="0"/>
                <a:ea typeface="Helvetica Neue Light" panose="02000403000000020004" pitchFamily="2" charset="0"/>
                <a:cs typeface="Times New Roman (Hoofdtekst CS)"/>
              </a:rPr>
              <a:t> - </a:t>
            </a:r>
            <a:r>
              <a:rPr lang="en-GB" sz="1000" kern="100" dirty="0">
                <a:latin typeface="Helvetica Neue Light" panose="02000403000000020004" pitchFamily="2" charset="0"/>
                <a:ea typeface="Helvetica Neue Light" panose="02000403000000020004" pitchFamily="2" charset="0"/>
                <a:cs typeface="Times New Roman (Hoofdtekst CS)"/>
              </a:rPr>
              <a:t>w</a:t>
            </a:r>
            <a:r>
              <a:rPr lang="en-GB" sz="1000" kern="100" dirty="0">
                <a:effectLst/>
                <a:latin typeface="Helvetica Neue Light" panose="02000403000000020004" pitchFamily="2" charset="0"/>
                <a:ea typeface="Helvetica Neue Light" panose="02000403000000020004" pitchFamily="2" charset="0"/>
                <a:cs typeface="Times New Roman (Hoofdtekst CS)"/>
              </a:rPr>
              <a:t>e are dedicated to enhancing the well-being of our associates, clients and consumers, and the communities we operate in. Through initiatives such as fair trade practices, community development projects, and inclusive workplace policies, we aim to improve lives and foster a culture of respect and equality.</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228600" lvl="0" indent="-228600">
              <a:lnSpc>
                <a:spcPct val="100000"/>
              </a:lnSpc>
              <a:buFont typeface="+mj-lt"/>
              <a:buAutoNum type="arabicPeriod"/>
            </a:pPr>
            <a:r>
              <a:rPr lang="en-GB" sz="1000" i="1" kern="100" dirty="0">
                <a:effectLst/>
                <a:latin typeface="Helvetica Neue Light" panose="02000403000000020004" pitchFamily="2" charset="0"/>
                <a:ea typeface="Helvetica Neue Light" panose="02000403000000020004" pitchFamily="2" charset="0"/>
                <a:cs typeface="Times New Roman (Hoofdtekst CS)"/>
              </a:rPr>
              <a:t>Product</a:t>
            </a:r>
            <a:r>
              <a:rPr lang="en-GB" sz="1000" i="1" kern="100" dirty="0">
                <a:latin typeface="Helvetica Neue Light" panose="02000403000000020004" pitchFamily="2" charset="0"/>
                <a:ea typeface="Helvetica Neue Light" panose="02000403000000020004" pitchFamily="2" charset="0"/>
                <a:cs typeface="Times New Roman (Hoofdtekst CS)"/>
              </a:rPr>
              <a:t> - </a:t>
            </a:r>
            <a:r>
              <a:rPr lang="en-GB" sz="1000" kern="100" dirty="0">
                <a:latin typeface="Helvetica Neue Light" panose="02000403000000020004" pitchFamily="2" charset="0"/>
                <a:ea typeface="Helvetica Neue Light" panose="02000403000000020004" pitchFamily="2" charset="0"/>
                <a:cs typeface="Times New Roman (Hoofdtekst CS)"/>
              </a:rPr>
              <a:t>w</a:t>
            </a:r>
            <a:r>
              <a:rPr lang="en-GB" sz="1000" kern="100" dirty="0">
                <a:effectLst/>
                <a:latin typeface="Helvetica Neue Light" panose="02000403000000020004" pitchFamily="2" charset="0"/>
                <a:ea typeface="Helvetica Neue Light" panose="02000403000000020004" pitchFamily="2" charset="0"/>
                <a:cs typeface="Times New Roman (Hoofdtekst CS)"/>
              </a:rPr>
              <a:t>e ensure that our products are sourced and produced sustainably. From ethically sourced coffee beans to eco-friendly packaging, we prioritize quality and sustainability. Our partnerships with certified suppliers and adherence to rigorous standards guarantee that our products not only taste good but also do good.</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Sustainable purchasing</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commitment to buying sustainably means that we carefully select our suppliers based on their environmental and social practices. We ensure that every product we offer is aligned with our sustainability goals, supporting ethical production and fair trade.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Making a difference</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We believe that everyone involved in our journey has the power to make a difference. Whether it's our associates, suppliers, clients, consumer or guests, each plays a crucial role in driving sustainable change. Together, we can create a ripple effect of positive impact, one sip, one coffee at a time.</a:t>
            </a:r>
            <a:br>
              <a:rPr lang="nl-NL" sz="1000" dirty="0">
                <a:latin typeface="Helvetica Neue Light" panose="02000403000000020004" pitchFamily="2" charset="0"/>
                <a:ea typeface="Helvetica Neue Light" panose="02000403000000020004" pitchFamily="2" charset="0"/>
              </a:rPr>
            </a:br>
            <a:endParaRPr lang="nl-NL" sz="1000" dirty="0">
              <a:effectLst/>
              <a:latin typeface="Helvetica Neue Light" panose="02000403000000020004" pitchFamily="2" charset="0"/>
              <a:ea typeface="Helvetica Neue Light" panose="02000403000000020004" pitchFamily="2" charset="0"/>
            </a:endParaRPr>
          </a:p>
          <a:p>
            <a:pPr>
              <a:lnSpc>
                <a:spcPct val="100000"/>
              </a:lnSpc>
            </a:pPr>
            <a:br>
              <a:rPr lang="nl-NL"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11" name="Rechthoek 10">
            <a:extLst>
              <a:ext uri="{FF2B5EF4-FFF2-40B4-BE49-F238E27FC236}">
                <a16:creationId xmlns:a16="http://schemas.microsoft.com/office/drawing/2014/main" id="{D812B0F0-A84A-39F3-EAFD-1547865EA203}"/>
              </a:ext>
            </a:extLst>
          </p:cNvPr>
          <p:cNvSpPr/>
          <p:nvPr/>
        </p:nvSpPr>
        <p:spPr>
          <a:xfrm>
            <a:off x="8633629" y="3818446"/>
            <a:ext cx="3966359" cy="3380866"/>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hthoek 5">
            <a:extLst>
              <a:ext uri="{FF2B5EF4-FFF2-40B4-BE49-F238E27FC236}">
                <a16:creationId xmlns:a16="http://schemas.microsoft.com/office/drawing/2014/main" id="{F801DC61-F17F-9ECD-1421-1A09753B823D}"/>
              </a:ext>
            </a:extLst>
          </p:cNvPr>
          <p:cNvSpPr/>
          <p:nvPr/>
        </p:nvSpPr>
        <p:spPr>
          <a:xfrm>
            <a:off x="0" y="6416291"/>
            <a:ext cx="12599988" cy="783022"/>
          </a:xfrm>
          <a:prstGeom prst="rect">
            <a:avLst/>
          </a:prstGeom>
          <a:gradFill flip="none" rotWithShape="1">
            <a:gsLst>
              <a:gs pos="0">
                <a:srgbClr val="007078"/>
              </a:gs>
              <a:gs pos="100000">
                <a:srgbClr val="65C2C4"/>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el 1">
            <a:extLst>
              <a:ext uri="{FF2B5EF4-FFF2-40B4-BE49-F238E27FC236}">
                <a16:creationId xmlns:a16="http://schemas.microsoft.com/office/drawing/2014/main" id="{19C889A3-5E5C-44D7-9381-A7B65598813B}"/>
              </a:ext>
            </a:extLst>
          </p:cNvPr>
          <p:cNvSpPr txBox="1">
            <a:spLocks/>
          </p:cNvSpPr>
          <p:nvPr/>
        </p:nvSpPr>
        <p:spPr>
          <a:xfrm>
            <a:off x="8847384" y="4284662"/>
            <a:ext cx="3538847" cy="1391534"/>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2000" kern="100" dirty="0">
                <a:solidFill>
                  <a:schemeClr val="bg1"/>
                </a:solidFill>
                <a:effectLst/>
                <a:latin typeface="Prometo" panose="020B0604030203060203" pitchFamily="34" charset="77"/>
                <a:ea typeface="Helvetica Neue Light" panose="02000403000000020004" pitchFamily="2" charset="0"/>
                <a:cs typeface="Times New Roman (Hoofdtekst CS)"/>
              </a:rPr>
              <a:t>WE BELIEVE THAT TRUE LEADERSHIP IN SUSTAINABILITY MEANS </a:t>
            </a: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SETTING A STANDARD THAT INSPIRES OTHERS</a:t>
            </a:r>
            <a:endParaRPr lang="en-GB" sz="20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cxnSp>
        <p:nvCxnSpPr>
          <p:cNvPr id="16" name="Rechte verbindingslijn 15">
            <a:extLst>
              <a:ext uri="{FF2B5EF4-FFF2-40B4-BE49-F238E27FC236}">
                <a16:creationId xmlns:a16="http://schemas.microsoft.com/office/drawing/2014/main" id="{BB78BFA5-E5CF-28A3-6039-3C59A0D5846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7DE4C11D-5CAF-FDC2-A769-C0D6A32DCD3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0B185DFC-2004-0512-C2F1-F16F1C311AF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E340F1DE-CA1B-E04E-EE30-7E6B0CA27378}"/>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A0EA6ED0-977C-AF61-305D-C5110F18D9C9}"/>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E31FC4CA-75D6-65B3-F1F9-37B62827C4C1}"/>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2" name="Tekstvak 21">
            <a:extLst>
              <a:ext uri="{FF2B5EF4-FFF2-40B4-BE49-F238E27FC236}">
                <a16:creationId xmlns:a16="http://schemas.microsoft.com/office/drawing/2014/main" id="{CF1D82B9-A1C8-6F08-1A97-EDA47E838F3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3" name="Tekstvak 22">
            <a:extLst>
              <a:ext uri="{FF2B5EF4-FFF2-40B4-BE49-F238E27FC236}">
                <a16:creationId xmlns:a16="http://schemas.microsoft.com/office/drawing/2014/main" id="{C8AA543C-CB34-39B5-38A0-40133CEF99F2}"/>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04</a:t>
            </a:r>
          </a:p>
        </p:txBody>
      </p:sp>
      <p:sp>
        <p:nvSpPr>
          <p:cNvPr id="24" name="Tekstvak 23">
            <a:extLst>
              <a:ext uri="{FF2B5EF4-FFF2-40B4-BE49-F238E27FC236}">
                <a16:creationId xmlns:a16="http://schemas.microsoft.com/office/drawing/2014/main" id="{182A5837-430A-FFB6-15C4-6B7A24D75E0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5" name="Tekstvak 24">
            <a:extLst>
              <a:ext uri="{FF2B5EF4-FFF2-40B4-BE49-F238E27FC236}">
                <a16:creationId xmlns:a16="http://schemas.microsoft.com/office/drawing/2014/main" id="{56CE6208-C9A8-05CC-F605-C0DB501DC7C1}"/>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6" name="Tekstvak 25">
            <a:extLst>
              <a:ext uri="{FF2B5EF4-FFF2-40B4-BE49-F238E27FC236}">
                <a16:creationId xmlns:a16="http://schemas.microsoft.com/office/drawing/2014/main" id="{AE9127EE-67CB-E815-1722-7EE82953A763}"/>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 name="Tekstvak 1">
            <a:extLst>
              <a:ext uri="{FF2B5EF4-FFF2-40B4-BE49-F238E27FC236}">
                <a16:creationId xmlns:a16="http://schemas.microsoft.com/office/drawing/2014/main" id="{91F057B4-EB5F-E609-164B-36FC615DA5B3}"/>
              </a:ext>
            </a:extLst>
          </p:cNvPr>
          <p:cNvSpPr txBox="1"/>
          <p:nvPr/>
        </p:nvSpPr>
        <p:spPr>
          <a:xfrm>
            <a:off x="8633626" y="3865326"/>
            <a:ext cx="3831544" cy="107722"/>
          </a:xfrm>
          <a:prstGeom prst="rect">
            <a:avLst/>
          </a:prstGeom>
          <a:noFill/>
        </p:spPr>
        <p:txBody>
          <a:bodyPr wrap="square" lIns="0" tIns="0" rIns="0" bIns="0">
            <a:spAutoFit/>
          </a:bodyPr>
          <a:lstStyle/>
          <a:p>
            <a:pPr algn="r"/>
            <a:r>
              <a:rPr lang="en-GB" sz="700" b="1" kern="0" dirty="0">
                <a:solidFill>
                  <a:schemeClr val="bg1"/>
                </a:solidFill>
                <a:latin typeface="HELVETICA NEUE THIN" panose="020B0403020202020204" pitchFamily="34" charset="0"/>
                <a:ea typeface="HELVETICA NEUE THIN" panose="020B0403020202020204" pitchFamily="34" charset="0"/>
                <a:cs typeface="Times New Roman (Hoofdtekst CS)"/>
              </a:rPr>
              <a:t>I</a:t>
            </a:r>
            <a:r>
              <a:rPr lang="en-GB" sz="700" b="1" kern="0" dirty="0">
                <a:solidFill>
                  <a:schemeClr val="bg1"/>
                </a:solidFill>
                <a:effectLst/>
                <a:latin typeface="Helvetica Neue Thin" panose="020B0403020202020204" pitchFamily="34" charset="0"/>
                <a:ea typeface="Helvetica Neue Thin" panose="020B0403020202020204" pitchFamily="34" charset="0"/>
                <a:cs typeface="Times New Roman (Hoofdtekst CS)"/>
              </a:rPr>
              <a:t>mage</a:t>
            </a:r>
            <a:r>
              <a:rPr lang="en-GB" sz="700" kern="0" dirty="0">
                <a:solidFill>
                  <a:schemeClr val="bg1"/>
                </a:solidFill>
                <a:effectLst/>
                <a:latin typeface="Helvetica Neue Thin" panose="020B0403020202020204" pitchFamily="34" charset="0"/>
                <a:ea typeface="Helvetica Neue Thin" panose="020B0403020202020204" pitchFamily="34" charset="0"/>
                <a:cs typeface="Times New Roman (Hoofdtekst CS)"/>
              </a:rPr>
              <a:t>: Selecta Coffee Fund Coffee Farmer inspecting young coffee plants</a:t>
            </a:r>
            <a:endParaRPr lang="en-GB" sz="700" dirty="0">
              <a:solidFill>
                <a:schemeClr val="bg1"/>
              </a:solidFill>
              <a:latin typeface="Helvetica Neue Thin" panose="020B0403020202020204" pitchFamily="34" charset="0"/>
              <a:ea typeface="Helvetica Neue Thin" panose="020B0403020202020204" pitchFamily="34" charset="0"/>
            </a:endParaRPr>
          </a:p>
        </p:txBody>
      </p:sp>
    </p:spTree>
    <p:extLst>
      <p:ext uri="{BB962C8B-B14F-4D97-AF65-F5344CB8AC3E}">
        <p14:creationId xmlns:p14="http://schemas.microsoft.com/office/powerpoint/2010/main" val="58305442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Afbeelding 19" descr="Afbeelding met kleding, persoon, vee, Menselijk gezicht&#10;&#10;Automatisch gegenereerde beschrijving">
            <a:extLst>
              <a:ext uri="{FF2B5EF4-FFF2-40B4-BE49-F238E27FC236}">
                <a16:creationId xmlns:a16="http://schemas.microsoft.com/office/drawing/2014/main" id="{D5B14BF9-A35D-EF12-D9AE-97538FD9E70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0"/>
            <a:ext cx="12599987" cy="2387600"/>
          </a:xfrm>
          <a:prstGeom prst="rect">
            <a:avLst/>
          </a:prstGeom>
        </p:spPr>
      </p:pic>
      <p:sp>
        <p:nvSpPr>
          <p:cNvPr id="2" name="Titel 1">
            <a:extLst>
              <a:ext uri="{FF2B5EF4-FFF2-40B4-BE49-F238E27FC236}">
                <a16:creationId xmlns:a16="http://schemas.microsoft.com/office/drawing/2014/main" id="{15728D61-E81F-08ED-99D3-AC14A391F6D1}"/>
              </a:ext>
            </a:extLst>
          </p:cNvPr>
          <p:cNvSpPr>
            <a:spLocks noGrp="1"/>
          </p:cNvSpPr>
          <p:nvPr>
            <p:ph type="title"/>
          </p:nvPr>
        </p:nvSpPr>
        <p:spPr>
          <a:xfrm>
            <a:off x="653142" y="3016980"/>
            <a:ext cx="9075058" cy="1391534"/>
          </a:xfrm>
        </p:spPr>
        <p:txBody>
          <a:bodyPr anchor="t">
            <a:normAutofit/>
          </a:bodyPr>
          <a:lstStyle/>
          <a:p>
            <a:r>
              <a:rPr lang="en-GB" sz="4000" b="1" dirty="0">
                <a:latin typeface="Prometo" panose="020B0604030203060203" pitchFamily="34" charset="77"/>
              </a:rPr>
              <a:t>SELECTA COFFEE FUND</a:t>
            </a:r>
          </a:p>
        </p:txBody>
      </p:sp>
      <p:sp>
        <p:nvSpPr>
          <p:cNvPr id="5" name="Titel 1">
            <a:extLst>
              <a:ext uri="{FF2B5EF4-FFF2-40B4-BE49-F238E27FC236}">
                <a16:creationId xmlns:a16="http://schemas.microsoft.com/office/drawing/2014/main" id="{2A25F342-C89F-D3F2-A776-612D997E1AC2}"/>
              </a:ext>
            </a:extLst>
          </p:cNvPr>
          <p:cNvSpPr txBox="1">
            <a:spLocks/>
          </p:cNvSpPr>
          <p:nvPr/>
        </p:nvSpPr>
        <p:spPr>
          <a:xfrm>
            <a:off x="653142" y="2720097"/>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People</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3967841" y="3712747"/>
            <a:ext cx="7898009" cy="2880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400" b="1" dirty="0">
                <a:effectLst/>
                <a:latin typeface="Prometo" panose="020B0604030203060203" pitchFamily="34" charset="77"/>
                <a:ea typeface="HELVETICA NEUE LIGHT" panose="02000403000000020004" pitchFamily="2" charset="0"/>
              </a:rPr>
              <a:t>PROOF OF COMMITMENT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Our investments aim to support farmers, improve biodiversity, and contribute to climate adaptation and mitigation.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400" b="1" dirty="0">
                <a:effectLst/>
                <a:latin typeface="Prometo" panose="020B0604030203060203" pitchFamily="34" charset="77"/>
                <a:ea typeface="HELVETICA NEUE LIGHT" panose="02000403000000020004" pitchFamily="2" charset="0"/>
              </a:rPr>
              <a:t>2023 MILESTONES </a:t>
            </a:r>
          </a:p>
          <a:p>
            <a:pPr algn="l" rtl="0" fontAlgn="base">
              <a:lnSpc>
                <a:spcPct val="100000"/>
              </a:lnSpc>
            </a:pPr>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2.000+ Farmers supported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More than 2000 farmers benefited from our programs. </a:t>
            </a:r>
          </a:p>
          <a:p>
            <a:pPr marL="171450" indent="-171450" algn="l" rtl="0" fontAlgn="base">
              <a:lnSpc>
                <a:spcPct val="100000"/>
              </a:lnSpc>
              <a:buFont typeface="Arial" panose="020B0604020202020204" pitchFamily="34" charset="0"/>
              <a:buChar char="•"/>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3.000 tCO2 Carbon removal </a:t>
            </a:r>
            <a:r>
              <a:rPr lang="en-GB" sz="1000" b="1" dirty="0">
                <a:solidFill>
                  <a:schemeClr val="accent4"/>
                </a:solidFill>
                <a:latin typeface="Helvetica Neue" panose="02000503000000020004" pitchFamily="2" charset="0"/>
                <a:ea typeface="Helvetica Neue" panose="02000503000000020004" pitchFamily="2" charset="0"/>
                <a:cs typeface="Helvetica Neue" panose="02000503000000020004" pitchFamily="2" charset="0"/>
              </a:rPr>
              <a:t>p</a:t>
            </a:r>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otential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Significant carbon removal potential reached. </a:t>
            </a: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11.000 Shade trees </a:t>
            </a:r>
            <a:r>
              <a:rPr lang="en-GB" sz="1000" b="1" dirty="0">
                <a:solidFill>
                  <a:schemeClr val="accent4"/>
                </a:solidFill>
                <a:latin typeface="Helvetica Neue" panose="02000503000000020004" pitchFamily="2" charset="0"/>
                <a:ea typeface="Helvetica Neue" panose="02000503000000020004" pitchFamily="2" charset="0"/>
                <a:cs typeface="Helvetica Neue" panose="02000503000000020004" pitchFamily="2" charset="0"/>
              </a:rPr>
              <a:t>p</a:t>
            </a:r>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lanted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We planted over 11.000 shade trees to enhance biodiversity and support sustainable farming practices. </a:t>
            </a: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400" b="1" dirty="0">
                <a:effectLst/>
                <a:latin typeface="Prometo" panose="020B0604030203060203" pitchFamily="34" charset="77"/>
                <a:ea typeface="HELVETICA NEUE LIGHT" panose="02000403000000020004" pitchFamily="2" charset="0"/>
              </a:rPr>
              <a:t>OUR JOURNEY AHEAD 2024-2026 </a:t>
            </a:r>
          </a:p>
          <a:p>
            <a:pPr algn="l" rtl="0" fontAlgn="base">
              <a:lnSpc>
                <a:spcPct val="100000"/>
              </a:lnSpc>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Comprehensive impact measurement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We will measure the comprehensive impact on farmer families, biodiversity, climate adaptation, and mitigation, ensuring our programs deliver meaningful benefits. We will also extend our carbon insetting programs, allowing more Selecta clients to embark on this opportunity.</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6" name="Rechte verbindingslijn 5">
            <a:extLst>
              <a:ext uri="{FF2B5EF4-FFF2-40B4-BE49-F238E27FC236}">
                <a16:creationId xmlns:a16="http://schemas.microsoft.com/office/drawing/2014/main" id="{5A5EAD8D-9840-E1BF-2FF1-63DE2798EA8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8F4E29A5-482E-5BE7-18A5-2465098C669A}"/>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CD796299-4179-9E89-C4EF-00F3D26AC0B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DFBAFAD4-FFB9-6938-F78F-1CA8F0CA03D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F385942A-7608-423C-3BD1-A37BF99DBE69}"/>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158AB815-3FA3-706F-0F32-15AE1A1057D5}"/>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38C1059A-9568-D848-C0E3-78666345AE6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64D289A7-F59A-99CD-6BDB-2828AA89A532}"/>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103</a:t>
            </a:r>
          </a:p>
        </p:txBody>
      </p:sp>
      <p:sp>
        <p:nvSpPr>
          <p:cNvPr id="15" name="Tekstvak 14">
            <a:extLst>
              <a:ext uri="{FF2B5EF4-FFF2-40B4-BE49-F238E27FC236}">
                <a16:creationId xmlns:a16="http://schemas.microsoft.com/office/drawing/2014/main" id="{93B7A122-104A-EEE9-FA55-B9DA7DE24AC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8" name="Tekstvak 17">
            <a:extLst>
              <a:ext uri="{FF2B5EF4-FFF2-40B4-BE49-F238E27FC236}">
                <a16:creationId xmlns:a16="http://schemas.microsoft.com/office/drawing/2014/main" id="{CA261B00-A904-A328-D8D1-5A5FB3BA3C2E}"/>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19" name="Tekstvak 18">
            <a:extLst>
              <a:ext uri="{FF2B5EF4-FFF2-40B4-BE49-F238E27FC236}">
                <a16:creationId xmlns:a16="http://schemas.microsoft.com/office/drawing/2014/main" id="{032ECCFA-5D5E-787A-D6DB-E695733E151D}"/>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pic>
        <p:nvPicPr>
          <p:cNvPr id="4" name="Afbeelding 3" descr="Afbeelding met patroon, plein, pixel, ontwerp&#10;&#10;Automatisch gegenereerde beschrijving">
            <a:extLst>
              <a:ext uri="{FF2B5EF4-FFF2-40B4-BE49-F238E27FC236}">
                <a16:creationId xmlns:a16="http://schemas.microsoft.com/office/drawing/2014/main" id="{5E8CF230-F831-90C0-FC3E-6967E92BDA8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3143" y="3686133"/>
            <a:ext cx="1624422" cy="1624422"/>
          </a:xfrm>
          <a:prstGeom prst="rect">
            <a:avLst/>
          </a:prstGeom>
        </p:spPr>
      </p:pic>
      <p:sp>
        <p:nvSpPr>
          <p:cNvPr id="16" name="Tekstvak 15">
            <a:extLst>
              <a:ext uri="{FF2B5EF4-FFF2-40B4-BE49-F238E27FC236}">
                <a16:creationId xmlns:a16="http://schemas.microsoft.com/office/drawing/2014/main" id="{B7912C06-C0F4-5D26-9786-FC77ECC68D84}"/>
              </a:ext>
            </a:extLst>
          </p:cNvPr>
          <p:cNvSpPr txBox="1"/>
          <p:nvPr/>
        </p:nvSpPr>
        <p:spPr>
          <a:xfrm>
            <a:off x="653142" y="5310555"/>
            <a:ext cx="2125227" cy="1015663"/>
          </a:xfrm>
          <a:prstGeom prst="rect">
            <a:avLst/>
          </a:prstGeom>
          <a:noFill/>
        </p:spPr>
        <p:txBody>
          <a:bodyPr wrap="square" rtlCol="0">
            <a:spAutoFit/>
          </a:bodyPr>
          <a:lstStyle/>
          <a:p>
            <a:r>
              <a:rPr lang="en-GB" sz="1000" b="1" dirty="0">
                <a:solidFill>
                  <a:schemeClr val="accent1"/>
                </a:solidFill>
                <a:latin typeface="Helvetica Neue" panose="02000503000000020004" pitchFamily="2" charset="0"/>
                <a:ea typeface="Helvetica Neue" panose="02000503000000020004" pitchFamily="2" charset="0"/>
                <a:cs typeface="Helvetica Neue" panose="02000503000000020004" pitchFamily="2" charset="0"/>
              </a:rPr>
              <a:t>Watch Marie’s inspiring story</a:t>
            </a:r>
          </a:p>
          <a:p>
            <a:r>
              <a:rPr lang="en-GB" sz="1000" dirty="0">
                <a:latin typeface="Helvetica Neue Light" panose="02000403000000020004" pitchFamily="2" charset="0"/>
                <a:ea typeface="Helvetica Neue Light" panose="02000403000000020004" pitchFamily="2" charset="0"/>
              </a:rPr>
              <a:t>Discover the heart-warming journey of Marie Mukeshimana, a widowed mother of five, who transformed her life with a cow donation from the Selecta Coffee Fund Program. </a:t>
            </a:r>
          </a:p>
        </p:txBody>
      </p:sp>
    </p:spTree>
    <p:extLst>
      <p:ext uri="{BB962C8B-B14F-4D97-AF65-F5344CB8AC3E}">
        <p14:creationId xmlns:p14="http://schemas.microsoft.com/office/powerpoint/2010/main" val="70645514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hthoek 19">
            <a:extLst>
              <a:ext uri="{FF2B5EF4-FFF2-40B4-BE49-F238E27FC236}">
                <a16:creationId xmlns:a16="http://schemas.microsoft.com/office/drawing/2014/main" id="{49FC04E2-42A0-B0BF-E912-EB39833FE243}"/>
              </a:ext>
            </a:extLst>
          </p:cNvPr>
          <p:cNvSpPr/>
          <p:nvPr/>
        </p:nvSpPr>
        <p:spPr>
          <a:xfrm>
            <a:off x="0" y="5610741"/>
            <a:ext cx="12599988" cy="1588572"/>
          </a:xfrm>
          <a:prstGeom prst="rect">
            <a:avLst/>
          </a:prstGeom>
          <a:gradFill flip="none" rotWithShape="1">
            <a:gsLst>
              <a:gs pos="0">
                <a:schemeClr val="accent4"/>
              </a:gs>
              <a:gs pos="100000">
                <a:srgbClr val="7D577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0597"/>
            <a:ext cx="8186060" cy="3384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In the lush hills of Rwanda, where the aroma of coffee blossoms fills the air, </a:t>
            </a:r>
            <a:r>
              <a:rPr lang="en-GB" sz="1000" dirty="0" err="1">
                <a:effectLst/>
                <a:latin typeface="Helvetica Neue Light" panose="02000403000000020004" pitchFamily="2" charset="0"/>
                <a:ea typeface="Helvetica Neue Light" panose="02000403000000020004" pitchFamily="2" charset="0"/>
              </a:rPr>
              <a:t>Felicien</a:t>
            </a:r>
            <a:r>
              <a:rPr lang="en-GB" sz="1000" dirty="0">
                <a:effectLst/>
                <a:latin typeface="Helvetica Neue Light" panose="02000403000000020004" pitchFamily="2" charset="0"/>
                <a:ea typeface="Helvetica Neue Light" panose="02000403000000020004" pitchFamily="2" charset="0"/>
              </a:rPr>
              <a:t> </a:t>
            </a:r>
            <a:r>
              <a:rPr lang="en-GB" sz="1000" dirty="0" err="1">
                <a:effectLst/>
                <a:latin typeface="Helvetica Neue Light" panose="02000403000000020004" pitchFamily="2" charset="0"/>
                <a:ea typeface="Helvetica Neue Light" panose="02000403000000020004" pitchFamily="2" charset="0"/>
              </a:rPr>
              <a:t>Munyandinda’s</a:t>
            </a:r>
            <a:r>
              <a:rPr lang="en-GB" sz="1000" dirty="0">
                <a:effectLst/>
                <a:latin typeface="Helvetica Neue Light" panose="02000403000000020004" pitchFamily="2" charset="0"/>
                <a:ea typeface="Helvetica Neue Light" panose="02000403000000020004" pitchFamily="2" charset="0"/>
              </a:rPr>
              <a:t> story unfolds—a tale of resilience, legacy, and the transformative power of the Selecta Coffee Fund. </a:t>
            </a:r>
            <a:r>
              <a:rPr lang="en-GB" sz="1000" dirty="0" err="1">
                <a:effectLst/>
                <a:latin typeface="Helvetica Neue Light" panose="02000403000000020004" pitchFamily="2" charset="0"/>
                <a:ea typeface="Helvetica Neue Light" panose="02000403000000020004" pitchFamily="2" charset="0"/>
              </a:rPr>
              <a:t>Felicien</a:t>
            </a:r>
            <a:r>
              <a:rPr lang="en-GB" sz="1000" dirty="0">
                <a:effectLst/>
                <a:latin typeface="Helvetica Neue Light" panose="02000403000000020004" pitchFamily="2" charset="0"/>
                <a:ea typeface="Helvetica Neue Light" panose="02000403000000020004" pitchFamily="2" charset="0"/>
              </a:rPr>
              <a:t> was born in 1960, into a family of coffee farmers. When he was just nine years old, a pivotal event etched itself into his memory and set the course of his life. One fateful day, coffee parchment was stolen from his father’s farm. As the thieves fled, some of the parchment spilled into the bushes. Over time, these discarded seeds sprouted into small coffee trees, unnoticed by most but not by young </a:t>
            </a:r>
            <a:r>
              <a:rPr lang="en-GB" sz="1000" dirty="0" err="1">
                <a:effectLst/>
                <a:latin typeface="Helvetica Neue Light" panose="02000403000000020004" pitchFamily="2" charset="0"/>
                <a:ea typeface="Helvetica Neue Light" panose="02000403000000020004" pitchFamily="2" charset="0"/>
              </a:rPr>
              <a:t>Felicien</a:t>
            </a: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With a dream to follow in his father’s footsteps, </a:t>
            </a:r>
            <a:r>
              <a:rPr lang="en-GB" sz="1000" dirty="0" err="1">
                <a:effectLst/>
                <a:latin typeface="Helvetica Neue Light" panose="02000403000000020004" pitchFamily="2" charset="0"/>
                <a:ea typeface="Helvetica Neue Light" panose="02000403000000020004" pitchFamily="2" charset="0"/>
              </a:rPr>
              <a:t>Felicien</a:t>
            </a:r>
            <a:r>
              <a:rPr lang="en-GB" sz="1000" dirty="0">
                <a:effectLst/>
                <a:latin typeface="Helvetica Neue Light" panose="02000403000000020004" pitchFamily="2" charset="0"/>
                <a:ea typeface="Helvetica Neue Light" panose="02000403000000020004" pitchFamily="2" charset="0"/>
              </a:rPr>
              <a:t> saw potential where others saw waste. He carefully uprooted the small coffee trees from the bushes, replanting them with the guidance and support of his father. That first effort yielded 25 coffee trees, marking the beginning of his journey as a coffee farmer. The following year, his father expanded </a:t>
            </a:r>
            <a:r>
              <a:rPr lang="en-GB" sz="1000" dirty="0" err="1">
                <a:effectLst/>
                <a:latin typeface="Helvetica Neue Light" panose="02000403000000020004" pitchFamily="2" charset="0"/>
                <a:ea typeface="Helvetica Neue Light" panose="02000403000000020004" pitchFamily="2" charset="0"/>
              </a:rPr>
              <a:t>Felicien’s</a:t>
            </a:r>
            <a:r>
              <a:rPr lang="en-GB" sz="1000" dirty="0">
                <a:effectLst/>
                <a:latin typeface="Helvetica Neue Light" panose="02000403000000020004" pitchFamily="2" charset="0"/>
                <a:ea typeface="Helvetica Neue Light" panose="02000403000000020004" pitchFamily="2" charset="0"/>
              </a:rPr>
              <a:t> plantation with 25 new trees, nurturing his son’s budding passion.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Decades later, </a:t>
            </a:r>
            <a:r>
              <a:rPr lang="en-GB" sz="1000" dirty="0" err="1">
                <a:effectLst/>
                <a:latin typeface="Helvetica Neue Light" panose="02000403000000020004" pitchFamily="2" charset="0"/>
                <a:ea typeface="Helvetica Neue Light" panose="02000403000000020004" pitchFamily="2" charset="0"/>
              </a:rPr>
              <a:t>Felicien’s</a:t>
            </a:r>
            <a:r>
              <a:rPr lang="en-GB" sz="1000" dirty="0">
                <a:effectLst/>
                <a:latin typeface="Helvetica Neue Light" panose="02000403000000020004" pitchFamily="2" charset="0"/>
                <a:ea typeface="Helvetica Neue Light" panose="02000403000000020004" pitchFamily="2" charset="0"/>
              </a:rPr>
              <a:t> modest beginning has flourished into a thriving farm of 2,750 coffee trees. His dedication and hard work have borne fruit—quite literally—enabling him to purchase additional land, cultivate various crops, build a home for his family, keep livestock, and acquire a grain miller. His success is not just measured in yields but in the stability and prosperity it has brought to his family.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err="1">
                <a:effectLst/>
                <a:latin typeface="Helvetica Neue Light" panose="02000403000000020004" pitchFamily="2" charset="0"/>
                <a:ea typeface="Helvetica Neue Light" panose="02000403000000020004" pitchFamily="2" charset="0"/>
              </a:rPr>
              <a:t>Felicien’s</a:t>
            </a:r>
            <a:r>
              <a:rPr lang="en-GB" sz="1000" dirty="0">
                <a:effectLst/>
                <a:latin typeface="Helvetica Neue Light" panose="02000403000000020004" pitchFamily="2" charset="0"/>
                <a:ea typeface="Helvetica Neue Light" panose="02000403000000020004" pitchFamily="2" charset="0"/>
              </a:rPr>
              <a:t> legacy of coffee farming extends to his children. Two of his three children have embraced this family tradition, each tending to their own coffee trees—130 and 120 respectively. This continuation underscores the profound impact of a single act of perseverance and the enduring power of a family’s dedication to their land and craft.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Selecta Coffee Fund has played a crucial role in </a:t>
            </a:r>
            <a:r>
              <a:rPr lang="en-GB" sz="1000" dirty="0" err="1">
                <a:effectLst/>
                <a:latin typeface="Helvetica Neue Light" panose="02000403000000020004" pitchFamily="2" charset="0"/>
                <a:ea typeface="Helvetica Neue Light" panose="02000403000000020004" pitchFamily="2" charset="0"/>
              </a:rPr>
              <a:t>Felicien’s</a:t>
            </a:r>
            <a:r>
              <a:rPr lang="en-GB" sz="1000" dirty="0">
                <a:effectLst/>
                <a:latin typeface="Helvetica Neue Light" panose="02000403000000020004" pitchFamily="2" charset="0"/>
                <a:ea typeface="Helvetica Neue Light" panose="02000403000000020004" pitchFamily="2" charset="0"/>
              </a:rPr>
              <a:t> journey. As one of the three farmers selected to develop model coffee farms, </a:t>
            </a:r>
            <a:r>
              <a:rPr lang="en-GB" sz="1000" dirty="0" err="1">
                <a:effectLst/>
                <a:latin typeface="Helvetica Neue Light" panose="02000403000000020004" pitchFamily="2" charset="0"/>
                <a:ea typeface="Helvetica Neue Light" panose="02000403000000020004" pitchFamily="2" charset="0"/>
              </a:rPr>
              <a:t>Felicien</a:t>
            </a:r>
            <a:r>
              <a:rPr lang="en-GB" sz="1000" dirty="0">
                <a:effectLst/>
                <a:latin typeface="Helvetica Neue Light" panose="02000403000000020004" pitchFamily="2" charset="0"/>
                <a:ea typeface="Helvetica Neue Light" panose="02000403000000020004" pitchFamily="2" charset="0"/>
              </a:rPr>
              <a:t> has received invaluable support and education in good agricultural practices. This opportunity has not only enhanced his own farming techniques but also positioned him as a beacon of knowledge and inspiration within his community. Other farmers now look to </a:t>
            </a:r>
            <a:r>
              <a:rPr lang="en-GB" sz="1000" dirty="0" err="1">
                <a:effectLst/>
                <a:latin typeface="Helvetica Neue Light" panose="02000403000000020004" pitchFamily="2" charset="0"/>
                <a:ea typeface="Helvetica Neue Light" panose="02000403000000020004" pitchFamily="2" charset="0"/>
              </a:rPr>
              <a:t>Felicien’s</a:t>
            </a:r>
            <a:r>
              <a:rPr lang="en-GB" sz="1000" dirty="0">
                <a:effectLst/>
                <a:latin typeface="Helvetica Neue Light" panose="02000403000000020004" pitchFamily="2" charset="0"/>
                <a:ea typeface="Helvetica Neue Light" panose="02000403000000020004" pitchFamily="2" charset="0"/>
              </a:rPr>
              <a:t> farm as a model, learning effective practices that can transform their own farms and lives.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err="1">
                <a:effectLst/>
                <a:latin typeface="Helvetica Neue Light" panose="02000403000000020004" pitchFamily="2" charset="0"/>
                <a:ea typeface="Helvetica Neue Light" panose="02000403000000020004" pitchFamily="2" charset="0"/>
              </a:rPr>
              <a:t>Felicien</a:t>
            </a:r>
            <a:r>
              <a:rPr lang="en-GB" sz="1000" dirty="0">
                <a:effectLst/>
                <a:latin typeface="Helvetica Neue Light" panose="02000403000000020004" pitchFamily="2" charset="0"/>
                <a:ea typeface="Helvetica Neue Light" panose="02000403000000020004" pitchFamily="2" charset="0"/>
              </a:rPr>
              <a:t> expresses deep gratitude for the Selecta Coffee Fund’s commitment to improving his agricultural knowledge and supporting him in becoming a model farmer. The Fund’s impact is evident in the thriving coffee trees, the prosperity of his family, and the ripple effect of improved practices spreading through his community. </a:t>
            </a:r>
          </a:p>
        </p:txBody>
      </p:sp>
      <p:sp>
        <p:nvSpPr>
          <p:cNvPr id="31" name="Titel 1">
            <a:extLst>
              <a:ext uri="{FF2B5EF4-FFF2-40B4-BE49-F238E27FC236}">
                <a16:creationId xmlns:a16="http://schemas.microsoft.com/office/drawing/2014/main" id="{F25ED6A9-DB89-237D-0C74-D1F6BA4F88A3}"/>
              </a:ext>
            </a:extLst>
          </p:cNvPr>
          <p:cNvSpPr txBox="1">
            <a:spLocks/>
          </p:cNvSpPr>
          <p:nvPr/>
        </p:nvSpPr>
        <p:spPr>
          <a:xfrm>
            <a:off x="6299994" y="5709260"/>
            <a:ext cx="5456728"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r">
              <a:lnSpc>
                <a:spcPct val="100000"/>
              </a:lnSpc>
            </a:pPr>
            <a:r>
              <a:rPr lang="en-GB" sz="2000" b="1" dirty="0">
                <a:solidFill>
                  <a:schemeClr val="bg1"/>
                </a:solidFill>
                <a:effectLst/>
                <a:latin typeface="Prometo" panose="020B0604030203060203" pitchFamily="34" charset="77"/>
                <a:ea typeface="Helvetica Neue Light" panose="02000403000000020004" pitchFamily="2" charset="0"/>
              </a:rPr>
              <a:t>“WITH A DREAM TO FOLLOW IN MY FATHER’S FOOTSTEPS, I SAW POTENTIAL WHERE OTHERS SAW WASTE.”</a:t>
            </a:r>
            <a:r>
              <a:rPr lang="en-GB" sz="2000" dirty="0">
                <a:solidFill>
                  <a:schemeClr val="bg1"/>
                </a:solidFill>
                <a:effectLst/>
                <a:latin typeface="Helvetica Neue Light" panose="02000403000000020004" pitchFamily="2" charset="0"/>
                <a:ea typeface="Helvetica Neue Light" panose="02000403000000020004" pitchFamily="2" charset="0"/>
              </a:rPr>
              <a:t> </a:t>
            </a:r>
          </a:p>
          <a:p>
            <a:pPr algn="r">
              <a:lnSpc>
                <a:spcPct val="100000"/>
              </a:lnSpc>
            </a:pPr>
            <a:r>
              <a:rPr lang="en-GB" sz="2000" dirty="0">
                <a:solidFill>
                  <a:schemeClr val="bg1"/>
                </a:solidFill>
                <a:effectLst/>
                <a:latin typeface="Helvetica Neue Light" panose="02000403000000020004" pitchFamily="2" charset="0"/>
                <a:ea typeface="Helvetica Neue Light" panose="02000403000000020004" pitchFamily="2" charset="0"/>
              </a:rPr>
              <a:t>- </a:t>
            </a:r>
            <a:r>
              <a:rPr lang="en-GB" sz="2000" dirty="0" err="1">
                <a:solidFill>
                  <a:schemeClr val="bg1"/>
                </a:solidFill>
                <a:effectLst/>
                <a:latin typeface="Helvetica Neue Light" panose="02000403000000020004" pitchFamily="2" charset="0"/>
                <a:ea typeface="Helvetica Neue Light" panose="02000403000000020004" pitchFamily="2" charset="0"/>
              </a:rPr>
              <a:t>Felicien</a:t>
            </a:r>
            <a:r>
              <a:rPr lang="en-GB" sz="2000" dirty="0">
                <a:solidFill>
                  <a:schemeClr val="bg1"/>
                </a:solidFill>
                <a:effectLst/>
                <a:latin typeface="Helvetica Neue Light" panose="02000403000000020004" pitchFamily="2" charset="0"/>
                <a:ea typeface="Helvetica Neue Light" panose="02000403000000020004" pitchFamily="2" charset="0"/>
              </a:rPr>
              <a:t> </a:t>
            </a:r>
            <a:r>
              <a:rPr lang="en-GB" sz="2000" dirty="0" err="1">
                <a:solidFill>
                  <a:schemeClr val="bg1"/>
                </a:solidFill>
                <a:effectLst/>
                <a:latin typeface="Helvetica Neue Light" panose="02000403000000020004" pitchFamily="2" charset="0"/>
                <a:ea typeface="Helvetica Neue Light" panose="02000403000000020004" pitchFamily="2" charset="0"/>
              </a:rPr>
              <a:t>Munyandinda</a:t>
            </a:r>
            <a:r>
              <a:rPr lang="en-GB" sz="2000" dirty="0">
                <a:solidFill>
                  <a:schemeClr val="bg1"/>
                </a:solidFill>
                <a:effectLst/>
                <a:latin typeface="Helvetica Neue Light" panose="02000403000000020004" pitchFamily="2" charset="0"/>
                <a:ea typeface="Helvetica Neue Light" panose="02000403000000020004" pitchFamily="2" charset="0"/>
              </a:rPr>
              <a:t> </a:t>
            </a:r>
            <a:endParaRPr lang="en-GB" sz="20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DC59383C-4FAA-92AD-1A26-047D8DA1D67E}"/>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E5D5B717-7792-E73E-4352-03403F267B5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E8A8636C-6DDB-F66A-38E4-56FA08A9BF9D}"/>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FC22B7CB-2FEE-B430-BB5C-B0906E82E9A7}"/>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0EB59CE-4AF2-DD0F-4295-C32945B1428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D8D17051-F898-560C-62F1-520C806D05D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9F0C6438-FDB0-2A99-F5E5-DCEE80237C57}"/>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00C6A02C-B529-D49C-B5A3-DD3B59B6B045}"/>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104</a:t>
            </a:r>
          </a:p>
        </p:txBody>
      </p:sp>
      <p:sp>
        <p:nvSpPr>
          <p:cNvPr id="14" name="Tekstvak 13">
            <a:extLst>
              <a:ext uri="{FF2B5EF4-FFF2-40B4-BE49-F238E27FC236}">
                <a16:creationId xmlns:a16="http://schemas.microsoft.com/office/drawing/2014/main" id="{02470FF4-9FCC-8824-D461-7C16ECCB21D6}"/>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8" name="Titel 1">
            <a:extLst>
              <a:ext uri="{FF2B5EF4-FFF2-40B4-BE49-F238E27FC236}">
                <a16:creationId xmlns:a16="http://schemas.microsoft.com/office/drawing/2014/main" id="{68150E48-D25C-AB1A-8FBD-9EDE3C117C46}"/>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A JOURNEY OF RESILIENCE</a:t>
            </a:r>
          </a:p>
        </p:txBody>
      </p:sp>
      <p:sp>
        <p:nvSpPr>
          <p:cNvPr id="19" name="Titel 1">
            <a:extLst>
              <a:ext uri="{FF2B5EF4-FFF2-40B4-BE49-F238E27FC236}">
                <a16:creationId xmlns:a16="http://schemas.microsoft.com/office/drawing/2014/main" id="{03541EA2-CD6B-7300-54D0-EA315F9E45F2}"/>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err="1">
                <a:latin typeface="Helvetica Neue Light" panose="02000403000000020004" pitchFamily="2" charset="0"/>
                <a:ea typeface="Helvetica Neue Light" panose="02000403000000020004" pitchFamily="2" charset="0"/>
                <a:cs typeface="Helvetica Neue" panose="02000503000000020004" pitchFamily="2" charset="0"/>
              </a:rPr>
              <a:t>Felicien’s</a:t>
            </a:r>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 story</a:t>
            </a:r>
          </a:p>
        </p:txBody>
      </p:sp>
      <p:pic>
        <p:nvPicPr>
          <p:cNvPr id="5" name="Afbeelding 4" descr="Afbeelding met kleding, buitenshuis, persoon, gebouw&#10;&#10;Automatisch gegenereerde beschrijving">
            <a:extLst>
              <a:ext uri="{FF2B5EF4-FFF2-40B4-BE49-F238E27FC236}">
                <a16:creationId xmlns:a16="http://schemas.microsoft.com/office/drawing/2014/main" id="{39D9F410-5113-2DBC-5D7C-EBC9BA8B3FC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014604" y="1590644"/>
            <a:ext cx="2932242" cy="3921577"/>
          </a:xfrm>
          <a:prstGeom prst="rect">
            <a:avLst/>
          </a:prstGeom>
        </p:spPr>
      </p:pic>
      <p:sp>
        <p:nvSpPr>
          <p:cNvPr id="17" name="Tekstvak 16">
            <a:extLst>
              <a:ext uri="{FF2B5EF4-FFF2-40B4-BE49-F238E27FC236}">
                <a16:creationId xmlns:a16="http://schemas.microsoft.com/office/drawing/2014/main" id="{632B2A6B-EF75-8E04-B059-8DD593D722ED}"/>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21" name="Tekstvak 20">
            <a:extLst>
              <a:ext uri="{FF2B5EF4-FFF2-40B4-BE49-F238E27FC236}">
                <a16:creationId xmlns:a16="http://schemas.microsoft.com/office/drawing/2014/main" id="{DE302965-E175-B27B-773F-D962E916D6A9}"/>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119598269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2723"/>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Upholding</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ethical</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standards</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across</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our</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supply</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chain is a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core</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principle</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Selecta. We are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committed</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to</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ensuring</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that</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our</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suppliers</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adhere</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to</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high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standards</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of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environmental</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social</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and</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governance</a:t>
            </a:r>
            <a:r>
              <a:rPr lang="nl-NL"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(ESG) </a:t>
            </a:r>
            <a:r>
              <a:rPr lang="nl-NL"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practices</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060760" y="2752967"/>
            <a:ext cx="6257726" cy="349277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9414722" y="2755001"/>
            <a:ext cx="2528060" cy="345132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8811420" y="2974614"/>
            <a:ext cx="134518" cy="65925"/>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2993052"/>
            <a:ext cx="134518" cy="65925"/>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261759" y="2935884"/>
            <a:ext cx="2315014" cy="478839"/>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9539228" y="2933854"/>
            <a:ext cx="1911874" cy="322748"/>
          </a:xfrm>
          <a:prstGeom prst="rect">
            <a:avLst/>
          </a:prstGeom>
        </p:spPr>
        <p:txBody>
          <a:bodyPr vert="horz" lIns="0" tIns="0" rIns="0" bIns="0" rtlCol="0" anchor="t">
            <a:normAutofit fontScale="92500" lnSpcReduction="20000"/>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260860" y="3346407"/>
            <a:ext cx="5933120" cy="2375329"/>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509 Critical Suppliers Assessed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We covered 509 critical suppliers, representing 80% of Group spend, with an ESG risk evaluation. This 80% is based on supplier spend greater than 200K €. </a:t>
            </a:r>
            <a:r>
              <a:rPr lang="en-GB" sz="1000" dirty="0">
                <a:latin typeface="Helvetica Neue Light" panose="02000403000000020004" pitchFamily="2" charset="0"/>
                <a:ea typeface="Helvetica Neue Light" panose="02000403000000020004" pitchFamily="2" charset="0"/>
              </a:rPr>
              <a:t>W</a:t>
            </a:r>
            <a:r>
              <a:rPr lang="en-GB" sz="1000" dirty="0">
                <a:effectLst/>
                <a:latin typeface="Helvetica Neue Light" panose="02000403000000020004" pitchFamily="2" charset="0"/>
                <a:ea typeface="Helvetica Neue Light" panose="02000403000000020004" pitchFamily="2" charset="0"/>
              </a:rPr>
              <a:t>e are committed to maintaining the highest ethical standards across our supply chain. Our supplier selection process, which includes a rigorous onboarding protocol and a detailed supplier traffic light risk assessment system, is designed to ensure that all our suppliers adhere to these standards. Additionally, we employ Ignite Procurement, a comprehensive tool for identifying Human Rights risks, ensuring compliance with our commitment to social responsibility.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Our Supplier Code of Conduct sets clear expectations for how our suppliers should behave. It reflects our commitment to ethical business practices, covering important areas like labour standards, health and safety, environmental impact, and business integrity. This document is part of our contracts with suppliers, ensuring they follow these ethical principles. Before a supplier can join Selecta's list, they must agree to our Code of Conduct and complete a self-assessment questionnaire. We also use an in-house tool to check the supplier’s reputation and identify any potential red flags in their business history.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We continuously monitor social risks through a special evaluation process. This process helps us identify risks related to human rights and working conditions, known as social risks. We assess these risks based on factors like geography and industry, using this data to ensure our suppliers maintain high ethical standards. </a:t>
            </a: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9539228" y="3341555"/>
            <a:ext cx="2182812" cy="209814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Systematic ESG Risk Assessment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We will implement systematic ESG risk assessments for all new suppliers, ensuring ongoing compliance and ethical practices. </a:t>
            </a:r>
          </a:p>
        </p:txBody>
      </p:sp>
      <p:sp>
        <p:nvSpPr>
          <p:cNvPr id="24" name="Rechthoek 23">
            <a:extLst>
              <a:ext uri="{FF2B5EF4-FFF2-40B4-BE49-F238E27FC236}">
                <a16:creationId xmlns:a16="http://schemas.microsoft.com/office/drawing/2014/main" id="{08CE4D7E-909B-32F8-5698-5D1DB25BDE8D}"/>
              </a:ext>
            </a:extLst>
          </p:cNvPr>
          <p:cNvSpPr/>
          <p:nvPr/>
        </p:nvSpPr>
        <p:spPr>
          <a:xfrm>
            <a:off x="653140" y="2750935"/>
            <a:ext cx="2289298" cy="347169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5617" y="2927839"/>
            <a:ext cx="2016819" cy="36532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02864" y="3346408"/>
            <a:ext cx="1970303" cy="95217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We conduct systematic ESG risk evaluations to ensure compliance and ethical behaviour throughout our supply chain. </a:t>
            </a: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105</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ETHICS IN THE SUPPLY CHAIN</a:t>
            </a: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People </a:t>
            </a:r>
          </a:p>
        </p:txBody>
      </p:sp>
      <p:pic>
        <p:nvPicPr>
          <p:cNvPr id="34" name="object 14">
            <a:extLst>
              <a:ext uri="{FF2B5EF4-FFF2-40B4-BE49-F238E27FC236}">
                <a16:creationId xmlns:a16="http://schemas.microsoft.com/office/drawing/2014/main" id="{85126045-338D-A565-7D28-2C5BBCBB1B9B}"/>
              </a:ext>
            </a:extLst>
          </p:cNvPr>
          <p:cNvPicPr/>
          <p:nvPr/>
        </p:nvPicPr>
        <p:blipFill>
          <a:blip r:embed="rId2" cstate="email">
            <a:extLst>
              <a:ext uri="{28A0092B-C50C-407E-A947-70E740481C1C}">
                <a14:useLocalDpi xmlns:a14="http://schemas.microsoft.com/office/drawing/2010/main"/>
              </a:ext>
            </a:extLst>
          </a:blip>
          <a:stretch>
            <a:fillRect/>
          </a:stretch>
        </p:blipFill>
        <p:spPr>
          <a:xfrm>
            <a:off x="2537294" y="2976337"/>
            <a:ext cx="134518" cy="65925"/>
          </a:xfrm>
          <a:prstGeom prst="rect">
            <a:avLst/>
          </a:prstGeom>
        </p:spPr>
      </p:pic>
      <p:sp>
        <p:nvSpPr>
          <p:cNvPr id="9" name="Rechthoek 8">
            <a:extLst>
              <a:ext uri="{FF2B5EF4-FFF2-40B4-BE49-F238E27FC236}">
                <a16:creationId xmlns:a16="http://schemas.microsoft.com/office/drawing/2014/main" id="{8AADA199-46C6-19E0-95ED-D17B955AE637}"/>
              </a:ext>
            </a:extLst>
          </p:cNvPr>
          <p:cNvSpPr/>
          <p:nvPr/>
        </p:nvSpPr>
        <p:spPr>
          <a:xfrm>
            <a:off x="0" y="6224898"/>
            <a:ext cx="12599988" cy="974414"/>
          </a:xfrm>
          <a:prstGeom prst="rect">
            <a:avLst/>
          </a:prstGeom>
          <a:gradFill flip="none" rotWithShape="1">
            <a:gsLst>
              <a:gs pos="0">
                <a:srgbClr val="65C2C4"/>
              </a:gs>
              <a:gs pos="100000">
                <a:srgbClr val="007078"/>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kstvak 1">
            <a:extLst>
              <a:ext uri="{FF2B5EF4-FFF2-40B4-BE49-F238E27FC236}">
                <a16:creationId xmlns:a16="http://schemas.microsoft.com/office/drawing/2014/main" id="{FDB9524A-32F0-CF7C-7CFF-E61AA214A606}"/>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5" name="Tekstvak 4">
            <a:extLst>
              <a:ext uri="{FF2B5EF4-FFF2-40B4-BE49-F238E27FC236}">
                <a16:creationId xmlns:a16="http://schemas.microsoft.com/office/drawing/2014/main" id="{94F5B809-548B-A5CC-B00E-63995E1ACE24}"/>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361577850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3C6FA2AC-565D-E9C6-F34F-B447A624C134}"/>
              </a:ext>
            </a:extLst>
          </p:cNvPr>
          <p:cNvSpPr/>
          <p:nvPr/>
        </p:nvSpPr>
        <p:spPr>
          <a:xfrm>
            <a:off x="0" y="-13071"/>
            <a:ext cx="12618370" cy="7220381"/>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al 17">
            <a:extLst>
              <a:ext uri="{FF2B5EF4-FFF2-40B4-BE49-F238E27FC236}">
                <a16:creationId xmlns:a16="http://schemas.microsoft.com/office/drawing/2014/main" id="{63F41BD6-60FA-AF35-521B-A92FFE172860}"/>
              </a:ext>
            </a:extLst>
          </p:cNvPr>
          <p:cNvSpPr/>
          <p:nvPr/>
        </p:nvSpPr>
        <p:spPr>
          <a:xfrm>
            <a:off x="10953061" y="2513678"/>
            <a:ext cx="914400" cy="914400"/>
          </a:xfrm>
          <a:prstGeom prst="ellipse">
            <a:avLst/>
          </a:prstGeom>
          <a:gradFill>
            <a:gsLst>
              <a:gs pos="0">
                <a:schemeClr val="tx2"/>
              </a:gs>
              <a:gs pos="50000">
                <a:schemeClr val="tx2"/>
              </a:gs>
              <a:gs pos="100000">
                <a:schemeClr val="tx2">
                  <a:lumMod val="7500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al 16">
            <a:extLst>
              <a:ext uri="{FF2B5EF4-FFF2-40B4-BE49-F238E27FC236}">
                <a16:creationId xmlns:a16="http://schemas.microsoft.com/office/drawing/2014/main" id="{7791AFF6-2D4D-1A67-5462-ABD1E4F5325F}"/>
              </a:ext>
            </a:extLst>
          </p:cNvPr>
          <p:cNvSpPr/>
          <p:nvPr/>
        </p:nvSpPr>
        <p:spPr>
          <a:xfrm>
            <a:off x="9595267" y="2521729"/>
            <a:ext cx="914400" cy="914400"/>
          </a:xfrm>
          <a:prstGeom prst="ellipse">
            <a:avLst/>
          </a:prstGeom>
          <a:gradFill>
            <a:gsLst>
              <a:gs pos="0">
                <a:schemeClr val="accent4"/>
              </a:gs>
              <a:gs pos="50000">
                <a:schemeClr val="accent4"/>
              </a:gs>
              <a:gs pos="100000">
                <a:schemeClr val="accent4">
                  <a:lumMod val="7500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al 9">
            <a:extLst>
              <a:ext uri="{FF2B5EF4-FFF2-40B4-BE49-F238E27FC236}">
                <a16:creationId xmlns:a16="http://schemas.microsoft.com/office/drawing/2014/main" id="{0B32B20F-3B19-D46D-71AA-21CAEA7702CE}"/>
              </a:ext>
            </a:extLst>
          </p:cNvPr>
          <p:cNvSpPr/>
          <p:nvPr/>
        </p:nvSpPr>
        <p:spPr>
          <a:xfrm>
            <a:off x="8243078" y="2514950"/>
            <a:ext cx="914400" cy="914400"/>
          </a:xfrm>
          <a:prstGeom prst="ellipse">
            <a:avLst/>
          </a:prstGeom>
          <a:gradFill>
            <a:gsLst>
              <a:gs pos="0">
                <a:schemeClr val="accent3">
                  <a:lumMod val="98000"/>
                  <a:lumOff val="2000"/>
                </a:schemeClr>
              </a:gs>
              <a:gs pos="50000">
                <a:schemeClr val="accent3"/>
              </a:gs>
              <a:gs pos="100000">
                <a:schemeClr val="accent3">
                  <a:lumMod val="8000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al 7">
            <a:extLst>
              <a:ext uri="{FF2B5EF4-FFF2-40B4-BE49-F238E27FC236}">
                <a16:creationId xmlns:a16="http://schemas.microsoft.com/office/drawing/2014/main" id="{A1DAD41C-38F8-DC7A-3DE7-8DF32DEA4E79}"/>
              </a:ext>
            </a:extLst>
          </p:cNvPr>
          <p:cNvSpPr/>
          <p:nvPr/>
        </p:nvSpPr>
        <p:spPr>
          <a:xfrm>
            <a:off x="6768548" y="2519529"/>
            <a:ext cx="914400" cy="914400"/>
          </a:xfrm>
          <a:prstGeom prst="ellipse">
            <a:avLst/>
          </a:prstGeom>
          <a:gradFill>
            <a:gsLst>
              <a:gs pos="0">
                <a:schemeClr val="accent2"/>
              </a:gs>
              <a:gs pos="50000">
                <a:schemeClr val="accent2"/>
              </a:gs>
              <a:gs pos="100000">
                <a:schemeClr val="accent2">
                  <a:lumMod val="7500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al 5">
            <a:extLst>
              <a:ext uri="{FF2B5EF4-FFF2-40B4-BE49-F238E27FC236}">
                <a16:creationId xmlns:a16="http://schemas.microsoft.com/office/drawing/2014/main" id="{34B705A8-E389-F063-EFA1-ED2845604465}"/>
              </a:ext>
            </a:extLst>
          </p:cNvPr>
          <p:cNvSpPr/>
          <p:nvPr/>
        </p:nvSpPr>
        <p:spPr>
          <a:xfrm>
            <a:off x="5289518" y="2536529"/>
            <a:ext cx="914400" cy="914400"/>
          </a:xfrm>
          <a:prstGeom prst="ellipse">
            <a:avLst/>
          </a:prstGeom>
          <a:gradFill>
            <a:gsLst>
              <a:gs pos="0">
                <a:schemeClr val="accent1">
                  <a:satMod val="103000"/>
                  <a:lumMod val="102000"/>
                  <a:tint val="94000"/>
                </a:schemeClr>
              </a:gs>
              <a:gs pos="50000">
                <a:schemeClr val="accent1"/>
              </a:gs>
              <a:gs pos="100000">
                <a:schemeClr val="accent1">
                  <a:lumMod val="7500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el 1">
            <a:extLst>
              <a:ext uri="{FF2B5EF4-FFF2-40B4-BE49-F238E27FC236}">
                <a16:creationId xmlns:a16="http://schemas.microsoft.com/office/drawing/2014/main" id="{E6C3FBB4-DB64-CD93-E5AF-FFEA5425E293}"/>
              </a:ext>
            </a:extLst>
          </p:cNvPr>
          <p:cNvSpPr txBox="1">
            <a:spLocks/>
          </p:cNvSpPr>
          <p:nvPr/>
        </p:nvSpPr>
        <p:spPr>
          <a:xfrm>
            <a:off x="653667" y="2194771"/>
            <a:ext cx="6385409" cy="5004542"/>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Our ethical supply chain approach is a comprehensive system designed to ensure that our suppliers adhere to the highest standards of ethics and responsibility. Through our detailed selection process, risk assessment system, and the use of advanced tools like Ignite, we are committed to maintaining a supply chain that is not only efficient and reliable but also ethical and socially responsible. </a:t>
            </a:r>
          </a:p>
          <a:p>
            <a:pPr algn="l" rtl="0" fontAlgn="base">
              <a:lnSpc>
                <a:spcPct val="100000"/>
              </a:lnSpc>
            </a:pPr>
            <a:endPar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Supplier traffic light risk assessment system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Our supplier traffic light risk assessment system categorizes suppliers based on their risk levels. </a:t>
            </a: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Light" panose="02000403000000020004" pitchFamily="2" charset="0"/>
                <a:ea typeface="Helvetica Neue Light" panose="02000403000000020004" pitchFamily="2" charset="0"/>
              </a:rPr>
              <a:t>Green</a:t>
            </a:r>
            <a:r>
              <a:rPr lang="en-GB" sz="1000" b="1"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low risk, compliant with all standards. </a:t>
            </a: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Light" panose="02000403000000020004" pitchFamily="2" charset="0"/>
                <a:ea typeface="Helvetica Neue Light" panose="02000403000000020004" pitchFamily="2" charset="0"/>
              </a:rPr>
              <a:t>Yellow</a:t>
            </a:r>
            <a:r>
              <a:rPr lang="en-GB" sz="1000" dirty="0">
                <a:solidFill>
                  <a:schemeClr val="bg1"/>
                </a:solidFill>
                <a:effectLst/>
                <a:latin typeface="Helvetica Neue Light" panose="02000403000000020004" pitchFamily="2" charset="0"/>
                <a:ea typeface="Helvetica Neue Light" panose="02000403000000020004" pitchFamily="2" charset="0"/>
              </a:rPr>
              <a:t> - medium risk, with some areas requiring improvement. </a:t>
            </a: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Light" panose="02000403000000020004" pitchFamily="2" charset="0"/>
                <a:ea typeface="Helvetica Neue Light" panose="02000403000000020004" pitchFamily="2" charset="0"/>
              </a:rPr>
              <a:t>Red</a:t>
            </a:r>
            <a:r>
              <a:rPr lang="en-GB" sz="1000" b="1"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high risk, non-compliant, requiring immediate action or reconsideration of partnership.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This system helps us prioritize and manage our supplier relationships effectively, ensuring continuous improvement and compliance. </a:t>
            </a: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Ignite</a:t>
            </a: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 h</a:t>
            </a: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uman rights risk identification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Ignite is a crucial component of our supply chain management, required by our clients to ensure comprehensive Human Rights risk identification. This tool utilizes advanced methodologies to: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Identify risks</a:t>
            </a:r>
            <a:r>
              <a:rPr lang="en-GB" sz="1000" dirty="0">
                <a:solidFill>
                  <a:schemeClr val="bg1"/>
                </a:solidFill>
                <a:effectLst/>
                <a:latin typeface="Helvetica Neue Light" panose="02000403000000020004" pitchFamily="2" charset="0"/>
                <a:ea typeface="Helvetica Neue Light" panose="02000403000000020004" pitchFamily="2" charset="0"/>
              </a:rPr>
              <a:t> </a:t>
            </a:r>
            <a:r>
              <a:rPr lang="en-GB" sz="1000" dirty="0">
                <a:solidFill>
                  <a:schemeClr val="bg1"/>
                </a:solidFill>
                <a:latin typeface="Helvetica Neue Light" panose="02000403000000020004" pitchFamily="2" charset="0"/>
                <a:ea typeface="Helvetica Neue Light" panose="02000403000000020004" pitchFamily="2" charset="0"/>
              </a:rPr>
              <a:t>- Ig</a:t>
            </a:r>
            <a:r>
              <a:rPr lang="en-GB" sz="1000" dirty="0">
                <a:solidFill>
                  <a:schemeClr val="bg1"/>
                </a:solidFill>
                <a:effectLst/>
                <a:latin typeface="Helvetica Neue Light" panose="02000403000000020004" pitchFamily="2" charset="0"/>
                <a:ea typeface="Helvetica Neue Light" panose="02000403000000020004" pitchFamily="2" charset="0"/>
              </a:rPr>
              <a:t>nite helps pinpoint potential Human Rights risks within the supply chain, ensuring proactive management and mitigation. </a:t>
            </a:r>
            <a:endParaRPr lang="en-GB" sz="1000" b="1"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Light" panose="02000403000000020004" pitchFamily="2" charset="0"/>
                <a:ea typeface="Helvetica Neue Light" panose="02000403000000020004" pitchFamily="2" charset="0"/>
              </a:rPr>
              <a:t>Compliance assurance</a:t>
            </a:r>
            <a:r>
              <a:rPr lang="en-GB" sz="1000" dirty="0">
                <a:solidFill>
                  <a:schemeClr val="bg1"/>
                </a:solidFill>
                <a:effectLst/>
                <a:latin typeface="Helvetica Neue Light" panose="02000403000000020004" pitchFamily="2" charset="0"/>
                <a:ea typeface="Helvetica Neue Light" panose="02000403000000020004" pitchFamily="2" charset="0"/>
              </a:rPr>
              <a:t> - it ensures that all suppliers comply with international Human Rights standards, maintaining the integrity of our supply chain. </a:t>
            </a:r>
            <a:endParaRPr lang="en-GB" sz="1000" b="1"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Light" panose="02000403000000020004" pitchFamily="2" charset="0"/>
                <a:ea typeface="Helvetica Neue Light" panose="02000403000000020004" pitchFamily="2" charset="0"/>
              </a:rPr>
              <a:t>Continuous monitoring</a:t>
            </a:r>
            <a:r>
              <a:rPr lang="en-GB" sz="1000" dirty="0">
                <a:solidFill>
                  <a:schemeClr val="bg1"/>
                </a:solidFill>
                <a:effectLst/>
                <a:latin typeface="Helvetica Neue Light" panose="02000403000000020004" pitchFamily="2" charset="0"/>
                <a:ea typeface="Helvetica Neue Light" panose="02000403000000020004" pitchFamily="2" charset="0"/>
              </a:rPr>
              <a:t> - Ignite provides ongoing monitoring and reporting, allowing us to address any issues promptly and maintain high ethical standards.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By integrating Ignite into our supply chain management, we enhance our ability to protect Human Rights and ensure ethical practices throughout our operations. </a:t>
            </a: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b="0" i="0" dirty="0">
                <a:solidFill>
                  <a:schemeClr val="bg1"/>
                </a:solidFill>
                <a:effectLst/>
                <a:latin typeface="Saturday Script Oblique" pitchFamily="2" charset="0"/>
              </a:rPr>
              <a:t>Our  Supplier Selection Process 			</a:t>
            </a:r>
            <a:r>
              <a:rPr lang="en-GB" sz="3200" dirty="0">
                <a:solidFill>
                  <a:schemeClr val="bg1"/>
                </a:solidFill>
                <a:latin typeface="Saturday Script Oblique" pitchFamily="2" charset="0"/>
              </a:rPr>
              <a:t>		</a:t>
            </a:r>
            <a:r>
              <a:rPr lang="en-GB" sz="3200" b="0" i="0" dirty="0">
                <a:solidFill>
                  <a:schemeClr val="bg1"/>
                </a:solidFill>
                <a:effectLst/>
                <a:latin typeface="Saturday Script Oblique" pitchFamily="2" charset="0"/>
              </a:rPr>
              <a:t>explained ...</a:t>
            </a:r>
            <a:endParaRPr lang="en-GB" sz="3200" dirty="0">
              <a:solidFill>
                <a:schemeClr val="bg1"/>
              </a:solidFill>
              <a:effectLst/>
              <a:latin typeface="Saturday Script Oblique"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106</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Tekstvak 19">
            <a:extLst>
              <a:ext uri="{FF2B5EF4-FFF2-40B4-BE49-F238E27FC236}">
                <a16:creationId xmlns:a16="http://schemas.microsoft.com/office/drawing/2014/main" id="{944CF357-9775-4709-4BDB-9A31F7F22E54}"/>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21" name="Tekstvak 20">
            <a:extLst>
              <a:ext uri="{FF2B5EF4-FFF2-40B4-BE49-F238E27FC236}">
                <a16:creationId xmlns:a16="http://schemas.microsoft.com/office/drawing/2014/main" id="{37FA39D2-997C-8B89-0BE1-FEBAC62990A8}"/>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grpSp>
        <p:nvGrpSpPr>
          <p:cNvPr id="43" name="Group 24">
            <a:extLst>
              <a:ext uri="{FF2B5EF4-FFF2-40B4-BE49-F238E27FC236}">
                <a16:creationId xmlns:a16="http://schemas.microsoft.com/office/drawing/2014/main" id="{26F31C16-B357-B6A1-248B-08AF50C0A54E}"/>
              </a:ext>
            </a:extLst>
          </p:cNvPr>
          <p:cNvGrpSpPr/>
          <p:nvPr/>
        </p:nvGrpSpPr>
        <p:grpSpPr>
          <a:xfrm>
            <a:off x="5046530" y="3858236"/>
            <a:ext cx="1172718" cy="2685247"/>
            <a:chOff x="332936" y="2702275"/>
            <a:chExt cx="2937088" cy="2598301"/>
          </a:xfrm>
        </p:grpSpPr>
        <p:sp>
          <p:nvSpPr>
            <p:cNvPr id="44" name="TextBox 25">
              <a:extLst>
                <a:ext uri="{FF2B5EF4-FFF2-40B4-BE49-F238E27FC236}">
                  <a16:creationId xmlns:a16="http://schemas.microsoft.com/office/drawing/2014/main" id="{A4884447-714C-4F23-8C9E-9CC5B4DE0FC6}"/>
                </a:ext>
              </a:extLst>
            </p:cNvPr>
            <p:cNvSpPr txBox="1"/>
            <p:nvPr/>
          </p:nvSpPr>
          <p:spPr>
            <a:xfrm>
              <a:off x="332936" y="2702275"/>
              <a:ext cx="2937088" cy="387155"/>
            </a:xfrm>
            <a:prstGeom prst="rect">
              <a:avLst/>
            </a:prstGeom>
            <a:noFill/>
          </p:spPr>
          <p:txBody>
            <a:bodyPr wrap="square" lIns="0" rIns="0" rtlCol="0" anchor="t">
              <a:spAutoFit/>
            </a:bodyPr>
            <a:lstStyle/>
            <a:p>
              <a:pPr rtl="0" fontAlgn="base">
                <a:lnSpc>
                  <a:spcPct val="100000"/>
                </a:lnSpc>
              </a:pPr>
              <a:r>
                <a:rPr lang="en-GB" sz="1000" b="1" dirty="0">
                  <a:solidFill>
                    <a:schemeClr val="bg1"/>
                  </a:solidFill>
                  <a:effectLst/>
                  <a:latin typeface="Prometo" panose="020B0604030203060203" pitchFamily="34" charset="77"/>
                  <a:ea typeface="Helvetica Neue" panose="02000503000000020004" pitchFamily="2" charset="0"/>
                  <a:cs typeface="Helvetica Neue" panose="02000503000000020004" pitchFamily="2" charset="0"/>
                </a:rPr>
                <a:t>SUPPLIER CODE OF CONDUCT (COC)</a:t>
              </a:r>
            </a:p>
          </p:txBody>
        </p:sp>
        <p:sp>
          <p:nvSpPr>
            <p:cNvPr id="45" name="TextBox 26">
              <a:extLst>
                <a:ext uri="{FF2B5EF4-FFF2-40B4-BE49-F238E27FC236}">
                  <a16:creationId xmlns:a16="http://schemas.microsoft.com/office/drawing/2014/main" id="{9A7C3BE4-B222-367F-61D6-DA82A4D10C6D}"/>
                </a:ext>
              </a:extLst>
            </p:cNvPr>
            <p:cNvSpPr txBox="1"/>
            <p:nvPr/>
          </p:nvSpPr>
          <p:spPr>
            <a:xfrm>
              <a:off x="336833" y="3469038"/>
              <a:ext cx="2929291" cy="1831538"/>
            </a:xfrm>
            <a:prstGeom prst="rect">
              <a:avLst/>
            </a:prstGeom>
            <a:noFill/>
          </p:spPr>
          <p:txBody>
            <a:bodyPr wrap="square" lIns="0" rIns="0" rtlCol="0" anchor="t">
              <a:spAutoFit/>
            </a:bodyPr>
            <a:lstStyle/>
            <a:p>
              <a:pPr rtl="0" fontAlgn="base">
                <a:lnSpc>
                  <a:spcPct val="100000"/>
                </a:lnSpc>
              </a:pPr>
              <a:r>
                <a:rPr lang="en-GB" sz="900" dirty="0">
                  <a:solidFill>
                    <a:schemeClr val="bg1"/>
                  </a:solidFill>
                  <a:effectLst/>
                  <a:latin typeface="Helvetica Neue Light" panose="02000403000000020004" pitchFamily="2" charset="0"/>
                  <a:ea typeface="Helvetica Neue Light" panose="02000403000000020004" pitchFamily="2" charset="0"/>
                </a:rPr>
                <a:t>Our Supplier Code of Conduct serves as the foundation of our engagement with suppliers. It sets out the ethical, environmental, and social standards we expect all our suppliers to adhere to, ensuring alignment with our values and business practices. </a:t>
              </a:r>
            </a:p>
          </p:txBody>
        </p:sp>
      </p:grpSp>
      <p:grpSp>
        <p:nvGrpSpPr>
          <p:cNvPr id="46" name="Group 27">
            <a:extLst>
              <a:ext uri="{FF2B5EF4-FFF2-40B4-BE49-F238E27FC236}">
                <a16:creationId xmlns:a16="http://schemas.microsoft.com/office/drawing/2014/main" id="{CE06C44A-5893-49E0-A822-67636F7BDB25}"/>
              </a:ext>
            </a:extLst>
          </p:cNvPr>
          <p:cNvGrpSpPr/>
          <p:nvPr/>
        </p:nvGrpSpPr>
        <p:grpSpPr>
          <a:xfrm>
            <a:off x="6447086" y="3855887"/>
            <a:ext cx="1205156" cy="2410597"/>
            <a:chOff x="267639" y="2702275"/>
            <a:chExt cx="3002385" cy="2332544"/>
          </a:xfrm>
        </p:grpSpPr>
        <p:sp>
          <p:nvSpPr>
            <p:cNvPr id="47" name="TextBox 28">
              <a:extLst>
                <a:ext uri="{FF2B5EF4-FFF2-40B4-BE49-F238E27FC236}">
                  <a16:creationId xmlns:a16="http://schemas.microsoft.com/office/drawing/2014/main" id="{810ECDC7-A30F-A4EB-3109-031BEA4C74AB}"/>
                </a:ext>
              </a:extLst>
            </p:cNvPr>
            <p:cNvSpPr txBox="1"/>
            <p:nvPr/>
          </p:nvSpPr>
          <p:spPr>
            <a:xfrm>
              <a:off x="332936" y="2702275"/>
              <a:ext cx="2937088" cy="684965"/>
            </a:xfrm>
            <a:prstGeom prst="rect">
              <a:avLst/>
            </a:prstGeom>
            <a:noFill/>
          </p:spPr>
          <p:txBody>
            <a:bodyPr wrap="square" lIns="0" rIns="0" rtlCol="0" anchor="t">
              <a:spAutoFit/>
            </a:bodyPr>
            <a:lstStyle/>
            <a:p>
              <a:r>
                <a:rPr lang="en-GB" sz="1000" b="1" dirty="0">
                  <a:solidFill>
                    <a:schemeClr val="bg1"/>
                  </a:solidFill>
                  <a:effectLst/>
                  <a:latin typeface="Prometo" panose="020B0604030203060203" pitchFamily="34" charset="77"/>
                  <a:ea typeface="Helvetica Neue" panose="02000503000000020004" pitchFamily="2" charset="0"/>
                  <a:cs typeface="Helvetica Neue" panose="02000503000000020004" pitchFamily="2" charset="0"/>
                </a:rPr>
                <a:t>SUPPLIER SELF-ASSESSMENT QUESTIONNAIRE (SSAQ)</a:t>
              </a:r>
              <a:endParaRPr lang="en-US" sz="1000" b="1" noProof="1">
                <a:solidFill>
                  <a:schemeClr val="bg1"/>
                </a:solidFill>
                <a:latin typeface="Prometo" panose="020B0604030203060203" pitchFamily="34" charset="77"/>
              </a:endParaRPr>
            </a:p>
          </p:txBody>
        </p:sp>
        <p:sp>
          <p:nvSpPr>
            <p:cNvPr id="48" name="TextBox 29">
              <a:extLst>
                <a:ext uri="{FF2B5EF4-FFF2-40B4-BE49-F238E27FC236}">
                  <a16:creationId xmlns:a16="http://schemas.microsoft.com/office/drawing/2014/main" id="{C0BAB589-7F2C-1090-3259-07BDA88DB2CD}"/>
                </a:ext>
              </a:extLst>
            </p:cNvPr>
            <p:cNvSpPr txBox="1"/>
            <p:nvPr/>
          </p:nvSpPr>
          <p:spPr>
            <a:xfrm>
              <a:off x="267639" y="3471311"/>
              <a:ext cx="2929293" cy="1563508"/>
            </a:xfrm>
            <a:prstGeom prst="rect">
              <a:avLst/>
            </a:prstGeom>
            <a:noFill/>
          </p:spPr>
          <p:txBody>
            <a:bodyPr wrap="square" lIns="0" rIns="0" rtlCol="0" anchor="t">
              <a:spAutoFit/>
            </a:bodyPr>
            <a:lstStyle/>
            <a:p>
              <a:pPr rtl="0" fontAlgn="base">
                <a:lnSpc>
                  <a:spcPct val="100000"/>
                </a:lnSpc>
              </a:pPr>
              <a:r>
                <a:rPr lang="en-GB" sz="9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Process identification </a:t>
              </a:r>
              <a:r>
                <a:rPr lang="en-GB" sz="900" dirty="0">
                  <a:solidFill>
                    <a:schemeClr val="bg1"/>
                  </a:solidFill>
                  <a:effectLst/>
                  <a:latin typeface="Helvetica Neue Light" panose="02000403000000020004" pitchFamily="2" charset="0"/>
                  <a:ea typeface="Helvetica Neue Light" panose="02000403000000020004" pitchFamily="2" charset="0"/>
                </a:rPr>
                <a:t>- the SSAQ is used to identify and evaluate the processes that suppliers have in place to meet our standards. This self-assessment helps us understand their current practices and areas that may need improvement. </a:t>
              </a:r>
            </a:p>
          </p:txBody>
        </p:sp>
      </p:grpSp>
      <p:grpSp>
        <p:nvGrpSpPr>
          <p:cNvPr id="49" name="Group 30">
            <a:extLst>
              <a:ext uri="{FF2B5EF4-FFF2-40B4-BE49-F238E27FC236}">
                <a16:creationId xmlns:a16="http://schemas.microsoft.com/office/drawing/2014/main" id="{EE6A24F9-33E2-FC43-E080-0DE4BB5D9085}"/>
              </a:ext>
            </a:extLst>
          </p:cNvPr>
          <p:cNvGrpSpPr/>
          <p:nvPr/>
        </p:nvGrpSpPr>
        <p:grpSpPr>
          <a:xfrm>
            <a:off x="7915859" y="3855887"/>
            <a:ext cx="1160683" cy="2687835"/>
            <a:chOff x="303338" y="2553370"/>
            <a:chExt cx="2966686" cy="2600803"/>
          </a:xfrm>
        </p:grpSpPr>
        <p:sp>
          <p:nvSpPr>
            <p:cNvPr id="50" name="TextBox 31">
              <a:extLst>
                <a:ext uri="{FF2B5EF4-FFF2-40B4-BE49-F238E27FC236}">
                  <a16:creationId xmlns:a16="http://schemas.microsoft.com/office/drawing/2014/main" id="{7B36B104-6517-B935-95EF-174281C67121}"/>
                </a:ext>
              </a:extLst>
            </p:cNvPr>
            <p:cNvSpPr txBox="1"/>
            <p:nvPr/>
          </p:nvSpPr>
          <p:spPr>
            <a:xfrm>
              <a:off x="332937" y="2553370"/>
              <a:ext cx="2937087" cy="684965"/>
            </a:xfrm>
            <a:prstGeom prst="rect">
              <a:avLst/>
            </a:prstGeom>
            <a:noFill/>
          </p:spPr>
          <p:txBody>
            <a:bodyPr wrap="square" lIns="0" rIns="0" rtlCol="0" anchor="t">
              <a:spAutoFit/>
            </a:bodyPr>
            <a:lstStyle/>
            <a:p>
              <a:pPr rtl="0" fontAlgn="base">
                <a:lnSpc>
                  <a:spcPct val="100000"/>
                </a:lnSpc>
              </a:pPr>
              <a:r>
                <a:rPr lang="en-GB" sz="1000" b="1" dirty="0">
                  <a:solidFill>
                    <a:schemeClr val="bg1"/>
                  </a:solidFill>
                  <a:effectLst/>
                  <a:latin typeface="Prometo" panose="020B0604030203060203" pitchFamily="34" charset="77"/>
                  <a:ea typeface="Helvetica Neue" panose="02000503000000020004" pitchFamily="2" charset="0"/>
                  <a:cs typeface="Helvetica Neue" panose="02000503000000020004" pitchFamily="2" charset="0"/>
                </a:rPr>
                <a:t>SUPPLIER SOCIAL RESPONSIBILITY ASSESSMENT (SSRA) </a:t>
              </a:r>
            </a:p>
          </p:txBody>
        </p:sp>
        <p:sp>
          <p:nvSpPr>
            <p:cNvPr id="51" name="TextBox 32">
              <a:extLst>
                <a:ext uri="{FF2B5EF4-FFF2-40B4-BE49-F238E27FC236}">
                  <a16:creationId xmlns:a16="http://schemas.microsoft.com/office/drawing/2014/main" id="{5A8DA58E-A5CD-8D60-BED2-7EF5C96F33C7}"/>
                </a:ext>
              </a:extLst>
            </p:cNvPr>
            <p:cNvSpPr txBox="1"/>
            <p:nvPr/>
          </p:nvSpPr>
          <p:spPr>
            <a:xfrm>
              <a:off x="303338" y="3322636"/>
              <a:ext cx="2929292" cy="1831537"/>
            </a:xfrm>
            <a:prstGeom prst="rect">
              <a:avLst/>
            </a:prstGeom>
            <a:noFill/>
          </p:spPr>
          <p:txBody>
            <a:bodyPr wrap="square" lIns="0" rIns="0" rtlCol="0" anchor="t">
              <a:spAutoFit/>
            </a:bodyPr>
            <a:lstStyle/>
            <a:p>
              <a:r>
                <a:rPr lang="en-GB" sz="9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Reputational risk assessment</a:t>
              </a:r>
              <a:r>
                <a:rPr lang="en-GB" sz="900" dirty="0">
                  <a:solidFill>
                    <a:schemeClr val="bg1"/>
                  </a:solidFill>
                  <a:effectLst/>
                  <a:latin typeface="Helvetica Neue Light" panose="02000403000000020004" pitchFamily="2" charset="0"/>
                  <a:ea typeface="Helvetica Neue Light" panose="02000403000000020004" pitchFamily="2" charset="0"/>
                </a:rPr>
                <a:t> - the SSRA involves a thorough assessment of the supplier’s social responsibility practices, evaluating their commitment to ethical operations and potential reputational risks. This ensures that our suppliers are aligned with our ethical</a:t>
              </a:r>
              <a:endParaRPr lang="en-US" sz="900" noProof="1">
                <a:solidFill>
                  <a:schemeClr val="bg1"/>
                </a:solidFill>
              </a:endParaRPr>
            </a:p>
          </p:txBody>
        </p:sp>
      </p:grpSp>
      <p:grpSp>
        <p:nvGrpSpPr>
          <p:cNvPr id="52" name="Group 33">
            <a:extLst>
              <a:ext uri="{FF2B5EF4-FFF2-40B4-BE49-F238E27FC236}">
                <a16:creationId xmlns:a16="http://schemas.microsoft.com/office/drawing/2014/main" id="{5553FDF2-E775-B3BB-64F3-25AF6E764BCE}"/>
              </a:ext>
            </a:extLst>
          </p:cNvPr>
          <p:cNvGrpSpPr/>
          <p:nvPr/>
        </p:nvGrpSpPr>
        <p:grpSpPr>
          <a:xfrm>
            <a:off x="9275121" y="3855887"/>
            <a:ext cx="1180327" cy="2687835"/>
            <a:chOff x="329698" y="2905800"/>
            <a:chExt cx="2940528" cy="2600804"/>
          </a:xfrm>
        </p:grpSpPr>
        <p:sp>
          <p:nvSpPr>
            <p:cNvPr id="53" name="TextBox 34">
              <a:extLst>
                <a:ext uri="{FF2B5EF4-FFF2-40B4-BE49-F238E27FC236}">
                  <a16:creationId xmlns:a16="http://schemas.microsoft.com/office/drawing/2014/main" id="{60B9553B-D080-9135-F40E-1281C54D6D2E}"/>
                </a:ext>
              </a:extLst>
            </p:cNvPr>
            <p:cNvSpPr txBox="1"/>
            <p:nvPr/>
          </p:nvSpPr>
          <p:spPr>
            <a:xfrm>
              <a:off x="333138" y="2905800"/>
              <a:ext cx="2937088" cy="387154"/>
            </a:xfrm>
            <a:prstGeom prst="rect">
              <a:avLst/>
            </a:prstGeom>
            <a:noFill/>
          </p:spPr>
          <p:txBody>
            <a:bodyPr wrap="square" lIns="0" rIns="0" rtlCol="0" anchor="t">
              <a:spAutoFit/>
            </a:bodyPr>
            <a:lstStyle/>
            <a:p>
              <a:pPr rtl="0" fontAlgn="base">
                <a:lnSpc>
                  <a:spcPct val="100000"/>
                </a:lnSpc>
              </a:pPr>
              <a:r>
                <a:rPr lang="en-GB" sz="1000" b="1" dirty="0">
                  <a:solidFill>
                    <a:schemeClr val="bg1"/>
                  </a:solidFill>
                  <a:effectLst/>
                  <a:latin typeface="Prometo" panose="020B0604030203060203" pitchFamily="34" charset="77"/>
                  <a:ea typeface="Helvetica Neue" panose="02000503000000020004" pitchFamily="2" charset="0"/>
                  <a:cs typeface="Helvetica Neue" panose="02000503000000020004" pitchFamily="2" charset="0"/>
                </a:rPr>
                <a:t>SOCIAL RISK EVALUATION</a:t>
              </a:r>
            </a:p>
          </p:txBody>
        </p:sp>
        <p:sp>
          <p:nvSpPr>
            <p:cNvPr id="54" name="TextBox 35">
              <a:extLst>
                <a:ext uri="{FF2B5EF4-FFF2-40B4-BE49-F238E27FC236}">
                  <a16:creationId xmlns:a16="http://schemas.microsoft.com/office/drawing/2014/main" id="{E0871E49-4771-62FA-A3CE-06D7FD0DACC7}"/>
                </a:ext>
              </a:extLst>
            </p:cNvPr>
            <p:cNvSpPr txBox="1"/>
            <p:nvPr/>
          </p:nvSpPr>
          <p:spPr>
            <a:xfrm>
              <a:off x="329698" y="3675067"/>
              <a:ext cx="2929292" cy="1831537"/>
            </a:xfrm>
            <a:prstGeom prst="rect">
              <a:avLst/>
            </a:prstGeom>
            <a:noFill/>
          </p:spPr>
          <p:txBody>
            <a:bodyPr wrap="square" lIns="0" rIns="0" rtlCol="0" anchor="t">
              <a:spAutoFit/>
            </a:bodyPr>
            <a:lstStyle/>
            <a:p>
              <a:pPr rtl="0" fontAlgn="base">
                <a:lnSpc>
                  <a:spcPct val="100000"/>
                </a:lnSpc>
              </a:pPr>
              <a:r>
                <a:rPr lang="en-GB" sz="9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Human rights risks assessment</a:t>
              </a:r>
              <a:r>
                <a:rPr lang="en-GB" sz="900" dirty="0">
                  <a:solidFill>
                    <a:schemeClr val="bg1"/>
                  </a:solidFill>
                  <a:effectLst/>
                  <a:latin typeface="Helvetica Neue Light" panose="02000403000000020004" pitchFamily="2" charset="0"/>
                  <a:ea typeface="Helvetica Neue Light" panose="02000403000000020004" pitchFamily="2" charset="0"/>
                </a:rPr>
                <a:t> - this step focuses on assessing risks associated with Human Rights violations within the supply chain. It is crucial for identifying areas where intervention may be needed to uphold Human Rights and prevent violations. </a:t>
              </a:r>
            </a:p>
          </p:txBody>
        </p:sp>
      </p:grpSp>
      <p:grpSp>
        <p:nvGrpSpPr>
          <p:cNvPr id="55" name="Group 36">
            <a:extLst>
              <a:ext uri="{FF2B5EF4-FFF2-40B4-BE49-F238E27FC236}">
                <a16:creationId xmlns:a16="http://schemas.microsoft.com/office/drawing/2014/main" id="{BDDF5C40-726F-7EFE-1EF7-D2CC73A2305A}"/>
              </a:ext>
            </a:extLst>
          </p:cNvPr>
          <p:cNvGrpSpPr/>
          <p:nvPr/>
        </p:nvGrpSpPr>
        <p:grpSpPr>
          <a:xfrm>
            <a:off x="10689430" y="3855887"/>
            <a:ext cx="1260104" cy="2549096"/>
            <a:chOff x="303131" y="2930147"/>
            <a:chExt cx="2964966" cy="2466553"/>
          </a:xfrm>
        </p:grpSpPr>
        <p:sp>
          <p:nvSpPr>
            <p:cNvPr id="56" name="TextBox 37">
              <a:extLst>
                <a:ext uri="{FF2B5EF4-FFF2-40B4-BE49-F238E27FC236}">
                  <a16:creationId xmlns:a16="http://schemas.microsoft.com/office/drawing/2014/main" id="{A1BD8CD6-70AA-2784-1C28-DD3ABED95A76}"/>
                </a:ext>
              </a:extLst>
            </p:cNvPr>
            <p:cNvSpPr txBox="1"/>
            <p:nvPr/>
          </p:nvSpPr>
          <p:spPr>
            <a:xfrm>
              <a:off x="303131" y="2930147"/>
              <a:ext cx="2937088" cy="387154"/>
            </a:xfrm>
            <a:prstGeom prst="rect">
              <a:avLst/>
            </a:prstGeom>
            <a:noFill/>
          </p:spPr>
          <p:txBody>
            <a:bodyPr wrap="square" lIns="0" rIns="0" rtlCol="0" anchor="t">
              <a:spAutoFit/>
            </a:bodyPr>
            <a:lstStyle/>
            <a:p>
              <a:pPr rtl="0" fontAlgn="base">
                <a:lnSpc>
                  <a:spcPct val="100000"/>
                </a:lnSpc>
              </a:pPr>
              <a:r>
                <a:rPr lang="en-GB" sz="1000" b="1" dirty="0">
                  <a:solidFill>
                    <a:schemeClr val="bg1"/>
                  </a:solidFill>
                  <a:effectLst/>
                  <a:latin typeface="Prometo" panose="020B0604030203060203" pitchFamily="34" charset="77"/>
                  <a:ea typeface="Helvetica Neue" panose="02000503000000020004" pitchFamily="2" charset="0"/>
                  <a:cs typeface="Helvetica Neue" panose="02000503000000020004" pitchFamily="2" charset="0"/>
                </a:rPr>
                <a:t>SUPPLIER SELECTION</a:t>
              </a:r>
            </a:p>
          </p:txBody>
        </p:sp>
        <p:sp>
          <p:nvSpPr>
            <p:cNvPr id="57" name="TextBox 38">
              <a:extLst>
                <a:ext uri="{FF2B5EF4-FFF2-40B4-BE49-F238E27FC236}">
                  <a16:creationId xmlns:a16="http://schemas.microsoft.com/office/drawing/2014/main" id="{D235E936-081F-4FDC-513E-FB9D634B9EAF}"/>
                </a:ext>
              </a:extLst>
            </p:cNvPr>
            <p:cNvSpPr txBox="1"/>
            <p:nvPr/>
          </p:nvSpPr>
          <p:spPr>
            <a:xfrm>
              <a:off x="338804" y="3699181"/>
              <a:ext cx="2929293" cy="1697519"/>
            </a:xfrm>
            <a:prstGeom prst="rect">
              <a:avLst/>
            </a:prstGeom>
            <a:noFill/>
          </p:spPr>
          <p:txBody>
            <a:bodyPr wrap="square" lIns="0" rIns="0" rtlCol="0" anchor="t">
              <a:spAutoFit/>
            </a:bodyPr>
            <a:lstStyle/>
            <a:p>
              <a:pPr rtl="0" fontAlgn="base">
                <a:lnSpc>
                  <a:spcPct val="100000"/>
                </a:lnSpc>
              </a:pPr>
              <a:r>
                <a:rPr lang="en-GB" sz="900" dirty="0">
                  <a:solidFill>
                    <a:schemeClr val="bg1"/>
                  </a:solidFill>
                  <a:effectLst/>
                  <a:latin typeface="Helvetica Neue Light" panose="02000403000000020004" pitchFamily="2" charset="0"/>
                  <a:ea typeface="Helvetica Neue Light" panose="02000403000000020004" pitchFamily="2" charset="0"/>
                </a:rPr>
                <a:t>Based on the evaluations from the SSAQ, SSRA, and Social Risk Evaluation, we make informed decisions on supplier selection. This ensures that we partner with suppliers who meet our stringent ethical standards and contribute positively to our supply chain integrity. </a:t>
              </a:r>
            </a:p>
          </p:txBody>
        </p:sp>
      </p:grpSp>
      <p:sp>
        <p:nvSpPr>
          <p:cNvPr id="26" name="TextBox 12">
            <a:extLst>
              <a:ext uri="{FF2B5EF4-FFF2-40B4-BE49-F238E27FC236}">
                <a16:creationId xmlns:a16="http://schemas.microsoft.com/office/drawing/2014/main" id="{20EA8DC4-BAFB-18F5-AD88-B9963CA23322}"/>
              </a:ext>
            </a:extLst>
          </p:cNvPr>
          <p:cNvSpPr txBox="1"/>
          <p:nvPr/>
        </p:nvSpPr>
        <p:spPr>
          <a:xfrm>
            <a:off x="9788840" y="4366648"/>
            <a:ext cx="1180327" cy="215444"/>
          </a:xfrm>
          <a:prstGeom prst="rect">
            <a:avLst/>
          </a:prstGeom>
          <a:noFill/>
        </p:spPr>
        <p:txBody>
          <a:bodyPr wrap="square" lIns="0" rIns="0" rtlCol="0" anchor="t">
            <a:spAutoFit/>
          </a:bodyPr>
          <a:lstStyle/>
          <a:p>
            <a:pPr algn="l" rtl="0" fontAlgn="base">
              <a:lnSpc>
                <a:spcPct val="100000"/>
              </a:lnSpc>
            </a:pPr>
            <a:r>
              <a:rPr lang="en-GB" sz="800" dirty="0">
                <a:solidFill>
                  <a:schemeClr val="bg1"/>
                </a:solidFill>
                <a:effectLst/>
                <a:latin typeface="Helvetica Neue Light" panose="02000403000000020004" pitchFamily="2" charset="0"/>
                <a:ea typeface="Helvetica Neue Light" panose="02000403000000020004" pitchFamily="2" charset="0"/>
              </a:rPr>
              <a:t> </a:t>
            </a:r>
          </a:p>
        </p:txBody>
      </p:sp>
      <p:pic>
        <p:nvPicPr>
          <p:cNvPr id="124" name="Picture 8" descr="Risk Management Icons - Free SVG &amp; PNG Risk Management Images - Noun Project">
            <a:extLst>
              <a:ext uri="{FF2B5EF4-FFF2-40B4-BE49-F238E27FC236}">
                <a16:creationId xmlns:a16="http://schemas.microsoft.com/office/drawing/2014/main" id="{6D4A0AD2-15A7-E3C3-520F-140060C588C2}"/>
              </a:ext>
            </a:extLst>
          </p:cNvPr>
          <p:cNvPicPr>
            <a:picLocks noChangeAspect="1" noChangeArrowheads="1"/>
          </p:cNvPicPr>
          <p:nvPr/>
        </p:nvPicPr>
        <p:blipFill>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9727945" y="2635877"/>
            <a:ext cx="681707" cy="681707"/>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6" descr="Social care - Free social icons">
            <a:extLst>
              <a:ext uri="{FF2B5EF4-FFF2-40B4-BE49-F238E27FC236}">
                <a16:creationId xmlns:a16="http://schemas.microsoft.com/office/drawing/2014/main" id="{BE149950-2C92-18DE-1215-8F2FF66DD8B7}"/>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372563" y="2594965"/>
            <a:ext cx="676146" cy="676146"/>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4" descr="icon-assessment@2x - CultureSync">
            <a:extLst>
              <a:ext uri="{FF2B5EF4-FFF2-40B4-BE49-F238E27FC236}">
                <a16:creationId xmlns:a16="http://schemas.microsoft.com/office/drawing/2014/main" id="{B59F4A5C-2CF6-84C9-CC60-2488B9C1920A}"/>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908230" y="2635877"/>
            <a:ext cx="681707" cy="681707"/>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2" descr="Code Of Conduct Icons - Free SVG &amp; PNG Code Of Conduct Images - Noun Project">
            <a:extLst>
              <a:ext uri="{FF2B5EF4-FFF2-40B4-BE49-F238E27FC236}">
                <a16:creationId xmlns:a16="http://schemas.microsoft.com/office/drawing/2014/main" id="{C657DCE7-8677-CCB2-07C4-97FB75615377}"/>
              </a:ext>
            </a:extLst>
          </p:cNvPr>
          <p:cNvPicPr>
            <a:picLocks noChangeAspect="1" noChangeArrowheads="1"/>
          </p:cNvPicPr>
          <p:nvPr/>
        </p:nvPicPr>
        <p:blipFill>
          <a:blip r:embed="rId5"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329248" y="2559259"/>
            <a:ext cx="834941" cy="834941"/>
          </a:xfrm>
          <a:prstGeom prst="rect">
            <a:avLst/>
          </a:prstGeom>
          <a:noFill/>
          <a:extLst>
            <a:ext uri="{909E8E84-426E-40DD-AFC4-6F175D3DCCD1}">
              <a14:hiddenFill xmlns:a14="http://schemas.microsoft.com/office/drawing/2010/main">
                <a:solidFill>
                  <a:srgbClr val="FFFFFF"/>
                </a:solidFill>
              </a14:hiddenFill>
            </a:ext>
          </a:extLst>
        </p:spPr>
      </p:pic>
      <p:pic>
        <p:nvPicPr>
          <p:cNvPr id="2049" name="Afbeelding 2048" descr="Afbeelding met Lettertype, symbool, Graphics, cirkel&#10;&#10;Automatisch gegenereerde beschrijving">
            <a:extLst>
              <a:ext uri="{FF2B5EF4-FFF2-40B4-BE49-F238E27FC236}">
                <a16:creationId xmlns:a16="http://schemas.microsoft.com/office/drawing/2014/main" id="{2E1719C8-2EFA-B7A6-0266-270C6CFE90A6}"/>
              </a:ext>
            </a:extLst>
          </p:cNvPr>
          <p:cNvPicPr>
            <a:picLocks noChangeAspect="1"/>
          </p:cNvPicPr>
          <p:nvPr/>
        </p:nvPicPr>
        <p:blipFill>
          <a:blip r:embed="rId6">
            <a:biLevel thresh="75000"/>
          </a:blip>
          <a:stretch>
            <a:fillRect/>
          </a:stretch>
        </p:blipFill>
        <p:spPr>
          <a:xfrm>
            <a:off x="11071150" y="2559259"/>
            <a:ext cx="685800" cy="685800"/>
          </a:xfrm>
          <a:prstGeom prst="rect">
            <a:avLst/>
          </a:prstGeom>
        </p:spPr>
      </p:pic>
    </p:spTree>
    <p:extLst>
      <p:ext uri="{BB962C8B-B14F-4D97-AF65-F5344CB8AC3E}">
        <p14:creationId xmlns:p14="http://schemas.microsoft.com/office/powerpoint/2010/main" val="14093798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2723"/>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Being an employer of choice means creating a safe, inclusive, and supportive workplace for all our associates. We are committed to preventing accidents and promoting diversity and inclusion across the Group.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060760" y="2752967"/>
            <a:ext cx="4532644" cy="271767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7745244" y="2755001"/>
            <a:ext cx="4197538" cy="271767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7185820" y="3007120"/>
            <a:ext cx="134518" cy="65925"/>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2993052"/>
            <a:ext cx="134518" cy="65925"/>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261759" y="2935884"/>
            <a:ext cx="2315014" cy="478839"/>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7928585" y="2933854"/>
            <a:ext cx="3522517" cy="322748"/>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260860" y="3346407"/>
            <a:ext cx="4132444" cy="2375329"/>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We've made significant progress in increasing the representation of women in our leadership roles. In our country leadership positions, the representation of women has grown to 23%. Moreover, we're proud to have achieved gender parity in our Group </a:t>
            </a:r>
            <a:r>
              <a:rPr lang="en-GB" sz="1000" dirty="0" err="1">
                <a:effectLst/>
                <a:latin typeface="Helvetica Neue Light" panose="02000403000000020004" pitchFamily="2" charset="0"/>
                <a:ea typeface="Helvetica Neue Light" panose="02000403000000020004" pitchFamily="2" charset="0"/>
              </a:rPr>
              <a:t>OpCo</a:t>
            </a:r>
            <a:r>
              <a:rPr lang="en-GB" sz="1000" dirty="0">
                <a:effectLst/>
                <a:latin typeface="Helvetica Neue Light" panose="02000403000000020004" pitchFamily="2" charset="0"/>
                <a:ea typeface="Helvetica Neue Light" panose="02000403000000020004" pitchFamily="2" charset="0"/>
              </a:rPr>
              <a:t>.</a:t>
            </a: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On average, each enrolled associate spent 10 hours in training. These changes reflect our ongoing commitment to fostering diversity and inclusivity at all levels of our organization.</a:t>
            </a:r>
            <a:endParaRPr lang="nl-NL" sz="1000" dirty="0">
              <a:effectLst/>
              <a:latin typeface="Helvetica Neue Light" panose="02000403000000020004" pitchFamily="2" charset="0"/>
              <a:ea typeface="Helvetica Neue Light" panose="02000403000000020004" pitchFamily="2" charset="0"/>
            </a:endParaRP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7928585" y="3341555"/>
            <a:ext cx="3793455" cy="209814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Selecta D&amp;I program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will continue to expand our Diversity &amp; Inclusion program.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Fairness in recruiting, promotion, and compensation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will implement and enhance policies around fairness in recruiting, promotion, and compensation to ensure an equitable workplace.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Through these initiatives, Selecta is committed to fostering a positive social impact, ensuring the well-being of our associates, and maintaining fair relationships with our partners. Together, we can create a healthier, safer, and more inclusive community for all. </a:t>
            </a:r>
          </a:p>
        </p:txBody>
      </p:sp>
      <p:sp>
        <p:nvSpPr>
          <p:cNvPr id="24" name="Rechthoek 23">
            <a:extLst>
              <a:ext uri="{FF2B5EF4-FFF2-40B4-BE49-F238E27FC236}">
                <a16:creationId xmlns:a16="http://schemas.microsoft.com/office/drawing/2014/main" id="{08CE4D7E-909B-32F8-5698-5D1DB25BDE8D}"/>
              </a:ext>
            </a:extLst>
          </p:cNvPr>
          <p:cNvSpPr/>
          <p:nvPr/>
        </p:nvSpPr>
        <p:spPr>
          <a:xfrm>
            <a:off x="653140" y="2750935"/>
            <a:ext cx="2289298" cy="272173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5617" y="2927839"/>
            <a:ext cx="2016819" cy="36532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02864" y="3346408"/>
            <a:ext cx="1970303" cy="95217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Our policies and programs aim to ensure zero preventable accidents and foster a diverse and inclusive workplace. </a:t>
            </a: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107</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EMPLOYER OF CHOICE</a:t>
            </a: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People </a:t>
            </a:r>
          </a:p>
        </p:txBody>
      </p:sp>
      <p:pic>
        <p:nvPicPr>
          <p:cNvPr id="34" name="object 14">
            <a:extLst>
              <a:ext uri="{FF2B5EF4-FFF2-40B4-BE49-F238E27FC236}">
                <a16:creationId xmlns:a16="http://schemas.microsoft.com/office/drawing/2014/main" id="{85126045-338D-A565-7D28-2C5BBCBB1B9B}"/>
              </a:ext>
            </a:extLst>
          </p:cNvPr>
          <p:cNvPicPr/>
          <p:nvPr/>
        </p:nvPicPr>
        <p:blipFill>
          <a:blip r:embed="rId2" cstate="email">
            <a:extLst>
              <a:ext uri="{28A0092B-C50C-407E-A947-70E740481C1C}">
                <a14:useLocalDpi xmlns:a14="http://schemas.microsoft.com/office/drawing/2010/main"/>
              </a:ext>
            </a:extLst>
          </a:blip>
          <a:stretch>
            <a:fillRect/>
          </a:stretch>
        </p:blipFill>
        <p:spPr>
          <a:xfrm>
            <a:off x="2537294" y="2976337"/>
            <a:ext cx="134518" cy="65925"/>
          </a:xfrm>
          <a:prstGeom prst="rect">
            <a:avLst/>
          </a:prstGeom>
        </p:spPr>
      </p:pic>
      <p:pic>
        <p:nvPicPr>
          <p:cNvPr id="5" name="Afbeelding 4" descr="Afbeelding met kleding, persoon, Menselijk gezicht, person&#10;&#10;Automatisch gegenereerde beschrijving">
            <a:extLst>
              <a:ext uri="{FF2B5EF4-FFF2-40B4-BE49-F238E27FC236}">
                <a16:creationId xmlns:a16="http://schemas.microsoft.com/office/drawing/2014/main" id="{0DFEBEAC-CC7C-B719-1E7F-46C6D6450D3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5275389"/>
            <a:ext cx="12599987" cy="1923925"/>
          </a:xfrm>
          <a:prstGeom prst="rect">
            <a:avLst/>
          </a:prstGeom>
        </p:spPr>
      </p:pic>
      <p:sp>
        <p:nvSpPr>
          <p:cNvPr id="11" name="Tekstvak 10">
            <a:extLst>
              <a:ext uri="{FF2B5EF4-FFF2-40B4-BE49-F238E27FC236}">
                <a16:creationId xmlns:a16="http://schemas.microsoft.com/office/drawing/2014/main" id="{134975C0-7D2E-8147-025E-F871FB05D620}"/>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14" name="Tekstvak 13">
            <a:extLst>
              <a:ext uri="{FF2B5EF4-FFF2-40B4-BE49-F238E27FC236}">
                <a16:creationId xmlns:a16="http://schemas.microsoft.com/office/drawing/2014/main" id="{B88ADAA2-F2BC-9E89-2F98-B03764BB1A05}"/>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366347756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7EFD529B-E121-0690-4623-E5E717AA9DCF}"/>
              </a:ext>
            </a:extLst>
          </p:cNvPr>
          <p:cNvSpPr/>
          <p:nvPr/>
        </p:nvSpPr>
        <p:spPr>
          <a:xfrm>
            <a:off x="0" y="1662"/>
            <a:ext cx="12618370" cy="7220381"/>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el 1">
            <a:extLst>
              <a:ext uri="{FF2B5EF4-FFF2-40B4-BE49-F238E27FC236}">
                <a16:creationId xmlns:a16="http://schemas.microsoft.com/office/drawing/2014/main" id="{E6C3FBB4-DB64-CD93-E5AF-FFEA5425E293}"/>
              </a:ext>
            </a:extLst>
          </p:cNvPr>
          <p:cNvSpPr txBox="1">
            <a:spLocks/>
          </p:cNvSpPr>
          <p:nvPr/>
        </p:nvSpPr>
        <p:spPr>
          <a:xfrm>
            <a:off x="653668" y="2194773"/>
            <a:ext cx="11195040" cy="4457999"/>
          </a:xfrm>
          <a:prstGeom prst="rect">
            <a:avLst/>
          </a:prstGeom>
        </p:spPr>
        <p:txBody>
          <a:bodyPr vert="horz" lIns="0" tIns="0" rIns="0" bIns="0" numCol="4"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Selecta</a:t>
            </a: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 </a:t>
            </a: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A journey of inclusion and growth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At Selecta, we believe that our people are the heart of our success. We are dedicated to creating a dynamic, inclusive, and supportive work environment where everyone can thrive. Our commitment to equity, diversity, and inclusion is reflected in every aspect of our operations, from recruitment to career development.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Selecta’s diversity and inclusion program -  fostering equality and empowerment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At Selecta, we are deeply committed to creating an inclusive, equitable, and diverse workplace where every employee feels valued and respected. Launched in 2022, our Diversity and Inclusion Program is designed to ensure that all our associates thrive, regardless of their background or identity. This program is a cornerstone of our corporate culture, reflecting our dedication to equality and fairness across all aspects of our operations. </a:t>
            </a: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We believe that diversity and inclusion are essential to a positive work environment and lead to better outcomes for our people and our business. We are committed to: </a:t>
            </a:r>
          </a:p>
          <a:p>
            <a:pPr marL="228600" indent="-228600" algn="l" rtl="0" fontAlgn="base">
              <a:lnSpc>
                <a:spcPct val="100000"/>
              </a:lnSpc>
              <a:buFont typeface="+mj-lt"/>
              <a:buAutoNum type="arabicPeriod"/>
            </a:pPr>
            <a:r>
              <a:rPr lang="en-GB" sz="1000" i="1" dirty="0">
                <a:solidFill>
                  <a:schemeClr val="bg1"/>
                </a:solidFill>
                <a:effectLst/>
                <a:latin typeface="Helvetica Neue Light" panose="02000403000000020004" pitchFamily="2" charset="0"/>
                <a:ea typeface="Helvetica Neue Light" panose="02000403000000020004" pitchFamily="2" charset="0"/>
              </a:rPr>
              <a:t>Encouraging diversity and inclusion</a:t>
            </a:r>
            <a:r>
              <a:rPr lang="en-GB" sz="1000" i="1"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we promote a diverse and inclusive culture at Selecta, where all individual’s contributions are recognized and valued. We ensure a workplace free from bullying, harassment, and unlawful discrimination. </a:t>
            </a:r>
          </a:p>
          <a:p>
            <a:pPr marL="228600" indent="-228600" algn="l" rtl="0" fontAlgn="base">
              <a:lnSpc>
                <a:spcPct val="100000"/>
              </a:lnSpc>
              <a:buFont typeface="+mj-lt"/>
              <a:buAutoNum type="arabicPeriod"/>
            </a:pPr>
            <a:r>
              <a:rPr lang="en-GB" sz="1000" i="1" dirty="0">
                <a:solidFill>
                  <a:schemeClr val="bg1"/>
                </a:solidFill>
                <a:effectLst/>
                <a:latin typeface="Helvetica Neue Light" panose="02000403000000020004" pitchFamily="2" charset="0"/>
                <a:ea typeface="Helvetica Neue Light" panose="02000403000000020004" pitchFamily="2" charset="0"/>
              </a:rPr>
              <a:t>Creating a supportive environment</a:t>
            </a:r>
            <a:r>
              <a:rPr lang="en-GB" sz="1000" i="1"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we provide training for leaders and associates about their rights and responsibilities under our diversity and inclusion policy. We foster a respectful environment where differences are celebrated. </a:t>
            </a:r>
          </a:p>
          <a:p>
            <a:pPr marL="228600" indent="-228600" algn="l" rtl="0" fontAlgn="base">
              <a:lnSpc>
                <a:spcPct val="100000"/>
              </a:lnSpc>
              <a:buFont typeface="+mj-lt"/>
              <a:buAutoNum type="arabicPeriod"/>
            </a:pPr>
            <a:r>
              <a:rPr lang="en-GB" sz="1000" i="1" dirty="0">
                <a:solidFill>
                  <a:schemeClr val="bg1"/>
                </a:solidFill>
                <a:effectLst/>
                <a:latin typeface="Helvetica Neue Light" panose="02000403000000020004" pitchFamily="2" charset="0"/>
                <a:ea typeface="Helvetica Neue Light" panose="02000403000000020004" pitchFamily="2" charset="0"/>
              </a:rPr>
              <a:t>Fair recruitment and promotion practices</a:t>
            </a:r>
            <a:r>
              <a:rPr lang="en-GB" sz="1000" i="1"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our recruitment and promotion processes are designed to be fair and inclusive. We ensure gender-balanced candidate slates and interview panels, and we prioritize diverse candidates when they are equally qualified. </a:t>
            </a:r>
          </a:p>
          <a:p>
            <a:pPr marL="228600" indent="-228600" algn="l" rtl="0" fontAlgn="base">
              <a:lnSpc>
                <a:spcPct val="100000"/>
              </a:lnSpc>
              <a:buFont typeface="+mj-lt"/>
              <a:buAutoNum type="arabicPeriod"/>
            </a:pPr>
            <a:r>
              <a:rPr lang="en-GB" sz="1000" i="1" dirty="0">
                <a:solidFill>
                  <a:schemeClr val="bg1"/>
                </a:solidFill>
                <a:effectLst/>
                <a:latin typeface="Helvetica Neue Light" panose="02000403000000020004" pitchFamily="2" charset="0"/>
                <a:ea typeface="Helvetica Neue Light" panose="02000403000000020004" pitchFamily="2" charset="0"/>
              </a:rPr>
              <a:t>Equal compensation</a:t>
            </a:r>
            <a:r>
              <a:rPr lang="en-GB" sz="1000" dirty="0">
                <a:solidFill>
                  <a:schemeClr val="bg1"/>
                </a:solidFill>
                <a:effectLst/>
                <a:latin typeface="Helvetica Neue Light" panose="02000403000000020004" pitchFamily="2" charset="0"/>
                <a:ea typeface="Helvetica Neue Light" panose="02000403000000020004" pitchFamily="2" charset="0"/>
              </a:rPr>
              <a:t> - we adhere to the principle of Equal Pay for Equal Work, ensuring that all associates are compensated fairly based on their role and performance, without discrimination.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Specific actions for recruitment and promotion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To foster diversity in recruitment, we</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Include equal opportunity statements in job postings.</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Ensure job descriptions are neutral and inclusive.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Require head-hunters to present a gender-balanced slate for leadership positions.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Target a balanced representation of candidates in interviews.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Use diverse interview panels to provide various perspectives.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For internal promotions, we</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Maintain gender-balanced candidate slates for leadership roles.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Encourage applications and nominations from diverse candidates.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Implement succession planning with a focus on developing diverse talent. </a:t>
            </a: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Fairness in Compensation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We are committed to fair compensation practices, ensuring that pay is based solely on performance and role requirements, without influence from non-merit factors such as gender, ethnicity, or sexual orientation.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Enforcement and monitoring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Our Group Diversity &amp; Inclusion Working Group regularly tracks and monitors adherence to this policy, ensuring that our commitments translate into tangible actions.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Consequences of policy breach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We take all complaints seriously and handle them under our disciplinary procedures.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At Selecta, we believe that a diverse and inclusive workplace is fundamental to our success. By fostering an environment where everyone can thrive, we not only enhance our organizational performance but also contribute to a more equitable society. We invite you to be part of this journey and help us build a better, more inclusive future. </a:t>
            </a: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b="0" i="0" dirty="0">
                <a:solidFill>
                  <a:schemeClr val="bg1"/>
                </a:solidFill>
                <a:effectLst/>
                <a:latin typeface="Saturday Script Oblique" pitchFamily="2" charset="0"/>
              </a:rPr>
              <a:t>Our  diversity &amp; </a:t>
            </a:r>
            <a:r>
              <a:rPr lang="en-GB" sz="3200" dirty="0">
                <a:solidFill>
                  <a:schemeClr val="bg1"/>
                </a:solidFill>
                <a:latin typeface="Saturday Script Oblique" pitchFamily="2" charset="0"/>
              </a:rPr>
              <a:t>i</a:t>
            </a:r>
            <a:r>
              <a:rPr lang="en-GB" sz="3200" b="0" i="0" dirty="0">
                <a:solidFill>
                  <a:schemeClr val="bg1"/>
                </a:solidFill>
                <a:effectLst/>
                <a:latin typeface="Saturday Script Oblique" pitchFamily="2" charset="0"/>
              </a:rPr>
              <a:t>nclusion program 				 explained ...</a:t>
            </a:r>
            <a:endParaRPr lang="en-GB" sz="3200" dirty="0">
              <a:solidFill>
                <a:schemeClr val="bg1"/>
              </a:solidFill>
              <a:effectLst/>
              <a:latin typeface="Saturday Script Oblique"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108</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0" name="Tekstvak 9">
            <a:extLst>
              <a:ext uri="{FF2B5EF4-FFF2-40B4-BE49-F238E27FC236}">
                <a16:creationId xmlns:a16="http://schemas.microsoft.com/office/drawing/2014/main" id="{33AEC075-90E2-CDEB-48F0-DAE3BFBF6087}"/>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11" name="Tekstvak 10">
            <a:extLst>
              <a:ext uri="{FF2B5EF4-FFF2-40B4-BE49-F238E27FC236}">
                <a16:creationId xmlns:a16="http://schemas.microsoft.com/office/drawing/2014/main" id="{E68CD4AC-AA18-C079-0DAA-6133A0D2DB14}"/>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327709946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hthoek 21">
            <a:extLst>
              <a:ext uri="{FF2B5EF4-FFF2-40B4-BE49-F238E27FC236}">
                <a16:creationId xmlns:a16="http://schemas.microsoft.com/office/drawing/2014/main" id="{C04FB6CB-9B1D-E7A4-782A-D221AF0B8813}"/>
              </a:ext>
            </a:extLst>
          </p:cNvPr>
          <p:cNvSpPr/>
          <p:nvPr/>
        </p:nvSpPr>
        <p:spPr>
          <a:xfrm>
            <a:off x="-2" y="3819621"/>
            <a:ext cx="12599989" cy="3379691"/>
          </a:xfrm>
          <a:prstGeom prst="rect">
            <a:avLst/>
          </a:prstGeom>
          <a:gradFill>
            <a:gsLst>
              <a:gs pos="0">
                <a:schemeClr val="accent4"/>
              </a:gs>
              <a:gs pos="100000">
                <a:srgbClr val="7D577E"/>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hthoek 22">
            <a:extLst>
              <a:ext uri="{FF2B5EF4-FFF2-40B4-BE49-F238E27FC236}">
                <a16:creationId xmlns:a16="http://schemas.microsoft.com/office/drawing/2014/main" id="{FC894BE2-0344-96ED-8963-102CC6C725F7}"/>
              </a:ext>
            </a:extLst>
          </p:cNvPr>
          <p:cNvSpPr/>
          <p:nvPr/>
        </p:nvSpPr>
        <p:spPr>
          <a:xfrm>
            <a:off x="6181344" y="1273103"/>
            <a:ext cx="6418644" cy="51409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6CBED269-4BFA-611B-44D1-7062565FA894}"/>
              </a:ext>
            </a:extLst>
          </p:cNvPr>
          <p:cNvSpPr txBox="1">
            <a:spLocks/>
          </p:cNvSpPr>
          <p:nvPr/>
        </p:nvSpPr>
        <p:spPr>
          <a:xfrm>
            <a:off x="653142" y="1451711"/>
            <a:ext cx="9606426"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EMPOWERING ASSOCIATES       THROUGH CONTINUOUS LEARNING</a:t>
            </a:r>
          </a:p>
        </p:txBody>
      </p:sp>
      <p:sp>
        <p:nvSpPr>
          <p:cNvPr id="8" name="Titel 1">
            <a:extLst>
              <a:ext uri="{FF2B5EF4-FFF2-40B4-BE49-F238E27FC236}">
                <a16:creationId xmlns:a16="http://schemas.microsoft.com/office/drawing/2014/main" id="{6AA8B17E-B461-DBE7-11B7-A6365A67AE0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People </a:t>
            </a:r>
          </a:p>
        </p:txBody>
      </p:sp>
      <p:cxnSp>
        <p:nvCxnSpPr>
          <p:cNvPr id="9" name="Rechte verbindingslijn 8">
            <a:extLst>
              <a:ext uri="{FF2B5EF4-FFF2-40B4-BE49-F238E27FC236}">
                <a16:creationId xmlns:a16="http://schemas.microsoft.com/office/drawing/2014/main" id="{6B071E18-79AA-7CC3-342F-1521F8C76A19}"/>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7BA295D1-9341-BE7E-7B5D-293941ACF3F1}"/>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DE4BEB22-2423-573A-41B2-30C830A9D2F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41A24C6B-FDD7-5362-049E-27454514372C}"/>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9035F973-93F8-5DA1-98EA-E38F34483A65}"/>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kstvak 13">
            <a:extLst>
              <a:ext uri="{FF2B5EF4-FFF2-40B4-BE49-F238E27FC236}">
                <a16:creationId xmlns:a16="http://schemas.microsoft.com/office/drawing/2014/main" id="{8742C70F-FB45-8809-169B-8AA35E2822A6}"/>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5" name="Tekstvak 14">
            <a:extLst>
              <a:ext uri="{FF2B5EF4-FFF2-40B4-BE49-F238E27FC236}">
                <a16:creationId xmlns:a16="http://schemas.microsoft.com/office/drawing/2014/main" id="{271BA83C-2EAB-4F6A-BDB5-377609A3B1C9}"/>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6" name="Tekstvak 15">
            <a:extLst>
              <a:ext uri="{FF2B5EF4-FFF2-40B4-BE49-F238E27FC236}">
                <a16:creationId xmlns:a16="http://schemas.microsoft.com/office/drawing/2014/main" id="{61BF0E53-538F-4562-68BA-B89C8ABCC880}"/>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109</a:t>
            </a:r>
          </a:p>
        </p:txBody>
      </p:sp>
      <p:sp>
        <p:nvSpPr>
          <p:cNvPr id="17" name="Tekstvak 16">
            <a:extLst>
              <a:ext uri="{FF2B5EF4-FFF2-40B4-BE49-F238E27FC236}">
                <a16:creationId xmlns:a16="http://schemas.microsoft.com/office/drawing/2014/main" id="{43D646A7-1796-4A07-71A4-ADE41AE9E7D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8" name="Tekstvak 17">
            <a:extLst>
              <a:ext uri="{FF2B5EF4-FFF2-40B4-BE49-F238E27FC236}">
                <a16:creationId xmlns:a16="http://schemas.microsoft.com/office/drawing/2014/main" id="{9103F2FF-90CB-0C92-6CA9-65FA339E9DA9}"/>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19" name="Tekstvak 18">
            <a:extLst>
              <a:ext uri="{FF2B5EF4-FFF2-40B4-BE49-F238E27FC236}">
                <a16:creationId xmlns:a16="http://schemas.microsoft.com/office/drawing/2014/main" id="{6BB0012A-A7C0-8232-70F9-F5CDFD96E507}"/>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pic>
        <p:nvPicPr>
          <p:cNvPr id="21" name="Afbeelding 20" descr="Afbeelding met tekst, persoon, Menselijk gezicht, schermopname&#10;&#10;Automatisch gegenereerde beschrijving">
            <a:extLst>
              <a:ext uri="{FF2B5EF4-FFF2-40B4-BE49-F238E27FC236}">
                <a16:creationId xmlns:a16="http://schemas.microsoft.com/office/drawing/2014/main" id="{D053CF1E-3830-56A5-7D66-0917E45D768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626932" y="2664415"/>
            <a:ext cx="5221777" cy="3228744"/>
          </a:xfrm>
          <a:prstGeom prst="rect">
            <a:avLst/>
          </a:prstGeom>
        </p:spPr>
      </p:pic>
      <p:sp>
        <p:nvSpPr>
          <p:cNvPr id="24" name="Titel 1">
            <a:extLst>
              <a:ext uri="{FF2B5EF4-FFF2-40B4-BE49-F238E27FC236}">
                <a16:creationId xmlns:a16="http://schemas.microsoft.com/office/drawing/2014/main" id="{F593B909-CEE9-6C92-F0EA-6B3A598D9150}"/>
              </a:ext>
            </a:extLst>
          </p:cNvPr>
          <p:cNvSpPr txBox="1">
            <a:spLocks/>
          </p:cNvSpPr>
          <p:nvPr/>
        </p:nvSpPr>
        <p:spPr>
          <a:xfrm>
            <a:off x="653141" y="2664415"/>
            <a:ext cx="5162443"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dirty="0">
                <a:latin typeface="Helvetica Neue Light" panose="02000403000000020004" pitchFamily="2" charset="0"/>
                <a:ea typeface="Helvetica Neue Light" panose="02000403000000020004" pitchFamily="2" charset="0"/>
              </a:rPr>
              <a:t>We believe that being an employer of choice means investing in the continuous growth and development of our most valuable asset—our people. To support this vision, we provide regular training to all 6,500 of our employees through the innovative </a:t>
            </a:r>
            <a:r>
              <a:rPr lang="en-GB" sz="1000" dirty="0" err="1">
                <a:latin typeface="Helvetica Neue Light" panose="02000403000000020004" pitchFamily="2" charset="0"/>
                <a:ea typeface="Helvetica Neue Light" panose="02000403000000020004" pitchFamily="2" charset="0"/>
              </a:rPr>
              <a:t>EdApp</a:t>
            </a:r>
            <a:r>
              <a:rPr lang="en-GB" sz="1000" dirty="0">
                <a:latin typeface="Helvetica Neue Light" panose="02000403000000020004" pitchFamily="2" charset="0"/>
                <a:ea typeface="Helvetica Neue Light" panose="02000403000000020004" pitchFamily="2" charset="0"/>
              </a:rPr>
              <a:t> platform. This ensures that every team member has access to high-quality educational resources, tailored to a variety of topics essential for personal and professional growth.</a:t>
            </a: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In 2023, our dedication to employee development was evident as each enrolled employee spent, on average, 10 hours engaged in training. </a:t>
            </a:r>
            <a:r>
              <a:rPr lang="en-GB" sz="1000" dirty="0">
                <a:solidFill>
                  <a:schemeClr val="bg1"/>
                </a:solidFill>
                <a:latin typeface="Helvetica Neue Light" panose="02000403000000020004" pitchFamily="2" charset="0"/>
                <a:ea typeface="Helvetica Neue Light" panose="02000403000000020004" pitchFamily="2" charset="0"/>
              </a:rPr>
              <a:t>These sessions cover a wide range of subjects, from enhancing technical skills and leadership capabilities to fostering diversity, inclusion, and sustainability practices.</a:t>
            </a:r>
          </a:p>
          <a:p>
            <a:pPr>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nSpc>
                <a:spcPct val="100000"/>
              </a:lnSpc>
            </a:pPr>
            <a:r>
              <a:rPr lang="en-GB" sz="1000" dirty="0">
                <a:solidFill>
                  <a:schemeClr val="bg1"/>
                </a:solidFill>
                <a:latin typeface="Helvetica Neue Light" panose="02000403000000020004" pitchFamily="2" charset="0"/>
                <a:ea typeface="Helvetica Neue Light" panose="02000403000000020004" pitchFamily="2" charset="0"/>
              </a:rPr>
              <a:t>By offering these regular training opportunities, we aim to empower our associates with the knowledge and skills they need to excel in their roles and advance their careers. This not only helps us achieve our SDG commitments but also reinforces our status as a top employer, dedicated to nurturing a culture of continuous improvement and lifelong learning.</a:t>
            </a:r>
          </a:p>
          <a:p>
            <a:pPr>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292800851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97F95246-32B4-F6BE-D84E-36D464104D36}"/>
              </a:ext>
            </a:extLst>
          </p:cNvPr>
          <p:cNvSpPr/>
          <p:nvPr/>
        </p:nvSpPr>
        <p:spPr>
          <a:xfrm>
            <a:off x="0" y="6429608"/>
            <a:ext cx="12599988" cy="769706"/>
          </a:xfrm>
          <a:prstGeom prst="rect">
            <a:avLst/>
          </a:prstGeom>
          <a:gradFill flip="none" rotWithShape="1">
            <a:gsLst>
              <a:gs pos="0">
                <a:schemeClr val="accent4"/>
              </a:gs>
              <a:gs pos="100000">
                <a:srgbClr val="7D577E"/>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Rechte verbindingslijn 4">
            <a:extLst>
              <a:ext uri="{FF2B5EF4-FFF2-40B4-BE49-F238E27FC236}">
                <a16:creationId xmlns:a16="http://schemas.microsoft.com/office/drawing/2014/main" id="{A84D3475-DC3D-2AB3-920E-02A2BA556339}"/>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A8EE4842-8752-D504-762B-BDAA3CF461F7}"/>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82CA9147-C971-7826-F104-CC8FB8DB79C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EF8C6FC5-5B49-2AE3-FB35-A52E6BF65556}"/>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D012B3D8-5107-D063-8380-76B62C71752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3723F868-4F19-46E5-C187-97B2F61D91B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D4477319-5026-5CB9-6720-315EB2094F9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2" name="Tekstvak 11">
            <a:extLst>
              <a:ext uri="{FF2B5EF4-FFF2-40B4-BE49-F238E27FC236}">
                <a16:creationId xmlns:a16="http://schemas.microsoft.com/office/drawing/2014/main" id="{4668D9F9-8FDC-66FB-4875-B6B58CE27C32}"/>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110</a:t>
            </a:r>
          </a:p>
        </p:txBody>
      </p:sp>
      <p:sp>
        <p:nvSpPr>
          <p:cNvPr id="13" name="Tekstvak 12">
            <a:extLst>
              <a:ext uri="{FF2B5EF4-FFF2-40B4-BE49-F238E27FC236}">
                <a16:creationId xmlns:a16="http://schemas.microsoft.com/office/drawing/2014/main" id="{F7285E64-7390-E6A7-FB21-B4EC6BCEB2D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4" name="Tekstvak 13">
            <a:extLst>
              <a:ext uri="{FF2B5EF4-FFF2-40B4-BE49-F238E27FC236}">
                <a16:creationId xmlns:a16="http://schemas.microsoft.com/office/drawing/2014/main" id="{DC950634-283E-AA1A-FA89-2579D8CFCC47}"/>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15" name="Tekstvak 14">
            <a:extLst>
              <a:ext uri="{FF2B5EF4-FFF2-40B4-BE49-F238E27FC236}">
                <a16:creationId xmlns:a16="http://schemas.microsoft.com/office/drawing/2014/main" id="{66189842-FF34-26D5-AED7-FD4CAABE7C6E}"/>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
        <p:nvSpPr>
          <p:cNvPr id="25" name="Titel 1">
            <a:extLst>
              <a:ext uri="{FF2B5EF4-FFF2-40B4-BE49-F238E27FC236}">
                <a16:creationId xmlns:a16="http://schemas.microsoft.com/office/drawing/2014/main" id="{7A7D26C4-D7BA-B1A8-6891-68F8243A48BE}"/>
              </a:ext>
            </a:extLst>
          </p:cNvPr>
          <p:cNvSpPr txBox="1">
            <a:spLocks/>
          </p:cNvSpPr>
          <p:nvPr/>
        </p:nvSpPr>
        <p:spPr>
          <a:xfrm>
            <a:off x="653142" y="1451711"/>
            <a:ext cx="6368144"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EMPOWERING EVERY NEW JOINER</a:t>
            </a:r>
          </a:p>
        </p:txBody>
      </p:sp>
      <p:sp>
        <p:nvSpPr>
          <p:cNvPr id="26" name="Titel 1">
            <a:extLst>
              <a:ext uri="{FF2B5EF4-FFF2-40B4-BE49-F238E27FC236}">
                <a16:creationId xmlns:a16="http://schemas.microsoft.com/office/drawing/2014/main" id="{9012CB8A-DC96-E7FB-973D-E9315E799BAA}"/>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Your onboarding passport </a:t>
            </a:r>
          </a:p>
        </p:txBody>
      </p:sp>
      <p:sp>
        <p:nvSpPr>
          <p:cNvPr id="27" name="Titel 1">
            <a:extLst>
              <a:ext uri="{FF2B5EF4-FFF2-40B4-BE49-F238E27FC236}">
                <a16:creationId xmlns:a16="http://schemas.microsoft.com/office/drawing/2014/main" id="{691C52EE-4022-B649-9038-136AE6B5D67B}"/>
              </a:ext>
            </a:extLst>
          </p:cNvPr>
          <p:cNvSpPr txBox="1">
            <a:spLocks/>
          </p:cNvSpPr>
          <p:nvPr/>
        </p:nvSpPr>
        <p:spPr>
          <a:xfrm>
            <a:off x="653142" y="2664415"/>
            <a:ext cx="3864430"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dirty="0">
                <a:latin typeface="Helvetica Neue Light" panose="02000403000000020004" pitchFamily="2" charset="0"/>
                <a:ea typeface="Helvetica Neue Light" panose="02000403000000020004" pitchFamily="2" charset="0"/>
              </a:rPr>
              <a:t>At Selecta, we are dedicated to ensuring that every new joiner receives the best possible start. To achieve this, we have developed a comprehensive 'Onboarding Passport' that equips every new joiner with all the resources and support they need to succeed from day one. This initiative is a testament to our commitment to being an employer of choice.</a:t>
            </a: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r>
              <a:rPr lang="en-GB" sz="1000" dirty="0">
                <a:latin typeface="Helvetica Neue Light" panose="02000403000000020004" pitchFamily="2" charset="0"/>
                <a:ea typeface="Helvetica Neue Light" panose="02000403000000020004" pitchFamily="2" charset="0"/>
              </a:rPr>
              <a:t>The Onboarding Passport is a structured guide designed to support every new joiner’s integration into Selecta. It includes a detailed four-week program that outlines essential milestones, key principles, training resources, and ongoing support mechanisms. </a:t>
            </a:r>
          </a:p>
          <a:p>
            <a:pPr>
              <a:lnSpc>
                <a:spcPct val="100000"/>
              </a:lnSpc>
            </a:pPr>
            <a:r>
              <a:rPr lang="en-GB" sz="1000" dirty="0">
                <a:latin typeface="Helvetica Neue Light" panose="02000403000000020004" pitchFamily="2" charset="0"/>
                <a:ea typeface="Helvetica Neue Light" panose="02000403000000020004" pitchFamily="2" charset="0"/>
              </a:rPr>
              <a:t>   </a:t>
            </a:r>
          </a:p>
          <a:p>
            <a:pPr>
              <a:lnSpc>
                <a:spcPct val="100000"/>
              </a:lnSpc>
            </a:pPr>
            <a:r>
              <a:rPr lang="en-GB" sz="1000" dirty="0">
                <a:latin typeface="Helvetica Neue Light" panose="02000403000000020004" pitchFamily="2" charset="0"/>
                <a:ea typeface="Helvetica Neue Light" panose="02000403000000020004" pitchFamily="2" charset="0"/>
              </a:rPr>
              <a:t>By providing this structured and supportive onboarding experience, we ensure that every new joiner feels welcomed, informed, and prepared to thrive in their role. The Onboarding Passport reflects our dedication to fostering a culture of continuous improvement, professional growth, and personal satisfaction. </a:t>
            </a:r>
            <a:endParaRPr lang="en-GB" sz="1000" dirty="0">
              <a:solidFill>
                <a:srgbClr val="000000"/>
              </a:solidFill>
              <a:effectLst/>
              <a:latin typeface="Helvetica Neue Light" panose="02000403000000020004" pitchFamily="2" charset="0"/>
              <a:ea typeface="Helvetica Neue Light" panose="02000403000000020004" pitchFamily="2" charset="0"/>
            </a:endParaRPr>
          </a:p>
        </p:txBody>
      </p:sp>
      <p:grpSp>
        <p:nvGrpSpPr>
          <p:cNvPr id="32" name="Groep 31">
            <a:extLst>
              <a:ext uri="{FF2B5EF4-FFF2-40B4-BE49-F238E27FC236}">
                <a16:creationId xmlns:a16="http://schemas.microsoft.com/office/drawing/2014/main" id="{E17FAFA3-3A5E-E2E3-BB57-72508FFFAB68}"/>
              </a:ext>
            </a:extLst>
          </p:cNvPr>
          <p:cNvGrpSpPr>
            <a:grpSpLocks noChangeAspect="1"/>
          </p:cNvGrpSpPr>
          <p:nvPr/>
        </p:nvGrpSpPr>
        <p:grpSpPr>
          <a:xfrm>
            <a:off x="6298936" y="1495275"/>
            <a:ext cx="5841154" cy="4070980"/>
            <a:chOff x="6298936" y="1495275"/>
            <a:chExt cx="5841154" cy="4070980"/>
          </a:xfrm>
        </p:grpSpPr>
        <p:pic>
          <p:nvPicPr>
            <p:cNvPr id="20" name="Afbeelding 19" descr="Afbeelding met tekst, schermopname, Lettertype, document&#10;&#10;Automatisch gegenereerde beschrijving">
              <a:extLst>
                <a:ext uri="{FF2B5EF4-FFF2-40B4-BE49-F238E27FC236}">
                  <a16:creationId xmlns:a16="http://schemas.microsoft.com/office/drawing/2014/main" id="{1D73A7E1-E133-7D8F-D12E-910066FAEC8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98936" y="1508601"/>
              <a:ext cx="2902784" cy="4057654"/>
            </a:xfrm>
            <a:prstGeom prst="rect">
              <a:avLst/>
            </a:prstGeom>
          </p:spPr>
        </p:pic>
        <p:pic>
          <p:nvPicPr>
            <p:cNvPr id="31" name="Afbeelding 30" descr="Afbeelding met tekst, schermopname, Lettertype, document&#10;&#10;Automatisch gegenereerde beschrijving">
              <a:extLst>
                <a:ext uri="{FF2B5EF4-FFF2-40B4-BE49-F238E27FC236}">
                  <a16:creationId xmlns:a16="http://schemas.microsoft.com/office/drawing/2014/main" id="{A2F99787-4C7A-5967-5DCD-1F517CFDFD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80099" y="1495275"/>
              <a:ext cx="2959991" cy="4070980"/>
            </a:xfrm>
            <a:prstGeom prst="rect">
              <a:avLst/>
            </a:prstGeom>
          </p:spPr>
        </p:pic>
      </p:grpSp>
      <p:pic>
        <p:nvPicPr>
          <p:cNvPr id="29" name="Afbeelding 28" descr="Afbeelding met tekst, schermopname, Lettertype, ontwerp&#10;&#10;Automatisch gegenereerde beschrijving">
            <a:extLst>
              <a:ext uri="{FF2B5EF4-FFF2-40B4-BE49-F238E27FC236}">
                <a16:creationId xmlns:a16="http://schemas.microsoft.com/office/drawing/2014/main" id="{5ACB2FC1-755A-DEB7-37F2-FBA6BAB8608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67455" y="3140128"/>
            <a:ext cx="2181380" cy="2991442"/>
          </a:xfrm>
          <a:prstGeom prst="rect">
            <a:avLst/>
          </a:prstGeom>
        </p:spPr>
      </p:pic>
    </p:spTree>
    <p:extLst>
      <p:ext uri="{BB962C8B-B14F-4D97-AF65-F5344CB8AC3E}">
        <p14:creationId xmlns:p14="http://schemas.microsoft.com/office/powerpoint/2010/main" val="311534795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descr="Afbeelding met groen, plant, buitenshuis, grond&#10;&#10;Automatisch gegenereerde beschrijving">
            <a:extLst>
              <a:ext uri="{FF2B5EF4-FFF2-40B4-BE49-F238E27FC236}">
                <a16:creationId xmlns:a16="http://schemas.microsoft.com/office/drawing/2014/main" id="{94CA7CED-7592-1BA7-355F-93FB0663EA4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599988" cy="7199310"/>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solidFill>
                <a:schemeClr val="tx2"/>
              </a:solidFill>
              <a:latin typeface="Prometo" panose="020B0604030203060203" pitchFamily="34" charset="77"/>
            </a:endParaRPr>
          </a:p>
        </p:txBody>
      </p:sp>
      <p:cxnSp>
        <p:nvCxnSpPr>
          <p:cNvPr id="23" name="Rechte verbindingslijn 22">
            <a:extLst>
              <a:ext uri="{FF2B5EF4-FFF2-40B4-BE49-F238E27FC236}">
                <a16:creationId xmlns:a16="http://schemas.microsoft.com/office/drawing/2014/main" id="{69D13240-853B-B986-D3EA-4A17BB6CE80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36D28179-71F6-20E0-FCC6-5E865B61CAA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E1DAD3ED-8061-F000-1BAD-44B7B5F3F38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661A2A2E-7ECF-A5BF-28B4-6F66A7860D01}"/>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CBC9E2C5-3A84-A436-A018-0CE03EB2B3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6AA38A16-1656-D6AF-C1A5-BB048375ADC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9CFD68FC-8A37-82D6-CCF1-37BFEA3321CA}"/>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3A1EF9BF-57CC-BB78-2EA9-BC7C3DDE1F30}"/>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111</a:t>
            </a:r>
          </a:p>
        </p:txBody>
      </p:sp>
      <p:sp>
        <p:nvSpPr>
          <p:cNvPr id="31" name="Tekstvak 30">
            <a:extLst>
              <a:ext uri="{FF2B5EF4-FFF2-40B4-BE49-F238E27FC236}">
                <a16:creationId xmlns:a16="http://schemas.microsoft.com/office/drawing/2014/main" id="{CF47C9D2-0C3B-6243-29A1-5DC3A284CB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2" name="Tekstvak 31">
            <a:extLst>
              <a:ext uri="{FF2B5EF4-FFF2-40B4-BE49-F238E27FC236}">
                <a16:creationId xmlns:a16="http://schemas.microsoft.com/office/drawing/2014/main" id="{283C6EE5-C8EA-EA55-A54B-B891E7964378}"/>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33" name="Tekstvak 32">
            <a:extLst>
              <a:ext uri="{FF2B5EF4-FFF2-40B4-BE49-F238E27FC236}">
                <a16:creationId xmlns:a16="http://schemas.microsoft.com/office/drawing/2014/main" id="{C26FC2AB-B7B0-FFD8-0BBE-B8788B46EF48}"/>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
        <p:nvSpPr>
          <p:cNvPr id="2" name="Titel 1">
            <a:extLst>
              <a:ext uri="{FF2B5EF4-FFF2-40B4-BE49-F238E27FC236}">
                <a16:creationId xmlns:a16="http://schemas.microsoft.com/office/drawing/2014/main" id="{7FDADA03-B667-C65E-21AF-F37FB0A7A24B}"/>
              </a:ext>
            </a:extLst>
          </p:cNvPr>
          <p:cNvSpPr txBox="1">
            <a:spLocks/>
          </p:cNvSpPr>
          <p:nvPr/>
        </p:nvSpPr>
        <p:spPr>
          <a:xfrm>
            <a:off x="6857999" y="4484921"/>
            <a:ext cx="7685139" cy="2184583"/>
          </a:xfrm>
          <a:prstGeom prst="rect">
            <a:avLst/>
          </a:prstGeom>
        </p:spPr>
        <p:txBody>
          <a:bodyPr vert="horz" lIns="91440" tIns="45720" rIns="91440" bIns="4572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6000" b="1" dirty="0">
                <a:solidFill>
                  <a:schemeClr val="bg1"/>
                </a:solidFill>
                <a:latin typeface="Prometo" panose="020B0604030203060203" pitchFamily="34" charset="77"/>
              </a:rPr>
              <a:t>QUALITY &amp; INNOVATION</a:t>
            </a:r>
          </a:p>
        </p:txBody>
      </p:sp>
      <p:sp>
        <p:nvSpPr>
          <p:cNvPr id="3" name="Titel 1">
            <a:extLst>
              <a:ext uri="{FF2B5EF4-FFF2-40B4-BE49-F238E27FC236}">
                <a16:creationId xmlns:a16="http://schemas.microsoft.com/office/drawing/2014/main" id="{4D7F5BE7-54CA-117E-2B4C-F267443014C4}"/>
              </a:ext>
            </a:extLst>
          </p:cNvPr>
          <p:cNvSpPr txBox="1">
            <a:spLocks/>
          </p:cNvSpPr>
          <p:nvPr/>
        </p:nvSpPr>
        <p:spPr>
          <a:xfrm>
            <a:off x="706587" y="2016859"/>
            <a:ext cx="6882545" cy="3165591"/>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chemeClr val="bg1"/>
                </a:solidFill>
                <a:latin typeface="Hamburg-Serial-Heavy" pitchFamily="2" charset="0"/>
                <a:ea typeface="Roboto" panose="02000000000000000000" pitchFamily="2" charset="0"/>
                <a:cs typeface="Phosphate Inline" panose="02000506050000020004" pitchFamily="2" charset="77"/>
              </a:rPr>
              <a:t>05</a:t>
            </a:r>
          </a:p>
        </p:txBody>
      </p:sp>
    </p:spTree>
    <p:extLst>
      <p:ext uri="{BB962C8B-B14F-4D97-AF65-F5344CB8AC3E}">
        <p14:creationId xmlns:p14="http://schemas.microsoft.com/office/powerpoint/2010/main" val="344163606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descr="Afbeelding met persoon, kleding, Menselijk gezicht, Modeaccessoire&#10;&#10;Automatisch gegenereerde beschrijving">
            <a:extLst>
              <a:ext uri="{FF2B5EF4-FFF2-40B4-BE49-F238E27FC236}">
                <a16:creationId xmlns:a16="http://schemas.microsoft.com/office/drawing/2014/main" id="{092B177D-97E6-309D-4DE9-C77C7986A7C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1"/>
            <a:ext cx="12599987" cy="7199313"/>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18" name="Rechte verbindingslijn 17">
            <a:extLst>
              <a:ext uri="{FF2B5EF4-FFF2-40B4-BE49-F238E27FC236}">
                <a16:creationId xmlns:a16="http://schemas.microsoft.com/office/drawing/2014/main" id="{F82C0E36-0DA0-C597-4DE8-3D08071C4F3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857EF354-7288-B35D-02FB-3817A0D7491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06623808-7D92-F75D-0474-C27D46D5B33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377802C3-37E3-20AF-EAEF-CF701B152EA3}"/>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FD5DEF0C-48F0-111A-42A9-B10C337B873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59FDFC65-37BB-55B9-E2B2-F4351C4F3E7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4" name="Tekstvak 23">
            <a:extLst>
              <a:ext uri="{FF2B5EF4-FFF2-40B4-BE49-F238E27FC236}">
                <a16:creationId xmlns:a16="http://schemas.microsoft.com/office/drawing/2014/main" id="{FCF2732C-ABBF-1F69-53AA-D1BD60E1757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5" name="Tekstvak 24">
            <a:extLst>
              <a:ext uri="{FF2B5EF4-FFF2-40B4-BE49-F238E27FC236}">
                <a16:creationId xmlns:a16="http://schemas.microsoft.com/office/drawing/2014/main" id="{DB3A736C-E4B4-4897-9A69-93C702312DE1}"/>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112</a:t>
            </a:r>
          </a:p>
        </p:txBody>
      </p:sp>
      <p:sp>
        <p:nvSpPr>
          <p:cNvPr id="26" name="Tekstvak 25">
            <a:extLst>
              <a:ext uri="{FF2B5EF4-FFF2-40B4-BE49-F238E27FC236}">
                <a16:creationId xmlns:a16="http://schemas.microsoft.com/office/drawing/2014/main" id="{F159C9F4-43CD-7683-5BF2-5BCEC0ADF4A9}"/>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7" name="Tekstvak 6">
            <a:extLst>
              <a:ext uri="{FF2B5EF4-FFF2-40B4-BE49-F238E27FC236}">
                <a16:creationId xmlns:a16="http://schemas.microsoft.com/office/drawing/2014/main" id="{85238811-8EAE-1EA2-BCE5-2FD33D329380}"/>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8" name="Tekstvak 7">
            <a:extLst>
              <a:ext uri="{FF2B5EF4-FFF2-40B4-BE49-F238E27FC236}">
                <a16:creationId xmlns:a16="http://schemas.microsoft.com/office/drawing/2014/main" id="{EBAE8A0F-82C6-D481-E0ED-9F0384A34BC5}"/>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
        <p:nvSpPr>
          <p:cNvPr id="2" name="Tekstvak 1">
            <a:extLst>
              <a:ext uri="{FF2B5EF4-FFF2-40B4-BE49-F238E27FC236}">
                <a16:creationId xmlns:a16="http://schemas.microsoft.com/office/drawing/2014/main" id="{7734FC6D-A71F-87BD-2702-80617E60FCD6}"/>
              </a:ext>
            </a:extLst>
          </p:cNvPr>
          <p:cNvSpPr txBox="1"/>
          <p:nvPr/>
        </p:nvSpPr>
        <p:spPr>
          <a:xfrm>
            <a:off x="305612" y="6841173"/>
            <a:ext cx="4729742" cy="107722"/>
          </a:xfrm>
          <a:prstGeom prst="rect">
            <a:avLst/>
          </a:prstGeom>
          <a:noFill/>
        </p:spPr>
        <p:txBody>
          <a:bodyPr wrap="square" lIns="0" tIns="0" rIns="0" bIns="0">
            <a:spAutoFit/>
          </a:bodyPr>
          <a:lstStyle/>
          <a:p>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Selecta Coffee Fund</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1362225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Afbeelding 32" descr="Afbeelding met persoon, Menselijk gezicht, glimlach, kleding&#10;&#10;Automatisch gegenereerde beschrijving">
            <a:extLst>
              <a:ext uri="{FF2B5EF4-FFF2-40B4-BE49-F238E27FC236}">
                <a16:creationId xmlns:a16="http://schemas.microsoft.com/office/drawing/2014/main" id="{F7071706-5853-1B15-765B-BEEA5E1AD86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551150" y="1591645"/>
            <a:ext cx="3395696" cy="4911618"/>
          </a:xfrm>
          <a:prstGeom prst="rect">
            <a:avLst/>
          </a:prstGeom>
        </p:spPr>
      </p:pic>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47478"/>
            <a:ext cx="7380000" cy="4911618"/>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Our values and identity</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At Selecta, we are driven by a passion to bring joy to our clients and their consumers every single day. Founded on the principles of reliability, innovation, and exceptional service, we strive to create memorable experiences through our food and drink solutions, always aiming to exceed expectations.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Our purpose and commitment</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Selecta's core purpose is encapsulated in our brand positioning, "Joy to Go." </a:t>
            </a:r>
            <a:r>
              <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R</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eflecting our commitment to being present where and when people need us, delivering not just products, but delightful experiences one coffee, one bite, and one smile at a time. We are dedicated to ensuring that our clients and their consumers feel the difference in quality and service that we provide.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We are Selecta</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We are Selecta, a company built on strong values and a clear mission. We believe in: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i="1"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Upbeat and dynamic service</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our tone and actions are energetic, optimistic, and future-focused. We aim to inject positivity into every interaction, ensuring that our services are both lively and reliable.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i="1"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Human touch</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despite being a large, international organization, we prioritize a personal and heartfelt approach. Our communications and services are designed to be personable, addressing individual needs with a warm and friendly demeanour.</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Our Brand attributes</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Our brand attributes guide the tone and style of all our communications: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indent="-171450">
              <a:lnSpc>
                <a:spcPct val="100000"/>
              </a:lnSpc>
              <a:buFont typeface="Arial" panose="020B0604020202020204" pitchFamily="34" charset="0"/>
              <a:buChar char="•"/>
            </a:pPr>
            <a:r>
              <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Upbeat: energetic, optimistic, and joyful.</a:t>
            </a:r>
            <a:endParaRPr lang="nl-NL" sz="1000" kern="100" dirty="0">
              <a:latin typeface="Helvetica Neue Light" panose="02000403000000020004" pitchFamily="2" charset="0"/>
              <a:ea typeface="Helvetica Neue Light" panose="02000403000000020004" pitchFamily="2" charset="0"/>
              <a:cs typeface="Times New Roman (Hoofdtekst CS)"/>
            </a:endParaRPr>
          </a:p>
          <a:p>
            <a:pPr marL="171450" indent="-171450">
              <a:lnSpc>
                <a:spcPct val="100000"/>
              </a:lnSpc>
              <a:buFont typeface="Arial" panose="020B0604020202020204" pitchFamily="34" charset="0"/>
              <a:buChar char="•"/>
            </a:pPr>
            <a:r>
              <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Dynamic: entrepreneurial, innovative, and future-focused.</a:t>
            </a:r>
            <a:endParaRPr lang="nl-NL" sz="1000" kern="100" dirty="0">
              <a:latin typeface="Helvetica Neue Light" panose="02000403000000020004" pitchFamily="2" charset="0"/>
              <a:ea typeface="Helvetica Neue Light" panose="02000403000000020004" pitchFamily="2" charset="0"/>
              <a:cs typeface="Times New Roman (Hoofdtekst CS)"/>
            </a:endParaRPr>
          </a:p>
          <a:p>
            <a:pPr marL="171450" indent="-171450">
              <a:lnSpc>
                <a:spcPct val="100000"/>
              </a:lnSpc>
              <a:buFont typeface="Arial" panose="020B0604020202020204" pitchFamily="34" charset="0"/>
              <a:buChar char="•"/>
            </a:pPr>
            <a:r>
              <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Human</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service-led, heartfelt, individual, and personal.</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Client and consumer focus</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We understand that our clients' success depends on the satisfaction of their consumers. Therefore, we emphasize a deep understanding of consumer needs and preferences, ensuring that our solutions not only meet but exceed expectations. The world-class brands and our services are designed to fuel success and enhance the daily rhythms of our clients' consumers.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Sustainability and innovation</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As pioneers in sustainability, we are committed to reducing our environmental impact and supporting our clients in achieving their sustainability goals. Programs like the Zero Waste Concept and Eco Joy are testament to our dedication to creating a more sustainable future through innovative solutions.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We blend reliability, innovation, and a human touch to deliver exceptional food and drink experiences. We are here to bring joy to go, ensuring that every interaction is infused with positivity and excellence. </a:t>
            </a:r>
            <a:r>
              <a:rPr lang="en-GB" sz="1000" i="1"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Join us on our journey to make every day a little brighter, one cup and one smile at a time.</a:t>
            </a:r>
            <a:br>
              <a:rPr lang="nl-NL" sz="1000" i="1" dirty="0">
                <a:latin typeface="Helvetica Neue Light" panose="02000403000000020004" pitchFamily="2" charset="0"/>
                <a:ea typeface="Helvetica Neue Light" panose="02000403000000020004" pitchFamily="2" charset="0"/>
              </a:rPr>
            </a:br>
            <a:endParaRPr lang="nl-NL" sz="1000" i="1" dirty="0">
              <a:effectLst/>
              <a:latin typeface="Helvetica Neue Light" panose="02000403000000020004" pitchFamily="2" charset="0"/>
              <a:ea typeface="Helvetica Neue Light" panose="02000403000000020004" pitchFamily="2" charset="0"/>
            </a:endParaRPr>
          </a:p>
          <a:p>
            <a:pPr>
              <a:lnSpc>
                <a:spcPct val="100000"/>
              </a:lnSpc>
            </a:pPr>
            <a:br>
              <a:rPr lang="nl-NL"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15" name="Rechte verbindingslijn 14">
            <a:extLst>
              <a:ext uri="{FF2B5EF4-FFF2-40B4-BE49-F238E27FC236}">
                <a16:creationId xmlns:a16="http://schemas.microsoft.com/office/drawing/2014/main" id="{82A08058-107E-4075-BE17-CA865E5C9E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CF617E72-BFAF-B1AB-6F98-56C142B7F35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6BF91964-7522-0BEC-0398-3C693F9B37C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2A1B0B3B-6FED-37FB-9A84-6E81108B5A9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A5DB17A9-BCE3-3E13-FFE7-FD76EFFA394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kstvak 19">
            <a:extLst>
              <a:ext uri="{FF2B5EF4-FFF2-40B4-BE49-F238E27FC236}">
                <a16:creationId xmlns:a16="http://schemas.microsoft.com/office/drawing/2014/main" id="{9AD45FEF-AFF9-7D28-D593-A29A062100D1}"/>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1" name="Tekstvak 20">
            <a:extLst>
              <a:ext uri="{FF2B5EF4-FFF2-40B4-BE49-F238E27FC236}">
                <a16:creationId xmlns:a16="http://schemas.microsoft.com/office/drawing/2014/main" id="{F93FADA7-5D6A-C086-534A-B9008B812F5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2" name="Tekstvak 21">
            <a:extLst>
              <a:ext uri="{FF2B5EF4-FFF2-40B4-BE49-F238E27FC236}">
                <a16:creationId xmlns:a16="http://schemas.microsoft.com/office/drawing/2014/main" id="{CC0F6F3E-077C-F12F-7840-253318A47DB9}"/>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05</a:t>
            </a:r>
          </a:p>
        </p:txBody>
      </p:sp>
      <p:sp>
        <p:nvSpPr>
          <p:cNvPr id="23" name="Tekstvak 22">
            <a:extLst>
              <a:ext uri="{FF2B5EF4-FFF2-40B4-BE49-F238E27FC236}">
                <a16:creationId xmlns:a16="http://schemas.microsoft.com/office/drawing/2014/main" id="{9530ED51-53B6-DC17-A655-1F4DCAAA27E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4" name="Tekstvak 23">
            <a:extLst>
              <a:ext uri="{FF2B5EF4-FFF2-40B4-BE49-F238E27FC236}">
                <a16:creationId xmlns:a16="http://schemas.microsoft.com/office/drawing/2014/main" id="{EFA77F84-E9FC-A476-2C89-9DC265CDBA6A}"/>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5" name="Tekstvak 24">
            <a:extLst>
              <a:ext uri="{FF2B5EF4-FFF2-40B4-BE49-F238E27FC236}">
                <a16:creationId xmlns:a16="http://schemas.microsoft.com/office/drawing/2014/main" id="{25FCAE9B-9F0B-0A38-C011-6D4EDDD99D44}"/>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6" name="Titel 1">
            <a:extLst>
              <a:ext uri="{FF2B5EF4-FFF2-40B4-BE49-F238E27FC236}">
                <a16:creationId xmlns:a16="http://schemas.microsoft.com/office/drawing/2014/main" id="{DC93EB6B-4DD0-327F-40A4-A1727B825FCC}"/>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COMPANY VALUES</a:t>
            </a:r>
          </a:p>
        </p:txBody>
      </p:sp>
      <p:sp>
        <p:nvSpPr>
          <p:cNvPr id="27" name="Titel 1">
            <a:extLst>
              <a:ext uri="{FF2B5EF4-FFF2-40B4-BE49-F238E27FC236}">
                <a16:creationId xmlns:a16="http://schemas.microsoft.com/office/drawing/2014/main" id="{04FD128C-F1D7-DD43-EB01-BA0F72BADF34}"/>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Value creation</a:t>
            </a:r>
          </a:p>
        </p:txBody>
      </p:sp>
    </p:spTree>
    <p:extLst>
      <p:ext uri="{BB962C8B-B14F-4D97-AF65-F5344CB8AC3E}">
        <p14:creationId xmlns:p14="http://schemas.microsoft.com/office/powerpoint/2010/main" val="1205006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Afbeelding 17" descr="Afbeelding met voedsel, koffie, cafeïne, koffiebeker&#10;&#10;Automatisch gegenereerde beschrijving">
            <a:extLst>
              <a:ext uri="{FF2B5EF4-FFF2-40B4-BE49-F238E27FC236}">
                <a16:creationId xmlns:a16="http://schemas.microsoft.com/office/drawing/2014/main" id="{33869374-613E-38A7-3352-CE09664EFF7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1"/>
            <a:ext cx="12599987" cy="2387600"/>
          </a:xfrm>
          <a:prstGeom prst="rect">
            <a:avLst/>
          </a:prstGeom>
        </p:spPr>
      </p:pic>
      <p:sp>
        <p:nvSpPr>
          <p:cNvPr id="2" name="Titel 1">
            <a:extLst>
              <a:ext uri="{FF2B5EF4-FFF2-40B4-BE49-F238E27FC236}">
                <a16:creationId xmlns:a16="http://schemas.microsoft.com/office/drawing/2014/main" id="{15728D61-E81F-08ED-99D3-AC14A391F6D1}"/>
              </a:ext>
            </a:extLst>
          </p:cNvPr>
          <p:cNvSpPr>
            <a:spLocks noGrp="1"/>
          </p:cNvSpPr>
          <p:nvPr>
            <p:ph type="title"/>
          </p:nvPr>
        </p:nvSpPr>
        <p:spPr>
          <a:xfrm>
            <a:off x="653142" y="3016980"/>
            <a:ext cx="7898010" cy="1391534"/>
          </a:xfrm>
        </p:spPr>
        <p:txBody>
          <a:bodyPr anchor="t">
            <a:normAutofit/>
          </a:bodyPr>
          <a:lstStyle/>
          <a:p>
            <a:r>
              <a:rPr lang="en-GB" sz="4000" b="1" dirty="0">
                <a:latin typeface="Prometo" panose="020B0604030203060203" pitchFamily="34" charset="77"/>
              </a:rPr>
              <a:t>QUALITY &amp; INNOVATION</a:t>
            </a:r>
          </a:p>
        </p:txBody>
      </p:sp>
      <p:sp>
        <p:nvSpPr>
          <p:cNvPr id="5" name="Titel 1">
            <a:extLst>
              <a:ext uri="{FF2B5EF4-FFF2-40B4-BE49-F238E27FC236}">
                <a16:creationId xmlns:a16="http://schemas.microsoft.com/office/drawing/2014/main" id="{2A25F342-C89F-D3F2-A776-612D997E1AC2}"/>
              </a:ext>
            </a:extLst>
          </p:cNvPr>
          <p:cNvSpPr txBox="1">
            <a:spLocks/>
          </p:cNvSpPr>
          <p:nvPr/>
        </p:nvSpPr>
        <p:spPr>
          <a:xfrm>
            <a:off x="653142" y="2720097"/>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Our commitment</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3712747"/>
            <a:ext cx="11392609" cy="3132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latin typeface="Helvetica Neue Light" panose="02000403000000020004" pitchFamily="2" charset="0"/>
                <a:ea typeface="Helvetica Neue Light" panose="02000403000000020004" pitchFamily="2" charset="0"/>
              </a:rPr>
              <a:t>W</a:t>
            </a:r>
            <a:r>
              <a:rPr lang="en-GB" sz="1000" dirty="0">
                <a:solidFill>
                  <a:srgbClr val="000000"/>
                </a:solidFill>
                <a:effectLst/>
                <a:latin typeface="Helvetica Neue Light" panose="02000403000000020004" pitchFamily="2" charset="0"/>
                <a:ea typeface="Helvetica Neue Light" panose="02000403000000020004" pitchFamily="2" charset="0"/>
              </a:rPr>
              <a:t>e are dedicated to investing in the quality and innovative capacity of our products and services. While we do not hold a Group certificate, our integrated management system certifications are defined per market. These include ISO 9001, ISO 14001, ISO 45001, and ISO 22000, along with local certifications.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strive to deliver the highest achievable process and product quality for all our offerings, in compliance with legal and sustainability requirements. Our processes and procedures are meticulously designed to meet these standards.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Quality products and services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we take pride in our premium coffee offerings. Through our Pelican Rouge brand, we source coffee beans from different regions in the world, ensuring high-quality green beans that we roast in our own roastery. In addition to Pelican Rouge, we offer a wide range of other renowned coffee brands, including Starbucks, Nescafé, Lavazza, </a:t>
            </a:r>
            <a:r>
              <a:rPr lang="en-GB" sz="1000" dirty="0" err="1">
                <a:solidFill>
                  <a:srgbClr val="000000"/>
                </a:solidFill>
                <a:effectLst/>
                <a:latin typeface="Helvetica Neue Light" panose="02000403000000020004" pitchFamily="2" charset="0"/>
                <a:ea typeface="Helvetica Neue Light" panose="02000403000000020004" pitchFamily="2" charset="0"/>
              </a:rPr>
              <a:t>Segafredo</a:t>
            </a:r>
            <a:r>
              <a:rPr lang="en-GB" sz="1000" dirty="0">
                <a:solidFill>
                  <a:srgbClr val="000000"/>
                </a:solidFill>
                <a:effectLst/>
                <a:latin typeface="Helvetica Neue Light" panose="02000403000000020004" pitchFamily="2" charset="0"/>
                <a:ea typeface="Helvetica Neue Light" panose="02000403000000020004" pitchFamily="2" charset="0"/>
              </a:rPr>
              <a:t>, and various local coffee brands. For these brands, we rely on their product certificates to maintain our high standards of quality and sustainability.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Coffee Machines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Our coffee machines boast a minimum availability rate of 99.5%. This means that 99.5% of the time, our machines are operational and not undergoing maintenance or repairs. Causes for downtime include both scheduled and unscheduled issues such as product shortages, technical malfunctions, software issues, or periodic cleaning requirements.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Quality and innovation policy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the heart of our company lies a commitment to quality and innovation, directed by our executive team. They ensure the policy is effectively implemented across all levels. Our dedicated managers and leaders play a crucial role in executing this policy. The Product &amp; Innovation Team spearheads the introduction and phase-out of products and services, ensuring they align with our high standards of quality and innovation.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To maintain excellence, we adhere to a comprehensive internal quality and process manual based on ISO 9001 standards. This manual also incorporates local regulations, including fire safety and electrical certifications, ensuring that our processes are safe and compliant.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Our commitment to continuous client satisfaction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our ultimate goal is to enhance client satisfaction continuously. We achieve this through a strategic, data-driven approach that integrates client feedback at every stage of our service journey. </a:t>
            </a:r>
          </a:p>
        </p:txBody>
      </p:sp>
      <p:cxnSp>
        <p:nvCxnSpPr>
          <p:cNvPr id="6" name="Rechte verbindingslijn 5">
            <a:extLst>
              <a:ext uri="{FF2B5EF4-FFF2-40B4-BE49-F238E27FC236}">
                <a16:creationId xmlns:a16="http://schemas.microsoft.com/office/drawing/2014/main" id="{3DFF6326-1585-582F-0E86-523B18A6E567}"/>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1EEE7F26-17C1-E7BF-E6AA-A1617AF0AD0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AD3F385C-B04A-BD22-4FC6-4D981DBA66F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F39D337-9BD3-FAD0-6846-3CD376452738}"/>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0081DA55-2722-FCEF-177B-3C46AA83ED34}"/>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F2CAB485-9E74-A344-997B-965FFE11219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B2B4CD82-C3C1-C167-8E1F-5CA7B2183B7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E64655DA-09D0-46A4-FBEE-BFA045C7088E}"/>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113</a:t>
            </a:r>
          </a:p>
        </p:txBody>
      </p:sp>
      <p:sp>
        <p:nvSpPr>
          <p:cNvPr id="15" name="Tekstvak 14">
            <a:extLst>
              <a:ext uri="{FF2B5EF4-FFF2-40B4-BE49-F238E27FC236}">
                <a16:creationId xmlns:a16="http://schemas.microsoft.com/office/drawing/2014/main" id="{D09A15D1-F850-6475-CF02-B4FF2AF26F0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ekstvak 20">
            <a:extLst>
              <a:ext uri="{FF2B5EF4-FFF2-40B4-BE49-F238E27FC236}">
                <a16:creationId xmlns:a16="http://schemas.microsoft.com/office/drawing/2014/main" id="{E585E46C-8F6D-CB42-A389-ED19FA423531}"/>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22" name="Tekstvak 21">
            <a:extLst>
              <a:ext uri="{FF2B5EF4-FFF2-40B4-BE49-F238E27FC236}">
                <a16:creationId xmlns:a16="http://schemas.microsoft.com/office/drawing/2014/main" id="{E4423E97-86F8-6E1E-3147-68187453B873}"/>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Tree>
    <p:extLst>
      <p:ext uri="{BB962C8B-B14F-4D97-AF65-F5344CB8AC3E}">
        <p14:creationId xmlns:p14="http://schemas.microsoft.com/office/powerpoint/2010/main" val="404360446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Rechte verbindingslijn 2">
            <a:extLst>
              <a:ext uri="{FF2B5EF4-FFF2-40B4-BE49-F238E27FC236}">
                <a16:creationId xmlns:a16="http://schemas.microsoft.com/office/drawing/2014/main" id="{4E1DB035-3F67-4F1E-B9D2-9D3D713B20B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C6ED09BD-AE03-12F8-83D3-CB0E0A8CDEA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672FB974-71C8-4793-001D-1434DB39925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6B20E3AF-5697-4BB1-3FF4-5392B03DE42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EBA442E7-A7A6-59E9-DAB9-7502C0191253}"/>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19BB0F2D-1FC5-F89C-09DF-B4D9A1C49C65}"/>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CAF0F367-87B7-1862-6542-69B75059874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EF5D4221-3660-F93D-F86B-6A7A86C513A6}"/>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114</a:t>
            </a:r>
          </a:p>
        </p:txBody>
      </p:sp>
      <p:sp>
        <p:nvSpPr>
          <p:cNvPr id="14" name="Tekstvak 13">
            <a:extLst>
              <a:ext uri="{FF2B5EF4-FFF2-40B4-BE49-F238E27FC236}">
                <a16:creationId xmlns:a16="http://schemas.microsoft.com/office/drawing/2014/main" id="{382B08D2-4197-C80B-CD3C-3ED05168859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52724"/>
            <a:ext cx="11195566" cy="3276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Measuring success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Selecta Joy Score is designed to be a lever for the continuous improvement of our service with clients and serves as a vital communication channel to better identify and address their needs. By regularly collecting and analysing Joy Score data, we can gain insights into client satisfaction and areas where we can enhance our services.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results of the Joy Score speak for themselves. From the start of 2022 to the end of 2023, our Joy Score grew from 36% to an impressive 75%, a remarkable increase of 39 percentage points. This growth highlights our commitment to improving client experiences. </a:t>
            </a: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Comparison with NPS (Net Promoter Score)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Joy Score can be compared to the Net Promoter Score (NPS), a widely recognized metric used to measure clients and consumers loyalty and satisfaction. NPS works by asking clients and consumers a simple question: "</a:t>
            </a:r>
            <a:r>
              <a:rPr lang="en-GB" sz="1000" i="1" dirty="0">
                <a:effectLst/>
                <a:latin typeface="Helvetica Neue Light" panose="02000403000000020004" pitchFamily="2" charset="0"/>
                <a:ea typeface="Helvetica Neue Light" panose="02000403000000020004" pitchFamily="2" charset="0"/>
              </a:rPr>
              <a:t>On a scale of 0 to 10, how likely are you to recommend our company/product/service to a friend or colleague?</a:t>
            </a:r>
            <a:r>
              <a:rPr lang="en-GB" sz="1000" dirty="0">
                <a:effectLst/>
                <a:latin typeface="Helvetica Neue Light" panose="02000403000000020004" pitchFamily="2" charset="0"/>
                <a:ea typeface="Helvetica Neue Light" panose="02000403000000020004" pitchFamily="2" charset="0"/>
              </a:rPr>
              <a:t>" Based on their responses, clients and consumers are categorized into three groups: </a:t>
            </a:r>
          </a:p>
          <a:p>
            <a:pPr marL="228600" indent="-228600" algn="l" rtl="0" fontAlgn="base">
              <a:lnSpc>
                <a:spcPct val="100000"/>
              </a:lnSpc>
              <a:buFont typeface="+mj-lt"/>
              <a:buAutoNum type="arabicPeriod"/>
            </a:pPr>
            <a:r>
              <a:rPr lang="en-GB" sz="1000" i="1" dirty="0">
                <a:effectLst/>
                <a:latin typeface="Helvetica Neue Light" panose="02000403000000020004" pitchFamily="2" charset="0"/>
                <a:ea typeface="Helvetica Neue Light" panose="02000403000000020004" pitchFamily="2" charset="0"/>
              </a:rPr>
              <a:t>Promoters</a:t>
            </a:r>
            <a:r>
              <a:rPr lang="en-GB" sz="1000" dirty="0">
                <a:effectLst/>
                <a:latin typeface="Helvetica Neue Light" panose="02000403000000020004" pitchFamily="2" charset="0"/>
                <a:ea typeface="Helvetica Neue Light" panose="02000403000000020004" pitchFamily="2" charset="0"/>
              </a:rPr>
              <a:t> (score 9-10) - loyal enthusiasts who will keep buying and refer others, fuelling growth. </a:t>
            </a:r>
          </a:p>
          <a:p>
            <a:pPr marL="228600" indent="-228600" algn="l" rtl="0" fontAlgn="base">
              <a:lnSpc>
                <a:spcPct val="100000"/>
              </a:lnSpc>
              <a:buFont typeface="+mj-lt"/>
              <a:buAutoNum type="arabicPeriod"/>
            </a:pPr>
            <a:r>
              <a:rPr lang="en-GB" sz="1000" i="1" dirty="0">
                <a:effectLst/>
                <a:latin typeface="Helvetica Neue Light" panose="02000403000000020004" pitchFamily="2" charset="0"/>
                <a:ea typeface="Helvetica Neue Light" panose="02000403000000020004" pitchFamily="2" charset="0"/>
              </a:rPr>
              <a:t>Passives</a:t>
            </a:r>
            <a:r>
              <a:rPr lang="en-GB" sz="1000" dirty="0">
                <a:effectLst/>
                <a:latin typeface="Helvetica Neue Light" panose="02000403000000020004" pitchFamily="2" charset="0"/>
                <a:ea typeface="Helvetica Neue Light" panose="02000403000000020004" pitchFamily="2" charset="0"/>
              </a:rPr>
              <a:t> (score 7-8) - satisfied but unenthusiastic clients and consumers who are vulnerable to competitive offerings. </a:t>
            </a:r>
          </a:p>
          <a:p>
            <a:pPr marL="228600" indent="-228600" algn="l" rtl="0" fontAlgn="base">
              <a:lnSpc>
                <a:spcPct val="100000"/>
              </a:lnSpc>
              <a:buFont typeface="+mj-lt"/>
              <a:buAutoNum type="arabicPeriod"/>
            </a:pPr>
            <a:r>
              <a:rPr lang="en-GB" sz="1000" i="1" dirty="0">
                <a:effectLst/>
                <a:latin typeface="Helvetica Neue Light" panose="02000403000000020004" pitchFamily="2" charset="0"/>
                <a:ea typeface="Helvetica Neue Light" panose="02000403000000020004" pitchFamily="2" charset="0"/>
              </a:rPr>
              <a:t>Detractors</a:t>
            </a:r>
            <a:r>
              <a:rPr lang="en-GB" sz="1000" dirty="0">
                <a:effectLst/>
                <a:latin typeface="Helvetica Neue Light" panose="02000403000000020004" pitchFamily="2" charset="0"/>
                <a:ea typeface="Helvetica Neue Light" panose="02000403000000020004" pitchFamily="2" charset="0"/>
              </a:rPr>
              <a:t> (score 0-6) - unhappy clients and consumers who can damage our brand and impede growth through negative word-of-mouth.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NPS is then calculated by subtracting the percentage of Detractors from the percentage of Promoters. The score ranges from -100 to +100, with a higher score indicating better client and consumer loyalty and satisfaction. </a:t>
            </a: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The unique value of the Joy Score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While the NPS provides a general measure of clients and consumers loyalty, the Joy Score is a Selecta-owned service tailored specifically to our operations and client interactions. It offers more nuanced insights into client and consumer satisfaction, focusing on specific aspects of our service that matter most to our clients and consumers. This allows us to: </a:t>
            </a:r>
          </a:p>
          <a:p>
            <a:pPr marL="171450" indent="-171450" algn="l" rtl="0" fontAlgn="base">
              <a:lnSpc>
                <a:spcPct val="100000"/>
              </a:lnSpc>
              <a:buFont typeface="Arial" panose="020B0604020202020204" pitchFamily="34" charset="0"/>
              <a:buChar char="•"/>
            </a:pPr>
            <a:r>
              <a:rPr lang="en-GB" sz="1000" i="1" dirty="0">
                <a:effectLst/>
                <a:latin typeface="Helvetica Neue Light" panose="02000403000000020004" pitchFamily="2" charset="0"/>
                <a:ea typeface="Helvetica Neue Light" panose="02000403000000020004" pitchFamily="2" charset="0"/>
              </a:rPr>
              <a:t>Tailor improvements </a:t>
            </a:r>
            <a:r>
              <a:rPr lang="en-GB" sz="1000" dirty="0">
                <a:effectLst/>
                <a:latin typeface="Helvetica Neue Light" panose="02000403000000020004" pitchFamily="2" charset="0"/>
                <a:ea typeface="Helvetica Neue Light" panose="02000403000000020004" pitchFamily="2" charset="0"/>
              </a:rPr>
              <a:t>- by understanding detailed client and consumer feedback, we can make targeted improvements to our services and products. </a:t>
            </a:r>
          </a:p>
          <a:p>
            <a:pPr marL="171450" indent="-171450" algn="l" rtl="0" fontAlgn="base">
              <a:lnSpc>
                <a:spcPct val="100000"/>
              </a:lnSpc>
              <a:buFont typeface="Arial" panose="020B0604020202020204" pitchFamily="34" charset="0"/>
              <a:buChar char="•"/>
            </a:pPr>
            <a:r>
              <a:rPr lang="en-GB" sz="1000" i="1" dirty="0">
                <a:effectLst/>
                <a:latin typeface="Helvetica Neue Light" panose="02000403000000020004" pitchFamily="2" charset="0"/>
                <a:ea typeface="Helvetica Neue Light" panose="02000403000000020004" pitchFamily="2" charset="0"/>
              </a:rPr>
              <a:t>Enhance communication</a:t>
            </a:r>
            <a:r>
              <a:rPr lang="en-GB" sz="1000" i="1" dirty="0">
                <a:latin typeface="Helvetica Neue Light" panose="02000403000000020004" pitchFamily="2" charset="0"/>
                <a:ea typeface="Helvetica Neue Light" panose="02000403000000020004" pitchFamily="2" charset="0"/>
              </a:rPr>
              <a:t> </a:t>
            </a:r>
            <a:r>
              <a:rPr lang="en-GB" sz="1000" dirty="0">
                <a:latin typeface="Helvetica Neue Light" panose="02000403000000020004" pitchFamily="2" charset="0"/>
                <a:ea typeface="Helvetica Neue Light" panose="02000403000000020004" pitchFamily="2" charset="0"/>
              </a:rPr>
              <a:t>-</a:t>
            </a:r>
            <a:r>
              <a:rPr lang="en-GB" sz="1000" dirty="0">
                <a:effectLst/>
                <a:latin typeface="Helvetica Neue Light" panose="02000403000000020004" pitchFamily="2" charset="0"/>
                <a:ea typeface="Helvetica Neue Light" panose="02000403000000020004" pitchFamily="2" charset="0"/>
              </a:rPr>
              <a:t> the Joy Score serves as a direct communication channel, enabling us to promptly address client and consumer concerns and needs. </a:t>
            </a:r>
          </a:p>
          <a:p>
            <a:pPr marL="171450" indent="-171450" algn="l" rtl="0" fontAlgn="base">
              <a:lnSpc>
                <a:spcPct val="100000"/>
              </a:lnSpc>
              <a:buFont typeface="Arial" panose="020B0604020202020204" pitchFamily="34" charset="0"/>
              <a:buChar char="•"/>
            </a:pPr>
            <a:r>
              <a:rPr lang="en-GB" sz="1000" i="1" dirty="0">
                <a:effectLst/>
                <a:latin typeface="Helvetica Neue Light" panose="02000403000000020004" pitchFamily="2" charset="0"/>
                <a:ea typeface="Helvetica Neue Light" panose="02000403000000020004" pitchFamily="2" charset="0"/>
              </a:rPr>
              <a:t>Drive innovation </a:t>
            </a:r>
            <a:r>
              <a:rPr lang="en-GB" sz="1000" dirty="0">
                <a:effectLst/>
                <a:latin typeface="Helvetica Neue Light" panose="02000403000000020004" pitchFamily="2" charset="0"/>
                <a:ea typeface="Helvetica Neue Light" panose="02000403000000020004" pitchFamily="2" charset="0"/>
              </a:rPr>
              <a:t>- </a:t>
            </a:r>
            <a:r>
              <a:rPr lang="en-GB" sz="1000" dirty="0">
                <a:latin typeface="Helvetica Neue Light" panose="02000403000000020004" pitchFamily="2" charset="0"/>
                <a:ea typeface="Helvetica Neue Light" panose="02000403000000020004" pitchFamily="2" charset="0"/>
              </a:rPr>
              <a:t>r</a:t>
            </a:r>
            <a:r>
              <a:rPr lang="en-GB" sz="1000" dirty="0">
                <a:effectLst/>
                <a:latin typeface="Helvetica Neue Light" panose="02000403000000020004" pitchFamily="2" charset="0"/>
                <a:ea typeface="Helvetica Neue Light" panose="02000403000000020004" pitchFamily="2" charset="0"/>
              </a:rPr>
              <a:t>egular feedback from the Joy Score helps us identify trends and areas for innovation, ensuring we stay ahead of client and consumer expectations.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The Joy Score is a powerful tool that not only measures client and consumer satisfaction but also drives continuous improvement and fosters closer relationships with our clients and consumers, ensuring that we consistently meet and exceed their expectations. </a:t>
            </a:r>
          </a:p>
        </p:txBody>
      </p:sp>
      <p:sp>
        <p:nvSpPr>
          <p:cNvPr id="4" name="Rechthoek 3">
            <a:extLst>
              <a:ext uri="{FF2B5EF4-FFF2-40B4-BE49-F238E27FC236}">
                <a16:creationId xmlns:a16="http://schemas.microsoft.com/office/drawing/2014/main" id="{26D783DF-BD62-68D5-681C-131D755AB2BB}"/>
              </a:ext>
            </a:extLst>
          </p:cNvPr>
          <p:cNvSpPr/>
          <p:nvPr/>
        </p:nvSpPr>
        <p:spPr>
          <a:xfrm>
            <a:off x="0" y="5610741"/>
            <a:ext cx="12599988" cy="1588572"/>
          </a:xfrm>
          <a:prstGeom prst="rect">
            <a:avLst/>
          </a:prstGeom>
          <a:gradFill>
            <a:gsLst>
              <a:gs pos="0">
                <a:srgbClr val="36573B"/>
              </a:gs>
              <a:gs pos="100000">
                <a:srgbClr val="A4D233"/>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itel 1">
            <a:extLst>
              <a:ext uri="{FF2B5EF4-FFF2-40B4-BE49-F238E27FC236}">
                <a16:creationId xmlns:a16="http://schemas.microsoft.com/office/drawing/2014/main" id="{F25ED6A9-DB89-237D-0C74-D1F6BA4F88A3}"/>
              </a:ext>
            </a:extLst>
          </p:cNvPr>
          <p:cNvSpPr txBox="1">
            <a:spLocks/>
          </p:cNvSpPr>
          <p:nvPr/>
        </p:nvSpPr>
        <p:spPr>
          <a:xfrm>
            <a:off x="4450080" y="5709260"/>
            <a:ext cx="7306643"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r">
              <a:lnSpc>
                <a:spcPct val="100000"/>
              </a:lnSpc>
            </a:pPr>
            <a:r>
              <a:rPr lang="en-GB" sz="2000" dirty="0">
                <a:solidFill>
                  <a:schemeClr val="bg1"/>
                </a:solidFill>
                <a:effectLst/>
                <a:latin typeface="Prometo" panose="020B0604030203060203" pitchFamily="34" charset="77"/>
                <a:ea typeface="Helvetica Neue Light" panose="02000403000000020004" pitchFamily="2" charset="0"/>
              </a:rPr>
              <a:t>FROM THE START OF 2022 TO THE END OF 2023,              </a:t>
            </a:r>
            <a:r>
              <a:rPr lang="en-GB" sz="2000" b="1" dirty="0">
                <a:solidFill>
                  <a:schemeClr val="bg1"/>
                </a:solidFill>
                <a:effectLst/>
                <a:latin typeface="Prometo" panose="020B0604030203060203" pitchFamily="34" charset="77"/>
                <a:ea typeface="Helvetica Neue Light" panose="02000403000000020004" pitchFamily="2" charset="0"/>
              </a:rPr>
              <a:t>OUR JOY SCORE GREW FROM 36% TO AN IMPRESSIVE 75%, </a:t>
            </a:r>
            <a:r>
              <a:rPr lang="en-GB" sz="2000" dirty="0">
                <a:solidFill>
                  <a:schemeClr val="bg1"/>
                </a:solidFill>
                <a:effectLst/>
                <a:latin typeface="Prometo" panose="020B0604030203060203" pitchFamily="34" charset="77"/>
                <a:ea typeface="Helvetica Neue Light" panose="02000403000000020004" pitchFamily="2" charset="0"/>
              </a:rPr>
              <a:t>A REMARKABLE INCREASE OF 39 PERCENTAGE POINTS</a:t>
            </a:r>
            <a:endParaRPr lang="en-GB" sz="2000"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sp>
        <p:nvSpPr>
          <p:cNvPr id="17" name="Titel 1">
            <a:extLst>
              <a:ext uri="{FF2B5EF4-FFF2-40B4-BE49-F238E27FC236}">
                <a16:creationId xmlns:a16="http://schemas.microsoft.com/office/drawing/2014/main" id="{3C3A73A8-6000-B4A3-9403-BEDCA0B085E2}"/>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THE SELECTA JOY SCORE</a:t>
            </a:r>
          </a:p>
        </p:txBody>
      </p:sp>
      <p:sp>
        <p:nvSpPr>
          <p:cNvPr id="18" name="Titel 1">
            <a:extLst>
              <a:ext uri="{FF2B5EF4-FFF2-40B4-BE49-F238E27FC236}">
                <a16:creationId xmlns:a16="http://schemas.microsoft.com/office/drawing/2014/main" id="{0FB20230-9D23-004E-3941-471CF7A21C69}"/>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Quality &amp; innovation</a:t>
            </a:r>
          </a:p>
        </p:txBody>
      </p:sp>
      <p:sp>
        <p:nvSpPr>
          <p:cNvPr id="2" name="Tekstvak 1">
            <a:extLst>
              <a:ext uri="{FF2B5EF4-FFF2-40B4-BE49-F238E27FC236}">
                <a16:creationId xmlns:a16="http://schemas.microsoft.com/office/drawing/2014/main" id="{5C6F5BC7-843B-B6DC-2592-2197747C6612}"/>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5" name="Tekstvak 4">
            <a:extLst>
              <a:ext uri="{FF2B5EF4-FFF2-40B4-BE49-F238E27FC236}">
                <a16:creationId xmlns:a16="http://schemas.microsoft.com/office/drawing/2014/main" id="{2D124769-49DE-80AC-BA57-6867E098856C}"/>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Tree>
    <p:extLst>
      <p:ext uri="{BB962C8B-B14F-4D97-AF65-F5344CB8AC3E}">
        <p14:creationId xmlns:p14="http://schemas.microsoft.com/office/powerpoint/2010/main" val="320291908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a:extLst>
              <a:ext uri="{FF2B5EF4-FFF2-40B4-BE49-F238E27FC236}">
                <a16:creationId xmlns:a16="http://schemas.microsoft.com/office/drawing/2014/main" id="{8568AEFA-DF7B-E6D5-0071-940C6B933D7D}"/>
              </a:ext>
            </a:extLst>
          </p:cNvPr>
          <p:cNvSpPr txBox="1">
            <a:spLocks/>
          </p:cNvSpPr>
          <p:nvPr/>
        </p:nvSpPr>
        <p:spPr>
          <a:xfrm>
            <a:off x="653142" y="2152755"/>
            <a:ext cx="9925960" cy="792000"/>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We have implemented 24/7 digital communication via machine-specific QR codes, allowing clients to report issues or request services anytime. When clients scan the QR code, they are directed to a customized landing page where they can easily report issues using a two-stage drop-down menu. This system provides immediate feedback on the status of their request, ensuring transparency and quick resolutions.</a:t>
            </a:r>
            <a:r>
              <a:rPr lang="nl-NL" sz="1000" dirty="0">
                <a:solidFill>
                  <a:srgbClr val="000000"/>
                </a:solidFill>
                <a:effectLst/>
                <a:latin typeface="Helvetica Neue Light" panose="02000403000000020004" pitchFamily="2" charset="0"/>
                <a:ea typeface="Helvetica Neue Light" panose="02000403000000020004" pitchFamily="2" charset="0"/>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22" name="Rechthoek 21">
            <a:extLst>
              <a:ext uri="{FF2B5EF4-FFF2-40B4-BE49-F238E27FC236}">
                <a16:creationId xmlns:a16="http://schemas.microsoft.com/office/drawing/2014/main" id="{76FD189E-8B8A-872E-DCE7-BEBDC5ED4B77}"/>
              </a:ext>
            </a:extLst>
          </p:cNvPr>
          <p:cNvSpPr/>
          <p:nvPr/>
        </p:nvSpPr>
        <p:spPr>
          <a:xfrm>
            <a:off x="11005824" y="0"/>
            <a:ext cx="1594164" cy="7199313"/>
          </a:xfrm>
          <a:prstGeom prst="rect">
            <a:avLst/>
          </a:prstGeom>
          <a:gradFill>
            <a:gsLst>
              <a:gs pos="0">
                <a:srgbClr val="36573B"/>
              </a:gs>
              <a:gs pos="100000">
                <a:srgbClr val="A4D233"/>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kstvak 12">
            <a:extLst>
              <a:ext uri="{FF2B5EF4-FFF2-40B4-BE49-F238E27FC236}">
                <a16:creationId xmlns:a16="http://schemas.microsoft.com/office/drawing/2014/main" id="{8A581182-D426-807A-865A-1E4C71B057D6}"/>
              </a:ext>
            </a:extLst>
          </p:cNvPr>
          <p:cNvSpPr txBox="1"/>
          <p:nvPr/>
        </p:nvSpPr>
        <p:spPr>
          <a:xfrm>
            <a:off x="653142" y="2918167"/>
            <a:ext cx="9925960" cy="3816000"/>
          </a:xfrm>
          <a:prstGeom prst="rect">
            <a:avLst/>
          </a:prstGeom>
          <a:noFill/>
        </p:spPr>
        <p:txBody>
          <a:bodyPr wrap="square" lIns="0" tIns="0" rIns="0" bIns="0" numCol="5" spcCol="180000">
            <a:spAutoFit/>
          </a:bodyPr>
          <a:lstStyle/>
          <a:p>
            <a:pPr algn="l" rtl="0" fontAlgn="base">
              <a:lnSpc>
                <a:spcPct val="100000"/>
              </a:lnSpc>
            </a:pPr>
            <a:r>
              <a:rPr lang="en-US" sz="1400" b="1" dirty="0">
                <a:solidFill>
                  <a:srgbClr val="000000"/>
                </a:solidFill>
                <a:effectLst/>
                <a:latin typeface="Prometo" panose="020B0604030203060203" pitchFamily="34" charset="77"/>
                <a:ea typeface="Helvetica Neue Light" panose="02000403000000020004" pitchFamily="2" charset="0"/>
              </a:rPr>
              <a:t>EFFICIENT ISSUE REPORTING</a:t>
            </a:r>
            <a:r>
              <a:rPr lang="nl-NL" sz="1400" b="1" dirty="0">
                <a:solidFill>
                  <a:srgbClr val="000000"/>
                </a:solidFill>
                <a:effectLst/>
                <a:latin typeface="Prometo" panose="020B0604030203060203" pitchFamily="34" charset="77"/>
                <a:ea typeface="Helvetica Neue Light" panose="02000403000000020004" pitchFamily="2" charset="0"/>
              </a:rPr>
              <a:t> </a:t>
            </a:r>
            <a:endParaRPr lang="en-US"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Clients can report technical issues or request refunds using the QR codes attached to our machines. Once reported, a confirmation of receipt is automatically sent, and an Enterprise Resource Planning (ERP) case is created if necessary. This streamlined process ensures that no issue goes unnoticed and that each is addressed promptly.</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400" b="1" dirty="0">
                <a:solidFill>
                  <a:srgbClr val="000000"/>
                </a:solidFill>
                <a:effectLst/>
                <a:latin typeface="Prometo" panose="020B0604030203060203" pitchFamily="34" charset="77"/>
                <a:ea typeface="Helvetica Neue Light" panose="02000403000000020004" pitchFamily="2" charset="0"/>
              </a:rPr>
              <a:t>CONTINUOUS FEEDBACK LOOP</a:t>
            </a:r>
            <a:r>
              <a:rPr lang="nl-NL" sz="1400" b="1" dirty="0">
                <a:solidFill>
                  <a:srgbClr val="000000"/>
                </a:solidFill>
                <a:effectLst/>
                <a:latin typeface="Prometo" panose="020B0604030203060203" pitchFamily="34" charset="77"/>
                <a:ea typeface="Helvetica Neue Light" panose="02000403000000020004" pitchFamily="2" charset="0"/>
              </a:rPr>
              <a:t> </a:t>
            </a:r>
            <a:endParaRPr lang="en-US"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Our closed-loop feedback process involves several key steps:</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Collecting feedback</a:t>
            </a:r>
            <a:r>
              <a:rPr lang="en-US" sz="1000" dirty="0">
                <a:solidFill>
                  <a:srgbClr val="000000"/>
                </a:solidFill>
                <a:effectLst/>
                <a:latin typeface="Helvetica Neue Light" panose="02000403000000020004" pitchFamily="2" charset="0"/>
                <a:ea typeface="Helvetica Neue Light" panose="02000403000000020004" pitchFamily="2" charset="0"/>
              </a:rPr>
              <a:t>: We gather feedback through surveys, client forums, and direct communication channels.</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Analyzing feedback</a:t>
            </a:r>
            <a:r>
              <a:rPr lang="en-US" sz="1000" dirty="0">
                <a:solidFill>
                  <a:srgbClr val="000000"/>
                </a:solidFill>
                <a:effectLst/>
                <a:latin typeface="Helvetica Neue Light" panose="02000403000000020004" pitchFamily="2" charset="0"/>
                <a:ea typeface="Helvetica Neue Light" panose="02000403000000020004" pitchFamily="2" charset="0"/>
              </a:rPr>
              <a:t>: The feedback is analyzed to identify common issues, areas for improvement, and trends. This analysis is crucial for strategic planning.</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Implementing changes</a:t>
            </a:r>
            <a:r>
              <a:rPr lang="en-US" sz="1000" dirty="0">
                <a:solidFill>
                  <a:srgbClr val="000000"/>
                </a:solidFill>
                <a:effectLst/>
                <a:latin typeface="Helvetica Neue Light" panose="02000403000000020004" pitchFamily="2" charset="0"/>
                <a:ea typeface="Helvetica Neue Light" panose="02000403000000020004" pitchFamily="2" charset="0"/>
              </a:rPr>
              <a:t>: Based on the analysis, we implement targeted measures to address specific concerns and improve overall service quality.</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Monitoring results</a:t>
            </a:r>
            <a:r>
              <a:rPr lang="en-US" sz="1000" dirty="0">
                <a:solidFill>
                  <a:srgbClr val="000000"/>
                </a:solidFill>
                <a:effectLst/>
                <a:latin typeface="Helvetica Neue Light" panose="02000403000000020004" pitchFamily="2" charset="0"/>
                <a:ea typeface="Helvetica Neue Light" panose="02000403000000020004" pitchFamily="2" charset="0"/>
              </a:rPr>
              <a:t>: We continuously monitor the effectiveness of the implemented changes through key performance indicators (KPIs) such as the Joy Score, Client Effort Score, and Client Satisfaction metrics.</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400" b="1" dirty="0">
                <a:solidFill>
                  <a:srgbClr val="000000"/>
                </a:solidFill>
                <a:effectLst/>
                <a:latin typeface="Prometo" panose="020B0604030203060203" pitchFamily="34" charset="77"/>
                <a:ea typeface="Helvetica Neue Light" panose="02000403000000020004" pitchFamily="2" charset="0"/>
              </a:rPr>
              <a:t>ENHANCED CLIENT SUPPORT</a:t>
            </a:r>
            <a:r>
              <a:rPr lang="nl-NL" sz="1400" b="1" dirty="0">
                <a:solidFill>
                  <a:srgbClr val="000000"/>
                </a:solidFill>
                <a:effectLst/>
                <a:latin typeface="Prometo" panose="020B0604030203060203" pitchFamily="34" charset="77"/>
                <a:ea typeface="Helvetica Neue Light" panose="02000403000000020004" pitchFamily="2" charset="0"/>
              </a:rPr>
              <a:t> </a:t>
            </a:r>
            <a:endParaRPr lang="en-US"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Our client forum provides answers to frequently asked questions, ensuring that clients can find the information they need quickly. The forum is promoted on our website and linked directly from inbound queries.</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US"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The </a:t>
            </a:r>
            <a:r>
              <a:rPr lang="en-US" sz="1000" dirty="0" err="1">
                <a:solidFill>
                  <a:srgbClr val="000000"/>
                </a:solidFill>
                <a:effectLst/>
                <a:latin typeface="Helvetica Neue Light" panose="02000403000000020004" pitchFamily="2" charset="0"/>
                <a:ea typeface="Helvetica Neue Light" panose="02000403000000020004" pitchFamily="2" charset="0"/>
              </a:rPr>
              <a:t>webshop</a:t>
            </a:r>
            <a:r>
              <a:rPr lang="en-US" sz="1000" dirty="0">
                <a:solidFill>
                  <a:srgbClr val="000000"/>
                </a:solidFill>
                <a:effectLst/>
                <a:latin typeface="Helvetica Neue Light" panose="02000403000000020004" pitchFamily="2" charset="0"/>
                <a:ea typeface="Helvetica Neue Light" panose="02000403000000020004" pitchFamily="2" charset="0"/>
              </a:rPr>
              <a:t> enhances the reordering process by displaying previous orders and suggesting suitable products, making it easy for clients to restock efficiently.</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400" b="1" dirty="0">
                <a:solidFill>
                  <a:srgbClr val="000000"/>
                </a:solidFill>
                <a:effectLst/>
                <a:latin typeface="Prometo" panose="020B0604030203060203" pitchFamily="34" charset="77"/>
                <a:ea typeface="Helvetica Neue Light" panose="02000403000000020004" pitchFamily="2" charset="0"/>
              </a:rPr>
              <a:t>COMPREHENSIVE CASE MANAGEMENT</a:t>
            </a:r>
            <a:r>
              <a:rPr lang="nl-NL" sz="1400" b="1" dirty="0">
                <a:solidFill>
                  <a:srgbClr val="000000"/>
                </a:solidFill>
                <a:effectLst/>
                <a:latin typeface="Prometo" panose="020B0604030203060203" pitchFamily="34" charset="77"/>
                <a:ea typeface="Helvetica Neue Light" panose="02000403000000020004" pitchFamily="2" charset="0"/>
              </a:rPr>
              <a:t> </a:t>
            </a:r>
            <a:endParaRPr lang="en-US"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We ensure that all client inquiries are handled promptly through an integrated system. Incoming calls are routed via the Interactive Voice Response (IVR) system, and specific inquiries are directed to the appropriate resource, such as the client forum or </a:t>
            </a:r>
            <a:r>
              <a:rPr lang="en-US" sz="1000" dirty="0" err="1">
                <a:solidFill>
                  <a:srgbClr val="000000"/>
                </a:solidFill>
                <a:effectLst/>
                <a:latin typeface="Helvetica Neue Light" panose="02000403000000020004" pitchFamily="2" charset="0"/>
                <a:ea typeface="Helvetica Neue Light" panose="02000403000000020004" pitchFamily="2" charset="0"/>
              </a:rPr>
              <a:t>webshop</a:t>
            </a:r>
            <a:r>
              <a:rPr lang="en-US" sz="1000" dirty="0">
                <a:solidFill>
                  <a:srgbClr val="000000"/>
                </a:solidFill>
                <a:effectLst/>
                <a:latin typeface="Helvetica Neue Light" panose="02000403000000020004" pitchFamily="2" charset="0"/>
                <a:ea typeface="Helvetica Neue Light" panose="02000403000000020004" pitchFamily="2" charset="0"/>
              </a:rPr>
              <a:t>.</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US"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Emails are forwarded to the relevant department based on the selection in the form or defined keywords.</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US"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Our case management system allows for seamless transfer of cases from Enterprise Resource Planning (ERP) to Customer Relationship Management (CRM), ensuring that clients receive updates at each stage. For example, after a service visit, technicians document the status with a photo in </a:t>
            </a:r>
            <a:r>
              <a:rPr lang="en-US" sz="1000" dirty="0" err="1">
                <a:solidFill>
                  <a:srgbClr val="000000"/>
                </a:solidFill>
                <a:effectLst/>
                <a:latin typeface="Helvetica Neue Light" panose="02000403000000020004" pitchFamily="2" charset="0"/>
                <a:ea typeface="Helvetica Neue Light" panose="02000403000000020004" pitchFamily="2" charset="0"/>
              </a:rPr>
              <a:t>Televent</a:t>
            </a:r>
            <a:r>
              <a:rPr lang="en-US" sz="1000" dirty="0">
                <a:solidFill>
                  <a:srgbClr val="000000"/>
                </a:solidFill>
                <a:effectLst/>
                <a:latin typeface="Helvetica Neue Light" panose="02000403000000020004" pitchFamily="2" charset="0"/>
                <a:ea typeface="Helvetica Neue Light" panose="02000403000000020004" pitchFamily="2" charset="0"/>
              </a:rPr>
              <a:t>, which is then transferred to the Customer Relationship Management system and automatically closes the case.</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400" b="1" dirty="0">
                <a:solidFill>
                  <a:srgbClr val="000000"/>
                </a:solidFill>
                <a:effectLst/>
                <a:latin typeface="Prometo" panose="020B0604030203060203" pitchFamily="34" charset="77"/>
                <a:ea typeface="Helvetica Neue Light" panose="02000403000000020004" pitchFamily="2" charset="0"/>
              </a:rPr>
              <a:t>PRACTICAL EXECUTION &amp; MEASUREMENT</a:t>
            </a:r>
            <a:r>
              <a:rPr lang="nl-NL" sz="1400" b="1" dirty="0">
                <a:solidFill>
                  <a:srgbClr val="000000"/>
                </a:solidFill>
                <a:effectLst/>
                <a:latin typeface="Prometo" panose="020B0604030203060203" pitchFamily="34" charset="77"/>
                <a:ea typeface="Helvetica Neue Light" panose="02000403000000020004" pitchFamily="2" charset="0"/>
              </a:rPr>
              <a:t> </a:t>
            </a:r>
          </a:p>
          <a:p>
            <a:pPr algn="l" rtl="0" fontAlgn="base">
              <a:lnSpc>
                <a:spcPct val="100000"/>
              </a:lnSpc>
            </a:pPr>
            <a:r>
              <a:rPr lang="en-US"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Vital signs monitoring</a:t>
            </a:r>
            <a:r>
              <a:rPr lang="en-US" sz="1000" dirty="0">
                <a:solidFill>
                  <a:srgbClr val="000000"/>
                </a:solidFill>
                <a:effectLst/>
                <a:latin typeface="Helvetica Neue Light" panose="02000403000000020004" pitchFamily="2" charset="0"/>
                <a:ea typeface="Helvetica Neue Light" panose="02000403000000020004" pitchFamily="2" charset="0"/>
              </a:rPr>
              <a:t>: We continuously monitor key metrics such as </a:t>
            </a:r>
            <a:r>
              <a:rPr lang="en-US" sz="1000" dirty="0" err="1">
                <a:solidFill>
                  <a:srgbClr val="000000"/>
                </a:solidFill>
                <a:effectLst/>
                <a:latin typeface="Helvetica Neue Light" panose="02000403000000020004" pitchFamily="2" charset="0"/>
                <a:ea typeface="Helvetica Neue Light" panose="02000403000000020004" pitchFamily="2" charset="0"/>
              </a:rPr>
              <a:t>webshop</a:t>
            </a:r>
            <a:r>
              <a:rPr lang="en-US" sz="1000" dirty="0">
                <a:solidFill>
                  <a:srgbClr val="000000"/>
                </a:solidFill>
                <a:effectLst/>
                <a:latin typeface="Helvetica Neue Light" panose="02000403000000020004" pitchFamily="2" charset="0"/>
                <a:ea typeface="Helvetica Neue Light" panose="02000403000000020004" pitchFamily="2" charset="0"/>
              </a:rPr>
              <a:t> contribution, the number of visitors to the client forum, the total amount of callback requests, and the number of issues reported via QR codes.</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Service level metrics</a:t>
            </a:r>
            <a:r>
              <a:rPr lang="en-US" sz="1000" dirty="0">
                <a:solidFill>
                  <a:srgbClr val="000000"/>
                </a:solidFill>
                <a:effectLst/>
                <a:latin typeface="Helvetica Neue Light" panose="02000403000000020004" pitchFamily="2" charset="0"/>
                <a:ea typeface="Helvetica Neue Light" panose="02000403000000020004" pitchFamily="2" charset="0"/>
              </a:rPr>
              <a:t>: We track average waiting time, handling time, abandonment rate, and resolution times to ensure high service standards.</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Client satisfaction surveys</a:t>
            </a:r>
            <a:r>
              <a:rPr lang="en-US" sz="1000" dirty="0">
                <a:solidFill>
                  <a:srgbClr val="000000"/>
                </a:solidFill>
                <a:effectLst/>
                <a:latin typeface="Helvetica Neue Light" panose="02000403000000020004" pitchFamily="2" charset="0"/>
                <a:ea typeface="Helvetica Neue Light" panose="02000403000000020004" pitchFamily="2" charset="0"/>
              </a:rPr>
              <a:t>: Regular surveys are conducted to gather feedback, and the results are used to refine our services. The Joy Score, Client Effort Score, and Client Satisfaction are key indicators of our success.</a:t>
            </a:r>
            <a:r>
              <a:rPr lang="nl-NL"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Ongoing communication</a:t>
            </a:r>
            <a:r>
              <a:rPr lang="en-US" sz="1000" dirty="0">
                <a:solidFill>
                  <a:srgbClr val="000000"/>
                </a:solidFill>
                <a:effectLst/>
                <a:latin typeface="Helvetica Neue Light" panose="02000403000000020004" pitchFamily="2" charset="0"/>
                <a:ea typeface="Helvetica Neue Light" panose="02000403000000020004" pitchFamily="2" charset="0"/>
              </a:rPr>
              <a:t>: We maintain regular communication with clients through newsletters, updates on innovations, and referral campaigns to keep them engaged and informed.</a:t>
            </a:r>
            <a:r>
              <a:rPr lang="nl-NL" sz="1000" dirty="0">
                <a:solidFill>
                  <a:srgbClr val="000000"/>
                </a:solidFill>
                <a:effectLst/>
                <a:latin typeface="Helvetica Neue Light" panose="02000403000000020004" pitchFamily="2" charset="0"/>
                <a:ea typeface="Helvetica Neue Light" panose="02000403000000020004" pitchFamily="2" charset="0"/>
              </a:rPr>
              <a:t> </a:t>
            </a:r>
          </a:p>
        </p:txBody>
      </p:sp>
      <p:cxnSp>
        <p:nvCxnSpPr>
          <p:cNvPr id="3" name="Rechte verbindingslijn 2">
            <a:extLst>
              <a:ext uri="{FF2B5EF4-FFF2-40B4-BE49-F238E27FC236}">
                <a16:creationId xmlns:a16="http://schemas.microsoft.com/office/drawing/2014/main" id="{3550D022-8169-227A-C7E0-A12BD0E9574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D8820D75-A140-D2D2-4BC6-292C7477912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A0C57315-5065-DDE3-51DB-AB3D8F3432E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8E44B98A-5A46-A069-DA88-7F4D03CECC5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23C3BBAA-CDFA-4815-0BC1-F02E146BA3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B4AA8436-A175-8F92-3FC9-2780AE1BCA7A}"/>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0" name="Tekstvak 9">
            <a:extLst>
              <a:ext uri="{FF2B5EF4-FFF2-40B4-BE49-F238E27FC236}">
                <a16:creationId xmlns:a16="http://schemas.microsoft.com/office/drawing/2014/main" id="{11045E95-8C21-15C3-D822-DEF09EA732A7}"/>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1" name="Tekstvak 10">
            <a:extLst>
              <a:ext uri="{FF2B5EF4-FFF2-40B4-BE49-F238E27FC236}">
                <a16:creationId xmlns:a16="http://schemas.microsoft.com/office/drawing/2014/main" id="{4E39BAE7-C397-5DF3-83C4-AF4B812886F8}"/>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115</a:t>
            </a:r>
          </a:p>
        </p:txBody>
      </p:sp>
      <p:sp>
        <p:nvSpPr>
          <p:cNvPr id="14" name="Tekstvak 13">
            <a:extLst>
              <a:ext uri="{FF2B5EF4-FFF2-40B4-BE49-F238E27FC236}">
                <a16:creationId xmlns:a16="http://schemas.microsoft.com/office/drawing/2014/main" id="{A7E30124-C850-D6DD-D272-F0F283EF207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3" name="Titel 1">
            <a:extLst>
              <a:ext uri="{FF2B5EF4-FFF2-40B4-BE49-F238E27FC236}">
                <a16:creationId xmlns:a16="http://schemas.microsoft.com/office/drawing/2014/main" id="{8CEE3047-3F31-E8D4-BD78-DC505B92F652}"/>
              </a:ext>
            </a:extLst>
          </p:cNvPr>
          <p:cNvSpPr txBox="1">
            <a:spLocks/>
          </p:cNvSpPr>
          <p:nvPr/>
        </p:nvSpPr>
        <p:spPr>
          <a:xfrm>
            <a:off x="653142" y="1451711"/>
            <a:ext cx="952717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ADVANCED DIGITAL COMMUNICATION</a:t>
            </a:r>
          </a:p>
        </p:txBody>
      </p:sp>
      <p:sp>
        <p:nvSpPr>
          <p:cNvPr id="24" name="Titel 1">
            <a:extLst>
              <a:ext uri="{FF2B5EF4-FFF2-40B4-BE49-F238E27FC236}">
                <a16:creationId xmlns:a16="http://schemas.microsoft.com/office/drawing/2014/main" id="{2766BD20-BD22-BDAA-DBF9-F54FAB6A060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Key initiatives for improvement </a:t>
            </a:r>
          </a:p>
        </p:txBody>
      </p:sp>
      <p:sp>
        <p:nvSpPr>
          <p:cNvPr id="2" name="Tekstvak 1">
            <a:extLst>
              <a:ext uri="{FF2B5EF4-FFF2-40B4-BE49-F238E27FC236}">
                <a16:creationId xmlns:a16="http://schemas.microsoft.com/office/drawing/2014/main" id="{4BAAAE70-0765-214D-7023-AFC575DE79EA}"/>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5" name="Tekstvak 4">
            <a:extLst>
              <a:ext uri="{FF2B5EF4-FFF2-40B4-BE49-F238E27FC236}">
                <a16:creationId xmlns:a16="http://schemas.microsoft.com/office/drawing/2014/main" id="{162AE8B2-85B0-BEFA-57C1-39ABCE5D9FF1}"/>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Tree>
    <p:extLst>
      <p:ext uri="{BB962C8B-B14F-4D97-AF65-F5344CB8AC3E}">
        <p14:creationId xmlns:p14="http://schemas.microsoft.com/office/powerpoint/2010/main" val="2200825966"/>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0" y="0"/>
            <a:ext cx="816849" cy="7199313"/>
          </a:xfrm>
          <a:prstGeom prst="rect">
            <a:avLst/>
          </a:prstGeom>
          <a:gradFill flip="none" rotWithShape="1">
            <a:gsLst>
              <a:gs pos="0">
                <a:srgbClr val="36573B"/>
              </a:gs>
              <a:gs pos="100000">
                <a:srgbClr val="A4D233"/>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el 1">
            <a:extLst>
              <a:ext uri="{FF2B5EF4-FFF2-40B4-BE49-F238E27FC236}">
                <a16:creationId xmlns:a16="http://schemas.microsoft.com/office/drawing/2014/main" id="{D2E7C74F-CE3F-2804-7385-A9D60A85AEA2}"/>
              </a:ext>
            </a:extLst>
          </p:cNvPr>
          <p:cNvSpPr txBox="1">
            <a:spLocks/>
          </p:cNvSpPr>
          <p:nvPr/>
        </p:nvSpPr>
        <p:spPr>
          <a:xfrm>
            <a:off x="1282696" y="2157050"/>
            <a:ext cx="3768700" cy="4911618"/>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our ongoing commitment to sustainability, we are proud to introduce five key, industry-leading innovations in this sustainability report. These innovations—Panama Coffee Machine, Aquablu, </a:t>
            </a:r>
            <a:r>
              <a:rPr lang="en-GB" sz="1000" dirty="0" err="1">
                <a:solidFill>
                  <a:srgbClr val="000000"/>
                </a:solidFill>
                <a:effectLst/>
                <a:latin typeface="Helvetica Neue Light" panose="02000403000000020004" pitchFamily="2" charset="0"/>
                <a:ea typeface="Helvetica Neue Light" panose="02000403000000020004" pitchFamily="2" charset="0"/>
              </a:rPr>
              <a:t>EcoJoy</a:t>
            </a:r>
            <a:r>
              <a:rPr lang="en-GB" sz="1000" dirty="0">
                <a:solidFill>
                  <a:srgbClr val="000000"/>
                </a:solidFill>
                <a:effectLst/>
                <a:latin typeface="Helvetica Neue Light" panose="02000403000000020004" pitchFamily="2" charset="0"/>
                <a:ea typeface="Helvetica Neue Light" panose="02000403000000020004" pitchFamily="2" charset="0"/>
              </a:rPr>
              <a:t>, Zero Waste Concept, and </a:t>
            </a:r>
            <a:r>
              <a:rPr lang="en-GB" sz="1000" dirty="0" err="1">
                <a:solidFill>
                  <a:srgbClr val="000000"/>
                </a:solidFill>
                <a:effectLst/>
                <a:latin typeface="Helvetica Neue Light" panose="02000403000000020004" pitchFamily="2" charset="0"/>
                <a:ea typeface="Helvetica Neue Light" panose="02000403000000020004" pitchFamily="2" charset="0"/>
              </a:rPr>
              <a:t>MadeBlue</a:t>
            </a:r>
            <a:r>
              <a:rPr lang="en-GB" sz="1000" dirty="0">
                <a:solidFill>
                  <a:srgbClr val="000000"/>
                </a:solidFill>
                <a:effectLst/>
                <a:latin typeface="Helvetica Neue Light" panose="02000403000000020004" pitchFamily="2" charset="0"/>
                <a:ea typeface="Helvetica Neue Light" panose="02000403000000020004" pitchFamily="2" charset="0"/>
              </a:rPr>
              <a:t>—are set to make a significant impact and drive meaningful change across our operations and the wider industry.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Each of these innovations represents a step forward in our efforts to reduce environmental impact, enhance operational efficiency, and promote sustainable practices. By integrating cutting-edge technology and sustainable principles, we aim to lead the industry toward a more sustainable future. It underscores our dedication to leading the industry in sustainability. They highlight our proactive approach to environmental stewardship, social responsibility, and operational excellence. We believe that through innovations like this, we can inspire change and drive progress towards a more sustainable future for all. </a:t>
            </a:r>
          </a:p>
        </p:txBody>
      </p:sp>
      <p:cxnSp>
        <p:nvCxnSpPr>
          <p:cNvPr id="6" name="Rechte verbindingslijn 5">
            <a:extLst>
              <a:ext uri="{FF2B5EF4-FFF2-40B4-BE49-F238E27FC236}">
                <a16:creationId xmlns:a16="http://schemas.microsoft.com/office/drawing/2014/main" id="{5E9503C8-AFD1-67D7-FF27-4F3BE57474E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3E6C5DE7-82E2-B9C8-1D54-FEDFFB0B20D2}"/>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6B8A807A-65A0-693C-457F-284FF078436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DBC9C19F-8CA7-7B67-D221-371B803F010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9CA94D16-2EF9-BC6B-A3F4-3AF0F161ED25}"/>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689BB3CA-3B69-C21E-5587-2DDCB65A3F8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01A6DB8C-91E5-CF31-4CF2-386BCE8DE7B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014124E9-DB6F-390B-D69F-F6B70FD67EE0}"/>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116</a:t>
            </a:r>
          </a:p>
        </p:txBody>
      </p:sp>
      <p:sp>
        <p:nvSpPr>
          <p:cNvPr id="15" name="Tekstvak 14">
            <a:extLst>
              <a:ext uri="{FF2B5EF4-FFF2-40B4-BE49-F238E27FC236}">
                <a16:creationId xmlns:a16="http://schemas.microsoft.com/office/drawing/2014/main" id="{C1A71676-4BCC-CEE7-62D5-548FCC18FC0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itel 1">
            <a:extLst>
              <a:ext uri="{FF2B5EF4-FFF2-40B4-BE49-F238E27FC236}">
                <a16:creationId xmlns:a16="http://schemas.microsoft.com/office/drawing/2014/main" id="{13CE9FFB-D8DA-6A5F-8713-E22CB17252A9}"/>
              </a:ext>
            </a:extLst>
          </p:cNvPr>
          <p:cNvSpPr txBox="1">
            <a:spLocks/>
          </p:cNvSpPr>
          <p:nvPr/>
        </p:nvSpPr>
        <p:spPr>
          <a:xfrm>
            <a:off x="1342100" y="1451711"/>
            <a:ext cx="795429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INNOVATIONS</a:t>
            </a:r>
          </a:p>
        </p:txBody>
      </p:sp>
      <p:sp>
        <p:nvSpPr>
          <p:cNvPr id="22" name="Titel 1">
            <a:extLst>
              <a:ext uri="{FF2B5EF4-FFF2-40B4-BE49-F238E27FC236}">
                <a16:creationId xmlns:a16="http://schemas.microsoft.com/office/drawing/2014/main" id="{B3F6C9EE-B797-3ACF-BCB5-F08236D718F2}"/>
              </a:ext>
            </a:extLst>
          </p:cNvPr>
          <p:cNvSpPr txBox="1">
            <a:spLocks/>
          </p:cNvSpPr>
          <p:nvPr/>
        </p:nvSpPr>
        <p:spPr>
          <a:xfrm>
            <a:off x="1282697" y="1154828"/>
            <a:ext cx="7268454"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Introducing our industry-leading innovations</a:t>
            </a:r>
          </a:p>
        </p:txBody>
      </p:sp>
      <p:pic>
        <p:nvPicPr>
          <p:cNvPr id="2" name="Picture 2" descr="Schoon drinkwater voor iedereen - Made Blue Foundation">
            <a:extLst>
              <a:ext uri="{FF2B5EF4-FFF2-40B4-BE49-F238E27FC236}">
                <a16:creationId xmlns:a16="http://schemas.microsoft.com/office/drawing/2014/main" id="{A91D5B9A-C1C7-98DC-9EF9-B24A5FA8BBF9}"/>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647306" y="2157050"/>
            <a:ext cx="6952682" cy="5042264"/>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a:extLst>
              <a:ext uri="{FF2B5EF4-FFF2-40B4-BE49-F238E27FC236}">
                <a16:creationId xmlns:a16="http://schemas.microsoft.com/office/drawing/2014/main" id="{C5EE2FC1-83C3-18C4-3C18-1B8E8B362E32}"/>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18" name="Tekstvak 17">
            <a:extLst>
              <a:ext uri="{FF2B5EF4-FFF2-40B4-BE49-F238E27FC236}">
                <a16:creationId xmlns:a16="http://schemas.microsoft.com/office/drawing/2014/main" id="{7D908A02-0A45-A594-2290-5F757EE5845F}"/>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Tree>
    <p:extLst>
      <p:ext uri="{BB962C8B-B14F-4D97-AF65-F5344CB8AC3E}">
        <p14:creationId xmlns:p14="http://schemas.microsoft.com/office/powerpoint/2010/main" val="359394790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flip="none" rotWithShape="1">
            <a:gsLst>
              <a:gs pos="0">
                <a:srgbClr val="36573B"/>
              </a:gs>
              <a:gs pos="100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6056039"/>
            <a:ext cx="3033034" cy="560876"/>
          </a:xfrm>
          <a:prstGeom prst="rect">
            <a:avLst/>
          </a:prstGeom>
        </p:spPr>
        <p:txBody>
          <a:bodyPr vert="horz" lIns="0" tIns="0" rIns="0" bIns="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The Panama Coffee Machine is set to transform the way people enjoy coffee. It’s a state-of-the-art solution that not only elevates your coffee game but also supports a greener, more sustainable future.  </a:t>
            </a:r>
          </a:p>
        </p:txBody>
      </p:sp>
      <p:cxnSp>
        <p:nvCxnSpPr>
          <p:cNvPr id="3" name="Rechte verbindingslijn 2">
            <a:extLst>
              <a:ext uri="{FF2B5EF4-FFF2-40B4-BE49-F238E27FC236}">
                <a16:creationId xmlns:a16="http://schemas.microsoft.com/office/drawing/2014/main" id="{090CB452-0252-5B6A-AC9B-9C460BAC8A5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B68234F9-E7E1-56EE-802A-1DAABBB9D77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FA117D5B-5015-1C72-DCC3-2DCC135DC6F3}"/>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187CAD78-1CEA-8E62-7973-836E065F2CF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798F618B-FED9-2B80-43C6-DC9C1273E547}"/>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2E4EAE7B-3184-80F1-59EE-2CC8B3F580C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3C7C3EB5-C66E-6E81-7594-1A74184E04B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7" name="Tekstvak 16">
            <a:extLst>
              <a:ext uri="{FF2B5EF4-FFF2-40B4-BE49-F238E27FC236}">
                <a16:creationId xmlns:a16="http://schemas.microsoft.com/office/drawing/2014/main" id="{73EECF0A-BD23-8421-7439-3935134FFD71}"/>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117</a:t>
            </a:r>
          </a:p>
        </p:txBody>
      </p:sp>
      <p:sp>
        <p:nvSpPr>
          <p:cNvPr id="18" name="Tekstvak 17">
            <a:extLst>
              <a:ext uri="{FF2B5EF4-FFF2-40B4-BE49-F238E27FC236}">
                <a16:creationId xmlns:a16="http://schemas.microsoft.com/office/drawing/2014/main" id="{F3A0199F-4058-0E3D-196C-BF6B58B86F27}"/>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itel 1">
            <a:extLst>
              <a:ext uri="{FF2B5EF4-FFF2-40B4-BE49-F238E27FC236}">
                <a16:creationId xmlns:a16="http://schemas.microsoft.com/office/drawing/2014/main" id="{E4968BA5-7CF2-0306-3B44-413EF390EED3}"/>
              </a:ext>
            </a:extLst>
          </p:cNvPr>
          <p:cNvSpPr txBox="1">
            <a:spLocks/>
          </p:cNvSpPr>
          <p:nvPr/>
        </p:nvSpPr>
        <p:spPr>
          <a:xfrm>
            <a:off x="653141" y="1451711"/>
            <a:ext cx="9415657"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THE PANAMA</a:t>
            </a:r>
          </a:p>
        </p:txBody>
      </p:sp>
      <p:sp>
        <p:nvSpPr>
          <p:cNvPr id="22" name="Titel 1">
            <a:extLst>
              <a:ext uri="{FF2B5EF4-FFF2-40B4-BE49-F238E27FC236}">
                <a16:creationId xmlns:a16="http://schemas.microsoft.com/office/drawing/2014/main" id="{47405E92-A364-A744-00CB-23996FC8DD2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Innovation</a:t>
            </a:r>
          </a:p>
        </p:txBody>
      </p:sp>
      <p:sp>
        <p:nvSpPr>
          <p:cNvPr id="5" name="Rechthoek 4">
            <a:extLst>
              <a:ext uri="{FF2B5EF4-FFF2-40B4-BE49-F238E27FC236}">
                <a16:creationId xmlns:a16="http://schemas.microsoft.com/office/drawing/2014/main" id="{86B2806D-6E46-2526-DEFF-E0F53527339D}"/>
              </a:ext>
            </a:extLst>
          </p:cNvPr>
          <p:cNvSpPr/>
          <p:nvPr/>
        </p:nvSpPr>
        <p:spPr>
          <a:xfrm>
            <a:off x="6299994" y="1304599"/>
            <a:ext cx="6299994" cy="58947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hthoek 11">
            <a:extLst>
              <a:ext uri="{FF2B5EF4-FFF2-40B4-BE49-F238E27FC236}">
                <a16:creationId xmlns:a16="http://schemas.microsoft.com/office/drawing/2014/main" id="{E3E94CCD-361E-466F-0B51-9C6BB7D026E5}"/>
              </a:ext>
            </a:extLst>
          </p:cNvPr>
          <p:cNvSpPr/>
          <p:nvPr/>
        </p:nvSpPr>
        <p:spPr>
          <a:xfrm>
            <a:off x="3916718" y="2181515"/>
            <a:ext cx="7931989" cy="194626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hthoek 12">
            <a:extLst>
              <a:ext uri="{FF2B5EF4-FFF2-40B4-BE49-F238E27FC236}">
                <a16:creationId xmlns:a16="http://schemas.microsoft.com/office/drawing/2014/main" id="{763560DE-CC8F-DF9B-25E3-2DE3AD0A3BE1}"/>
              </a:ext>
            </a:extLst>
          </p:cNvPr>
          <p:cNvSpPr/>
          <p:nvPr/>
        </p:nvSpPr>
        <p:spPr>
          <a:xfrm>
            <a:off x="3916719" y="4206311"/>
            <a:ext cx="7931988" cy="194626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Afbeelding 31" descr="Afbeelding met meubels, muur, overdekt, interieurontwerp&#10;&#10;Automatisch gegenereerde beschrijving">
            <a:extLst>
              <a:ext uri="{FF2B5EF4-FFF2-40B4-BE49-F238E27FC236}">
                <a16:creationId xmlns:a16="http://schemas.microsoft.com/office/drawing/2014/main" id="{6BFD62CD-D8DC-8ECD-DF44-50A032E3069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916717" y="2181515"/>
            <a:ext cx="7996733" cy="3971066"/>
          </a:xfrm>
          <a:prstGeom prst="rect">
            <a:avLst/>
          </a:prstGeom>
        </p:spPr>
      </p:pic>
      <p:sp>
        <p:nvSpPr>
          <p:cNvPr id="33" name="Tekstvak 32">
            <a:extLst>
              <a:ext uri="{FF2B5EF4-FFF2-40B4-BE49-F238E27FC236}">
                <a16:creationId xmlns:a16="http://schemas.microsoft.com/office/drawing/2014/main" id="{03B7A5F8-1CE3-46F7-BDC5-0C319258B456}"/>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34" name="Tekstvak 33">
            <a:extLst>
              <a:ext uri="{FF2B5EF4-FFF2-40B4-BE49-F238E27FC236}">
                <a16:creationId xmlns:a16="http://schemas.microsoft.com/office/drawing/2014/main" id="{D2F34932-EE84-08AA-82DD-9782E6045623}"/>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
        <p:nvSpPr>
          <p:cNvPr id="2" name="Tekstvak 1">
            <a:extLst>
              <a:ext uri="{FF2B5EF4-FFF2-40B4-BE49-F238E27FC236}">
                <a16:creationId xmlns:a16="http://schemas.microsoft.com/office/drawing/2014/main" id="{D76F3CD6-0DBF-46DB-E9B2-5767B7E7ED65}"/>
              </a:ext>
            </a:extLst>
          </p:cNvPr>
          <p:cNvSpPr txBox="1"/>
          <p:nvPr/>
        </p:nvSpPr>
        <p:spPr>
          <a:xfrm>
            <a:off x="7183708" y="6168927"/>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Selecta Panama Coffee Machine</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90580307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hthoek 22">
            <a:extLst>
              <a:ext uri="{FF2B5EF4-FFF2-40B4-BE49-F238E27FC236}">
                <a16:creationId xmlns:a16="http://schemas.microsoft.com/office/drawing/2014/main" id="{7796301E-C29B-2A63-86AE-5A789407A40A}"/>
              </a:ext>
            </a:extLst>
          </p:cNvPr>
          <p:cNvSpPr/>
          <p:nvPr/>
        </p:nvSpPr>
        <p:spPr>
          <a:xfrm>
            <a:off x="0" y="0"/>
            <a:ext cx="12599988" cy="7199313"/>
          </a:xfrm>
          <a:prstGeom prst="rect">
            <a:avLst/>
          </a:prstGeom>
          <a:gradFill flip="none" rotWithShape="1">
            <a:gsLst>
              <a:gs pos="0">
                <a:srgbClr val="36573B"/>
              </a:gs>
              <a:gs pos="100000">
                <a:srgbClr val="A4D233"/>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hthoek 18">
            <a:extLst>
              <a:ext uri="{FF2B5EF4-FFF2-40B4-BE49-F238E27FC236}">
                <a16:creationId xmlns:a16="http://schemas.microsoft.com/office/drawing/2014/main" id="{4A87EC19-8D6B-9ECB-73E7-5430F69107FE}"/>
              </a:ext>
            </a:extLst>
          </p:cNvPr>
          <p:cNvSpPr/>
          <p:nvPr/>
        </p:nvSpPr>
        <p:spPr>
          <a:xfrm>
            <a:off x="0" y="1304599"/>
            <a:ext cx="11214100" cy="58947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Rechte verbindingslijn 8">
            <a:extLst>
              <a:ext uri="{FF2B5EF4-FFF2-40B4-BE49-F238E27FC236}">
                <a16:creationId xmlns:a16="http://schemas.microsoft.com/office/drawing/2014/main" id="{CA470367-C7C0-D8D7-8C37-8996B5A31BE9}"/>
              </a:ext>
            </a:extLst>
          </p:cNvPr>
          <p:cNvCxnSpPr>
            <a:cxnSpLocks/>
          </p:cNvCxnSpPr>
          <p:nvPr/>
        </p:nvCxnSpPr>
        <p:spPr>
          <a:xfrm flipV="1">
            <a:off x="653141" y="6484381"/>
            <a:ext cx="4807859" cy="1"/>
          </a:xfrm>
          <a:prstGeom prst="line">
            <a:avLst/>
          </a:prstGeom>
          <a:ln>
            <a:solidFill>
              <a:schemeClr val="accent6">
                <a:lumMod val="20000"/>
                <a:lumOff val="80000"/>
              </a:schemeClr>
            </a:solidFill>
          </a:ln>
        </p:spPr>
        <p:style>
          <a:lnRef idx="1">
            <a:schemeClr val="accent6"/>
          </a:lnRef>
          <a:fillRef idx="0">
            <a:schemeClr val="accent6"/>
          </a:fillRef>
          <a:effectRef idx="0">
            <a:schemeClr val="accent6"/>
          </a:effectRef>
          <a:fontRef idx="minor">
            <a:schemeClr val="tx1"/>
          </a:fontRef>
        </p:style>
      </p:cxnSp>
      <p:sp>
        <p:nvSpPr>
          <p:cNvPr id="3" name="Titel 1">
            <a:extLst>
              <a:ext uri="{FF2B5EF4-FFF2-40B4-BE49-F238E27FC236}">
                <a16:creationId xmlns:a16="http://schemas.microsoft.com/office/drawing/2014/main" id="{DDAB510A-E238-6206-B36F-A7DE9AF7F374}"/>
              </a:ext>
            </a:extLst>
          </p:cNvPr>
          <p:cNvSpPr txBox="1">
            <a:spLocks/>
          </p:cNvSpPr>
          <p:nvPr/>
        </p:nvSpPr>
        <p:spPr>
          <a:xfrm>
            <a:off x="653142" y="1862078"/>
            <a:ext cx="3197149" cy="4657054"/>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Panama coffee machine is one of our latest and most exciting innovations launched in 2023. Designed to redefine the coffee experience, the Panama Coffee Machine combines cutting-edge technology with unparalleled efficiency, superior performance, and a strong commitment to sustainability.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Key benefits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Unmatched efficiency</a:t>
            </a:r>
            <a:r>
              <a:rPr lang="en-GB" sz="1000" dirty="0">
                <a:solidFill>
                  <a:srgbClr val="000000"/>
                </a:solidFill>
                <a:effectLst/>
                <a:latin typeface="Helvetica Neue Light" panose="02000403000000020004" pitchFamily="2" charset="0"/>
                <a:ea typeface="Helvetica Neue Light" panose="02000403000000020004" pitchFamily="2" charset="0"/>
              </a:rPr>
              <a:t>: Save 25 minutes of operating time daily with no need for a cleaning cycle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Energy savings</a:t>
            </a:r>
            <a:r>
              <a:rPr lang="en-GB" sz="1000" dirty="0">
                <a:solidFill>
                  <a:srgbClr val="000000"/>
                </a:solidFill>
                <a:effectLst/>
                <a:latin typeface="Helvetica Neue Light" panose="02000403000000020004" pitchFamily="2" charset="0"/>
                <a:ea typeface="Helvetica Neue Light" panose="02000403000000020004" pitchFamily="2" charset="0"/>
              </a:rPr>
              <a:t>: Reduce the ecological footprint with 30% less energy consumption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Superior performance</a:t>
            </a:r>
            <a:r>
              <a:rPr lang="en-GB" sz="1000" dirty="0">
                <a:solidFill>
                  <a:srgbClr val="000000"/>
                </a:solidFill>
                <a:effectLst/>
                <a:latin typeface="Helvetica Neue Light" panose="02000403000000020004" pitchFamily="2" charset="0"/>
                <a:ea typeface="Helvetica Neue Light" panose="02000403000000020004" pitchFamily="2" charset="0"/>
              </a:rPr>
              <a:t>: Boasting a 99.5% technical uptime and a modular design with five easily replaceable modules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High capacity and flexibility</a:t>
            </a:r>
            <a:r>
              <a:rPr lang="en-GB" sz="1000" dirty="0">
                <a:solidFill>
                  <a:srgbClr val="000000"/>
                </a:solidFill>
                <a:effectLst/>
                <a:latin typeface="Helvetica Neue Light" panose="02000403000000020004" pitchFamily="2" charset="0"/>
                <a:ea typeface="Helvetica Neue Light" panose="02000403000000020004" pitchFamily="2" charset="0"/>
              </a:rPr>
              <a:t>: Capable of handling over 400 servings per day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Revolutionary milk technology</a:t>
            </a:r>
            <a:r>
              <a:rPr lang="en-GB" sz="1000" dirty="0">
                <a:solidFill>
                  <a:srgbClr val="000000"/>
                </a:solidFill>
                <a:effectLst/>
                <a:latin typeface="Helvetica Neue Light" panose="02000403000000020004" pitchFamily="2" charset="0"/>
                <a:ea typeface="Helvetica Neue Light" panose="02000403000000020004" pitchFamily="2" charset="0"/>
              </a:rPr>
              <a:t>: Enjoy perfect milk froth without daily cleaning and stay informed with smart notifications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Sustainable and practical</a:t>
            </a:r>
            <a:r>
              <a:rPr lang="en-GB" sz="1000" dirty="0">
                <a:solidFill>
                  <a:srgbClr val="000000"/>
                </a:solidFill>
                <a:effectLst/>
                <a:latin typeface="Helvetica Neue Light" panose="02000403000000020004" pitchFamily="2" charset="0"/>
                <a:ea typeface="Helvetica Neue Light" panose="02000403000000020004" pitchFamily="2" charset="0"/>
              </a:rPr>
              <a:t>: Utilize long-lasting milk packs that can be stored for up to 3 months at room temperature, with no milk waste. Benefit from 100% green electricity in production, 50% less packaging material, and no cooling requirements, leading to 30% less energy consumption and no use of cleaning agents or rinse water.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p:txBody>
      </p:sp>
      <p:cxnSp>
        <p:nvCxnSpPr>
          <p:cNvPr id="2" name="Rechte verbindingslijn 1">
            <a:extLst>
              <a:ext uri="{FF2B5EF4-FFF2-40B4-BE49-F238E27FC236}">
                <a16:creationId xmlns:a16="http://schemas.microsoft.com/office/drawing/2014/main" id="{6C74F889-D7CB-0CF4-6218-5E8E7118E0D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53781FD0-CDF8-3697-D34C-294051A3304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58EC9DEB-4C35-FC8A-BC90-217B446B68A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AEBC6023-32D5-A3C2-2DAB-A62508C4709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D6B5EB8-0BA4-03D9-CB89-4085D2AFBB7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406E279D-424A-417E-B489-42ADF7852F79}"/>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9C2128CF-4F06-159A-E1BA-4159669BCA8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C2C3FE42-1C45-EFAB-DDB7-0617C92113DE}"/>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118</a:t>
            </a:r>
          </a:p>
        </p:txBody>
      </p:sp>
      <p:sp>
        <p:nvSpPr>
          <p:cNvPr id="16" name="Tekstvak 15">
            <a:extLst>
              <a:ext uri="{FF2B5EF4-FFF2-40B4-BE49-F238E27FC236}">
                <a16:creationId xmlns:a16="http://schemas.microsoft.com/office/drawing/2014/main" id="{FDFB9A7E-FC48-3134-D84F-FC199DEC38D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cxnSp>
        <p:nvCxnSpPr>
          <p:cNvPr id="20" name="Rechte verbindingslijn 19">
            <a:extLst>
              <a:ext uri="{FF2B5EF4-FFF2-40B4-BE49-F238E27FC236}">
                <a16:creationId xmlns:a16="http://schemas.microsoft.com/office/drawing/2014/main" id="{5F0EE499-E765-D946-E0DF-AC8145AB8FED}"/>
              </a:ext>
            </a:extLst>
          </p:cNvPr>
          <p:cNvCxnSpPr>
            <a:cxnSpLocks/>
          </p:cNvCxnSpPr>
          <p:nvPr/>
        </p:nvCxnSpPr>
        <p:spPr>
          <a:xfrm>
            <a:off x="653141" y="6484382"/>
            <a:ext cx="3072184" cy="0"/>
          </a:xfrm>
          <a:prstGeom prst="line">
            <a:avLst/>
          </a:prstGeom>
          <a:ln>
            <a:gradFill>
              <a:gsLst>
                <a:gs pos="0">
                  <a:srgbClr val="36573B"/>
                </a:gs>
                <a:gs pos="100000">
                  <a:srgbClr val="A4D233"/>
                </a:gs>
              </a:gsLst>
              <a:lin ang="5400000" scaled="1"/>
            </a:gradFill>
          </a:ln>
        </p:spPr>
        <p:style>
          <a:lnRef idx="1">
            <a:schemeClr val="accent6"/>
          </a:lnRef>
          <a:fillRef idx="0">
            <a:schemeClr val="accent6"/>
          </a:fillRef>
          <a:effectRef idx="0">
            <a:schemeClr val="accent6"/>
          </a:effectRef>
          <a:fontRef idx="minor">
            <a:schemeClr val="tx1"/>
          </a:fontRef>
        </p:style>
      </p:cxnSp>
      <p:cxnSp>
        <p:nvCxnSpPr>
          <p:cNvPr id="21" name="Rechte verbindingslijn 20">
            <a:extLst>
              <a:ext uri="{FF2B5EF4-FFF2-40B4-BE49-F238E27FC236}">
                <a16:creationId xmlns:a16="http://schemas.microsoft.com/office/drawing/2014/main" id="{6918395D-692E-FFDF-F389-F74DD3F4F187}"/>
              </a:ext>
            </a:extLst>
          </p:cNvPr>
          <p:cNvCxnSpPr>
            <a:cxnSpLocks/>
          </p:cNvCxnSpPr>
          <p:nvPr/>
        </p:nvCxnSpPr>
        <p:spPr>
          <a:xfrm flipV="1">
            <a:off x="754741" y="1583336"/>
            <a:ext cx="2970584" cy="2"/>
          </a:xfrm>
          <a:prstGeom prst="line">
            <a:avLst/>
          </a:prstGeom>
          <a:ln>
            <a:gradFill>
              <a:gsLst>
                <a:gs pos="0">
                  <a:srgbClr val="36573B"/>
                </a:gs>
                <a:gs pos="100000">
                  <a:srgbClr val="A4D233"/>
                </a:gs>
              </a:gsLst>
              <a:lin ang="5400000" scaled="1"/>
            </a:gradFill>
          </a:ln>
        </p:spPr>
        <p:style>
          <a:lnRef idx="1">
            <a:schemeClr val="accent6"/>
          </a:lnRef>
          <a:fillRef idx="0">
            <a:schemeClr val="accent6"/>
          </a:fillRef>
          <a:effectRef idx="0">
            <a:schemeClr val="accent6"/>
          </a:effectRef>
          <a:fontRef idx="minor">
            <a:schemeClr val="tx1"/>
          </a:fontRef>
        </p:style>
      </p:cxnSp>
      <p:pic>
        <p:nvPicPr>
          <p:cNvPr id="22" name="Afbeelding 21" descr="Afbeelding met overdekt, Huishoudelijk apparaat, keukenapparaat, muur&#10;&#10;Automatisch gegenereerde beschrijving">
            <a:extLst>
              <a:ext uri="{FF2B5EF4-FFF2-40B4-BE49-F238E27FC236}">
                <a16:creationId xmlns:a16="http://schemas.microsoft.com/office/drawing/2014/main" id="{A6DED2A7-8F6F-39C5-898A-330E72C3C6B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3335235" y="2410669"/>
            <a:ext cx="4901785" cy="3247122"/>
          </a:xfrm>
          <a:prstGeom prst="rect">
            <a:avLst/>
          </a:prstGeom>
        </p:spPr>
      </p:pic>
      <p:pic>
        <p:nvPicPr>
          <p:cNvPr id="24" name="Afbeelding 23" descr="Afbeelding met tekst, overdekt, persoon, teken&#10;&#10;Automatisch gegenereerde beschrijving">
            <a:extLst>
              <a:ext uri="{FF2B5EF4-FFF2-40B4-BE49-F238E27FC236}">
                <a16:creationId xmlns:a16="http://schemas.microsoft.com/office/drawing/2014/main" id="{AE3D556F-F133-F7AA-A07F-C89034881EE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6702405" y="2410669"/>
            <a:ext cx="4901785" cy="3247122"/>
          </a:xfrm>
          <a:prstGeom prst="rect">
            <a:avLst/>
          </a:prstGeom>
        </p:spPr>
      </p:pic>
      <p:sp>
        <p:nvSpPr>
          <p:cNvPr id="29" name="Tekstvak 28">
            <a:extLst>
              <a:ext uri="{FF2B5EF4-FFF2-40B4-BE49-F238E27FC236}">
                <a16:creationId xmlns:a16="http://schemas.microsoft.com/office/drawing/2014/main" id="{3603B1B2-E1AB-EB83-C959-EFAD0AB6F3A8}"/>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30" name="Tekstvak 29">
            <a:extLst>
              <a:ext uri="{FF2B5EF4-FFF2-40B4-BE49-F238E27FC236}">
                <a16:creationId xmlns:a16="http://schemas.microsoft.com/office/drawing/2014/main" id="{F89B8F40-5809-A148-9B76-18802C553E18}"/>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
        <p:nvSpPr>
          <p:cNvPr id="6" name="Tekstvak 5">
            <a:extLst>
              <a:ext uri="{FF2B5EF4-FFF2-40B4-BE49-F238E27FC236}">
                <a16:creationId xmlns:a16="http://schemas.microsoft.com/office/drawing/2014/main" id="{88B00130-B336-B92A-E3C6-3FE65CE2D375}"/>
              </a:ext>
            </a:extLst>
          </p:cNvPr>
          <p:cNvSpPr txBox="1"/>
          <p:nvPr/>
        </p:nvSpPr>
        <p:spPr>
          <a:xfrm>
            <a:off x="6047117" y="6493254"/>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Selecta Panama Coffee Machine , Lattiz milk pack</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201394158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hthoek 29">
            <a:extLst>
              <a:ext uri="{FF2B5EF4-FFF2-40B4-BE49-F238E27FC236}">
                <a16:creationId xmlns:a16="http://schemas.microsoft.com/office/drawing/2014/main" id="{B3521E58-168C-D045-53EB-69AFF6781643}"/>
              </a:ext>
            </a:extLst>
          </p:cNvPr>
          <p:cNvSpPr/>
          <p:nvPr/>
        </p:nvSpPr>
        <p:spPr>
          <a:xfrm>
            <a:off x="-2" y="3274703"/>
            <a:ext cx="12599990" cy="3924610"/>
          </a:xfrm>
          <a:prstGeom prst="rect">
            <a:avLst/>
          </a:prstGeom>
          <a:gradFill flip="none" rotWithShape="1">
            <a:gsLst>
              <a:gs pos="0">
                <a:srgbClr val="007078"/>
              </a:gs>
              <a:gs pos="100000">
                <a:srgbClr val="65C2C4"/>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a:extLst>
              <a:ext uri="{FF2B5EF4-FFF2-40B4-BE49-F238E27FC236}">
                <a16:creationId xmlns:a16="http://schemas.microsoft.com/office/drawing/2014/main" id="{15728D61-E81F-08ED-99D3-AC14A391F6D1}"/>
              </a:ext>
            </a:extLst>
          </p:cNvPr>
          <p:cNvSpPr>
            <a:spLocks noGrp="1"/>
          </p:cNvSpPr>
          <p:nvPr>
            <p:ph type="title"/>
          </p:nvPr>
        </p:nvSpPr>
        <p:spPr>
          <a:xfrm>
            <a:off x="653142" y="1451711"/>
            <a:ext cx="8643258" cy="1391534"/>
          </a:xfrm>
        </p:spPr>
        <p:txBody>
          <a:bodyPr anchor="t">
            <a:normAutofit/>
          </a:bodyPr>
          <a:lstStyle/>
          <a:p>
            <a:r>
              <a:rPr lang="en-GB" sz="4000" b="1" dirty="0">
                <a:latin typeface="Prometo" panose="020B0604030203060203" pitchFamily="34" charset="77"/>
              </a:rPr>
              <a:t>AQUABLU</a:t>
            </a:r>
          </a:p>
        </p:txBody>
      </p:sp>
      <p:sp>
        <p:nvSpPr>
          <p:cNvPr id="5" name="Titel 1">
            <a:extLst>
              <a:ext uri="{FF2B5EF4-FFF2-40B4-BE49-F238E27FC236}">
                <a16:creationId xmlns:a16="http://schemas.microsoft.com/office/drawing/2014/main" id="{2A25F342-C89F-D3F2-A776-612D997E1AC2}"/>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Revolutionizing hydration for a sustainable future</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52724"/>
            <a:ext cx="5358773"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Aquablu is one of our latest innovations launched in 2023. Aquablu is designed to transform the hydration experience with state-of-the-art technology and a strong commitment to sustainability. This innovative water dispenser system not only ensures the highest quality of water but also supports a plastic-free lifestyle.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gn="l" rtl="0" fontAlgn="base">
              <a:lnSpc>
                <a:spcPct val="100000"/>
              </a:lnSpc>
            </a:pP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Key benefits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Advanced purification: Aquablu uses cutting-edge purification technology to remove up to 99% of impurities, including microplastics, heavy metals, pesticides, and pharmaceutical residues. This ensures people always have access to the cleanest, healthiest water straight from the tap.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Sustainability: By eliminating the need for plastic bottles, Aquablu significantly reduces plastic waste. The system is designed to be environmentally friendly, using 100% green electricity and minimal packaging.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Smart connectivity: The Aquablu water tap features smart, connected functionality that provides real-time insights into usage trends and syrup levels. This allows for efficient maintenance scheduling and helps reduce CO2 emissions by optimizing service routes.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Personalized hydration: With 39 drink options available, users can customize their hydration experience by combining still, sparkling, or chilled water with various natural flavours, each enriched with essential vitamins and minerals like Vitamin B, Vitamin C, and Zinc.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Practical and cost-effective: The Aquablu system connects directly to the water tap, eliminating the need for water storage and reducing logistics costs associated with bottled water delivery. This not only saves money but also enhances sustainability by reducing transport emissions.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Aquablu, the ultimate water solution that offers convenience, superior quality, and a commitment to a greener future. We make every sip count towards a more sustainable world. </a:t>
            </a:r>
          </a:p>
        </p:txBody>
      </p:sp>
      <p:cxnSp>
        <p:nvCxnSpPr>
          <p:cNvPr id="17" name="Rechte verbindingslijn 16">
            <a:extLst>
              <a:ext uri="{FF2B5EF4-FFF2-40B4-BE49-F238E27FC236}">
                <a16:creationId xmlns:a16="http://schemas.microsoft.com/office/drawing/2014/main" id="{1F08B9E2-7345-E37E-BC9A-3710A48835D5}"/>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963FA125-2B4C-FC67-46E9-FB79A057CC0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6E7F43A8-A2A0-B1EB-6B48-C58F42EAB8B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9ACA194D-0D0B-A8F1-0961-2431BCED1BAB}"/>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993901E0-A95B-A4F6-51C2-E48A9DDD61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kstvak 21">
            <a:extLst>
              <a:ext uri="{FF2B5EF4-FFF2-40B4-BE49-F238E27FC236}">
                <a16:creationId xmlns:a16="http://schemas.microsoft.com/office/drawing/2014/main" id="{A2731E5C-9CBC-BD2D-36B6-ED9BB5D0B21D}"/>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3" name="Tekstvak 22">
            <a:extLst>
              <a:ext uri="{FF2B5EF4-FFF2-40B4-BE49-F238E27FC236}">
                <a16:creationId xmlns:a16="http://schemas.microsoft.com/office/drawing/2014/main" id="{871FEF2B-BFA4-020A-C367-78F46152BFF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4" name="Tekstvak 23">
            <a:extLst>
              <a:ext uri="{FF2B5EF4-FFF2-40B4-BE49-F238E27FC236}">
                <a16:creationId xmlns:a16="http://schemas.microsoft.com/office/drawing/2014/main" id="{CC16EBA4-3CA6-690E-084C-81EF4199677D}"/>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119</a:t>
            </a:r>
          </a:p>
        </p:txBody>
      </p:sp>
      <p:sp>
        <p:nvSpPr>
          <p:cNvPr id="25" name="Tekstvak 24">
            <a:extLst>
              <a:ext uri="{FF2B5EF4-FFF2-40B4-BE49-F238E27FC236}">
                <a16:creationId xmlns:a16="http://schemas.microsoft.com/office/drawing/2014/main" id="{72489C5F-9A9A-086E-AA1E-9F750F03AD4E}"/>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 name="Rechthoek 2">
            <a:extLst>
              <a:ext uri="{FF2B5EF4-FFF2-40B4-BE49-F238E27FC236}">
                <a16:creationId xmlns:a16="http://schemas.microsoft.com/office/drawing/2014/main" id="{F20FFFCE-77B7-3FFE-328F-4C8482B6CF9F}"/>
              </a:ext>
            </a:extLst>
          </p:cNvPr>
          <p:cNvSpPr/>
          <p:nvPr/>
        </p:nvSpPr>
        <p:spPr>
          <a:xfrm>
            <a:off x="6588074" y="1304599"/>
            <a:ext cx="6011913" cy="50983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Afbeelding 9">
            <a:extLst>
              <a:ext uri="{FF2B5EF4-FFF2-40B4-BE49-F238E27FC236}">
                <a16:creationId xmlns:a16="http://schemas.microsoft.com/office/drawing/2014/main" id="{4C03F22B-AE78-6B82-B4B9-F8ADA265D34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144512" y="2152722"/>
            <a:ext cx="4802334" cy="3966681"/>
          </a:xfrm>
          <a:prstGeom prst="rect">
            <a:avLst/>
          </a:prstGeom>
        </p:spPr>
      </p:pic>
      <p:sp>
        <p:nvSpPr>
          <p:cNvPr id="11" name="Tekstvak 10">
            <a:extLst>
              <a:ext uri="{FF2B5EF4-FFF2-40B4-BE49-F238E27FC236}">
                <a16:creationId xmlns:a16="http://schemas.microsoft.com/office/drawing/2014/main" id="{CCCE2EBE-1409-065B-7905-EB0D6039F29F}"/>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12" name="Tekstvak 11">
            <a:extLst>
              <a:ext uri="{FF2B5EF4-FFF2-40B4-BE49-F238E27FC236}">
                <a16:creationId xmlns:a16="http://schemas.microsoft.com/office/drawing/2014/main" id="{501D34EC-A741-318D-CD63-FF483F315572}"/>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Tree>
    <p:extLst>
      <p:ext uri="{BB962C8B-B14F-4D97-AF65-F5344CB8AC3E}">
        <p14:creationId xmlns:p14="http://schemas.microsoft.com/office/powerpoint/2010/main" val="399141023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descr="Afbeelding met tekst, handschrift, tekenfilm&#10;&#10;Automatisch gegenereerde beschrijving">
            <a:extLst>
              <a:ext uri="{FF2B5EF4-FFF2-40B4-BE49-F238E27FC236}">
                <a16:creationId xmlns:a16="http://schemas.microsoft.com/office/drawing/2014/main" id="{456490EA-D91A-4F29-B8B3-91E5CEFF80F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633626" y="-1"/>
            <a:ext cx="3966360" cy="3947251"/>
          </a:xfrm>
          <a:prstGeom prst="rect">
            <a:avLst/>
          </a:prstGeom>
        </p:spPr>
      </p:pic>
      <p:sp>
        <p:nvSpPr>
          <p:cNvPr id="2" name="Titel 1">
            <a:extLst>
              <a:ext uri="{FF2B5EF4-FFF2-40B4-BE49-F238E27FC236}">
                <a16:creationId xmlns:a16="http://schemas.microsoft.com/office/drawing/2014/main" id="{08ADCCE4-F024-B186-E0F1-3A725A464D16}"/>
              </a:ext>
            </a:extLst>
          </p:cNvPr>
          <p:cNvSpPr>
            <a:spLocks noGrp="1"/>
          </p:cNvSpPr>
          <p:nvPr>
            <p:ph type="title"/>
          </p:nvPr>
        </p:nvSpPr>
        <p:spPr>
          <a:xfrm>
            <a:off x="653142" y="1451711"/>
            <a:ext cx="8643258" cy="1391534"/>
          </a:xfrm>
        </p:spPr>
        <p:txBody>
          <a:bodyPr anchor="t">
            <a:normAutofit/>
          </a:bodyPr>
          <a:lstStyle/>
          <a:p>
            <a:r>
              <a:rPr lang="en-GB" sz="4000" b="1" dirty="0">
                <a:latin typeface="Prometo" panose="020B0604030203060203" pitchFamily="34" charset="77"/>
              </a:rPr>
              <a:t>SELECTA ECO JOY</a:t>
            </a:r>
          </a:p>
        </p:txBody>
      </p:sp>
      <p:sp>
        <p:nvSpPr>
          <p:cNvPr id="10" name="Titel 1">
            <a:extLst>
              <a:ext uri="{FF2B5EF4-FFF2-40B4-BE49-F238E27FC236}">
                <a16:creationId xmlns:a16="http://schemas.microsoft.com/office/drawing/2014/main" id="{55D8DB57-7CBB-1A26-5483-5358250DAD52}"/>
              </a:ext>
            </a:extLst>
          </p:cNvPr>
          <p:cNvSpPr txBox="1">
            <a:spLocks/>
          </p:cNvSpPr>
          <p:nvPr/>
        </p:nvSpPr>
        <p:spPr>
          <a:xfrm>
            <a:off x="653139" y="2147478"/>
            <a:ext cx="7576461" cy="4140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We are proud to introduce Eco Joy, our latest innovation launched in 2024. This ground-breaking service sets the foundation for achieving climate neutrality, aligning with Europe’s ambitious goal of reducing greenhouse gas emissions by 2050. Developed in 2023 and launched in 2024, Eco Joy represents a significant leap forward in our commitment to sustainability and environmental responsibility.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Why Eco Joy?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In response to the increasing urgency to combat climate change, Eco Joy was created to provide our clients with an advanced, reliable tool for measuring and managing their carbon footprints. Recognizing the impending regulatory requirements for CO2 reporting and the growing consumer demand for sustainable practices, we have introduced Eco Joy as a comprehensive service that not only helps businesses comply with these regulations but also enhances their brand reputation and competitive edge.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Key benefits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Accurate CO2 measurement</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Eco Joy offers precise calculations of CO2 emissions across all aspects of our operations, including product distribution, logistics, and hardware energy consumption. This ensures that every footprint is accurately measured and integrable into sustainability strategies.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Certified by Climate Partner</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Our tool is certified by Climate Partner, a global authority in climate action solutions, providing our clients with credible and impactful sustainability assessments.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Minimizing emissions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We strive to minimize emissions at every operational step, with a goal of maximum sustainability. This includes innovative waste reduction practices and the use of energy-efficient technologies.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CO2 Compensation</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For any remaining emissions, Eco Joy offers full CO2 compensation through sustainable projects, each holding a gold rating. Clients have the flexibility to choose their preferred compensation project, ensuring a tailored approach to achieving climate neutrality or even climate-positive outcomes.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Detailed reporting and transparency</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Clients can opt for a detailed, certified overview and data report on their CO2 footprint, providing actionable insights and transparency. This enables businesses to effectively communicate their sustainability efforts to stakeholders and consumers.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Flexible service options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Eco Joy offers two service options: a comprehensive analysis and data report, or full CO2 compensation managed by Selecta. Both options are designed to seamlessly integrate into our clients' operations, ensuring their sustainability goals are met efficiently.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By choosing Eco Joy, businesses not only comply with upcoming regulations but also position themselves as leaders in sustainability, driving cost savings, improved brand reputation, and a competitive advantage in an increasingly eco-conscious market. With Eco Joy we take a proactive step towards a greener future today.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11" name="Rechthoek 10">
            <a:extLst>
              <a:ext uri="{FF2B5EF4-FFF2-40B4-BE49-F238E27FC236}">
                <a16:creationId xmlns:a16="http://schemas.microsoft.com/office/drawing/2014/main" id="{D812B0F0-A84A-39F3-EAFD-1547865EA203}"/>
              </a:ext>
            </a:extLst>
          </p:cNvPr>
          <p:cNvSpPr/>
          <p:nvPr/>
        </p:nvSpPr>
        <p:spPr>
          <a:xfrm>
            <a:off x="8633629" y="3818446"/>
            <a:ext cx="3966359" cy="3380866"/>
          </a:xfrm>
          <a:prstGeom prst="rect">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hthoek 5">
            <a:extLst>
              <a:ext uri="{FF2B5EF4-FFF2-40B4-BE49-F238E27FC236}">
                <a16:creationId xmlns:a16="http://schemas.microsoft.com/office/drawing/2014/main" id="{F801DC61-F17F-9ECD-1421-1A09753B823D}"/>
              </a:ext>
            </a:extLst>
          </p:cNvPr>
          <p:cNvSpPr/>
          <p:nvPr/>
        </p:nvSpPr>
        <p:spPr>
          <a:xfrm>
            <a:off x="0" y="6416291"/>
            <a:ext cx="12599988" cy="783022"/>
          </a:xfrm>
          <a:prstGeom prst="rect">
            <a:avLst/>
          </a:prstGeom>
          <a:gradFill flip="none" rotWithShape="1">
            <a:gsLst>
              <a:gs pos="0">
                <a:srgbClr val="007078"/>
              </a:gs>
              <a:gs pos="100000">
                <a:srgbClr val="65C2C4"/>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el 1">
            <a:extLst>
              <a:ext uri="{FF2B5EF4-FFF2-40B4-BE49-F238E27FC236}">
                <a16:creationId xmlns:a16="http://schemas.microsoft.com/office/drawing/2014/main" id="{19C889A3-5E5C-44D7-9381-A7B65598813B}"/>
              </a:ext>
            </a:extLst>
          </p:cNvPr>
          <p:cNvSpPr txBox="1">
            <a:spLocks/>
          </p:cNvSpPr>
          <p:nvPr/>
        </p:nvSpPr>
        <p:spPr>
          <a:xfrm>
            <a:off x="8847384" y="4284662"/>
            <a:ext cx="3538847" cy="1391534"/>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SELECTA ECO JOY </a:t>
            </a:r>
            <a:r>
              <a:rPr lang="en-GB" sz="2000" b="1" kern="100" dirty="0">
                <a:solidFill>
                  <a:schemeClr val="bg1"/>
                </a:solidFill>
                <a:latin typeface="Prometo" panose="020B0604030203060203" pitchFamily="34" charset="77"/>
                <a:ea typeface="Helvetica Neue Light" panose="02000403000000020004" pitchFamily="2" charset="0"/>
                <a:cs typeface="Times New Roman (Hoofdtekst CS)"/>
              </a:rPr>
              <a:t>PIONEERING SUSTAINABILITY </a:t>
            </a:r>
            <a:r>
              <a:rPr lang="en-GB" sz="2000" kern="100" dirty="0">
                <a:solidFill>
                  <a:schemeClr val="bg1"/>
                </a:solidFill>
                <a:latin typeface="Prometo" panose="020B0604030203060203" pitchFamily="34" charset="77"/>
                <a:ea typeface="Helvetica Neue Light" panose="02000403000000020004" pitchFamily="2" charset="0"/>
                <a:cs typeface="Times New Roman (Hoofdtekst CS)"/>
              </a:rPr>
              <a:t>IN FOODTECH &amp; VENDING SOLUTIONS</a:t>
            </a:r>
            <a:endParaRPr lang="en-GB" sz="2000"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cxnSp>
        <p:nvCxnSpPr>
          <p:cNvPr id="16" name="Rechte verbindingslijn 15">
            <a:extLst>
              <a:ext uri="{FF2B5EF4-FFF2-40B4-BE49-F238E27FC236}">
                <a16:creationId xmlns:a16="http://schemas.microsoft.com/office/drawing/2014/main" id="{BB78BFA5-E5CF-28A3-6039-3C59A0D5846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7DE4C11D-5CAF-FDC2-A769-C0D6A32DCD3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0B185DFC-2004-0512-C2F1-F16F1C311AF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E340F1DE-CA1B-E04E-EE30-7E6B0CA27378}"/>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A0EA6ED0-977C-AF61-305D-C5110F18D9C9}"/>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E31FC4CA-75D6-65B3-F1F9-37B62827C4C1}"/>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2" name="Tekstvak 21">
            <a:extLst>
              <a:ext uri="{FF2B5EF4-FFF2-40B4-BE49-F238E27FC236}">
                <a16:creationId xmlns:a16="http://schemas.microsoft.com/office/drawing/2014/main" id="{CF1D82B9-A1C8-6F08-1A97-EDA47E838F3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3" name="Tekstvak 22">
            <a:extLst>
              <a:ext uri="{FF2B5EF4-FFF2-40B4-BE49-F238E27FC236}">
                <a16:creationId xmlns:a16="http://schemas.microsoft.com/office/drawing/2014/main" id="{C8AA543C-CB34-39B5-38A0-40133CEF99F2}"/>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120</a:t>
            </a:r>
          </a:p>
        </p:txBody>
      </p:sp>
      <p:sp>
        <p:nvSpPr>
          <p:cNvPr id="24" name="Tekstvak 23">
            <a:extLst>
              <a:ext uri="{FF2B5EF4-FFF2-40B4-BE49-F238E27FC236}">
                <a16:creationId xmlns:a16="http://schemas.microsoft.com/office/drawing/2014/main" id="{182A5837-430A-FFB6-15C4-6B7A24D75E0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 name="Titel 1">
            <a:extLst>
              <a:ext uri="{FF2B5EF4-FFF2-40B4-BE49-F238E27FC236}">
                <a16:creationId xmlns:a16="http://schemas.microsoft.com/office/drawing/2014/main" id="{FCE4E4E1-A15A-C039-DEAF-B22C2B0FAAC4}"/>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solidFill>
                  <a:srgbClr val="000000"/>
                </a:solidFill>
                <a:effectLst/>
                <a:highlight>
                  <a:srgbClr val="FFFFFF"/>
                </a:highlight>
                <a:latin typeface="Helvetica Neue Light" panose="02000403000000020004" pitchFamily="2" charset="0"/>
                <a:ea typeface="Helvetica Neue Light" panose="02000403000000020004" pitchFamily="2" charset="0"/>
              </a:rPr>
              <a:t>Pioneering sustainability in Food Tech and vending solutions</a:t>
            </a:r>
            <a:endParaRPr lang="en-GB" sz="2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8" name="Tekstvak 7">
            <a:extLst>
              <a:ext uri="{FF2B5EF4-FFF2-40B4-BE49-F238E27FC236}">
                <a16:creationId xmlns:a16="http://schemas.microsoft.com/office/drawing/2014/main" id="{7A12021C-FE54-31F3-72B2-5DF499DA36CE}"/>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9" name="Tekstvak 8">
            <a:extLst>
              <a:ext uri="{FF2B5EF4-FFF2-40B4-BE49-F238E27FC236}">
                <a16:creationId xmlns:a16="http://schemas.microsoft.com/office/drawing/2014/main" id="{21F2CD10-D9A6-FA00-6C23-D7C495BB0E04}"/>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Tree>
    <p:extLst>
      <p:ext uri="{BB962C8B-B14F-4D97-AF65-F5344CB8AC3E}">
        <p14:creationId xmlns:p14="http://schemas.microsoft.com/office/powerpoint/2010/main" val="252599666"/>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Afbeelding 32" descr="Afbeelding met persoon, koffie, keukenapparaat, kop&#10;&#10;Automatisch gegenereerde beschrijving">
            <a:extLst>
              <a:ext uri="{FF2B5EF4-FFF2-40B4-BE49-F238E27FC236}">
                <a16:creationId xmlns:a16="http://schemas.microsoft.com/office/drawing/2014/main" id="{D62C31F1-0368-19CE-A176-1AEC46374D6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1"/>
            <a:ext cx="12599987" cy="2387601"/>
          </a:xfrm>
          <a:prstGeom prst="rect">
            <a:avLst/>
          </a:prstGeom>
        </p:spPr>
      </p:pic>
      <p:sp>
        <p:nvSpPr>
          <p:cNvPr id="2" name="Titel 1">
            <a:extLst>
              <a:ext uri="{FF2B5EF4-FFF2-40B4-BE49-F238E27FC236}">
                <a16:creationId xmlns:a16="http://schemas.microsoft.com/office/drawing/2014/main" id="{15728D61-E81F-08ED-99D3-AC14A391F6D1}"/>
              </a:ext>
            </a:extLst>
          </p:cNvPr>
          <p:cNvSpPr>
            <a:spLocks noGrp="1"/>
          </p:cNvSpPr>
          <p:nvPr>
            <p:ph type="title"/>
          </p:nvPr>
        </p:nvSpPr>
        <p:spPr>
          <a:xfrm>
            <a:off x="653142" y="3016980"/>
            <a:ext cx="8844426" cy="1391534"/>
          </a:xfrm>
        </p:spPr>
        <p:txBody>
          <a:bodyPr anchor="t">
            <a:normAutofit/>
          </a:bodyPr>
          <a:lstStyle/>
          <a:p>
            <a:r>
              <a:rPr lang="en-GB" sz="4000" b="1" dirty="0">
                <a:latin typeface="Prometo" panose="020B0604030203060203" pitchFamily="34" charset="77"/>
              </a:rPr>
              <a:t>SELECTA ZERO WASTE SOLUTION</a:t>
            </a:r>
          </a:p>
        </p:txBody>
      </p:sp>
      <p:sp>
        <p:nvSpPr>
          <p:cNvPr id="5" name="Titel 1">
            <a:extLst>
              <a:ext uri="{FF2B5EF4-FFF2-40B4-BE49-F238E27FC236}">
                <a16:creationId xmlns:a16="http://schemas.microsoft.com/office/drawing/2014/main" id="{2A25F342-C89F-D3F2-A776-612D997E1AC2}"/>
              </a:ext>
            </a:extLst>
          </p:cNvPr>
          <p:cNvSpPr txBox="1">
            <a:spLocks/>
          </p:cNvSpPr>
          <p:nvPr/>
        </p:nvSpPr>
        <p:spPr>
          <a:xfrm>
            <a:off x="653142" y="2720097"/>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Leading the way in sustainable coffee solutions</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3" y="3712747"/>
            <a:ext cx="11212708" cy="3096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The Zero Waste Concept, a transformative initiative, was meticulously developed in 2023. This pioneering program underscores our unwavering commitment to sustainability, aiming to drastically reduce waste associated with coffee consumption and promote a circular economy. </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Why Zero Waste concept?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The introduction of the Zero Waste Concept is driven by the urgent need to combat climate change and support Europe’s ambitious goal of achieving climate neutrality by 2050. In 2023, the Zero Waste concept emerged as a material topic for Selecta. We conducted extensive pilot programs to understand our clients' needs and refine our approach, ensuring that our solution meets the highest standards of effectiveness and sustainability. </a:t>
            </a:r>
          </a:p>
          <a:p>
            <a:pPr algn="l" rtl="0"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Key benefits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Comprehensive waste management</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The Zero Waste concept encompasses three primary waste streams: cups, coffee grounds, and packaging. Our program ensures that each of these components is effectively collected, recycled, and repurposed to maximize sustainability.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Innovative recycling solutions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marL="628650" lvl="1" indent="-171450" fontAlgn="base">
              <a:buFont typeface="Arial" panose="020B0604020202020204" pitchFamily="34" charset="0"/>
              <a:buChar char="•"/>
            </a:pPr>
            <a:r>
              <a:rPr lang="en-GB" sz="1000" i="1" dirty="0">
                <a:solidFill>
                  <a:srgbClr val="000000"/>
                </a:solidFill>
                <a:effectLst/>
                <a:highlight>
                  <a:srgbClr val="FFFFFF"/>
                </a:highlight>
                <a:latin typeface="Helvetica Neue Light" panose="02000403000000020004" pitchFamily="2" charset="0"/>
                <a:ea typeface="Helvetica Neue Light" panose="02000403000000020004" pitchFamily="2" charset="0"/>
              </a:rPr>
              <a:t>Cups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We offer both reusable cups and efficient recycling of paper cups into hygienic paper products. Our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Brickbin</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collector bins, made from recycled materials, facilitate easy and effective collection. </a:t>
            </a:r>
          </a:p>
          <a:p>
            <a:pPr marL="628650" lvl="1" indent="-171450" fontAlgn="base">
              <a:buFont typeface="Arial" panose="020B0604020202020204" pitchFamily="34" charset="0"/>
              <a:buChar char="•"/>
            </a:pPr>
            <a:r>
              <a:rPr lang="en-GB" sz="1000" i="1" dirty="0">
                <a:solidFill>
                  <a:srgbClr val="000000"/>
                </a:solidFill>
                <a:effectLst/>
                <a:highlight>
                  <a:srgbClr val="FFFFFF"/>
                </a:highlight>
                <a:latin typeface="Helvetica Neue Light" panose="02000403000000020004" pitchFamily="2" charset="0"/>
                <a:ea typeface="Helvetica Neue Light" panose="02000403000000020004" pitchFamily="2" charset="0"/>
              </a:rPr>
              <a:t>Coffee grounds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Partnering with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CaffeInc</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we recycle spent coffee grounds into valuable products such as biogas, soil enhancers, and even cosmetics ingredients. This high-value recycling process ensures that no coffee ground goes to waste. </a:t>
            </a:r>
          </a:p>
          <a:p>
            <a:pPr marL="628650" lvl="1" indent="-171450" fontAlgn="base">
              <a:buFont typeface="Arial" panose="020B0604020202020204" pitchFamily="34" charset="0"/>
              <a:buChar char="•"/>
            </a:pPr>
            <a:r>
              <a:rPr lang="en-GB" sz="1000" i="1" dirty="0">
                <a:solidFill>
                  <a:srgbClr val="000000"/>
                </a:solidFill>
                <a:effectLst/>
                <a:highlight>
                  <a:srgbClr val="FFFFFF"/>
                </a:highlight>
                <a:latin typeface="Helvetica Neue Light" panose="02000403000000020004" pitchFamily="2" charset="0"/>
                <a:ea typeface="Helvetica Neue Light" panose="02000403000000020004" pitchFamily="2" charset="0"/>
              </a:rPr>
              <a:t>Packaging</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Our Pelican Rouge coffee bags are made from mono-material, a recyclable plastic that simplifies the recycling process and improves the quality of the recycled product.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Sustainability reporting and certification</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Clients who join the Zero Waste program receive quarterly reports detailing the amount of waste recycled. This transparency helps businesses track their sustainability progress and demonstrate their commitment to environmental responsibility.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Operational efficiency</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The Zero Waste concept is designed to integrate seamlessly into our clients’ operations. Our Joy Ambassadors manage the collection of waste streams, ensuring that recycling efforts are efficient and effective.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Supporting climate goals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By adopting the Zero Waste Concept, clients not only comply with regulatory requirements but also contribute to broader environmental goals. This proactive approach positions them as leaders in sustainability, enhancing their brand reputation and competitive edge. </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6" name="Rechte verbindingslijn 5">
            <a:extLst>
              <a:ext uri="{FF2B5EF4-FFF2-40B4-BE49-F238E27FC236}">
                <a16:creationId xmlns:a16="http://schemas.microsoft.com/office/drawing/2014/main" id="{3DFF6326-1585-582F-0E86-523B18A6E567}"/>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1EEE7F26-17C1-E7BF-E6AA-A1617AF0AD0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AD3F385C-B04A-BD22-4FC6-4D981DBA66F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F39D337-9BD3-FAD0-6846-3CD376452738}"/>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0081DA55-2722-FCEF-177B-3C46AA83ED34}"/>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F2CAB485-9E74-A344-997B-965FFE11219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B2B4CD82-C3C1-C167-8E1F-5CA7B2183B7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E64655DA-09D0-46A4-FBEE-BFA045C7088E}"/>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121</a:t>
            </a:r>
          </a:p>
        </p:txBody>
      </p:sp>
      <p:sp>
        <p:nvSpPr>
          <p:cNvPr id="15" name="Tekstvak 14">
            <a:extLst>
              <a:ext uri="{FF2B5EF4-FFF2-40B4-BE49-F238E27FC236}">
                <a16:creationId xmlns:a16="http://schemas.microsoft.com/office/drawing/2014/main" id="{D09A15D1-F850-6475-CF02-B4FF2AF26F0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4" name="Tekstvak 33">
            <a:extLst>
              <a:ext uri="{FF2B5EF4-FFF2-40B4-BE49-F238E27FC236}">
                <a16:creationId xmlns:a16="http://schemas.microsoft.com/office/drawing/2014/main" id="{B5F877B5-FE48-2A6E-76F7-A31B21EF860D}"/>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35" name="Tekstvak 34">
            <a:extLst>
              <a:ext uri="{FF2B5EF4-FFF2-40B4-BE49-F238E27FC236}">
                <a16:creationId xmlns:a16="http://schemas.microsoft.com/office/drawing/2014/main" id="{9F1FE2E0-FC5B-09FC-85A2-C1277FF1FCA4}"/>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
        <p:nvSpPr>
          <p:cNvPr id="3" name="Tekstvak 2">
            <a:extLst>
              <a:ext uri="{FF2B5EF4-FFF2-40B4-BE49-F238E27FC236}">
                <a16:creationId xmlns:a16="http://schemas.microsoft.com/office/drawing/2014/main" id="{0C3401BA-EEDD-A827-D112-AABD28D9DC9B}"/>
              </a:ext>
            </a:extLst>
          </p:cNvPr>
          <p:cNvSpPr txBox="1"/>
          <p:nvPr/>
        </p:nvSpPr>
        <p:spPr>
          <a:xfrm>
            <a:off x="7551483" y="6786791"/>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Selecta </a:t>
            </a:r>
            <a:r>
              <a:rPr lang="en-GB" sz="700" kern="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reusable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cups</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83157188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Rechte verbindingslijn 2">
            <a:extLst>
              <a:ext uri="{FF2B5EF4-FFF2-40B4-BE49-F238E27FC236}">
                <a16:creationId xmlns:a16="http://schemas.microsoft.com/office/drawing/2014/main" id="{4E1DB035-3F67-4F1E-B9D2-9D3D713B20B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C6ED09BD-AE03-12F8-83D3-CB0E0A8CDEA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672FB974-71C8-4793-001D-1434DB39925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6B20E3AF-5697-4BB1-3FF4-5392B03DE42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EBA442E7-A7A6-59E9-DAB9-7502C0191253}"/>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19BB0F2D-1FC5-F89C-09DF-B4D9A1C49C65}"/>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CAF0F367-87B7-1862-6542-69B75059874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EF5D4221-3660-F93D-F86B-6A7A86C513A6}"/>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122</a:t>
            </a:r>
          </a:p>
        </p:txBody>
      </p:sp>
      <p:sp>
        <p:nvSpPr>
          <p:cNvPr id="14" name="Tekstvak 13">
            <a:extLst>
              <a:ext uri="{FF2B5EF4-FFF2-40B4-BE49-F238E27FC236}">
                <a16:creationId xmlns:a16="http://schemas.microsoft.com/office/drawing/2014/main" id="{382B08D2-4197-C80B-CD3C-3ED05168859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1151245"/>
            <a:ext cx="8478160" cy="3384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err="1">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Brickbin</a:t>
            </a: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a sustainable solution for coffee waste </a:t>
            </a:r>
          </a:p>
          <a:p>
            <a:pPr algn="l" rtl="0" fontAlgn="base">
              <a:lnSpc>
                <a:spcPct val="100000"/>
              </a:lnSpc>
            </a:pPr>
            <a:r>
              <a:rPr lang="en-GB" sz="1000" dirty="0" err="1">
                <a:solidFill>
                  <a:srgbClr val="000000"/>
                </a:solidFill>
                <a:effectLst/>
                <a:latin typeface="Helvetica Neue Light" panose="02000403000000020004" pitchFamily="2" charset="0"/>
                <a:ea typeface="Helvetica Neue Light" panose="02000403000000020004" pitchFamily="2" charset="0"/>
              </a:rPr>
              <a:t>Brickbin</a:t>
            </a:r>
            <a:r>
              <a:rPr lang="en-GB" sz="1000" dirty="0">
                <a:solidFill>
                  <a:srgbClr val="000000"/>
                </a:solidFill>
                <a:effectLst/>
                <a:latin typeface="Helvetica Neue Light" panose="02000403000000020004" pitchFamily="2" charset="0"/>
                <a:ea typeface="Helvetica Neue Light" panose="02000403000000020004" pitchFamily="2" charset="0"/>
              </a:rPr>
              <a:t> is an innovative solution designed to tackle coffee-related waste sustainably. This eco-friendly collector bin is crafted from recycled materials, reflecting our commitment to environmental stewardship. The </a:t>
            </a:r>
            <a:r>
              <a:rPr lang="en-GB" sz="1000" dirty="0" err="1">
                <a:solidFill>
                  <a:srgbClr val="000000"/>
                </a:solidFill>
                <a:effectLst/>
                <a:latin typeface="Helvetica Neue Light" panose="02000403000000020004" pitchFamily="2" charset="0"/>
                <a:ea typeface="Helvetica Neue Light" panose="02000403000000020004" pitchFamily="2" charset="0"/>
              </a:rPr>
              <a:t>Brickbin</a:t>
            </a:r>
            <a:r>
              <a:rPr lang="en-GB" sz="1000" dirty="0">
                <a:solidFill>
                  <a:srgbClr val="000000"/>
                </a:solidFill>
                <a:effectLst/>
                <a:latin typeface="Helvetica Neue Light" panose="02000403000000020004" pitchFamily="2" charset="0"/>
                <a:ea typeface="Helvetica Neue Light" panose="02000403000000020004" pitchFamily="2" charset="0"/>
              </a:rPr>
              <a:t> system streamlines the recycling process for coffee cups, ensuring they are efficiently collected and repurposed into hygienic paper products. By integrating </a:t>
            </a:r>
            <a:r>
              <a:rPr lang="en-GB" sz="1000" dirty="0" err="1">
                <a:solidFill>
                  <a:srgbClr val="000000"/>
                </a:solidFill>
                <a:effectLst/>
                <a:latin typeface="Helvetica Neue Light" panose="02000403000000020004" pitchFamily="2" charset="0"/>
                <a:ea typeface="Helvetica Neue Light" panose="02000403000000020004" pitchFamily="2" charset="0"/>
              </a:rPr>
              <a:t>Brickbin</a:t>
            </a:r>
            <a:r>
              <a:rPr lang="en-GB" sz="1000" dirty="0">
                <a:solidFill>
                  <a:srgbClr val="000000"/>
                </a:solidFill>
                <a:effectLst/>
                <a:latin typeface="Helvetica Neue Light" panose="02000403000000020004" pitchFamily="2" charset="0"/>
                <a:ea typeface="Helvetica Neue Light" panose="02000403000000020004" pitchFamily="2" charset="0"/>
              </a:rPr>
              <a:t> into our operations, we significantly reduce waste and promote a circular economy, making it easier for our clients and their customers to participate in sustainability efforts. </a:t>
            </a:r>
            <a:r>
              <a:rPr lang="en-GB" sz="1000" dirty="0" err="1">
                <a:solidFill>
                  <a:srgbClr val="000000"/>
                </a:solidFill>
                <a:effectLst/>
                <a:latin typeface="Helvetica Neue Light" panose="02000403000000020004" pitchFamily="2" charset="0"/>
                <a:ea typeface="Helvetica Neue Light" panose="02000403000000020004" pitchFamily="2" charset="0"/>
              </a:rPr>
              <a:t>Brickbin</a:t>
            </a:r>
            <a:r>
              <a:rPr lang="en-GB" sz="1000" dirty="0">
                <a:solidFill>
                  <a:srgbClr val="000000"/>
                </a:solidFill>
                <a:effectLst/>
                <a:latin typeface="Helvetica Neue Light" panose="02000403000000020004" pitchFamily="2" charset="0"/>
                <a:ea typeface="Helvetica Neue Light" panose="02000403000000020004" pitchFamily="2" charset="0"/>
              </a:rPr>
              <a:t> exemplifies our dedication to creating practical, sustainable solutions that benefit both the environment and our communities.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err="1">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CaffeInc</a:t>
            </a: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Transforming coffee waste into valuable resources </a:t>
            </a:r>
            <a:endPar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CaffeInc</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is at the forefront of sustainable innovation, offering a 100% circular solution for coffee waste. The company transforms spent coffee grounds into high-value products such as upcycled coffee oil, coffee blocks, and natural coffee colorants. These products cater to various industries, including personal care, bio-based materials, and textiles, ensuring that coffee waste is repurposed effectively and sustainably.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CaffeInc's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mission is to create a world without coffee waste. By recovering valuable ingredients from coffee by-products, they contribute to a greener future, significantly reducing CO2 emissions and keeping essential resources within the economy. Every ton of coffee waste processed by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CaffeInc</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saves 400 kg of CO2, showcasing their commitment to environmental stewardship.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By identifying client needs through pilot programs in 2023, we have tailored the Zero Waste concept to ensure it effectively addresses the challenges faced by businesses in managing coffee-related waste.  </a:t>
            </a:r>
          </a:p>
          <a:p>
            <a:pPr algn="l" rtl="0"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Innovative product development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Upcycled coffee oil</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This eco-friendly oil, derived from spent coffee grounds, has nourishing properties beneficial for skin and hair, making it a sought-after ingredient in the personal care industry.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Coffee blocks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Used in the bio-based materials industry, these blocks offer a sustainable alternative to traditional materials, reducing environmental impact and promoting circular economy principles.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Natural coffee colorants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Ideal for the textile industry, these natural colorants provide a non-toxic, environmentally friendly alternative to synthetic dyes, which are among the most polluting aspects of textile production.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Collaborative efforts </a:t>
            </a:r>
          </a:p>
          <a:p>
            <a:pPr algn="l" rtl="0" fontAlgn="base">
              <a:lnSpc>
                <a:spcPct val="100000"/>
              </a:lnSpc>
            </a:pP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CaffeInc</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collaborates with various partners to collect and process coffee waste, ensuring a local supply chain and production. Their partnership with the Amsterdam Climate and Energy Fund (ACEF) is pivotal in advancing circular innovations and building a dedicated recycling plant for coffee waste in Amsterdam. This plant aligns with the city's ambition to become a leading circular hub in Europe, making significant strides in energy savings and sustainable practices. </a:t>
            </a:r>
          </a:p>
        </p:txBody>
      </p:sp>
      <p:sp>
        <p:nvSpPr>
          <p:cNvPr id="4" name="Rechthoek 3">
            <a:extLst>
              <a:ext uri="{FF2B5EF4-FFF2-40B4-BE49-F238E27FC236}">
                <a16:creationId xmlns:a16="http://schemas.microsoft.com/office/drawing/2014/main" id="{26D783DF-BD62-68D5-681C-131D755AB2BB}"/>
              </a:ext>
            </a:extLst>
          </p:cNvPr>
          <p:cNvSpPr/>
          <p:nvPr/>
        </p:nvSpPr>
        <p:spPr>
          <a:xfrm>
            <a:off x="0" y="5610741"/>
            <a:ext cx="12599988" cy="1588572"/>
          </a:xfrm>
          <a:prstGeom prst="rect">
            <a:avLst/>
          </a:prstGeom>
          <a:gradFill flip="none" rotWithShape="1">
            <a:gsLst>
              <a:gs pos="0">
                <a:srgbClr val="36573B"/>
              </a:gs>
              <a:gs pos="100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itel 1">
            <a:extLst>
              <a:ext uri="{FF2B5EF4-FFF2-40B4-BE49-F238E27FC236}">
                <a16:creationId xmlns:a16="http://schemas.microsoft.com/office/drawing/2014/main" id="{F25ED6A9-DB89-237D-0C74-D1F6BA4F88A3}"/>
              </a:ext>
            </a:extLst>
          </p:cNvPr>
          <p:cNvSpPr txBox="1">
            <a:spLocks/>
          </p:cNvSpPr>
          <p:nvPr/>
        </p:nvSpPr>
        <p:spPr>
          <a:xfrm>
            <a:off x="3951891" y="5709260"/>
            <a:ext cx="7804832"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r" rtl="0" fontAlgn="base">
              <a:lnSpc>
                <a:spcPct val="100000"/>
              </a:lnSpc>
            </a:pPr>
            <a:r>
              <a:rPr lang="en-GB" sz="2000" dirty="0">
                <a:solidFill>
                  <a:schemeClr val="bg1"/>
                </a:solidFill>
                <a:effectLst/>
                <a:latin typeface="Prometo" panose="020B0604030203060203" pitchFamily="34" charset="77"/>
                <a:ea typeface="Helvetica Neue Light" panose="02000403000000020004" pitchFamily="2" charset="0"/>
              </a:rPr>
              <a:t>WE CONDUCTED EXTENSIVE PILOT PROGRAMS TO UNDERSTAND OUR CLIENTS' NEEDS AND REFINE OUR APPROACH, </a:t>
            </a:r>
            <a:r>
              <a:rPr lang="en-GB" sz="2000" b="1" dirty="0">
                <a:solidFill>
                  <a:schemeClr val="bg1"/>
                </a:solidFill>
                <a:effectLst/>
                <a:latin typeface="Prometo" panose="020B0604030203060203" pitchFamily="34" charset="77"/>
                <a:ea typeface="Helvetica Neue Light" panose="02000403000000020004" pitchFamily="2" charset="0"/>
              </a:rPr>
              <a:t>ENSURING THAT OUR SOLUTION MEETS THE HIGHEST STANDARDS OF EFFECTIVENESS &amp; SUSTAINABILITY </a:t>
            </a:r>
          </a:p>
        </p:txBody>
      </p:sp>
      <p:pic>
        <p:nvPicPr>
          <p:cNvPr id="23" name="Afbeelding 22" descr="Afbeelding met tekst, fles, koffie, overdekt&#10;&#10;Automatisch gegenereerde beschrijving">
            <a:extLst>
              <a:ext uri="{FF2B5EF4-FFF2-40B4-BE49-F238E27FC236}">
                <a16:creationId xmlns:a16="http://schemas.microsoft.com/office/drawing/2014/main" id="{38813767-EDDB-75EC-7807-3351254B400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1"/>
          <a:stretch/>
        </p:blipFill>
        <p:spPr>
          <a:xfrm>
            <a:off x="9258300" y="1151245"/>
            <a:ext cx="2688546" cy="4097895"/>
          </a:xfrm>
          <a:prstGeom prst="rect">
            <a:avLst/>
          </a:prstGeom>
        </p:spPr>
      </p:pic>
      <p:sp>
        <p:nvSpPr>
          <p:cNvPr id="24" name="Tekstvak 23">
            <a:extLst>
              <a:ext uri="{FF2B5EF4-FFF2-40B4-BE49-F238E27FC236}">
                <a16:creationId xmlns:a16="http://schemas.microsoft.com/office/drawing/2014/main" id="{FCD463AD-C4B7-05AD-1409-F0991AD39DB0}"/>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26" name="Tekstvak 25">
            <a:extLst>
              <a:ext uri="{FF2B5EF4-FFF2-40B4-BE49-F238E27FC236}">
                <a16:creationId xmlns:a16="http://schemas.microsoft.com/office/drawing/2014/main" id="{5767F153-AD8F-0527-A10F-51F08BB64062}"/>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
        <p:nvSpPr>
          <p:cNvPr id="2" name="Tekstvak 1">
            <a:extLst>
              <a:ext uri="{FF2B5EF4-FFF2-40B4-BE49-F238E27FC236}">
                <a16:creationId xmlns:a16="http://schemas.microsoft.com/office/drawing/2014/main" id="{5CC7C4F0-37D4-35CE-C9C3-7E726D973712}"/>
              </a:ext>
            </a:extLst>
          </p:cNvPr>
          <p:cNvSpPr txBox="1"/>
          <p:nvPr/>
        </p:nvSpPr>
        <p:spPr>
          <a:xfrm>
            <a:off x="7217104" y="5268357"/>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700" kern="0" dirty="0" err="1">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CaffeInc</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products made of coffee ground</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239696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18382" y="0"/>
            <a:ext cx="12599988" cy="7199313"/>
          </a:xfrm>
          <a:prstGeom prst="rect">
            <a:avLst/>
          </a:prstGeom>
          <a:gradFill>
            <a:gsLst>
              <a:gs pos="0">
                <a:srgbClr val="65C2C4"/>
              </a:gs>
              <a:gs pos="99000">
                <a:srgbClr val="ECF8F8"/>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jdelijke aanduiding voor tekst 2">
            <a:extLst>
              <a:ext uri="{FF2B5EF4-FFF2-40B4-BE49-F238E27FC236}">
                <a16:creationId xmlns:a16="http://schemas.microsoft.com/office/drawing/2014/main" id="{607A5500-ADB9-C3DB-282B-552E9A65A082}"/>
              </a:ext>
            </a:extLst>
          </p:cNvPr>
          <p:cNvSpPr txBox="1">
            <a:spLocks/>
          </p:cNvSpPr>
          <p:nvPr/>
        </p:nvSpPr>
        <p:spPr>
          <a:xfrm>
            <a:off x="653142" y="2076107"/>
            <a:ext cx="11293200" cy="4788000"/>
          </a:xfrm>
          <a:prstGeom prst="rect">
            <a:avLst/>
          </a:prstGeom>
        </p:spPr>
        <p:txBody>
          <a:bodyPr lIns="0" tIns="0" rIns="0" bIns="0" numCol="4" spcCol="180000"/>
          <a:lstStyle>
            <a:lvl1pPr marL="236258" indent="-236258" algn="l" defTabSz="945032" rtl="0" eaLnBrk="1" latinLnBrk="0" hangingPunct="1">
              <a:lnSpc>
                <a:spcPct val="90000"/>
              </a:lnSpc>
              <a:spcBef>
                <a:spcPts val="1034"/>
              </a:spcBef>
              <a:buFont typeface="Arial" panose="020B0604020202020204" pitchFamily="34" charset="0"/>
              <a:buChar char="•"/>
              <a:defRPr sz="2894" kern="1200">
                <a:solidFill>
                  <a:schemeClr val="tx1"/>
                </a:solidFill>
                <a:latin typeface="+mn-lt"/>
                <a:ea typeface="+mn-ea"/>
                <a:cs typeface="+mn-cs"/>
              </a:defRPr>
            </a:lvl1pPr>
            <a:lvl2pPr marL="708774" indent="-236258" algn="l" defTabSz="945032" rtl="0" eaLnBrk="1" latinLnBrk="0" hangingPunct="1">
              <a:lnSpc>
                <a:spcPct val="90000"/>
              </a:lnSpc>
              <a:spcBef>
                <a:spcPts val="517"/>
              </a:spcBef>
              <a:buFont typeface="Arial" panose="020B0604020202020204" pitchFamily="34" charset="0"/>
              <a:buChar char="•"/>
              <a:defRPr sz="2480" kern="1200">
                <a:solidFill>
                  <a:schemeClr val="tx1"/>
                </a:solidFill>
                <a:latin typeface="+mn-lt"/>
                <a:ea typeface="+mn-ea"/>
                <a:cs typeface="+mn-cs"/>
              </a:defRPr>
            </a:lvl2pPr>
            <a:lvl3pPr marL="1181291" indent="-236258" algn="l" defTabSz="945032" rtl="0" eaLnBrk="1" latinLnBrk="0" hangingPunct="1">
              <a:lnSpc>
                <a:spcPct val="90000"/>
              </a:lnSpc>
              <a:spcBef>
                <a:spcPts val="517"/>
              </a:spcBef>
              <a:buFont typeface="Arial" panose="020B0604020202020204" pitchFamily="34" charset="0"/>
              <a:buChar char="•"/>
              <a:defRPr sz="2067" kern="1200">
                <a:solidFill>
                  <a:schemeClr val="tx1"/>
                </a:solidFill>
                <a:latin typeface="+mn-lt"/>
                <a:ea typeface="+mn-ea"/>
                <a:cs typeface="+mn-cs"/>
              </a:defRPr>
            </a:lvl3pPr>
            <a:lvl4pPr marL="1653807"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4pPr>
            <a:lvl5pPr marL="2126323"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5pPr>
            <a:lvl6pPr marL="2598839"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6pPr>
            <a:lvl7pPr marL="3071355"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7pPr>
            <a:lvl8pPr marL="3543872"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8pPr>
            <a:lvl9pPr marL="4016388" indent="-236258" algn="l" defTabSz="945032" rtl="0" eaLnBrk="1" latinLnBrk="0" hangingPunct="1">
              <a:lnSpc>
                <a:spcPct val="90000"/>
              </a:lnSpc>
              <a:spcBef>
                <a:spcPts val="517"/>
              </a:spcBef>
              <a:buFont typeface="Arial" panose="020B0604020202020204" pitchFamily="34" charset="0"/>
              <a:buChar char="•"/>
              <a:defRPr sz="1860" kern="1200">
                <a:solidFill>
                  <a:schemeClr val="tx1"/>
                </a:solidFill>
                <a:latin typeface="+mn-lt"/>
                <a:ea typeface="+mn-ea"/>
                <a:cs typeface="+mn-cs"/>
              </a:defRPr>
            </a:lvl9pPr>
          </a:lstStyle>
          <a:p>
            <a:pPr marL="0" indent="0">
              <a:lnSpc>
                <a:spcPct val="100000"/>
              </a:lnSpc>
              <a:spcBef>
                <a:spcPts val="0"/>
              </a:spcBef>
              <a:buNone/>
            </a:pPr>
            <a:r>
              <a:rPr lang="en-US" sz="800" kern="0" dirty="0">
                <a:effectLst/>
                <a:latin typeface="Helvetica Neue Medium" panose="02000503000000020004" pitchFamily="2" charset="0"/>
                <a:ea typeface="Helvetica Neue Medium" panose="02000503000000020004" pitchFamily="2" charset="0"/>
                <a:cs typeface="Helvetica Neue Medium" panose="02000503000000020004" pitchFamily="2" charset="0"/>
              </a:rPr>
              <a:t>Pioneering progress across all 17 sustainable development goals</a:t>
            </a:r>
            <a:endParaRPr lang="nl-NL" sz="8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marL="0" indent="0">
              <a:lnSpc>
                <a:spcPct val="100000"/>
              </a:lnSpc>
              <a:spcBef>
                <a:spcPts val="0"/>
              </a:spcBef>
              <a:buNone/>
            </a:pPr>
            <a:r>
              <a:rPr lang="en-US" sz="800" kern="0" dirty="0">
                <a:effectLst/>
                <a:latin typeface="Helvetica Neue Light" panose="02000403000000020004" pitchFamily="2" charset="0"/>
                <a:ea typeface="Helvetica Neue Light" panose="02000403000000020004" pitchFamily="2" charset="0"/>
                <a:cs typeface="Times New Roman (Hoofdtekst CS)"/>
              </a:rPr>
              <a:t>At Selecta, we are not just participants in the industry; we are trailblazers. Our unwavering commitment to sustainability and innovation sets us apart, driving us to achieve what no other company in our field has accomplished. Our value creation model boldly addresses all 17 United Nations Sustainable Development Goals (SDGs), ensuring that every aspect of our operations contributes to a healthier planet and a brighter future for all. </a:t>
            </a:r>
            <a:endParaRPr lang="en-GB" sz="800" kern="0" dirty="0">
              <a:latin typeface="Helvetica Neue Light" panose="02000403000000020004" pitchFamily="2" charset="0"/>
              <a:ea typeface="Helvetica Neue Light" panose="02000403000000020004" pitchFamily="2" charset="0"/>
              <a:cs typeface="Times New Roman (Hoofdtekst CS)"/>
            </a:endParaRPr>
          </a:p>
          <a:p>
            <a:pPr marL="0" indent="0">
              <a:lnSpc>
                <a:spcPct val="100000"/>
              </a:lnSpc>
              <a:spcBef>
                <a:spcPts val="0"/>
              </a:spcBef>
              <a:buFont typeface="Arial" panose="020B0604020202020204" pitchFamily="34" charset="0"/>
              <a:buNone/>
            </a:pPr>
            <a:endParaRPr lang="en-GB" sz="900" kern="0" dirty="0">
              <a:latin typeface="Helvetica Neue Light" panose="02000403000000020004" pitchFamily="2" charset="0"/>
              <a:ea typeface="Helvetica Neue Light" panose="02000403000000020004" pitchFamily="2" charset="0"/>
              <a:cs typeface="Times New Roman (Hoofdtekst CS)"/>
            </a:endParaRPr>
          </a:p>
          <a:p>
            <a:pPr marL="0" indent="0">
              <a:lnSpc>
                <a:spcPct val="100000"/>
              </a:lnSpc>
              <a:spcBef>
                <a:spcPts val="0"/>
              </a:spcBef>
              <a:buNone/>
            </a:pPr>
            <a:r>
              <a:rPr lang="en-GB" sz="1200" b="1" kern="0" dirty="0">
                <a:latin typeface="Prometo" panose="020B0604030203060203" pitchFamily="34" charset="77"/>
                <a:ea typeface="Helvetica Neue Light" panose="02000403000000020004" pitchFamily="2" charset="0"/>
                <a:cs typeface="Times New Roman (Hoofdtekst CS)"/>
              </a:rPr>
              <a:t>PLANET</a:t>
            </a:r>
            <a:r>
              <a:rPr lang="en-GB" sz="800" b="1" kern="0" dirty="0">
                <a:latin typeface="Prometo" panose="020B0604030203060203" pitchFamily="34" charset="77"/>
                <a:ea typeface="HELVETICA NEUE LIGHT" panose="02000403000000020004" pitchFamily="2" charset="0"/>
                <a:cs typeface="Times New Roman (Hoofdtekst CS)"/>
              </a:rPr>
              <a:t> </a:t>
            </a:r>
          </a:p>
          <a:p>
            <a:pPr marL="0" indent="0">
              <a:lnSpc>
                <a:spcPct val="100000"/>
              </a:lnSpc>
              <a:spcBef>
                <a:spcPts val="0"/>
              </a:spcBef>
              <a:buNone/>
            </a:pPr>
            <a:r>
              <a:rPr lang="en-GB" sz="1200" kern="0" dirty="0">
                <a:latin typeface="Saturday Script Oblique" pitchFamily="2" charset="0"/>
                <a:ea typeface="Helvetica Neue Light" panose="02000403000000020004" pitchFamily="2" charset="0"/>
                <a:cs typeface="Times New Roman (Hoofdtekst CS)"/>
              </a:rPr>
              <a:t>Joyful earth, flourishing futures</a:t>
            </a:r>
            <a:endParaRPr lang="en-GB" sz="1200" kern="100" dirty="0">
              <a:latin typeface="Saturday Script Oblique" pitchFamily="2" charset="0"/>
              <a:ea typeface="Helvetica Neue Light" panose="02000403000000020004" pitchFamily="2" charset="0"/>
              <a:cs typeface="Times New Roman (Hoofdtekst CS)"/>
            </a:endParaRPr>
          </a:p>
          <a:p>
            <a:pPr marL="0"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rPr>
              <a:t>Every drop of water we save, every seed we nurture, brings us closer to a world where no one must suffer from thirst or hunger. Our actions in Burundi, Rwanda, and beyond aren't just about conservation; they're a promise to future generations that we'll leave them a planet where every life flourishes, every community thrives, and every landscape is a testament to our shared commitment to preserving the earth's precious resources.</a:t>
            </a:r>
            <a:endParaRPr lang="en-GB" sz="800" dirty="0">
              <a:latin typeface="Helvetica Neue Light" panose="02000403000000020004" pitchFamily="2" charset="0"/>
              <a:ea typeface="Helvetica Neue Light" panose="02000403000000020004" pitchFamily="2" charset="0"/>
            </a:endParaRPr>
          </a:p>
          <a:p>
            <a:pPr marL="472516" lvl="1" indent="0">
              <a:lnSpc>
                <a:spcPct val="100000"/>
              </a:lnSpc>
              <a:spcBef>
                <a:spcPts val="0"/>
              </a:spcBef>
              <a:buNone/>
            </a:pP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Clean water and sanitation </a:t>
            </a:r>
            <a:r>
              <a:rPr lang="en-GB" sz="800" kern="0" dirty="0">
                <a:latin typeface="Helvetica Neue Light" panose="02000403000000020004" pitchFamily="2" charset="0"/>
                <a:ea typeface="Helvetica Neue Light" panose="02000403000000020004" pitchFamily="2" charset="0"/>
                <a:cs typeface="Times New Roman (Hoofdtekst CS)"/>
              </a:rPr>
              <a:t>- In Burundi, efforts are dedicated to rehabilitating water sources and ensuring access to clean drinking water for communities.</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Affordable and clean energy </a:t>
            </a:r>
            <a:r>
              <a:rPr lang="en-GB" sz="800" kern="0" dirty="0">
                <a:latin typeface="Helvetica Neue Light" panose="02000403000000020004" pitchFamily="2" charset="0"/>
                <a:ea typeface="Helvetica Neue Light" panose="02000403000000020004" pitchFamily="2" charset="0"/>
                <a:cs typeface="Times New Roman (Hoofdtekst CS)"/>
              </a:rPr>
              <a:t>- Selecta optimizes energy usage with LED lighting, insulation improvements, and sustainable machine practices, enhancing energy efficiency and eco-friendly operations. Plus, </a:t>
            </a:r>
            <a:r>
              <a:rPr lang="en-GB" sz="800" dirty="0">
                <a:latin typeface="Helvetica Neue Light" panose="02000403000000020004" pitchFamily="2" charset="0"/>
                <a:ea typeface="Helvetica Neue Light" panose="02000403000000020004" pitchFamily="2" charset="0"/>
              </a:rPr>
              <a:t>we actively pursue the transition to green energy sources within our contracts whenever feasible.</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Climate action </a:t>
            </a:r>
            <a:r>
              <a:rPr lang="en-GB" sz="800" kern="0" dirty="0">
                <a:latin typeface="Helvetica Neue Light" panose="02000403000000020004" pitchFamily="2" charset="0"/>
                <a:ea typeface="Helvetica Neue Light" panose="02000403000000020004" pitchFamily="2" charset="0"/>
                <a:cs typeface="Times New Roman (Hoofdtekst CS)"/>
              </a:rPr>
              <a:t>- Selecta's commitment includes transitioning to electric vehicles, optimizing routes, and investing in CO2 neutrality, alongside promoting plant-based products and sustainable farming to mitigate climate change.</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Life below water </a:t>
            </a:r>
            <a:r>
              <a:rPr lang="en-GB" sz="800" kern="0" dirty="0">
                <a:latin typeface="Helvetica Neue Light" panose="02000403000000020004" pitchFamily="2" charset="0"/>
                <a:ea typeface="Helvetica Neue Light" panose="02000403000000020004" pitchFamily="2" charset="0"/>
                <a:cs typeface="Times New Roman (Hoofdtekst CS)"/>
              </a:rPr>
              <a:t>- Selecta's cold-water machines and recycling initiatives reduce plastic waste, indirectly aiding marine life and minimizing ocean pollution.</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Life on land </a:t>
            </a:r>
            <a:r>
              <a:rPr lang="en-GB" sz="800" kern="0" dirty="0">
                <a:latin typeface="Helvetica Neue Light" panose="02000403000000020004" pitchFamily="2" charset="0"/>
                <a:ea typeface="Helvetica Neue Light" panose="02000403000000020004" pitchFamily="2" charset="0"/>
                <a:cs typeface="Times New Roman (Hoofdtekst CS)"/>
              </a:rPr>
              <a:t>- The shift to eco-friendly materials like wood, bamboo, and fibre, alongside recycling coffee waste, supports sustainable land use and biodiversity conservation.</a:t>
            </a:r>
          </a:p>
          <a:p>
            <a:pPr marL="472516" lvl="1" indent="0">
              <a:lnSpc>
                <a:spcPct val="100000"/>
              </a:lnSpc>
              <a:spcBef>
                <a:spcPts val="0"/>
              </a:spcBef>
              <a:buNone/>
            </a:pP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0" indent="0">
              <a:lnSpc>
                <a:spcPct val="100000"/>
              </a:lnSpc>
              <a:spcBef>
                <a:spcPts val="0"/>
              </a:spcBef>
              <a:buNone/>
            </a:pPr>
            <a:r>
              <a:rPr lang="en-GB" sz="1200" b="1" kern="0" dirty="0">
                <a:latin typeface="Prometo" panose="020B0604030203060203" pitchFamily="34" charset="77"/>
                <a:ea typeface="Helvetica Neue Light" panose="02000403000000020004" pitchFamily="2" charset="0"/>
                <a:cs typeface="Times New Roman (Hoofdtekst CS)"/>
              </a:rPr>
              <a:t>PEOPLE</a:t>
            </a:r>
            <a:r>
              <a:rPr lang="en-GB" sz="800" kern="0" dirty="0">
                <a:latin typeface="Helvetica Neue Light" panose="02000403000000020004" pitchFamily="2" charset="0"/>
                <a:ea typeface="Helvetica Neue Light" panose="02000403000000020004" pitchFamily="2" charset="0"/>
                <a:cs typeface="Times New Roman (Hoofdtekst CS)"/>
              </a:rPr>
              <a:t> </a:t>
            </a:r>
          </a:p>
          <a:p>
            <a:pPr marL="0" indent="0">
              <a:lnSpc>
                <a:spcPct val="100000"/>
              </a:lnSpc>
              <a:spcBef>
                <a:spcPts val="0"/>
              </a:spcBef>
              <a:buNone/>
            </a:pPr>
            <a:r>
              <a:rPr lang="en-GB" sz="1200" kern="0" dirty="0">
                <a:latin typeface="Saturday Script Oblique" pitchFamily="2" charset="0"/>
                <a:ea typeface="Helvetica Neue Light" panose="02000403000000020004" pitchFamily="2" charset="0"/>
                <a:cs typeface="Times New Roman (Hoofdtekst CS)"/>
              </a:rPr>
              <a:t>Cultivating smiles, nurturing dreams</a:t>
            </a:r>
          </a:p>
          <a:p>
            <a:pPr marL="0"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In the heart of every farmer, in the smile of every child nourished by our efforts, lies the true impact of our work. Through our initiatives in gender equality, health, and education, we're not just changing lives; we're weaving a tapestry of hope, empowerment, and dignity that stretches from the rolling hills of Rwanda to the bustling streets of our cities. Our mission transcends beyond feeding bodies; it's about nourishing souls, uplifting spirits, and building a world where equality, health, and education are not privileges, but rights for all.</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No poverty </a:t>
            </a:r>
            <a:r>
              <a:rPr lang="en-GB" sz="800" kern="0" dirty="0">
                <a:latin typeface="Helvetica Neue Light" panose="02000403000000020004" pitchFamily="2" charset="0"/>
                <a:ea typeface="Helvetica Neue Light" panose="02000403000000020004" pitchFamily="2" charset="0"/>
                <a:cs typeface="Times New Roman (Hoofdtekst CS)"/>
              </a:rPr>
              <a:t>- The Selecta Coffee Fund enhances farmer incomes in Rwanda, Burundi, Honduras, and Colombia through training and diversified income sources, focusing on living incomes and regenerative agriculture for poverty alleviation.</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endParaRPr lang="en-GB" sz="800" kern="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Zero hunger </a:t>
            </a:r>
            <a:r>
              <a:rPr lang="en-GB" sz="800" kern="0" dirty="0">
                <a:latin typeface="Helvetica Neue Light" panose="02000403000000020004" pitchFamily="2" charset="0"/>
                <a:ea typeface="Helvetica Neue Light" panose="02000403000000020004" pitchFamily="2" charset="0"/>
                <a:cs typeface="Times New Roman (Hoofdtekst CS)"/>
              </a:rPr>
              <a:t>- Selecta focuses on sustainable tea and coffee production and innovative fresh food solutions, enhancing food security and nutrition, while minimizing food waste through strategic partnerships and diversification in farming.</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endParaRPr lang="en-GB" sz="800" b="1" kern="0" dirty="0">
              <a:latin typeface="Helvetica Neue" panose="02000503000000020004" pitchFamily="2" charset="0"/>
              <a:ea typeface="Helvetica Neue" panose="02000503000000020004" pitchFamily="2" charset="0"/>
              <a:cs typeface="Helvetica Neue" panose="02000503000000020004" pitchFamily="2" charset="0"/>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Good health and Well-being </a:t>
            </a:r>
            <a:r>
              <a:rPr lang="en-GB" sz="800" kern="0" dirty="0">
                <a:latin typeface="Helvetica Neue Light" panose="02000403000000020004" pitchFamily="2" charset="0"/>
                <a:ea typeface="Helvetica Neue Light" panose="02000403000000020004" pitchFamily="2" charset="0"/>
                <a:cs typeface="Times New Roman (Hoofdtekst CS)"/>
              </a:rPr>
              <a:t>- Healthier options like plant-based toppings, mental health discussions, and emphasis on health and safety in the workplace and supplier networks contribute to improved well-being.</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Quality education </a:t>
            </a:r>
            <a:r>
              <a:rPr lang="en-GB" sz="800" kern="0" dirty="0">
                <a:latin typeface="Helvetica Neue Light" panose="02000403000000020004" pitchFamily="2" charset="0"/>
                <a:ea typeface="Helvetica Neue Light" panose="02000403000000020004" pitchFamily="2" charset="0"/>
                <a:cs typeface="Times New Roman (Hoofdtekst CS)"/>
              </a:rPr>
              <a:t>- The Employer of Choice Graduate Program and learning initiatives provide practical experiences and skill development for young professionals, fostering quality education.</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Gender equality </a:t>
            </a:r>
            <a:r>
              <a:rPr lang="en-GB" sz="800" kern="0" dirty="0">
                <a:latin typeface="Helvetica Neue Light" panose="02000403000000020004" pitchFamily="2" charset="0"/>
                <a:ea typeface="Helvetica Neue Light" panose="02000403000000020004" pitchFamily="2" charset="0"/>
                <a:cs typeface="Times New Roman (Hoofdtekst CS)"/>
              </a:rPr>
              <a:t>- Initiatives in Rwanda and Burundi prioritize gender balance in agriculture, with training and empowerment programs for female farmers, and corporate efforts ensure a 40% female workforce.</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Decent work and economic growth </a:t>
            </a:r>
            <a:r>
              <a:rPr lang="en-GB" sz="800" kern="0" dirty="0">
                <a:latin typeface="Helvetica Neue Light" panose="02000403000000020004" pitchFamily="2" charset="0"/>
                <a:ea typeface="Helvetica Neue Light" panose="02000403000000020004" pitchFamily="2" charset="0"/>
                <a:cs typeface="Times New Roman (Hoofdtekst CS)"/>
              </a:rPr>
              <a:t>- Training and agricultural improvements in Rwanda, Burundi, and Honduras enhance livelihoods and working conditions, while internal policies promote a safe and ethical work environment.</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Reduced inequalities</a:t>
            </a:r>
            <a:endParaRPr lang="en-GB" sz="800" kern="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Equal access for male and female farmers in Rwanda and Burundi, as well as support for the homeless through our partnership with Change Please, alongside internal diversity and inclusion programs, aim to reduce inequalities within the company and communities.</a:t>
            </a: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Peace, Justice, and strong institutions </a:t>
            </a:r>
            <a:r>
              <a:rPr lang="en-GB" sz="800" kern="0" dirty="0">
                <a:latin typeface="Helvetica Neue Light" panose="02000403000000020004" pitchFamily="2" charset="0"/>
                <a:ea typeface="Helvetica Neue Light" panose="02000403000000020004" pitchFamily="2" charset="0"/>
                <a:cs typeface="Times New Roman (Hoofdtekst CS)"/>
              </a:rPr>
              <a:t>- Collaborations with sustainable suppliers and the internal Speak Up program foster transparent and accountable institutions, promoting integrity and ethical conduct.</a:t>
            </a:r>
          </a:p>
          <a:p>
            <a:pPr marL="472516" lvl="1" indent="0">
              <a:lnSpc>
                <a:spcPct val="100000"/>
              </a:lnSpc>
              <a:spcBef>
                <a:spcPts val="0"/>
              </a:spcBef>
              <a:buNone/>
            </a:pPr>
            <a:endParaRPr lang="en-GB" sz="800" kern="0" dirty="0">
              <a:latin typeface="Helvetica Neue Light" panose="02000403000000020004" pitchFamily="2" charset="0"/>
              <a:ea typeface="Helvetica Neue Light" panose="02000403000000020004" pitchFamily="2" charset="0"/>
              <a:cs typeface="Times New Roman (Hoofdtekst CS)"/>
            </a:endParaRPr>
          </a:p>
          <a:p>
            <a:pPr marL="0" indent="0">
              <a:lnSpc>
                <a:spcPct val="100000"/>
              </a:lnSpc>
              <a:spcBef>
                <a:spcPts val="0"/>
              </a:spcBef>
              <a:buNone/>
            </a:pPr>
            <a:endParaRPr lang="en-GB" sz="1200" b="1" kern="0" dirty="0">
              <a:latin typeface="Prometo" panose="020B0604030203060203" pitchFamily="34" charset="77"/>
              <a:ea typeface="Helvetica Neue Light" panose="02000403000000020004" pitchFamily="2" charset="0"/>
              <a:cs typeface="Times New Roman (Hoofdtekst CS)"/>
            </a:endParaRPr>
          </a:p>
          <a:p>
            <a:pPr marL="0" indent="0">
              <a:lnSpc>
                <a:spcPct val="100000"/>
              </a:lnSpc>
              <a:spcBef>
                <a:spcPts val="0"/>
              </a:spcBef>
              <a:buNone/>
            </a:pPr>
            <a:r>
              <a:rPr lang="en-GB" sz="1200" b="1" kern="0" dirty="0">
                <a:latin typeface="Prometo" panose="020B0604030203060203" pitchFamily="34" charset="77"/>
                <a:ea typeface="Helvetica Neue Light" panose="02000403000000020004" pitchFamily="2" charset="0"/>
                <a:cs typeface="Times New Roman (Hoofdtekst CS)"/>
              </a:rPr>
              <a:t>PRODUCT</a:t>
            </a:r>
            <a:r>
              <a:rPr lang="en-GB" sz="800" kern="0" dirty="0">
                <a:latin typeface="Helvetica Neue Light" panose="02000403000000020004" pitchFamily="2" charset="0"/>
                <a:ea typeface="Helvetica Neue Light" panose="02000403000000020004" pitchFamily="2" charset="0"/>
                <a:cs typeface="Times New Roman (Hoofdtekst CS)"/>
              </a:rPr>
              <a:t> </a:t>
            </a:r>
          </a:p>
          <a:p>
            <a:pPr marL="0" indent="0">
              <a:lnSpc>
                <a:spcPct val="100000"/>
              </a:lnSpc>
              <a:spcBef>
                <a:spcPts val="0"/>
              </a:spcBef>
              <a:buNone/>
            </a:pPr>
            <a:r>
              <a:rPr lang="en-GB" sz="1200" kern="0" dirty="0">
                <a:latin typeface="Saturday Script Oblique" pitchFamily="2" charset="0"/>
                <a:ea typeface="Helvetica Neue Light" panose="02000403000000020004" pitchFamily="2" charset="0"/>
                <a:cs typeface="Times New Roman (Hoofdtekst CS)"/>
              </a:rPr>
              <a:t>Innovations for a happier planet</a:t>
            </a:r>
            <a:endParaRPr lang="en-GB" sz="1200" kern="100" dirty="0">
              <a:latin typeface="Saturday Script Oblique" pitchFamily="2" charset="0"/>
              <a:ea typeface="Helvetica Neue Light" panose="02000403000000020004" pitchFamily="2" charset="0"/>
              <a:cs typeface="Times New Roman (Hoofdtekst CS)"/>
            </a:endParaRPr>
          </a:p>
          <a:p>
            <a:pPr marL="0"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Each innovation, each sustainable choice we make in our products and infrastructure, is a step towards a future where harmony between humanity and nature is not just a dream, but a reality. Our commitment to responsible consumption and production is more than a corporate responsibility; it's a testament to our belief that every action, no matter how small, can spark a revolution in how we live, work, and care for our planet. In every eco-friendly package, in every energy-efficient machine, lies our pledge to a world where sustainability is the norm, not the exception.</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Industry, innovation, and infrastructure </a:t>
            </a:r>
            <a:r>
              <a:rPr lang="en-GB" sz="800" kern="0" dirty="0">
                <a:latin typeface="Helvetica Neue Light" panose="02000403000000020004" pitchFamily="2" charset="0"/>
                <a:ea typeface="Helvetica Neue Light" panose="02000403000000020004" pitchFamily="2" charset="0"/>
                <a:cs typeface="Times New Roman (Hoofdtekst CS)"/>
              </a:rPr>
              <a:t>- Integrating telemetry systems, sustainable solutions like LED lighting, and innovative training modules optimize resource use and contribute to a dynamic workforce.</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Sustainable cities and communities </a:t>
            </a:r>
            <a:r>
              <a:rPr lang="en-GB" sz="800" kern="0" dirty="0">
                <a:latin typeface="Helvetica Neue Light" panose="02000403000000020004" pitchFamily="2" charset="0"/>
                <a:ea typeface="Helvetica Neue Light" panose="02000403000000020004" pitchFamily="2" charset="0"/>
                <a:cs typeface="Times New Roman (Hoofdtekst CS)"/>
              </a:rPr>
              <a:t>- The Lighthouse Projects in Amsterdam and Oslo, along with route optimization and sustainable driving behaviours, support the creation of eco-friendly urban infrastructures.</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Responsible Consumption and Production </a:t>
            </a:r>
            <a:r>
              <a:rPr lang="en-GB" sz="800" kern="0" dirty="0">
                <a:latin typeface="Helvetica Neue Light" panose="02000403000000020004" pitchFamily="2" charset="0"/>
                <a:ea typeface="Helvetica Neue Light" panose="02000403000000020004" pitchFamily="2" charset="0"/>
                <a:cs typeface="Times New Roman (Hoofdtekst CS)"/>
              </a:rPr>
              <a:t>- Initiatives like pre-kitting technology, shift towards eco-friendly products, recyclable packaging, and machine optimization promote responsible consumption and production practices.</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kern="0" dirty="0">
                <a:latin typeface="Helvetica Neue Light" panose="02000403000000020004" pitchFamily="2" charset="0"/>
                <a:ea typeface="Helvetica Neue Light" panose="02000403000000020004" pitchFamily="2" charset="0"/>
                <a:cs typeface="Times New Roman (Hoofdtekst CS)"/>
              </a:rPr>
              <a:t> </a:t>
            </a:r>
            <a:endParaRPr lang="en-GB" sz="800" kern="100" dirty="0">
              <a:latin typeface="Helvetica Neue Light" panose="02000403000000020004" pitchFamily="2" charset="0"/>
              <a:ea typeface="Helvetica Neue Light" panose="02000403000000020004" pitchFamily="2" charset="0"/>
              <a:cs typeface="Times New Roman (Hoofdtekst CS)"/>
            </a:endParaRPr>
          </a:p>
          <a:p>
            <a:pPr marL="472516" lvl="1" indent="0">
              <a:lnSpc>
                <a:spcPct val="100000"/>
              </a:lnSpc>
              <a:spcBef>
                <a:spcPts val="0"/>
              </a:spcBef>
              <a:buNone/>
            </a:pPr>
            <a:r>
              <a:rPr lang="en-GB" sz="800" b="1" kern="0" dirty="0">
                <a:latin typeface="Helvetica Neue" panose="02000503000000020004" pitchFamily="2" charset="0"/>
                <a:ea typeface="Helvetica Neue" panose="02000503000000020004" pitchFamily="2" charset="0"/>
                <a:cs typeface="Helvetica Neue" panose="02000503000000020004" pitchFamily="2" charset="0"/>
              </a:rPr>
              <a:t>Partnerships for the goals </a:t>
            </a:r>
            <a:r>
              <a:rPr lang="en-GB" sz="800" kern="0" dirty="0">
                <a:latin typeface="Helvetica Neue Light" panose="02000403000000020004" pitchFamily="2" charset="0"/>
                <a:ea typeface="Helvetica Neue Light" panose="02000403000000020004" pitchFamily="2" charset="0"/>
                <a:cs typeface="Times New Roman (Hoofdtekst CS)"/>
              </a:rPr>
              <a:t>- Collaborations with entities like Green Waste and </a:t>
            </a:r>
            <a:r>
              <a:rPr lang="en-GB" sz="800" kern="0" dirty="0" err="1">
                <a:latin typeface="Helvetica Neue Light" panose="02000403000000020004" pitchFamily="2" charset="0"/>
                <a:ea typeface="Helvetica Neue Light" panose="02000403000000020004" pitchFamily="2" charset="0"/>
                <a:cs typeface="Times New Roman (Hoofdtekst CS)"/>
              </a:rPr>
              <a:t>Caffee</a:t>
            </a:r>
            <a:r>
              <a:rPr lang="en-GB" sz="800" kern="0" dirty="0">
                <a:latin typeface="Helvetica Neue Light" panose="02000403000000020004" pitchFamily="2" charset="0"/>
                <a:ea typeface="Helvetica Neue Light" panose="02000403000000020004" pitchFamily="2" charset="0"/>
                <a:cs typeface="Times New Roman (Hoofdtekst CS)"/>
              </a:rPr>
              <a:t> Inc., along with partnerships in community initiatives and disaster relief, demonstrate a commitment to cooperative and sustainable solutions.</a:t>
            </a:r>
            <a:endParaRPr lang="en-GB" sz="800" kern="100" dirty="0">
              <a:latin typeface="Helvetica Neue Light" panose="02000403000000020004" pitchFamily="2" charset="0"/>
              <a:ea typeface="Helvetica Neue Light" panose="02000403000000020004" pitchFamily="2" charset="0"/>
              <a:cs typeface="Times New Roman (Hoofdtekst CS)"/>
            </a:endParaRPr>
          </a:p>
        </p:txBody>
      </p:sp>
      <p:sp>
        <p:nvSpPr>
          <p:cNvPr id="6" name="Titel 1">
            <a:extLst>
              <a:ext uri="{FF2B5EF4-FFF2-40B4-BE49-F238E27FC236}">
                <a16:creationId xmlns:a16="http://schemas.microsoft.com/office/drawing/2014/main" id="{E2ED71E2-1DF8-7633-D305-A4AFC08346A3}"/>
              </a:ext>
            </a:extLst>
          </p:cNvPr>
          <p:cNvSpPr txBox="1">
            <a:spLocks/>
          </p:cNvSpPr>
          <p:nvPr/>
        </p:nvSpPr>
        <p:spPr>
          <a:xfrm>
            <a:off x="5640781" y="2312556"/>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sp>
        <p:nvSpPr>
          <p:cNvPr id="11" name="Titel 1">
            <a:extLst>
              <a:ext uri="{FF2B5EF4-FFF2-40B4-BE49-F238E27FC236}">
                <a16:creationId xmlns:a16="http://schemas.microsoft.com/office/drawing/2014/main" id="{06FDCF5E-4662-F75B-AC27-950635835092}"/>
              </a:ext>
            </a:extLst>
          </p:cNvPr>
          <p:cNvSpPr txBox="1">
            <a:spLocks/>
          </p:cNvSpPr>
          <p:nvPr/>
        </p:nvSpPr>
        <p:spPr>
          <a:xfrm>
            <a:off x="653142" y="680180"/>
            <a:ext cx="789801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pic>
        <p:nvPicPr>
          <p:cNvPr id="8" name="Picture 2">
            <a:extLst>
              <a:ext uri="{FF2B5EF4-FFF2-40B4-BE49-F238E27FC236}">
                <a16:creationId xmlns:a16="http://schemas.microsoft.com/office/drawing/2014/main" id="{8160EEDE-E97B-DDF1-9173-A4489CD1A492}"/>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513653" y="5369464"/>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326D2723-2D13-2A57-EBA9-05F1373ADE9B}"/>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513653" y="6116785"/>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FDF67033-4E74-C3D6-2668-6D79616E3BAF}"/>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6340726" y="2092224"/>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540CAFB6-1BA8-8CE0-E0B3-D339EF8A5555}"/>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6340726" y="2847009"/>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74D941AF-2CB6-2888-AF3E-512D91706084}"/>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6340726" y="3471405"/>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a:extLst>
              <a:ext uri="{FF2B5EF4-FFF2-40B4-BE49-F238E27FC236}">
                <a16:creationId xmlns:a16="http://schemas.microsoft.com/office/drawing/2014/main" id="{0C9D777F-F764-04A3-C602-293211FB7BA7}"/>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653142" y="4911366"/>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a:extLst>
              <a:ext uri="{FF2B5EF4-FFF2-40B4-BE49-F238E27FC236}">
                <a16:creationId xmlns:a16="http://schemas.microsoft.com/office/drawing/2014/main" id="{BCB48BC9-5971-1232-61D1-2606BDB0FF16}"/>
              </a:ext>
            </a:extLst>
          </p:cNvPr>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653142" y="5535762"/>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a:extLst>
              <a:ext uri="{FF2B5EF4-FFF2-40B4-BE49-F238E27FC236}">
                <a16:creationId xmlns:a16="http://schemas.microsoft.com/office/drawing/2014/main" id="{5677E042-7FCF-0303-2C51-DC0EC38D09C8}"/>
              </a:ext>
            </a:extLst>
          </p:cNvPr>
          <p:cNvPicPr>
            <a:picLocks noChangeAspect="1" noChangeArrowheads="1"/>
          </p:cNvPicPr>
          <p:nvPr/>
        </p:nvPicPr>
        <p:blipFill rotWithShape="1">
          <a:blip r:embed="rId10" cstate="email">
            <a:extLst>
              <a:ext uri="{28A0092B-C50C-407E-A947-70E740481C1C}">
                <a14:useLocalDpi xmlns:a14="http://schemas.microsoft.com/office/drawing/2010/main"/>
              </a:ext>
            </a:extLst>
          </a:blip>
          <a:srcRect/>
          <a:stretch/>
        </p:blipFill>
        <p:spPr bwMode="auto">
          <a:xfrm>
            <a:off x="6340726" y="4187348"/>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a:extLst>
              <a:ext uri="{FF2B5EF4-FFF2-40B4-BE49-F238E27FC236}">
                <a16:creationId xmlns:a16="http://schemas.microsoft.com/office/drawing/2014/main" id="{9B5BE196-9DDA-A283-23EF-9D913F0CDAC6}"/>
              </a:ext>
            </a:extLst>
          </p:cNvPr>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a:stretch/>
        </p:blipFill>
        <p:spPr bwMode="auto">
          <a:xfrm>
            <a:off x="9226396" y="3784300"/>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a:extLst>
              <a:ext uri="{FF2B5EF4-FFF2-40B4-BE49-F238E27FC236}">
                <a16:creationId xmlns:a16="http://schemas.microsoft.com/office/drawing/2014/main" id="{46DC7D92-E16F-D3E1-EBC3-011272D4B3FC}"/>
              </a:ext>
            </a:extLst>
          </p:cNvPr>
          <p:cNvPicPr>
            <a:picLocks noChangeAspect="1" noChangeArrowheads="1"/>
          </p:cNvPicPr>
          <p:nvPr/>
        </p:nvPicPr>
        <p:blipFill rotWithShape="1">
          <a:blip r:embed="rId12" cstate="email">
            <a:extLst>
              <a:ext uri="{28A0092B-C50C-407E-A947-70E740481C1C}">
                <a14:useLocalDpi xmlns:a14="http://schemas.microsoft.com/office/drawing/2010/main"/>
              </a:ext>
            </a:extLst>
          </a:blip>
          <a:srcRect/>
          <a:stretch/>
        </p:blipFill>
        <p:spPr bwMode="auto">
          <a:xfrm>
            <a:off x="6340726" y="4922528"/>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a:extLst>
              <a:ext uri="{FF2B5EF4-FFF2-40B4-BE49-F238E27FC236}">
                <a16:creationId xmlns:a16="http://schemas.microsoft.com/office/drawing/2014/main" id="{B5FD9036-E64C-2881-F7CD-4D009DBBECEF}"/>
              </a:ext>
            </a:extLst>
          </p:cNvPr>
          <p:cNvPicPr>
            <a:picLocks noChangeAspect="1" noChangeArrowheads="1"/>
          </p:cNvPicPr>
          <p:nvPr/>
        </p:nvPicPr>
        <p:blipFill rotWithShape="1">
          <a:blip r:embed="rId13" cstate="email">
            <a:extLst>
              <a:ext uri="{28A0092B-C50C-407E-A947-70E740481C1C}">
                <a14:useLocalDpi xmlns:a14="http://schemas.microsoft.com/office/drawing/2010/main"/>
              </a:ext>
            </a:extLst>
          </a:blip>
          <a:srcRect/>
          <a:stretch/>
        </p:blipFill>
        <p:spPr bwMode="auto">
          <a:xfrm>
            <a:off x="9226396" y="4547032"/>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a:extLst>
              <a:ext uri="{FF2B5EF4-FFF2-40B4-BE49-F238E27FC236}">
                <a16:creationId xmlns:a16="http://schemas.microsoft.com/office/drawing/2014/main" id="{3E9EB3E3-6FD8-A953-53D3-50D05CD3CB19}"/>
              </a:ext>
            </a:extLst>
          </p:cNvPr>
          <p:cNvPicPr>
            <a:picLocks noChangeAspect="1" noChangeArrowheads="1"/>
          </p:cNvPicPr>
          <p:nvPr/>
        </p:nvPicPr>
        <p:blipFill rotWithShape="1">
          <a:blip r:embed="rId14" cstate="email">
            <a:extLst>
              <a:ext uri="{28A0092B-C50C-407E-A947-70E740481C1C}">
                <a14:useLocalDpi xmlns:a14="http://schemas.microsoft.com/office/drawing/2010/main"/>
              </a:ext>
            </a:extLst>
          </a:blip>
          <a:srcRect/>
          <a:stretch/>
        </p:blipFill>
        <p:spPr bwMode="auto">
          <a:xfrm>
            <a:off x="9226396" y="5265187"/>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a:extLst>
              <a:ext uri="{FF2B5EF4-FFF2-40B4-BE49-F238E27FC236}">
                <a16:creationId xmlns:a16="http://schemas.microsoft.com/office/drawing/2014/main" id="{9F2C9279-DF76-C5D4-FD6A-EFF9EAFCAEA2}"/>
              </a:ext>
            </a:extLst>
          </p:cNvPr>
          <p:cNvPicPr>
            <a:picLocks noChangeAspect="1" noChangeArrowheads="1"/>
          </p:cNvPicPr>
          <p:nvPr/>
        </p:nvPicPr>
        <p:blipFill rotWithShape="1">
          <a:blip r:embed="rId15" cstate="email">
            <a:extLst>
              <a:ext uri="{28A0092B-C50C-407E-A947-70E740481C1C}">
                <a14:useLocalDpi xmlns:a14="http://schemas.microsoft.com/office/drawing/2010/main"/>
              </a:ext>
            </a:extLst>
          </a:blip>
          <a:srcRect/>
          <a:stretch/>
        </p:blipFill>
        <p:spPr bwMode="auto">
          <a:xfrm>
            <a:off x="653142" y="6504316"/>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a:extLst>
              <a:ext uri="{FF2B5EF4-FFF2-40B4-BE49-F238E27FC236}">
                <a16:creationId xmlns:a16="http://schemas.microsoft.com/office/drawing/2014/main" id="{3FADF387-FF9E-6C48-FDD9-2967636FC2C2}"/>
              </a:ext>
            </a:extLst>
          </p:cNvPr>
          <p:cNvPicPr>
            <a:picLocks noChangeAspect="1" noChangeArrowheads="1"/>
          </p:cNvPicPr>
          <p:nvPr/>
        </p:nvPicPr>
        <p:blipFill rotWithShape="1">
          <a:blip r:embed="rId16" cstate="email">
            <a:extLst>
              <a:ext uri="{28A0092B-C50C-407E-A947-70E740481C1C}">
                <a14:useLocalDpi xmlns:a14="http://schemas.microsoft.com/office/drawing/2010/main"/>
              </a:ext>
            </a:extLst>
          </a:blip>
          <a:srcRect/>
          <a:stretch/>
        </p:blipFill>
        <p:spPr bwMode="auto">
          <a:xfrm>
            <a:off x="3519069" y="2468301"/>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a:extLst>
              <a:ext uri="{FF2B5EF4-FFF2-40B4-BE49-F238E27FC236}">
                <a16:creationId xmlns:a16="http://schemas.microsoft.com/office/drawing/2014/main" id="{124E6049-FA23-A70D-61BF-FEB0BDE1F9CB}"/>
              </a:ext>
            </a:extLst>
          </p:cNvPr>
          <p:cNvPicPr>
            <a:picLocks noChangeAspect="1" noChangeArrowheads="1"/>
          </p:cNvPicPr>
          <p:nvPr/>
        </p:nvPicPr>
        <p:blipFill rotWithShape="1">
          <a:blip r:embed="rId17" cstate="email">
            <a:extLst>
              <a:ext uri="{28A0092B-C50C-407E-A947-70E740481C1C}">
                <a14:useLocalDpi xmlns:a14="http://schemas.microsoft.com/office/drawing/2010/main"/>
              </a:ext>
            </a:extLst>
          </a:blip>
          <a:srcRect/>
          <a:stretch/>
        </p:blipFill>
        <p:spPr bwMode="auto">
          <a:xfrm>
            <a:off x="3513653" y="3074125"/>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a:extLst>
              <a:ext uri="{FF2B5EF4-FFF2-40B4-BE49-F238E27FC236}">
                <a16:creationId xmlns:a16="http://schemas.microsoft.com/office/drawing/2014/main" id="{934110D3-0698-711E-4E3B-77BA0EC21E6E}"/>
              </a:ext>
            </a:extLst>
          </p:cNvPr>
          <p:cNvPicPr>
            <a:picLocks noChangeAspect="1" noChangeArrowheads="1"/>
          </p:cNvPicPr>
          <p:nvPr/>
        </p:nvPicPr>
        <p:blipFill rotWithShape="1">
          <a:blip r:embed="rId18" cstate="email">
            <a:extLst>
              <a:ext uri="{28A0092B-C50C-407E-A947-70E740481C1C}">
                <a14:useLocalDpi xmlns:a14="http://schemas.microsoft.com/office/drawing/2010/main"/>
              </a:ext>
            </a:extLst>
          </a:blip>
          <a:srcRect/>
          <a:stretch/>
        </p:blipFill>
        <p:spPr bwMode="auto">
          <a:xfrm>
            <a:off x="6340726" y="5893317"/>
            <a:ext cx="319166" cy="32262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a:extLst>
              <a:ext uri="{FF2B5EF4-FFF2-40B4-BE49-F238E27FC236}">
                <a16:creationId xmlns:a16="http://schemas.microsoft.com/office/drawing/2014/main" id="{062A31C3-A74C-489E-A553-8C2A8FC8B87B}"/>
              </a:ext>
            </a:extLst>
          </p:cNvPr>
          <p:cNvPicPr>
            <a:picLocks noChangeAspect="1" noChangeArrowheads="1"/>
          </p:cNvPicPr>
          <p:nvPr/>
        </p:nvPicPr>
        <p:blipFill rotWithShape="1">
          <a:blip r:embed="rId19" cstate="email">
            <a:extLst>
              <a:ext uri="{28A0092B-C50C-407E-A947-70E740481C1C}">
                <a14:useLocalDpi xmlns:a14="http://schemas.microsoft.com/office/drawing/2010/main"/>
              </a:ext>
            </a:extLst>
          </a:blip>
          <a:srcRect/>
          <a:stretch/>
        </p:blipFill>
        <p:spPr bwMode="auto">
          <a:xfrm>
            <a:off x="9226396" y="6010647"/>
            <a:ext cx="319166" cy="322628"/>
          </a:xfrm>
          <a:prstGeom prst="rect">
            <a:avLst/>
          </a:prstGeom>
          <a:noFill/>
          <a:extLst>
            <a:ext uri="{909E8E84-426E-40DD-AFC4-6F175D3DCCD1}">
              <a14:hiddenFill xmlns:a14="http://schemas.microsoft.com/office/drawing/2010/main">
                <a:solidFill>
                  <a:srgbClr val="FFFFFF"/>
                </a:solidFill>
              </a14:hiddenFill>
            </a:ext>
          </a:extLst>
        </p:spPr>
      </p:pic>
      <p:cxnSp>
        <p:nvCxnSpPr>
          <p:cNvPr id="37" name="Rechte verbindingslijn 36">
            <a:extLst>
              <a:ext uri="{FF2B5EF4-FFF2-40B4-BE49-F238E27FC236}">
                <a16:creationId xmlns:a16="http://schemas.microsoft.com/office/drawing/2014/main" id="{8637D4C2-3999-830B-8C32-3BAAD3E2F5A3}"/>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6723655D-5E44-ACF5-E3CB-F4002184576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236CE70B-4431-F572-E08C-34267BD7CC4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D691E6EE-74C7-BD81-F387-9EEE19CA178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737BB30D-D05D-B3BC-CA44-00163A48FC1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kstvak 41">
            <a:extLst>
              <a:ext uri="{FF2B5EF4-FFF2-40B4-BE49-F238E27FC236}">
                <a16:creationId xmlns:a16="http://schemas.microsoft.com/office/drawing/2014/main" id="{0C2B5296-89D9-C767-457B-ACD7C0695E0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43" name="Tekstvak 42">
            <a:extLst>
              <a:ext uri="{FF2B5EF4-FFF2-40B4-BE49-F238E27FC236}">
                <a16:creationId xmlns:a16="http://schemas.microsoft.com/office/drawing/2014/main" id="{F2B8773D-7F80-F849-34F4-3D7C4922C05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44" name="Tekstvak 43">
            <a:extLst>
              <a:ext uri="{FF2B5EF4-FFF2-40B4-BE49-F238E27FC236}">
                <a16:creationId xmlns:a16="http://schemas.microsoft.com/office/drawing/2014/main" id="{360FDA14-0831-BAC7-B2F2-BCC68B1C19F4}"/>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06</a:t>
            </a:r>
          </a:p>
        </p:txBody>
      </p:sp>
      <p:sp>
        <p:nvSpPr>
          <p:cNvPr id="45" name="Tekstvak 44">
            <a:extLst>
              <a:ext uri="{FF2B5EF4-FFF2-40B4-BE49-F238E27FC236}">
                <a16:creationId xmlns:a16="http://schemas.microsoft.com/office/drawing/2014/main" id="{8D6E7997-F081-6871-5A16-4F924097157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46" name="Tekstvak 45">
            <a:extLst>
              <a:ext uri="{FF2B5EF4-FFF2-40B4-BE49-F238E27FC236}">
                <a16:creationId xmlns:a16="http://schemas.microsoft.com/office/drawing/2014/main" id="{9735AA18-D911-5BB3-8FB5-CE9D0A51F331}"/>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47" name="Tekstvak 46">
            <a:extLst>
              <a:ext uri="{FF2B5EF4-FFF2-40B4-BE49-F238E27FC236}">
                <a16:creationId xmlns:a16="http://schemas.microsoft.com/office/drawing/2014/main" id="{A0986063-87E5-9B2A-0B6A-430A05C7D062}"/>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48" name="Titel 1">
            <a:extLst>
              <a:ext uri="{FF2B5EF4-FFF2-40B4-BE49-F238E27FC236}">
                <a16:creationId xmlns:a16="http://schemas.microsoft.com/office/drawing/2014/main" id="{C44EC34E-5148-18DE-8C74-C4270D19BB76}"/>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VALUE CREATION MODEL</a:t>
            </a:r>
          </a:p>
        </p:txBody>
      </p:sp>
      <p:sp>
        <p:nvSpPr>
          <p:cNvPr id="49" name="Titel 1">
            <a:extLst>
              <a:ext uri="{FF2B5EF4-FFF2-40B4-BE49-F238E27FC236}">
                <a16:creationId xmlns:a16="http://schemas.microsoft.com/office/drawing/2014/main" id="{C7632403-1C80-3B22-D3D7-39E8512F7BB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Value creation</a:t>
            </a:r>
          </a:p>
        </p:txBody>
      </p:sp>
    </p:spTree>
    <p:extLst>
      <p:ext uri="{BB962C8B-B14F-4D97-AF65-F5344CB8AC3E}">
        <p14:creationId xmlns:p14="http://schemas.microsoft.com/office/powerpoint/2010/main" val="730334739"/>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ADCCE4-F024-B186-E0F1-3A725A464D16}"/>
              </a:ext>
            </a:extLst>
          </p:cNvPr>
          <p:cNvSpPr>
            <a:spLocks noGrp="1"/>
          </p:cNvSpPr>
          <p:nvPr>
            <p:ph type="title"/>
          </p:nvPr>
        </p:nvSpPr>
        <p:spPr>
          <a:xfrm>
            <a:off x="653142" y="1451711"/>
            <a:ext cx="8643258" cy="1391534"/>
          </a:xfrm>
        </p:spPr>
        <p:txBody>
          <a:bodyPr anchor="t">
            <a:normAutofit/>
          </a:bodyPr>
          <a:lstStyle/>
          <a:p>
            <a:r>
              <a:rPr lang="en-GB" sz="4000" b="1" dirty="0">
                <a:latin typeface="Prometo" panose="020B0604030203060203" pitchFamily="34" charset="77"/>
              </a:rPr>
              <a:t>MADE BLUE</a:t>
            </a:r>
          </a:p>
        </p:txBody>
      </p:sp>
      <p:sp>
        <p:nvSpPr>
          <p:cNvPr id="10" name="Titel 1">
            <a:extLst>
              <a:ext uri="{FF2B5EF4-FFF2-40B4-BE49-F238E27FC236}">
                <a16:creationId xmlns:a16="http://schemas.microsoft.com/office/drawing/2014/main" id="{55D8DB57-7CBB-1A26-5483-5358250DAD52}"/>
              </a:ext>
            </a:extLst>
          </p:cNvPr>
          <p:cNvSpPr txBox="1">
            <a:spLocks/>
          </p:cNvSpPr>
          <p:nvPr/>
        </p:nvSpPr>
        <p:spPr>
          <a:xfrm>
            <a:off x="653139" y="2147478"/>
            <a:ext cx="11293707" cy="4140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is one of our latest innovations launched in 2023. Designed to revolutionize water sustainability,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combines advanced technology with a strong commitment to providing clean water while supporting environmental conservation efforts. This system ensures high-quality water while promoting sustainable practices and global water access.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Key Benefits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Water for Water</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For every litre of water dispensed by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an equivalent amount is made available in developing countries, ensuring access to clean drinking water where it’s needed most. Since its launch,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has provided over 10 million litres of clean water to communities in need.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Advanced filtration</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uses state-of-the-art filtration technology to deliver pure, great-tasting water, removing contaminants and ensuring the highest standards of water quality.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Environmental impact</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By reducing the need for bottled water,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significantly cuts down on plastic waste. To date,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has helped eliminate over 5 million plastic bottles from circulation, reducing plastic pollution and conserving resources.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Smart and connected</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The system features smart connectivity, providing real-time data on water usage and system performance. This allows for efficient maintenance and service scheduling, reducing operational costs and environmental impact.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User-Friendly</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is easy to use and maintain, with intuitive controls and a sleek design that fits seamlessly into any environment, from offices to hospitality settings.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Sustainability and Social responsibility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Supporting communities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unique "water for water" concept directly supports clean water projects in developing countries, improving health and quality of life for communities in need. So far, the initiative has benefited over 50,000 people by providing access to safe drinking water.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Reducing plastic waste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By providing a reliable alternative to bottled water,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helps decrease the amount of plastic waste generated. This initiative has led to a reduction of approximately 150 tons of plastic waste annually.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Energy efficiency</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The system is designed to be energy-efficient, using the latest technology to minimize energy consumption while delivering exceptional performance. This contributes to a reduction of over 500 tons of CO2 emissions per year.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Impactful projects supported by </a:t>
            </a:r>
            <a:r>
              <a:rPr lang="en-GB" sz="1000" b="1" dirty="0" err="1">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MadeBlue</a:t>
            </a: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Clean water for schools in Ethiopia</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funds the construction of wells and water purification systems in Ethiopian schools, providing students with safe drinking water and improving their overall health and attendance rates.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Community water systems in Bangladesh</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In Bangladesh,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supports the installation of community water systems that offer safe and clean drinking water to thousands of families. These systems are maintained by local communities, ensuring long-term sustainability.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Water infrastructure in Kenya</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partners with local organizations in Kenya to build and maintain water infrastructure in rural areas, reducing the time and effort required for water collection and allowing communities to focus on education and economic activities. </a:t>
            </a:r>
          </a:p>
          <a:p>
            <a:pPr marL="171450" indent="-171450" algn="l" rtl="0" fontAlgn="base">
              <a:lnSpc>
                <a:spcPct val="100000"/>
              </a:lnSpc>
              <a:buFont typeface="Arial" panose="020B0604020202020204" pitchFamily="34" charset="0"/>
              <a:buChar char="•"/>
            </a:pPr>
            <a:r>
              <a:rPr lang="en-GB" sz="1000" dirty="0">
                <a:solidFill>
                  <a:srgbClr val="000000"/>
                </a:solidFill>
                <a:effectLst/>
                <a:highlight>
                  <a:srgbClr val="FFFFFF"/>
                </a:highlight>
                <a:latin typeface="Helvetica Neue Medium" panose="02000503000000020004" pitchFamily="2" charset="0"/>
                <a:ea typeface="Helvetica Neue Medium" panose="02000503000000020004" pitchFamily="2" charset="0"/>
                <a:cs typeface="Helvetica Neue Medium" panose="02000503000000020004" pitchFamily="2" charset="0"/>
              </a:rPr>
              <a:t>Rainwater harvesting in Nepal</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By supporting rainwater harvesting projects in Nepal,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helps communities capture and store rainwater, providing a reliable water source during dry seasons and reducing dependence on distant water sources.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The </a:t>
            </a: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MadeBlue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system is a game-changer in sustainable water solutions, offering a practical and impactful way to enjoy clean water while contributing to global water access initiatives.  </a:t>
            </a:r>
          </a:p>
        </p:txBody>
      </p:sp>
      <p:cxnSp>
        <p:nvCxnSpPr>
          <p:cNvPr id="16" name="Rechte verbindingslijn 15">
            <a:extLst>
              <a:ext uri="{FF2B5EF4-FFF2-40B4-BE49-F238E27FC236}">
                <a16:creationId xmlns:a16="http://schemas.microsoft.com/office/drawing/2014/main" id="{BB78BFA5-E5CF-28A3-6039-3C59A0D5846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7DE4C11D-5CAF-FDC2-A769-C0D6A32DCD3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0B185DFC-2004-0512-C2F1-F16F1C311AF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E340F1DE-CA1B-E04E-EE30-7E6B0CA27378}"/>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A0EA6ED0-977C-AF61-305D-C5110F18D9C9}"/>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E31FC4CA-75D6-65B3-F1F9-37B62827C4C1}"/>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2" name="Tekstvak 21">
            <a:extLst>
              <a:ext uri="{FF2B5EF4-FFF2-40B4-BE49-F238E27FC236}">
                <a16:creationId xmlns:a16="http://schemas.microsoft.com/office/drawing/2014/main" id="{CF1D82B9-A1C8-6F08-1A97-EDA47E838F3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3" name="Tekstvak 22">
            <a:extLst>
              <a:ext uri="{FF2B5EF4-FFF2-40B4-BE49-F238E27FC236}">
                <a16:creationId xmlns:a16="http://schemas.microsoft.com/office/drawing/2014/main" id="{C8AA543C-CB34-39B5-38A0-40133CEF99F2}"/>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123</a:t>
            </a:r>
          </a:p>
        </p:txBody>
      </p:sp>
      <p:sp>
        <p:nvSpPr>
          <p:cNvPr id="24" name="Tekstvak 23">
            <a:extLst>
              <a:ext uri="{FF2B5EF4-FFF2-40B4-BE49-F238E27FC236}">
                <a16:creationId xmlns:a16="http://schemas.microsoft.com/office/drawing/2014/main" id="{182A5837-430A-FFB6-15C4-6B7A24D75E0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 name="Titel 1">
            <a:extLst>
              <a:ext uri="{FF2B5EF4-FFF2-40B4-BE49-F238E27FC236}">
                <a16:creationId xmlns:a16="http://schemas.microsoft.com/office/drawing/2014/main" id="{FCE4E4E1-A15A-C039-DEAF-B22C2B0FAAC4}"/>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solidFill>
                  <a:srgbClr val="000000"/>
                </a:solidFill>
                <a:effectLst/>
                <a:highlight>
                  <a:srgbClr val="FFFFFF"/>
                </a:highlight>
                <a:latin typeface="Helvetica Neue Light" panose="02000403000000020004" pitchFamily="2" charset="0"/>
                <a:ea typeface="Helvetica Neue Light" panose="02000403000000020004" pitchFamily="2" charset="0"/>
              </a:rPr>
              <a:t>Pioneering sustainable water solutions</a:t>
            </a:r>
            <a:endParaRPr lang="en-GB" sz="2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4" name="Tekstvak 3">
            <a:extLst>
              <a:ext uri="{FF2B5EF4-FFF2-40B4-BE49-F238E27FC236}">
                <a16:creationId xmlns:a16="http://schemas.microsoft.com/office/drawing/2014/main" id="{B956F808-54A8-E06F-13B2-939733C161F0}"/>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5" name="Tekstvak 4">
            <a:extLst>
              <a:ext uri="{FF2B5EF4-FFF2-40B4-BE49-F238E27FC236}">
                <a16:creationId xmlns:a16="http://schemas.microsoft.com/office/drawing/2014/main" id="{789DFBFD-FBE0-593E-0089-627333B3F7C6}"/>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Tree>
    <p:extLst>
      <p:ext uri="{BB962C8B-B14F-4D97-AF65-F5344CB8AC3E}">
        <p14:creationId xmlns:p14="http://schemas.microsoft.com/office/powerpoint/2010/main" val="3867189857"/>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2" descr="Bijdragen - Made Blue Foundation">
            <a:extLst>
              <a:ext uri="{FF2B5EF4-FFF2-40B4-BE49-F238E27FC236}">
                <a16:creationId xmlns:a16="http://schemas.microsoft.com/office/drawing/2014/main" id="{75CCF991-7EB6-F531-8117-C7203D516704}"/>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1"/>
          <a:stretch/>
        </p:blipFill>
        <p:spPr bwMode="auto">
          <a:xfrm>
            <a:off x="0" y="-1"/>
            <a:ext cx="12599988" cy="7199314"/>
          </a:xfrm>
          <a:prstGeom prst="rect">
            <a:avLst/>
          </a:prstGeom>
          <a:noFill/>
          <a:extLst>
            <a:ext uri="{909E8E84-426E-40DD-AFC4-6F175D3DCCD1}">
              <a14:hiddenFill xmlns:a14="http://schemas.microsoft.com/office/drawing/2010/main">
                <a:solidFill>
                  <a:srgbClr val="FFFFFF"/>
                </a:solidFill>
              </a14:hiddenFill>
            </a:ext>
          </a:extLst>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18" name="Rechte verbindingslijn 17">
            <a:extLst>
              <a:ext uri="{FF2B5EF4-FFF2-40B4-BE49-F238E27FC236}">
                <a16:creationId xmlns:a16="http://schemas.microsoft.com/office/drawing/2014/main" id="{F82C0E36-0DA0-C597-4DE8-3D08071C4F3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857EF354-7288-B35D-02FB-3817A0D7491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06623808-7D92-F75D-0474-C27D46D5B33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377802C3-37E3-20AF-EAEF-CF701B152EA3}"/>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FD5DEF0C-48F0-111A-42A9-B10C337B873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59FDFC65-37BB-55B9-E2B2-F4351C4F3E7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4" name="Tekstvak 23">
            <a:extLst>
              <a:ext uri="{FF2B5EF4-FFF2-40B4-BE49-F238E27FC236}">
                <a16:creationId xmlns:a16="http://schemas.microsoft.com/office/drawing/2014/main" id="{FCF2732C-ABBF-1F69-53AA-D1BD60E1757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5" name="Tekstvak 24">
            <a:extLst>
              <a:ext uri="{FF2B5EF4-FFF2-40B4-BE49-F238E27FC236}">
                <a16:creationId xmlns:a16="http://schemas.microsoft.com/office/drawing/2014/main" id="{DB3A736C-E4B4-4897-9A69-93C702312DE1}"/>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124</a:t>
            </a:r>
          </a:p>
        </p:txBody>
      </p:sp>
      <p:sp>
        <p:nvSpPr>
          <p:cNvPr id="26" name="Tekstvak 25">
            <a:extLst>
              <a:ext uri="{FF2B5EF4-FFF2-40B4-BE49-F238E27FC236}">
                <a16:creationId xmlns:a16="http://schemas.microsoft.com/office/drawing/2014/main" id="{F159C9F4-43CD-7683-5BF2-5BCEC0ADF4A9}"/>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5" name="Tekstvak 4">
            <a:extLst>
              <a:ext uri="{FF2B5EF4-FFF2-40B4-BE49-F238E27FC236}">
                <a16:creationId xmlns:a16="http://schemas.microsoft.com/office/drawing/2014/main" id="{F25B768A-77B7-D98E-AB19-61D64DB374CC}"/>
              </a:ext>
            </a:extLst>
          </p:cNvPr>
          <p:cNvSpPr txBox="1"/>
          <p:nvPr/>
        </p:nvSpPr>
        <p:spPr>
          <a:xfrm>
            <a:off x="305612" y="569652"/>
            <a:ext cx="76335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FIVE</a:t>
            </a:r>
          </a:p>
        </p:txBody>
      </p:sp>
      <p:sp>
        <p:nvSpPr>
          <p:cNvPr id="7" name="Tekstvak 6">
            <a:extLst>
              <a:ext uri="{FF2B5EF4-FFF2-40B4-BE49-F238E27FC236}">
                <a16:creationId xmlns:a16="http://schemas.microsoft.com/office/drawing/2014/main" id="{2EFCE318-1DBC-D0B2-A5B1-76B0590EC3DC}"/>
              </a:ext>
            </a:extLst>
          </p:cNvPr>
          <p:cNvSpPr txBox="1"/>
          <p:nvPr/>
        </p:nvSpPr>
        <p:spPr>
          <a:xfrm>
            <a:off x="5051396" y="567379"/>
            <a:ext cx="1197764" cy="200055"/>
          </a:xfrm>
          <a:prstGeom prst="rect">
            <a:avLst/>
          </a:prstGeom>
          <a:noFill/>
        </p:spPr>
        <p:txBody>
          <a:bodyPr wrap="none" rtlCol="0">
            <a:spAutoFit/>
          </a:bodyPr>
          <a:lstStyle/>
          <a:p>
            <a:r>
              <a:rPr lang="en-GB" sz="700" dirty="0">
                <a:latin typeface="Myriad Pro SemiCond" panose="020B0503030403020204" pitchFamily="34" charset="0"/>
              </a:rPr>
              <a:t>QUALITY &amp; INNOVATION</a:t>
            </a:r>
          </a:p>
        </p:txBody>
      </p:sp>
    </p:spTree>
    <p:extLst>
      <p:ext uri="{BB962C8B-B14F-4D97-AF65-F5344CB8AC3E}">
        <p14:creationId xmlns:p14="http://schemas.microsoft.com/office/powerpoint/2010/main" val="8183741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descr="Afbeelding met hemel, wolk, silhouet, buitenshuis&#10;&#10;Automatisch gegenereerde beschrijving">
            <a:extLst>
              <a:ext uri="{FF2B5EF4-FFF2-40B4-BE49-F238E27FC236}">
                <a16:creationId xmlns:a16="http://schemas.microsoft.com/office/drawing/2014/main" id="{9B45F320-06BA-09ED-7FE3-CF7770CC2F9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4"/>
            <a:ext cx="12599988" cy="7200735"/>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solidFill>
                <a:schemeClr val="tx2"/>
              </a:solidFill>
              <a:latin typeface="Prometo" panose="020B0604030203060203" pitchFamily="34" charset="77"/>
            </a:endParaRPr>
          </a:p>
        </p:txBody>
      </p:sp>
      <p:cxnSp>
        <p:nvCxnSpPr>
          <p:cNvPr id="23" name="Rechte verbindingslijn 22">
            <a:extLst>
              <a:ext uri="{FF2B5EF4-FFF2-40B4-BE49-F238E27FC236}">
                <a16:creationId xmlns:a16="http://schemas.microsoft.com/office/drawing/2014/main" id="{69D13240-853B-B986-D3EA-4A17BB6CE80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36D28179-71F6-20E0-FCC6-5E865B61CAA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E1DAD3ED-8061-F000-1BAD-44B7B5F3F38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661A2A2E-7ECF-A5BF-28B4-6F66A7860D01}"/>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CBC9E2C5-3A84-A436-A018-0CE03EB2B3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6AA38A16-1656-D6AF-C1A5-BB048375ADC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9CFD68FC-8A37-82D6-CCF1-37BFEA3321CA}"/>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3A1EF9BF-57CC-BB78-2EA9-BC7C3DDE1F30}"/>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125</a:t>
            </a:r>
          </a:p>
        </p:txBody>
      </p:sp>
      <p:sp>
        <p:nvSpPr>
          <p:cNvPr id="31" name="Tekstvak 30">
            <a:extLst>
              <a:ext uri="{FF2B5EF4-FFF2-40B4-BE49-F238E27FC236}">
                <a16:creationId xmlns:a16="http://schemas.microsoft.com/office/drawing/2014/main" id="{CF47C9D2-0C3B-6243-29A1-5DC3A284CB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2" name="Tekstvak 31">
            <a:extLst>
              <a:ext uri="{FF2B5EF4-FFF2-40B4-BE49-F238E27FC236}">
                <a16:creationId xmlns:a16="http://schemas.microsoft.com/office/drawing/2014/main" id="{283C6EE5-C8EA-EA55-A54B-B891E7964378}"/>
              </a:ext>
            </a:extLst>
          </p:cNvPr>
          <p:cNvSpPr txBox="1"/>
          <p:nvPr/>
        </p:nvSpPr>
        <p:spPr>
          <a:xfrm>
            <a:off x="305612" y="569652"/>
            <a:ext cx="718466"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SIX</a:t>
            </a:r>
          </a:p>
        </p:txBody>
      </p:sp>
      <p:sp>
        <p:nvSpPr>
          <p:cNvPr id="33" name="Tekstvak 32">
            <a:extLst>
              <a:ext uri="{FF2B5EF4-FFF2-40B4-BE49-F238E27FC236}">
                <a16:creationId xmlns:a16="http://schemas.microsoft.com/office/drawing/2014/main" id="{C26FC2AB-B7B0-FFD8-0BBE-B8788B46EF48}"/>
              </a:ext>
            </a:extLst>
          </p:cNvPr>
          <p:cNvSpPr txBox="1"/>
          <p:nvPr/>
        </p:nvSpPr>
        <p:spPr>
          <a:xfrm>
            <a:off x="5051396" y="567379"/>
            <a:ext cx="1989647" cy="200055"/>
          </a:xfrm>
          <a:prstGeom prst="rect">
            <a:avLst/>
          </a:prstGeom>
          <a:noFill/>
        </p:spPr>
        <p:txBody>
          <a:bodyPr wrap="none" rtlCol="0">
            <a:spAutoFit/>
          </a:bodyPr>
          <a:lstStyle/>
          <a:p>
            <a:r>
              <a:rPr lang="en-GB" sz="700" dirty="0">
                <a:latin typeface="Myriad Pro SemiCond" panose="020B0503030403020204" pitchFamily="34" charset="0"/>
              </a:rPr>
              <a:t>ACHIEVEMENTS, AWARDS &amp; CERTIFICATIONS</a:t>
            </a:r>
          </a:p>
        </p:txBody>
      </p:sp>
      <p:sp>
        <p:nvSpPr>
          <p:cNvPr id="2" name="Titel 1">
            <a:extLst>
              <a:ext uri="{FF2B5EF4-FFF2-40B4-BE49-F238E27FC236}">
                <a16:creationId xmlns:a16="http://schemas.microsoft.com/office/drawing/2014/main" id="{7FDADA03-B667-C65E-21AF-F37FB0A7A24B}"/>
              </a:ext>
            </a:extLst>
          </p:cNvPr>
          <p:cNvSpPr txBox="1">
            <a:spLocks/>
          </p:cNvSpPr>
          <p:nvPr/>
        </p:nvSpPr>
        <p:spPr>
          <a:xfrm>
            <a:off x="6857999" y="4484921"/>
            <a:ext cx="7685139" cy="2184583"/>
          </a:xfrm>
          <a:prstGeom prst="rect">
            <a:avLst/>
          </a:prstGeom>
        </p:spPr>
        <p:txBody>
          <a:bodyPr vert="horz" lIns="91440" tIns="45720" rIns="91440" bIns="4572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5000" b="1" dirty="0">
                <a:solidFill>
                  <a:schemeClr val="bg1"/>
                </a:solidFill>
                <a:latin typeface="Prometo" panose="020B0604030203060203" pitchFamily="34" charset="77"/>
              </a:rPr>
              <a:t>ACHIEVEMENTS, AWARDS &amp; CERTIFICATIONS</a:t>
            </a:r>
          </a:p>
        </p:txBody>
      </p:sp>
      <p:sp>
        <p:nvSpPr>
          <p:cNvPr id="3" name="Titel 1">
            <a:extLst>
              <a:ext uri="{FF2B5EF4-FFF2-40B4-BE49-F238E27FC236}">
                <a16:creationId xmlns:a16="http://schemas.microsoft.com/office/drawing/2014/main" id="{4D7F5BE7-54CA-117E-2B4C-F267443014C4}"/>
              </a:ext>
            </a:extLst>
          </p:cNvPr>
          <p:cNvSpPr txBox="1">
            <a:spLocks/>
          </p:cNvSpPr>
          <p:nvPr/>
        </p:nvSpPr>
        <p:spPr>
          <a:xfrm>
            <a:off x="706587" y="2016859"/>
            <a:ext cx="6882545" cy="3165591"/>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chemeClr val="bg1"/>
                </a:solidFill>
                <a:latin typeface="Hamburg-Serial-Heavy" pitchFamily="2" charset="0"/>
                <a:ea typeface="Roboto" panose="02000000000000000000" pitchFamily="2" charset="0"/>
                <a:cs typeface="Phosphate Inline" panose="02000506050000020004" pitchFamily="2" charset="77"/>
              </a:rPr>
              <a:t>06</a:t>
            </a:r>
          </a:p>
        </p:txBody>
      </p:sp>
    </p:spTree>
    <p:extLst>
      <p:ext uri="{BB962C8B-B14F-4D97-AF65-F5344CB8AC3E}">
        <p14:creationId xmlns:p14="http://schemas.microsoft.com/office/powerpoint/2010/main" val="246076104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descr="EcoVadis Gold for the third time in a row » News I Stoelzle">
            <a:extLst>
              <a:ext uri="{FF2B5EF4-FFF2-40B4-BE49-F238E27FC236}">
                <a16:creationId xmlns:a16="http://schemas.microsoft.com/office/drawing/2014/main" id="{26FE9628-147C-202F-D4F3-18A53672F59B}"/>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070600" y="1596653"/>
            <a:ext cx="6529388" cy="4887728"/>
          </a:xfrm>
          <a:prstGeom prst="rect">
            <a:avLst/>
          </a:prstGeom>
          <a:noFill/>
          <a:extLst>
            <a:ext uri="{909E8E84-426E-40DD-AFC4-6F175D3DCCD1}">
              <a14:hiddenFill xmlns:a14="http://schemas.microsoft.com/office/drawing/2010/main">
                <a:solidFill>
                  <a:srgbClr val="FFFFFF"/>
                </a:solidFill>
              </a14:hiddenFill>
            </a:ext>
          </a:extLst>
        </p:spPr>
      </p:pic>
      <p:sp>
        <p:nvSpPr>
          <p:cNvPr id="3" name="Titel 1">
            <a:extLst>
              <a:ext uri="{FF2B5EF4-FFF2-40B4-BE49-F238E27FC236}">
                <a16:creationId xmlns:a16="http://schemas.microsoft.com/office/drawing/2014/main" id="{DDAB510A-E238-6206-B36F-A7DE9AF7F374}"/>
              </a:ext>
            </a:extLst>
          </p:cNvPr>
          <p:cNvSpPr txBox="1">
            <a:spLocks/>
          </p:cNvSpPr>
          <p:nvPr/>
        </p:nvSpPr>
        <p:spPr>
          <a:xfrm>
            <a:off x="653140" y="2182358"/>
            <a:ext cx="4994165" cy="4657054"/>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we are committed to sustainability and ethical business practices, and our efforts have been recognized by </a:t>
            </a:r>
            <a:r>
              <a:rPr lang="en-GB" sz="1000" dirty="0" err="1">
                <a:solidFill>
                  <a:srgbClr val="000000"/>
                </a:solidFill>
                <a:effectLst/>
                <a:latin typeface="Helvetica Neue Light" panose="02000403000000020004" pitchFamily="2" charset="0"/>
                <a:ea typeface="Helvetica Neue Light" panose="02000403000000020004" pitchFamily="2" charset="0"/>
              </a:rPr>
              <a:t>EcoVadis</a:t>
            </a:r>
            <a:r>
              <a:rPr lang="en-GB" sz="1000" dirty="0">
                <a:solidFill>
                  <a:srgbClr val="000000"/>
                </a:solidFill>
                <a:effectLst/>
                <a:latin typeface="Helvetica Neue Light" panose="02000403000000020004" pitchFamily="2" charset="0"/>
                <a:ea typeface="Helvetica Neue Light" panose="02000403000000020004" pitchFamily="2" charset="0"/>
              </a:rPr>
              <a:t>, one of the world's most trusted providers of business sustainability ratings. In 2023, we are proud to announce that Selecta Group AG (GROUP) achieved a Silver rating with an overall score of 61 out of 100, placing us in the 79th percentile. This means we are among the top 21% of companies rated by </a:t>
            </a:r>
            <a:r>
              <a:rPr lang="en-GB" sz="1000" dirty="0" err="1">
                <a:solidFill>
                  <a:srgbClr val="000000"/>
                </a:solidFill>
                <a:effectLst/>
                <a:latin typeface="Helvetica Neue Light" panose="02000403000000020004" pitchFamily="2" charset="0"/>
                <a:ea typeface="Helvetica Neue Light" panose="02000403000000020004" pitchFamily="2" charset="0"/>
              </a:rPr>
              <a:t>EcoVadis</a:t>
            </a:r>
            <a:r>
              <a:rPr lang="en-GB" sz="1000" dirty="0">
                <a:solidFill>
                  <a:srgbClr val="000000"/>
                </a:solidFill>
                <a:effectLst/>
                <a:latin typeface="Helvetica Neue Light" panose="02000403000000020004" pitchFamily="2" charset="0"/>
                <a:ea typeface="Helvetica Neue Light" panose="02000403000000020004" pitchFamily="2" charset="0"/>
              </a:rPr>
              <a:t> across all industries.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Pelican Rouge Coffee Roasters: Gold Rating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addition to Selecta Group AG's Silver rating, Pelican Rouge Coffee Roasters achieved a Gold rating from </a:t>
            </a:r>
            <a:r>
              <a:rPr lang="en-GB" sz="1000" dirty="0" err="1">
                <a:solidFill>
                  <a:srgbClr val="000000"/>
                </a:solidFill>
                <a:effectLst/>
                <a:latin typeface="Helvetica Neue Light" panose="02000403000000020004" pitchFamily="2" charset="0"/>
                <a:ea typeface="Helvetica Neue Light" panose="02000403000000020004" pitchFamily="2" charset="0"/>
              </a:rPr>
              <a:t>EcoVadis</a:t>
            </a:r>
            <a:r>
              <a:rPr lang="en-GB" sz="1000" dirty="0">
                <a:solidFill>
                  <a:srgbClr val="000000"/>
                </a:solidFill>
                <a:effectLst/>
                <a:latin typeface="Helvetica Neue Light" panose="02000403000000020004" pitchFamily="2" charset="0"/>
                <a:ea typeface="Helvetica Neue Light" panose="02000403000000020004" pitchFamily="2" charset="0"/>
              </a:rPr>
              <a:t>. This prestigious rating places Pelican Rouge Coffee Roasters among the top-performing companies in terms of sustainability and ethical practices, further emphasizing our group's overall commitment to these values.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Our achievements in the </a:t>
            </a:r>
            <a:r>
              <a:rPr lang="en-GB" sz="1000" dirty="0" err="1">
                <a:solidFill>
                  <a:srgbClr val="000000"/>
                </a:solidFill>
                <a:effectLst/>
                <a:latin typeface="Helvetica Neue Light" panose="02000403000000020004" pitchFamily="2" charset="0"/>
                <a:ea typeface="Helvetica Neue Light" panose="02000403000000020004" pitchFamily="2" charset="0"/>
              </a:rPr>
              <a:t>EcoVadis</a:t>
            </a:r>
            <a:r>
              <a:rPr lang="en-GB" sz="1000" dirty="0">
                <a:solidFill>
                  <a:srgbClr val="000000"/>
                </a:solidFill>
                <a:effectLst/>
                <a:latin typeface="Helvetica Neue Light" panose="02000403000000020004" pitchFamily="2" charset="0"/>
                <a:ea typeface="Helvetica Neue Light" panose="02000403000000020004" pitchFamily="2" charset="0"/>
              </a:rPr>
              <a:t> ratings are a clear indication of our ongoing efforts to operate sustainably and ethically. We are proud of the progress we have made and remain dedicated to continuous improvement in all areas of our business.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What is </a:t>
            </a:r>
            <a:r>
              <a:rPr lang="en-GB" sz="1000" b="1" dirty="0" err="1">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EcoVadis</a:t>
            </a: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a:t>
            </a:r>
          </a:p>
          <a:p>
            <a:pPr algn="l" rtl="0" fontAlgn="base">
              <a:lnSpc>
                <a:spcPct val="100000"/>
              </a:lnSpc>
            </a:pPr>
            <a:r>
              <a:rPr lang="en-GB" sz="1000" dirty="0" err="1">
                <a:solidFill>
                  <a:srgbClr val="000000"/>
                </a:solidFill>
                <a:effectLst/>
                <a:latin typeface="Helvetica Neue Light" panose="02000403000000020004" pitchFamily="2" charset="0"/>
                <a:ea typeface="Helvetica Neue Light" panose="02000403000000020004" pitchFamily="2" charset="0"/>
              </a:rPr>
              <a:t>EcoVadis</a:t>
            </a:r>
            <a:r>
              <a:rPr lang="en-GB" sz="1000" dirty="0">
                <a:solidFill>
                  <a:srgbClr val="000000"/>
                </a:solidFill>
                <a:effectLst/>
                <a:latin typeface="Helvetica Neue Light" panose="02000403000000020004" pitchFamily="2" charset="0"/>
                <a:ea typeface="Helvetica Neue Light" panose="02000403000000020004" pitchFamily="2" charset="0"/>
              </a:rPr>
              <a:t> is a leading sustainability ratings platform that evaluates companies on their corporate social responsibility (CSR) and sustainability performance. The assessment covers four key areas: Environment, </a:t>
            </a:r>
            <a:r>
              <a:rPr lang="en-GB" sz="1000" dirty="0" err="1">
                <a:solidFill>
                  <a:srgbClr val="000000"/>
                </a:solidFill>
                <a:effectLst/>
                <a:latin typeface="Helvetica Neue Light" panose="02000403000000020004" pitchFamily="2" charset="0"/>
                <a:ea typeface="Helvetica Neue Light" panose="02000403000000020004" pitchFamily="2" charset="0"/>
              </a:rPr>
              <a:t>Labor</a:t>
            </a:r>
            <a:r>
              <a:rPr lang="en-GB" sz="1000" dirty="0">
                <a:solidFill>
                  <a:srgbClr val="000000"/>
                </a:solidFill>
                <a:effectLst/>
                <a:latin typeface="Helvetica Neue Light" panose="02000403000000020004" pitchFamily="2" charset="0"/>
                <a:ea typeface="Helvetica Neue Light" panose="02000403000000020004" pitchFamily="2" charset="0"/>
              </a:rPr>
              <a:t> &amp; Human Rights, Ethics, and Sustainable Procurement. Companies are scored on a scale from 0 to 100, and the results provide a comprehensive overview of their sustainability practices. Achieving a high rating from </a:t>
            </a:r>
            <a:r>
              <a:rPr lang="en-GB" sz="1000" dirty="0" err="1">
                <a:solidFill>
                  <a:srgbClr val="000000"/>
                </a:solidFill>
                <a:effectLst/>
                <a:latin typeface="Helvetica Neue Light" panose="02000403000000020004" pitchFamily="2" charset="0"/>
                <a:ea typeface="Helvetica Neue Light" panose="02000403000000020004" pitchFamily="2" charset="0"/>
              </a:rPr>
              <a:t>EcoVadis</a:t>
            </a:r>
            <a:r>
              <a:rPr lang="en-GB" sz="1000" dirty="0">
                <a:solidFill>
                  <a:srgbClr val="000000"/>
                </a:solidFill>
                <a:effectLst/>
                <a:latin typeface="Helvetica Neue Light" panose="02000403000000020004" pitchFamily="2" charset="0"/>
                <a:ea typeface="Helvetica Neue Light" panose="02000403000000020004" pitchFamily="2" charset="0"/>
              </a:rPr>
              <a:t> is a significant indicator of a company's commitment to sustainable and ethical operations. </a:t>
            </a: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6C74F889-D7CB-0CF4-6218-5E8E7118E0D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53781FD0-CDF8-3697-D34C-294051A3304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58EC9DEB-4C35-FC8A-BC90-217B446B68A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AEBC6023-32D5-A3C2-2DAB-A62508C4709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D6B5EB8-0BA4-03D9-CB89-4085D2AFBB7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406E279D-424A-417E-B489-42ADF7852F79}"/>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9C2128CF-4F06-159A-E1BA-4159669BCA8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C2C3FE42-1C45-EFAB-DDB7-0617C92113DE}"/>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126</a:t>
            </a:r>
          </a:p>
        </p:txBody>
      </p:sp>
      <p:sp>
        <p:nvSpPr>
          <p:cNvPr id="16" name="Tekstvak 15">
            <a:extLst>
              <a:ext uri="{FF2B5EF4-FFF2-40B4-BE49-F238E27FC236}">
                <a16:creationId xmlns:a16="http://schemas.microsoft.com/office/drawing/2014/main" id="{FDFB9A7E-FC48-3134-D84F-FC199DEC38D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Titel 1">
            <a:extLst>
              <a:ext uri="{FF2B5EF4-FFF2-40B4-BE49-F238E27FC236}">
                <a16:creationId xmlns:a16="http://schemas.microsoft.com/office/drawing/2014/main" id="{BE0EB399-FF9D-2AF7-1095-D9B2ACC10ABB}"/>
              </a:ext>
            </a:extLst>
          </p:cNvPr>
          <p:cNvSpPr txBox="1">
            <a:spLocks/>
          </p:cNvSpPr>
          <p:nvPr/>
        </p:nvSpPr>
        <p:spPr>
          <a:xfrm>
            <a:off x="653141" y="1451711"/>
            <a:ext cx="9415657"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ECOVADIS</a:t>
            </a:r>
          </a:p>
        </p:txBody>
      </p:sp>
      <p:sp>
        <p:nvSpPr>
          <p:cNvPr id="21" name="Titel 1">
            <a:extLst>
              <a:ext uri="{FF2B5EF4-FFF2-40B4-BE49-F238E27FC236}">
                <a16:creationId xmlns:a16="http://schemas.microsoft.com/office/drawing/2014/main" id="{CBD7747C-DFD9-CB55-DF47-50C9289943CB}"/>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Award</a:t>
            </a:r>
          </a:p>
        </p:txBody>
      </p:sp>
      <p:sp>
        <p:nvSpPr>
          <p:cNvPr id="22" name="Tekstvak 21">
            <a:extLst>
              <a:ext uri="{FF2B5EF4-FFF2-40B4-BE49-F238E27FC236}">
                <a16:creationId xmlns:a16="http://schemas.microsoft.com/office/drawing/2014/main" id="{215488A2-3F14-A1A8-8D59-6449D13CD13C}"/>
              </a:ext>
            </a:extLst>
          </p:cNvPr>
          <p:cNvSpPr txBox="1"/>
          <p:nvPr/>
        </p:nvSpPr>
        <p:spPr>
          <a:xfrm>
            <a:off x="305612" y="569652"/>
            <a:ext cx="718466"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SIX</a:t>
            </a:r>
          </a:p>
        </p:txBody>
      </p:sp>
      <p:sp>
        <p:nvSpPr>
          <p:cNvPr id="24" name="Tekstvak 23">
            <a:extLst>
              <a:ext uri="{FF2B5EF4-FFF2-40B4-BE49-F238E27FC236}">
                <a16:creationId xmlns:a16="http://schemas.microsoft.com/office/drawing/2014/main" id="{3545C85A-3D81-0D91-52DD-7CEBFD60CF0C}"/>
              </a:ext>
            </a:extLst>
          </p:cNvPr>
          <p:cNvSpPr txBox="1"/>
          <p:nvPr/>
        </p:nvSpPr>
        <p:spPr>
          <a:xfrm>
            <a:off x="5051396" y="567379"/>
            <a:ext cx="1989647" cy="200055"/>
          </a:xfrm>
          <a:prstGeom prst="rect">
            <a:avLst/>
          </a:prstGeom>
          <a:noFill/>
        </p:spPr>
        <p:txBody>
          <a:bodyPr wrap="none" rtlCol="0">
            <a:spAutoFit/>
          </a:bodyPr>
          <a:lstStyle/>
          <a:p>
            <a:r>
              <a:rPr lang="en-GB" sz="700" dirty="0">
                <a:latin typeface="Myriad Pro SemiCond" panose="020B0503030403020204" pitchFamily="34" charset="0"/>
              </a:rPr>
              <a:t>ACHIEVEMENTS, AWARDS &amp; CERTIFICATIONS</a:t>
            </a:r>
          </a:p>
        </p:txBody>
      </p:sp>
    </p:spTree>
    <p:extLst>
      <p:ext uri="{BB962C8B-B14F-4D97-AF65-F5344CB8AC3E}">
        <p14:creationId xmlns:p14="http://schemas.microsoft.com/office/powerpoint/2010/main" val="224427546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Rechthoek 345">
            <a:extLst>
              <a:ext uri="{FF2B5EF4-FFF2-40B4-BE49-F238E27FC236}">
                <a16:creationId xmlns:a16="http://schemas.microsoft.com/office/drawing/2014/main" id="{5320A195-C8DB-7F92-2DF6-B9832DB46C61}"/>
              </a:ext>
            </a:extLst>
          </p:cNvPr>
          <p:cNvSpPr/>
          <p:nvPr/>
        </p:nvSpPr>
        <p:spPr>
          <a:xfrm>
            <a:off x="0" y="1"/>
            <a:ext cx="12599988" cy="7199312"/>
          </a:xfrm>
          <a:prstGeom prst="rect">
            <a:avLst/>
          </a:prstGeom>
          <a:gradFill flip="none" rotWithShape="1">
            <a:gsLst>
              <a:gs pos="0">
                <a:srgbClr val="65C2C4"/>
              </a:gs>
              <a:gs pos="100000">
                <a:srgbClr val="ECF8F8"/>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7" name="Shape 2052">
            <a:extLst>
              <a:ext uri="{FF2B5EF4-FFF2-40B4-BE49-F238E27FC236}">
                <a16:creationId xmlns:a16="http://schemas.microsoft.com/office/drawing/2014/main" id="{E383528B-49E0-9D8C-440E-FC4BED9C6E33}"/>
              </a:ext>
            </a:extLst>
          </p:cNvPr>
          <p:cNvSpPr/>
          <p:nvPr/>
        </p:nvSpPr>
        <p:spPr>
          <a:xfrm>
            <a:off x="8704173" y="-10842"/>
            <a:ext cx="5352528" cy="5239027"/>
          </a:xfrm>
          <a:custGeom>
            <a:avLst/>
            <a:gdLst/>
            <a:ahLst/>
            <a:cxnLst/>
            <a:rect l="0" t="0" r="0" b="0"/>
            <a:pathLst>
              <a:path w="120000" h="120000" extrusionOk="0">
                <a:moveTo>
                  <a:pt x="37322" y="88091"/>
                </a:moveTo>
                <a:cubicBezTo>
                  <a:pt x="36673" y="88251"/>
                  <a:pt x="36673" y="88251"/>
                  <a:pt x="36673" y="88251"/>
                </a:cubicBezTo>
                <a:cubicBezTo>
                  <a:pt x="36673" y="88251"/>
                  <a:pt x="36267" y="88653"/>
                  <a:pt x="36267" y="88492"/>
                </a:cubicBezTo>
                <a:cubicBezTo>
                  <a:pt x="36186" y="88332"/>
                  <a:pt x="36348" y="88010"/>
                  <a:pt x="36348" y="87849"/>
                </a:cubicBezTo>
                <a:cubicBezTo>
                  <a:pt x="36267" y="87769"/>
                  <a:pt x="35862" y="88010"/>
                  <a:pt x="35943" y="87689"/>
                </a:cubicBezTo>
                <a:cubicBezTo>
                  <a:pt x="36024" y="87528"/>
                  <a:pt x="35943" y="87287"/>
                  <a:pt x="35862" y="87206"/>
                </a:cubicBezTo>
                <a:cubicBezTo>
                  <a:pt x="35699" y="87046"/>
                  <a:pt x="35212" y="87046"/>
                  <a:pt x="35375" y="86724"/>
                </a:cubicBezTo>
                <a:cubicBezTo>
                  <a:pt x="35537" y="86483"/>
                  <a:pt x="35943" y="86322"/>
                  <a:pt x="35943" y="86322"/>
                </a:cubicBezTo>
                <a:cubicBezTo>
                  <a:pt x="35943" y="86162"/>
                  <a:pt x="35943" y="86162"/>
                  <a:pt x="35943" y="86162"/>
                </a:cubicBezTo>
                <a:cubicBezTo>
                  <a:pt x="35618" y="85840"/>
                  <a:pt x="35618" y="85840"/>
                  <a:pt x="35618" y="85840"/>
                </a:cubicBezTo>
                <a:cubicBezTo>
                  <a:pt x="34726" y="85438"/>
                  <a:pt x="34726" y="85438"/>
                  <a:pt x="34726" y="85438"/>
                </a:cubicBezTo>
                <a:cubicBezTo>
                  <a:pt x="34726" y="85438"/>
                  <a:pt x="34645" y="84956"/>
                  <a:pt x="34482" y="84956"/>
                </a:cubicBezTo>
                <a:cubicBezTo>
                  <a:pt x="34401" y="84876"/>
                  <a:pt x="34158" y="84634"/>
                  <a:pt x="34158" y="84634"/>
                </a:cubicBezTo>
                <a:cubicBezTo>
                  <a:pt x="34158" y="84634"/>
                  <a:pt x="33914" y="84313"/>
                  <a:pt x="33590" y="84233"/>
                </a:cubicBezTo>
                <a:cubicBezTo>
                  <a:pt x="33265" y="84072"/>
                  <a:pt x="33022" y="84795"/>
                  <a:pt x="33022" y="84795"/>
                </a:cubicBezTo>
                <a:cubicBezTo>
                  <a:pt x="32697" y="84474"/>
                  <a:pt x="32697" y="84474"/>
                  <a:pt x="32697" y="84474"/>
                </a:cubicBezTo>
                <a:cubicBezTo>
                  <a:pt x="32048" y="84715"/>
                  <a:pt x="32048" y="84715"/>
                  <a:pt x="32048" y="84715"/>
                </a:cubicBezTo>
                <a:cubicBezTo>
                  <a:pt x="31561" y="85438"/>
                  <a:pt x="31561" y="85438"/>
                  <a:pt x="31561" y="85438"/>
                </a:cubicBezTo>
                <a:cubicBezTo>
                  <a:pt x="31237" y="85519"/>
                  <a:pt x="31237" y="85519"/>
                  <a:pt x="31237" y="85519"/>
                </a:cubicBezTo>
                <a:cubicBezTo>
                  <a:pt x="30750" y="85599"/>
                  <a:pt x="30750" y="85599"/>
                  <a:pt x="30750" y="85599"/>
                </a:cubicBezTo>
                <a:cubicBezTo>
                  <a:pt x="30020" y="85760"/>
                  <a:pt x="30020" y="85760"/>
                  <a:pt x="30020" y="85760"/>
                </a:cubicBezTo>
                <a:cubicBezTo>
                  <a:pt x="29858" y="86242"/>
                  <a:pt x="29858" y="86242"/>
                  <a:pt x="29858" y="86242"/>
                </a:cubicBezTo>
                <a:cubicBezTo>
                  <a:pt x="29939" y="86724"/>
                  <a:pt x="29939" y="86724"/>
                  <a:pt x="29939" y="86724"/>
                </a:cubicBezTo>
                <a:cubicBezTo>
                  <a:pt x="29533" y="87046"/>
                  <a:pt x="29533" y="87046"/>
                  <a:pt x="29533" y="87046"/>
                </a:cubicBezTo>
                <a:cubicBezTo>
                  <a:pt x="28559" y="86965"/>
                  <a:pt x="28559" y="86965"/>
                  <a:pt x="28559" y="86965"/>
                </a:cubicBezTo>
                <a:cubicBezTo>
                  <a:pt x="28722" y="86965"/>
                  <a:pt x="28722" y="86965"/>
                  <a:pt x="28722" y="86965"/>
                </a:cubicBezTo>
                <a:cubicBezTo>
                  <a:pt x="28154" y="86644"/>
                  <a:pt x="28154" y="86644"/>
                  <a:pt x="28154" y="86644"/>
                </a:cubicBezTo>
                <a:cubicBezTo>
                  <a:pt x="28154" y="86403"/>
                  <a:pt x="28154" y="86403"/>
                  <a:pt x="28154" y="86403"/>
                </a:cubicBezTo>
                <a:cubicBezTo>
                  <a:pt x="27829" y="86403"/>
                  <a:pt x="27829" y="86403"/>
                  <a:pt x="27829" y="86403"/>
                </a:cubicBezTo>
                <a:cubicBezTo>
                  <a:pt x="27586" y="86322"/>
                  <a:pt x="27586" y="86322"/>
                  <a:pt x="27586" y="86322"/>
                </a:cubicBezTo>
                <a:cubicBezTo>
                  <a:pt x="27748" y="86162"/>
                  <a:pt x="27748" y="86162"/>
                  <a:pt x="27748" y="86162"/>
                </a:cubicBezTo>
                <a:cubicBezTo>
                  <a:pt x="27586" y="85920"/>
                  <a:pt x="27586" y="85920"/>
                  <a:pt x="27586" y="85920"/>
                </a:cubicBezTo>
                <a:cubicBezTo>
                  <a:pt x="27342" y="85438"/>
                  <a:pt x="27342" y="85438"/>
                  <a:pt x="27342" y="85438"/>
                </a:cubicBezTo>
                <a:cubicBezTo>
                  <a:pt x="27505" y="85277"/>
                  <a:pt x="27505" y="85277"/>
                  <a:pt x="27505" y="85277"/>
                </a:cubicBezTo>
                <a:cubicBezTo>
                  <a:pt x="27180" y="85117"/>
                  <a:pt x="27180" y="85117"/>
                  <a:pt x="27180" y="85117"/>
                </a:cubicBezTo>
                <a:cubicBezTo>
                  <a:pt x="27018" y="84956"/>
                  <a:pt x="27018" y="84956"/>
                  <a:pt x="27018" y="84956"/>
                </a:cubicBezTo>
                <a:cubicBezTo>
                  <a:pt x="27180" y="84634"/>
                  <a:pt x="27180" y="84634"/>
                  <a:pt x="27180" y="84634"/>
                </a:cubicBezTo>
                <a:cubicBezTo>
                  <a:pt x="27018" y="84393"/>
                  <a:pt x="27018" y="84393"/>
                  <a:pt x="27018" y="84393"/>
                </a:cubicBezTo>
                <a:cubicBezTo>
                  <a:pt x="26774" y="84072"/>
                  <a:pt x="26774" y="84072"/>
                  <a:pt x="26774" y="84072"/>
                </a:cubicBezTo>
                <a:cubicBezTo>
                  <a:pt x="26369" y="83991"/>
                  <a:pt x="26369" y="83991"/>
                  <a:pt x="26369" y="83991"/>
                </a:cubicBezTo>
                <a:cubicBezTo>
                  <a:pt x="26044" y="83750"/>
                  <a:pt x="26044" y="83750"/>
                  <a:pt x="26044" y="83750"/>
                </a:cubicBezTo>
                <a:cubicBezTo>
                  <a:pt x="26044" y="83509"/>
                  <a:pt x="26044" y="83509"/>
                  <a:pt x="26044" y="83509"/>
                </a:cubicBezTo>
                <a:cubicBezTo>
                  <a:pt x="26206" y="82947"/>
                  <a:pt x="26206" y="82947"/>
                  <a:pt x="26206" y="82947"/>
                </a:cubicBezTo>
                <a:cubicBezTo>
                  <a:pt x="26206" y="82947"/>
                  <a:pt x="26206" y="82866"/>
                  <a:pt x="26531" y="82705"/>
                </a:cubicBezTo>
                <a:cubicBezTo>
                  <a:pt x="26855" y="82625"/>
                  <a:pt x="26937" y="82705"/>
                  <a:pt x="26937" y="82705"/>
                </a:cubicBezTo>
                <a:cubicBezTo>
                  <a:pt x="27423" y="82866"/>
                  <a:pt x="27423" y="82866"/>
                  <a:pt x="27423" y="82866"/>
                </a:cubicBezTo>
                <a:cubicBezTo>
                  <a:pt x="27991" y="82705"/>
                  <a:pt x="27991" y="82705"/>
                  <a:pt x="27991" y="82705"/>
                </a:cubicBezTo>
                <a:cubicBezTo>
                  <a:pt x="27991" y="82705"/>
                  <a:pt x="28559" y="82223"/>
                  <a:pt x="28640" y="82143"/>
                </a:cubicBezTo>
                <a:cubicBezTo>
                  <a:pt x="28803" y="82062"/>
                  <a:pt x="28640" y="81661"/>
                  <a:pt x="28640" y="81661"/>
                </a:cubicBezTo>
                <a:cubicBezTo>
                  <a:pt x="28965" y="81580"/>
                  <a:pt x="28965" y="81580"/>
                  <a:pt x="28965" y="81580"/>
                </a:cubicBezTo>
                <a:cubicBezTo>
                  <a:pt x="29127" y="81339"/>
                  <a:pt x="29127" y="81339"/>
                  <a:pt x="29127" y="81339"/>
                </a:cubicBezTo>
                <a:cubicBezTo>
                  <a:pt x="29127" y="80857"/>
                  <a:pt x="29127" y="80857"/>
                  <a:pt x="29127" y="80857"/>
                </a:cubicBezTo>
                <a:cubicBezTo>
                  <a:pt x="28722" y="80696"/>
                  <a:pt x="28722" y="80696"/>
                  <a:pt x="28722" y="80696"/>
                </a:cubicBezTo>
                <a:cubicBezTo>
                  <a:pt x="28397" y="80616"/>
                  <a:pt x="28397" y="80616"/>
                  <a:pt x="28397" y="80616"/>
                </a:cubicBezTo>
                <a:cubicBezTo>
                  <a:pt x="28073" y="80375"/>
                  <a:pt x="28073" y="80375"/>
                  <a:pt x="28073" y="80375"/>
                </a:cubicBezTo>
                <a:cubicBezTo>
                  <a:pt x="28235" y="79973"/>
                  <a:pt x="28235" y="79973"/>
                  <a:pt x="28235" y="79973"/>
                </a:cubicBezTo>
                <a:cubicBezTo>
                  <a:pt x="27829" y="79973"/>
                  <a:pt x="27829" y="79973"/>
                  <a:pt x="27829" y="79973"/>
                </a:cubicBezTo>
                <a:cubicBezTo>
                  <a:pt x="27423" y="79892"/>
                  <a:pt x="27423" y="79892"/>
                  <a:pt x="27423" y="79892"/>
                </a:cubicBezTo>
                <a:cubicBezTo>
                  <a:pt x="27099" y="79812"/>
                  <a:pt x="27099" y="79812"/>
                  <a:pt x="27099" y="79812"/>
                </a:cubicBezTo>
                <a:cubicBezTo>
                  <a:pt x="26855" y="79892"/>
                  <a:pt x="26855" y="79892"/>
                  <a:pt x="26855" y="79892"/>
                </a:cubicBezTo>
                <a:cubicBezTo>
                  <a:pt x="26612" y="80133"/>
                  <a:pt x="26612" y="80133"/>
                  <a:pt x="26612" y="80133"/>
                </a:cubicBezTo>
                <a:cubicBezTo>
                  <a:pt x="26206" y="80133"/>
                  <a:pt x="26206" y="80133"/>
                  <a:pt x="26206" y="80133"/>
                </a:cubicBezTo>
                <a:cubicBezTo>
                  <a:pt x="26125" y="79410"/>
                  <a:pt x="26125" y="79410"/>
                  <a:pt x="26125" y="79410"/>
                </a:cubicBezTo>
                <a:cubicBezTo>
                  <a:pt x="25963" y="79089"/>
                  <a:pt x="25963" y="79089"/>
                  <a:pt x="25963" y="79089"/>
                </a:cubicBezTo>
                <a:cubicBezTo>
                  <a:pt x="25557" y="78928"/>
                  <a:pt x="25557" y="78928"/>
                  <a:pt x="25557" y="78928"/>
                </a:cubicBezTo>
                <a:cubicBezTo>
                  <a:pt x="24665" y="78767"/>
                  <a:pt x="24665" y="78767"/>
                  <a:pt x="24665" y="78767"/>
                </a:cubicBezTo>
                <a:cubicBezTo>
                  <a:pt x="24259" y="78204"/>
                  <a:pt x="24259" y="78204"/>
                  <a:pt x="24259" y="78204"/>
                </a:cubicBezTo>
                <a:cubicBezTo>
                  <a:pt x="24178" y="77963"/>
                  <a:pt x="24178" y="77963"/>
                  <a:pt x="24178" y="77963"/>
                </a:cubicBezTo>
                <a:cubicBezTo>
                  <a:pt x="24178" y="77963"/>
                  <a:pt x="24097" y="77963"/>
                  <a:pt x="23853" y="77883"/>
                </a:cubicBezTo>
                <a:cubicBezTo>
                  <a:pt x="23610" y="77883"/>
                  <a:pt x="23772" y="77642"/>
                  <a:pt x="23772" y="77642"/>
                </a:cubicBezTo>
                <a:cubicBezTo>
                  <a:pt x="23772" y="77240"/>
                  <a:pt x="23772" y="77240"/>
                  <a:pt x="23772" y="77240"/>
                </a:cubicBezTo>
                <a:cubicBezTo>
                  <a:pt x="23448" y="77240"/>
                  <a:pt x="23448" y="77240"/>
                  <a:pt x="23448" y="77240"/>
                </a:cubicBezTo>
                <a:cubicBezTo>
                  <a:pt x="23123" y="76918"/>
                  <a:pt x="23123" y="76918"/>
                  <a:pt x="23123" y="76918"/>
                </a:cubicBezTo>
                <a:cubicBezTo>
                  <a:pt x="22555" y="76758"/>
                  <a:pt x="22555" y="76758"/>
                  <a:pt x="22555" y="76758"/>
                </a:cubicBezTo>
                <a:cubicBezTo>
                  <a:pt x="22799" y="76115"/>
                  <a:pt x="22799" y="76115"/>
                  <a:pt x="22799" y="76115"/>
                </a:cubicBezTo>
                <a:cubicBezTo>
                  <a:pt x="22799" y="75874"/>
                  <a:pt x="22799" y="75874"/>
                  <a:pt x="22799" y="75874"/>
                </a:cubicBezTo>
                <a:cubicBezTo>
                  <a:pt x="22880" y="75472"/>
                  <a:pt x="22880" y="75472"/>
                  <a:pt x="22880" y="75472"/>
                </a:cubicBezTo>
                <a:cubicBezTo>
                  <a:pt x="22636" y="75231"/>
                  <a:pt x="22636" y="75231"/>
                  <a:pt x="22636" y="75231"/>
                </a:cubicBezTo>
                <a:cubicBezTo>
                  <a:pt x="22150" y="74909"/>
                  <a:pt x="22150" y="74909"/>
                  <a:pt x="22150" y="74909"/>
                </a:cubicBezTo>
                <a:cubicBezTo>
                  <a:pt x="22150" y="74668"/>
                  <a:pt x="22150" y="74668"/>
                  <a:pt x="22150" y="74668"/>
                </a:cubicBezTo>
                <a:cubicBezTo>
                  <a:pt x="22150" y="74427"/>
                  <a:pt x="22150" y="74427"/>
                  <a:pt x="22150" y="74427"/>
                </a:cubicBezTo>
                <a:cubicBezTo>
                  <a:pt x="22150" y="73784"/>
                  <a:pt x="22150" y="73784"/>
                  <a:pt x="22150" y="73784"/>
                </a:cubicBezTo>
                <a:cubicBezTo>
                  <a:pt x="21987" y="73462"/>
                  <a:pt x="21987" y="73462"/>
                  <a:pt x="21987" y="73462"/>
                </a:cubicBezTo>
                <a:cubicBezTo>
                  <a:pt x="21663" y="73623"/>
                  <a:pt x="21663" y="73623"/>
                  <a:pt x="21663" y="73623"/>
                </a:cubicBezTo>
                <a:cubicBezTo>
                  <a:pt x="21582" y="73462"/>
                  <a:pt x="21582" y="73462"/>
                  <a:pt x="21582" y="73462"/>
                </a:cubicBezTo>
                <a:cubicBezTo>
                  <a:pt x="21338" y="73543"/>
                  <a:pt x="21338" y="73543"/>
                  <a:pt x="21338" y="73543"/>
                </a:cubicBezTo>
                <a:cubicBezTo>
                  <a:pt x="21095" y="73382"/>
                  <a:pt x="21095" y="73382"/>
                  <a:pt x="21095" y="73382"/>
                </a:cubicBezTo>
                <a:cubicBezTo>
                  <a:pt x="20851" y="73141"/>
                  <a:pt x="20851" y="73141"/>
                  <a:pt x="20851" y="73141"/>
                </a:cubicBezTo>
                <a:cubicBezTo>
                  <a:pt x="20121" y="72980"/>
                  <a:pt x="20121" y="72980"/>
                  <a:pt x="20121" y="72980"/>
                </a:cubicBezTo>
                <a:cubicBezTo>
                  <a:pt x="20121" y="72980"/>
                  <a:pt x="19878" y="73060"/>
                  <a:pt x="19553" y="73141"/>
                </a:cubicBezTo>
                <a:cubicBezTo>
                  <a:pt x="19310" y="73221"/>
                  <a:pt x="19391" y="73302"/>
                  <a:pt x="19229" y="73302"/>
                </a:cubicBezTo>
                <a:cubicBezTo>
                  <a:pt x="19066" y="73382"/>
                  <a:pt x="18985" y="73543"/>
                  <a:pt x="18985" y="73703"/>
                </a:cubicBezTo>
                <a:cubicBezTo>
                  <a:pt x="18904" y="73864"/>
                  <a:pt x="18580" y="73945"/>
                  <a:pt x="18498" y="73945"/>
                </a:cubicBezTo>
                <a:cubicBezTo>
                  <a:pt x="18336" y="74025"/>
                  <a:pt x="18174" y="73784"/>
                  <a:pt x="18174" y="73784"/>
                </a:cubicBezTo>
                <a:cubicBezTo>
                  <a:pt x="18174" y="73543"/>
                  <a:pt x="18174" y="73543"/>
                  <a:pt x="18174" y="73543"/>
                </a:cubicBezTo>
                <a:cubicBezTo>
                  <a:pt x="18093" y="73060"/>
                  <a:pt x="18093" y="73060"/>
                  <a:pt x="18093" y="73060"/>
                </a:cubicBezTo>
                <a:cubicBezTo>
                  <a:pt x="17444" y="73060"/>
                  <a:pt x="17444" y="73060"/>
                  <a:pt x="17444" y="73060"/>
                </a:cubicBezTo>
                <a:cubicBezTo>
                  <a:pt x="16876" y="73221"/>
                  <a:pt x="16876" y="73221"/>
                  <a:pt x="16876" y="73221"/>
                </a:cubicBezTo>
                <a:cubicBezTo>
                  <a:pt x="16795" y="73382"/>
                  <a:pt x="16795" y="73382"/>
                  <a:pt x="16795" y="73382"/>
                </a:cubicBezTo>
                <a:cubicBezTo>
                  <a:pt x="16389" y="73382"/>
                  <a:pt x="16389" y="73382"/>
                  <a:pt x="16389" y="73382"/>
                </a:cubicBezTo>
                <a:cubicBezTo>
                  <a:pt x="16227" y="73060"/>
                  <a:pt x="16227" y="73060"/>
                  <a:pt x="16227" y="73060"/>
                </a:cubicBezTo>
                <a:cubicBezTo>
                  <a:pt x="15983" y="72980"/>
                  <a:pt x="15983" y="72980"/>
                  <a:pt x="15983" y="72980"/>
                </a:cubicBezTo>
                <a:cubicBezTo>
                  <a:pt x="15578" y="73141"/>
                  <a:pt x="15578" y="73141"/>
                  <a:pt x="15578" y="73141"/>
                </a:cubicBezTo>
                <a:cubicBezTo>
                  <a:pt x="15578" y="73141"/>
                  <a:pt x="15496" y="73302"/>
                  <a:pt x="15415" y="73302"/>
                </a:cubicBezTo>
                <a:cubicBezTo>
                  <a:pt x="15334" y="73382"/>
                  <a:pt x="15253" y="73302"/>
                  <a:pt x="15172" y="73302"/>
                </a:cubicBezTo>
                <a:cubicBezTo>
                  <a:pt x="15091" y="73302"/>
                  <a:pt x="14929" y="73221"/>
                  <a:pt x="14847" y="73141"/>
                </a:cubicBezTo>
                <a:cubicBezTo>
                  <a:pt x="14847" y="73060"/>
                  <a:pt x="14847" y="72980"/>
                  <a:pt x="14847" y="72900"/>
                </a:cubicBezTo>
                <a:cubicBezTo>
                  <a:pt x="14847" y="72819"/>
                  <a:pt x="14847" y="72659"/>
                  <a:pt x="14847" y="72659"/>
                </a:cubicBezTo>
                <a:cubicBezTo>
                  <a:pt x="14929" y="72257"/>
                  <a:pt x="14929" y="72257"/>
                  <a:pt x="14929" y="72257"/>
                </a:cubicBezTo>
                <a:cubicBezTo>
                  <a:pt x="14929" y="72257"/>
                  <a:pt x="14604" y="72016"/>
                  <a:pt x="14523" y="71935"/>
                </a:cubicBezTo>
                <a:cubicBezTo>
                  <a:pt x="14523" y="71774"/>
                  <a:pt x="14442" y="71533"/>
                  <a:pt x="14442" y="71533"/>
                </a:cubicBezTo>
                <a:cubicBezTo>
                  <a:pt x="14442" y="71533"/>
                  <a:pt x="14279" y="71453"/>
                  <a:pt x="14198" y="71373"/>
                </a:cubicBezTo>
                <a:cubicBezTo>
                  <a:pt x="14117" y="71373"/>
                  <a:pt x="14036" y="71292"/>
                  <a:pt x="14036" y="71292"/>
                </a:cubicBezTo>
                <a:cubicBezTo>
                  <a:pt x="14117" y="71051"/>
                  <a:pt x="14117" y="71051"/>
                  <a:pt x="14117" y="71051"/>
                </a:cubicBezTo>
                <a:cubicBezTo>
                  <a:pt x="13793" y="70890"/>
                  <a:pt x="13793" y="70890"/>
                  <a:pt x="13793" y="70890"/>
                </a:cubicBezTo>
                <a:cubicBezTo>
                  <a:pt x="13387" y="70569"/>
                  <a:pt x="13387" y="70569"/>
                  <a:pt x="13387" y="70569"/>
                </a:cubicBezTo>
                <a:cubicBezTo>
                  <a:pt x="13549" y="70328"/>
                  <a:pt x="13549" y="70328"/>
                  <a:pt x="13549" y="70328"/>
                </a:cubicBezTo>
                <a:cubicBezTo>
                  <a:pt x="13225" y="70087"/>
                  <a:pt x="13225" y="70087"/>
                  <a:pt x="13225" y="70087"/>
                </a:cubicBezTo>
                <a:cubicBezTo>
                  <a:pt x="12900" y="70328"/>
                  <a:pt x="12900" y="70328"/>
                  <a:pt x="12900" y="70328"/>
                </a:cubicBezTo>
                <a:cubicBezTo>
                  <a:pt x="12900" y="70006"/>
                  <a:pt x="12900" y="70006"/>
                  <a:pt x="12900" y="70006"/>
                </a:cubicBezTo>
                <a:cubicBezTo>
                  <a:pt x="12738" y="69363"/>
                  <a:pt x="12738" y="69363"/>
                  <a:pt x="12738" y="69363"/>
                </a:cubicBezTo>
                <a:cubicBezTo>
                  <a:pt x="12900" y="69122"/>
                  <a:pt x="12900" y="69122"/>
                  <a:pt x="12900" y="69122"/>
                </a:cubicBezTo>
                <a:cubicBezTo>
                  <a:pt x="12819" y="68318"/>
                  <a:pt x="12819" y="68318"/>
                  <a:pt x="12819" y="68318"/>
                </a:cubicBezTo>
                <a:cubicBezTo>
                  <a:pt x="12819" y="68318"/>
                  <a:pt x="12657" y="68238"/>
                  <a:pt x="12576" y="68238"/>
                </a:cubicBezTo>
                <a:cubicBezTo>
                  <a:pt x="12494" y="68238"/>
                  <a:pt x="12251" y="68077"/>
                  <a:pt x="12251" y="68077"/>
                </a:cubicBezTo>
                <a:cubicBezTo>
                  <a:pt x="11926" y="67997"/>
                  <a:pt x="11926" y="67997"/>
                  <a:pt x="11926" y="67997"/>
                </a:cubicBezTo>
                <a:cubicBezTo>
                  <a:pt x="11926" y="67756"/>
                  <a:pt x="11926" y="67756"/>
                  <a:pt x="11926" y="67756"/>
                </a:cubicBezTo>
                <a:cubicBezTo>
                  <a:pt x="11683" y="67515"/>
                  <a:pt x="11683" y="67515"/>
                  <a:pt x="11683" y="67515"/>
                </a:cubicBezTo>
                <a:cubicBezTo>
                  <a:pt x="11440" y="67595"/>
                  <a:pt x="11440" y="67595"/>
                  <a:pt x="11440" y="67595"/>
                </a:cubicBezTo>
                <a:cubicBezTo>
                  <a:pt x="11440" y="67595"/>
                  <a:pt x="11359" y="67595"/>
                  <a:pt x="11359" y="67515"/>
                </a:cubicBezTo>
                <a:cubicBezTo>
                  <a:pt x="11359" y="67434"/>
                  <a:pt x="11196" y="67113"/>
                  <a:pt x="11196" y="67113"/>
                </a:cubicBezTo>
                <a:cubicBezTo>
                  <a:pt x="11440" y="66872"/>
                  <a:pt x="11440" y="66872"/>
                  <a:pt x="11440" y="66872"/>
                </a:cubicBezTo>
                <a:cubicBezTo>
                  <a:pt x="11440" y="66872"/>
                  <a:pt x="11440" y="66550"/>
                  <a:pt x="11440" y="66470"/>
                </a:cubicBezTo>
                <a:cubicBezTo>
                  <a:pt x="11440" y="66309"/>
                  <a:pt x="11845" y="66309"/>
                  <a:pt x="11845" y="66309"/>
                </a:cubicBezTo>
                <a:cubicBezTo>
                  <a:pt x="12008" y="66229"/>
                  <a:pt x="12008" y="66229"/>
                  <a:pt x="12008" y="66229"/>
                </a:cubicBezTo>
                <a:cubicBezTo>
                  <a:pt x="12089" y="65907"/>
                  <a:pt x="12089" y="65907"/>
                  <a:pt x="12089" y="65907"/>
                </a:cubicBezTo>
                <a:cubicBezTo>
                  <a:pt x="12089" y="65907"/>
                  <a:pt x="11845" y="65907"/>
                  <a:pt x="11683" y="65746"/>
                </a:cubicBezTo>
                <a:cubicBezTo>
                  <a:pt x="11602" y="65586"/>
                  <a:pt x="11683" y="65746"/>
                  <a:pt x="11683" y="65666"/>
                </a:cubicBezTo>
                <a:cubicBezTo>
                  <a:pt x="11683" y="65586"/>
                  <a:pt x="11602" y="65666"/>
                  <a:pt x="11602" y="65666"/>
                </a:cubicBezTo>
                <a:cubicBezTo>
                  <a:pt x="11602" y="65666"/>
                  <a:pt x="11521" y="65586"/>
                  <a:pt x="11521" y="65505"/>
                </a:cubicBezTo>
                <a:cubicBezTo>
                  <a:pt x="11521" y="65425"/>
                  <a:pt x="11521" y="65264"/>
                  <a:pt x="11440" y="65184"/>
                </a:cubicBezTo>
                <a:cubicBezTo>
                  <a:pt x="11359" y="65103"/>
                  <a:pt x="11196" y="65023"/>
                  <a:pt x="11196" y="65023"/>
                </a:cubicBezTo>
                <a:cubicBezTo>
                  <a:pt x="11115" y="64943"/>
                  <a:pt x="11115" y="65023"/>
                  <a:pt x="10953" y="64862"/>
                </a:cubicBezTo>
                <a:cubicBezTo>
                  <a:pt x="10872" y="64701"/>
                  <a:pt x="10872" y="64621"/>
                  <a:pt x="10872" y="64621"/>
                </a:cubicBezTo>
                <a:cubicBezTo>
                  <a:pt x="10628" y="64460"/>
                  <a:pt x="10791" y="64058"/>
                  <a:pt x="10628" y="63898"/>
                </a:cubicBezTo>
                <a:cubicBezTo>
                  <a:pt x="10304" y="63576"/>
                  <a:pt x="10304" y="63014"/>
                  <a:pt x="10141" y="62853"/>
                </a:cubicBezTo>
                <a:cubicBezTo>
                  <a:pt x="9898" y="62451"/>
                  <a:pt x="10060" y="62371"/>
                  <a:pt x="10141" y="62129"/>
                </a:cubicBezTo>
                <a:cubicBezTo>
                  <a:pt x="10223" y="61647"/>
                  <a:pt x="10466" y="61245"/>
                  <a:pt x="10547" y="60442"/>
                </a:cubicBezTo>
                <a:cubicBezTo>
                  <a:pt x="10547" y="59879"/>
                  <a:pt x="10547" y="59879"/>
                  <a:pt x="10547" y="59879"/>
                </a:cubicBezTo>
                <a:cubicBezTo>
                  <a:pt x="10953" y="59557"/>
                  <a:pt x="10953" y="59557"/>
                  <a:pt x="10953" y="59557"/>
                </a:cubicBezTo>
                <a:cubicBezTo>
                  <a:pt x="10953" y="59397"/>
                  <a:pt x="10953" y="59397"/>
                  <a:pt x="10953" y="59397"/>
                </a:cubicBezTo>
                <a:cubicBezTo>
                  <a:pt x="10547" y="59236"/>
                  <a:pt x="10547" y="59236"/>
                  <a:pt x="10547" y="59236"/>
                </a:cubicBezTo>
                <a:cubicBezTo>
                  <a:pt x="10547" y="59236"/>
                  <a:pt x="10547" y="59236"/>
                  <a:pt x="10547" y="59236"/>
                </a:cubicBezTo>
                <a:cubicBezTo>
                  <a:pt x="10547" y="59075"/>
                  <a:pt x="10547" y="59075"/>
                  <a:pt x="10547" y="59075"/>
                </a:cubicBezTo>
                <a:cubicBezTo>
                  <a:pt x="10304" y="58191"/>
                  <a:pt x="10304" y="58191"/>
                  <a:pt x="10304" y="58191"/>
                </a:cubicBezTo>
                <a:cubicBezTo>
                  <a:pt x="10385" y="57789"/>
                  <a:pt x="10385" y="57789"/>
                  <a:pt x="10385" y="57789"/>
                </a:cubicBezTo>
                <a:cubicBezTo>
                  <a:pt x="10628" y="58030"/>
                  <a:pt x="10628" y="58030"/>
                  <a:pt x="10628" y="58030"/>
                </a:cubicBezTo>
                <a:cubicBezTo>
                  <a:pt x="10872" y="58111"/>
                  <a:pt x="10872" y="58111"/>
                  <a:pt x="10872" y="58111"/>
                </a:cubicBezTo>
                <a:cubicBezTo>
                  <a:pt x="11115" y="57870"/>
                  <a:pt x="11115" y="57870"/>
                  <a:pt x="11115" y="57870"/>
                </a:cubicBezTo>
                <a:cubicBezTo>
                  <a:pt x="11034" y="57468"/>
                  <a:pt x="11034" y="57468"/>
                  <a:pt x="11034" y="57468"/>
                </a:cubicBezTo>
                <a:cubicBezTo>
                  <a:pt x="11034" y="57468"/>
                  <a:pt x="11115" y="57227"/>
                  <a:pt x="11196" y="57227"/>
                </a:cubicBezTo>
                <a:cubicBezTo>
                  <a:pt x="11277" y="57307"/>
                  <a:pt x="11764" y="57307"/>
                  <a:pt x="11764" y="57307"/>
                </a:cubicBezTo>
                <a:cubicBezTo>
                  <a:pt x="12008" y="57066"/>
                  <a:pt x="12008" y="57066"/>
                  <a:pt x="12008" y="57066"/>
                </a:cubicBezTo>
                <a:cubicBezTo>
                  <a:pt x="12008" y="56584"/>
                  <a:pt x="12008" y="56584"/>
                  <a:pt x="12008" y="56584"/>
                </a:cubicBezTo>
                <a:cubicBezTo>
                  <a:pt x="12251" y="56262"/>
                  <a:pt x="12251" y="56262"/>
                  <a:pt x="12251" y="56262"/>
                </a:cubicBezTo>
                <a:cubicBezTo>
                  <a:pt x="12738" y="56182"/>
                  <a:pt x="12738" y="56182"/>
                  <a:pt x="12738" y="56182"/>
                </a:cubicBezTo>
                <a:cubicBezTo>
                  <a:pt x="12738" y="56182"/>
                  <a:pt x="13630" y="56182"/>
                  <a:pt x="13711" y="56262"/>
                </a:cubicBezTo>
                <a:cubicBezTo>
                  <a:pt x="13793" y="56262"/>
                  <a:pt x="14198" y="56262"/>
                  <a:pt x="14279" y="56262"/>
                </a:cubicBezTo>
                <a:cubicBezTo>
                  <a:pt x="14361" y="56262"/>
                  <a:pt x="14847" y="56262"/>
                  <a:pt x="14847" y="56262"/>
                </a:cubicBezTo>
                <a:cubicBezTo>
                  <a:pt x="15010" y="55941"/>
                  <a:pt x="15010" y="55941"/>
                  <a:pt x="15010" y="55941"/>
                </a:cubicBezTo>
                <a:cubicBezTo>
                  <a:pt x="14361" y="55780"/>
                  <a:pt x="14361" y="55780"/>
                  <a:pt x="14361" y="55780"/>
                </a:cubicBezTo>
                <a:cubicBezTo>
                  <a:pt x="13874" y="55699"/>
                  <a:pt x="13874" y="55699"/>
                  <a:pt x="13874" y="55699"/>
                </a:cubicBezTo>
                <a:cubicBezTo>
                  <a:pt x="13630" y="55298"/>
                  <a:pt x="13630" y="55298"/>
                  <a:pt x="13630" y="55298"/>
                </a:cubicBezTo>
                <a:cubicBezTo>
                  <a:pt x="13144" y="55298"/>
                  <a:pt x="13144" y="55298"/>
                  <a:pt x="13144" y="55298"/>
                </a:cubicBezTo>
                <a:cubicBezTo>
                  <a:pt x="12494" y="55458"/>
                  <a:pt x="12494" y="55458"/>
                  <a:pt x="12494" y="55458"/>
                </a:cubicBezTo>
                <a:cubicBezTo>
                  <a:pt x="12089" y="55539"/>
                  <a:pt x="12089" y="55539"/>
                  <a:pt x="12089" y="55539"/>
                </a:cubicBezTo>
                <a:cubicBezTo>
                  <a:pt x="11521" y="55458"/>
                  <a:pt x="11521" y="55458"/>
                  <a:pt x="11521" y="55458"/>
                </a:cubicBezTo>
                <a:cubicBezTo>
                  <a:pt x="11359" y="55217"/>
                  <a:pt x="11359" y="55217"/>
                  <a:pt x="11359" y="55217"/>
                </a:cubicBezTo>
                <a:cubicBezTo>
                  <a:pt x="11359" y="55217"/>
                  <a:pt x="10953" y="55137"/>
                  <a:pt x="10872" y="55137"/>
                </a:cubicBezTo>
                <a:cubicBezTo>
                  <a:pt x="10791" y="55137"/>
                  <a:pt x="10709" y="55137"/>
                  <a:pt x="10628" y="55056"/>
                </a:cubicBezTo>
                <a:cubicBezTo>
                  <a:pt x="10466" y="55056"/>
                  <a:pt x="10223" y="54494"/>
                  <a:pt x="10223" y="54494"/>
                </a:cubicBezTo>
                <a:cubicBezTo>
                  <a:pt x="10223" y="54172"/>
                  <a:pt x="10223" y="54172"/>
                  <a:pt x="10223" y="54172"/>
                </a:cubicBezTo>
                <a:cubicBezTo>
                  <a:pt x="10466" y="54494"/>
                  <a:pt x="10466" y="54494"/>
                  <a:pt x="10466" y="54494"/>
                </a:cubicBezTo>
                <a:cubicBezTo>
                  <a:pt x="10466" y="54494"/>
                  <a:pt x="10628" y="54574"/>
                  <a:pt x="10628" y="54494"/>
                </a:cubicBezTo>
                <a:cubicBezTo>
                  <a:pt x="10628" y="54413"/>
                  <a:pt x="10547" y="53931"/>
                  <a:pt x="10547" y="53931"/>
                </a:cubicBezTo>
                <a:cubicBezTo>
                  <a:pt x="10547" y="53931"/>
                  <a:pt x="10628" y="53449"/>
                  <a:pt x="10385" y="53529"/>
                </a:cubicBezTo>
                <a:cubicBezTo>
                  <a:pt x="10141" y="53610"/>
                  <a:pt x="9898" y="53770"/>
                  <a:pt x="9898" y="53931"/>
                </a:cubicBezTo>
                <a:cubicBezTo>
                  <a:pt x="9898" y="54012"/>
                  <a:pt x="9736" y="54253"/>
                  <a:pt x="9736" y="54413"/>
                </a:cubicBezTo>
                <a:cubicBezTo>
                  <a:pt x="9655" y="54494"/>
                  <a:pt x="9574" y="54574"/>
                  <a:pt x="9492" y="54655"/>
                </a:cubicBezTo>
                <a:cubicBezTo>
                  <a:pt x="9411" y="54735"/>
                  <a:pt x="9006" y="54815"/>
                  <a:pt x="9006" y="54815"/>
                </a:cubicBezTo>
                <a:cubicBezTo>
                  <a:pt x="8681" y="54815"/>
                  <a:pt x="8681" y="54815"/>
                  <a:pt x="8681" y="54815"/>
                </a:cubicBezTo>
                <a:cubicBezTo>
                  <a:pt x="8924" y="54494"/>
                  <a:pt x="8924" y="54494"/>
                  <a:pt x="8924" y="54494"/>
                </a:cubicBezTo>
                <a:cubicBezTo>
                  <a:pt x="9087" y="54092"/>
                  <a:pt x="9087" y="54092"/>
                  <a:pt x="9087" y="54092"/>
                </a:cubicBezTo>
                <a:cubicBezTo>
                  <a:pt x="9087" y="54092"/>
                  <a:pt x="9492" y="53369"/>
                  <a:pt x="9492" y="53208"/>
                </a:cubicBezTo>
                <a:cubicBezTo>
                  <a:pt x="9574" y="52967"/>
                  <a:pt x="9655" y="52806"/>
                  <a:pt x="9736" y="52565"/>
                </a:cubicBezTo>
                <a:cubicBezTo>
                  <a:pt x="9817" y="52404"/>
                  <a:pt x="10060" y="52324"/>
                  <a:pt x="10060" y="52324"/>
                </a:cubicBezTo>
                <a:cubicBezTo>
                  <a:pt x="10304" y="51520"/>
                  <a:pt x="10304" y="51520"/>
                  <a:pt x="10304" y="51520"/>
                </a:cubicBezTo>
                <a:cubicBezTo>
                  <a:pt x="11359" y="49430"/>
                  <a:pt x="11359" y="49430"/>
                  <a:pt x="11359" y="49430"/>
                </a:cubicBezTo>
                <a:cubicBezTo>
                  <a:pt x="11359" y="49430"/>
                  <a:pt x="11521" y="48787"/>
                  <a:pt x="11602" y="48707"/>
                </a:cubicBezTo>
                <a:cubicBezTo>
                  <a:pt x="11602" y="48546"/>
                  <a:pt x="11845" y="48064"/>
                  <a:pt x="11845" y="47903"/>
                </a:cubicBezTo>
                <a:cubicBezTo>
                  <a:pt x="11845" y="47742"/>
                  <a:pt x="12089" y="47180"/>
                  <a:pt x="12089" y="47180"/>
                </a:cubicBezTo>
                <a:cubicBezTo>
                  <a:pt x="12089" y="47180"/>
                  <a:pt x="12332" y="46296"/>
                  <a:pt x="12332" y="46135"/>
                </a:cubicBezTo>
                <a:cubicBezTo>
                  <a:pt x="12332" y="45974"/>
                  <a:pt x="12494" y="45894"/>
                  <a:pt x="12657" y="45813"/>
                </a:cubicBezTo>
                <a:cubicBezTo>
                  <a:pt x="12738" y="45733"/>
                  <a:pt x="12981" y="45010"/>
                  <a:pt x="12981" y="44849"/>
                </a:cubicBezTo>
                <a:cubicBezTo>
                  <a:pt x="13062" y="44688"/>
                  <a:pt x="13225" y="43241"/>
                  <a:pt x="13225" y="43241"/>
                </a:cubicBezTo>
                <a:cubicBezTo>
                  <a:pt x="13062" y="42277"/>
                  <a:pt x="13062" y="42277"/>
                  <a:pt x="13062" y="42277"/>
                </a:cubicBezTo>
                <a:cubicBezTo>
                  <a:pt x="12576" y="41875"/>
                  <a:pt x="12576" y="41875"/>
                  <a:pt x="12576" y="41875"/>
                </a:cubicBezTo>
                <a:cubicBezTo>
                  <a:pt x="12089" y="41634"/>
                  <a:pt x="12089" y="41634"/>
                  <a:pt x="12089" y="41634"/>
                </a:cubicBezTo>
                <a:cubicBezTo>
                  <a:pt x="12089" y="41634"/>
                  <a:pt x="11521" y="41312"/>
                  <a:pt x="11440" y="41232"/>
                </a:cubicBezTo>
                <a:cubicBezTo>
                  <a:pt x="11359" y="41152"/>
                  <a:pt x="11034" y="40991"/>
                  <a:pt x="10953" y="40991"/>
                </a:cubicBezTo>
                <a:cubicBezTo>
                  <a:pt x="10791" y="40910"/>
                  <a:pt x="10385" y="40830"/>
                  <a:pt x="10304" y="40830"/>
                </a:cubicBezTo>
                <a:cubicBezTo>
                  <a:pt x="10223" y="40830"/>
                  <a:pt x="9898" y="40589"/>
                  <a:pt x="9655" y="40428"/>
                </a:cubicBezTo>
                <a:cubicBezTo>
                  <a:pt x="9411" y="40267"/>
                  <a:pt x="9087" y="39866"/>
                  <a:pt x="9087" y="39866"/>
                </a:cubicBezTo>
                <a:cubicBezTo>
                  <a:pt x="9492" y="39223"/>
                  <a:pt x="9492" y="39223"/>
                  <a:pt x="9492" y="39223"/>
                </a:cubicBezTo>
                <a:cubicBezTo>
                  <a:pt x="9492" y="39223"/>
                  <a:pt x="9574" y="38740"/>
                  <a:pt x="9574" y="38580"/>
                </a:cubicBezTo>
                <a:cubicBezTo>
                  <a:pt x="9574" y="38499"/>
                  <a:pt x="9574" y="38258"/>
                  <a:pt x="9574" y="38258"/>
                </a:cubicBezTo>
                <a:cubicBezTo>
                  <a:pt x="9411" y="37937"/>
                  <a:pt x="9411" y="37937"/>
                  <a:pt x="9411" y="37937"/>
                </a:cubicBezTo>
                <a:cubicBezTo>
                  <a:pt x="9168" y="37535"/>
                  <a:pt x="9168" y="37535"/>
                  <a:pt x="9168" y="37535"/>
                </a:cubicBezTo>
                <a:cubicBezTo>
                  <a:pt x="9168" y="37535"/>
                  <a:pt x="8843" y="37454"/>
                  <a:pt x="8681" y="37454"/>
                </a:cubicBezTo>
                <a:cubicBezTo>
                  <a:pt x="8600" y="37535"/>
                  <a:pt x="8600" y="37294"/>
                  <a:pt x="8519" y="37133"/>
                </a:cubicBezTo>
                <a:cubicBezTo>
                  <a:pt x="8519" y="36972"/>
                  <a:pt x="8356" y="36972"/>
                  <a:pt x="8194" y="36892"/>
                </a:cubicBezTo>
                <a:cubicBezTo>
                  <a:pt x="7951" y="36731"/>
                  <a:pt x="7870" y="36490"/>
                  <a:pt x="7870" y="36490"/>
                </a:cubicBezTo>
                <a:cubicBezTo>
                  <a:pt x="8113" y="36008"/>
                  <a:pt x="8113" y="36008"/>
                  <a:pt x="8113" y="36008"/>
                </a:cubicBezTo>
                <a:cubicBezTo>
                  <a:pt x="8113" y="36008"/>
                  <a:pt x="8032" y="35766"/>
                  <a:pt x="7951" y="35686"/>
                </a:cubicBezTo>
                <a:cubicBezTo>
                  <a:pt x="7951" y="35606"/>
                  <a:pt x="7626" y="35606"/>
                  <a:pt x="7626" y="35606"/>
                </a:cubicBezTo>
                <a:cubicBezTo>
                  <a:pt x="7058" y="35525"/>
                  <a:pt x="7058" y="35525"/>
                  <a:pt x="7058" y="35525"/>
                </a:cubicBezTo>
                <a:cubicBezTo>
                  <a:pt x="6653" y="34882"/>
                  <a:pt x="6653" y="34882"/>
                  <a:pt x="6653" y="34882"/>
                </a:cubicBezTo>
                <a:cubicBezTo>
                  <a:pt x="6653" y="34882"/>
                  <a:pt x="6734" y="34320"/>
                  <a:pt x="6815" y="34239"/>
                </a:cubicBezTo>
                <a:cubicBezTo>
                  <a:pt x="6896" y="34079"/>
                  <a:pt x="6815" y="33998"/>
                  <a:pt x="6815" y="33998"/>
                </a:cubicBezTo>
                <a:cubicBezTo>
                  <a:pt x="6409" y="33837"/>
                  <a:pt x="6409" y="33837"/>
                  <a:pt x="6409" y="33837"/>
                </a:cubicBezTo>
                <a:cubicBezTo>
                  <a:pt x="6572" y="33516"/>
                  <a:pt x="6572" y="33516"/>
                  <a:pt x="6572" y="33516"/>
                </a:cubicBezTo>
                <a:cubicBezTo>
                  <a:pt x="6328" y="33034"/>
                  <a:pt x="6328" y="33034"/>
                  <a:pt x="6328" y="33034"/>
                </a:cubicBezTo>
                <a:cubicBezTo>
                  <a:pt x="6409" y="32712"/>
                  <a:pt x="6409" y="32712"/>
                  <a:pt x="6409" y="32712"/>
                </a:cubicBezTo>
                <a:cubicBezTo>
                  <a:pt x="6166" y="32391"/>
                  <a:pt x="6166" y="32391"/>
                  <a:pt x="6166" y="32391"/>
                </a:cubicBezTo>
                <a:cubicBezTo>
                  <a:pt x="6166" y="32150"/>
                  <a:pt x="6166" y="32150"/>
                  <a:pt x="6166" y="32150"/>
                </a:cubicBezTo>
                <a:cubicBezTo>
                  <a:pt x="6409" y="31748"/>
                  <a:pt x="6409" y="31748"/>
                  <a:pt x="6409" y="31748"/>
                </a:cubicBezTo>
                <a:cubicBezTo>
                  <a:pt x="6490" y="31346"/>
                  <a:pt x="6490" y="31346"/>
                  <a:pt x="6490" y="31346"/>
                </a:cubicBezTo>
                <a:cubicBezTo>
                  <a:pt x="6166" y="30783"/>
                  <a:pt x="6166" y="30783"/>
                  <a:pt x="6166" y="30783"/>
                </a:cubicBezTo>
                <a:cubicBezTo>
                  <a:pt x="6166" y="30783"/>
                  <a:pt x="5922" y="30381"/>
                  <a:pt x="5922" y="30301"/>
                </a:cubicBezTo>
                <a:cubicBezTo>
                  <a:pt x="5922" y="30221"/>
                  <a:pt x="5273" y="29819"/>
                  <a:pt x="5273" y="29819"/>
                </a:cubicBezTo>
                <a:cubicBezTo>
                  <a:pt x="5030" y="29256"/>
                  <a:pt x="5030" y="29256"/>
                  <a:pt x="5030" y="29256"/>
                </a:cubicBezTo>
                <a:cubicBezTo>
                  <a:pt x="4381" y="28533"/>
                  <a:pt x="4381" y="28533"/>
                  <a:pt x="4381" y="28533"/>
                </a:cubicBezTo>
                <a:cubicBezTo>
                  <a:pt x="3894" y="27970"/>
                  <a:pt x="3894" y="27970"/>
                  <a:pt x="3894" y="27970"/>
                </a:cubicBezTo>
                <a:cubicBezTo>
                  <a:pt x="3569" y="27649"/>
                  <a:pt x="3569" y="27649"/>
                  <a:pt x="3569" y="27649"/>
                </a:cubicBezTo>
                <a:cubicBezTo>
                  <a:pt x="3326" y="27086"/>
                  <a:pt x="3326" y="27086"/>
                  <a:pt x="3326" y="27086"/>
                </a:cubicBezTo>
                <a:cubicBezTo>
                  <a:pt x="3326" y="27086"/>
                  <a:pt x="3488" y="26443"/>
                  <a:pt x="3488" y="26363"/>
                </a:cubicBezTo>
                <a:cubicBezTo>
                  <a:pt x="3488" y="26202"/>
                  <a:pt x="3732" y="25639"/>
                  <a:pt x="3732" y="25237"/>
                </a:cubicBezTo>
                <a:cubicBezTo>
                  <a:pt x="3651" y="24916"/>
                  <a:pt x="3894" y="24514"/>
                  <a:pt x="3894" y="24514"/>
                </a:cubicBezTo>
                <a:cubicBezTo>
                  <a:pt x="3975" y="23791"/>
                  <a:pt x="3975" y="23791"/>
                  <a:pt x="3975" y="23791"/>
                </a:cubicBezTo>
                <a:cubicBezTo>
                  <a:pt x="3732" y="23549"/>
                  <a:pt x="3732" y="23549"/>
                  <a:pt x="3732" y="23549"/>
                </a:cubicBezTo>
                <a:cubicBezTo>
                  <a:pt x="3245" y="23228"/>
                  <a:pt x="3245" y="23228"/>
                  <a:pt x="3245" y="23228"/>
                </a:cubicBezTo>
                <a:cubicBezTo>
                  <a:pt x="2920" y="22826"/>
                  <a:pt x="2920" y="22826"/>
                  <a:pt x="2920" y="22826"/>
                </a:cubicBezTo>
                <a:cubicBezTo>
                  <a:pt x="2920" y="22826"/>
                  <a:pt x="2758" y="22344"/>
                  <a:pt x="2190" y="22183"/>
                </a:cubicBezTo>
                <a:cubicBezTo>
                  <a:pt x="1622" y="22103"/>
                  <a:pt x="1541" y="22183"/>
                  <a:pt x="1541" y="22183"/>
                </a:cubicBezTo>
                <a:cubicBezTo>
                  <a:pt x="973" y="21862"/>
                  <a:pt x="973" y="21862"/>
                  <a:pt x="973" y="21862"/>
                </a:cubicBezTo>
                <a:cubicBezTo>
                  <a:pt x="567" y="21219"/>
                  <a:pt x="567" y="21219"/>
                  <a:pt x="567" y="21219"/>
                </a:cubicBezTo>
                <a:cubicBezTo>
                  <a:pt x="243" y="20736"/>
                  <a:pt x="243" y="20736"/>
                  <a:pt x="243" y="20736"/>
                </a:cubicBezTo>
                <a:cubicBezTo>
                  <a:pt x="486" y="20415"/>
                  <a:pt x="486" y="20415"/>
                  <a:pt x="486" y="20415"/>
                </a:cubicBezTo>
                <a:cubicBezTo>
                  <a:pt x="567" y="19933"/>
                  <a:pt x="567" y="19933"/>
                  <a:pt x="567" y="19933"/>
                </a:cubicBezTo>
                <a:cubicBezTo>
                  <a:pt x="567" y="19611"/>
                  <a:pt x="567" y="19611"/>
                  <a:pt x="567" y="19611"/>
                </a:cubicBezTo>
                <a:cubicBezTo>
                  <a:pt x="567" y="19209"/>
                  <a:pt x="567" y="19209"/>
                  <a:pt x="567" y="19209"/>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8968"/>
                  <a:pt x="0" y="18968"/>
                  <a:pt x="0" y="18968"/>
                </a:cubicBezTo>
                <a:cubicBezTo>
                  <a:pt x="0" y="18968"/>
                  <a:pt x="0" y="18968"/>
                  <a:pt x="0" y="18968"/>
                </a:cubicBezTo>
                <a:cubicBezTo>
                  <a:pt x="0" y="18968"/>
                  <a:pt x="0" y="18968"/>
                  <a:pt x="0" y="18968"/>
                </a:cubicBezTo>
                <a:cubicBezTo>
                  <a:pt x="0" y="18968"/>
                  <a:pt x="0" y="18968"/>
                  <a:pt x="0"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888"/>
                  <a:pt x="81" y="18888"/>
                  <a:pt x="81" y="18888"/>
                </a:cubicBezTo>
                <a:cubicBezTo>
                  <a:pt x="81" y="18888"/>
                  <a:pt x="81" y="18888"/>
                  <a:pt x="81" y="18888"/>
                </a:cubicBezTo>
                <a:cubicBezTo>
                  <a:pt x="81" y="18888"/>
                  <a:pt x="81" y="18888"/>
                  <a:pt x="81" y="18888"/>
                </a:cubicBezTo>
                <a:cubicBezTo>
                  <a:pt x="162" y="18888"/>
                  <a:pt x="162" y="18888"/>
                  <a:pt x="162" y="18888"/>
                </a:cubicBezTo>
                <a:cubicBezTo>
                  <a:pt x="162" y="18888"/>
                  <a:pt x="162" y="18888"/>
                  <a:pt x="162" y="18888"/>
                </a:cubicBezTo>
                <a:cubicBezTo>
                  <a:pt x="162" y="18888"/>
                  <a:pt x="162" y="18888"/>
                  <a:pt x="162" y="18888"/>
                </a:cubicBezTo>
                <a:cubicBezTo>
                  <a:pt x="162" y="18888"/>
                  <a:pt x="162" y="18888"/>
                  <a:pt x="162" y="18888"/>
                </a:cubicBezTo>
                <a:cubicBezTo>
                  <a:pt x="162" y="18888"/>
                  <a:pt x="162" y="18888"/>
                  <a:pt x="162" y="18888"/>
                </a:cubicBezTo>
                <a:cubicBezTo>
                  <a:pt x="162" y="18807"/>
                  <a:pt x="162" y="18807"/>
                  <a:pt x="162" y="18807"/>
                </a:cubicBezTo>
                <a:cubicBezTo>
                  <a:pt x="162" y="18807"/>
                  <a:pt x="162" y="18807"/>
                  <a:pt x="162" y="18807"/>
                </a:cubicBezTo>
                <a:cubicBezTo>
                  <a:pt x="162" y="18807"/>
                  <a:pt x="162" y="18807"/>
                  <a:pt x="162" y="18807"/>
                </a:cubicBezTo>
                <a:cubicBezTo>
                  <a:pt x="243" y="18807"/>
                  <a:pt x="243" y="18807"/>
                  <a:pt x="243" y="18807"/>
                </a:cubicBezTo>
                <a:cubicBezTo>
                  <a:pt x="243" y="18807"/>
                  <a:pt x="243" y="18807"/>
                  <a:pt x="243" y="18807"/>
                </a:cubicBezTo>
                <a:cubicBezTo>
                  <a:pt x="243" y="18807"/>
                  <a:pt x="243" y="18807"/>
                  <a:pt x="243" y="18807"/>
                </a:cubicBezTo>
                <a:cubicBezTo>
                  <a:pt x="243" y="18807"/>
                  <a:pt x="243" y="18807"/>
                  <a:pt x="243" y="18807"/>
                </a:cubicBezTo>
                <a:cubicBezTo>
                  <a:pt x="243" y="18727"/>
                  <a:pt x="243" y="18727"/>
                  <a:pt x="243" y="18727"/>
                </a:cubicBezTo>
                <a:cubicBezTo>
                  <a:pt x="324" y="18727"/>
                  <a:pt x="324" y="18727"/>
                  <a:pt x="324" y="18727"/>
                </a:cubicBezTo>
                <a:cubicBezTo>
                  <a:pt x="324" y="18727"/>
                  <a:pt x="324" y="18727"/>
                  <a:pt x="324" y="18727"/>
                </a:cubicBezTo>
                <a:cubicBezTo>
                  <a:pt x="324" y="18727"/>
                  <a:pt x="324" y="18727"/>
                  <a:pt x="324" y="18727"/>
                </a:cubicBezTo>
                <a:cubicBezTo>
                  <a:pt x="324" y="18727"/>
                  <a:pt x="324" y="18727"/>
                  <a:pt x="324" y="18727"/>
                </a:cubicBezTo>
                <a:cubicBezTo>
                  <a:pt x="324" y="18647"/>
                  <a:pt x="324" y="18647"/>
                  <a:pt x="324" y="18647"/>
                </a:cubicBezTo>
                <a:cubicBezTo>
                  <a:pt x="324" y="18647"/>
                  <a:pt x="324" y="18647"/>
                  <a:pt x="324" y="18647"/>
                </a:cubicBezTo>
                <a:cubicBezTo>
                  <a:pt x="405" y="18647"/>
                  <a:pt x="405" y="18647"/>
                  <a:pt x="405" y="18647"/>
                </a:cubicBezTo>
                <a:cubicBezTo>
                  <a:pt x="405" y="18647"/>
                  <a:pt x="405" y="18647"/>
                  <a:pt x="405" y="18647"/>
                </a:cubicBezTo>
                <a:cubicBezTo>
                  <a:pt x="405" y="18647"/>
                  <a:pt x="405" y="18647"/>
                  <a:pt x="405" y="18647"/>
                </a:cubicBezTo>
                <a:cubicBezTo>
                  <a:pt x="405" y="18647"/>
                  <a:pt x="405" y="18647"/>
                  <a:pt x="405" y="18647"/>
                </a:cubicBezTo>
                <a:cubicBezTo>
                  <a:pt x="405" y="18647"/>
                  <a:pt x="405" y="18647"/>
                  <a:pt x="405" y="18647"/>
                </a:cubicBezTo>
                <a:cubicBezTo>
                  <a:pt x="405" y="18647"/>
                  <a:pt x="405" y="18647"/>
                  <a:pt x="405" y="18647"/>
                </a:cubicBezTo>
                <a:cubicBezTo>
                  <a:pt x="405" y="18647"/>
                  <a:pt x="405" y="18647"/>
                  <a:pt x="405" y="18647"/>
                </a:cubicBezTo>
                <a:cubicBezTo>
                  <a:pt x="486" y="18486"/>
                  <a:pt x="567" y="18405"/>
                  <a:pt x="649" y="18405"/>
                </a:cubicBezTo>
                <a:cubicBezTo>
                  <a:pt x="649" y="18405"/>
                  <a:pt x="649" y="18325"/>
                  <a:pt x="649" y="18325"/>
                </a:cubicBezTo>
                <a:cubicBezTo>
                  <a:pt x="730" y="18325"/>
                  <a:pt x="811" y="18325"/>
                  <a:pt x="973" y="18325"/>
                </a:cubicBezTo>
                <a:cubicBezTo>
                  <a:pt x="973" y="18325"/>
                  <a:pt x="1135" y="17602"/>
                  <a:pt x="1054" y="17361"/>
                </a:cubicBezTo>
                <a:cubicBezTo>
                  <a:pt x="973" y="17039"/>
                  <a:pt x="1379" y="16718"/>
                  <a:pt x="1379" y="16718"/>
                </a:cubicBezTo>
                <a:cubicBezTo>
                  <a:pt x="1947" y="16155"/>
                  <a:pt x="1947" y="16155"/>
                  <a:pt x="1947" y="16155"/>
                </a:cubicBezTo>
                <a:cubicBezTo>
                  <a:pt x="1866" y="15512"/>
                  <a:pt x="1866" y="15512"/>
                  <a:pt x="1866" y="15512"/>
                </a:cubicBezTo>
                <a:cubicBezTo>
                  <a:pt x="2515" y="15592"/>
                  <a:pt x="2515" y="15592"/>
                  <a:pt x="2515" y="15592"/>
                </a:cubicBezTo>
                <a:cubicBezTo>
                  <a:pt x="2515" y="15592"/>
                  <a:pt x="3002" y="15351"/>
                  <a:pt x="2839" y="15030"/>
                </a:cubicBezTo>
                <a:cubicBezTo>
                  <a:pt x="2758" y="14869"/>
                  <a:pt x="2677" y="14628"/>
                  <a:pt x="2596" y="14467"/>
                </a:cubicBezTo>
                <a:cubicBezTo>
                  <a:pt x="2677" y="14387"/>
                  <a:pt x="2677" y="14387"/>
                  <a:pt x="2677" y="14306"/>
                </a:cubicBezTo>
                <a:cubicBezTo>
                  <a:pt x="2677" y="14306"/>
                  <a:pt x="2839" y="14065"/>
                  <a:pt x="2839" y="14065"/>
                </a:cubicBezTo>
                <a:cubicBezTo>
                  <a:pt x="3083" y="14065"/>
                  <a:pt x="3083" y="14065"/>
                  <a:pt x="3083" y="14065"/>
                </a:cubicBezTo>
                <a:cubicBezTo>
                  <a:pt x="3326" y="14146"/>
                  <a:pt x="3326" y="14146"/>
                  <a:pt x="3326" y="14146"/>
                </a:cubicBezTo>
                <a:cubicBezTo>
                  <a:pt x="3326" y="14146"/>
                  <a:pt x="3488" y="14226"/>
                  <a:pt x="3569" y="14226"/>
                </a:cubicBezTo>
                <a:cubicBezTo>
                  <a:pt x="3732" y="14226"/>
                  <a:pt x="3975" y="14065"/>
                  <a:pt x="3975" y="14065"/>
                </a:cubicBezTo>
                <a:cubicBezTo>
                  <a:pt x="3732" y="13744"/>
                  <a:pt x="3732" y="13744"/>
                  <a:pt x="3732" y="13744"/>
                </a:cubicBezTo>
                <a:cubicBezTo>
                  <a:pt x="3813" y="13422"/>
                  <a:pt x="3813" y="13422"/>
                  <a:pt x="3813" y="13422"/>
                </a:cubicBezTo>
                <a:cubicBezTo>
                  <a:pt x="4137" y="13422"/>
                  <a:pt x="4137" y="13422"/>
                  <a:pt x="4137" y="13422"/>
                </a:cubicBezTo>
                <a:cubicBezTo>
                  <a:pt x="4300" y="13422"/>
                  <a:pt x="4300" y="13422"/>
                  <a:pt x="4300" y="13422"/>
                </a:cubicBezTo>
                <a:cubicBezTo>
                  <a:pt x="3975" y="12940"/>
                  <a:pt x="3975" y="12940"/>
                  <a:pt x="3975" y="12940"/>
                </a:cubicBezTo>
                <a:cubicBezTo>
                  <a:pt x="3975" y="12940"/>
                  <a:pt x="4056" y="12699"/>
                  <a:pt x="4219" y="12779"/>
                </a:cubicBezTo>
                <a:cubicBezTo>
                  <a:pt x="4300" y="12779"/>
                  <a:pt x="4381" y="12940"/>
                  <a:pt x="4462" y="12940"/>
                </a:cubicBezTo>
                <a:cubicBezTo>
                  <a:pt x="4543" y="12940"/>
                  <a:pt x="4787" y="13020"/>
                  <a:pt x="4787" y="13020"/>
                </a:cubicBezTo>
                <a:cubicBezTo>
                  <a:pt x="5111" y="13101"/>
                  <a:pt x="5111" y="13101"/>
                  <a:pt x="5111" y="13101"/>
                </a:cubicBezTo>
                <a:cubicBezTo>
                  <a:pt x="5436" y="13101"/>
                  <a:pt x="5436" y="13101"/>
                  <a:pt x="5436" y="13101"/>
                </a:cubicBezTo>
                <a:cubicBezTo>
                  <a:pt x="5841" y="13101"/>
                  <a:pt x="5841" y="13101"/>
                  <a:pt x="5841" y="13101"/>
                </a:cubicBezTo>
                <a:cubicBezTo>
                  <a:pt x="6004" y="13342"/>
                  <a:pt x="6004" y="13342"/>
                  <a:pt x="6004" y="13342"/>
                </a:cubicBezTo>
                <a:cubicBezTo>
                  <a:pt x="6004" y="13342"/>
                  <a:pt x="6085" y="13503"/>
                  <a:pt x="6004" y="13583"/>
                </a:cubicBezTo>
                <a:cubicBezTo>
                  <a:pt x="6004" y="13663"/>
                  <a:pt x="5922" y="13904"/>
                  <a:pt x="5922" y="13904"/>
                </a:cubicBezTo>
                <a:cubicBezTo>
                  <a:pt x="5841" y="13904"/>
                  <a:pt x="5760" y="13904"/>
                  <a:pt x="5679" y="13985"/>
                </a:cubicBezTo>
                <a:cubicBezTo>
                  <a:pt x="5598" y="13985"/>
                  <a:pt x="5192" y="13985"/>
                  <a:pt x="5192" y="13985"/>
                </a:cubicBezTo>
                <a:cubicBezTo>
                  <a:pt x="4868" y="13985"/>
                  <a:pt x="4868" y="13985"/>
                  <a:pt x="4868" y="13985"/>
                </a:cubicBezTo>
                <a:cubicBezTo>
                  <a:pt x="4624" y="13985"/>
                  <a:pt x="4624" y="13985"/>
                  <a:pt x="4624" y="13985"/>
                </a:cubicBezTo>
                <a:cubicBezTo>
                  <a:pt x="4543" y="14146"/>
                  <a:pt x="4543" y="14146"/>
                  <a:pt x="4543" y="14146"/>
                </a:cubicBezTo>
                <a:cubicBezTo>
                  <a:pt x="4543" y="14146"/>
                  <a:pt x="4787" y="14226"/>
                  <a:pt x="4868" y="14306"/>
                </a:cubicBezTo>
                <a:cubicBezTo>
                  <a:pt x="5030" y="14306"/>
                  <a:pt x="5030" y="14306"/>
                  <a:pt x="5030" y="14306"/>
                </a:cubicBezTo>
                <a:cubicBezTo>
                  <a:pt x="5111" y="14387"/>
                  <a:pt x="5273" y="14547"/>
                  <a:pt x="5273" y="14547"/>
                </a:cubicBezTo>
                <a:cubicBezTo>
                  <a:pt x="5192" y="14789"/>
                  <a:pt x="5192" y="14789"/>
                  <a:pt x="5192" y="14789"/>
                </a:cubicBezTo>
                <a:cubicBezTo>
                  <a:pt x="5192" y="14789"/>
                  <a:pt x="5436" y="14467"/>
                  <a:pt x="5436" y="14467"/>
                </a:cubicBezTo>
                <a:cubicBezTo>
                  <a:pt x="5517" y="14467"/>
                  <a:pt x="5922" y="14467"/>
                  <a:pt x="5922" y="14467"/>
                </a:cubicBezTo>
                <a:cubicBezTo>
                  <a:pt x="5922" y="14467"/>
                  <a:pt x="6247" y="14306"/>
                  <a:pt x="6328" y="14306"/>
                </a:cubicBezTo>
                <a:cubicBezTo>
                  <a:pt x="6328" y="14306"/>
                  <a:pt x="6247" y="14547"/>
                  <a:pt x="6247" y="14547"/>
                </a:cubicBezTo>
                <a:cubicBezTo>
                  <a:pt x="6572" y="14387"/>
                  <a:pt x="6572" y="14387"/>
                  <a:pt x="6572" y="14387"/>
                </a:cubicBezTo>
                <a:cubicBezTo>
                  <a:pt x="6896" y="14226"/>
                  <a:pt x="6896" y="14226"/>
                  <a:pt x="6896" y="14226"/>
                </a:cubicBezTo>
                <a:cubicBezTo>
                  <a:pt x="7058" y="14226"/>
                  <a:pt x="7058" y="14226"/>
                  <a:pt x="7058" y="14226"/>
                </a:cubicBezTo>
                <a:cubicBezTo>
                  <a:pt x="7058" y="14226"/>
                  <a:pt x="7139" y="14467"/>
                  <a:pt x="7139" y="14547"/>
                </a:cubicBezTo>
                <a:cubicBezTo>
                  <a:pt x="7058" y="14628"/>
                  <a:pt x="7058" y="14628"/>
                  <a:pt x="7058" y="14789"/>
                </a:cubicBezTo>
                <a:cubicBezTo>
                  <a:pt x="7058" y="14869"/>
                  <a:pt x="6977" y="14949"/>
                  <a:pt x="7058" y="15030"/>
                </a:cubicBezTo>
                <a:cubicBezTo>
                  <a:pt x="7058" y="15030"/>
                  <a:pt x="7058" y="15110"/>
                  <a:pt x="7139" y="15110"/>
                </a:cubicBezTo>
                <a:cubicBezTo>
                  <a:pt x="7221" y="15190"/>
                  <a:pt x="7302" y="15110"/>
                  <a:pt x="7302" y="15110"/>
                </a:cubicBezTo>
                <a:cubicBezTo>
                  <a:pt x="7464" y="14708"/>
                  <a:pt x="7464" y="14708"/>
                  <a:pt x="7464" y="14708"/>
                </a:cubicBezTo>
                <a:cubicBezTo>
                  <a:pt x="7464" y="14708"/>
                  <a:pt x="7626" y="14547"/>
                  <a:pt x="7626" y="14547"/>
                </a:cubicBezTo>
                <a:cubicBezTo>
                  <a:pt x="7707" y="14547"/>
                  <a:pt x="7951" y="14387"/>
                  <a:pt x="7951" y="14387"/>
                </a:cubicBezTo>
                <a:cubicBezTo>
                  <a:pt x="8356" y="14387"/>
                  <a:pt x="8356" y="14387"/>
                  <a:pt x="8356" y="14387"/>
                </a:cubicBezTo>
                <a:cubicBezTo>
                  <a:pt x="8356" y="14387"/>
                  <a:pt x="8762" y="14306"/>
                  <a:pt x="8843" y="14306"/>
                </a:cubicBezTo>
                <a:cubicBezTo>
                  <a:pt x="8843" y="14387"/>
                  <a:pt x="9006" y="14387"/>
                  <a:pt x="9087" y="14387"/>
                </a:cubicBezTo>
                <a:cubicBezTo>
                  <a:pt x="9249" y="14387"/>
                  <a:pt x="9330" y="14387"/>
                  <a:pt x="9492" y="14387"/>
                </a:cubicBezTo>
                <a:cubicBezTo>
                  <a:pt x="9574" y="14387"/>
                  <a:pt x="9655" y="14387"/>
                  <a:pt x="9655" y="14387"/>
                </a:cubicBezTo>
                <a:cubicBezTo>
                  <a:pt x="9655" y="14387"/>
                  <a:pt x="9817" y="14226"/>
                  <a:pt x="9817" y="14226"/>
                </a:cubicBezTo>
                <a:cubicBezTo>
                  <a:pt x="9817" y="14146"/>
                  <a:pt x="9817" y="14065"/>
                  <a:pt x="9817" y="14065"/>
                </a:cubicBezTo>
                <a:cubicBezTo>
                  <a:pt x="9898" y="13985"/>
                  <a:pt x="9979" y="13824"/>
                  <a:pt x="10060" y="13824"/>
                </a:cubicBezTo>
                <a:cubicBezTo>
                  <a:pt x="10141" y="13824"/>
                  <a:pt x="11359" y="13985"/>
                  <a:pt x="11359" y="13985"/>
                </a:cubicBezTo>
                <a:cubicBezTo>
                  <a:pt x="12413" y="14306"/>
                  <a:pt x="12413" y="14306"/>
                  <a:pt x="12413" y="14306"/>
                </a:cubicBezTo>
                <a:cubicBezTo>
                  <a:pt x="13144" y="14467"/>
                  <a:pt x="13144" y="14467"/>
                  <a:pt x="13144" y="14467"/>
                </a:cubicBezTo>
                <a:cubicBezTo>
                  <a:pt x="13144" y="14467"/>
                  <a:pt x="13711" y="14789"/>
                  <a:pt x="13793" y="14789"/>
                </a:cubicBezTo>
                <a:cubicBezTo>
                  <a:pt x="13874" y="14869"/>
                  <a:pt x="14929" y="15030"/>
                  <a:pt x="14929" y="15030"/>
                </a:cubicBezTo>
                <a:cubicBezTo>
                  <a:pt x="15415" y="15351"/>
                  <a:pt x="15415" y="15351"/>
                  <a:pt x="15415" y="15351"/>
                </a:cubicBezTo>
                <a:cubicBezTo>
                  <a:pt x="15415" y="15351"/>
                  <a:pt x="15902" y="15512"/>
                  <a:pt x="15902" y="15592"/>
                </a:cubicBezTo>
                <a:cubicBezTo>
                  <a:pt x="15902" y="15673"/>
                  <a:pt x="16227" y="15833"/>
                  <a:pt x="16227" y="15833"/>
                </a:cubicBezTo>
                <a:cubicBezTo>
                  <a:pt x="16551" y="15673"/>
                  <a:pt x="16551" y="15673"/>
                  <a:pt x="16551" y="15673"/>
                </a:cubicBezTo>
                <a:cubicBezTo>
                  <a:pt x="16551" y="15673"/>
                  <a:pt x="16957" y="15753"/>
                  <a:pt x="16957" y="15753"/>
                </a:cubicBezTo>
                <a:cubicBezTo>
                  <a:pt x="17038" y="15833"/>
                  <a:pt x="17849" y="16075"/>
                  <a:pt x="17849" y="16075"/>
                </a:cubicBezTo>
                <a:cubicBezTo>
                  <a:pt x="17849" y="16075"/>
                  <a:pt x="18417" y="16235"/>
                  <a:pt x="18498" y="16235"/>
                </a:cubicBezTo>
                <a:cubicBezTo>
                  <a:pt x="18580" y="16235"/>
                  <a:pt x="18904" y="16155"/>
                  <a:pt x="18904" y="16155"/>
                </a:cubicBezTo>
                <a:cubicBezTo>
                  <a:pt x="18904" y="15914"/>
                  <a:pt x="18904" y="15914"/>
                  <a:pt x="18904" y="15914"/>
                </a:cubicBezTo>
                <a:cubicBezTo>
                  <a:pt x="18904" y="15914"/>
                  <a:pt x="18823" y="15753"/>
                  <a:pt x="18985" y="15833"/>
                </a:cubicBezTo>
                <a:cubicBezTo>
                  <a:pt x="19148" y="15833"/>
                  <a:pt x="19229" y="15833"/>
                  <a:pt x="19310" y="15914"/>
                </a:cubicBezTo>
                <a:cubicBezTo>
                  <a:pt x="19310" y="15994"/>
                  <a:pt x="19472" y="15994"/>
                  <a:pt x="19553" y="16075"/>
                </a:cubicBezTo>
                <a:cubicBezTo>
                  <a:pt x="19634" y="16235"/>
                  <a:pt x="19959" y="16316"/>
                  <a:pt x="19959" y="16316"/>
                </a:cubicBezTo>
                <a:cubicBezTo>
                  <a:pt x="20365" y="16476"/>
                  <a:pt x="20365" y="16476"/>
                  <a:pt x="20365" y="16476"/>
                </a:cubicBezTo>
                <a:cubicBezTo>
                  <a:pt x="20446" y="16718"/>
                  <a:pt x="20446" y="16718"/>
                  <a:pt x="20446" y="16718"/>
                </a:cubicBezTo>
                <a:cubicBezTo>
                  <a:pt x="20527" y="16798"/>
                  <a:pt x="20527" y="16798"/>
                  <a:pt x="20527" y="16798"/>
                </a:cubicBezTo>
                <a:cubicBezTo>
                  <a:pt x="20608" y="16637"/>
                  <a:pt x="20608" y="16637"/>
                  <a:pt x="20608" y="16637"/>
                </a:cubicBezTo>
                <a:cubicBezTo>
                  <a:pt x="20689" y="16557"/>
                  <a:pt x="20770" y="16557"/>
                  <a:pt x="20770" y="16557"/>
                </a:cubicBezTo>
                <a:cubicBezTo>
                  <a:pt x="20933" y="16637"/>
                  <a:pt x="20933" y="16637"/>
                  <a:pt x="20933" y="16637"/>
                </a:cubicBezTo>
                <a:cubicBezTo>
                  <a:pt x="20933" y="16637"/>
                  <a:pt x="21095" y="16637"/>
                  <a:pt x="21095" y="16637"/>
                </a:cubicBezTo>
                <a:cubicBezTo>
                  <a:pt x="21176" y="16637"/>
                  <a:pt x="21419" y="16557"/>
                  <a:pt x="21419" y="16557"/>
                </a:cubicBezTo>
                <a:cubicBezTo>
                  <a:pt x="21419" y="16637"/>
                  <a:pt x="21582" y="16798"/>
                  <a:pt x="21663" y="16798"/>
                </a:cubicBezTo>
                <a:cubicBezTo>
                  <a:pt x="21663" y="16878"/>
                  <a:pt x="21825" y="17119"/>
                  <a:pt x="21825" y="17119"/>
                </a:cubicBezTo>
                <a:cubicBezTo>
                  <a:pt x="21825" y="17119"/>
                  <a:pt x="21825" y="17200"/>
                  <a:pt x="21825" y="17361"/>
                </a:cubicBezTo>
                <a:cubicBezTo>
                  <a:pt x="21825" y="17441"/>
                  <a:pt x="21906" y="17521"/>
                  <a:pt x="21906" y="17521"/>
                </a:cubicBezTo>
                <a:cubicBezTo>
                  <a:pt x="22068" y="17682"/>
                  <a:pt x="22068" y="17682"/>
                  <a:pt x="22068" y="17682"/>
                </a:cubicBezTo>
                <a:cubicBezTo>
                  <a:pt x="22474" y="18325"/>
                  <a:pt x="22474" y="18325"/>
                  <a:pt x="22474" y="18325"/>
                </a:cubicBezTo>
                <a:cubicBezTo>
                  <a:pt x="22636" y="18486"/>
                  <a:pt x="22636" y="18486"/>
                  <a:pt x="22636" y="18486"/>
                </a:cubicBezTo>
                <a:cubicBezTo>
                  <a:pt x="22799" y="18325"/>
                  <a:pt x="22799" y="18325"/>
                  <a:pt x="22799" y="18325"/>
                </a:cubicBezTo>
                <a:cubicBezTo>
                  <a:pt x="23042" y="18325"/>
                  <a:pt x="23042" y="18325"/>
                  <a:pt x="23042" y="18325"/>
                </a:cubicBezTo>
                <a:cubicBezTo>
                  <a:pt x="23286" y="18888"/>
                  <a:pt x="23286" y="18888"/>
                  <a:pt x="23286" y="18888"/>
                </a:cubicBezTo>
                <a:cubicBezTo>
                  <a:pt x="23529" y="19611"/>
                  <a:pt x="23529" y="19611"/>
                  <a:pt x="23529" y="19611"/>
                </a:cubicBezTo>
                <a:cubicBezTo>
                  <a:pt x="23367" y="20576"/>
                  <a:pt x="23367" y="20576"/>
                  <a:pt x="23367" y="20576"/>
                </a:cubicBezTo>
                <a:cubicBezTo>
                  <a:pt x="23367" y="21219"/>
                  <a:pt x="23367" y="21219"/>
                  <a:pt x="23367" y="21219"/>
                </a:cubicBezTo>
                <a:cubicBezTo>
                  <a:pt x="23367" y="21219"/>
                  <a:pt x="23204" y="21701"/>
                  <a:pt x="23204" y="21781"/>
                </a:cubicBezTo>
                <a:cubicBezTo>
                  <a:pt x="23204" y="21942"/>
                  <a:pt x="22799" y="22505"/>
                  <a:pt x="22799" y="22505"/>
                </a:cubicBezTo>
                <a:cubicBezTo>
                  <a:pt x="22799" y="22505"/>
                  <a:pt x="22555" y="22987"/>
                  <a:pt x="22474" y="23067"/>
                </a:cubicBezTo>
                <a:cubicBezTo>
                  <a:pt x="22393" y="23228"/>
                  <a:pt x="22068" y="23871"/>
                  <a:pt x="22068" y="23871"/>
                </a:cubicBezTo>
                <a:cubicBezTo>
                  <a:pt x="21095" y="24835"/>
                  <a:pt x="21095" y="24835"/>
                  <a:pt x="21095" y="24835"/>
                </a:cubicBezTo>
                <a:cubicBezTo>
                  <a:pt x="21095" y="24835"/>
                  <a:pt x="20608" y="25077"/>
                  <a:pt x="20446" y="25157"/>
                </a:cubicBezTo>
                <a:cubicBezTo>
                  <a:pt x="20365" y="25318"/>
                  <a:pt x="19553" y="25398"/>
                  <a:pt x="19553" y="25398"/>
                </a:cubicBezTo>
                <a:cubicBezTo>
                  <a:pt x="18904" y="25398"/>
                  <a:pt x="18904" y="25398"/>
                  <a:pt x="18904" y="25398"/>
                </a:cubicBezTo>
                <a:cubicBezTo>
                  <a:pt x="17931" y="25157"/>
                  <a:pt x="17931" y="25157"/>
                  <a:pt x="17931" y="25157"/>
                </a:cubicBezTo>
                <a:cubicBezTo>
                  <a:pt x="17363" y="25318"/>
                  <a:pt x="17363" y="25318"/>
                  <a:pt x="17363" y="25318"/>
                </a:cubicBezTo>
                <a:cubicBezTo>
                  <a:pt x="16632" y="25559"/>
                  <a:pt x="16632" y="25559"/>
                  <a:pt x="16632" y="25559"/>
                </a:cubicBezTo>
                <a:cubicBezTo>
                  <a:pt x="15983" y="25559"/>
                  <a:pt x="15983" y="25559"/>
                  <a:pt x="15983" y="25559"/>
                </a:cubicBezTo>
                <a:cubicBezTo>
                  <a:pt x="15172" y="25720"/>
                  <a:pt x="15172" y="25720"/>
                  <a:pt x="15172" y="25720"/>
                </a:cubicBezTo>
                <a:cubicBezTo>
                  <a:pt x="15172" y="25720"/>
                  <a:pt x="15010" y="25720"/>
                  <a:pt x="14847" y="25720"/>
                </a:cubicBezTo>
                <a:cubicBezTo>
                  <a:pt x="14766" y="25720"/>
                  <a:pt x="14279" y="25559"/>
                  <a:pt x="14279" y="25559"/>
                </a:cubicBezTo>
                <a:cubicBezTo>
                  <a:pt x="13711" y="25398"/>
                  <a:pt x="13711" y="25398"/>
                  <a:pt x="13711" y="25398"/>
                </a:cubicBezTo>
                <a:cubicBezTo>
                  <a:pt x="13306" y="25398"/>
                  <a:pt x="13306" y="25398"/>
                  <a:pt x="13306" y="25398"/>
                </a:cubicBezTo>
                <a:cubicBezTo>
                  <a:pt x="13225" y="25720"/>
                  <a:pt x="13225" y="25720"/>
                  <a:pt x="13225" y="25720"/>
                </a:cubicBezTo>
                <a:cubicBezTo>
                  <a:pt x="13225" y="25720"/>
                  <a:pt x="13225" y="25720"/>
                  <a:pt x="13062" y="25720"/>
                </a:cubicBezTo>
                <a:cubicBezTo>
                  <a:pt x="12900" y="25720"/>
                  <a:pt x="12738" y="25720"/>
                  <a:pt x="12738" y="25720"/>
                </a:cubicBezTo>
                <a:cubicBezTo>
                  <a:pt x="12738" y="25398"/>
                  <a:pt x="12738" y="25398"/>
                  <a:pt x="12738" y="25398"/>
                </a:cubicBezTo>
                <a:cubicBezTo>
                  <a:pt x="12170" y="25398"/>
                  <a:pt x="12170" y="25398"/>
                  <a:pt x="12170" y="25398"/>
                </a:cubicBezTo>
                <a:cubicBezTo>
                  <a:pt x="12170" y="25398"/>
                  <a:pt x="11926" y="25478"/>
                  <a:pt x="11764" y="25478"/>
                </a:cubicBezTo>
                <a:cubicBezTo>
                  <a:pt x="11521" y="25478"/>
                  <a:pt x="11277" y="25237"/>
                  <a:pt x="11196" y="25237"/>
                </a:cubicBezTo>
                <a:cubicBezTo>
                  <a:pt x="11115" y="25237"/>
                  <a:pt x="11115" y="25318"/>
                  <a:pt x="11115" y="25318"/>
                </a:cubicBezTo>
                <a:cubicBezTo>
                  <a:pt x="11115" y="25559"/>
                  <a:pt x="11115" y="25559"/>
                  <a:pt x="11115" y="25559"/>
                </a:cubicBezTo>
                <a:cubicBezTo>
                  <a:pt x="10709" y="25559"/>
                  <a:pt x="10709" y="25559"/>
                  <a:pt x="10709" y="25559"/>
                </a:cubicBezTo>
                <a:cubicBezTo>
                  <a:pt x="10223" y="25398"/>
                  <a:pt x="10223" y="25398"/>
                  <a:pt x="10223" y="25398"/>
                </a:cubicBezTo>
                <a:cubicBezTo>
                  <a:pt x="9817" y="25077"/>
                  <a:pt x="9817" y="25077"/>
                  <a:pt x="9817" y="25077"/>
                </a:cubicBezTo>
                <a:cubicBezTo>
                  <a:pt x="9492" y="24755"/>
                  <a:pt x="9492" y="24755"/>
                  <a:pt x="9492" y="24755"/>
                </a:cubicBezTo>
                <a:cubicBezTo>
                  <a:pt x="9492" y="24594"/>
                  <a:pt x="9492" y="24594"/>
                  <a:pt x="9492" y="24594"/>
                </a:cubicBezTo>
                <a:cubicBezTo>
                  <a:pt x="9087" y="24594"/>
                  <a:pt x="9087" y="24594"/>
                  <a:pt x="9087" y="24594"/>
                </a:cubicBezTo>
                <a:cubicBezTo>
                  <a:pt x="8519" y="24594"/>
                  <a:pt x="8519" y="24594"/>
                  <a:pt x="8519" y="24594"/>
                </a:cubicBezTo>
                <a:cubicBezTo>
                  <a:pt x="8194" y="24755"/>
                  <a:pt x="8194" y="24755"/>
                  <a:pt x="8194" y="24755"/>
                </a:cubicBezTo>
                <a:cubicBezTo>
                  <a:pt x="8600" y="24835"/>
                  <a:pt x="8600" y="24835"/>
                  <a:pt x="8600" y="24835"/>
                </a:cubicBezTo>
                <a:cubicBezTo>
                  <a:pt x="8843" y="24916"/>
                  <a:pt x="8843" y="24916"/>
                  <a:pt x="8843" y="24916"/>
                </a:cubicBezTo>
                <a:cubicBezTo>
                  <a:pt x="8843" y="24916"/>
                  <a:pt x="9168" y="24835"/>
                  <a:pt x="9168" y="25077"/>
                </a:cubicBezTo>
                <a:cubicBezTo>
                  <a:pt x="9168" y="25237"/>
                  <a:pt x="9006" y="25237"/>
                  <a:pt x="9168" y="25398"/>
                </a:cubicBezTo>
                <a:cubicBezTo>
                  <a:pt x="9249" y="25559"/>
                  <a:pt x="9574" y="25720"/>
                  <a:pt x="9574" y="25720"/>
                </a:cubicBezTo>
                <a:cubicBezTo>
                  <a:pt x="9574" y="25720"/>
                  <a:pt x="9736" y="25720"/>
                  <a:pt x="9817" y="25720"/>
                </a:cubicBezTo>
                <a:cubicBezTo>
                  <a:pt x="9898" y="25720"/>
                  <a:pt x="9979" y="25720"/>
                  <a:pt x="9979" y="25720"/>
                </a:cubicBezTo>
                <a:cubicBezTo>
                  <a:pt x="10141" y="25961"/>
                  <a:pt x="10141" y="25961"/>
                  <a:pt x="10141" y="25961"/>
                </a:cubicBezTo>
                <a:cubicBezTo>
                  <a:pt x="10141" y="25961"/>
                  <a:pt x="10060" y="26041"/>
                  <a:pt x="10223" y="26041"/>
                </a:cubicBezTo>
                <a:cubicBezTo>
                  <a:pt x="10304" y="26041"/>
                  <a:pt x="10709" y="26041"/>
                  <a:pt x="10709" y="26041"/>
                </a:cubicBezTo>
                <a:cubicBezTo>
                  <a:pt x="11115" y="26202"/>
                  <a:pt x="11115" y="26202"/>
                  <a:pt x="11115" y="26202"/>
                </a:cubicBezTo>
                <a:cubicBezTo>
                  <a:pt x="11115" y="26443"/>
                  <a:pt x="11115" y="26443"/>
                  <a:pt x="11115" y="26443"/>
                </a:cubicBezTo>
                <a:cubicBezTo>
                  <a:pt x="11115" y="26443"/>
                  <a:pt x="11034" y="26604"/>
                  <a:pt x="11196" y="26604"/>
                </a:cubicBezTo>
                <a:cubicBezTo>
                  <a:pt x="11277" y="26684"/>
                  <a:pt x="11602" y="26604"/>
                  <a:pt x="11602" y="26604"/>
                </a:cubicBezTo>
                <a:cubicBezTo>
                  <a:pt x="11602" y="26604"/>
                  <a:pt x="11521" y="26523"/>
                  <a:pt x="11683" y="26604"/>
                </a:cubicBezTo>
                <a:cubicBezTo>
                  <a:pt x="11764" y="26684"/>
                  <a:pt x="11845" y="26764"/>
                  <a:pt x="11845" y="26764"/>
                </a:cubicBezTo>
                <a:cubicBezTo>
                  <a:pt x="11845" y="26764"/>
                  <a:pt x="11926" y="26925"/>
                  <a:pt x="11926" y="27006"/>
                </a:cubicBezTo>
                <a:cubicBezTo>
                  <a:pt x="11926" y="27086"/>
                  <a:pt x="12008" y="27247"/>
                  <a:pt x="12008" y="27247"/>
                </a:cubicBezTo>
                <a:cubicBezTo>
                  <a:pt x="12008" y="27247"/>
                  <a:pt x="11764" y="27327"/>
                  <a:pt x="12170" y="27327"/>
                </a:cubicBezTo>
                <a:cubicBezTo>
                  <a:pt x="12576" y="27327"/>
                  <a:pt x="12576" y="27327"/>
                  <a:pt x="12576" y="27327"/>
                </a:cubicBezTo>
                <a:cubicBezTo>
                  <a:pt x="12900" y="27327"/>
                  <a:pt x="12900" y="27327"/>
                  <a:pt x="12900" y="27327"/>
                </a:cubicBezTo>
                <a:cubicBezTo>
                  <a:pt x="13225" y="27407"/>
                  <a:pt x="13225" y="27407"/>
                  <a:pt x="13225" y="27407"/>
                </a:cubicBezTo>
                <a:cubicBezTo>
                  <a:pt x="13793" y="27649"/>
                  <a:pt x="13793" y="27649"/>
                  <a:pt x="13793" y="27649"/>
                </a:cubicBezTo>
                <a:cubicBezTo>
                  <a:pt x="14361" y="27970"/>
                  <a:pt x="14361" y="27970"/>
                  <a:pt x="14361" y="27970"/>
                </a:cubicBezTo>
                <a:cubicBezTo>
                  <a:pt x="14361" y="27970"/>
                  <a:pt x="14279" y="28211"/>
                  <a:pt x="14442" y="28211"/>
                </a:cubicBezTo>
                <a:cubicBezTo>
                  <a:pt x="14523" y="28211"/>
                  <a:pt x="14847" y="28211"/>
                  <a:pt x="14847" y="28211"/>
                </a:cubicBezTo>
                <a:cubicBezTo>
                  <a:pt x="15091" y="28854"/>
                  <a:pt x="15091" y="28854"/>
                  <a:pt x="15091" y="28854"/>
                </a:cubicBezTo>
                <a:cubicBezTo>
                  <a:pt x="14685" y="28854"/>
                  <a:pt x="14685" y="28854"/>
                  <a:pt x="14685" y="28854"/>
                </a:cubicBezTo>
                <a:cubicBezTo>
                  <a:pt x="14929" y="29497"/>
                  <a:pt x="14929" y="29497"/>
                  <a:pt x="14929" y="29497"/>
                </a:cubicBezTo>
                <a:cubicBezTo>
                  <a:pt x="15091" y="29819"/>
                  <a:pt x="15091" y="29819"/>
                  <a:pt x="15091" y="29819"/>
                </a:cubicBezTo>
                <a:cubicBezTo>
                  <a:pt x="15010" y="30221"/>
                  <a:pt x="15010" y="30221"/>
                  <a:pt x="15010" y="30221"/>
                </a:cubicBezTo>
                <a:cubicBezTo>
                  <a:pt x="14766" y="30462"/>
                  <a:pt x="14766" y="30462"/>
                  <a:pt x="14766" y="30462"/>
                </a:cubicBezTo>
                <a:cubicBezTo>
                  <a:pt x="14766" y="30462"/>
                  <a:pt x="14766" y="30622"/>
                  <a:pt x="14766" y="30622"/>
                </a:cubicBezTo>
                <a:cubicBezTo>
                  <a:pt x="14766" y="30703"/>
                  <a:pt x="14929" y="30703"/>
                  <a:pt x="14929" y="30703"/>
                </a:cubicBezTo>
                <a:cubicBezTo>
                  <a:pt x="14929" y="30703"/>
                  <a:pt x="15091" y="30864"/>
                  <a:pt x="15091" y="30944"/>
                </a:cubicBezTo>
                <a:cubicBezTo>
                  <a:pt x="15091" y="31024"/>
                  <a:pt x="15334" y="31105"/>
                  <a:pt x="15334" y="31185"/>
                </a:cubicBezTo>
                <a:cubicBezTo>
                  <a:pt x="15415" y="31265"/>
                  <a:pt x="15659" y="31507"/>
                  <a:pt x="15659" y="31507"/>
                </a:cubicBezTo>
                <a:cubicBezTo>
                  <a:pt x="15740" y="31667"/>
                  <a:pt x="15740" y="31667"/>
                  <a:pt x="15740" y="31667"/>
                </a:cubicBezTo>
                <a:cubicBezTo>
                  <a:pt x="16064" y="31828"/>
                  <a:pt x="16064" y="31828"/>
                  <a:pt x="16064" y="31828"/>
                </a:cubicBezTo>
                <a:cubicBezTo>
                  <a:pt x="16064" y="31828"/>
                  <a:pt x="16064" y="31828"/>
                  <a:pt x="16064" y="31908"/>
                </a:cubicBezTo>
                <a:cubicBezTo>
                  <a:pt x="16064" y="32069"/>
                  <a:pt x="16227" y="32230"/>
                  <a:pt x="16227" y="32230"/>
                </a:cubicBezTo>
                <a:cubicBezTo>
                  <a:pt x="16551" y="32471"/>
                  <a:pt x="16551" y="32471"/>
                  <a:pt x="16551" y="32471"/>
                </a:cubicBezTo>
                <a:cubicBezTo>
                  <a:pt x="16551" y="32471"/>
                  <a:pt x="16551" y="32391"/>
                  <a:pt x="16551" y="32551"/>
                </a:cubicBezTo>
                <a:cubicBezTo>
                  <a:pt x="16551" y="32712"/>
                  <a:pt x="16551" y="32953"/>
                  <a:pt x="16551" y="32953"/>
                </a:cubicBezTo>
                <a:cubicBezTo>
                  <a:pt x="16876" y="32953"/>
                  <a:pt x="16876" y="32953"/>
                  <a:pt x="16876" y="32953"/>
                </a:cubicBezTo>
                <a:cubicBezTo>
                  <a:pt x="16795" y="33275"/>
                  <a:pt x="16795" y="33275"/>
                  <a:pt x="16795" y="33275"/>
                </a:cubicBezTo>
                <a:cubicBezTo>
                  <a:pt x="16795" y="33275"/>
                  <a:pt x="16632" y="33275"/>
                  <a:pt x="16795" y="33516"/>
                </a:cubicBezTo>
                <a:cubicBezTo>
                  <a:pt x="16957" y="33677"/>
                  <a:pt x="16957" y="33837"/>
                  <a:pt x="16957" y="33837"/>
                </a:cubicBezTo>
                <a:cubicBezTo>
                  <a:pt x="17525" y="34239"/>
                  <a:pt x="17525" y="34239"/>
                  <a:pt x="17525" y="34239"/>
                </a:cubicBezTo>
                <a:cubicBezTo>
                  <a:pt x="17849" y="34239"/>
                  <a:pt x="17849" y="34239"/>
                  <a:pt x="17849" y="34239"/>
                </a:cubicBezTo>
                <a:cubicBezTo>
                  <a:pt x="18174" y="34159"/>
                  <a:pt x="18174" y="34159"/>
                  <a:pt x="18174" y="34159"/>
                </a:cubicBezTo>
                <a:cubicBezTo>
                  <a:pt x="18336" y="33837"/>
                  <a:pt x="18336" y="33837"/>
                  <a:pt x="18336" y="33837"/>
                </a:cubicBezTo>
                <a:cubicBezTo>
                  <a:pt x="18336" y="33837"/>
                  <a:pt x="18580" y="33837"/>
                  <a:pt x="18823" y="33918"/>
                </a:cubicBezTo>
                <a:cubicBezTo>
                  <a:pt x="18985" y="33998"/>
                  <a:pt x="19310" y="33918"/>
                  <a:pt x="19310" y="33918"/>
                </a:cubicBezTo>
                <a:cubicBezTo>
                  <a:pt x="19310" y="33918"/>
                  <a:pt x="19310" y="33918"/>
                  <a:pt x="19310" y="34079"/>
                </a:cubicBezTo>
                <a:cubicBezTo>
                  <a:pt x="19391" y="34239"/>
                  <a:pt x="19553" y="34159"/>
                  <a:pt x="19553" y="34159"/>
                </a:cubicBezTo>
                <a:cubicBezTo>
                  <a:pt x="19553" y="34159"/>
                  <a:pt x="19797" y="34159"/>
                  <a:pt x="19797" y="34239"/>
                </a:cubicBezTo>
                <a:cubicBezTo>
                  <a:pt x="19797" y="34320"/>
                  <a:pt x="19959" y="34400"/>
                  <a:pt x="20040" y="34561"/>
                </a:cubicBezTo>
                <a:cubicBezTo>
                  <a:pt x="20121" y="34722"/>
                  <a:pt x="20121" y="34641"/>
                  <a:pt x="20202" y="34722"/>
                </a:cubicBezTo>
                <a:cubicBezTo>
                  <a:pt x="20202" y="34802"/>
                  <a:pt x="19878" y="34882"/>
                  <a:pt x="20283" y="34882"/>
                </a:cubicBezTo>
                <a:cubicBezTo>
                  <a:pt x="20608" y="34963"/>
                  <a:pt x="21419" y="35043"/>
                  <a:pt x="21419" y="35043"/>
                </a:cubicBezTo>
                <a:cubicBezTo>
                  <a:pt x="21419" y="35043"/>
                  <a:pt x="21906" y="34882"/>
                  <a:pt x="22150" y="34882"/>
                </a:cubicBezTo>
                <a:cubicBezTo>
                  <a:pt x="22393" y="34882"/>
                  <a:pt x="22393" y="34963"/>
                  <a:pt x="22393" y="34963"/>
                </a:cubicBezTo>
                <a:cubicBezTo>
                  <a:pt x="22636" y="34963"/>
                  <a:pt x="22636" y="34963"/>
                  <a:pt x="22636" y="34963"/>
                </a:cubicBezTo>
                <a:cubicBezTo>
                  <a:pt x="22636" y="34963"/>
                  <a:pt x="22799" y="34882"/>
                  <a:pt x="22799" y="34802"/>
                </a:cubicBezTo>
                <a:cubicBezTo>
                  <a:pt x="22799" y="34722"/>
                  <a:pt x="22880" y="34480"/>
                  <a:pt x="22880" y="34480"/>
                </a:cubicBezTo>
                <a:cubicBezTo>
                  <a:pt x="22880" y="34480"/>
                  <a:pt x="22799" y="34320"/>
                  <a:pt x="22961" y="34320"/>
                </a:cubicBezTo>
                <a:cubicBezTo>
                  <a:pt x="23123" y="34320"/>
                  <a:pt x="23204" y="34239"/>
                  <a:pt x="23204" y="34239"/>
                </a:cubicBezTo>
                <a:cubicBezTo>
                  <a:pt x="23448" y="34079"/>
                  <a:pt x="23448" y="34079"/>
                  <a:pt x="23448" y="34079"/>
                </a:cubicBezTo>
                <a:cubicBezTo>
                  <a:pt x="23367" y="33436"/>
                  <a:pt x="23367" y="33436"/>
                  <a:pt x="23367" y="33436"/>
                </a:cubicBezTo>
                <a:cubicBezTo>
                  <a:pt x="23367" y="33436"/>
                  <a:pt x="23367" y="33194"/>
                  <a:pt x="23286" y="33114"/>
                </a:cubicBezTo>
                <a:cubicBezTo>
                  <a:pt x="23123" y="33034"/>
                  <a:pt x="22880" y="32793"/>
                  <a:pt x="22880" y="32793"/>
                </a:cubicBezTo>
                <a:cubicBezTo>
                  <a:pt x="22799" y="32551"/>
                  <a:pt x="22799" y="32551"/>
                  <a:pt x="22799" y="32551"/>
                </a:cubicBezTo>
                <a:cubicBezTo>
                  <a:pt x="22474" y="32310"/>
                  <a:pt x="22474" y="32310"/>
                  <a:pt x="22474" y="32310"/>
                </a:cubicBezTo>
                <a:cubicBezTo>
                  <a:pt x="22474" y="32310"/>
                  <a:pt x="22393" y="32150"/>
                  <a:pt x="22312" y="32150"/>
                </a:cubicBezTo>
                <a:cubicBezTo>
                  <a:pt x="22231" y="32230"/>
                  <a:pt x="22312" y="32230"/>
                  <a:pt x="22150" y="32471"/>
                </a:cubicBezTo>
                <a:cubicBezTo>
                  <a:pt x="21987" y="32632"/>
                  <a:pt x="21744" y="32712"/>
                  <a:pt x="21744" y="32712"/>
                </a:cubicBezTo>
                <a:cubicBezTo>
                  <a:pt x="21257" y="32873"/>
                  <a:pt x="21257" y="32873"/>
                  <a:pt x="21257" y="32873"/>
                </a:cubicBezTo>
                <a:cubicBezTo>
                  <a:pt x="21257" y="32873"/>
                  <a:pt x="20933" y="32712"/>
                  <a:pt x="20851" y="32551"/>
                </a:cubicBezTo>
                <a:cubicBezTo>
                  <a:pt x="20770" y="32471"/>
                  <a:pt x="20202" y="31989"/>
                  <a:pt x="20202" y="31989"/>
                </a:cubicBezTo>
                <a:cubicBezTo>
                  <a:pt x="20202" y="31989"/>
                  <a:pt x="19878" y="31748"/>
                  <a:pt x="19797" y="31748"/>
                </a:cubicBezTo>
                <a:cubicBezTo>
                  <a:pt x="19634" y="31748"/>
                  <a:pt x="19472" y="31748"/>
                  <a:pt x="19472" y="31748"/>
                </a:cubicBezTo>
                <a:cubicBezTo>
                  <a:pt x="19229" y="31346"/>
                  <a:pt x="19229" y="31346"/>
                  <a:pt x="19229" y="31346"/>
                </a:cubicBezTo>
                <a:cubicBezTo>
                  <a:pt x="19148" y="31265"/>
                  <a:pt x="19148" y="31265"/>
                  <a:pt x="19148" y="31265"/>
                </a:cubicBezTo>
                <a:cubicBezTo>
                  <a:pt x="19148" y="31265"/>
                  <a:pt x="18904" y="31024"/>
                  <a:pt x="19066" y="31024"/>
                </a:cubicBezTo>
                <a:cubicBezTo>
                  <a:pt x="19310" y="31024"/>
                  <a:pt x="19391" y="30783"/>
                  <a:pt x="19391" y="30783"/>
                </a:cubicBezTo>
                <a:cubicBezTo>
                  <a:pt x="19391" y="30542"/>
                  <a:pt x="19391" y="30542"/>
                  <a:pt x="19391" y="30542"/>
                </a:cubicBezTo>
                <a:cubicBezTo>
                  <a:pt x="19391" y="30381"/>
                  <a:pt x="19391" y="30381"/>
                  <a:pt x="19391" y="30381"/>
                </a:cubicBezTo>
                <a:cubicBezTo>
                  <a:pt x="19310" y="29979"/>
                  <a:pt x="19310" y="29979"/>
                  <a:pt x="19310" y="29979"/>
                </a:cubicBezTo>
                <a:cubicBezTo>
                  <a:pt x="19310" y="29979"/>
                  <a:pt x="19229" y="29578"/>
                  <a:pt x="19310" y="29497"/>
                </a:cubicBezTo>
                <a:cubicBezTo>
                  <a:pt x="19472" y="29497"/>
                  <a:pt x="19959" y="29417"/>
                  <a:pt x="19959" y="29417"/>
                </a:cubicBezTo>
                <a:cubicBezTo>
                  <a:pt x="19959" y="29417"/>
                  <a:pt x="20202" y="29497"/>
                  <a:pt x="20446" y="29578"/>
                </a:cubicBezTo>
                <a:cubicBezTo>
                  <a:pt x="20608" y="29578"/>
                  <a:pt x="20770" y="29658"/>
                  <a:pt x="20770" y="29658"/>
                </a:cubicBezTo>
                <a:cubicBezTo>
                  <a:pt x="20770" y="29658"/>
                  <a:pt x="21257" y="29899"/>
                  <a:pt x="21338" y="29979"/>
                </a:cubicBezTo>
                <a:cubicBezTo>
                  <a:pt x="21338" y="30060"/>
                  <a:pt x="21501" y="30140"/>
                  <a:pt x="21663" y="30221"/>
                </a:cubicBezTo>
                <a:cubicBezTo>
                  <a:pt x="21906" y="30381"/>
                  <a:pt x="22393" y="30221"/>
                  <a:pt x="22393" y="30221"/>
                </a:cubicBezTo>
                <a:cubicBezTo>
                  <a:pt x="22393" y="30221"/>
                  <a:pt x="22636" y="30140"/>
                  <a:pt x="22799" y="30140"/>
                </a:cubicBezTo>
                <a:cubicBezTo>
                  <a:pt x="22880" y="30140"/>
                  <a:pt x="23610" y="30140"/>
                  <a:pt x="23610" y="30140"/>
                </a:cubicBezTo>
                <a:cubicBezTo>
                  <a:pt x="23610" y="30140"/>
                  <a:pt x="23935" y="30140"/>
                  <a:pt x="24016" y="30140"/>
                </a:cubicBezTo>
                <a:cubicBezTo>
                  <a:pt x="24097" y="30140"/>
                  <a:pt x="24421" y="30140"/>
                  <a:pt x="24421" y="30140"/>
                </a:cubicBezTo>
                <a:cubicBezTo>
                  <a:pt x="25070" y="30301"/>
                  <a:pt x="25070" y="30301"/>
                  <a:pt x="25070" y="30301"/>
                </a:cubicBezTo>
                <a:cubicBezTo>
                  <a:pt x="25557" y="30060"/>
                  <a:pt x="25557" y="30060"/>
                  <a:pt x="25557" y="30060"/>
                </a:cubicBezTo>
                <a:cubicBezTo>
                  <a:pt x="25557" y="30060"/>
                  <a:pt x="25557" y="29658"/>
                  <a:pt x="25720" y="29658"/>
                </a:cubicBezTo>
                <a:cubicBezTo>
                  <a:pt x="25801" y="29658"/>
                  <a:pt x="25963" y="29658"/>
                  <a:pt x="26125" y="29658"/>
                </a:cubicBezTo>
                <a:cubicBezTo>
                  <a:pt x="26288" y="29738"/>
                  <a:pt x="26774" y="29578"/>
                  <a:pt x="26774" y="29578"/>
                </a:cubicBezTo>
                <a:cubicBezTo>
                  <a:pt x="26288" y="28935"/>
                  <a:pt x="26288" y="28935"/>
                  <a:pt x="26288" y="28935"/>
                </a:cubicBezTo>
                <a:cubicBezTo>
                  <a:pt x="26288" y="28935"/>
                  <a:pt x="26288" y="28935"/>
                  <a:pt x="26125" y="28613"/>
                </a:cubicBezTo>
                <a:cubicBezTo>
                  <a:pt x="26044" y="28292"/>
                  <a:pt x="25801" y="27970"/>
                  <a:pt x="25801" y="27970"/>
                </a:cubicBezTo>
                <a:cubicBezTo>
                  <a:pt x="25801" y="27970"/>
                  <a:pt x="25476" y="27890"/>
                  <a:pt x="25233" y="27809"/>
                </a:cubicBezTo>
                <a:cubicBezTo>
                  <a:pt x="24989" y="27729"/>
                  <a:pt x="25152" y="27809"/>
                  <a:pt x="24989" y="27649"/>
                </a:cubicBezTo>
                <a:cubicBezTo>
                  <a:pt x="24827" y="27568"/>
                  <a:pt x="24097" y="27166"/>
                  <a:pt x="24097" y="27166"/>
                </a:cubicBezTo>
                <a:cubicBezTo>
                  <a:pt x="24097" y="27166"/>
                  <a:pt x="23772" y="27086"/>
                  <a:pt x="23691" y="26925"/>
                </a:cubicBezTo>
                <a:cubicBezTo>
                  <a:pt x="23610" y="26684"/>
                  <a:pt x="23691" y="25961"/>
                  <a:pt x="23691" y="25961"/>
                </a:cubicBezTo>
                <a:cubicBezTo>
                  <a:pt x="23772" y="25559"/>
                  <a:pt x="23772" y="25559"/>
                  <a:pt x="23772" y="25559"/>
                </a:cubicBezTo>
                <a:cubicBezTo>
                  <a:pt x="24178" y="24755"/>
                  <a:pt x="24178" y="24755"/>
                  <a:pt x="24178" y="24755"/>
                </a:cubicBezTo>
                <a:cubicBezTo>
                  <a:pt x="24340" y="24032"/>
                  <a:pt x="24340" y="24032"/>
                  <a:pt x="24340" y="24032"/>
                </a:cubicBezTo>
                <a:cubicBezTo>
                  <a:pt x="25152" y="23067"/>
                  <a:pt x="25152" y="23067"/>
                  <a:pt x="25152" y="23067"/>
                </a:cubicBezTo>
                <a:cubicBezTo>
                  <a:pt x="25395" y="22344"/>
                  <a:pt x="25395" y="22344"/>
                  <a:pt x="25395" y="22344"/>
                </a:cubicBezTo>
                <a:cubicBezTo>
                  <a:pt x="25557" y="21620"/>
                  <a:pt x="25557" y="21620"/>
                  <a:pt x="25557" y="21620"/>
                </a:cubicBezTo>
                <a:cubicBezTo>
                  <a:pt x="25557" y="20897"/>
                  <a:pt x="25557" y="20897"/>
                  <a:pt x="25557" y="20897"/>
                </a:cubicBezTo>
                <a:cubicBezTo>
                  <a:pt x="25557" y="20334"/>
                  <a:pt x="25557" y="20334"/>
                  <a:pt x="25557" y="20334"/>
                </a:cubicBezTo>
                <a:cubicBezTo>
                  <a:pt x="26612" y="20334"/>
                  <a:pt x="26612" y="20334"/>
                  <a:pt x="26612" y="20334"/>
                </a:cubicBezTo>
                <a:cubicBezTo>
                  <a:pt x="26612" y="20576"/>
                  <a:pt x="26612" y="20576"/>
                  <a:pt x="26612" y="20576"/>
                </a:cubicBezTo>
                <a:cubicBezTo>
                  <a:pt x="26612" y="20576"/>
                  <a:pt x="26774" y="20254"/>
                  <a:pt x="26855" y="20254"/>
                </a:cubicBezTo>
                <a:cubicBezTo>
                  <a:pt x="26937" y="20254"/>
                  <a:pt x="27586" y="19852"/>
                  <a:pt x="27586" y="19852"/>
                </a:cubicBezTo>
                <a:cubicBezTo>
                  <a:pt x="27829" y="20013"/>
                  <a:pt x="27829" y="20013"/>
                  <a:pt x="27829" y="20013"/>
                </a:cubicBezTo>
                <a:cubicBezTo>
                  <a:pt x="28478" y="20174"/>
                  <a:pt x="28478" y="20174"/>
                  <a:pt x="28478" y="20174"/>
                </a:cubicBezTo>
                <a:cubicBezTo>
                  <a:pt x="28478" y="20174"/>
                  <a:pt x="28722" y="20254"/>
                  <a:pt x="28640" y="20415"/>
                </a:cubicBezTo>
                <a:cubicBezTo>
                  <a:pt x="28559" y="20576"/>
                  <a:pt x="28559" y="20576"/>
                  <a:pt x="28640" y="20576"/>
                </a:cubicBezTo>
                <a:cubicBezTo>
                  <a:pt x="28722" y="20576"/>
                  <a:pt x="29046" y="20334"/>
                  <a:pt x="29046" y="20334"/>
                </a:cubicBezTo>
                <a:cubicBezTo>
                  <a:pt x="29614" y="20576"/>
                  <a:pt x="29614" y="20576"/>
                  <a:pt x="29614" y="20576"/>
                </a:cubicBezTo>
                <a:cubicBezTo>
                  <a:pt x="29127" y="20013"/>
                  <a:pt x="29127" y="20013"/>
                  <a:pt x="29127" y="20013"/>
                </a:cubicBezTo>
                <a:cubicBezTo>
                  <a:pt x="29127" y="20013"/>
                  <a:pt x="29046" y="19611"/>
                  <a:pt x="29046" y="19450"/>
                </a:cubicBezTo>
                <a:cubicBezTo>
                  <a:pt x="29046" y="19290"/>
                  <a:pt x="28965" y="18647"/>
                  <a:pt x="28965" y="18647"/>
                </a:cubicBezTo>
                <a:cubicBezTo>
                  <a:pt x="28884" y="18164"/>
                  <a:pt x="28884" y="18164"/>
                  <a:pt x="28884" y="18164"/>
                </a:cubicBezTo>
                <a:cubicBezTo>
                  <a:pt x="28722" y="17762"/>
                  <a:pt x="28722" y="17762"/>
                  <a:pt x="28722" y="17762"/>
                </a:cubicBezTo>
                <a:cubicBezTo>
                  <a:pt x="28478" y="17521"/>
                  <a:pt x="28478" y="17521"/>
                  <a:pt x="28478" y="17521"/>
                </a:cubicBezTo>
                <a:cubicBezTo>
                  <a:pt x="28397" y="17119"/>
                  <a:pt x="28397" y="17119"/>
                  <a:pt x="28397" y="17119"/>
                </a:cubicBezTo>
                <a:cubicBezTo>
                  <a:pt x="28235" y="16798"/>
                  <a:pt x="28235" y="16798"/>
                  <a:pt x="28235" y="16798"/>
                </a:cubicBezTo>
                <a:cubicBezTo>
                  <a:pt x="27667" y="16476"/>
                  <a:pt x="27667" y="16476"/>
                  <a:pt x="27667" y="16476"/>
                </a:cubicBezTo>
                <a:cubicBezTo>
                  <a:pt x="27261" y="16396"/>
                  <a:pt x="27261" y="16396"/>
                  <a:pt x="27261" y="16396"/>
                </a:cubicBezTo>
                <a:cubicBezTo>
                  <a:pt x="26937" y="16476"/>
                  <a:pt x="26937" y="16476"/>
                  <a:pt x="26937" y="16476"/>
                </a:cubicBezTo>
                <a:cubicBezTo>
                  <a:pt x="26612" y="16476"/>
                  <a:pt x="26612" y="16476"/>
                  <a:pt x="26612" y="16476"/>
                </a:cubicBezTo>
                <a:cubicBezTo>
                  <a:pt x="26369" y="16075"/>
                  <a:pt x="26369" y="16075"/>
                  <a:pt x="26369" y="16075"/>
                </a:cubicBezTo>
                <a:cubicBezTo>
                  <a:pt x="26369" y="16075"/>
                  <a:pt x="26288" y="15512"/>
                  <a:pt x="26288" y="15432"/>
                </a:cubicBezTo>
                <a:cubicBezTo>
                  <a:pt x="26288" y="15351"/>
                  <a:pt x="26125" y="14789"/>
                  <a:pt x="26125" y="14789"/>
                </a:cubicBezTo>
                <a:cubicBezTo>
                  <a:pt x="26044" y="14146"/>
                  <a:pt x="26044" y="14146"/>
                  <a:pt x="26044" y="14146"/>
                </a:cubicBezTo>
                <a:cubicBezTo>
                  <a:pt x="25801" y="13503"/>
                  <a:pt x="25801" y="13503"/>
                  <a:pt x="25801" y="13503"/>
                </a:cubicBezTo>
                <a:cubicBezTo>
                  <a:pt x="25801" y="13503"/>
                  <a:pt x="25638" y="13101"/>
                  <a:pt x="25557" y="12940"/>
                </a:cubicBezTo>
                <a:cubicBezTo>
                  <a:pt x="25476" y="12779"/>
                  <a:pt x="25314" y="12458"/>
                  <a:pt x="25314" y="12458"/>
                </a:cubicBezTo>
                <a:cubicBezTo>
                  <a:pt x="25152" y="11895"/>
                  <a:pt x="25152" y="11895"/>
                  <a:pt x="25152" y="11895"/>
                </a:cubicBezTo>
                <a:cubicBezTo>
                  <a:pt x="24503" y="11734"/>
                  <a:pt x="24503" y="11734"/>
                  <a:pt x="24503" y="11734"/>
                </a:cubicBezTo>
                <a:cubicBezTo>
                  <a:pt x="23448" y="11413"/>
                  <a:pt x="23448" y="11413"/>
                  <a:pt x="23448" y="11413"/>
                </a:cubicBezTo>
                <a:cubicBezTo>
                  <a:pt x="22880" y="11172"/>
                  <a:pt x="22880" y="11172"/>
                  <a:pt x="22880" y="11172"/>
                </a:cubicBezTo>
                <a:cubicBezTo>
                  <a:pt x="22961" y="10931"/>
                  <a:pt x="22961" y="10931"/>
                  <a:pt x="22961" y="10931"/>
                </a:cubicBezTo>
                <a:cubicBezTo>
                  <a:pt x="23286" y="10850"/>
                  <a:pt x="23286" y="10850"/>
                  <a:pt x="23286" y="10850"/>
                </a:cubicBezTo>
                <a:cubicBezTo>
                  <a:pt x="23286" y="10850"/>
                  <a:pt x="23448" y="10850"/>
                  <a:pt x="23610" y="10850"/>
                </a:cubicBezTo>
                <a:cubicBezTo>
                  <a:pt x="23853" y="10850"/>
                  <a:pt x="24016" y="10850"/>
                  <a:pt x="24178" y="10850"/>
                </a:cubicBezTo>
                <a:cubicBezTo>
                  <a:pt x="24340" y="10850"/>
                  <a:pt x="24584" y="10850"/>
                  <a:pt x="24584" y="10850"/>
                </a:cubicBezTo>
                <a:cubicBezTo>
                  <a:pt x="24908" y="10448"/>
                  <a:pt x="24908" y="10448"/>
                  <a:pt x="24908" y="10448"/>
                </a:cubicBezTo>
                <a:cubicBezTo>
                  <a:pt x="26125" y="9805"/>
                  <a:pt x="26125" y="9805"/>
                  <a:pt x="26125" y="9805"/>
                </a:cubicBezTo>
                <a:cubicBezTo>
                  <a:pt x="26693" y="9725"/>
                  <a:pt x="26693" y="9725"/>
                  <a:pt x="26693" y="9725"/>
                </a:cubicBezTo>
                <a:cubicBezTo>
                  <a:pt x="27261" y="9725"/>
                  <a:pt x="27261" y="9725"/>
                  <a:pt x="27261" y="9725"/>
                </a:cubicBezTo>
                <a:cubicBezTo>
                  <a:pt x="27261" y="9725"/>
                  <a:pt x="27261" y="10046"/>
                  <a:pt x="27423" y="10127"/>
                </a:cubicBezTo>
                <a:cubicBezTo>
                  <a:pt x="27586" y="10207"/>
                  <a:pt x="27667" y="10207"/>
                  <a:pt x="27748" y="10288"/>
                </a:cubicBezTo>
                <a:cubicBezTo>
                  <a:pt x="27910" y="10288"/>
                  <a:pt x="28397" y="10368"/>
                  <a:pt x="28397" y="10368"/>
                </a:cubicBezTo>
                <a:cubicBezTo>
                  <a:pt x="28722" y="10529"/>
                  <a:pt x="28722" y="10529"/>
                  <a:pt x="28722" y="10529"/>
                </a:cubicBezTo>
                <a:cubicBezTo>
                  <a:pt x="29046" y="11011"/>
                  <a:pt x="29046" y="11011"/>
                  <a:pt x="29046" y="11011"/>
                </a:cubicBezTo>
                <a:cubicBezTo>
                  <a:pt x="29614" y="11332"/>
                  <a:pt x="29614" y="11332"/>
                  <a:pt x="29614" y="11332"/>
                </a:cubicBezTo>
                <a:cubicBezTo>
                  <a:pt x="29614" y="11332"/>
                  <a:pt x="29695" y="11574"/>
                  <a:pt x="29614" y="11654"/>
                </a:cubicBezTo>
                <a:cubicBezTo>
                  <a:pt x="29533" y="11734"/>
                  <a:pt x="29614" y="11975"/>
                  <a:pt x="29290" y="12136"/>
                </a:cubicBezTo>
                <a:cubicBezTo>
                  <a:pt x="28965" y="12297"/>
                  <a:pt x="28559" y="12618"/>
                  <a:pt x="28478" y="12618"/>
                </a:cubicBezTo>
                <a:cubicBezTo>
                  <a:pt x="28397" y="12699"/>
                  <a:pt x="28154" y="13020"/>
                  <a:pt x="28154" y="13020"/>
                </a:cubicBezTo>
                <a:cubicBezTo>
                  <a:pt x="27991" y="13342"/>
                  <a:pt x="27991" y="13342"/>
                  <a:pt x="27991" y="13342"/>
                </a:cubicBezTo>
                <a:cubicBezTo>
                  <a:pt x="28073" y="13583"/>
                  <a:pt x="28073" y="13583"/>
                  <a:pt x="28073" y="13583"/>
                </a:cubicBezTo>
                <a:cubicBezTo>
                  <a:pt x="28073" y="13583"/>
                  <a:pt x="28073" y="13663"/>
                  <a:pt x="28073" y="13744"/>
                </a:cubicBezTo>
                <a:cubicBezTo>
                  <a:pt x="27991" y="13904"/>
                  <a:pt x="27910" y="14146"/>
                  <a:pt x="27910" y="14146"/>
                </a:cubicBezTo>
                <a:cubicBezTo>
                  <a:pt x="27991" y="14547"/>
                  <a:pt x="27991" y="14547"/>
                  <a:pt x="27991" y="14547"/>
                </a:cubicBezTo>
                <a:cubicBezTo>
                  <a:pt x="27991" y="14547"/>
                  <a:pt x="28073" y="14708"/>
                  <a:pt x="28154" y="14869"/>
                </a:cubicBezTo>
                <a:cubicBezTo>
                  <a:pt x="28154" y="14949"/>
                  <a:pt x="28884" y="15110"/>
                  <a:pt x="28884" y="15110"/>
                </a:cubicBezTo>
                <a:cubicBezTo>
                  <a:pt x="29614" y="15190"/>
                  <a:pt x="29614" y="15190"/>
                  <a:pt x="29614" y="15190"/>
                </a:cubicBezTo>
                <a:cubicBezTo>
                  <a:pt x="30182" y="15753"/>
                  <a:pt x="30182" y="15753"/>
                  <a:pt x="30182" y="15753"/>
                </a:cubicBezTo>
                <a:cubicBezTo>
                  <a:pt x="30669" y="15994"/>
                  <a:pt x="30669" y="15994"/>
                  <a:pt x="30669" y="15994"/>
                </a:cubicBezTo>
                <a:cubicBezTo>
                  <a:pt x="31237" y="15914"/>
                  <a:pt x="31237" y="15914"/>
                  <a:pt x="31237" y="15914"/>
                </a:cubicBezTo>
                <a:cubicBezTo>
                  <a:pt x="31805" y="15512"/>
                  <a:pt x="31805" y="15512"/>
                  <a:pt x="31805" y="15512"/>
                </a:cubicBezTo>
                <a:cubicBezTo>
                  <a:pt x="32210" y="15271"/>
                  <a:pt x="32210" y="15271"/>
                  <a:pt x="32210" y="15271"/>
                </a:cubicBezTo>
                <a:cubicBezTo>
                  <a:pt x="32210" y="15271"/>
                  <a:pt x="32454" y="14949"/>
                  <a:pt x="32535" y="14869"/>
                </a:cubicBezTo>
                <a:cubicBezTo>
                  <a:pt x="32616" y="14789"/>
                  <a:pt x="32860" y="14547"/>
                  <a:pt x="32860" y="14547"/>
                </a:cubicBezTo>
                <a:cubicBezTo>
                  <a:pt x="32860" y="14547"/>
                  <a:pt x="33022" y="14387"/>
                  <a:pt x="33022" y="14306"/>
                </a:cubicBezTo>
                <a:cubicBezTo>
                  <a:pt x="33022" y="14226"/>
                  <a:pt x="32941" y="13583"/>
                  <a:pt x="32941" y="13583"/>
                </a:cubicBezTo>
                <a:cubicBezTo>
                  <a:pt x="32778" y="13101"/>
                  <a:pt x="32778" y="13101"/>
                  <a:pt x="32778" y="13101"/>
                </a:cubicBezTo>
                <a:cubicBezTo>
                  <a:pt x="32535" y="12538"/>
                  <a:pt x="32535" y="12538"/>
                  <a:pt x="32535" y="12538"/>
                </a:cubicBezTo>
                <a:cubicBezTo>
                  <a:pt x="32535" y="12538"/>
                  <a:pt x="32373" y="12297"/>
                  <a:pt x="32373" y="12136"/>
                </a:cubicBezTo>
                <a:cubicBezTo>
                  <a:pt x="32373" y="12056"/>
                  <a:pt x="32292" y="11734"/>
                  <a:pt x="32292" y="11734"/>
                </a:cubicBezTo>
                <a:cubicBezTo>
                  <a:pt x="31967" y="11413"/>
                  <a:pt x="31967" y="11413"/>
                  <a:pt x="31967" y="11413"/>
                </a:cubicBezTo>
                <a:cubicBezTo>
                  <a:pt x="32129" y="11091"/>
                  <a:pt x="32129" y="11091"/>
                  <a:pt x="32129" y="11091"/>
                </a:cubicBezTo>
                <a:cubicBezTo>
                  <a:pt x="32292" y="10850"/>
                  <a:pt x="32292" y="10850"/>
                  <a:pt x="32292" y="10850"/>
                </a:cubicBezTo>
                <a:cubicBezTo>
                  <a:pt x="32697" y="10368"/>
                  <a:pt x="32697" y="10368"/>
                  <a:pt x="32697" y="10368"/>
                </a:cubicBezTo>
                <a:cubicBezTo>
                  <a:pt x="32860" y="10046"/>
                  <a:pt x="32860" y="10046"/>
                  <a:pt x="32860" y="10046"/>
                </a:cubicBezTo>
                <a:cubicBezTo>
                  <a:pt x="32535" y="9645"/>
                  <a:pt x="32535" y="9645"/>
                  <a:pt x="32535" y="9645"/>
                </a:cubicBezTo>
                <a:cubicBezTo>
                  <a:pt x="32292" y="9564"/>
                  <a:pt x="32292" y="9564"/>
                  <a:pt x="32292" y="9564"/>
                </a:cubicBezTo>
                <a:cubicBezTo>
                  <a:pt x="32778" y="9323"/>
                  <a:pt x="32778" y="9323"/>
                  <a:pt x="32778" y="9323"/>
                </a:cubicBezTo>
                <a:cubicBezTo>
                  <a:pt x="33103" y="9162"/>
                  <a:pt x="33103" y="9162"/>
                  <a:pt x="33103" y="9162"/>
                </a:cubicBezTo>
                <a:cubicBezTo>
                  <a:pt x="33509" y="8198"/>
                  <a:pt x="33509" y="8198"/>
                  <a:pt x="33509" y="8198"/>
                </a:cubicBezTo>
                <a:cubicBezTo>
                  <a:pt x="33752" y="7635"/>
                  <a:pt x="33752" y="7635"/>
                  <a:pt x="33752" y="7635"/>
                </a:cubicBezTo>
                <a:cubicBezTo>
                  <a:pt x="34077" y="6751"/>
                  <a:pt x="34077" y="6751"/>
                  <a:pt x="34077" y="6751"/>
                </a:cubicBezTo>
                <a:cubicBezTo>
                  <a:pt x="34077" y="6751"/>
                  <a:pt x="34239" y="6108"/>
                  <a:pt x="34239" y="6028"/>
                </a:cubicBezTo>
                <a:cubicBezTo>
                  <a:pt x="34239" y="5947"/>
                  <a:pt x="34482" y="5787"/>
                  <a:pt x="34482" y="5787"/>
                </a:cubicBezTo>
                <a:cubicBezTo>
                  <a:pt x="34807" y="5385"/>
                  <a:pt x="34807" y="5385"/>
                  <a:pt x="34807" y="5385"/>
                </a:cubicBezTo>
                <a:cubicBezTo>
                  <a:pt x="35050" y="4902"/>
                  <a:pt x="35050" y="4902"/>
                  <a:pt x="35050" y="4902"/>
                </a:cubicBezTo>
                <a:cubicBezTo>
                  <a:pt x="35212" y="4581"/>
                  <a:pt x="35212" y="4581"/>
                  <a:pt x="35212" y="4581"/>
                </a:cubicBezTo>
                <a:cubicBezTo>
                  <a:pt x="35618" y="3938"/>
                  <a:pt x="35618" y="3938"/>
                  <a:pt x="35618" y="3938"/>
                </a:cubicBezTo>
                <a:cubicBezTo>
                  <a:pt x="35943" y="4099"/>
                  <a:pt x="35943" y="4099"/>
                  <a:pt x="35943" y="4099"/>
                </a:cubicBezTo>
                <a:cubicBezTo>
                  <a:pt x="35943" y="4099"/>
                  <a:pt x="36105" y="4259"/>
                  <a:pt x="36105" y="4420"/>
                </a:cubicBezTo>
                <a:cubicBezTo>
                  <a:pt x="36105" y="4581"/>
                  <a:pt x="36024" y="4661"/>
                  <a:pt x="36105" y="4661"/>
                </a:cubicBezTo>
                <a:cubicBezTo>
                  <a:pt x="36267" y="4661"/>
                  <a:pt x="36186" y="4661"/>
                  <a:pt x="36267" y="4581"/>
                </a:cubicBezTo>
                <a:cubicBezTo>
                  <a:pt x="36430" y="4420"/>
                  <a:pt x="36511" y="4099"/>
                  <a:pt x="36511" y="4018"/>
                </a:cubicBezTo>
                <a:cubicBezTo>
                  <a:pt x="36511" y="3938"/>
                  <a:pt x="36673" y="3938"/>
                  <a:pt x="36511" y="3858"/>
                </a:cubicBezTo>
                <a:cubicBezTo>
                  <a:pt x="36267" y="3777"/>
                  <a:pt x="35943" y="3616"/>
                  <a:pt x="35943" y="3616"/>
                </a:cubicBezTo>
                <a:cubicBezTo>
                  <a:pt x="35943" y="3616"/>
                  <a:pt x="35618" y="3536"/>
                  <a:pt x="35618" y="3456"/>
                </a:cubicBezTo>
                <a:cubicBezTo>
                  <a:pt x="35699" y="3375"/>
                  <a:pt x="35943" y="2652"/>
                  <a:pt x="35943" y="2652"/>
                </a:cubicBezTo>
                <a:cubicBezTo>
                  <a:pt x="36267" y="1848"/>
                  <a:pt x="36267" y="1848"/>
                  <a:pt x="36267" y="1848"/>
                </a:cubicBezTo>
                <a:cubicBezTo>
                  <a:pt x="36267" y="1366"/>
                  <a:pt x="36267" y="1366"/>
                  <a:pt x="36267" y="1366"/>
                </a:cubicBezTo>
                <a:cubicBezTo>
                  <a:pt x="36511" y="964"/>
                  <a:pt x="36511" y="964"/>
                  <a:pt x="36511" y="964"/>
                </a:cubicBezTo>
                <a:cubicBezTo>
                  <a:pt x="36754" y="643"/>
                  <a:pt x="36916" y="160"/>
                  <a:pt x="37322" y="0"/>
                </a:cubicBezTo>
                <a:cubicBezTo>
                  <a:pt x="120000" y="0"/>
                  <a:pt x="120000" y="0"/>
                  <a:pt x="120000" y="0"/>
                </a:cubicBezTo>
                <a:cubicBezTo>
                  <a:pt x="120000" y="59156"/>
                  <a:pt x="120000" y="59156"/>
                  <a:pt x="120000" y="59156"/>
                </a:cubicBezTo>
                <a:cubicBezTo>
                  <a:pt x="118864" y="59557"/>
                  <a:pt x="118864" y="59557"/>
                  <a:pt x="118864" y="59557"/>
                </a:cubicBezTo>
                <a:cubicBezTo>
                  <a:pt x="118701" y="59557"/>
                  <a:pt x="116430" y="59236"/>
                  <a:pt x="116511" y="59959"/>
                </a:cubicBezTo>
                <a:cubicBezTo>
                  <a:pt x="116592" y="60361"/>
                  <a:pt x="116997" y="60442"/>
                  <a:pt x="116997" y="60442"/>
                </a:cubicBezTo>
                <a:cubicBezTo>
                  <a:pt x="118052" y="61406"/>
                  <a:pt x="118052" y="61406"/>
                  <a:pt x="118052" y="61406"/>
                </a:cubicBezTo>
                <a:cubicBezTo>
                  <a:pt x="117971" y="61969"/>
                  <a:pt x="117971" y="61969"/>
                  <a:pt x="117971" y="61969"/>
                </a:cubicBezTo>
                <a:cubicBezTo>
                  <a:pt x="118620" y="62129"/>
                  <a:pt x="118620" y="62129"/>
                  <a:pt x="118620" y="62129"/>
                </a:cubicBezTo>
                <a:cubicBezTo>
                  <a:pt x="120000" y="62129"/>
                  <a:pt x="120000" y="62129"/>
                  <a:pt x="120000" y="62129"/>
                </a:cubicBezTo>
                <a:cubicBezTo>
                  <a:pt x="120000" y="63094"/>
                  <a:pt x="120000" y="63094"/>
                  <a:pt x="120000" y="63094"/>
                </a:cubicBezTo>
                <a:cubicBezTo>
                  <a:pt x="119188" y="63174"/>
                  <a:pt x="118296" y="63335"/>
                  <a:pt x="118133" y="63415"/>
                </a:cubicBezTo>
                <a:cubicBezTo>
                  <a:pt x="117241" y="64380"/>
                  <a:pt x="117241" y="64380"/>
                  <a:pt x="117241" y="64380"/>
                </a:cubicBezTo>
                <a:cubicBezTo>
                  <a:pt x="118296" y="65746"/>
                  <a:pt x="118296" y="65746"/>
                  <a:pt x="118296" y="65746"/>
                </a:cubicBezTo>
                <a:cubicBezTo>
                  <a:pt x="118215" y="66630"/>
                  <a:pt x="118215" y="66630"/>
                  <a:pt x="118215" y="66630"/>
                </a:cubicBezTo>
                <a:cubicBezTo>
                  <a:pt x="117322" y="67273"/>
                  <a:pt x="117322" y="67273"/>
                  <a:pt x="117322" y="67273"/>
                </a:cubicBezTo>
                <a:cubicBezTo>
                  <a:pt x="118052" y="67997"/>
                  <a:pt x="118052" y="67997"/>
                  <a:pt x="118052" y="67997"/>
                </a:cubicBezTo>
                <a:cubicBezTo>
                  <a:pt x="119350" y="67997"/>
                  <a:pt x="119350" y="67997"/>
                  <a:pt x="119350" y="67997"/>
                </a:cubicBezTo>
                <a:cubicBezTo>
                  <a:pt x="120000" y="68479"/>
                  <a:pt x="120000" y="68479"/>
                  <a:pt x="120000" y="68479"/>
                </a:cubicBezTo>
                <a:cubicBezTo>
                  <a:pt x="120000" y="72257"/>
                  <a:pt x="120000" y="72257"/>
                  <a:pt x="120000" y="72257"/>
                </a:cubicBezTo>
                <a:cubicBezTo>
                  <a:pt x="119756" y="72257"/>
                  <a:pt x="119432" y="72337"/>
                  <a:pt x="119026" y="72337"/>
                </a:cubicBezTo>
                <a:cubicBezTo>
                  <a:pt x="118458" y="73302"/>
                  <a:pt x="118458" y="73302"/>
                  <a:pt x="118458" y="73302"/>
                </a:cubicBezTo>
                <a:cubicBezTo>
                  <a:pt x="114320" y="72578"/>
                  <a:pt x="114320" y="72578"/>
                  <a:pt x="114320" y="72578"/>
                </a:cubicBezTo>
                <a:cubicBezTo>
                  <a:pt x="112941" y="71774"/>
                  <a:pt x="112941" y="71774"/>
                  <a:pt x="112941" y="71774"/>
                </a:cubicBezTo>
                <a:cubicBezTo>
                  <a:pt x="111886" y="72498"/>
                  <a:pt x="112129" y="72176"/>
                  <a:pt x="111237" y="73141"/>
                </a:cubicBezTo>
                <a:cubicBezTo>
                  <a:pt x="108803" y="72498"/>
                  <a:pt x="108803" y="72498"/>
                  <a:pt x="108803" y="72498"/>
                </a:cubicBezTo>
                <a:cubicBezTo>
                  <a:pt x="107261" y="73221"/>
                  <a:pt x="107261" y="73221"/>
                  <a:pt x="107261" y="73221"/>
                </a:cubicBezTo>
                <a:cubicBezTo>
                  <a:pt x="105476" y="74989"/>
                  <a:pt x="105476" y="74989"/>
                  <a:pt x="105476" y="74989"/>
                </a:cubicBezTo>
                <a:cubicBezTo>
                  <a:pt x="102474" y="74829"/>
                  <a:pt x="102474" y="74829"/>
                  <a:pt x="102474" y="74829"/>
                </a:cubicBezTo>
                <a:cubicBezTo>
                  <a:pt x="101825" y="73945"/>
                  <a:pt x="101825" y="73945"/>
                  <a:pt x="101825" y="73945"/>
                </a:cubicBezTo>
                <a:cubicBezTo>
                  <a:pt x="101663" y="74748"/>
                  <a:pt x="101663" y="74748"/>
                  <a:pt x="101663" y="74748"/>
                </a:cubicBezTo>
                <a:cubicBezTo>
                  <a:pt x="102312" y="75552"/>
                  <a:pt x="102312" y="75552"/>
                  <a:pt x="102312" y="75552"/>
                </a:cubicBezTo>
                <a:cubicBezTo>
                  <a:pt x="101176" y="76115"/>
                  <a:pt x="101176" y="76115"/>
                  <a:pt x="101176" y="76115"/>
                </a:cubicBezTo>
                <a:cubicBezTo>
                  <a:pt x="100770" y="74989"/>
                  <a:pt x="100770" y="74989"/>
                  <a:pt x="100770" y="74989"/>
                </a:cubicBezTo>
                <a:cubicBezTo>
                  <a:pt x="99797" y="73784"/>
                  <a:pt x="99797" y="73784"/>
                  <a:pt x="99797" y="73784"/>
                </a:cubicBezTo>
                <a:cubicBezTo>
                  <a:pt x="98336" y="73462"/>
                  <a:pt x="98336" y="73462"/>
                  <a:pt x="98336" y="73462"/>
                </a:cubicBezTo>
                <a:cubicBezTo>
                  <a:pt x="97525" y="72900"/>
                  <a:pt x="97525" y="72900"/>
                  <a:pt x="97525" y="72900"/>
                </a:cubicBezTo>
                <a:cubicBezTo>
                  <a:pt x="97363" y="72819"/>
                  <a:pt x="94361" y="73141"/>
                  <a:pt x="93793" y="73221"/>
                </a:cubicBezTo>
                <a:cubicBezTo>
                  <a:pt x="93062" y="72739"/>
                  <a:pt x="92981" y="72739"/>
                  <a:pt x="92170" y="72337"/>
                </a:cubicBezTo>
                <a:cubicBezTo>
                  <a:pt x="91359" y="72980"/>
                  <a:pt x="91359" y="72980"/>
                  <a:pt x="91359" y="72980"/>
                </a:cubicBezTo>
                <a:cubicBezTo>
                  <a:pt x="91359" y="72980"/>
                  <a:pt x="90953" y="73703"/>
                  <a:pt x="90304" y="73703"/>
                </a:cubicBezTo>
                <a:cubicBezTo>
                  <a:pt x="89574" y="73703"/>
                  <a:pt x="89655" y="72739"/>
                  <a:pt x="89655" y="72739"/>
                </a:cubicBezTo>
                <a:cubicBezTo>
                  <a:pt x="88600" y="72900"/>
                  <a:pt x="88600" y="72900"/>
                  <a:pt x="88600" y="72900"/>
                </a:cubicBezTo>
                <a:cubicBezTo>
                  <a:pt x="87221" y="74829"/>
                  <a:pt x="87221" y="74829"/>
                  <a:pt x="87221" y="74829"/>
                </a:cubicBezTo>
                <a:cubicBezTo>
                  <a:pt x="85517" y="76275"/>
                  <a:pt x="85517" y="76275"/>
                  <a:pt x="85517" y="76275"/>
                </a:cubicBezTo>
                <a:cubicBezTo>
                  <a:pt x="84543" y="77722"/>
                  <a:pt x="84543" y="77722"/>
                  <a:pt x="84543" y="77722"/>
                </a:cubicBezTo>
                <a:cubicBezTo>
                  <a:pt x="82677" y="78446"/>
                  <a:pt x="82677" y="78446"/>
                  <a:pt x="82677" y="78446"/>
                </a:cubicBezTo>
                <a:cubicBezTo>
                  <a:pt x="82758" y="79089"/>
                  <a:pt x="82758" y="79089"/>
                  <a:pt x="82758" y="79089"/>
                </a:cubicBezTo>
                <a:cubicBezTo>
                  <a:pt x="84624" y="80696"/>
                  <a:pt x="84624" y="80696"/>
                  <a:pt x="84624" y="80696"/>
                </a:cubicBezTo>
                <a:cubicBezTo>
                  <a:pt x="83326" y="81580"/>
                  <a:pt x="83326" y="81580"/>
                  <a:pt x="83326" y="81580"/>
                </a:cubicBezTo>
                <a:cubicBezTo>
                  <a:pt x="81379" y="79571"/>
                  <a:pt x="82109" y="81098"/>
                  <a:pt x="79675" y="79249"/>
                </a:cubicBezTo>
                <a:cubicBezTo>
                  <a:pt x="79269" y="80696"/>
                  <a:pt x="79188" y="80294"/>
                  <a:pt x="79432" y="81500"/>
                </a:cubicBezTo>
                <a:cubicBezTo>
                  <a:pt x="78377" y="82223"/>
                  <a:pt x="78377" y="82223"/>
                  <a:pt x="78377" y="82223"/>
                </a:cubicBezTo>
                <a:cubicBezTo>
                  <a:pt x="78945" y="84393"/>
                  <a:pt x="78539" y="83670"/>
                  <a:pt x="79918" y="85117"/>
                </a:cubicBezTo>
                <a:cubicBezTo>
                  <a:pt x="79107" y="86805"/>
                  <a:pt x="79269" y="86081"/>
                  <a:pt x="79350" y="88091"/>
                </a:cubicBezTo>
                <a:cubicBezTo>
                  <a:pt x="81217" y="88653"/>
                  <a:pt x="81217" y="88653"/>
                  <a:pt x="81217" y="88653"/>
                </a:cubicBezTo>
                <a:cubicBezTo>
                  <a:pt x="81703" y="89778"/>
                  <a:pt x="81703" y="89778"/>
                  <a:pt x="81703" y="89778"/>
                </a:cubicBezTo>
                <a:cubicBezTo>
                  <a:pt x="82920" y="90341"/>
                  <a:pt x="82920" y="90341"/>
                  <a:pt x="82920" y="90341"/>
                </a:cubicBezTo>
                <a:cubicBezTo>
                  <a:pt x="84137" y="89537"/>
                  <a:pt x="84137" y="89537"/>
                  <a:pt x="84137" y="89537"/>
                </a:cubicBezTo>
                <a:cubicBezTo>
                  <a:pt x="85922" y="90421"/>
                  <a:pt x="85922" y="90421"/>
                  <a:pt x="85922" y="90421"/>
                </a:cubicBezTo>
                <a:cubicBezTo>
                  <a:pt x="88275" y="92190"/>
                  <a:pt x="88275" y="92190"/>
                  <a:pt x="88275" y="92190"/>
                </a:cubicBezTo>
                <a:cubicBezTo>
                  <a:pt x="89655" y="93878"/>
                  <a:pt x="89655" y="93878"/>
                  <a:pt x="89655" y="93878"/>
                </a:cubicBezTo>
                <a:cubicBezTo>
                  <a:pt x="88843" y="93235"/>
                  <a:pt x="88843" y="93235"/>
                  <a:pt x="88843" y="93235"/>
                </a:cubicBezTo>
                <a:cubicBezTo>
                  <a:pt x="88356" y="93476"/>
                  <a:pt x="88356" y="93476"/>
                  <a:pt x="88356" y="93476"/>
                </a:cubicBezTo>
                <a:cubicBezTo>
                  <a:pt x="88681" y="94038"/>
                  <a:pt x="88681" y="94038"/>
                  <a:pt x="88681" y="94038"/>
                </a:cubicBezTo>
                <a:cubicBezTo>
                  <a:pt x="90385" y="94521"/>
                  <a:pt x="90385" y="94521"/>
                  <a:pt x="90385" y="94521"/>
                </a:cubicBezTo>
                <a:cubicBezTo>
                  <a:pt x="90304" y="95807"/>
                  <a:pt x="90304" y="95807"/>
                  <a:pt x="90304" y="95807"/>
                </a:cubicBezTo>
                <a:cubicBezTo>
                  <a:pt x="89006" y="100629"/>
                  <a:pt x="89006" y="100629"/>
                  <a:pt x="89006" y="100629"/>
                </a:cubicBezTo>
                <a:cubicBezTo>
                  <a:pt x="87951" y="102880"/>
                  <a:pt x="87951" y="102880"/>
                  <a:pt x="87951" y="102880"/>
                </a:cubicBezTo>
                <a:cubicBezTo>
                  <a:pt x="87707" y="104246"/>
                  <a:pt x="87707" y="104246"/>
                  <a:pt x="87707" y="104246"/>
                </a:cubicBezTo>
                <a:cubicBezTo>
                  <a:pt x="87545" y="105612"/>
                  <a:pt x="87545" y="105612"/>
                  <a:pt x="87545" y="105612"/>
                </a:cubicBezTo>
                <a:cubicBezTo>
                  <a:pt x="87870" y="106738"/>
                  <a:pt x="87870" y="106738"/>
                  <a:pt x="87870" y="106738"/>
                </a:cubicBezTo>
                <a:cubicBezTo>
                  <a:pt x="87870" y="106738"/>
                  <a:pt x="87870" y="107059"/>
                  <a:pt x="88194" y="107381"/>
                </a:cubicBezTo>
                <a:cubicBezTo>
                  <a:pt x="88519" y="107702"/>
                  <a:pt x="88600" y="108024"/>
                  <a:pt x="89006" y="108345"/>
                </a:cubicBezTo>
                <a:cubicBezTo>
                  <a:pt x="89411" y="108586"/>
                  <a:pt x="89249" y="108747"/>
                  <a:pt x="90709" y="108827"/>
                </a:cubicBezTo>
                <a:cubicBezTo>
                  <a:pt x="92089" y="108988"/>
                  <a:pt x="90791" y="109631"/>
                  <a:pt x="90872" y="109872"/>
                </a:cubicBezTo>
                <a:cubicBezTo>
                  <a:pt x="90953" y="110033"/>
                  <a:pt x="91034" y="111158"/>
                  <a:pt x="91602" y="112283"/>
                </a:cubicBezTo>
                <a:cubicBezTo>
                  <a:pt x="92170" y="113409"/>
                  <a:pt x="92494" y="113248"/>
                  <a:pt x="93387" y="113730"/>
                </a:cubicBezTo>
                <a:cubicBezTo>
                  <a:pt x="94279" y="114132"/>
                  <a:pt x="93874" y="114293"/>
                  <a:pt x="94442" y="115418"/>
                </a:cubicBezTo>
                <a:cubicBezTo>
                  <a:pt x="95010" y="116463"/>
                  <a:pt x="96389" y="115981"/>
                  <a:pt x="96632" y="115981"/>
                </a:cubicBezTo>
                <a:cubicBezTo>
                  <a:pt x="96795" y="115981"/>
                  <a:pt x="96957" y="116222"/>
                  <a:pt x="97200" y="116543"/>
                </a:cubicBezTo>
                <a:cubicBezTo>
                  <a:pt x="97200" y="116543"/>
                  <a:pt x="97200" y="116543"/>
                  <a:pt x="97200" y="116543"/>
                </a:cubicBezTo>
                <a:cubicBezTo>
                  <a:pt x="97200" y="116543"/>
                  <a:pt x="96713" y="117026"/>
                  <a:pt x="96551" y="117106"/>
                </a:cubicBezTo>
                <a:cubicBezTo>
                  <a:pt x="96470" y="117186"/>
                  <a:pt x="96389" y="117267"/>
                  <a:pt x="96308" y="117347"/>
                </a:cubicBezTo>
                <a:cubicBezTo>
                  <a:pt x="96227" y="117508"/>
                  <a:pt x="96470" y="117588"/>
                  <a:pt x="96308" y="117669"/>
                </a:cubicBezTo>
                <a:cubicBezTo>
                  <a:pt x="96146" y="117749"/>
                  <a:pt x="95983" y="118070"/>
                  <a:pt x="95983" y="118231"/>
                </a:cubicBezTo>
                <a:cubicBezTo>
                  <a:pt x="96064" y="118392"/>
                  <a:pt x="95902" y="118633"/>
                  <a:pt x="95902" y="118633"/>
                </a:cubicBezTo>
                <a:cubicBezTo>
                  <a:pt x="95902" y="118633"/>
                  <a:pt x="95578" y="119035"/>
                  <a:pt x="95172" y="119035"/>
                </a:cubicBezTo>
                <a:cubicBezTo>
                  <a:pt x="94847" y="119115"/>
                  <a:pt x="94604" y="118955"/>
                  <a:pt x="94279" y="118874"/>
                </a:cubicBezTo>
                <a:cubicBezTo>
                  <a:pt x="93955" y="118794"/>
                  <a:pt x="93955" y="118794"/>
                  <a:pt x="93955" y="118794"/>
                </a:cubicBezTo>
                <a:cubicBezTo>
                  <a:pt x="93955" y="118794"/>
                  <a:pt x="93711" y="118794"/>
                  <a:pt x="93387" y="118713"/>
                </a:cubicBezTo>
                <a:cubicBezTo>
                  <a:pt x="93062" y="118553"/>
                  <a:pt x="93306" y="118553"/>
                  <a:pt x="93306" y="118553"/>
                </a:cubicBezTo>
                <a:cubicBezTo>
                  <a:pt x="92981" y="118231"/>
                  <a:pt x="92981" y="118231"/>
                  <a:pt x="92981" y="118231"/>
                </a:cubicBezTo>
                <a:cubicBezTo>
                  <a:pt x="92657" y="117829"/>
                  <a:pt x="92657" y="117829"/>
                  <a:pt x="92657" y="117829"/>
                </a:cubicBezTo>
                <a:cubicBezTo>
                  <a:pt x="92657" y="117829"/>
                  <a:pt x="92576" y="117749"/>
                  <a:pt x="92576" y="117588"/>
                </a:cubicBezTo>
                <a:cubicBezTo>
                  <a:pt x="92494" y="117427"/>
                  <a:pt x="92494" y="117588"/>
                  <a:pt x="92332" y="117588"/>
                </a:cubicBezTo>
                <a:cubicBezTo>
                  <a:pt x="92170" y="117588"/>
                  <a:pt x="92089" y="117669"/>
                  <a:pt x="91926" y="117588"/>
                </a:cubicBezTo>
                <a:cubicBezTo>
                  <a:pt x="91845" y="117508"/>
                  <a:pt x="91845" y="117427"/>
                  <a:pt x="91845" y="117347"/>
                </a:cubicBezTo>
                <a:cubicBezTo>
                  <a:pt x="91845" y="117267"/>
                  <a:pt x="91602" y="117106"/>
                  <a:pt x="91359" y="117106"/>
                </a:cubicBezTo>
                <a:cubicBezTo>
                  <a:pt x="91115" y="117026"/>
                  <a:pt x="91196" y="116865"/>
                  <a:pt x="90872" y="116865"/>
                </a:cubicBezTo>
                <a:cubicBezTo>
                  <a:pt x="90547" y="116865"/>
                  <a:pt x="90791" y="116624"/>
                  <a:pt x="90791" y="116463"/>
                </a:cubicBezTo>
                <a:cubicBezTo>
                  <a:pt x="90709" y="116383"/>
                  <a:pt x="90466" y="116624"/>
                  <a:pt x="90385" y="116704"/>
                </a:cubicBezTo>
                <a:cubicBezTo>
                  <a:pt x="90304" y="116784"/>
                  <a:pt x="90223" y="116945"/>
                  <a:pt x="90060" y="116945"/>
                </a:cubicBezTo>
                <a:cubicBezTo>
                  <a:pt x="89979" y="117026"/>
                  <a:pt x="89898" y="116543"/>
                  <a:pt x="89898" y="116543"/>
                </a:cubicBezTo>
                <a:cubicBezTo>
                  <a:pt x="89898" y="116543"/>
                  <a:pt x="89898" y="116543"/>
                  <a:pt x="89574" y="116543"/>
                </a:cubicBezTo>
                <a:cubicBezTo>
                  <a:pt x="89168" y="116543"/>
                  <a:pt x="89411" y="116704"/>
                  <a:pt x="89411" y="116704"/>
                </a:cubicBezTo>
                <a:cubicBezTo>
                  <a:pt x="89168" y="117267"/>
                  <a:pt x="89168" y="117267"/>
                  <a:pt x="89168" y="117267"/>
                </a:cubicBezTo>
                <a:cubicBezTo>
                  <a:pt x="88762" y="117588"/>
                  <a:pt x="88762" y="117588"/>
                  <a:pt x="88762" y="117588"/>
                </a:cubicBezTo>
                <a:cubicBezTo>
                  <a:pt x="88762" y="117588"/>
                  <a:pt x="88843" y="117829"/>
                  <a:pt x="88924" y="117990"/>
                </a:cubicBezTo>
                <a:cubicBezTo>
                  <a:pt x="88924" y="118151"/>
                  <a:pt x="89168" y="118231"/>
                  <a:pt x="89168" y="118231"/>
                </a:cubicBezTo>
                <a:cubicBezTo>
                  <a:pt x="89168" y="118231"/>
                  <a:pt x="89411" y="118392"/>
                  <a:pt x="89655" y="118553"/>
                </a:cubicBezTo>
                <a:cubicBezTo>
                  <a:pt x="89898" y="118713"/>
                  <a:pt x="89817" y="118713"/>
                  <a:pt x="89979" y="118713"/>
                </a:cubicBezTo>
                <a:cubicBezTo>
                  <a:pt x="90141" y="118794"/>
                  <a:pt x="90385" y="118874"/>
                  <a:pt x="90709" y="119035"/>
                </a:cubicBezTo>
                <a:cubicBezTo>
                  <a:pt x="91034" y="119115"/>
                  <a:pt x="90872" y="119035"/>
                  <a:pt x="91359" y="119437"/>
                </a:cubicBezTo>
                <a:cubicBezTo>
                  <a:pt x="91764" y="119758"/>
                  <a:pt x="91277" y="119437"/>
                  <a:pt x="91196" y="119678"/>
                </a:cubicBezTo>
                <a:cubicBezTo>
                  <a:pt x="91115" y="120000"/>
                  <a:pt x="90628" y="119356"/>
                  <a:pt x="90304" y="119517"/>
                </a:cubicBezTo>
                <a:cubicBezTo>
                  <a:pt x="89979" y="119598"/>
                  <a:pt x="89898" y="119356"/>
                  <a:pt x="89655" y="119437"/>
                </a:cubicBezTo>
                <a:cubicBezTo>
                  <a:pt x="89655" y="119437"/>
                  <a:pt x="89655" y="119437"/>
                  <a:pt x="89655" y="119437"/>
                </a:cubicBezTo>
                <a:cubicBezTo>
                  <a:pt x="89574" y="119437"/>
                  <a:pt x="89574" y="119437"/>
                  <a:pt x="89574" y="119437"/>
                </a:cubicBezTo>
                <a:cubicBezTo>
                  <a:pt x="89574" y="119356"/>
                  <a:pt x="89492" y="119276"/>
                  <a:pt x="89492" y="119196"/>
                </a:cubicBezTo>
                <a:cubicBezTo>
                  <a:pt x="89411" y="119115"/>
                  <a:pt x="89006" y="119115"/>
                  <a:pt x="89006" y="119115"/>
                </a:cubicBezTo>
                <a:cubicBezTo>
                  <a:pt x="88681" y="119035"/>
                  <a:pt x="88681" y="119035"/>
                  <a:pt x="88681" y="119035"/>
                </a:cubicBezTo>
                <a:cubicBezTo>
                  <a:pt x="88438" y="118955"/>
                  <a:pt x="88438" y="118955"/>
                  <a:pt x="88438" y="118955"/>
                </a:cubicBezTo>
                <a:cubicBezTo>
                  <a:pt x="88194" y="118553"/>
                  <a:pt x="88194" y="118553"/>
                  <a:pt x="88194" y="118553"/>
                </a:cubicBezTo>
                <a:cubicBezTo>
                  <a:pt x="87951" y="118392"/>
                  <a:pt x="87951" y="118392"/>
                  <a:pt x="87951" y="118392"/>
                </a:cubicBezTo>
                <a:cubicBezTo>
                  <a:pt x="87707" y="118070"/>
                  <a:pt x="87707" y="118070"/>
                  <a:pt x="87707" y="118070"/>
                </a:cubicBezTo>
                <a:cubicBezTo>
                  <a:pt x="87789" y="117910"/>
                  <a:pt x="87789" y="117910"/>
                  <a:pt x="87789" y="117910"/>
                </a:cubicBezTo>
                <a:cubicBezTo>
                  <a:pt x="88032" y="117588"/>
                  <a:pt x="88032" y="117588"/>
                  <a:pt x="88032" y="117588"/>
                </a:cubicBezTo>
                <a:cubicBezTo>
                  <a:pt x="88032" y="117588"/>
                  <a:pt x="88113" y="117588"/>
                  <a:pt x="88194" y="117427"/>
                </a:cubicBezTo>
                <a:cubicBezTo>
                  <a:pt x="88356" y="117186"/>
                  <a:pt x="88194" y="117186"/>
                  <a:pt x="88194" y="117186"/>
                </a:cubicBezTo>
                <a:cubicBezTo>
                  <a:pt x="88194" y="117186"/>
                  <a:pt x="87870" y="117026"/>
                  <a:pt x="87707" y="116945"/>
                </a:cubicBezTo>
                <a:cubicBezTo>
                  <a:pt x="87545" y="116865"/>
                  <a:pt x="87302" y="117106"/>
                  <a:pt x="87302" y="117106"/>
                </a:cubicBezTo>
                <a:cubicBezTo>
                  <a:pt x="86815" y="117026"/>
                  <a:pt x="86815" y="117026"/>
                  <a:pt x="86815" y="117026"/>
                </a:cubicBezTo>
                <a:cubicBezTo>
                  <a:pt x="86409" y="117026"/>
                  <a:pt x="86409" y="117026"/>
                  <a:pt x="86409" y="117026"/>
                </a:cubicBezTo>
                <a:cubicBezTo>
                  <a:pt x="86085" y="116704"/>
                  <a:pt x="86085" y="116704"/>
                  <a:pt x="86085" y="116704"/>
                </a:cubicBezTo>
                <a:cubicBezTo>
                  <a:pt x="85517" y="116543"/>
                  <a:pt x="85517" y="116543"/>
                  <a:pt x="85517" y="116543"/>
                </a:cubicBezTo>
                <a:cubicBezTo>
                  <a:pt x="85192" y="116383"/>
                  <a:pt x="85192" y="116383"/>
                  <a:pt x="85192" y="116383"/>
                </a:cubicBezTo>
                <a:cubicBezTo>
                  <a:pt x="85192" y="116383"/>
                  <a:pt x="85192" y="115740"/>
                  <a:pt x="85192" y="115659"/>
                </a:cubicBezTo>
                <a:cubicBezTo>
                  <a:pt x="85192" y="115498"/>
                  <a:pt x="85192" y="115257"/>
                  <a:pt x="85192" y="115257"/>
                </a:cubicBezTo>
                <a:cubicBezTo>
                  <a:pt x="85192" y="115257"/>
                  <a:pt x="84705" y="115177"/>
                  <a:pt x="84462" y="115257"/>
                </a:cubicBezTo>
                <a:cubicBezTo>
                  <a:pt x="84300" y="115338"/>
                  <a:pt x="84056" y="115257"/>
                  <a:pt x="84056" y="115257"/>
                </a:cubicBezTo>
                <a:cubicBezTo>
                  <a:pt x="84056" y="115257"/>
                  <a:pt x="83407" y="115177"/>
                  <a:pt x="83326" y="115016"/>
                </a:cubicBezTo>
                <a:cubicBezTo>
                  <a:pt x="83326" y="114855"/>
                  <a:pt x="83326" y="114936"/>
                  <a:pt x="83245" y="114936"/>
                </a:cubicBezTo>
                <a:cubicBezTo>
                  <a:pt x="83083" y="114936"/>
                  <a:pt x="82596" y="114936"/>
                  <a:pt x="82596" y="114936"/>
                </a:cubicBezTo>
                <a:cubicBezTo>
                  <a:pt x="82109" y="114775"/>
                  <a:pt x="82109" y="114775"/>
                  <a:pt x="82109" y="114775"/>
                </a:cubicBezTo>
                <a:cubicBezTo>
                  <a:pt x="82109" y="115498"/>
                  <a:pt x="82109" y="115498"/>
                  <a:pt x="82109" y="115498"/>
                </a:cubicBezTo>
                <a:cubicBezTo>
                  <a:pt x="82028" y="115338"/>
                  <a:pt x="82028" y="115338"/>
                  <a:pt x="82028" y="115338"/>
                </a:cubicBezTo>
                <a:cubicBezTo>
                  <a:pt x="81217" y="115257"/>
                  <a:pt x="81217" y="115257"/>
                  <a:pt x="81217" y="115257"/>
                </a:cubicBezTo>
                <a:cubicBezTo>
                  <a:pt x="80730" y="115498"/>
                  <a:pt x="80730" y="115498"/>
                  <a:pt x="80730" y="115498"/>
                </a:cubicBezTo>
                <a:cubicBezTo>
                  <a:pt x="80324" y="115659"/>
                  <a:pt x="80324" y="115659"/>
                  <a:pt x="80324" y="115659"/>
                </a:cubicBezTo>
                <a:cubicBezTo>
                  <a:pt x="80324" y="115900"/>
                  <a:pt x="80324" y="115900"/>
                  <a:pt x="80324" y="115900"/>
                </a:cubicBezTo>
                <a:cubicBezTo>
                  <a:pt x="80162" y="116141"/>
                  <a:pt x="80162" y="116141"/>
                  <a:pt x="80162" y="116141"/>
                </a:cubicBezTo>
                <a:cubicBezTo>
                  <a:pt x="80162" y="116141"/>
                  <a:pt x="79918" y="116222"/>
                  <a:pt x="79756" y="116222"/>
                </a:cubicBezTo>
                <a:cubicBezTo>
                  <a:pt x="79756" y="116302"/>
                  <a:pt x="79675" y="116463"/>
                  <a:pt x="79675" y="116543"/>
                </a:cubicBezTo>
                <a:cubicBezTo>
                  <a:pt x="79594" y="116624"/>
                  <a:pt x="79432" y="116624"/>
                  <a:pt x="79432" y="116624"/>
                </a:cubicBezTo>
                <a:cubicBezTo>
                  <a:pt x="79107" y="116543"/>
                  <a:pt x="79107" y="116543"/>
                  <a:pt x="79107" y="116543"/>
                </a:cubicBezTo>
                <a:cubicBezTo>
                  <a:pt x="78864" y="116543"/>
                  <a:pt x="78864" y="116543"/>
                  <a:pt x="78864" y="116543"/>
                </a:cubicBezTo>
                <a:cubicBezTo>
                  <a:pt x="78701" y="116383"/>
                  <a:pt x="78701" y="116383"/>
                  <a:pt x="78701" y="116383"/>
                </a:cubicBezTo>
                <a:cubicBezTo>
                  <a:pt x="78864" y="116061"/>
                  <a:pt x="78864" y="116061"/>
                  <a:pt x="78864" y="116061"/>
                </a:cubicBezTo>
                <a:cubicBezTo>
                  <a:pt x="78864" y="115900"/>
                  <a:pt x="78864" y="115900"/>
                  <a:pt x="78864" y="115900"/>
                </a:cubicBezTo>
                <a:cubicBezTo>
                  <a:pt x="78864" y="115900"/>
                  <a:pt x="78864" y="115900"/>
                  <a:pt x="78864" y="115900"/>
                </a:cubicBezTo>
                <a:cubicBezTo>
                  <a:pt x="78864" y="115900"/>
                  <a:pt x="78864" y="115900"/>
                  <a:pt x="78864" y="115900"/>
                </a:cubicBezTo>
                <a:cubicBezTo>
                  <a:pt x="78377" y="115900"/>
                  <a:pt x="78377" y="115900"/>
                  <a:pt x="78377" y="115900"/>
                </a:cubicBezTo>
                <a:cubicBezTo>
                  <a:pt x="77890" y="115740"/>
                  <a:pt x="77890" y="115740"/>
                  <a:pt x="77890" y="115740"/>
                </a:cubicBezTo>
                <a:cubicBezTo>
                  <a:pt x="76835" y="115659"/>
                  <a:pt x="76835" y="115659"/>
                  <a:pt x="76835" y="115659"/>
                </a:cubicBezTo>
                <a:cubicBezTo>
                  <a:pt x="76186" y="115498"/>
                  <a:pt x="76186" y="115498"/>
                  <a:pt x="76186" y="115498"/>
                </a:cubicBezTo>
                <a:cubicBezTo>
                  <a:pt x="75780" y="115097"/>
                  <a:pt x="75780" y="115097"/>
                  <a:pt x="75780" y="115097"/>
                </a:cubicBezTo>
                <a:cubicBezTo>
                  <a:pt x="75131" y="114936"/>
                  <a:pt x="75131" y="114936"/>
                  <a:pt x="75131" y="114936"/>
                </a:cubicBezTo>
                <a:cubicBezTo>
                  <a:pt x="74563" y="115338"/>
                  <a:pt x="74563" y="115338"/>
                  <a:pt x="74563" y="115338"/>
                </a:cubicBezTo>
                <a:cubicBezTo>
                  <a:pt x="74563" y="115338"/>
                  <a:pt x="73995" y="115097"/>
                  <a:pt x="73752" y="115097"/>
                </a:cubicBezTo>
                <a:cubicBezTo>
                  <a:pt x="73590" y="115177"/>
                  <a:pt x="73265" y="115257"/>
                  <a:pt x="73184" y="115338"/>
                </a:cubicBezTo>
                <a:cubicBezTo>
                  <a:pt x="73103" y="115338"/>
                  <a:pt x="73103" y="115418"/>
                  <a:pt x="73022" y="115418"/>
                </a:cubicBezTo>
                <a:cubicBezTo>
                  <a:pt x="73022" y="115418"/>
                  <a:pt x="73022" y="115418"/>
                  <a:pt x="73022" y="115418"/>
                </a:cubicBezTo>
                <a:cubicBezTo>
                  <a:pt x="73022" y="115418"/>
                  <a:pt x="73022" y="115418"/>
                  <a:pt x="73022" y="115418"/>
                </a:cubicBezTo>
                <a:cubicBezTo>
                  <a:pt x="73022" y="115418"/>
                  <a:pt x="73022" y="115418"/>
                  <a:pt x="73022" y="115418"/>
                </a:cubicBezTo>
                <a:cubicBezTo>
                  <a:pt x="73022" y="115498"/>
                  <a:pt x="73022" y="115498"/>
                  <a:pt x="73022" y="115498"/>
                </a:cubicBezTo>
                <a:cubicBezTo>
                  <a:pt x="73022" y="115498"/>
                  <a:pt x="73022" y="115498"/>
                  <a:pt x="73022" y="115498"/>
                </a:cubicBezTo>
                <a:cubicBezTo>
                  <a:pt x="73022" y="115498"/>
                  <a:pt x="73022" y="115498"/>
                  <a:pt x="73022" y="115498"/>
                </a:cubicBezTo>
                <a:cubicBezTo>
                  <a:pt x="73022" y="115498"/>
                  <a:pt x="73022" y="115498"/>
                  <a:pt x="73022" y="115498"/>
                </a:cubicBezTo>
                <a:cubicBezTo>
                  <a:pt x="73022" y="115498"/>
                  <a:pt x="73022" y="115498"/>
                  <a:pt x="73022" y="115498"/>
                </a:cubicBezTo>
                <a:cubicBezTo>
                  <a:pt x="73022" y="115498"/>
                  <a:pt x="73022" y="115498"/>
                  <a:pt x="73022"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697" y="115659"/>
                  <a:pt x="72535" y="115579"/>
                  <a:pt x="72373" y="115579"/>
                </a:cubicBezTo>
                <a:cubicBezTo>
                  <a:pt x="72292" y="115659"/>
                  <a:pt x="72210" y="115740"/>
                  <a:pt x="72048" y="115740"/>
                </a:cubicBezTo>
                <a:cubicBezTo>
                  <a:pt x="71886" y="115740"/>
                  <a:pt x="71805" y="115659"/>
                  <a:pt x="71643" y="115659"/>
                </a:cubicBezTo>
                <a:cubicBezTo>
                  <a:pt x="71561" y="115740"/>
                  <a:pt x="71480" y="115820"/>
                  <a:pt x="71318" y="115820"/>
                </a:cubicBezTo>
                <a:cubicBezTo>
                  <a:pt x="71156" y="115820"/>
                  <a:pt x="71075" y="115659"/>
                  <a:pt x="71075" y="115659"/>
                </a:cubicBezTo>
                <a:cubicBezTo>
                  <a:pt x="70831" y="115659"/>
                  <a:pt x="70831" y="115659"/>
                  <a:pt x="70831" y="115659"/>
                </a:cubicBezTo>
                <a:cubicBezTo>
                  <a:pt x="70588" y="115418"/>
                  <a:pt x="70588" y="115418"/>
                  <a:pt x="70588" y="115418"/>
                </a:cubicBezTo>
                <a:cubicBezTo>
                  <a:pt x="70588" y="115418"/>
                  <a:pt x="70507" y="115579"/>
                  <a:pt x="70263" y="115579"/>
                </a:cubicBezTo>
                <a:cubicBezTo>
                  <a:pt x="70101" y="115498"/>
                  <a:pt x="69939" y="115418"/>
                  <a:pt x="69776" y="115498"/>
                </a:cubicBezTo>
                <a:cubicBezTo>
                  <a:pt x="69614" y="115498"/>
                  <a:pt x="69371" y="115579"/>
                  <a:pt x="69371" y="115579"/>
                </a:cubicBezTo>
                <a:cubicBezTo>
                  <a:pt x="68722" y="115338"/>
                  <a:pt x="68722" y="115338"/>
                  <a:pt x="68722" y="115338"/>
                </a:cubicBezTo>
                <a:cubicBezTo>
                  <a:pt x="68316" y="115257"/>
                  <a:pt x="68316" y="115257"/>
                  <a:pt x="68316" y="115257"/>
                </a:cubicBezTo>
                <a:cubicBezTo>
                  <a:pt x="67991" y="115177"/>
                  <a:pt x="67991" y="115177"/>
                  <a:pt x="67991" y="115177"/>
                </a:cubicBezTo>
                <a:cubicBezTo>
                  <a:pt x="67829" y="115418"/>
                  <a:pt x="67829" y="115418"/>
                  <a:pt x="67829" y="115418"/>
                </a:cubicBezTo>
                <a:cubicBezTo>
                  <a:pt x="67423" y="115418"/>
                  <a:pt x="67423" y="115418"/>
                  <a:pt x="67423" y="115418"/>
                </a:cubicBezTo>
                <a:cubicBezTo>
                  <a:pt x="67423" y="115418"/>
                  <a:pt x="66937" y="115257"/>
                  <a:pt x="66612" y="115338"/>
                </a:cubicBezTo>
                <a:cubicBezTo>
                  <a:pt x="66531" y="115338"/>
                  <a:pt x="66288" y="115579"/>
                  <a:pt x="66206" y="115579"/>
                </a:cubicBezTo>
                <a:cubicBezTo>
                  <a:pt x="66125" y="115659"/>
                  <a:pt x="66450" y="115900"/>
                  <a:pt x="66288" y="115900"/>
                </a:cubicBezTo>
                <a:cubicBezTo>
                  <a:pt x="63853" y="115659"/>
                  <a:pt x="61014" y="114695"/>
                  <a:pt x="58580" y="114052"/>
                </a:cubicBezTo>
                <a:cubicBezTo>
                  <a:pt x="58580" y="114052"/>
                  <a:pt x="56551" y="113569"/>
                  <a:pt x="56227" y="113569"/>
                </a:cubicBezTo>
                <a:cubicBezTo>
                  <a:pt x="55902" y="113569"/>
                  <a:pt x="55253" y="112685"/>
                  <a:pt x="55253" y="112444"/>
                </a:cubicBezTo>
                <a:cubicBezTo>
                  <a:pt x="55253" y="112203"/>
                  <a:pt x="55172" y="111480"/>
                  <a:pt x="55496" y="111319"/>
                </a:cubicBezTo>
                <a:cubicBezTo>
                  <a:pt x="55821" y="111158"/>
                  <a:pt x="55821" y="111158"/>
                  <a:pt x="56389" y="110676"/>
                </a:cubicBezTo>
                <a:cubicBezTo>
                  <a:pt x="56876" y="110113"/>
                  <a:pt x="56876" y="109711"/>
                  <a:pt x="56876" y="109711"/>
                </a:cubicBezTo>
                <a:cubicBezTo>
                  <a:pt x="55659" y="108988"/>
                  <a:pt x="55659" y="108988"/>
                  <a:pt x="55659" y="108988"/>
                </a:cubicBezTo>
                <a:cubicBezTo>
                  <a:pt x="55659" y="108988"/>
                  <a:pt x="54279" y="109711"/>
                  <a:pt x="54036" y="109551"/>
                </a:cubicBezTo>
                <a:cubicBezTo>
                  <a:pt x="53711" y="109390"/>
                  <a:pt x="52413" y="110274"/>
                  <a:pt x="52413" y="110274"/>
                </a:cubicBezTo>
                <a:cubicBezTo>
                  <a:pt x="51115" y="110354"/>
                  <a:pt x="51115" y="110354"/>
                  <a:pt x="51115" y="110354"/>
                </a:cubicBezTo>
                <a:cubicBezTo>
                  <a:pt x="51115" y="110194"/>
                  <a:pt x="51115" y="110194"/>
                  <a:pt x="51115" y="110194"/>
                </a:cubicBezTo>
                <a:cubicBezTo>
                  <a:pt x="51115" y="110194"/>
                  <a:pt x="51359" y="109390"/>
                  <a:pt x="51683" y="109551"/>
                </a:cubicBezTo>
                <a:cubicBezTo>
                  <a:pt x="52008" y="108586"/>
                  <a:pt x="52008" y="108586"/>
                  <a:pt x="52008" y="108586"/>
                </a:cubicBezTo>
                <a:cubicBezTo>
                  <a:pt x="51845" y="107461"/>
                  <a:pt x="51845" y="107461"/>
                  <a:pt x="51845" y="107461"/>
                </a:cubicBezTo>
                <a:cubicBezTo>
                  <a:pt x="51521" y="105934"/>
                  <a:pt x="51521" y="105934"/>
                  <a:pt x="51521" y="105934"/>
                </a:cubicBezTo>
                <a:cubicBezTo>
                  <a:pt x="53144" y="105853"/>
                  <a:pt x="53144" y="105853"/>
                  <a:pt x="53144" y="105853"/>
                </a:cubicBezTo>
                <a:cubicBezTo>
                  <a:pt x="54604" y="105050"/>
                  <a:pt x="54604" y="105050"/>
                  <a:pt x="54604" y="105050"/>
                </a:cubicBezTo>
                <a:cubicBezTo>
                  <a:pt x="54117" y="104246"/>
                  <a:pt x="54117" y="104246"/>
                  <a:pt x="54117" y="104246"/>
                </a:cubicBezTo>
                <a:cubicBezTo>
                  <a:pt x="52738" y="104728"/>
                  <a:pt x="52738" y="104728"/>
                  <a:pt x="52738" y="104728"/>
                </a:cubicBezTo>
                <a:cubicBezTo>
                  <a:pt x="51440" y="104487"/>
                  <a:pt x="51440" y="104487"/>
                  <a:pt x="51440" y="104487"/>
                </a:cubicBezTo>
                <a:cubicBezTo>
                  <a:pt x="49736" y="105934"/>
                  <a:pt x="49736" y="105934"/>
                  <a:pt x="49736" y="105934"/>
                </a:cubicBezTo>
                <a:cubicBezTo>
                  <a:pt x="47789" y="105934"/>
                  <a:pt x="47789" y="105934"/>
                  <a:pt x="47789" y="105934"/>
                </a:cubicBezTo>
                <a:cubicBezTo>
                  <a:pt x="47139" y="105853"/>
                  <a:pt x="47139" y="105853"/>
                  <a:pt x="47139" y="105853"/>
                </a:cubicBezTo>
                <a:cubicBezTo>
                  <a:pt x="47221" y="105693"/>
                  <a:pt x="47221" y="105532"/>
                  <a:pt x="47302" y="105532"/>
                </a:cubicBezTo>
                <a:cubicBezTo>
                  <a:pt x="47464" y="105452"/>
                  <a:pt x="48681" y="105050"/>
                  <a:pt x="48681" y="105050"/>
                </a:cubicBezTo>
                <a:cubicBezTo>
                  <a:pt x="49492" y="104567"/>
                  <a:pt x="49492" y="104567"/>
                  <a:pt x="49492" y="104567"/>
                </a:cubicBezTo>
                <a:cubicBezTo>
                  <a:pt x="49492" y="104567"/>
                  <a:pt x="49898" y="104005"/>
                  <a:pt x="50060" y="103924"/>
                </a:cubicBezTo>
                <a:cubicBezTo>
                  <a:pt x="50223" y="103924"/>
                  <a:pt x="50385" y="103603"/>
                  <a:pt x="50547" y="103201"/>
                </a:cubicBezTo>
                <a:cubicBezTo>
                  <a:pt x="50791" y="102880"/>
                  <a:pt x="50953" y="102638"/>
                  <a:pt x="50953" y="102638"/>
                </a:cubicBezTo>
                <a:cubicBezTo>
                  <a:pt x="50953" y="102638"/>
                  <a:pt x="51926" y="102397"/>
                  <a:pt x="51845" y="102317"/>
                </a:cubicBezTo>
                <a:cubicBezTo>
                  <a:pt x="51845" y="102156"/>
                  <a:pt x="51440" y="101835"/>
                  <a:pt x="51926" y="101835"/>
                </a:cubicBezTo>
                <a:cubicBezTo>
                  <a:pt x="52413" y="101835"/>
                  <a:pt x="52413" y="101835"/>
                  <a:pt x="52657" y="101674"/>
                </a:cubicBezTo>
                <a:cubicBezTo>
                  <a:pt x="52819" y="101594"/>
                  <a:pt x="52738" y="101513"/>
                  <a:pt x="52819" y="101272"/>
                </a:cubicBezTo>
                <a:cubicBezTo>
                  <a:pt x="52981" y="101111"/>
                  <a:pt x="53062" y="100870"/>
                  <a:pt x="53062" y="100709"/>
                </a:cubicBezTo>
                <a:cubicBezTo>
                  <a:pt x="52981" y="100549"/>
                  <a:pt x="52576" y="99906"/>
                  <a:pt x="52576" y="99745"/>
                </a:cubicBezTo>
                <a:cubicBezTo>
                  <a:pt x="52494" y="99504"/>
                  <a:pt x="52576" y="99022"/>
                  <a:pt x="52576" y="99022"/>
                </a:cubicBezTo>
                <a:cubicBezTo>
                  <a:pt x="52576" y="99022"/>
                  <a:pt x="52819" y="98941"/>
                  <a:pt x="53062" y="98861"/>
                </a:cubicBezTo>
                <a:cubicBezTo>
                  <a:pt x="53225" y="98700"/>
                  <a:pt x="53549" y="98137"/>
                  <a:pt x="53549" y="98137"/>
                </a:cubicBezTo>
                <a:cubicBezTo>
                  <a:pt x="53630" y="97736"/>
                  <a:pt x="53630" y="97736"/>
                  <a:pt x="53630" y="97736"/>
                </a:cubicBezTo>
                <a:cubicBezTo>
                  <a:pt x="53630" y="97736"/>
                  <a:pt x="53955" y="97494"/>
                  <a:pt x="54036" y="97494"/>
                </a:cubicBezTo>
                <a:cubicBezTo>
                  <a:pt x="54198" y="97414"/>
                  <a:pt x="55496" y="96932"/>
                  <a:pt x="55578" y="96932"/>
                </a:cubicBezTo>
                <a:cubicBezTo>
                  <a:pt x="55659" y="96932"/>
                  <a:pt x="56470" y="97012"/>
                  <a:pt x="56227" y="96610"/>
                </a:cubicBezTo>
                <a:cubicBezTo>
                  <a:pt x="55983" y="96289"/>
                  <a:pt x="55902" y="96128"/>
                  <a:pt x="55821" y="95887"/>
                </a:cubicBezTo>
                <a:cubicBezTo>
                  <a:pt x="55740" y="95646"/>
                  <a:pt x="55740" y="95083"/>
                  <a:pt x="55740" y="95003"/>
                </a:cubicBezTo>
                <a:cubicBezTo>
                  <a:pt x="55821" y="94922"/>
                  <a:pt x="56470" y="94681"/>
                  <a:pt x="55740" y="94601"/>
                </a:cubicBezTo>
                <a:cubicBezTo>
                  <a:pt x="55010" y="94521"/>
                  <a:pt x="55578" y="94279"/>
                  <a:pt x="55415" y="94119"/>
                </a:cubicBezTo>
                <a:cubicBezTo>
                  <a:pt x="55172" y="93958"/>
                  <a:pt x="54685" y="93636"/>
                  <a:pt x="54685" y="93636"/>
                </a:cubicBezTo>
                <a:cubicBezTo>
                  <a:pt x="54442" y="93636"/>
                  <a:pt x="54442" y="93636"/>
                  <a:pt x="54442" y="93636"/>
                </a:cubicBezTo>
                <a:cubicBezTo>
                  <a:pt x="54523" y="92833"/>
                  <a:pt x="54523" y="92833"/>
                  <a:pt x="54523" y="92833"/>
                </a:cubicBezTo>
                <a:cubicBezTo>
                  <a:pt x="54523" y="92833"/>
                  <a:pt x="54766" y="92511"/>
                  <a:pt x="54847" y="92511"/>
                </a:cubicBezTo>
                <a:cubicBezTo>
                  <a:pt x="54929" y="92431"/>
                  <a:pt x="55010" y="92109"/>
                  <a:pt x="54847" y="92109"/>
                </a:cubicBezTo>
                <a:cubicBezTo>
                  <a:pt x="54685" y="92190"/>
                  <a:pt x="54198" y="92270"/>
                  <a:pt x="54198" y="92270"/>
                </a:cubicBezTo>
                <a:cubicBezTo>
                  <a:pt x="54198" y="92270"/>
                  <a:pt x="53793" y="92270"/>
                  <a:pt x="53874" y="92109"/>
                </a:cubicBezTo>
                <a:cubicBezTo>
                  <a:pt x="53874" y="91868"/>
                  <a:pt x="54036" y="91868"/>
                  <a:pt x="54279" y="91627"/>
                </a:cubicBezTo>
                <a:cubicBezTo>
                  <a:pt x="54523" y="91386"/>
                  <a:pt x="54604" y="91225"/>
                  <a:pt x="54604" y="91225"/>
                </a:cubicBezTo>
                <a:cubicBezTo>
                  <a:pt x="54523" y="90743"/>
                  <a:pt x="54523" y="90743"/>
                  <a:pt x="54523" y="90743"/>
                </a:cubicBezTo>
                <a:cubicBezTo>
                  <a:pt x="54523" y="90743"/>
                  <a:pt x="54523" y="90421"/>
                  <a:pt x="54442" y="90421"/>
                </a:cubicBezTo>
                <a:cubicBezTo>
                  <a:pt x="54442" y="90341"/>
                  <a:pt x="53955" y="89377"/>
                  <a:pt x="53955" y="89377"/>
                </a:cubicBezTo>
                <a:cubicBezTo>
                  <a:pt x="53955" y="89377"/>
                  <a:pt x="53468" y="89216"/>
                  <a:pt x="53387" y="89377"/>
                </a:cubicBezTo>
                <a:cubicBezTo>
                  <a:pt x="53387" y="89537"/>
                  <a:pt x="53225" y="89859"/>
                  <a:pt x="53225" y="89859"/>
                </a:cubicBezTo>
                <a:cubicBezTo>
                  <a:pt x="52657" y="89859"/>
                  <a:pt x="52657" y="89859"/>
                  <a:pt x="52657" y="89859"/>
                </a:cubicBezTo>
                <a:cubicBezTo>
                  <a:pt x="52332" y="89618"/>
                  <a:pt x="52332" y="89618"/>
                  <a:pt x="52332" y="89618"/>
                </a:cubicBezTo>
                <a:cubicBezTo>
                  <a:pt x="51683" y="89457"/>
                  <a:pt x="51683" y="89457"/>
                  <a:pt x="51683" y="89457"/>
                </a:cubicBezTo>
                <a:cubicBezTo>
                  <a:pt x="51683" y="89457"/>
                  <a:pt x="51602" y="89537"/>
                  <a:pt x="51521" y="89618"/>
                </a:cubicBezTo>
                <a:cubicBezTo>
                  <a:pt x="51521" y="89698"/>
                  <a:pt x="50872" y="89296"/>
                  <a:pt x="50872" y="89296"/>
                </a:cubicBezTo>
                <a:cubicBezTo>
                  <a:pt x="50872" y="89296"/>
                  <a:pt x="50628" y="89618"/>
                  <a:pt x="50547" y="89698"/>
                </a:cubicBezTo>
                <a:cubicBezTo>
                  <a:pt x="50547" y="89698"/>
                  <a:pt x="49898" y="89537"/>
                  <a:pt x="49898" y="89537"/>
                </a:cubicBezTo>
                <a:cubicBezTo>
                  <a:pt x="49249" y="89618"/>
                  <a:pt x="49249" y="89618"/>
                  <a:pt x="49249" y="89618"/>
                </a:cubicBezTo>
                <a:cubicBezTo>
                  <a:pt x="48681" y="89698"/>
                  <a:pt x="48681" y="89698"/>
                  <a:pt x="48681" y="89698"/>
                </a:cubicBezTo>
                <a:cubicBezTo>
                  <a:pt x="48194" y="89457"/>
                  <a:pt x="48194" y="89457"/>
                  <a:pt x="48194" y="89457"/>
                </a:cubicBezTo>
                <a:cubicBezTo>
                  <a:pt x="48032" y="89698"/>
                  <a:pt x="48032" y="89698"/>
                  <a:pt x="48032" y="89698"/>
                </a:cubicBezTo>
                <a:cubicBezTo>
                  <a:pt x="48113" y="90100"/>
                  <a:pt x="48113" y="90100"/>
                  <a:pt x="48113" y="90100"/>
                </a:cubicBezTo>
                <a:cubicBezTo>
                  <a:pt x="47707" y="90341"/>
                  <a:pt x="47707" y="90341"/>
                  <a:pt x="47707" y="90341"/>
                </a:cubicBezTo>
                <a:cubicBezTo>
                  <a:pt x="47221" y="90020"/>
                  <a:pt x="47221" y="90020"/>
                  <a:pt x="47221" y="90020"/>
                </a:cubicBezTo>
                <a:cubicBezTo>
                  <a:pt x="46815" y="89939"/>
                  <a:pt x="46815" y="89939"/>
                  <a:pt x="46815" y="89939"/>
                </a:cubicBezTo>
                <a:cubicBezTo>
                  <a:pt x="46247" y="89377"/>
                  <a:pt x="46247" y="89377"/>
                  <a:pt x="46247" y="89377"/>
                </a:cubicBezTo>
                <a:cubicBezTo>
                  <a:pt x="45760" y="89216"/>
                  <a:pt x="45760" y="89216"/>
                  <a:pt x="45760" y="89216"/>
                </a:cubicBezTo>
                <a:cubicBezTo>
                  <a:pt x="45273" y="88975"/>
                  <a:pt x="45273" y="88975"/>
                  <a:pt x="45273" y="88975"/>
                </a:cubicBezTo>
                <a:cubicBezTo>
                  <a:pt x="45273" y="88975"/>
                  <a:pt x="45030" y="89618"/>
                  <a:pt x="44949" y="89698"/>
                </a:cubicBezTo>
                <a:cubicBezTo>
                  <a:pt x="44868" y="89698"/>
                  <a:pt x="44462" y="89859"/>
                  <a:pt x="44381" y="89859"/>
                </a:cubicBezTo>
                <a:cubicBezTo>
                  <a:pt x="44219" y="89939"/>
                  <a:pt x="44137" y="90341"/>
                  <a:pt x="44137" y="90341"/>
                </a:cubicBezTo>
                <a:cubicBezTo>
                  <a:pt x="43732" y="90582"/>
                  <a:pt x="43732" y="90582"/>
                  <a:pt x="43732" y="90582"/>
                </a:cubicBezTo>
                <a:cubicBezTo>
                  <a:pt x="43732" y="90582"/>
                  <a:pt x="43488" y="90421"/>
                  <a:pt x="43326" y="90421"/>
                </a:cubicBezTo>
                <a:cubicBezTo>
                  <a:pt x="43245" y="90421"/>
                  <a:pt x="43164" y="90502"/>
                  <a:pt x="43164" y="90502"/>
                </a:cubicBezTo>
                <a:cubicBezTo>
                  <a:pt x="43002" y="90743"/>
                  <a:pt x="43002" y="90743"/>
                  <a:pt x="43002" y="90743"/>
                </a:cubicBezTo>
                <a:cubicBezTo>
                  <a:pt x="43002" y="90743"/>
                  <a:pt x="42920" y="90743"/>
                  <a:pt x="42677" y="90582"/>
                </a:cubicBezTo>
                <a:cubicBezTo>
                  <a:pt x="42515" y="90502"/>
                  <a:pt x="42271" y="90341"/>
                  <a:pt x="42271" y="90341"/>
                </a:cubicBezTo>
                <a:cubicBezTo>
                  <a:pt x="42028" y="90261"/>
                  <a:pt x="42028" y="90261"/>
                  <a:pt x="42028" y="90261"/>
                </a:cubicBezTo>
                <a:cubicBezTo>
                  <a:pt x="42028" y="90261"/>
                  <a:pt x="41298" y="90582"/>
                  <a:pt x="41217" y="90663"/>
                </a:cubicBezTo>
                <a:cubicBezTo>
                  <a:pt x="41217" y="90743"/>
                  <a:pt x="41054" y="90984"/>
                  <a:pt x="41054" y="90984"/>
                </a:cubicBezTo>
                <a:cubicBezTo>
                  <a:pt x="40649" y="90663"/>
                  <a:pt x="40649" y="90663"/>
                  <a:pt x="40649" y="90663"/>
                </a:cubicBezTo>
                <a:cubicBezTo>
                  <a:pt x="40162" y="90341"/>
                  <a:pt x="40162" y="90341"/>
                  <a:pt x="40162" y="90341"/>
                </a:cubicBezTo>
                <a:cubicBezTo>
                  <a:pt x="40081" y="89778"/>
                  <a:pt x="40081" y="89778"/>
                  <a:pt x="40081" y="89778"/>
                </a:cubicBezTo>
                <a:cubicBezTo>
                  <a:pt x="39188" y="88975"/>
                  <a:pt x="39188" y="88975"/>
                  <a:pt x="39188" y="88975"/>
                </a:cubicBezTo>
                <a:cubicBezTo>
                  <a:pt x="39026" y="88171"/>
                  <a:pt x="39026" y="88171"/>
                  <a:pt x="39026" y="88171"/>
                </a:cubicBezTo>
                <a:cubicBezTo>
                  <a:pt x="38377" y="87689"/>
                  <a:pt x="38377" y="87689"/>
                  <a:pt x="38377" y="87689"/>
                </a:cubicBezTo>
                <a:cubicBezTo>
                  <a:pt x="37971" y="88171"/>
                  <a:pt x="37971" y="88171"/>
                  <a:pt x="37971" y="88171"/>
                </a:cubicBezTo>
                <a:cubicBezTo>
                  <a:pt x="37322" y="88091"/>
                  <a:pt x="37322" y="88091"/>
                  <a:pt x="37322" y="88091"/>
                </a:cubicBezTo>
                <a:close/>
                <a:moveTo>
                  <a:pt x="28965" y="5867"/>
                </a:moveTo>
                <a:cubicBezTo>
                  <a:pt x="28965" y="5867"/>
                  <a:pt x="28965" y="5867"/>
                  <a:pt x="28965" y="5867"/>
                </a:cubicBezTo>
                <a:cubicBezTo>
                  <a:pt x="29046" y="5947"/>
                  <a:pt x="29046" y="5947"/>
                  <a:pt x="29046" y="5947"/>
                </a:cubicBezTo>
                <a:cubicBezTo>
                  <a:pt x="29046" y="5947"/>
                  <a:pt x="29533" y="6430"/>
                  <a:pt x="29939" y="6430"/>
                </a:cubicBezTo>
                <a:cubicBezTo>
                  <a:pt x="30344" y="6430"/>
                  <a:pt x="30020" y="6430"/>
                  <a:pt x="30425" y="6349"/>
                </a:cubicBezTo>
                <a:cubicBezTo>
                  <a:pt x="30750" y="6188"/>
                  <a:pt x="30831" y="5947"/>
                  <a:pt x="30993" y="5706"/>
                </a:cubicBezTo>
                <a:cubicBezTo>
                  <a:pt x="31156" y="5465"/>
                  <a:pt x="31156" y="5465"/>
                  <a:pt x="31156" y="5224"/>
                </a:cubicBezTo>
                <a:cubicBezTo>
                  <a:pt x="31156" y="4983"/>
                  <a:pt x="31156" y="4581"/>
                  <a:pt x="31156" y="4340"/>
                </a:cubicBezTo>
                <a:cubicBezTo>
                  <a:pt x="31156" y="4099"/>
                  <a:pt x="31399" y="4179"/>
                  <a:pt x="31643" y="4179"/>
                </a:cubicBezTo>
                <a:cubicBezTo>
                  <a:pt x="31805" y="4179"/>
                  <a:pt x="31480" y="3536"/>
                  <a:pt x="31480" y="3536"/>
                </a:cubicBezTo>
                <a:cubicBezTo>
                  <a:pt x="31480" y="3536"/>
                  <a:pt x="30750" y="3215"/>
                  <a:pt x="30425" y="3215"/>
                </a:cubicBezTo>
                <a:cubicBezTo>
                  <a:pt x="30101" y="3215"/>
                  <a:pt x="29371" y="3134"/>
                  <a:pt x="29371" y="3134"/>
                </a:cubicBezTo>
                <a:cubicBezTo>
                  <a:pt x="28478" y="4259"/>
                  <a:pt x="28478" y="4259"/>
                  <a:pt x="28478" y="4259"/>
                </a:cubicBezTo>
                <a:cubicBezTo>
                  <a:pt x="28478" y="4259"/>
                  <a:pt x="28803" y="5787"/>
                  <a:pt x="28965" y="5867"/>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1" name="Titel 1">
            <a:extLst>
              <a:ext uri="{FF2B5EF4-FFF2-40B4-BE49-F238E27FC236}">
                <a16:creationId xmlns:a16="http://schemas.microsoft.com/office/drawing/2014/main" id="{06FDCF5E-4662-F75B-AC27-950635835092}"/>
              </a:ext>
            </a:extLst>
          </p:cNvPr>
          <p:cNvSpPr txBox="1">
            <a:spLocks/>
          </p:cNvSpPr>
          <p:nvPr/>
        </p:nvSpPr>
        <p:spPr>
          <a:xfrm>
            <a:off x="653142" y="680180"/>
            <a:ext cx="789801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37" name="Rechte verbindingslijn 36">
            <a:extLst>
              <a:ext uri="{FF2B5EF4-FFF2-40B4-BE49-F238E27FC236}">
                <a16:creationId xmlns:a16="http://schemas.microsoft.com/office/drawing/2014/main" id="{8637D4C2-3999-830B-8C32-3BAAD3E2F5A3}"/>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6723655D-5E44-ACF5-E3CB-F4002184576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236CE70B-4431-F572-E08C-34267BD7CC4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D691E6EE-74C7-BD81-F387-9EEE19CA178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737BB30D-D05D-B3BC-CA44-00163A48FC1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kstvak 41">
            <a:extLst>
              <a:ext uri="{FF2B5EF4-FFF2-40B4-BE49-F238E27FC236}">
                <a16:creationId xmlns:a16="http://schemas.microsoft.com/office/drawing/2014/main" id="{0C2B5296-89D9-C767-457B-ACD7C0695E0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43" name="Tekstvak 42">
            <a:extLst>
              <a:ext uri="{FF2B5EF4-FFF2-40B4-BE49-F238E27FC236}">
                <a16:creationId xmlns:a16="http://schemas.microsoft.com/office/drawing/2014/main" id="{F2B8773D-7F80-F849-34F4-3D7C4922C05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44" name="Tekstvak 43">
            <a:extLst>
              <a:ext uri="{FF2B5EF4-FFF2-40B4-BE49-F238E27FC236}">
                <a16:creationId xmlns:a16="http://schemas.microsoft.com/office/drawing/2014/main" id="{360FDA14-0831-BAC7-B2F2-BCC68B1C19F4}"/>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127</a:t>
            </a:r>
          </a:p>
        </p:txBody>
      </p:sp>
      <p:sp>
        <p:nvSpPr>
          <p:cNvPr id="45" name="Tekstvak 44">
            <a:extLst>
              <a:ext uri="{FF2B5EF4-FFF2-40B4-BE49-F238E27FC236}">
                <a16:creationId xmlns:a16="http://schemas.microsoft.com/office/drawing/2014/main" id="{8D6E7997-F081-6871-5A16-4F924097157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49" name="Titel 1">
            <a:extLst>
              <a:ext uri="{FF2B5EF4-FFF2-40B4-BE49-F238E27FC236}">
                <a16:creationId xmlns:a16="http://schemas.microsoft.com/office/drawing/2014/main" id="{C7632403-1C80-3B22-D3D7-39E8512F7BB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effectLst/>
                <a:latin typeface="Helvetica Neue Light" panose="02000403000000020004" pitchFamily="2" charset="0"/>
                <a:ea typeface="Helvetica Neue Light" panose="02000403000000020004" pitchFamily="2" charset="0"/>
                <a:cs typeface="Helvetica Neue" panose="02000503000000020004" pitchFamily="2" charset="0"/>
              </a:rPr>
              <a:t>Making a real </a:t>
            </a:r>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i</a:t>
            </a:r>
            <a:r>
              <a:rPr lang="en-GB" sz="2000" dirty="0">
                <a:effectLst/>
                <a:latin typeface="Helvetica Neue Light" panose="02000403000000020004" pitchFamily="2" charset="0"/>
                <a:ea typeface="Helvetica Neue Light" panose="02000403000000020004" pitchFamily="2" charset="0"/>
                <a:cs typeface="Helvetica Neue" panose="02000503000000020004" pitchFamily="2" charset="0"/>
              </a:rPr>
              <a:t>mpact with the right certifications</a:t>
            </a:r>
          </a:p>
          <a:p>
            <a:endParaRPr lang="en-GB" sz="2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299" name="Tekstvak 298">
            <a:extLst>
              <a:ext uri="{FF2B5EF4-FFF2-40B4-BE49-F238E27FC236}">
                <a16:creationId xmlns:a16="http://schemas.microsoft.com/office/drawing/2014/main" id="{6C49A7B8-04C5-B6F2-E4EE-6251AB4B068A}"/>
              </a:ext>
            </a:extLst>
          </p:cNvPr>
          <p:cNvSpPr txBox="1"/>
          <p:nvPr/>
        </p:nvSpPr>
        <p:spPr>
          <a:xfrm>
            <a:off x="649894" y="2657879"/>
            <a:ext cx="3678727" cy="3847207"/>
          </a:xfrm>
          <a:prstGeom prst="rect">
            <a:avLst/>
          </a:prstGeom>
          <a:noFill/>
        </p:spPr>
        <p:txBody>
          <a:bodyPr wrap="square" lIns="0" tIns="0" rIns="0" bIns="0">
            <a:spAutoFit/>
          </a:bodyPr>
          <a:lstStyle/>
          <a:p>
            <a:pPr algn="l" rtl="0" fontAlgn="base"/>
            <a:r>
              <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rPr>
              <a:t>We believe that certifications should be more than just a badge to showcase. They should be a testament to meaningful change and positive impact in the communities where we operate. Our focus is on obtaining certifications that truly matter—those that address the most pressing local needs and have the highest impact.</a:t>
            </a:r>
          </a:p>
          <a:p>
            <a:pPr algn="l" rtl="0" fontAlgn="base"/>
            <a:endPar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r>
              <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rPr>
              <a:t>We understand that every region we work in has unique challenges and requirements. That's why we prioritize certifications that are most relevant and beneficial to the specific countries and communities we serve. Whether it’s promoting sustainable farming practices, ensuring fair labour conditions, or protecting local ecosystems, our certifications are chosen to support and uplift the areas where they are most needed.</a:t>
            </a:r>
          </a:p>
          <a:p>
            <a:pPr algn="l" rtl="0" fontAlgn="base"/>
            <a:endPar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r>
              <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rPr>
              <a:t>For us, it’s not about collecting certificates for commercial gain. It’s about making a tangible difference. We carefully select certifications that align with our values and commitment to social and environmental responsibility. This approach ensures that our efforts contribute to genuine progress and improvements in the lives of the people and communities we touch.</a:t>
            </a:r>
          </a:p>
          <a:p>
            <a:pPr algn="l" rtl="0" fontAlgn="base"/>
            <a:endPar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r>
              <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rPr>
              <a:t>By focusing on impactful certifications, we aim to create a legacy of positive change, fostering a sustainable and equitable future for all. At Selecta, our dedication to meaningful certification is a core part of our mission to make a real, lasting difference in the world.</a:t>
            </a:r>
          </a:p>
        </p:txBody>
      </p:sp>
      <p:sp>
        <p:nvSpPr>
          <p:cNvPr id="178" name="Shape 2013">
            <a:extLst>
              <a:ext uri="{FF2B5EF4-FFF2-40B4-BE49-F238E27FC236}">
                <a16:creationId xmlns:a16="http://schemas.microsoft.com/office/drawing/2014/main" id="{6688FA93-F354-A714-89F9-619F6FA9EBD7}"/>
              </a:ext>
            </a:extLst>
          </p:cNvPr>
          <p:cNvSpPr/>
          <p:nvPr/>
        </p:nvSpPr>
        <p:spPr>
          <a:xfrm>
            <a:off x="8515751" y="3491423"/>
            <a:ext cx="376839" cy="189402"/>
          </a:xfrm>
          <a:custGeom>
            <a:avLst/>
            <a:gdLst/>
            <a:ahLst/>
            <a:cxnLst/>
            <a:rect l="0" t="0" r="0" b="0"/>
            <a:pathLst>
              <a:path w="120000" h="120000" extrusionOk="0">
                <a:moveTo>
                  <a:pt x="50769" y="2222"/>
                </a:moveTo>
                <a:cubicBezTo>
                  <a:pt x="55384" y="8888"/>
                  <a:pt x="55384" y="8888"/>
                  <a:pt x="55384" y="8888"/>
                </a:cubicBezTo>
                <a:cubicBezTo>
                  <a:pt x="58846" y="11111"/>
                  <a:pt x="58846" y="11111"/>
                  <a:pt x="58846" y="11111"/>
                </a:cubicBezTo>
                <a:cubicBezTo>
                  <a:pt x="65769" y="17777"/>
                  <a:pt x="65769" y="17777"/>
                  <a:pt x="65769" y="17777"/>
                </a:cubicBezTo>
                <a:cubicBezTo>
                  <a:pt x="79615" y="20000"/>
                  <a:pt x="79615" y="20000"/>
                  <a:pt x="79615" y="20000"/>
                </a:cubicBezTo>
                <a:cubicBezTo>
                  <a:pt x="81923" y="15555"/>
                  <a:pt x="81923" y="15555"/>
                  <a:pt x="81923" y="15555"/>
                </a:cubicBezTo>
                <a:cubicBezTo>
                  <a:pt x="86538" y="13333"/>
                  <a:pt x="86538" y="13333"/>
                  <a:pt x="86538" y="13333"/>
                </a:cubicBezTo>
                <a:cubicBezTo>
                  <a:pt x="94615" y="8888"/>
                  <a:pt x="94615" y="8888"/>
                  <a:pt x="94615" y="8888"/>
                </a:cubicBezTo>
                <a:cubicBezTo>
                  <a:pt x="98076" y="17777"/>
                  <a:pt x="98076" y="17777"/>
                  <a:pt x="98076" y="17777"/>
                </a:cubicBezTo>
                <a:cubicBezTo>
                  <a:pt x="100384" y="17777"/>
                  <a:pt x="100384" y="17777"/>
                  <a:pt x="100384" y="17777"/>
                </a:cubicBezTo>
                <a:cubicBezTo>
                  <a:pt x="100384" y="17777"/>
                  <a:pt x="102692" y="22222"/>
                  <a:pt x="105000" y="26666"/>
                </a:cubicBezTo>
                <a:cubicBezTo>
                  <a:pt x="106153" y="31111"/>
                  <a:pt x="108461" y="33333"/>
                  <a:pt x="108461" y="33333"/>
                </a:cubicBezTo>
                <a:cubicBezTo>
                  <a:pt x="106153" y="48888"/>
                  <a:pt x="106153" y="48888"/>
                  <a:pt x="106153" y="48888"/>
                </a:cubicBezTo>
                <a:cubicBezTo>
                  <a:pt x="106153" y="55555"/>
                  <a:pt x="106153" y="55555"/>
                  <a:pt x="106153" y="55555"/>
                </a:cubicBezTo>
                <a:cubicBezTo>
                  <a:pt x="106153" y="77777"/>
                  <a:pt x="106153" y="77777"/>
                  <a:pt x="106153" y="77777"/>
                </a:cubicBezTo>
                <a:cubicBezTo>
                  <a:pt x="109615" y="86666"/>
                  <a:pt x="109615" y="86666"/>
                  <a:pt x="109615" y="86666"/>
                </a:cubicBezTo>
                <a:cubicBezTo>
                  <a:pt x="109615" y="88888"/>
                  <a:pt x="109615" y="88888"/>
                  <a:pt x="109615" y="88888"/>
                </a:cubicBezTo>
                <a:cubicBezTo>
                  <a:pt x="114230" y="86666"/>
                  <a:pt x="114230" y="86666"/>
                  <a:pt x="114230" y="86666"/>
                </a:cubicBezTo>
                <a:cubicBezTo>
                  <a:pt x="114230" y="86666"/>
                  <a:pt x="115384" y="86666"/>
                  <a:pt x="115384" y="84444"/>
                </a:cubicBezTo>
                <a:cubicBezTo>
                  <a:pt x="115384" y="86666"/>
                  <a:pt x="114230" y="86666"/>
                  <a:pt x="114230" y="86666"/>
                </a:cubicBezTo>
                <a:cubicBezTo>
                  <a:pt x="103846" y="91111"/>
                  <a:pt x="103846" y="91111"/>
                  <a:pt x="103846" y="91111"/>
                </a:cubicBezTo>
                <a:cubicBezTo>
                  <a:pt x="94615" y="102222"/>
                  <a:pt x="94615" y="102222"/>
                  <a:pt x="94615" y="102222"/>
                </a:cubicBezTo>
                <a:cubicBezTo>
                  <a:pt x="94615" y="102222"/>
                  <a:pt x="72692" y="106666"/>
                  <a:pt x="70384" y="106666"/>
                </a:cubicBezTo>
                <a:cubicBezTo>
                  <a:pt x="69230" y="106666"/>
                  <a:pt x="55384" y="108888"/>
                  <a:pt x="53076" y="108888"/>
                </a:cubicBezTo>
                <a:cubicBezTo>
                  <a:pt x="51923" y="111111"/>
                  <a:pt x="45000" y="113333"/>
                  <a:pt x="42692" y="113333"/>
                </a:cubicBezTo>
                <a:cubicBezTo>
                  <a:pt x="40384" y="113333"/>
                  <a:pt x="30000" y="115555"/>
                  <a:pt x="27692" y="115555"/>
                </a:cubicBezTo>
                <a:cubicBezTo>
                  <a:pt x="25384" y="115555"/>
                  <a:pt x="19615" y="115555"/>
                  <a:pt x="19615" y="115555"/>
                </a:cubicBezTo>
                <a:cubicBezTo>
                  <a:pt x="19615" y="115555"/>
                  <a:pt x="8076" y="117777"/>
                  <a:pt x="4615" y="117777"/>
                </a:cubicBezTo>
                <a:cubicBezTo>
                  <a:pt x="1153" y="120000"/>
                  <a:pt x="5769" y="108888"/>
                  <a:pt x="5769" y="108888"/>
                </a:cubicBezTo>
                <a:cubicBezTo>
                  <a:pt x="5769" y="108888"/>
                  <a:pt x="19615" y="86666"/>
                  <a:pt x="15000" y="88888"/>
                </a:cubicBezTo>
                <a:cubicBezTo>
                  <a:pt x="9230" y="84444"/>
                  <a:pt x="9230" y="84444"/>
                  <a:pt x="9230" y="84444"/>
                </a:cubicBezTo>
                <a:cubicBezTo>
                  <a:pt x="4615" y="77777"/>
                  <a:pt x="4615" y="77777"/>
                  <a:pt x="4615" y="77777"/>
                </a:cubicBezTo>
                <a:cubicBezTo>
                  <a:pt x="0" y="57777"/>
                  <a:pt x="5769" y="48888"/>
                  <a:pt x="10384" y="48888"/>
                </a:cubicBezTo>
                <a:cubicBezTo>
                  <a:pt x="13846" y="48888"/>
                  <a:pt x="23076" y="55555"/>
                  <a:pt x="28846" y="55555"/>
                </a:cubicBezTo>
                <a:cubicBezTo>
                  <a:pt x="49615" y="55555"/>
                  <a:pt x="45000" y="42222"/>
                  <a:pt x="43846" y="17777"/>
                </a:cubicBezTo>
                <a:cubicBezTo>
                  <a:pt x="43846" y="11111"/>
                  <a:pt x="45000" y="4444"/>
                  <a:pt x="46153" y="2222"/>
                </a:cubicBezTo>
                <a:cubicBezTo>
                  <a:pt x="47307" y="0"/>
                  <a:pt x="49615" y="4444"/>
                  <a:pt x="50769" y="2222"/>
                </a:cubicBezTo>
                <a:close/>
                <a:moveTo>
                  <a:pt x="117692" y="82222"/>
                </a:moveTo>
                <a:cubicBezTo>
                  <a:pt x="117692" y="82222"/>
                  <a:pt x="117692" y="82222"/>
                  <a:pt x="117692" y="82222"/>
                </a:cubicBezTo>
                <a:cubicBezTo>
                  <a:pt x="117692" y="82222"/>
                  <a:pt x="117692" y="82222"/>
                  <a:pt x="117692" y="82222"/>
                </a:cubicBezTo>
                <a:cubicBezTo>
                  <a:pt x="117692" y="84444"/>
                  <a:pt x="117692" y="84444"/>
                  <a:pt x="117692" y="84444"/>
                </a:cubicBezTo>
                <a:cubicBezTo>
                  <a:pt x="117692" y="82222"/>
                  <a:pt x="117692" y="82222"/>
                  <a:pt x="117692" y="82222"/>
                </a:cubicBezTo>
                <a:cubicBezTo>
                  <a:pt x="117692" y="82222"/>
                  <a:pt x="117692" y="82222"/>
                  <a:pt x="117692" y="82222"/>
                </a:cubicBezTo>
                <a:close/>
                <a:moveTo>
                  <a:pt x="117692" y="84444"/>
                </a:moveTo>
                <a:cubicBezTo>
                  <a:pt x="117692" y="84444"/>
                  <a:pt x="117692" y="84444"/>
                  <a:pt x="117692" y="84444"/>
                </a:cubicBezTo>
                <a:cubicBezTo>
                  <a:pt x="118846" y="86666"/>
                  <a:pt x="120000" y="91111"/>
                  <a:pt x="120000" y="93333"/>
                </a:cubicBezTo>
                <a:cubicBezTo>
                  <a:pt x="120000" y="93333"/>
                  <a:pt x="120000" y="93333"/>
                  <a:pt x="120000" y="93333"/>
                </a:cubicBezTo>
                <a:cubicBezTo>
                  <a:pt x="120000" y="91111"/>
                  <a:pt x="118846" y="86666"/>
                  <a:pt x="117692" y="84444"/>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79" name="Shape 2014">
            <a:extLst>
              <a:ext uri="{FF2B5EF4-FFF2-40B4-BE49-F238E27FC236}">
                <a16:creationId xmlns:a16="http://schemas.microsoft.com/office/drawing/2014/main" id="{2A655D75-FA9B-E0D2-DDD0-10A9DF30AE08}"/>
              </a:ext>
            </a:extLst>
          </p:cNvPr>
          <p:cNvSpPr/>
          <p:nvPr/>
        </p:nvSpPr>
        <p:spPr>
          <a:xfrm>
            <a:off x="8899570" y="5743968"/>
            <a:ext cx="272161" cy="273959"/>
          </a:xfrm>
          <a:custGeom>
            <a:avLst/>
            <a:gdLst/>
            <a:ahLst/>
            <a:cxnLst/>
            <a:rect l="0" t="0" r="0" b="0"/>
            <a:pathLst>
              <a:path w="120000" h="120000" extrusionOk="0">
                <a:moveTo>
                  <a:pt x="113600" y="73846"/>
                </a:moveTo>
                <a:cubicBezTo>
                  <a:pt x="112000" y="75384"/>
                  <a:pt x="112000" y="75384"/>
                  <a:pt x="112000" y="75384"/>
                </a:cubicBezTo>
                <a:cubicBezTo>
                  <a:pt x="105600" y="78461"/>
                  <a:pt x="97600" y="75384"/>
                  <a:pt x="96000" y="86153"/>
                </a:cubicBezTo>
                <a:cubicBezTo>
                  <a:pt x="96000" y="104615"/>
                  <a:pt x="89600" y="86153"/>
                  <a:pt x="83200" y="86153"/>
                </a:cubicBezTo>
                <a:cubicBezTo>
                  <a:pt x="78400" y="86153"/>
                  <a:pt x="78400" y="89230"/>
                  <a:pt x="75200" y="92307"/>
                </a:cubicBezTo>
                <a:cubicBezTo>
                  <a:pt x="70400" y="95384"/>
                  <a:pt x="65600" y="96923"/>
                  <a:pt x="64000" y="100000"/>
                </a:cubicBezTo>
                <a:cubicBezTo>
                  <a:pt x="64000" y="103076"/>
                  <a:pt x="62400" y="106153"/>
                  <a:pt x="62400" y="109230"/>
                </a:cubicBezTo>
                <a:cubicBezTo>
                  <a:pt x="64000" y="113846"/>
                  <a:pt x="64000" y="118461"/>
                  <a:pt x="60800" y="118461"/>
                </a:cubicBezTo>
                <a:cubicBezTo>
                  <a:pt x="59200" y="118461"/>
                  <a:pt x="54400" y="120000"/>
                  <a:pt x="51200" y="118461"/>
                </a:cubicBezTo>
                <a:cubicBezTo>
                  <a:pt x="51200" y="116923"/>
                  <a:pt x="51200" y="116923"/>
                  <a:pt x="51200" y="116923"/>
                </a:cubicBezTo>
                <a:cubicBezTo>
                  <a:pt x="52800" y="112307"/>
                  <a:pt x="52800" y="112307"/>
                  <a:pt x="52800" y="112307"/>
                </a:cubicBezTo>
                <a:cubicBezTo>
                  <a:pt x="49600" y="107692"/>
                  <a:pt x="49600" y="107692"/>
                  <a:pt x="49600" y="107692"/>
                </a:cubicBezTo>
                <a:cubicBezTo>
                  <a:pt x="49600" y="107692"/>
                  <a:pt x="49600" y="107692"/>
                  <a:pt x="49600" y="106153"/>
                </a:cubicBezTo>
                <a:cubicBezTo>
                  <a:pt x="48000" y="104615"/>
                  <a:pt x="48000" y="101538"/>
                  <a:pt x="48000" y="101538"/>
                </a:cubicBezTo>
                <a:cubicBezTo>
                  <a:pt x="46400" y="96923"/>
                  <a:pt x="46400" y="96923"/>
                  <a:pt x="46400" y="96923"/>
                </a:cubicBezTo>
                <a:cubicBezTo>
                  <a:pt x="46400" y="96923"/>
                  <a:pt x="43200" y="93846"/>
                  <a:pt x="41600" y="92307"/>
                </a:cubicBezTo>
                <a:cubicBezTo>
                  <a:pt x="41600" y="92307"/>
                  <a:pt x="41600" y="90769"/>
                  <a:pt x="38400" y="89230"/>
                </a:cubicBezTo>
                <a:cubicBezTo>
                  <a:pt x="36800" y="89230"/>
                  <a:pt x="33600" y="87692"/>
                  <a:pt x="33600" y="87692"/>
                </a:cubicBezTo>
                <a:cubicBezTo>
                  <a:pt x="32000" y="87692"/>
                  <a:pt x="32000" y="87692"/>
                  <a:pt x="32000" y="87692"/>
                </a:cubicBezTo>
                <a:cubicBezTo>
                  <a:pt x="32000" y="87692"/>
                  <a:pt x="30400" y="87692"/>
                  <a:pt x="30400" y="87692"/>
                </a:cubicBezTo>
                <a:cubicBezTo>
                  <a:pt x="27200" y="84615"/>
                  <a:pt x="27200" y="84615"/>
                  <a:pt x="27200" y="84615"/>
                </a:cubicBezTo>
                <a:cubicBezTo>
                  <a:pt x="24000" y="84615"/>
                  <a:pt x="24000" y="84615"/>
                  <a:pt x="24000" y="84615"/>
                </a:cubicBezTo>
                <a:cubicBezTo>
                  <a:pt x="22400" y="80000"/>
                  <a:pt x="22400" y="80000"/>
                  <a:pt x="22400" y="80000"/>
                </a:cubicBezTo>
                <a:cubicBezTo>
                  <a:pt x="20800" y="75384"/>
                  <a:pt x="20800" y="75384"/>
                  <a:pt x="20800" y="75384"/>
                </a:cubicBezTo>
                <a:cubicBezTo>
                  <a:pt x="17600" y="72307"/>
                  <a:pt x="17600" y="72307"/>
                  <a:pt x="17600" y="72307"/>
                </a:cubicBezTo>
                <a:cubicBezTo>
                  <a:pt x="14400" y="70769"/>
                  <a:pt x="14400" y="70769"/>
                  <a:pt x="14400" y="70769"/>
                </a:cubicBezTo>
                <a:cubicBezTo>
                  <a:pt x="12800" y="69230"/>
                  <a:pt x="12800" y="69230"/>
                  <a:pt x="12800" y="69230"/>
                </a:cubicBezTo>
                <a:cubicBezTo>
                  <a:pt x="9600" y="67692"/>
                  <a:pt x="9600" y="67692"/>
                  <a:pt x="9600" y="67692"/>
                </a:cubicBezTo>
                <a:cubicBezTo>
                  <a:pt x="8000" y="64615"/>
                  <a:pt x="11200" y="61538"/>
                  <a:pt x="9600" y="58461"/>
                </a:cubicBezTo>
                <a:cubicBezTo>
                  <a:pt x="6400" y="55384"/>
                  <a:pt x="0" y="52307"/>
                  <a:pt x="1600" y="52307"/>
                </a:cubicBezTo>
                <a:cubicBezTo>
                  <a:pt x="3200" y="49230"/>
                  <a:pt x="9600" y="50769"/>
                  <a:pt x="12800" y="49230"/>
                </a:cubicBezTo>
                <a:cubicBezTo>
                  <a:pt x="14400" y="49230"/>
                  <a:pt x="14400" y="46153"/>
                  <a:pt x="16000" y="44615"/>
                </a:cubicBezTo>
                <a:cubicBezTo>
                  <a:pt x="17600" y="44615"/>
                  <a:pt x="20800" y="46153"/>
                  <a:pt x="20800" y="43076"/>
                </a:cubicBezTo>
                <a:cubicBezTo>
                  <a:pt x="20800" y="40000"/>
                  <a:pt x="24000" y="40000"/>
                  <a:pt x="25600" y="41538"/>
                </a:cubicBezTo>
                <a:cubicBezTo>
                  <a:pt x="25600" y="41538"/>
                  <a:pt x="27200" y="41538"/>
                  <a:pt x="30400" y="38461"/>
                </a:cubicBezTo>
                <a:cubicBezTo>
                  <a:pt x="35200" y="36923"/>
                  <a:pt x="32000" y="36923"/>
                  <a:pt x="32000" y="36923"/>
                </a:cubicBezTo>
                <a:cubicBezTo>
                  <a:pt x="30400" y="32307"/>
                  <a:pt x="30400" y="32307"/>
                  <a:pt x="30400" y="32307"/>
                </a:cubicBezTo>
                <a:cubicBezTo>
                  <a:pt x="40000" y="23076"/>
                  <a:pt x="40000" y="23076"/>
                  <a:pt x="40000" y="23076"/>
                </a:cubicBezTo>
                <a:cubicBezTo>
                  <a:pt x="41600" y="15384"/>
                  <a:pt x="41600" y="15384"/>
                  <a:pt x="41600" y="15384"/>
                </a:cubicBezTo>
                <a:cubicBezTo>
                  <a:pt x="41600" y="15384"/>
                  <a:pt x="40000" y="13846"/>
                  <a:pt x="38400" y="12307"/>
                </a:cubicBezTo>
                <a:cubicBezTo>
                  <a:pt x="35200" y="9230"/>
                  <a:pt x="36800" y="9230"/>
                  <a:pt x="36800" y="7692"/>
                </a:cubicBezTo>
                <a:cubicBezTo>
                  <a:pt x="38400" y="6153"/>
                  <a:pt x="40000" y="6153"/>
                  <a:pt x="40000" y="6153"/>
                </a:cubicBezTo>
                <a:cubicBezTo>
                  <a:pt x="41600" y="4615"/>
                  <a:pt x="44800" y="4615"/>
                  <a:pt x="48000" y="1538"/>
                </a:cubicBezTo>
                <a:cubicBezTo>
                  <a:pt x="51200" y="0"/>
                  <a:pt x="51200" y="3076"/>
                  <a:pt x="51200" y="3076"/>
                </a:cubicBezTo>
                <a:cubicBezTo>
                  <a:pt x="51200" y="3076"/>
                  <a:pt x="52800" y="7692"/>
                  <a:pt x="57600" y="9230"/>
                </a:cubicBezTo>
                <a:cubicBezTo>
                  <a:pt x="60800" y="10769"/>
                  <a:pt x="62400" y="10769"/>
                  <a:pt x="62400" y="10769"/>
                </a:cubicBezTo>
                <a:cubicBezTo>
                  <a:pt x="67200" y="10769"/>
                  <a:pt x="67200" y="10769"/>
                  <a:pt x="67200" y="10769"/>
                </a:cubicBezTo>
                <a:cubicBezTo>
                  <a:pt x="75200" y="16923"/>
                  <a:pt x="75200" y="16923"/>
                  <a:pt x="75200" y="16923"/>
                </a:cubicBezTo>
                <a:cubicBezTo>
                  <a:pt x="75200" y="16923"/>
                  <a:pt x="75200" y="16923"/>
                  <a:pt x="76800" y="18461"/>
                </a:cubicBezTo>
                <a:cubicBezTo>
                  <a:pt x="78400" y="20000"/>
                  <a:pt x="80000" y="26153"/>
                  <a:pt x="80000" y="26153"/>
                </a:cubicBezTo>
                <a:cubicBezTo>
                  <a:pt x="92800" y="29230"/>
                  <a:pt x="92800" y="29230"/>
                  <a:pt x="92800" y="29230"/>
                </a:cubicBezTo>
                <a:cubicBezTo>
                  <a:pt x="94400" y="35384"/>
                  <a:pt x="94400" y="35384"/>
                  <a:pt x="94400" y="35384"/>
                </a:cubicBezTo>
                <a:cubicBezTo>
                  <a:pt x="94400" y="35384"/>
                  <a:pt x="100800" y="35384"/>
                  <a:pt x="104000" y="36923"/>
                </a:cubicBezTo>
                <a:cubicBezTo>
                  <a:pt x="107200" y="36923"/>
                  <a:pt x="107200" y="40000"/>
                  <a:pt x="107200" y="40000"/>
                </a:cubicBezTo>
                <a:cubicBezTo>
                  <a:pt x="112000" y="38461"/>
                  <a:pt x="112000" y="38461"/>
                  <a:pt x="112000" y="38461"/>
                </a:cubicBezTo>
                <a:cubicBezTo>
                  <a:pt x="120000" y="40000"/>
                  <a:pt x="120000" y="40000"/>
                  <a:pt x="120000" y="40000"/>
                </a:cubicBezTo>
                <a:cubicBezTo>
                  <a:pt x="120000" y="40000"/>
                  <a:pt x="120000" y="41538"/>
                  <a:pt x="118400" y="43076"/>
                </a:cubicBezTo>
                <a:cubicBezTo>
                  <a:pt x="116800" y="43076"/>
                  <a:pt x="116800" y="46153"/>
                  <a:pt x="116800" y="47692"/>
                </a:cubicBezTo>
                <a:cubicBezTo>
                  <a:pt x="116800" y="50769"/>
                  <a:pt x="116800" y="52307"/>
                  <a:pt x="116800" y="53846"/>
                </a:cubicBezTo>
                <a:cubicBezTo>
                  <a:pt x="115200" y="56923"/>
                  <a:pt x="113600" y="55384"/>
                  <a:pt x="112000" y="56923"/>
                </a:cubicBezTo>
                <a:cubicBezTo>
                  <a:pt x="110400" y="56923"/>
                  <a:pt x="112000" y="60000"/>
                  <a:pt x="113600" y="63076"/>
                </a:cubicBezTo>
                <a:cubicBezTo>
                  <a:pt x="113600" y="64615"/>
                  <a:pt x="113600" y="64615"/>
                  <a:pt x="112000" y="66153"/>
                </a:cubicBezTo>
                <a:cubicBezTo>
                  <a:pt x="108800" y="69230"/>
                  <a:pt x="107200" y="69230"/>
                  <a:pt x="107200" y="69230"/>
                </a:cubicBezTo>
                <a:cubicBezTo>
                  <a:pt x="112000" y="73846"/>
                  <a:pt x="112000" y="73846"/>
                  <a:pt x="112000" y="73846"/>
                </a:cubicBezTo>
                <a:cubicBezTo>
                  <a:pt x="112000" y="73846"/>
                  <a:pt x="112000" y="73846"/>
                  <a:pt x="113600" y="73846"/>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0" name="Shape 2015">
            <a:extLst>
              <a:ext uri="{FF2B5EF4-FFF2-40B4-BE49-F238E27FC236}">
                <a16:creationId xmlns:a16="http://schemas.microsoft.com/office/drawing/2014/main" id="{0814B305-5F69-3132-9DD6-3FA0E08FCB95}"/>
              </a:ext>
            </a:extLst>
          </p:cNvPr>
          <p:cNvSpPr/>
          <p:nvPr/>
        </p:nvSpPr>
        <p:spPr>
          <a:xfrm>
            <a:off x="8817573" y="5884330"/>
            <a:ext cx="307054" cy="561444"/>
          </a:xfrm>
          <a:custGeom>
            <a:avLst/>
            <a:gdLst/>
            <a:ahLst/>
            <a:cxnLst/>
            <a:rect l="0" t="0" r="0" b="0"/>
            <a:pathLst>
              <a:path w="120000" h="120000" extrusionOk="0">
                <a:moveTo>
                  <a:pt x="69176" y="118500"/>
                </a:moveTo>
                <a:cubicBezTo>
                  <a:pt x="73411" y="120000"/>
                  <a:pt x="73411" y="120000"/>
                  <a:pt x="73411" y="120000"/>
                </a:cubicBezTo>
                <a:cubicBezTo>
                  <a:pt x="77647" y="119250"/>
                  <a:pt x="77647" y="119250"/>
                  <a:pt x="77647" y="119250"/>
                </a:cubicBezTo>
                <a:cubicBezTo>
                  <a:pt x="80470" y="118500"/>
                  <a:pt x="80470" y="118500"/>
                  <a:pt x="80470" y="118500"/>
                </a:cubicBezTo>
                <a:cubicBezTo>
                  <a:pt x="80470" y="118500"/>
                  <a:pt x="83294" y="117000"/>
                  <a:pt x="83294" y="117000"/>
                </a:cubicBezTo>
                <a:cubicBezTo>
                  <a:pt x="83294" y="117000"/>
                  <a:pt x="83294" y="115500"/>
                  <a:pt x="83294" y="115500"/>
                </a:cubicBezTo>
                <a:cubicBezTo>
                  <a:pt x="81882" y="114750"/>
                  <a:pt x="81882" y="114750"/>
                  <a:pt x="81882" y="114750"/>
                </a:cubicBezTo>
                <a:cubicBezTo>
                  <a:pt x="81882" y="114750"/>
                  <a:pt x="80470" y="113250"/>
                  <a:pt x="81882" y="113250"/>
                </a:cubicBezTo>
                <a:cubicBezTo>
                  <a:pt x="83294" y="113250"/>
                  <a:pt x="84705" y="112500"/>
                  <a:pt x="84705" y="113250"/>
                </a:cubicBezTo>
                <a:cubicBezTo>
                  <a:pt x="86117" y="113250"/>
                  <a:pt x="84705" y="113250"/>
                  <a:pt x="86117" y="113250"/>
                </a:cubicBezTo>
                <a:cubicBezTo>
                  <a:pt x="87529" y="113250"/>
                  <a:pt x="88941" y="112500"/>
                  <a:pt x="88941" y="112500"/>
                </a:cubicBezTo>
                <a:cubicBezTo>
                  <a:pt x="88941" y="111750"/>
                  <a:pt x="88941" y="111750"/>
                  <a:pt x="88941" y="111750"/>
                </a:cubicBezTo>
                <a:cubicBezTo>
                  <a:pt x="88941" y="111750"/>
                  <a:pt x="88941" y="111750"/>
                  <a:pt x="88941" y="111750"/>
                </a:cubicBezTo>
                <a:cubicBezTo>
                  <a:pt x="87529" y="111000"/>
                  <a:pt x="83294" y="109500"/>
                  <a:pt x="81882" y="109500"/>
                </a:cubicBezTo>
                <a:cubicBezTo>
                  <a:pt x="81882" y="108750"/>
                  <a:pt x="80470" y="108000"/>
                  <a:pt x="80470" y="108000"/>
                </a:cubicBezTo>
                <a:cubicBezTo>
                  <a:pt x="80470" y="107250"/>
                  <a:pt x="81882" y="106500"/>
                  <a:pt x="81882" y="106500"/>
                </a:cubicBezTo>
                <a:cubicBezTo>
                  <a:pt x="80470" y="105750"/>
                  <a:pt x="80470" y="105750"/>
                  <a:pt x="80470" y="105750"/>
                </a:cubicBezTo>
                <a:cubicBezTo>
                  <a:pt x="80470" y="105750"/>
                  <a:pt x="81882" y="105000"/>
                  <a:pt x="83294" y="105000"/>
                </a:cubicBezTo>
                <a:cubicBezTo>
                  <a:pt x="83294" y="105000"/>
                  <a:pt x="84705" y="105000"/>
                  <a:pt x="84705" y="105000"/>
                </a:cubicBezTo>
                <a:cubicBezTo>
                  <a:pt x="86117" y="102750"/>
                  <a:pt x="86117" y="102750"/>
                  <a:pt x="86117" y="102750"/>
                </a:cubicBezTo>
                <a:cubicBezTo>
                  <a:pt x="86117" y="102750"/>
                  <a:pt x="86117" y="102000"/>
                  <a:pt x="87529" y="102000"/>
                </a:cubicBezTo>
                <a:cubicBezTo>
                  <a:pt x="87529" y="102000"/>
                  <a:pt x="88941" y="102000"/>
                  <a:pt x="88941" y="102000"/>
                </a:cubicBezTo>
                <a:cubicBezTo>
                  <a:pt x="98823" y="99000"/>
                  <a:pt x="98823" y="99000"/>
                  <a:pt x="98823" y="99000"/>
                </a:cubicBezTo>
                <a:cubicBezTo>
                  <a:pt x="105882" y="93000"/>
                  <a:pt x="105882" y="93000"/>
                  <a:pt x="105882" y="93000"/>
                </a:cubicBezTo>
                <a:cubicBezTo>
                  <a:pt x="108705" y="86250"/>
                  <a:pt x="108705" y="86250"/>
                  <a:pt x="108705" y="86250"/>
                </a:cubicBezTo>
                <a:cubicBezTo>
                  <a:pt x="112941" y="80250"/>
                  <a:pt x="112941" y="80250"/>
                  <a:pt x="112941" y="80250"/>
                </a:cubicBezTo>
                <a:cubicBezTo>
                  <a:pt x="112941" y="80250"/>
                  <a:pt x="118588" y="77250"/>
                  <a:pt x="118588" y="78000"/>
                </a:cubicBezTo>
                <a:cubicBezTo>
                  <a:pt x="120000" y="78750"/>
                  <a:pt x="118588" y="72000"/>
                  <a:pt x="118588" y="72000"/>
                </a:cubicBezTo>
                <a:cubicBezTo>
                  <a:pt x="114352" y="69750"/>
                  <a:pt x="114352" y="69750"/>
                  <a:pt x="114352" y="69750"/>
                </a:cubicBezTo>
                <a:cubicBezTo>
                  <a:pt x="114352" y="68250"/>
                  <a:pt x="114352" y="68250"/>
                  <a:pt x="114352" y="68250"/>
                </a:cubicBezTo>
                <a:cubicBezTo>
                  <a:pt x="114352" y="68250"/>
                  <a:pt x="112941" y="68250"/>
                  <a:pt x="112941" y="68250"/>
                </a:cubicBezTo>
                <a:cubicBezTo>
                  <a:pt x="112941" y="68250"/>
                  <a:pt x="112941" y="68250"/>
                  <a:pt x="111529" y="68250"/>
                </a:cubicBezTo>
                <a:cubicBezTo>
                  <a:pt x="111529" y="67500"/>
                  <a:pt x="111529" y="67500"/>
                  <a:pt x="111529" y="67500"/>
                </a:cubicBezTo>
                <a:cubicBezTo>
                  <a:pt x="108705" y="66000"/>
                  <a:pt x="108705" y="66000"/>
                  <a:pt x="108705" y="66000"/>
                </a:cubicBezTo>
                <a:cubicBezTo>
                  <a:pt x="108705" y="66000"/>
                  <a:pt x="107294" y="66750"/>
                  <a:pt x="105882" y="66750"/>
                </a:cubicBezTo>
                <a:cubicBezTo>
                  <a:pt x="104470" y="66750"/>
                  <a:pt x="104470" y="66000"/>
                  <a:pt x="103058" y="66000"/>
                </a:cubicBezTo>
                <a:cubicBezTo>
                  <a:pt x="103058" y="66000"/>
                  <a:pt x="103058" y="66000"/>
                  <a:pt x="103058" y="66000"/>
                </a:cubicBezTo>
                <a:cubicBezTo>
                  <a:pt x="103058" y="66000"/>
                  <a:pt x="101647" y="66000"/>
                  <a:pt x="100235" y="66000"/>
                </a:cubicBezTo>
                <a:cubicBezTo>
                  <a:pt x="98823" y="66000"/>
                  <a:pt x="97411"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6750"/>
                  <a:pt x="96000" y="66750"/>
                  <a:pt x="96000" y="66750"/>
                </a:cubicBezTo>
                <a:cubicBezTo>
                  <a:pt x="96000" y="66000"/>
                  <a:pt x="96000" y="66000"/>
                  <a:pt x="94588" y="65250"/>
                </a:cubicBezTo>
                <a:cubicBezTo>
                  <a:pt x="94588" y="64500"/>
                  <a:pt x="94588" y="63000"/>
                  <a:pt x="93176" y="62250"/>
                </a:cubicBezTo>
                <a:cubicBezTo>
                  <a:pt x="91764" y="61500"/>
                  <a:pt x="91764" y="60750"/>
                  <a:pt x="91764" y="60750"/>
                </a:cubicBezTo>
                <a:cubicBezTo>
                  <a:pt x="91764" y="60750"/>
                  <a:pt x="88941" y="60750"/>
                  <a:pt x="87529" y="60750"/>
                </a:cubicBezTo>
                <a:cubicBezTo>
                  <a:pt x="87529" y="60750"/>
                  <a:pt x="86117" y="60750"/>
                  <a:pt x="86117" y="60750"/>
                </a:cubicBezTo>
                <a:cubicBezTo>
                  <a:pt x="86117" y="60750"/>
                  <a:pt x="84705" y="59250"/>
                  <a:pt x="86117" y="59250"/>
                </a:cubicBezTo>
                <a:cubicBezTo>
                  <a:pt x="86117" y="58500"/>
                  <a:pt x="84705" y="57750"/>
                  <a:pt x="83294" y="57000"/>
                </a:cubicBezTo>
                <a:cubicBezTo>
                  <a:pt x="83294" y="57000"/>
                  <a:pt x="80470" y="54750"/>
                  <a:pt x="80470" y="54750"/>
                </a:cubicBezTo>
                <a:cubicBezTo>
                  <a:pt x="80470" y="54750"/>
                  <a:pt x="79058" y="54750"/>
                  <a:pt x="79058" y="54000"/>
                </a:cubicBezTo>
                <a:cubicBezTo>
                  <a:pt x="79058" y="53250"/>
                  <a:pt x="79058" y="52500"/>
                  <a:pt x="79058" y="52500"/>
                </a:cubicBezTo>
                <a:cubicBezTo>
                  <a:pt x="77647" y="51000"/>
                  <a:pt x="77647" y="51000"/>
                  <a:pt x="77647" y="51000"/>
                </a:cubicBezTo>
                <a:cubicBezTo>
                  <a:pt x="77647" y="51000"/>
                  <a:pt x="80470" y="50250"/>
                  <a:pt x="80470" y="49500"/>
                </a:cubicBezTo>
                <a:cubicBezTo>
                  <a:pt x="80470" y="49500"/>
                  <a:pt x="81882" y="48750"/>
                  <a:pt x="80470" y="48000"/>
                </a:cubicBezTo>
                <a:cubicBezTo>
                  <a:pt x="80470" y="47250"/>
                  <a:pt x="77647" y="46500"/>
                  <a:pt x="77647" y="46500"/>
                </a:cubicBezTo>
                <a:cubicBezTo>
                  <a:pt x="76235" y="45750"/>
                  <a:pt x="74823" y="45000"/>
                  <a:pt x="73411" y="44250"/>
                </a:cubicBezTo>
                <a:cubicBezTo>
                  <a:pt x="73411" y="43500"/>
                  <a:pt x="73411" y="42750"/>
                  <a:pt x="73411" y="42750"/>
                </a:cubicBezTo>
                <a:cubicBezTo>
                  <a:pt x="73411" y="42750"/>
                  <a:pt x="73411" y="42000"/>
                  <a:pt x="74823" y="42000"/>
                </a:cubicBezTo>
                <a:cubicBezTo>
                  <a:pt x="76235" y="41250"/>
                  <a:pt x="77647" y="41250"/>
                  <a:pt x="77647" y="40500"/>
                </a:cubicBezTo>
                <a:cubicBezTo>
                  <a:pt x="77647" y="40500"/>
                  <a:pt x="79058" y="40500"/>
                  <a:pt x="79058" y="39750"/>
                </a:cubicBezTo>
                <a:cubicBezTo>
                  <a:pt x="77647" y="39000"/>
                  <a:pt x="76235" y="38250"/>
                  <a:pt x="76235" y="38250"/>
                </a:cubicBezTo>
                <a:cubicBezTo>
                  <a:pt x="77647" y="36000"/>
                  <a:pt x="77647" y="36000"/>
                  <a:pt x="77647" y="36000"/>
                </a:cubicBezTo>
                <a:cubicBezTo>
                  <a:pt x="76235" y="35250"/>
                  <a:pt x="76235" y="35250"/>
                  <a:pt x="76235" y="35250"/>
                </a:cubicBezTo>
                <a:cubicBezTo>
                  <a:pt x="76235" y="32250"/>
                  <a:pt x="76235" y="32250"/>
                  <a:pt x="76235" y="32250"/>
                </a:cubicBezTo>
                <a:cubicBezTo>
                  <a:pt x="76235" y="31500"/>
                  <a:pt x="76235" y="31500"/>
                  <a:pt x="76235" y="31500"/>
                </a:cubicBezTo>
                <a:cubicBezTo>
                  <a:pt x="76235" y="31500"/>
                  <a:pt x="77647" y="30000"/>
                  <a:pt x="77647" y="30000"/>
                </a:cubicBezTo>
                <a:cubicBezTo>
                  <a:pt x="77647" y="29250"/>
                  <a:pt x="77647" y="27750"/>
                  <a:pt x="77647" y="27750"/>
                </a:cubicBezTo>
                <a:cubicBezTo>
                  <a:pt x="77647" y="27000"/>
                  <a:pt x="77647" y="27000"/>
                  <a:pt x="77647" y="27000"/>
                </a:cubicBezTo>
                <a:cubicBezTo>
                  <a:pt x="79058" y="24750"/>
                  <a:pt x="79058" y="24750"/>
                  <a:pt x="79058" y="24750"/>
                </a:cubicBezTo>
                <a:cubicBezTo>
                  <a:pt x="76235" y="22500"/>
                  <a:pt x="76235" y="22500"/>
                  <a:pt x="76235" y="22500"/>
                </a:cubicBezTo>
                <a:cubicBezTo>
                  <a:pt x="76235" y="22500"/>
                  <a:pt x="76235" y="22500"/>
                  <a:pt x="76235" y="21750"/>
                </a:cubicBezTo>
                <a:cubicBezTo>
                  <a:pt x="74823" y="21000"/>
                  <a:pt x="74823" y="19500"/>
                  <a:pt x="74823" y="19500"/>
                </a:cubicBezTo>
                <a:cubicBezTo>
                  <a:pt x="73411" y="17250"/>
                  <a:pt x="73411" y="17250"/>
                  <a:pt x="73411" y="17250"/>
                </a:cubicBezTo>
                <a:cubicBezTo>
                  <a:pt x="73411" y="17250"/>
                  <a:pt x="70588" y="15750"/>
                  <a:pt x="69176" y="15000"/>
                </a:cubicBezTo>
                <a:cubicBezTo>
                  <a:pt x="69176" y="15000"/>
                  <a:pt x="69176" y="14250"/>
                  <a:pt x="66352" y="13500"/>
                </a:cubicBezTo>
                <a:cubicBezTo>
                  <a:pt x="64941" y="13500"/>
                  <a:pt x="62117" y="12750"/>
                  <a:pt x="62117" y="12750"/>
                </a:cubicBezTo>
                <a:cubicBezTo>
                  <a:pt x="59294" y="12750"/>
                  <a:pt x="59294" y="12750"/>
                  <a:pt x="59294" y="12750"/>
                </a:cubicBezTo>
                <a:cubicBezTo>
                  <a:pt x="56470" y="11250"/>
                  <a:pt x="56470" y="11250"/>
                  <a:pt x="56470" y="11250"/>
                </a:cubicBezTo>
                <a:cubicBezTo>
                  <a:pt x="53647" y="11250"/>
                  <a:pt x="53647" y="11250"/>
                  <a:pt x="53647" y="11250"/>
                </a:cubicBezTo>
                <a:cubicBezTo>
                  <a:pt x="52235" y="9000"/>
                  <a:pt x="52235" y="9000"/>
                  <a:pt x="52235" y="9000"/>
                </a:cubicBezTo>
                <a:cubicBezTo>
                  <a:pt x="50823" y="6750"/>
                  <a:pt x="50823" y="6750"/>
                  <a:pt x="50823" y="6750"/>
                </a:cubicBezTo>
                <a:cubicBezTo>
                  <a:pt x="48000" y="5250"/>
                  <a:pt x="48000" y="5250"/>
                  <a:pt x="48000" y="5250"/>
                </a:cubicBezTo>
                <a:cubicBezTo>
                  <a:pt x="45176" y="4500"/>
                  <a:pt x="45176" y="4500"/>
                  <a:pt x="45176" y="4500"/>
                </a:cubicBezTo>
                <a:cubicBezTo>
                  <a:pt x="43764" y="3750"/>
                  <a:pt x="43764" y="3750"/>
                  <a:pt x="43764" y="3750"/>
                </a:cubicBezTo>
                <a:cubicBezTo>
                  <a:pt x="40941" y="3000"/>
                  <a:pt x="40941" y="3000"/>
                  <a:pt x="40941" y="3000"/>
                </a:cubicBezTo>
                <a:cubicBezTo>
                  <a:pt x="39529" y="3000"/>
                  <a:pt x="39529" y="3000"/>
                  <a:pt x="39529" y="3000"/>
                </a:cubicBezTo>
                <a:cubicBezTo>
                  <a:pt x="39529" y="3000"/>
                  <a:pt x="38117" y="4500"/>
                  <a:pt x="38117" y="4500"/>
                </a:cubicBezTo>
                <a:cubicBezTo>
                  <a:pt x="38117" y="4500"/>
                  <a:pt x="33882" y="5250"/>
                  <a:pt x="33882" y="5250"/>
                </a:cubicBezTo>
                <a:cubicBezTo>
                  <a:pt x="31058" y="6750"/>
                  <a:pt x="31058" y="6750"/>
                  <a:pt x="31058" y="6750"/>
                </a:cubicBezTo>
                <a:cubicBezTo>
                  <a:pt x="28235" y="7500"/>
                  <a:pt x="28235" y="7500"/>
                  <a:pt x="28235" y="7500"/>
                </a:cubicBezTo>
                <a:cubicBezTo>
                  <a:pt x="28235" y="7500"/>
                  <a:pt x="28235" y="7500"/>
                  <a:pt x="28235" y="6750"/>
                </a:cubicBezTo>
                <a:cubicBezTo>
                  <a:pt x="26823" y="6750"/>
                  <a:pt x="26823" y="6750"/>
                  <a:pt x="26823" y="6750"/>
                </a:cubicBezTo>
                <a:cubicBezTo>
                  <a:pt x="26823" y="6750"/>
                  <a:pt x="25411" y="6000"/>
                  <a:pt x="25411" y="5250"/>
                </a:cubicBezTo>
                <a:cubicBezTo>
                  <a:pt x="25411" y="5250"/>
                  <a:pt x="24000" y="4500"/>
                  <a:pt x="24000" y="4500"/>
                </a:cubicBezTo>
                <a:cubicBezTo>
                  <a:pt x="24000" y="4500"/>
                  <a:pt x="24000" y="3750"/>
                  <a:pt x="24000" y="3750"/>
                </a:cubicBezTo>
                <a:cubicBezTo>
                  <a:pt x="24000" y="3000"/>
                  <a:pt x="24000" y="2250"/>
                  <a:pt x="24000" y="2250"/>
                </a:cubicBezTo>
                <a:cubicBezTo>
                  <a:pt x="24000" y="1500"/>
                  <a:pt x="24000" y="1500"/>
                  <a:pt x="24000" y="1500"/>
                </a:cubicBezTo>
                <a:cubicBezTo>
                  <a:pt x="22588" y="750"/>
                  <a:pt x="22588" y="750"/>
                  <a:pt x="22588" y="750"/>
                </a:cubicBezTo>
                <a:cubicBezTo>
                  <a:pt x="22588" y="0"/>
                  <a:pt x="22588" y="0"/>
                  <a:pt x="22588" y="0"/>
                </a:cubicBezTo>
                <a:cubicBezTo>
                  <a:pt x="22588" y="0"/>
                  <a:pt x="19764" y="0"/>
                  <a:pt x="19764" y="0"/>
                </a:cubicBezTo>
                <a:cubicBezTo>
                  <a:pt x="19764" y="0"/>
                  <a:pt x="14117" y="3000"/>
                  <a:pt x="14117" y="3000"/>
                </a:cubicBezTo>
                <a:cubicBezTo>
                  <a:pt x="15529" y="3750"/>
                  <a:pt x="15529" y="3750"/>
                  <a:pt x="15529" y="3750"/>
                </a:cubicBezTo>
                <a:cubicBezTo>
                  <a:pt x="14117" y="5250"/>
                  <a:pt x="14117" y="5250"/>
                  <a:pt x="14117" y="5250"/>
                </a:cubicBezTo>
                <a:cubicBezTo>
                  <a:pt x="12705" y="6750"/>
                  <a:pt x="12705" y="6750"/>
                  <a:pt x="12705" y="6750"/>
                </a:cubicBezTo>
                <a:cubicBezTo>
                  <a:pt x="11294" y="8250"/>
                  <a:pt x="11294" y="8250"/>
                  <a:pt x="11294" y="8250"/>
                </a:cubicBezTo>
                <a:cubicBezTo>
                  <a:pt x="11294" y="8250"/>
                  <a:pt x="9882" y="9000"/>
                  <a:pt x="9882" y="9750"/>
                </a:cubicBezTo>
                <a:cubicBezTo>
                  <a:pt x="9882" y="9750"/>
                  <a:pt x="8470" y="10500"/>
                  <a:pt x="8470" y="10500"/>
                </a:cubicBezTo>
                <a:cubicBezTo>
                  <a:pt x="7058" y="11250"/>
                  <a:pt x="7058" y="11250"/>
                  <a:pt x="7058" y="11250"/>
                </a:cubicBezTo>
                <a:cubicBezTo>
                  <a:pt x="5647" y="12000"/>
                  <a:pt x="5647" y="12000"/>
                  <a:pt x="5647" y="12000"/>
                </a:cubicBezTo>
                <a:cubicBezTo>
                  <a:pt x="5647" y="13500"/>
                  <a:pt x="5647" y="13500"/>
                  <a:pt x="5647" y="13500"/>
                </a:cubicBezTo>
                <a:cubicBezTo>
                  <a:pt x="5647" y="13500"/>
                  <a:pt x="5647" y="14250"/>
                  <a:pt x="5647" y="15000"/>
                </a:cubicBezTo>
                <a:cubicBezTo>
                  <a:pt x="5647" y="15000"/>
                  <a:pt x="4235" y="15750"/>
                  <a:pt x="4235" y="15750"/>
                </a:cubicBezTo>
                <a:cubicBezTo>
                  <a:pt x="2823" y="17250"/>
                  <a:pt x="2823" y="17250"/>
                  <a:pt x="2823" y="17250"/>
                </a:cubicBezTo>
                <a:cubicBezTo>
                  <a:pt x="0" y="18750"/>
                  <a:pt x="0" y="18750"/>
                  <a:pt x="0" y="18750"/>
                </a:cubicBezTo>
                <a:cubicBezTo>
                  <a:pt x="0" y="20250"/>
                  <a:pt x="0" y="20250"/>
                  <a:pt x="0" y="20250"/>
                </a:cubicBezTo>
                <a:cubicBezTo>
                  <a:pt x="1411" y="21000"/>
                  <a:pt x="1411" y="21000"/>
                  <a:pt x="1411" y="21000"/>
                </a:cubicBezTo>
                <a:cubicBezTo>
                  <a:pt x="4235" y="21750"/>
                  <a:pt x="4235" y="21750"/>
                  <a:pt x="4235" y="21750"/>
                </a:cubicBezTo>
                <a:cubicBezTo>
                  <a:pt x="7058" y="22500"/>
                  <a:pt x="7058" y="22500"/>
                  <a:pt x="7058" y="22500"/>
                </a:cubicBezTo>
                <a:cubicBezTo>
                  <a:pt x="7058" y="22500"/>
                  <a:pt x="7058" y="23250"/>
                  <a:pt x="7058" y="24000"/>
                </a:cubicBezTo>
                <a:cubicBezTo>
                  <a:pt x="7058" y="24000"/>
                  <a:pt x="7058" y="24750"/>
                  <a:pt x="7058" y="24750"/>
                </a:cubicBezTo>
                <a:cubicBezTo>
                  <a:pt x="5647" y="26250"/>
                  <a:pt x="5647" y="26250"/>
                  <a:pt x="5647" y="26250"/>
                </a:cubicBezTo>
                <a:cubicBezTo>
                  <a:pt x="5647" y="26250"/>
                  <a:pt x="7058" y="27000"/>
                  <a:pt x="7058" y="27000"/>
                </a:cubicBezTo>
                <a:cubicBezTo>
                  <a:pt x="7058" y="27000"/>
                  <a:pt x="7058" y="27750"/>
                  <a:pt x="7058" y="27750"/>
                </a:cubicBezTo>
                <a:cubicBezTo>
                  <a:pt x="7058" y="27750"/>
                  <a:pt x="7058" y="29250"/>
                  <a:pt x="7058" y="29250"/>
                </a:cubicBezTo>
                <a:cubicBezTo>
                  <a:pt x="5647" y="30000"/>
                  <a:pt x="5647" y="30000"/>
                  <a:pt x="5647" y="30000"/>
                </a:cubicBezTo>
                <a:cubicBezTo>
                  <a:pt x="5647" y="30000"/>
                  <a:pt x="7058" y="30750"/>
                  <a:pt x="7058" y="31500"/>
                </a:cubicBezTo>
                <a:cubicBezTo>
                  <a:pt x="7058" y="31500"/>
                  <a:pt x="7058" y="32250"/>
                  <a:pt x="7058" y="32250"/>
                </a:cubicBezTo>
                <a:cubicBezTo>
                  <a:pt x="5647" y="32250"/>
                  <a:pt x="8470" y="33750"/>
                  <a:pt x="8470" y="33750"/>
                </a:cubicBezTo>
                <a:cubicBezTo>
                  <a:pt x="8470" y="33750"/>
                  <a:pt x="9882" y="33000"/>
                  <a:pt x="11294" y="33000"/>
                </a:cubicBezTo>
                <a:cubicBezTo>
                  <a:pt x="11294" y="33000"/>
                  <a:pt x="14117" y="33000"/>
                  <a:pt x="14117" y="33000"/>
                </a:cubicBezTo>
                <a:cubicBezTo>
                  <a:pt x="16941" y="33750"/>
                  <a:pt x="16941" y="33750"/>
                  <a:pt x="16941" y="33750"/>
                </a:cubicBezTo>
                <a:cubicBezTo>
                  <a:pt x="19764" y="33750"/>
                  <a:pt x="19764" y="33750"/>
                  <a:pt x="19764" y="33750"/>
                </a:cubicBezTo>
                <a:cubicBezTo>
                  <a:pt x="21176" y="35250"/>
                  <a:pt x="21176" y="35250"/>
                  <a:pt x="21176" y="35250"/>
                </a:cubicBezTo>
                <a:cubicBezTo>
                  <a:pt x="21176" y="36750"/>
                  <a:pt x="21176" y="36750"/>
                  <a:pt x="21176" y="36750"/>
                </a:cubicBezTo>
                <a:cubicBezTo>
                  <a:pt x="21176" y="39000"/>
                  <a:pt x="21176" y="39000"/>
                  <a:pt x="21176" y="39000"/>
                </a:cubicBezTo>
                <a:cubicBezTo>
                  <a:pt x="19764" y="40500"/>
                  <a:pt x="19764" y="40500"/>
                  <a:pt x="19764" y="40500"/>
                </a:cubicBezTo>
                <a:cubicBezTo>
                  <a:pt x="22588" y="41250"/>
                  <a:pt x="22588" y="41250"/>
                  <a:pt x="22588" y="41250"/>
                </a:cubicBezTo>
                <a:cubicBezTo>
                  <a:pt x="22588" y="41250"/>
                  <a:pt x="22588" y="41250"/>
                  <a:pt x="22588" y="41250"/>
                </a:cubicBezTo>
                <a:cubicBezTo>
                  <a:pt x="22588" y="41250"/>
                  <a:pt x="22588" y="42750"/>
                  <a:pt x="22588" y="43500"/>
                </a:cubicBezTo>
                <a:cubicBezTo>
                  <a:pt x="21176" y="43500"/>
                  <a:pt x="19764" y="43500"/>
                  <a:pt x="18352" y="44250"/>
                </a:cubicBezTo>
                <a:cubicBezTo>
                  <a:pt x="16941" y="44250"/>
                  <a:pt x="15529" y="44250"/>
                  <a:pt x="15529" y="44250"/>
                </a:cubicBezTo>
                <a:cubicBezTo>
                  <a:pt x="15529" y="45000"/>
                  <a:pt x="15529" y="45000"/>
                  <a:pt x="15529" y="45000"/>
                </a:cubicBezTo>
                <a:cubicBezTo>
                  <a:pt x="18352" y="45750"/>
                  <a:pt x="18352" y="45750"/>
                  <a:pt x="18352" y="45750"/>
                </a:cubicBezTo>
                <a:cubicBezTo>
                  <a:pt x="18352" y="45750"/>
                  <a:pt x="19764" y="45750"/>
                  <a:pt x="19764" y="45750"/>
                </a:cubicBezTo>
                <a:cubicBezTo>
                  <a:pt x="19764" y="46500"/>
                  <a:pt x="19764" y="48000"/>
                  <a:pt x="19764" y="48000"/>
                </a:cubicBezTo>
                <a:cubicBezTo>
                  <a:pt x="19764" y="48000"/>
                  <a:pt x="19764" y="48750"/>
                  <a:pt x="18352" y="48750"/>
                </a:cubicBezTo>
                <a:cubicBezTo>
                  <a:pt x="18352" y="48750"/>
                  <a:pt x="16941" y="49500"/>
                  <a:pt x="16941" y="49500"/>
                </a:cubicBezTo>
                <a:cubicBezTo>
                  <a:pt x="15529" y="50250"/>
                  <a:pt x="15529" y="50250"/>
                  <a:pt x="15529" y="50250"/>
                </a:cubicBezTo>
                <a:cubicBezTo>
                  <a:pt x="14117" y="51000"/>
                  <a:pt x="14117" y="51000"/>
                  <a:pt x="14117" y="51000"/>
                </a:cubicBezTo>
                <a:cubicBezTo>
                  <a:pt x="11294" y="51750"/>
                  <a:pt x="11294" y="51750"/>
                  <a:pt x="11294" y="51750"/>
                </a:cubicBezTo>
                <a:cubicBezTo>
                  <a:pt x="14117" y="53250"/>
                  <a:pt x="14117" y="53250"/>
                  <a:pt x="14117" y="53250"/>
                </a:cubicBezTo>
                <a:cubicBezTo>
                  <a:pt x="15529" y="53250"/>
                  <a:pt x="15529" y="53250"/>
                  <a:pt x="15529" y="53250"/>
                </a:cubicBezTo>
                <a:cubicBezTo>
                  <a:pt x="15529" y="53250"/>
                  <a:pt x="16941" y="54000"/>
                  <a:pt x="16941" y="54000"/>
                </a:cubicBezTo>
                <a:cubicBezTo>
                  <a:pt x="16941" y="54000"/>
                  <a:pt x="21176" y="55500"/>
                  <a:pt x="21176" y="55500"/>
                </a:cubicBezTo>
                <a:cubicBezTo>
                  <a:pt x="19764" y="56250"/>
                  <a:pt x="19764" y="56250"/>
                  <a:pt x="19764" y="56250"/>
                </a:cubicBezTo>
                <a:cubicBezTo>
                  <a:pt x="19764" y="56250"/>
                  <a:pt x="19764" y="57000"/>
                  <a:pt x="19764" y="57750"/>
                </a:cubicBezTo>
                <a:cubicBezTo>
                  <a:pt x="19764" y="58500"/>
                  <a:pt x="19764" y="60750"/>
                  <a:pt x="19764" y="60750"/>
                </a:cubicBezTo>
                <a:cubicBezTo>
                  <a:pt x="18352" y="61500"/>
                  <a:pt x="18352" y="61500"/>
                  <a:pt x="18352" y="61500"/>
                </a:cubicBezTo>
                <a:cubicBezTo>
                  <a:pt x="18352" y="62250"/>
                  <a:pt x="19764" y="64500"/>
                  <a:pt x="19764" y="64500"/>
                </a:cubicBezTo>
                <a:cubicBezTo>
                  <a:pt x="19764" y="65250"/>
                  <a:pt x="19764" y="65250"/>
                  <a:pt x="19764" y="65250"/>
                </a:cubicBezTo>
                <a:cubicBezTo>
                  <a:pt x="18352" y="66000"/>
                  <a:pt x="18352" y="66000"/>
                  <a:pt x="18352" y="66000"/>
                </a:cubicBezTo>
                <a:cubicBezTo>
                  <a:pt x="24000" y="67500"/>
                  <a:pt x="24000" y="67500"/>
                  <a:pt x="24000" y="67500"/>
                </a:cubicBezTo>
                <a:cubicBezTo>
                  <a:pt x="22588" y="69000"/>
                  <a:pt x="22588" y="69000"/>
                  <a:pt x="22588" y="69000"/>
                </a:cubicBezTo>
                <a:cubicBezTo>
                  <a:pt x="19764" y="69750"/>
                  <a:pt x="19764" y="69750"/>
                  <a:pt x="19764" y="69750"/>
                </a:cubicBezTo>
                <a:cubicBezTo>
                  <a:pt x="19764" y="69750"/>
                  <a:pt x="18352" y="69750"/>
                  <a:pt x="18352" y="69750"/>
                </a:cubicBezTo>
                <a:cubicBezTo>
                  <a:pt x="18352" y="70500"/>
                  <a:pt x="18352" y="71250"/>
                  <a:pt x="18352" y="71250"/>
                </a:cubicBezTo>
                <a:cubicBezTo>
                  <a:pt x="19764" y="72000"/>
                  <a:pt x="19764" y="72000"/>
                  <a:pt x="19764" y="72000"/>
                </a:cubicBezTo>
                <a:cubicBezTo>
                  <a:pt x="18352" y="72750"/>
                  <a:pt x="18352" y="72750"/>
                  <a:pt x="18352" y="72750"/>
                </a:cubicBezTo>
                <a:cubicBezTo>
                  <a:pt x="18352" y="72750"/>
                  <a:pt x="18352" y="72750"/>
                  <a:pt x="18352" y="72750"/>
                </a:cubicBezTo>
                <a:cubicBezTo>
                  <a:pt x="18352" y="72750"/>
                  <a:pt x="18352" y="74250"/>
                  <a:pt x="18352" y="74250"/>
                </a:cubicBezTo>
                <a:cubicBezTo>
                  <a:pt x="18352" y="74250"/>
                  <a:pt x="18352" y="75000"/>
                  <a:pt x="16941" y="75000"/>
                </a:cubicBezTo>
                <a:cubicBezTo>
                  <a:pt x="16941" y="75000"/>
                  <a:pt x="15529" y="75750"/>
                  <a:pt x="15529" y="75750"/>
                </a:cubicBezTo>
                <a:cubicBezTo>
                  <a:pt x="16941" y="77250"/>
                  <a:pt x="16941" y="77250"/>
                  <a:pt x="16941" y="77250"/>
                </a:cubicBezTo>
                <a:cubicBezTo>
                  <a:pt x="15529" y="80250"/>
                  <a:pt x="15529" y="80250"/>
                  <a:pt x="15529" y="80250"/>
                </a:cubicBezTo>
                <a:cubicBezTo>
                  <a:pt x="15529" y="81000"/>
                  <a:pt x="15529" y="81000"/>
                  <a:pt x="15529" y="81000"/>
                </a:cubicBezTo>
                <a:cubicBezTo>
                  <a:pt x="16941" y="83250"/>
                  <a:pt x="16941" y="83250"/>
                  <a:pt x="16941" y="83250"/>
                </a:cubicBezTo>
                <a:cubicBezTo>
                  <a:pt x="19764" y="85500"/>
                  <a:pt x="19764" y="85500"/>
                  <a:pt x="19764" y="85500"/>
                </a:cubicBezTo>
                <a:cubicBezTo>
                  <a:pt x="22588" y="87000"/>
                  <a:pt x="22588" y="87000"/>
                  <a:pt x="22588" y="87000"/>
                </a:cubicBezTo>
                <a:cubicBezTo>
                  <a:pt x="24000" y="88500"/>
                  <a:pt x="24000" y="88500"/>
                  <a:pt x="24000" y="88500"/>
                </a:cubicBezTo>
                <a:cubicBezTo>
                  <a:pt x="26823" y="89250"/>
                  <a:pt x="26823" y="89250"/>
                  <a:pt x="26823" y="89250"/>
                </a:cubicBezTo>
                <a:cubicBezTo>
                  <a:pt x="25411" y="91500"/>
                  <a:pt x="25411" y="91500"/>
                  <a:pt x="25411" y="91500"/>
                </a:cubicBezTo>
                <a:cubicBezTo>
                  <a:pt x="26823" y="92250"/>
                  <a:pt x="26823" y="92250"/>
                  <a:pt x="26823" y="92250"/>
                </a:cubicBezTo>
                <a:cubicBezTo>
                  <a:pt x="26823" y="93750"/>
                  <a:pt x="26823" y="93750"/>
                  <a:pt x="26823" y="93750"/>
                </a:cubicBezTo>
                <a:cubicBezTo>
                  <a:pt x="26823" y="93750"/>
                  <a:pt x="26823" y="93750"/>
                  <a:pt x="25411" y="94500"/>
                </a:cubicBezTo>
                <a:cubicBezTo>
                  <a:pt x="25411" y="94500"/>
                  <a:pt x="25411" y="94500"/>
                  <a:pt x="24000" y="93750"/>
                </a:cubicBezTo>
                <a:cubicBezTo>
                  <a:pt x="22588" y="93750"/>
                  <a:pt x="21176" y="92250"/>
                  <a:pt x="21176" y="92250"/>
                </a:cubicBezTo>
                <a:cubicBezTo>
                  <a:pt x="21176" y="92250"/>
                  <a:pt x="19764" y="90750"/>
                  <a:pt x="19764" y="90750"/>
                </a:cubicBezTo>
                <a:cubicBezTo>
                  <a:pt x="19764" y="90750"/>
                  <a:pt x="18352" y="90000"/>
                  <a:pt x="18352" y="90000"/>
                </a:cubicBezTo>
                <a:cubicBezTo>
                  <a:pt x="15529" y="90000"/>
                  <a:pt x="15529" y="90000"/>
                  <a:pt x="15529" y="90000"/>
                </a:cubicBezTo>
                <a:cubicBezTo>
                  <a:pt x="15529" y="90000"/>
                  <a:pt x="15529" y="90750"/>
                  <a:pt x="15529" y="90750"/>
                </a:cubicBezTo>
                <a:cubicBezTo>
                  <a:pt x="15529" y="91500"/>
                  <a:pt x="15529" y="91500"/>
                  <a:pt x="16941" y="92250"/>
                </a:cubicBezTo>
                <a:cubicBezTo>
                  <a:pt x="18352" y="93000"/>
                  <a:pt x="18352" y="93000"/>
                  <a:pt x="19764" y="93000"/>
                </a:cubicBezTo>
                <a:cubicBezTo>
                  <a:pt x="19764" y="93000"/>
                  <a:pt x="19764" y="93750"/>
                  <a:pt x="21176" y="93750"/>
                </a:cubicBezTo>
                <a:cubicBezTo>
                  <a:pt x="21176" y="94500"/>
                  <a:pt x="21176" y="96000"/>
                  <a:pt x="21176" y="96000"/>
                </a:cubicBezTo>
                <a:cubicBezTo>
                  <a:pt x="24000" y="97500"/>
                  <a:pt x="24000" y="97500"/>
                  <a:pt x="24000" y="97500"/>
                </a:cubicBezTo>
                <a:cubicBezTo>
                  <a:pt x="26823" y="98250"/>
                  <a:pt x="26823" y="98250"/>
                  <a:pt x="26823" y="98250"/>
                </a:cubicBezTo>
                <a:cubicBezTo>
                  <a:pt x="38117" y="101250"/>
                  <a:pt x="38117" y="101250"/>
                  <a:pt x="38117" y="101250"/>
                </a:cubicBezTo>
                <a:cubicBezTo>
                  <a:pt x="42352" y="102000"/>
                  <a:pt x="42352" y="102000"/>
                  <a:pt x="42352" y="102000"/>
                </a:cubicBezTo>
                <a:cubicBezTo>
                  <a:pt x="43764" y="102000"/>
                  <a:pt x="43764" y="102000"/>
                  <a:pt x="43764" y="102000"/>
                </a:cubicBezTo>
                <a:cubicBezTo>
                  <a:pt x="45176" y="103500"/>
                  <a:pt x="45176" y="103500"/>
                  <a:pt x="45176" y="103500"/>
                </a:cubicBezTo>
                <a:cubicBezTo>
                  <a:pt x="46588" y="104250"/>
                  <a:pt x="46588" y="104250"/>
                  <a:pt x="46588" y="104250"/>
                </a:cubicBezTo>
                <a:cubicBezTo>
                  <a:pt x="46588" y="104250"/>
                  <a:pt x="48000" y="104250"/>
                  <a:pt x="49411" y="104250"/>
                </a:cubicBezTo>
                <a:cubicBezTo>
                  <a:pt x="49411" y="104250"/>
                  <a:pt x="52235" y="104250"/>
                  <a:pt x="52235" y="104250"/>
                </a:cubicBezTo>
                <a:cubicBezTo>
                  <a:pt x="52235" y="104250"/>
                  <a:pt x="53647" y="103500"/>
                  <a:pt x="53647" y="104250"/>
                </a:cubicBezTo>
                <a:cubicBezTo>
                  <a:pt x="53647" y="105000"/>
                  <a:pt x="57882" y="108750"/>
                  <a:pt x="57882" y="108750"/>
                </a:cubicBezTo>
                <a:cubicBezTo>
                  <a:pt x="57882" y="108750"/>
                  <a:pt x="57882" y="109500"/>
                  <a:pt x="59294" y="110250"/>
                </a:cubicBezTo>
                <a:cubicBezTo>
                  <a:pt x="60705" y="111000"/>
                  <a:pt x="63529" y="111750"/>
                  <a:pt x="63529" y="111750"/>
                </a:cubicBezTo>
                <a:cubicBezTo>
                  <a:pt x="63529" y="111750"/>
                  <a:pt x="62117" y="112500"/>
                  <a:pt x="62117" y="113250"/>
                </a:cubicBezTo>
                <a:cubicBezTo>
                  <a:pt x="63529" y="114000"/>
                  <a:pt x="62117" y="114000"/>
                  <a:pt x="63529" y="114000"/>
                </a:cubicBezTo>
                <a:cubicBezTo>
                  <a:pt x="63529" y="114750"/>
                  <a:pt x="63529" y="114750"/>
                  <a:pt x="63529" y="114750"/>
                </a:cubicBezTo>
                <a:cubicBezTo>
                  <a:pt x="63529" y="114750"/>
                  <a:pt x="63529" y="114750"/>
                  <a:pt x="63529" y="115500"/>
                </a:cubicBezTo>
                <a:cubicBezTo>
                  <a:pt x="64941" y="115500"/>
                  <a:pt x="64941" y="116250"/>
                  <a:pt x="64941" y="116250"/>
                </a:cubicBezTo>
                <a:cubicBezTo>
                  <a:pt x="64941" y="118500"/>
                  <a:pt x="64941" y="118500"/>
                  <a:pt x="64941" y="118500"/>
                </a:cubicBezTo>
                <a:cubicBezTo>
                  <a:pt x="67764" y="118500"/>
                  <a:pt x="67764" y="118500"/>
                  <a:pt x="67764" y="118500"/>
                </a:cubicBezTo>
                <a:lnTo>
                  <a:pt x="69176" y="11850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1" name="Shape 2016">
            <a:extLst>
              <a:ext uri="{FF2B5EF4-FFF2-40B4-BE49-F238E27FC236}">
                <a16:creationId xmlns:a16="http://schemas.microsoft.com/office/drawing/2014/main" id="{4E57C8FC-41CC-6747-4750-A88A5565EF01}"/>
              </a:ext>
            </a:extLst>
          </p:cNvPr>
          <p:cNvSpPr/>
          <p:nvPr/>
        </p:nvSpPr>
        <p:spPr>
          <a:xfrm>
            <a:off x="8817573" y="5884330"/>
            <a:ext cx="307054" cy="561444"/>
          </a:xfrm>
          <a:custGeom>
            <a:avLst/>
            <a:gdLst/>
            <a:ahLst/>
            <a:cxnLst/>
            <a:rect l="0" t="0" r="0" b="0"/>
            <a:pathLst>
              <a:path w="120000" h="120000" extrusionOk="0">
                <a:moveTo>
                  <a:pt x="73411" y="120000"/>
                </a:moveTo>
                <a:cubicBezTo>
                  <a:pt x="73411" y="120000"/>
                  <a:pt x="73411" y="120000"/>
                  <a:pt x="73411" y="120000"/>
                </a:cubicBezTo>
                <a:cubicBezTo>
                  <a:pt x="69176" y="118500"/>
                  <a:pt x="69176" y="118500"/>
                  <a:pt x="69176" y="118500"/>
                </a:cubicBezTo>
                <a:cubicBezTo>
                  <a:pt x="67764" y="119250"/>
                  <a:pt x="67764" y="119250"/>
                  <a:pt x="67764" y="119250"/>
                </a:cubicBezTo>
                <a:cubicBezTo>
                  <a:pt x="64941" y="118500"/>
                  <a:pt x="64941" y="118500"/>
                  <a:pt x="64941" y="118500"/>
                </a:cubicBezTo>
                <a:cubicBezTo>
                  <a:pt x="64941" y="116250"/>
                  <a:pt x="64941" y="116250"/>
                  <a:pt x="64941" y="116250"/>
                </a:cubicBezTo>
                <a:cubicBezTo>
                  <a:pt x="64941" y="116250"/>
                  <a:pt x="63529" y="116250"/>
                  <a:pt x="63529" y="115500"/>
                </a:cubicBezTo>
                <a:cubicBezTo>
                  <a:pt x="63529" y="114000"/>
                  <a:pt x="63529" y="114000"/>
                  <a:pt x="63529" y="114000"/>
                </a:cubicBezTo>
                <a:cubicBezTo>
                  <a:pt x="62117" y="114750"/>
                  <a:pt x="62117" y="114750"/>
                  <a:pt x="62117" y="114750"/>
                </a:cubicBezTo>
                <a:cubicBezTo>
                  <a:pt x="62117" y="114000"/>
                  <a:pt x="62117" y="114000"/>
                  <a:pt x="62117" y="114000"/>
                </a:cubicBezTo>
                <a:cubicBezTo>
                  <a:pt x="62117" y="113250"/>
                  <a:pt x="62117" y="113250"/>
                  <a:pt x="62117" y="113250"/>
                </a:cubicBezTo>
                <a:cubicBezTo>
                  <a:pt x="62117" y="112500"/>
                  <a:pt x="62117" y="111750"/>
                  <a:pt x="63529" y="111750"/>
                </a:cubicBezTo>
                <a:cubicBezTo>
                  <a:pt x="62117" y="111750"/>
                  <a:pt x="59294" y="111000"/>
                  <a:pt x="59294" y="110250"/>
                </a:cubicBezTo>
                <a:cubicBezTo>
                  <a:pt x="57882" y="110250"/>
                  <a:pt x="57882" y="108750"/>
                  <a:pt x="57882" y="108750"/>
                </a:cubicBezTo>
                <a:cubicBezTo>
                  <a:pt x="56470" y="108750"/>
                  <a:pt x="53647" y="105750"/>
                  <a:pt x="53647" y="104250"/>
                </a:cubicBezTo>
                <a:cubicBezTo>
                  <a:pt x="50823" y="104250"/>
                  <a:pt x="49411" y="104250"/>
                  <a:pt x="49411" y="104250"/>
                </a:cubicBezTo>
                <a:cubicBezTo>
                  <a:pt x="48000" y="104250"/>
                  <a:pt x="46588" y="104250"/>
                  <a:pt x="46588" y="104250"/>
                </a:cubicBezTo>
                <a:cubicBezTo>
                  <a:pt x="45176" y="103500"/>
                  <a:pt x="45176" y="103500"/>
                  <a:pt x="45176" y="103500"/>
                </a:cubicBezTo>
                <a:cubicBezTo>
                  <a:pt x="43764" y="102750"/>
                  <a:pt x="43764" y="102750"/>
                  <a:pt x="43764" y="102750"/>
                </a:cubicBezTo>
                <a:cubicBezTo>
                  <a:pt x="38117" y="101250"/>
                  <a:pt x="38117" y="101250"/>
                  <a:pt x="38117" y="101250"/>
                </a:cubicBezTo>
                <a:cubicBezTo>
                  <a:pt x="21176" y="96000"/>
                  <a:pt x="21176" y="96000"/>
                  <a:pt x="21176" y="96000"/>
                </a:cubicBezTo>
                <a:cubicBezTo>
                  <a:pt x="21176" y="96000"/>
                  <a:pt x="19764" y="94500"/>
                  <a:pt x="19764" y="93750"/>
                </a:cubicBezTo>
                <a:cubicBezTo>
                  <a:pt x="19764" y="93750"/>
                  <a:pt x="19764" y="93750"/>
                  <a:pt x="19764" y="93000"/>
                </a:cubicBezTo>
                <a:cubicBezTo>
                  <a:pt x="18352" y="93000"/>
                  <a:pt x="16941" y="93000"/>
                  <a:pt x="16941" y="92250"/>
                </a:cubicBezTo>
                <a:cubicBezTo>
                  <a:pt x="15529" y="92250"/>
                  <a:pt x="15529" y="91500"/>
                  <a:pt x="14117" y="90750"/>
                </a:cubicBezTo>
                <a:cubicBezTo>
                  <a:pt x="14117" y="90750"/>
                  <a:pt x="14117" y="90000"/>
                  <a:pt x="14117" y="90000"/>
                </a:cubicBezTo>
                <a:cubicBezTo>
                  <a:pt x="18352" y="90000"/>
                  <a:pt x="18352" y="90000"/>
                  <a:pt x="18352" y="90000"/>
                </a:cubicBezTo>
                <a:cubicBezTo>
                  <a:pt x="18352" y="90000"/>
                  <a:pt x="19764" y="90750"/>
                  <a:pt x="19764" y="90750"/>
                </a:cubicBezTo>
                <a:cubicBezTo>
                  <a:pt x="21176" y="90750"/>
                  <a:pt x="21176" y="92250"/>
                  <a:pt x="21176" y="92250"/>
                </a:cubicBezTo>
                <a:cubicBezTo>
                  <a:pt x="21176" y="92250"/>
                  <a:pt x="22588" y="93750"/>
                  <a:pt x="24000" y="93750"/>
                </a:cubicBezTo>
                <a:cubicBezTo>
                  <a:pt x="24000" y="93750"/>
                  <a:pt x="25411" y="93750"/>
                  <a:pt x="25411" y="93750"/>
                </a:cubicBezTo>
                <a:cubicBezTo>
                  <a:pt x="25411" y="93750"/>
                  <a:pt x="25411" y="93750"/>
                  <a:pt x="25411" y="93750"/>
                </a:cubicBezTo>
                <a:cubicBezTo>
                  <a:pt x="26823" y="92250"/>
                  <a:pt x="26823" y="92250"/>
                  <a:pt x="26823" y="92250"/>
                </a:cubicBezTo>
                <a:cubicBezTo>
                  <a:pt x="25411" y="91500"/>
                  <a:pt x="25411" y="91500"/>
                  <a:pt x="25411" y="91500"/>
                </a:cubicBezTo>
                <a:cubicBezTo>
                  <a:pt x="25411" y="89250"/>
                  <a:pt x="25411" y="89250"/>
                  <a:pt x="25411" y="89250"/>
                </a:cubicBezTo>
                <a:cubicBezTo>
                  <a:pt x="24000" y="88500"/>
                  <a:pt x="24000" y="88500"/>
                  <a:pt x="24000" y="88500"/>
                </a:cubicBezTo>
                <a:cubicBezTo>
                  <a:pt x="22588" y="87000"/>
                  <a:pt x="22588" y="87000"/>
                  <a:pt x="22588" y="87000"/>
                </a:cubicBezTo>
                <a:cubicBezTo>
                  <a:pt x="16941" y="83250"/>
                  <a:pt x="16941" y="83250"/>
                  <a:pt x="16941" y="83250"/>
                </a:cubicBezTo>
                <a:cubicBezTo>
                  <a:pt x="14117" y="81000"/>
                  <a:pt x="14117" y="81000"/>
                  <a:pt x="14117" y="81000"/>
                </a:cubicBezTo>
                <a:cubicBezTo>
                  <a:pt x="16941" y="77250"/>
                  <a:pt x="16941" y="77250"/>
                  <a:pt x="16941" y="77250"/>
                </a:cubicBezTo>
                <a:cubicBezTo>
                  <a:pt x="15529" y="75750"/>
                  <a:pt x="15529" y="75750"/>
                  <a:pt x="15529" y="75750"/>
                </a:cubicBezTo>
                <a:cubicBezTo>
                  <a:pt x="15529" y="75750"/>
                  <a:pt x="16941" y="75000"/>
                  <a:pt x="16941" y="75000"/>
                </a:cubicBezTo>
                <a:cubicBezTo>
                  <a:pt x="16941" y="75000"/>
                  <a:pt x="18352" y="74250"/>
                  <a:pt x="18352" y="74250"/>
                </a:cubicBezTo>
                <a:cubicBezTo>
                  <a:pt x="18352" y="74250"/>
                  <a:pt x="18352" y="73500"/>
                  <a:pt x="18352" y="73500"/>
                </a:cubicBezTo>
                <a:cubicBezTo>
                  <a:pt x="18352" y="72750"/>
                  <a:pt x="18352" y="72750"/>
                  <a:pt x="18352" y="72750"/>
                </a:cubicBezTo>
                <a:cubicBezTo>
                  <a:pt x="19764" y="71250"/>
                  <a:pt x="19764" y="71250"/>
                  <a:pt x="19764" y="71250"/>
                </a:cubicBezTo>
                <a:cubicBezTo>
                  <a:pt x="16941" y="71250"/>
                  <a:pt x="16941" y="71250"/>
                  <a:pt x="16941" y="71250"/>
                </a:cubicBezTo>
                <a:cubicBezTo>
                  <a:pt x="16941" y="70500"/>
                  <a:pt x="18352" y="69750"/>
                  <a:pt x="18352" y="69750"/>
                </a:cubicBezTo>
                <a:cubicBezTo>
                  <a:pt x="18352" y="69750"/>
                  <a:pt x="18352" y="69750"/>
                  <a:pt x="19764" y="69750"/>
                </a:cubicBezTo>
                <a:cubicBezTo>
                  <a:pt x="22588" y="68250"/>
                  <a:pt x="22588" y="68250"/>
                  <a:pt x="22588" y="68250"/>
                </a:cubicBezTo>
                <a:cubicBezTo>
                  <a:pt x="22588" y="67500"/>
                  <a:pt x="22588" y="67500"/>
                  <a:pt x="22588" y="67500"/>
                </a:cubicBezTo>
                <a:cubicBezTo>
                  <a:pt x="18352" y="66750"/>
                  <a:pt x="18352" y="66750"/>
                  <a:pt x="18352" y="66750"/>
                </a:cubicBezTo>
                <a:cubicBezTo>
                  <a:pt x="19764" y="64500"/>
                  <a:pt x="19764" y="64500"/>
                  <a:pt x="19764" y="64500"/>
                </a:cubicBezTo>
                <a:cubicBezTo>
                  <a:pt x="18352" y="63750"/>
                  <a:pt x="16941" y="62250"/>
                  <a:pt x="16941" y="62250"/>
                </a:cubicBezTo>
                <a:cubicBezTo>
                  <a:pt x="18352" y="60750"/>
                  <a:pt x="18352" y="60750"/>
                  <a:pt x="18352" y="60750"/>
                </a:cubicBezTo>
                <a:cubicBezTo>
                  <a:pt x="18352" y="60750"/>
                  <a:pt x="19764" y="58500"/>
                  <a:pt x="19764" y="57750"/>
                </a:cubicBezTo>
                <a:cubicBezTo>
                  <a:pt x="19764" y="57000"/>
                  <a:pt x="19764" y="56250"/>
                  <a:pt x="19764" y="56250"/>
                </a:cubicBezTo>
                <a:cubicBezTo>
                  <a:pt x="19764" y="55500"/>
                  <a:pt x="19764" y="55500"/>
                  <a:pt x="19764" y="55500"/>
                </a:cubicBezTo>
                <a:cubicBezTo>
                  <a:pt x="18352" y="54750"/>
                  <a:pt x="16941" y="54000"/>
                  <a:pt x="16941" y="54000"/>
                </a:cubicBezTo>
                <a:cubicBezTo>
                  <a:pt x="16941" y="54000"/>
                  <a:pt x="15529" y="54000"/>
                  <a:pt x="15529" y="53250"/>
                </a:cubicBezTo>
                <a:cubicBezTo>
                  <a:pt x="14117" y="53250"/>
                  <a:pt x="14117" y="53250"/>
                  <a:pt x="14117" y="53250"/>
                </a:cubicBezTo>
                <a:cubicBezTo>
                  <a:pt x="11294" y="51750"/>
                  <a:pt x="11294" y="51750"/>
                  <a:pt x="11294" y="51750"/>
                </a:cubicBezTo>
                <a:cubicBezTo>
                  <a:pt x="15529" y="50250"/>
                  <a:pt x="15529" y="50250"/>
                  <a:pt x="15529" y="50250"/>
                </a:cubicBezTo>
                <a:cubicBezTo>
                  <a:pt x="15529" y="49500"/>
                  <a:pt x="15529" y="49500"/>
                  <a:pt x="15529" y="49500"/>
                </a:cubicBezTo>
                <a:cubicBezTo>
                  <a:pt x="16941" y="48750"/>
                  <a:pt x="18352" y="48750"/>
                  <a:pt x="18352" y="48750"/>
                </a:cubicBezTo>
                <a:cubicBezTo>
                  <a:pt x="18352" y="48750"/>
                  <a:pt x="19764" y="48000"/>
                  <a:pt x="19764" y="48000"/>
                </a:cubicBezTo>
                <a:cubicBezTo>
                  <a:pt x="19764" y="47250"/>
                  <a:pt x="19764" y="46500"/>
                  <a:pt x="19764" y="45750"/>
                </a:cubicBezTo>
                <a:cubicBezTo>
                  <a:pt x="15529" y="45000"/>
                  <a:pt x="15529" y="45000"/>
                  <a:pt x="15529" y="45000"/>
                </a:cubicBezTo>
                <a:cubicBezTo>
                  <a:pt x="15529" y="44250"/>
                  <a:pt x="15529" y="44250"/>
                  <a:pt x="15529" y="44250"/>
                </a:cubicBezTo>
                <a:cubicBezTo>
                  <a:pt x="15529" y="44250"/>
                  <a:pt x="16941" y="44250"/>
                  <a:pt x="18352" y="43500"/>
                </a:cubicBezTo>
                <a:cubicBezTo>
                  <a:pt x="19764" y="43500"/>
                  <a:pt x="21176" y="42750"/>
                  <a:pt x="21176" y="42750"/>
                </a:cubicBezTo>
                <a:cubicBezTo>
                  <a:pt x="22588" y="42750"/>
                  <a:pt x="22588" y="42000"/>
                  <a:pt x="22588" y="41250"/>
                </a:cubicBezTo>
                <a:cubicBezTo>
                  <a:pt x="19764" y="40500"/>
                  <a:pt x="19764" y="40500"/>
                  <a:pt x="19764" y="40500"/>
                </a:cubicBezTo>
                <a:cubicBezTo>
                  <a:pt x="21176" y="39000"/>
                  <a:pt x="21176" y="39000"/>
                  <a:pt x="21176" y="39000"/>
                </a:cubicBezTo>
                <a:cubicBezTo>
                  <a:pt x="19764" y="36750"/>
                  <a:pt x="19764" y="36750"/>
                  <a:pt x="19764" y="36750"/>
                </a:cubicBezTo>
                <a:cubicBezTo>
                  <a:pt x="21176" y="35250"/>
                  <a:pt x="21176" y="35250"/>
                  <a:pt x="21176" y="35250"/>
                </a:cubicBezTo>
                <a:cubicBezTo>
                  <a:pt x="19764" y="34500"/>
                  <a:pt x="19764" y="34500"/>
                  <a:pt x="19764" y="34500"/>
                </a:cubicBezTo>
                <a:cubicBezTo>
                  <a:pt x="14117" y="33000"/>
                  <a:pt x="14117" y="33000"/>
                  <a:pt x="14117" y="33000"/>
                </a:cubicBezTo>
                <a:cubicBezTo>
                  <a:pt x="12705" y="33000"/>
                  <a:pt x="12705" y="33000"/>
                  <a:pt x="12705" y="33000"/>
                </a:cubicBezTo>
                <a:cubicBezTo>
                  <a:pt x="11294" y="33000"/>
                  <a:pt x="9882" y="33750"/>
                  <a:pt x="9882" y="33750"/>
                </a:cubicBezTo>
                <a:cubicBezTo>
                  <a:pt x="5647" y="33000"/>
                  <a:pt x="5647" y="32250"/>
                  <a:pt x="5647" y="32250"/>
                </a:cubicBezTo>
                <a:cubicBezTo>
                  <a:pt x="7058" y="32250"/>
                  <a:pt x="7058" y="31500"/>
                  <a:pt x="7058" y="31500"/>
                </a:cubicBezTo>
                <a:cubicBezTo>
                  <a:pt x="5647" y="30750"/>
                  <a:pt x="5647" y="30750"/>
                  <a:pt x="5647" y="30750"/>
                </a:cubicBezTo>
                <a:cubicBezTo>
                  <a:pt x="5647" y="29250"/>
                  <a:pt x="5647" y="29250"/>
                  <a:pt x="5647" y="29250"/>
                </a:cubicBezTo>
                <a:cubicBezTo>
                  <a:pt x="5647" y="29250"/>
                  <a:pt x="7058" y="27750"/>
                  <a:pt x="7058" y="27750"/>
                </a:cubicBezTo>
                <a:cubicBezTo>
                  <a:pt x="5647" y="27000"/>
                  <a:pt x="5647" y="26250"/>
                  <a:pt x="5647" y="26250"/>
                </a:cubicBezTo>
                <a:cubicBezTo>
                  <a:pt x="7058" y="24750"/>
                  <a:pt x="7058" y="24750"/>
                  <a:pt x="7058" y="24750"/>
                </a:cubicBezTo>
                <a:cubicBezTo>
                  <a:pt x="7058" y="24000"/>
                  <a:pt x="7058" y="24000"/>
                  <a:pt x="7058" y="24000"/>
                </a:cubicBezTo>
                <a:cubicBezTo>
                  <a:pt x="7058" y="23250"/>
                  <a:pt x="7058" y="22500"/>
                  <a:pt x="7058" y="22500"/>
                </a:cubicBezTo>
                <a:cubicBezTo>
                  <a:pt x="1411" y="21000"/>
                  <a:pt x="1411" y="21000"/>
                  <a:pt x="1411" y="21000"/>
                </a:cubicBezTo>
                <a:cubicBezTo>
                  <a:pt x="0" y="20250"/>
                  <a:pt x="0" y="20250"/>
                  <a:pt x="0" y="20250"/>
                </a:cubicBezTo>
                <a:cubicBezTo>
                  <a:pt x="0" y="18750"/>
                  <a:pt x="0" y="18750"/>
                  <a:pt x="0" y="18750"/>
                </a:cubicBezTo>
                <a:cubicBezTo>
                  <a:pt x="2823" y="17250"/>
                  <a:pt x="2823" y="17250"/>
                  <a:pt x="2823" y="17250"/>
                </a:cubicBezTo>
                <a:cubicBezTo>
                  <a:pt x="4235" y="15750"/>
                  <a:pt x="4235" y="15750"/>
                  <a:pt x="4235" y="15750"/>
                </a:cubicBezTo>
                <a:cubicBezTo>
                  <a:pt x="4235" y="15000"/>
                  <a:pt x="4235" y="15000"/>
                  <a:pt x="4235" y="14250"/>
                </a:cubicBezTo>
                <a:cubicBezTo>
                  <a:pt x="4235" y="14250"/>
                  <a:pt x="5647" y="13500"/>
                  <a:pt x="5647" y="13500"/>
                </a:cubicBezTo>
                <a:cubicBezTo>
                  <a:pt x="5647" y="12000"/>
                  <a:pt x="5647" y="12000"/>
                  <a:pt x="5647" y="12000"/>
                </a:cubicBezTo>
                <a:cubicBezTo>
                  <a:pt x="5647" y="11250"/>
                  <a:pt x="5647" y="11250"/>
                  <a:pt x="5647" y="11250"/>
                </a:cubicBezTo>
                <a:cubicBezTo>
                  <a:pt x="7058" y="10500"/>
                  <a:pt x="7058" y="10500"/>
                  <a:pt x="7058" y="10500"/>
                </a:cubicBezTo>
                <a:cubicBezTo>
                  <a:pt x="7058" y="10500"/>
                  <a:pt x="8470" y="9750"/>
                  <a:pt x="9882" y="9750"/>
                </a:cubicBezTo>
                <a:cubicBezTo>
                  <a:pt x="9882" y="9000"/>
                  <a:pt x="9882" y="8250"/>
                  <a:pt x="9882" y="8250"/>
                </a:cubicBezTo>
                <a:cubicBezTo>
                  <a:pt x="15529" y="3750"/>
                  <a:pt x="15529" y="3750"/>
                  <a:pt x="15529" y="3750"/>
                </a:cubicBezTo>
                <a:cubicBezTo>
                  <a:pt x="14117" y="3000"/>
                  <a:pt x="14117" y="3000"/>
                  <a:pt x="14117" y="3000"/>
                </a:cubicBezTo>
                <a:cubicBezTo>
                  <a:pt x="18352" y="0"/>
                  <a:pt x="19764" y="0"/>
                  <a:pt x="19764" y="0"/>
                </a:cubicBezTo>
                <a:cubicBezTo>
                  <a:pt x="21176" y="0"/>
                  <a:pt x="22588" y="0"/>
                  <a:pt x="22588" y="0"/>
                </a:cubicBezTo>
                <a:cubicBezTo>
                  <a:pt x="24000" y="750"/>
                  <a:pt x="24000" y="750"/>
                  <a:pt x="24000" y="750"/>
                </a:cubicBezTo>
                <a:cubicBezTo>
                  <a:pt x="25411" y="1500"/>
                  <a:pt x="25411" y="1500"/>
                  <a:pt x="25411" y="1500"/>
                </a:cubicBezTo>
                <a:cubicBezTo>
                  <a:pt x="25411" y="2250"/>
                  <a:pt x="25411" y="2250"/>
                  <a:pt x="25411" y="2250"/>
                </a:cubicBezTo>
                <a:cubicBezTo>
                  <a:pt x="25411" y="3000"/>
                  <a:pt x="24000" y="3000"/>
                  <a:pt x="24000" y="3750"/>
                </a:cubicBezTo>
                <a:cubicBezTo>
                  <a:pt x="25411" y="3750"/>
                  <a:pt x="24000" y="4500"/>
                  <a:pt x="24000" y="4500"/>
                </a:cubicBezTo>
                <a:cubicBezTo>
                  <a:pt x="25411" y="4500"/>
                  <a:pt x="25411" y="5250"/>
                  <a:pt x="25411" y="5250"/>
                </a:cubicBezTo>
                <a:cubicBezTo>
                  <a:pt x="26823" y="6000"/>
                  <a:pt x="26823" y="6000"/>
                  <a:pt x="26823" y="6000"/>
                </a:cubicBezTo>
                <a:cubicBezTo>
                  <a:pt x="26823" y="6750"/>
                  <a:pt x="28235" y="6750"/>
                  <a:pt x="28235" y="6750"/>
                </a:cubicBezTo>
                <a:cubicBezTo>
                  <a:pt x="31058" y="6000"/>
                  <a:pt x="31058" y="6000"/>
                  <a:pt x="31058" y="6000"/>
                </a:cubicBezTo>
                <a:cubicBezTo>
                  <a:pt x="33882" y="5250"/>
                  <a:pt x="33882" y="5250"/>
                  <a:pt x="33882" y="5250"/>
                </a:cubicBezTo>
                <a:cubicBezTo>
                  <a:pt x="33882" y="5250"/>
                  <a:pt x="36705" y="4500"/>
                  <a:pt x="38117" y="4500"/>
                </a:cubicBezTo>
                <a:cubicBezTo>
                  <a:pt x="38117" y="4500"/>
                  <a:pt x="38117" y="3750"/>
                  <a:pt x="39529" y="3000"/>
                </a:cubicBezTo>
                <a:cubicBezTo>
                  <a:pt x="40941" y="3000"/>
                  <a:pt x="40941" y="3000"/>
                  <a:pt x="40941" y="3000"/>
                </a:cubicBezTo>
                <a:cubicBezTo>
                  <a:pt x="43764" y="3000"/>
                  <a:pt x="43764" y="3000"/>
                  <a:pt x="43764" y="3000"/>
                </a:cubicBezTo>
                <a:cubicBezTo>
                  <a:pt x="45176" y="4500"/>
                  <a:pt x="45176" y="4500"/>
                  <a:pt x="45176" y="4500"/>
                </a:cubicBezTo>
                <a:cubicBezTo>
                  <a:pt x="48000" y="5250"/>
                  <a:pt x="48000" y="5250"/>
                  <a:pt x="48000" y="5250"/>
                </a:cubicBezTo>
                <a:cubicBezTo>
                  <a:pt x="50823" y="6750"/>
                  <a:pt x="50823" y="6750"/>
                  <a:pt x="50823" y="6750"/>
                </a:cubicBezTo>
                <a:cubicBezTo>
                  <a:pt x="52235" y="9000"/>
                  <a:pt x="52235" y="9000"/>
                  <a:pt x="52235" y="9000"/>
                </a:cubicBezTo>
                <a:cubicBezTo>
                  <a:pt x="55058" y="11250"/>
                  <a:pt x="55058" y="11250"/>
                  <a:pt x="55058" y="11250"/>
                </a:cubicBezTo>
                <a:cubicBezTo>
                  <a:pt x="56470" y="10500"/>
                  <a:pt x="56470" y="10500"/>
                  <a:pt x="56470" y="10500"/>
                </a:cubicBezTo>
                <a:cubicBezTo>
                  <a:pt x="59294" y="12000"/>
                  <a:pt x="59294" y="12000"/>
                  <a:pt x="59294" y="12000"/>
                </a:cubicBezTo>
                <a:cubicBezTo>
                  <a:pt x="62117" y="12750"/>
                  <a:pt x="62117" y="12750"/>
                  <a:pt x="62117" y="12750"/>
                </a:cubicBezTo>
                <a:cubicBezTo>
                  <a:pt x="62117" y="12750"/>
                  <a:pt x="64941" y="12750"/>
                  <a:pt x="67764" y="13500"/>
                </a:cubicBezTo>
                <a:cubicBezTo>
                  <a:pt x="69176" y="13500"/>
                  <a:pt x="69176" y="14250"/>
                  <a:pt x="69176" y="14250"/>
                </a:cubicBezTo>
                <a:cubicBezTo>
                  <a:pt x="70588" y="15750"/>
                  <a:pt x="73411" y="17250"/>
                  <a:pt x="73411" y="17250"/>
                </a:cubicBezTo>
                <a:cubicBezTo>
                  <a:pt x="74823" y="19500"/>
                  <a:pt x="74823" y="19500"/>
                  <a:pt x="74823" y="19500"/>
                </a:cubicBezTo>
                <a:cubicBezTo>
                  <a:pt x="74823" y="19500"/>
                  <a:pt x="76235" y="21000"/>
                  <a:pt x="76235" y="21750"/>
                </a:cubicBezTo>
                <a:cubicBezTo>
                  <a:pt x="76235" y="21750"/>
                  <a:pt x="76235" y="22500"/>
                  <a:pt x="76235" y="22500"/>
                </a:cubicBezTo>
                <a:cubicBezTo>
                  <a:pt x="80470" y="24750"/>
                  <a:pt x="80470" y="24750"/>
                  <a:pt x="80470" y="24750"/>
                </a:cubicBezTo>
                <a:cubicBezTo>
                  <a:pt x="79058" y="27000"/>
                  <a:pt x="79058" y="27000"/>
                  <a:pt x="79058" y="27000"/>
                </a:cubicBezTo>
                <a:cubicBezTo>
                  <a:pt x="77647" y="28500"/>
                  <a:pt x="77647" y="28500"/>
                  <a:pt x="77647" y="28500"/>
                </a:cubicBezTo>
                <a:cubicBezTo>
                  <a:pt x="77647" y="28500"/>
                  <a:pt x="77647" y="30000"/>
                  <a:pt x="77647" y="30000"/>
                </a:cubicBezTo>
                <a:cubicBezTo>
                  <a:pt x="77647" y="30000"/>
                  <a:pt x="77647" y="31500"/>
                  <a:pt x="77647" y="31500"/>
                </a:cubicBezTo>
                <a:cubicBezTo>
                  <a:pt x="76235" y="32250"/>
                  <a:pt x="76235" y="32250"/>
                  <a:pt x="76235" y="32250"/>
                </a:cubicBezTo>
                <a:cubicBezTo>
                  <a:pt x="77647" y="36000"/>
                  <a:pt x="77647" y="36000"/>
                  <a:pt x="77647" y="36000"/>
                </a:cubicBezTo>
                <a:cubicBezTo>
                  <a:pt x="76235" y="38250"/>
                  <a:pt x="76235" y="38250"/>
                  <a:pt x="76235" y="38250"/>
                </a:cubicBezTo>
                <a:cubicBezTo>
                  <a:pt x="77647" y="38250"/>
                  <a:pt x="79058" y="39000"/>
                  <a:pt x="79058" y="39750"/>
                </a:cubicBezTo>
                <a:cubicBezTo>
                  <a:pt x="80470" y="39750"/>
                  <a:pt x="79058" y="40500"/>
                  <a:pt x="79058" y="40500"/>
                </a:cubicBezTo>
                <a:cubicBezTo>
                  <a:pt x="77647" y="41250"/>
                  <a:pt x="77647" y="41250"/>
                  <a:pt x="76235" y="42000"/>
                </a:cubicBezTo>
                <a:cubicBezTo>
                  <a:pt x="74823" y="42000"/>
                  <a:pt x="74823" y="42000"/>
                  <a:pt x="74823" y="42000"/>
                </a:cubicBezTo>
                <a:cubicBezTo>
                  <a:pt x="74823" y="42750"/>
                  <a:pt x="73411" y="42750"/>
                  <a:pt x="73411" y="42750"/>
                </a:cubicBezTo>
                <a:cubicBezTo>
                  <a:pt x="73411" y="42750"/>
                  <a:pt x="73411" y="43500"/>
                  <a:pt x="73411" y="44250"/>
                </a:cubicBezTo>
                <a:cubicBezTo>
                  <a:pt x="74823" y="45000"/>
                  <a:pt x="77647" y="45750"/>
                  <a:pt x="77647" y="45750"/>
                </a:cubicBezTo>
                <a:cubicBezTo>
                  <a:pt x="77647" y="45750"/>
                  <a:pt x="80470" y="47250"/>
                  <a:pt x="80470" y="48000"/>
                </a:cubicBezTo>
                <a:cubicBezTo>
                  <a:pt x="81882" y="48000"/>
                  <a:pt x="80470" y="48750"/>
                  <a:pt x="80470" y="49500"/>
                </a:cubicBezTo>
                <a:cubicBezTo>
                  <a:pt x="80470" y="49500"/>
                  <a:pt x="80470" y="50250"/>
                  <a:pt x="77647" y="51000"/>
                </a:cubicBezTo>
                <a:cubicBezTo>
                  <a:pt x="79058" y="51750"/>
                  <a:pt x="79058" y="51750"/>
                  <a:pt x="79058" y="51750"/>
                </a:cubicBezTo>
                <a:cubicBezTo>
                  <a:pt x="80470" y="54000"/>
                  <a:pt x="80470" y="54000"/>
                  <a:pt x="80470" y="54000"/>
                </a:cubicBezTo>
                <a:cubicBezTo>
                  <a:pt x="80470" y="54000"/>
                  <a:pt x="80470" y="54750"/>
                  <a:pt x="80470" y="54750"/>
                </a:cubicBezTo>
                <a:cubicBezTo>
                  <a:pt x="81882" y="55500"/>
                  <a:pt x="83294" y="57000"/>
                  <a:pt x="84705" y="57000"/>
                </a:cubicBezTo>
                <a:cubicBezTo>
                  <a:pt x="84705" y="57000"/>
                  <a:pt x="86117" y="58500"/>
                  <a:pt x="86117" y="59250"/>
                </a:cubicBezTo>
                <a:cubicBezTo>
                  <a:pt x="86117" y="59250"/>
                  <a:pt x="86117" y="60000"/>
                  <a:pt x="86117" y="60000"/>
                </a:cubicBezTo>
                <a:cubicBezTo>
                  <a:pt x="86117" y="60000"/>
                  <a:pt x="87529" y="60000"/>
                  <a:pt x="87529" y="60000"/>
                </a:cubicBezTo>
                <a:cubicBezTo>
                  <a:pt x="88941" y="60750"/>
                  <a:pt x="91764" y="60750"/>
                  <a:pt x="91764" y="60750"/>
                </a:cubicBezTo>
                <a:cubicBezTo>
                  <a:pt x="91764" y="60750"/>
                  <a:pt x="93176" y="61500"/>
                  <a:pt x="93176" y="62250"/>
                </a:cubicBezTo>
                <a:cubicBezTo>
                  <a:pt x="94588" y="63000"/>
                  <a:pt x="96000" y="64500"/>
                  <a:pt x="96000" y="65250"/>
                </a:cubicBezTo>
                <a:cubicBezTo>
                  <a:pt x="96000" y="65250"/>
                  <a:pt x="96000" y="66000"/>
                  <a:pt x="96000" y="66000"/>
                </a:cubicBezTo>
                <a:cubicBezTo>
                  <a:pt x="96000" y="66750"/>
                  <a:pt x="96000" y="66750"/>
                  <a:pt x="96000" y="66750"/>
                </a:cubicBezTo>
                <a:cubicBezTo>
                  <a:pt x="96000" y="67500"/>
                  <a:pt x="97411" y="66750"/>
                  <a:pt x="97411" y="66750"/>
                </a:cubicBezTo>
                <a:cubicBezTo>
                  <a:pt x="97411" y="66750"/>
                  <a:pt x="98823" y="66000"/>
                  <a:pt x="98823" y="66000"/>
                </a:cubicBezTo>
                <a:cubicBezTo>
                  <a:pt x="100235" y="66000"/>
                  <a:pt x="101647" y="66000"/>
                  <a:pt x="103058" y="66000"/>
                </a:cubicBezTo>
                <a:cubicBezTo>
                  <a:pt x="104470" y="66000"/>
                  <a:pt x="104470" y="66000"/>
                  <a:pt x="104470" y="66000"/>
                </a:cubicBezTo>
                <a:cubicBezTo>
                  <a:pt x="107294" y="66000"/>
                  <a:pt x="107294" y="66000"/>
                  <a:pt x="108705" y="66000"/>
                </a:cubicBezTo>
                <a:cubicBezTo>
                  <a:pt x="111529" y="66750"/>
                  <a:pt x="111529" y="66750"/>
                  <a:pt x="111529" y="66750"/>
                </a:cubicBezTo>
                <a:cubicBezTo>
                  <a:pt x="112941" y="68250"/>
                  <a:pt x="112941" y="68250"/>
                  <a:pt x="112941" y="68250"/>
                </a:cubicBezTo>
                <a:cubicBezTo>
                  <a:pt x="112941" y="68250"/>
                  <a:pt x="114352" y="68250"/>
                  <a:pt x="114352" y="68250"/>
                </a:cubicBezTo>
                <a:cubicBezTo>
                  <a:pt x="115764" y="69750"/>
                  <a:pt x="115764" y="69750"/>
                  <a:pt x="115764" y="69750"/>
                </a:cubicBezTo>
                <a:cubicBezTo>
                  <a:pt x="118588" y="72000"/>
                  <a:pt x="118588" y="72000"/>
                  <a:pt x="118588" y="72000"/>
                </a:cubicBezTo>
                <a:cubicBezTo>
                  <a:pt x="120000" y="78000"/>
                  <a:pt x="120000" y="78000"/>
                  <a:pt x="120000" y="78000"/>
                </a:cubicBezTo>
                <a:cubicBezTo>
                  <a:pt x="117176" y="78000"/>
                  <a:pt x="114352" y="79500"/>
                  <a:pt x="112941" y="80250"/>
                </a:cubicBezTo>
                <a:cubicBezTo>
                  <a:pt x="108705" y="86250"/>
                  <a:pt x="108705" y="86250"/>
                  <a:pt x="108705" y="86250"/>
                </a:cubicBezTo>
                <a:cubicBezTo>
                  <a:pt x="105882" y="93000"/>
                  <a:pt x="105882" y="93000"/>
                  <a:pt x="105882" y="93000"/>
                </a:cubicBezTo>
                <a:cubicBezTo>
                  <a:pt x="98823" y="99000"/>
                  <a:pt x="98823" y="99000"/>
                  <a:pt x="98823" y="99000"/>
                </a:cubicBezTo>
                <a:cubicBezTo>
                  <a:pt x="88941" y="102000"/>
                  <a:pt x="88941" y="102000"/>
                  <a:pt x="88941" y="102000"/>
                </a:cubicBezTo>
                <a:cubicBezTo>
                  <a:pt x="87529" y="102000"/>
                  <a:pt x="87529" y="102000"/>
                  <a:pt x="87529" y="102000"/>
                </a:cubicBezTo>
                <a:cubicBezTo>
                  <a:pt x="87529" y="102000"/>
                  <a:pt x="86117" y="102750"/>
                  <a:pt x="86117" y="102750"/>
                </a:cubicBezTo>
                <a:cubicBezTo>
                  <a:pt x="84705" y="105000"/>
                  <a:pt x="84705" y="105000"/>
                  <a:pt x="84705" y="105000"/>
                </a:cubicBezTo>
                <a:cubicBezTo>
                  <a:pt x="83294" y="105750"/>
                  <a:pt x="83294" y="105750"/>
                  <a:pt x="83294" y="105750"/>
                </a:cubicBezTo>
                <a:cubicBezTo>
                  <a:pt x="81882" y="105750"/>
                  <a:pt x="81882" y="105750"/>
                  <a:pt x="81882" y="105750"/>
                </a:cubicBezTo>
                <a:cubicBezTo>
                  <a:pt x="81882" y="106500"/>
                  <a:pt x="81882" y="106500"/>
                  <a:pt x="81882" y="106500"/>
                </a:cubicBezTo>
                <a:cubicBezTo>
                  <a:pt x="81882" y="107250"/>
                  <a:pt x="81882" y="107250"/>
                  <a:pt x="81882" y="108000"/>
                </a:cubicBezTo>
                <a:cubicBezTo>
                  <a:pt x="81882" y="108000"/>
                  <a:pt x="81882" y="108000"/>
                  <a:pt x="81882" y="108750"/>
                </a:cubicBezTo>
                <a:cubicBezTo>
                  <a:pt x="81882" y="108750"/>
                  <a:pt x="83294" y="108750"/>
                  <a:pt x="83294" y="109500"/>
                </a:cubicBezTo>
                <a:cubicBezTo>
                  <a:pt x="83294" y="109500"/>
                  <a:pt x="84705" y="110250"/>
                  <a:pt x="86117" y="110250"/>
                </a:cubicBezTo>
                <a:cubicBezTo>
                  <a:pt x="87529" y="111000"/>
                  <a:pt x="88941" y="111000"/>
                  <a:pt x="88941" y="111000"/>
                </a:cubicBezTo>
                <a:cubicBezTo>
                  <a:pt x="90352" y="112500"/>
                  <a:pt x="90352" y="112500"/>
                  <a:pt x="90352" y="112500"/>
                </a:cubicBezTo>
                <a:cubicBezTo>
                  <a:pt x="88941" y="113250"/>
                  <a:pt x="87529" y="113250"/>
                  <a:pt x="86117" y="113250"/>
                </a:cubicBezTo>
                <a:cubicBezTo>
                  <a:pt x="86117" y="113250"/>
                  <a:pt x="84705" y="113250"/>
                  <a:pt x="84705" y="113250"/>
                </a:cubicBezTo>
                <a:cubicBezTo>
                  <a:pt x="83294" y="113250"/>
                  <a:pt x="83294" y="113250"/>
                  <a:pt x="81882" y="113250"/>
                </a:cubicBezTo>
                <a:cubicBezTo>
                  <a:pt x="81882" y="113250"/>
                  <a:pt x="81882" y="114000"/>
                  <a:pt x="81882" y="114750"/>
                </a:cubicBezTo>
                <a:cubicBezTo>
                  <a:pt x="83294" y="115500"/>
                  <a:pt x="83294" y="115500"/>
                  <a:pt x="83294" y="115500"/>
                </a:cubicBezTo>
                <a:cubicBezTo>
                  <a:pt x="83294" y="115500"/>
                  <a:pt x="83294" y="117000"/>
                  <a:pt x="83294" y="117000"/>
                </a:cubicBezTo>
                <a:cubicBezTo>
                  <a:pt x="83294" y="117000"/>
                  <a:pt x="83294" y="117750"/>
                  <a:pt x="80470" y="118500"/>
                </a:cubicBezTo>
                <a:cubicBezTo>
                  <a:pt x="79058" y="120000"/>
                  <a:pt x="79058" y="120000"/>
                  <a:pt x="79058" y="120000"/>
                </a:cubicBezTo>
                <a:cubicBezTo>
                  <a:pt x="73411" y="120000"/>
                  <a:pt x="73411" y="120000"/>
                  <a:pt x="73411" y="120000"/>
                </a:cubicBezTo>
                <a:cubicBezTo>
                  <a:pt x="73411" y="120000"/>
                  <a:pt x="73411" y="120000"/>
                  <a:pt x="73411" y="120000"/>
                </a:cubicBezTo>
                <a:close/>
                <a:moveTo>
                  <a:pt x="69176" y="118500"/>
                </a:moveTo>
                <a:cubicBezTo>
                  <a:pt x="69176" y="118500"/>
                  <a:pt x="69176" y="118500"/>
                  <a:pt x="69176" y="118500"/>
                </a:cubicBezTo>
                <a:cubicBezTo>
                  <a:pt x="73411" y="119250"/>
                  <a:pt x="73411" y="119250"/>
                  <a:pt x="73411" y="119250"/>
                </a:cubicBezTo>
                <a:cubicBezTo>
                  <a:pt x="77647" y="119250"/>
                  <a:pt x="77647" y="119250"/>
                  <a:pt x="77647" y="119250"/>
                </a:cubicBezTo>
                <a:cubicBezTo>
                  <a:pt x="80470" y="118500"/>
                  <a:pt x="80470" y="118500"/>
                  <a:pt x="80470" y="118500"/>
                </a:cubicBezTo>
                <a:cubicBezTo>
                  <a:pt x="81882" y="117750"/>
                  <a:pt x="83294" y="117000"/>
                  <a:pt x="83294" y="117000"/>
                </a:cubicBezTo>
                <a:cubicBezTo>
                  <a:pt x="83294" y="117000"/>
                  <a:pt x="81882" y="115500"/>
                  <a:pt x="81882" y="115500"/>
                </a:cubicBezTo>
                <a:cubicBezTo>
                  <a:pt x="81882" y="114750"/>
                  <a:pt x="81882" y="114750"/>
                  <a:pt x="81882" y="114750"/>
                </a:cubicBezTo>
                <a:cubicBezTo>
                  <a:pt x="81882" y="114750"/>
                  <a:pt x="80470" y="114000"/>
                  <a:pt x="80470" y="113250"/>
                </a:cubicBezTo>
                <a:cubicBezTo>
                  <a:pt x="80470" y="113250"/>
                  <a:pt x="81882" y="112500"/>
                  <a:pt x="81882" y="112500"/>
                </a:cubicBezTo>
                <a:cubicBezTo>
                  <a:pt x="83294" y="112500"/>
                  <a:pt x="83294" y="112500"/>
                  <a:pt x="83294" y="112500"/>
                </a:cubicBezTo>
                <a:cubicBezTo>
                  <a:pt x="83294" y="112500"/>
                  <a:pt x="84705" y="112500"/>
                  <a:pt x="84705" y="112500"/>
                </a:cubicBezTo>
                <a:cubicBezTo>
                  <a:pt x="86117" y="113250"/>
                  <a:pt x="86117" y="113250"/>
                  <a:pt x="86117" y="113250"/>
                </a:cubicBezTo>
                <a:cubicBezTo>
                  <a:pt x="86117" y="113250"/>
                  <a:pt x="86117" y="113250"/>
                  <a:pt x="86117" y="113250"/>
                </a:cubicBezTo>
                <a:cubicBezTo>
                  <a:pt x="87529" y="113250"/>
                  <a:pt x="88941" y="112500"/>
                  <a:pt x="88941" y="111750"/>
                </a:cubicBezTo>
                <a:cubicBezTo>
                  <a:pt x="88941" y="111750"/>
                  <a:pt x="88941" y="111750"/>
                  <a:pt x="88941" y="111750"/>
                </a:cubicBezTo>
                <a:cubicBezTo>
                  <a:pt x="87529" y="111750"/>
                  <a:pt x="87529" y="111000"/>
                  <a:pt x="86117" y="111000"/>
                </a:cubicBezTo>
                <a:cubicBezTo>
                  <a:pt x="83294" y="110250"/>
                  <a:pt x="81882" y="109500"/>
                  <a:pt x="81882" y="109500"/>
                </a:cubicBezTo>
                <a:cubicBezTo>
                  <a:pt x="81882" y="109500"/>
                  <a:pt x="81882" y="108750"/>
                  <a:pt x="81882" y="108750"/>
                </a:cubicBezTo>
                <a:cubicBezTo>
                  <a:pt x="80470" y="108750"/>
                  <a:pt x="80470" y="108000"/>
                  <a:pt x="80470" y="108000"/>
                </a:cubicBezTo>
                <a:cubicBezTo>
                  <a:pt x="80470" y="107250"/>
                  <a:pt x="80470" y="106500"/>
                  <a:pt x="80470" y="106500"/>
                </a:cubicBezTo>
                <a:cubicBezTo>
                  <a:pt x="80470" y="105750"/>
                  <a:pt x="80470" y="105750"/>
                  <a:pt x="80470" y="105750"/>
                </a:cubicBezTo>
                <a:cubicBezTo>
                  <a:pt x="80470" y="105750"/>
                  <a:pt x="81882" y="105000"/>
                  <a:pt x="83294" y="105000"/>
                </a:cubicBezTo>
                <a:cubicBezTo>
                  <a:pt x="84705" y="105000"/>
                  <a:pt x="84705" y="105000"/>
                  <a:pt x="84705" y="105000"/>
                </a:cubicBezTo>
                <a:cubicBezTo>
                  <a:pt x="86117" y="102750"/>
                  <a:pt x="86117" y="102750"/>
                  <a:pt x="86117" y="102750"/>
                </a:cubicBezTo>
                <a:cubicBezTo>
                  <a:pt x="86117" y="102750"/>
                  <a:pt x="86117" y="102000"/>
                  <a:pt x="87529" y="102000"/>
                </a:cubicBezTo>
                <a:cubicBezTo>
                  <a:pt x="88941" y="102000"/>
                  <a:pt x="88941" y="102000"/>
                  <a:pt x="88941" y="102000"/>
                </a:cubicBezTo>
                <a:cubicBezTo>
                  <a:pt x="88941" y="102000"/>
                  <a:pt x="88941" y="102000"/>
                  <a:pt x="88941" y="102000"/>
                </a:cubicBezTo>
                <a:cubicBezTo>
                  <a:pt x="98823" y="99000"/>
                  <a:pt x="98823" y="99000"/>
                  <a:pt x="98823" y="99000"/>
                </a:cubicBezTo>
                <a:cubicBezTo>
                  <a:pt x="105882" y="93000"/>
                  <a:pt x="105882" y="93000"/>
                  <a:pt x="105882" y="93000"/>
                </a:cubicBezTo>
                <a:cubicBezTo>
                  <a:pt x="107294" y="86250"/>
                  <a:pt x="107294" y="86250"/>
                  <a:pt x="107294" y="86250"/>
                </a:cubicBezTo>
                <a:cubicBezTo>
                  <a:pt x="111529" y="80250"/>
                  <a:pt x="111529" y="80250"/>
                  <a:pt x="111529" y="80250"/>
                </a:cubicBezTo>
                <a:cubicBezTo>
                  <a:pt x="112941" y="79500"/>
                  <a:pt x="117176" y="78000"/>
                  <a:pt x="118588" y="78000"/>
                </a:cubicBezTo>
                <a:cubicBezTo>
                  <a:pt x="118588" y="77250"/>
                  <a:pt x="118588" y="75000"/>
                  <a:pt x="117176" y="72000"/>
                </a:cubicBezTo>
                <a:cubicBezTo>
                  <a:pt x="114352" y="69750"/>
                  <a:pt x="114352" y="69750"/>
                  <a:pt x="114352" y="69750"/>
                </a:cubicBezTo>
                <a:cubicBezTo>
                  <a:pt x="114352" y="68250"/>
                  <a:pt x="114352" y="68250"/>
                  <a:pt x="114352" y="68250"/>
                </a:cubicBezTo>
                <a:cubicBezTo>
                  <a:pt x="114352" y="69000"/>
                  <a:pt x="112941" y="69000"/>
                  <a:pt x="112941" y="68250"/>
                </a:cubicBezTo>
                <a:cubicBezTo>
                  <a:pt x="112941" y="68250"/>
                  <a:pt x="111529" y="68250"/>
                  <a:pt x="111529" y="68250"/>
                </a:cubicBezTo>
                <a:cubicBezTo>
                  <a:pt x="111529" y="67500"/>
                  <a:pt x="111529" y="67500"/>
                  <a:pt x="111529" y="67500"/>
                </a:cubicBezTo>
                <a:cubicBezTo>
                  <a:pt x="107294" y="66750"/>
                  <a:pt x="107294" y="66750"/>
                  <a:pt x="107294" y="66750"/>
                </a:cubicBezTo>
                <a:cubicBezTo>
                  <a:pt x="107294" y="66750"/>
                  <a:pt x="107294" y="66750"/>
                  <a:pt x="105882" y="66750"/>
                </a:cubicBezTo>
                <a:cubicBezTo>
                  <a:pt x="105882" y="66750"/>
                  <a:pt x="104470" y="66750"/>
                  <a:pt x="104470" y="66750"/>
                </a:cubicBezTo>
                <a:cubicBezTo>
                  <a:pt x="101647" y="66000"/>
                  <a:pt x="100235" y="66000"/>
                  <a:pt x="100235" y="66750"/>
                </a:cubicBezTo>
                <a:cubicBezTo>
                  <a:pt x="98823" y="66750"/>
                  <a:pt x="98823" y="66750"/>
                  <a:pt x="97411" y="67500"/>
                </a:cubicBezTo>
                <a:cubicBezTo>
                  <a:pt x="97411" y="67500"/>
                  <a:pt x="97411" y="67500"/>
                  <a:pt x="97411" y="67500"/>
                </a:cubicBezTo>
                <a:cubicBezTo>
                  <a:pt x="96000" y="68250"/>
                  <a:pt x="96000" y="67500"/>
                  <a:pt x="96000" y="67500"/>
                </a:cubicBezTo>
                <a:cubicBezTo>
                  <a:pt x="96000" y="67500"/>
                  <a:pt x="96000" y="67500"/>
                  <a:pt x="94588" y="67500"/>
                </a:cubicBezTo>
                <a:cubicBezTo>
                  <a:pt x="94588" y="66000"/>
                  <a:pt x="94588" y="66000"/>
                  <a:pt x="94588" y="66000"/>
                </a:cubicBezTo>
                <a:cubicBezTo>
                  <a:pt x="94588" y="66000"/>
                  <a:pt x="94588" y="65250"/>
                  <a:pt x="94588" y="65250"/>
                </a:cubicBezTo>
                <a:cubicBezTo>
                  <a:pt x="94588" y="64500"/>
                  <a:pt x="93176" y="63000"/>
                  <a:pt x="93176" y="62250"/>
                </a:cubicBezTo>
                <a:cubicBezTo>
                  <a:pt x="91764" y="61500"/>
                  <a:pt x="91764" y="61500"/>
                  <a:pt x="91764" y="60750"/>
                </a:cubicBezTo>
                <a:cubicBezTo>
                  <a:pt x="91764" y="60750"/>
                  <a:pt x="88941" y="60750"/>
                  <a:pt x="88941" y="60750"/>
                </a:cubicBezTo>
                <a:cubicBezTo>
                  <a:pt x="87529" y="60750"/>
                  <a:pt x="86117" y="60750"/>
                  <a:pt x="86117" y="60750"/>
                </a:cubicBezTo>
                <a:cubicBezTo>
                  <a:pt x="84705" y="60000"/>
                  <a:pt x="84705" y="59250"/>
                  <a:pt x="86117" y="58500"/>
                </a:cubicBezTo>
                <a:cubicBezTo>
                  <a:pt x="86117" y="58500"/>
                  <a:pt x="84705" y="57750"/>
                  <a:pt x="83294" y="57000"/>
                </a:cubicBezTo>
                <a:cubicBezTo>
                  <a:pt x="83294" y="57000"/>
                  <a:pt x="80470" y="54750"/>
                  <a:pt x="80470" y="54750"/>
                </a:cubicBezTo>
                <a:cubicBezTo>
                  <a:pt x="80470" y="54750"/>
                  <a:pt x="79058" y="54750"/>
                  <a:pt x="79058" y="54000"/>
                </a:cubicBezTo>
                <a:cubicBezTo>
                  <a:pt x="77647" y="51000"/>
                  <a:pt x="77647" y="51000"/>
                  <a:pt x="77647" y="51000"/>
                </a:cubicBezTo>
                <a:cubicBezTo>
                  <a:pt x="79058" y="50250"/>
                  <a:pt x="79058" y="49500"/>
                  <a:pt x="79058" y="49500"/>
                </a:cubicBezTo>
                <a:cubicBezTo>
                  <a:pt x="80470" y="48750"/>
                  <a:pt x="80470" y="48000"/>
                  <a:pt x="80470" y="48000"/>
                </a:cubicBezTo>
                <a:cubicBezTo>
                  <a:pt x="80470" y="48000"/>
                  <a:pt x="77647" y="46500"/>
                  <a:pt x="76235" y="46500"/>
                </a:cubicBezTo>
                <a:cubicBezTo>
                  <a:pt x="76235" y="46500"/>
                  <a:pt x="73411" y="45000"/>
                  <a:pt x="73411" y="44250"/>
                </a:cubicBezTo>
                <a:cubicBezTo>
                  <a:pt x="72000" y="43500"/>
                  <a:pt x="72000" y="42750"/>
                  <a:pt x="72000" y="42750"/>
                </a:cubicBezTo>
                <a:cubicBezTo>
                  <a:pt x="73411" y="42000"/>
                  <a:pt x="73411" y="42000"/>
                  <a:pt x="74823" y="42000"/>
                </a:cubicBezTo>
                <a:cubicBezTo>
                  <a:pt x="76235" y="41250"/>
                  <a:pt x="76235" y="41250"/>
                  <a:pt x="76235" y="41250"/>
                </a:cubicBezTo>
                <a:cubicBezTo>
                  <a:pt x="76235" y="41250"/>
                  <a:pt x="77647" y="40500"/>
                  <a:pt x="77647" y="40500"/>
                </a:cubicBezTo>
                <a:cubicBezTo>
                  <a:pt x="77647" y="39750"/>
                  <a:pt x="77647" y="39750"/>
                  <a:pt x="77647" y="39750"/>
                </a:cubicBezTo>
                <a:cubicBezTo>
                  <a:pt x="77647" y="39750"/>
                  <a:pt x="76235" y="38250"/>
                  <a:pt x="76235" y="38250"/>
                </a:cubicBezTo>
                <a:cubicBezTo>
                  <a:pt x="77647" y="36000"/>
                  <a:pt x="77647" y="36000"/>
                  <a:pt x="77647" y="36000"/>
                </a:cubicBezTo>
                <a:cubicBezTo>
                  <a:pt x="76235" y="35250"/>
                  <a:pt x="76235" y="35250"/>
                  <a:pt x="76235" y="35250"/>
                </a:cubicBezTo>
                <a:cubicBezTo>
                  <a:pt x="76235" y="32250"/>
                  <a:pt x="76235" y="32250"/>
                  <a:pt x="76235" y="32250"/>
                </a:cubicBezTo>
                <a:cubicBezTo>
                  <a:pt x="76235" y="31500"/>
                  <a:pt x="76235" y="31500"/>
                  <a:pt x="76235" y="31500"/>
                </a:cubicBezTo>
                <a:cubicBezTo>
                  <a:pt x="76235" y="30750"/>
                  <a:pt x="76235" y="30000"/>
                  <a:pt x="76235" y="30000"/>
                </a:cubicBezTo>
                <a:cubicBezTo>
                  <a:pt x="76235" y="29250"/>
                  <a:pt x="77647" y="28500"/>
                  <a:pt x="77647" y="27750"/>
                </a:cubicBezTo>
                <a:cubicBezTo>
                  <a:pt x="77647" y="26250"/>
                  <a:pt x="77647" y="26250"/>
                  <a:pt x="77647" y="26250"/>
                </a:cubicBezTo>
                <a:cubicBezTo>
                  <a:pt x="79058" y="24750"/>
                  <a:pt x="79058" y="24750"/>
                  <a:pt x="79058" y="24750"/>
                </a:cubicBezTo>
                <a:cubicBezTo>
                  <a:pt x="76235" y="22500"/>
                  <a:pt x="76235" y="22500"/>
                  <a:pt x="76235" y="22500"/>
                </a:cubicBezTo>
                <a:cubicBezTo>
                  <a:pt x="76235" y="22500"/>
                  <a:pt x="76235" y="22500"/>
                  <a:pt x="74823" y="21750"/>
                </a:cubicBezTo>
                <a:cubicBezTo>
                  <a:pt x="74823" y="21000"/>
                  <a:pt x="73411" y="19500"/>
                  <a:pt x="73411" y="19500"/>
                </a:cubicBezTo>
                <a:cubicBezTo>
                  <a:pt x="72000" y="18000"/>
                  <a:pt x="72000" y="18000"/>
                  <a:pt x="72000" y="18000"/>
                </a:cubicBezTo>
                <a:cubicBezTo>
                  <a:pt x="72000" y="17250"/>
                  <a:pt x="69176" y="15750"/>
                  <a:pt x="69176" y="15750"/>
                </a:cubicBezTo>
                <a:cubicBezTo>
                  <a:pt x="69176" y="15000"/>
                  <a:pt x="67764" y="15000"/>
                  <a:pt x="67764" y="15000"/>
                </a:cubicBezTo>
                <a:cubicBezTo>
                  <a:pt x="67764" y="14250"/>
                  <a:pt x="67764" y="14250"/>
                  <a:pt x="66352" y="14250"/>
                </a:cubicBezTo>
                <a:cubicBezTo>
                  <a:pt x="64941" y="13500"/>
                  <a:pt x="62117" y="12750"/>
                  <a:pt x="62117" y="12750"/>
                </a:cubicBezTo>
                <a:cubicBezTo>
                  <a:pt x="59294" y="12750"/>
                  <a:pt x="59294" y="12750"/>
                  <a:pt x="59294" y="12750"/>
                </a:cubicBezTo>
                <a:cubicBezTo>
                  <a:pt x="56470" y="11250"/>
                  <a:pt x="56470" y="11250"/>
                  <a:pt x="56470" y="11250"/>
                </a:cubicBezTo>
                <a:cubicBezTo>
                  <a:pt x="55058" y="12000"/>
                  <a:pt x="55058" y="12000"/>
                  <a:pt x="55058" y="12000"/>
                </a:cubicBezTo>
                <a:cubicBezTo>
                  <a:pt x="50823" y="9000"/>
                  <a:pt x="50823" y="9000"/>
                  <a:pt x="50823" y="9000"/>
                </a:cubicBezTo>
                <a:cubicBezTo>
                  <a:pt x="50823" y="6750"/>
                  <a:pt x="50823" y="6750"/>
                  <a:pt x="50823" y="6750"/>
                </a:cubicBezTo>
                <a:cubicBezTo>
                  <a:pt x="40941" y="3000"/>
                  <a:pt x="40941" y="3000"/>
                  <a:pt x="40941" y="3000"/>
                </a:cubicBezTo>
                <a:cubicBezTo>
                  <a:pt x="39529" y="3750"/>
                  <a:pt x="39529" y="3750"/>
                  <a:pt x="39529" y="3750"/>
                </a:cubicBezTo>
                <a:cubicBezTo>
                  <a:pt x="39529" y="3750"/>
                  <a:pt x="38117" y="4500"/>
                  <a:pt x="38117" y="4500"/>
                </a:cubicBezTo>
                <a:cubicBezTo>
                  <a:pt x="38117" y="5250"/>
                  <a:pt x="33882" y="5250"/>
                  <a:pt x="33882" y="5250"/>
                </a:cubicBezTo>
                <a:cubicBezTo>
                  <a:pt x="32470" y="6750"/>
                  <a:pt x="32470" y="6750"/>
                  <a:pt x="32470" y="6750"/>
                </a:cubicBezTo>
                <a:cubicBezTo>
                  <a:pt x="28235" y="7500"/>
                  <a:pt x="28235" y="7500"/>
                  <a:pt x="28235" y="7500"/>
                </a:cubicBezTo>
                <a:cubicBezTo>
                  <a:pt x="28235" y="7500"/>
                  <a:pt x="26823" y="7500"/>
                  <a:pt x="26823" y="7500"/>
                </a:cubicBezTo>
                <a:cubicBezTo>
                  <a:pt x="26823" y="6750"/>
                  <a:pt x="25411" y="6750"/>
                  <a:pt x="25411" y="6750"/>
                </a:cubicBezTo>
                <a:cubicBezTo>
                  <a:pt x="25411" y="6000"/>
                  <a:pt x="25411" y="6000"/>
                  <a:pt x="25411" y="6000"/>
                </a:cubicBezTo>
                <a:cubicBezTo>
                  <a:pt x="24000" y="5250"/>
                  <a:pt x="24000" y="4500"/>
                  <a:pt x="24000" y="4500"/>
                </a:cubicBezTo>
                <a:cubicBezTo>
                  <a:pt x="24000" y="3750"/>
                  <a:pt x="24000" y="3750"/>
                  <a:pt x="24000" y="3750"/>
                </a:cubicBezTo>
                <a:cubicBezTo>
                  <a:pt x="24000" y="3000"/>
                  <a:pt x="24000" y="3000"/>
                  <a:pt x="24000" y="2250"/>
                </a:cubicBezTo>
                <a:cubicBezTo>
                  <a:pt x="24000" y="1500"/>
                  <a:pt x="24000" y="1500"/>
                  <a:pt x="24000" y="1500"/>
                </a:cubicBezTo>
                <a:cubicBezTo>
                  <a:pt x="21176" y="750"/>
                  <a:pt x="21176" y="750"/>
                  <a:pt x="21176" y="750"/>
                </a:cubicBezTo>
                <a:cubicBezTo>
                  <a:pt x="21176" y="750"/>
                  <a:pt x="19764" y="0"/>
                  <a:pt x="19764" y="0"/>
                </a:cubicBezTo>
                <a:cubicBezTo>
                  <a:pt x="19764" y="750"/>
                  <a:pt x="16941" y="1500"/>
                  <a:pt x="15529" y="3000"/>
                </a:cubicBezTo>
                <a:cubicBezTo>
                  <a:pt x="15529" y="3750"/>
                  <a:pt x="15529" y="3750"/>
                  <a:pt x="15529" y="3750"/>
                </a:cubicBezTo>
                <a:cubicBezTo>
                  <a:pt x="12705" y="6750"/>
                  <a:pt x="12705" y="6750"/>
                  <a:pt x="12705" y="6750"/>
                </a:cubicBezTo>
                <a:cubicBezTo>
                  <a:pt x="11294" y="9000"/>
                  <a:pt x="11294" y="9000"/>
                  <a:pt x="11294" y="9000"/>
                </a:cubicBezTo>
                <a:cubicBezTo>
                  <a:pt x="11294" y="9000"/>
                  <a:pt x="11294" y="9750"/>
                  <a:pt x="9882" y="9750"/>
                </a:cubicBezTo>
                <a:cubicBezTo>
                  <a:pt x="9882" y="10500"/>
                  <a:pt x="8470" y="11250"/>
                  <a:pt x="8470" y="11250"/>
                </a:cubicBezTo>
                <a:cubicBezTo>
                  <a:pt x="7058" y="11250"/>
                  <a:pt x="7058" y="11250"/>
                  <a:pt x="7058" y="11250"/>
                </a:cubicBezTo>
                <a:cubicBezTo>
                  <a:pt x="5647" y="12000"/>
                  <a:pt x="5647" y="12000"/>
                  <a:pt x="5647" y="12000"/>
                </a:cubicBezTo>
                <a:cubicBezTo>
                  <a:pt x="7058" y="13500"/>
                  <a:pt x="7058" y="13500"/>
                  <a:pt x="7058" y="13500"/>
                </a:cubicBezTo>
                <a:cubicBezTo>
                  <a:pt x="5647" y="13500"/>
                  <a:pt x="5647" y="14250"/>
                  <a:pt x="5647" y="15000"/>
                </a:cubicBezTo>
                <a:cubicBezTo>
                  <a:pt x="5647" y="15000"/>
                  <a:pt x="5647" y="15000"/>
                  <a:pt x="4235" y="15750"/>
                </a:cubicBezTo>
                <a:cubicBezTo>
                  <a:pt x="4235" y="17250"/>
                  <a:pt x="4235" y="17250"/>
                  <a:pt x="4235" y="17250"/>
                </a:cubicBezTo>
                <a:cubicBezTo>
                  <a:pt x="0" y="19500"/>
                  <a:pt x="0" y="19500"/>
                  <a:pt x="0" y="19500"/>
                </a:cubicBezTo>
                <a:cubicBezTo>
                  <a:pt x="0" y="20250"/>
                  <a:pt x="0" y="20250"/>
                  <a:pt x="0" y="20250"/>
                </a:cubicBezTo>
                <a:cubicBezTo>
                  <a:pt x="1411" y="21000"/>
                  <a:pt x="1411" y="21000"/>
                  <a:pt x="1411" y="21000"/>
                </a:cubicBezTo>
                <a:cubicBezTo>
                  <a:pt x="7058" y="22500"/>
                  <a:pt x="7058" y="22500"/>
                  <a:pt x="7058" y="22500"/>
                </a:cubicBezTo>
                <a:cubicBezTo>
                  <a:pt x="8470" y="22500"/>
                  <a:pt x="8470" y="23250"/>
                  <a:pt x="8470" y="24000"/>
                </a:cubicBezTo>
                <a:cubicBezTo>
                  <a:pt x="8470" y="24000"/>
                  <a:pt x="7058" y="24750"/>
                  <a:pt x="7058" y="24750"/>
                </a:cubicBezTo>
                <a:cubicBezTo>
                  <a:pt x="7058" y="26250"/>
                  <a:pt x="7058" y="26250"/>
                  <a:pt x="7058" y="26250"/>
                </a:cubicBezTo>
                <a:cubicBezTo>
                  <a:pt x="7058" y="26250"/>
                  <a:pt x="7058" y="27000"/>
                  <a:pt x="7058" y="27000"/>
                </a:cubicBezTo>
                <a:cubicBezTo>
                  <a:pt x="7058" y="27000"/>
                  <a:pt x="8470" y="27750"/>
                  <a:pt x="8470" y="27750"/>
                </a:cubicBezTo>
                <a:cubicBezTo>
                  <a:pt x="8470" y="28500"/>
                  <a:pt x="7058" y="29250"/>
                  <a:pt x="7058" y="29250"/>
                </a:cubicBezTo>
                <a:cubicBezTo>
                  <a:pt x="5647" y="30000"/>
                  <a:pt x="5647" y="30000"/>
                  <a:pt x="5647" y="30000"/>
                </a:cubicBezTo>
                <a:cubicBezTo>
                  <a:pt x="7058" y="30750"/>
                  <a:pt x="7058" y="30750"/>
                  <a:pt x="7058" y="30750"/>
                </a:cubicBezTo>
                <a:cubicBezTo>
                  <a:pt x="7058" y="30750"/>
                  <a:pt x="7058" y="32250"/>
                  <a:pt x="7058" y="32250"/>
                </a:cubicBezTo>
                <a:cubicBezTo>
                  <a:pt x="7058" y="32250"/>
                  <a:pt x="8470" y="33000"/>
                  <a:pt x="9882" y="33000"/>
                </a:cubicBezTo>
                <a:cubicBezTo>
                  <a:pt x="9882" y="33000"/>
                  <a:pt x="9882" y="33000"/>
                  <a:pt x="11294" y="33000"/>
                </a:cubicBezTo>
                <a:cubicBezTo>
                  <a:pt x="12705" y="33000"/>
                  <a:pt x="12705" y="33000"/>
                  <a:pt x="12705" y="33000"/>
                </a:cubicBezTo>
                <a:cubicBezTo>
                  <a:pt x="14117" y="33000"/>
                  <a:pt x="14117" y="33000"/>
                  <a:pt x="14117" y="33000"/>
                </a:cubicBezTo>
                <a:cubicBezTo>
                  <a:pt x="19764" y="33750"/>
                  <a:pt x="19764" y="33750"/>
                  <a:pt x="19764" y="33750"/>
                </a:cubicBezTo>
                <a:cubicBezTo>
                  <a:pt x="21176" y="34500"/>
                  <a:pt x="21176" y="34500"/>
                  <a:pt x="21176" y="34500"/>
                </a:cubicBezTo>
                <a:cubicBezTo>
                  <a:pt x="21176" y="36750"/>
                  <a:pt x="21176" y="36750"/>
                  <a:pt x="21176" y="36750"/>
                </a:cubicBezTo>
                <a:cubicBezTo>
                  <a:pt x="22588" y="39000"/>
                  <a:pt x="22588" y="39000"/>
                  <a:pt x="22588" y="39000"/>
                </a:cubicBezTo>
                <a:cubicBezTo>
                  <a:pt x="21176" y="40500"/>
                  <a:pt x="21176" y="40500"/>
                  <a:pt x="21176" y="40500"/>
                </a:cubicBezTo>
                <a:cubicBezTo>
                  <a:pt x="22588" y="40500"/>
                  <a:pt x="22588" y="40500"/>
                  <a:pt x="22588" y="40500"/>
                </a:cubicBezTo>
                <a:cubicBezTo>
                  <a:pt x="22588" y="40500"/>
                  <a:pt x="22588" y="41250"/>
                  <a:pt x="22588" y="41250"/>
                </a:cubicBezTo>
                <a:cubicBezTo>
                  <a:pt x="22588" y="42000"/>
                  <a:pt x="22588" y="43500"/>
                  <a:pt x="22588" y="43500"/>
                </a:cubicBezTo>
                <a:cubicBezTo>
                  <a:pt x="21176" y="43500"/>
                  <a:pt x="19764" y="44250"/>
                  <a:pt x="18352" y="44250"/>
                </a:cubicBezTo>
                <a:cubicBezTo>
                  <a:pt x="16941" y="44250"/>
                  <a:pt x="15529" y="44250"/>
                  <a:pt x="15529" y="44250"/>
                </a:cubicBezTo>
                <a:cubicBezTo>
                  <a:pt x="15529" y="45000"/>
                  <a:pt x="15529" y="45000"/>
                  <a:pt x="15529" y="45000"/>
                </a:cubicBezTo>
                <a:cubicBezTo>
                  <a:pt x="18352" y="45750"/>
                  <a:pt x="18352" y="45750"/>
                  <a:pt x="18352" y="45750"/>
                </a:cubicBezTo>
                <a:cubicBezTo>
                  <a:pt x="19764" y="45750"/>
                  <a:pt x="19764" y="45750"/>
                  <a:pt x="19764" y="45750"/>
                </a:cubicBezTo>
                <a:cubicBezTo>
                  <a:pt x="21176" y="46500"/>
                  <a:pt x="21176" y="48000"/>
                  <a:pt x="21176" y="48000"/>
                </a:cubicBezTo>
                <a:cubicBezTo>
                  <a:pt x="19764" y="48000"/>
                  <a:pt x="19764" y="48750"/>
                  <a:pt x="19764" y="48750"/>
                </a:cubicBezTo>
                <a:cubicBezTo>
                  <a:pt x="18352" y="48750"/>
                  <a:pt x="16941" y="49500"/>
                  <a:pt x="16941" y="49500"/>
                </a:cubicBezTo>
                <a:cubicBezTo>
                  <a:pt x="14117" y="51000"/>
                  <a:pt x="14117" y="51000"/>
                  <a:pt x="14117" y="51000"/>
                </a:cubicBezTo>
                <a:cubicBezTo>
                  <a:pt x="12705" y="51750"/>
                  <a:pt x="12705" y="51750"/>
                  <a:pt x="12705" y="51750"/>
                </a:cubicBezTo>
                <a:cubicBezTo>
                  <a:pt x="14117" y="53250"/>
                  <a:pt x="14117" y="53250"/>
                  <a:pt x="14117" y="53250"/>
                </a:cubicBezTo>
                <a:cubicBezTo>
                  <a:pt x="15529" y="53250"/>
                  <a:pt x="15529" y="53250"/>
                  <a:pt x="15529" y="53250"/>
                </a:cubicBezTo>
                <a:cubicBezTo>
                  <a:pt x="16941" y="53250"/>
                  <a:pt x="16941" y="53250"/>
                  <a:pt x="16941" y="54000"/>
                </a:cubicBezTo>
                <a:cubicBezTo>
                  <a:pt x="16941" y="54000"/>
                  <a:pt x="16941" y="54000"/>
                  <a:pt x="21176" y="54750"/>
                </a:cubicBezTo>
                <a:cubicBezTo>
                  <a:pt x="21176" y="56250"/>
                  <a:pt x="21176" y="56250"/>
                  <a:pt x="21176" y="56250"/>
                </a:cubicBezTo>
                <a:cubicBezTo>
                  <a:pt x="21176" y="56250"/>
                  <a:pt x="21176" y="57000"/>
                  <a:pt x="21176" y="57750"/>
                </a:cubicBezTo>
                <a:cubicBezTo>
                  <a:pt x="21176" y="58500"/>
                  <a:pt x="19764" y="60750"/>
                  <a:pt x="19764" y="60750"/>
                </a:cubicBezTo>
                <a:cubicBezTo>
                  <a:pt x="18352" y="62250"/>
                  <a:pt x="18352" y="62250"/>
                  <a:pt x="18352" y="62250"/>
                </a:cubicBezTo>
                <a:cubicBezTo>
                  <a:pt x="18352" y="62250"/>
                  <a:pt x="19764" y="63000"/>
                  <a:pt x="19764" y="64500"/>
                </a:cubicBezTo>
                <a:cubicBezTo>
                  <a:pt x="18352" y="66750"/>
                  <a:pt x="18352" y="66750"/>
                  <a:pt x="18352" y="66750"/>
                </a:cubicBezTo>
                <a:cubicBezTo>
                  <a:pt x="24000" y="67500"/>
                  <a:pt x="24000" y="67500"/>
                  <a:pt x="24000" y="67500"/>
                </a:cubicBezTo>
                <a:cubicBezTo>
                  <a:pt x="24000" y="69000"/>
                  <a:pt x="24000" y="69000"/>
                  <a:pt x="24000" y="69000"/>
                </a:cubicBezTo>
                <a:cubicBezTo>
                  <a:pt x="19764" y="69750"/>
                  <a:pt x="19764" y="69750"/>
                  <a:pt x="19764" y="69750"/>
                </a:cubicBezTo>
                <a:cubicBezTo>
                  <a:pt x="19764" y="69750"/>
                  <a:pt x="18352" y="69750"/>
                  <a:pt x="18352" y="70500"/>
                </a:cubicBezTo>
                <a:cubicBezTo>
                  <a:pt x="18352" y="70500"/>
                  <a:pt x="18352" y="71250"/>
                  <a:pt x="18352" y="71250"/>
                </a:cubicBezTo>
                <a:cubicBezTo>
                  <a:pt x="21176" y="71250"/>
                  <a:pt x="21176" y="71250"/>
                  <a:pt x="21176" y="71250"/>
                </a:cubicBezTo>
                <a:cubicBezTo>
                  <a:pt x="18352" y="72750"/>
                  <a:pt x="18352" y="72750"/>
                  <a:pt x="18352" y="72750"/>
                </a:cubicBezTo>
                <a:cubicBezTo>
                  <a:pt x="18352" y="72750"/>
                  <a:pt x="18352" y="74250"/>
                  <a:pt x="18352" y="74250"/>
                </a:cubicBezTo>
                <a:cubicBezTo>
                  <a:pt x="18352" y="74250"/>
                  <a:pt x="18352" y="75000"/>
                  <a:pt x="18352" y="75750"/>
                </a:cubicBezTo>
                <a:cubicBezTo>
                  <a:pt x="16941" y="75750"/>
                  <a:pt x="16941" y="75750"/>
                  <a:pt x="16941" y="75750"/>
                </a:cubicBezTo>
                <a:cubicBezTo>
                  <a:pt x="16941" y="77250"/>
                  <a:pt x="16941" y="77250"/>
                  <a:pt x="16941" y="77250"/>
                </a:cubicBezTo>
                <a:cubicBezTo>
                  <a:pt x="15529" y="81000"/>
                  <a:pt x="15529" y="81000"/>
                  <a:pt x="15529" y="81000"/>
                </a:cubicBezTo>
                <a:cubicBezTo>
                  <a:pt x="19764" y="85500"/>
                  <a:pt x="19764" y="85500"/>
                  <a:pt x="19764" y="85500"/>
                </a:cubicBezTo>
                <a:cubicBezTo>
                  <a:pt x="24000" y="87750"/>
                  <a:pt x="24000" y="87750"/>
                  <a:pt x="24000" y="87750"/>
                </a:cubicBezTo>
                <a:cubicBezTo>
                  <a:pt x="26823" y="89250"/>
                  <a:pt x="26823" y="89250"/>
                  <a:pt x="26823" y="89250"/>
                </a:cubicBezTo>
                <a:cubicBezTo>
                  <a:pt x="25411" y="91500"/>
                  <a:pt x="25411" y="91500"/>
                  <a:pt x="25411" y="91500"/>
                </a:cubicBezTo>
                <a:cubicBezTo>
                  <a:pt x="26823" y="92250"/>
                  <a:pt x="26823" y="92250"/>
                  <a:pt x="26823" y="92250"/>
                </a:cubicBezTo>
                <a:cubicBezTo>
                  <a:pt x="26823" y="93750"/>
                  <a:pt x="26823" y="93750"/>
                  <a:pt x="26823" y="93750"/>
                </a:cubicBezTo>
                <a:cubicBezTo>
                  <a:pt x="26823" y="93750"/>
                  <a:pt x="26823" y="94500"/>
                  <a:pt x="25411" y="94500"/>
                </a:cubicBezTo>
                <a:cubicBezTo>
                  <a:pt x="25411" y="94500"/>
                  <a:pt x="24000" y="94500"/>
                  <a:pt x="24000" y="94500"/>
                </a:cubicBezTo>
                <a:cubicBezTo>
                  <a:pt x="22588" y="93750"/>
                  <a:pt x="21176" y="92250"/>
                  <a:pt x="21176" y="92250"/>
                </a:cubicBezTo>
                <a:cubicBezTo>
                  <a:pt x="21176" y="92250"/>
                  <a:pt x="19764" y="91500"/>
                  <a:pt x="19764" y="90750"/>
                </a:cubicBezTo>
                <a:cubicBezTo>
                  <a:pt x="19764" y="90750"/>
                  <a:pt x="18352" y="90000"/>
                  <a:pt x="18352" y="90000"/>
                </a:cubicBezTo>
                <a:cubicBezTo>
                  <a:pt x="15529" y="90000"/>
                  <a:pt x="15529" y="90000"/>
                  <a:pt x="15529" y="90000"/>
                </a:cubicBezTo>
                <a:cubicBezTo>
                  <a:pt x="15529" y="90750"/>
                  <a:pt x="15529" y="90750"/>
                  <a:pt x="15529" y="90750"/>
                </a:cubicBezTo>
                <a:cubicBezTo>
                  <a:pt x="15529" y="90750"/>
                  <a:pt x="16941" y="91500"/>
                  <a:pt x="16941" y="92250"/>
                </a:cubicBezTo>
                <a:cubicBezTo>
                  <a:pt x="18352" y="92250"/>
                  <a:pt x="19764" y="93000"/>
                  <a:pt x="19764" y="93000"/>
                </a:cubicBezTo>
                <a:cubicBezTo>
                  <a:pt x="19764" y="93000"/>
                  <a:pt x="21176" y="93750"/>
                  <a:pt x="21176" y="93750"/>
                </a:cubicBezTo>
                <a:cubicBezTo>
                  <a:pt x="21176" y="93750"/>
                  <a:pt x="22588" y="96000"/>
                  <a:pt x="22588" y="96000"/>
                </a:cubicBezTo>
                <a:cubicBezTo>
                  <a:pt x="38117" y="101250"/>
                  <a:pt x="38117" y="101250"/>
                  <a:pt x="38117" y="101250"/>
                </a:cubicBezTo>
                <a:cubicBezTo>
                  <a:pt x="43764" y="102000"/>
                  <a:pt x="43764" y="102000"/>
                  <a:pt x="43764" y="102000"/>
                </a:cubicBezTo>
                <a:cubicBezTo>
                  <a:pt x="45176" y="103500"/>
                  <a:pt x="45176" y="103500"/>
                  <a:pt x="45176" y="103500"/>
                </a:cubicBezTo>
                <a:cubicBezTo>
                  <a:pt x="46588" y="103500"/>
                  <a:pt x="46588" y="103500"/>
                  <a:pt x="46588" y="103500"/>
                </a:cubicBezTo>
                <a:cubicBezTo>
                  <a:pt x="46588" y="103500"/>
                  <a:pt x="48000" y="103500"/>
                  <a:pt x="49411" y="103500"/>
                </a:cubicBezTo>
                <a:cubicBezTo>
                  <a:pt x="49411" y="103500"/>
                  <a:pt x="49411" y="103500"/>
                  <a:pt x="49411" y="103500"/>
                </a:cubicBezTo>
                <a:cubicBezTo>
                  <a:pt x="49411" y="103500"/>
                  <a:pt x="52235" y="104250"/>
                  <a:pt x="52235" y="104250"/>
                </a:cubicBezTo>
                <a:cubicBezTo>
                  <a:pt x="52235" y="104250"/>
                  <a:pt x="53647" y="104250"/>
                  <a:pt x="53647" y="104250"/>
                </a:cubicBezTo>
                <a:cubicBezTo>
                  <a:pt x="53647" y="105000"/>
                  <a:pt x="56470" y="107250"/>
                  <a:pt x="57882" y="108750"/>
                </a:cubicBezTo>
                <a:cubicBezTo>
                  <a:pt x="57882" y="108750"/>
                  <a:pt x="59294" y="109500"/>
                  <a:pt x="59294" y="110250"/>
                </a:cubicBezTo>
                <a:cubicBezTo>
                  <a:pt x="60705" y="110250"/>
                  <a:pt x="63529" y="111000"/>
                  <a:pt x="63529" y="111000"/>
                </a:cubicBezTo>
                <a:cubicBezTo>
                  <a:pt x="63529" y="111750"/>
                  <a:pt x="63529" y="112500"/>
                  <a:pt x="63529" y="113250"/>
                </a:cubicBezTo>
                <a:cubicBezTo>
                  <a:pt x="63529" y="113250"/>
                  <a:pt x="63529" y="113250"/>
                  <a:pt x="63529" y="114000"/>
                </a:cubicBezTo>
                <a:cubicBezTo>
                  <a:pt x="63529" y="114750"/>
                  <a:pt x="64941" y="114750"/>
                  <a:pt x="64941" y="114750"/>
                </a:cubicBezTo>
                <a:cubicBezTo>
                  <a:pt x="64941" y="115500"/>
                  <a:pt x="66352" y="116250"/>
                  <a:pt x="66352" y="116250"/>
                </a:cubicBezTo>
                <a:cubicBezTo>
                  <a:pt x="66352" y="118500"/>
                  <a:pt x="66352" y="118500"/>
                  <a:pt x="66352" y="118500"/>
                </a:cubicBezTo>
                <a:cubicBezTo>
                  <a:pt x="67764" y="118500"/>
                  <a:pt x="67764" y="118500"/>
                  <a:pt x="67764" y="118500"/>
                </a:cubicBezTo>
                <a:lnTo>
                  <a:pt x="69176" y="11850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2" name="Shape 2017">
            <a:extLst>
              <a:ext uri="{FF2B5EF4-FFF2-40B4-BE49-F238E27FC236}">
                <a16:creationId xmlns:a16="http://schemas.microsoft.com/office/drawing/2014/main" id="{DAB591D0-23C1-C28D-BBD6-4294C2B14B5F}"/>
              </a:ext>
            </a:extLst>
          </p:cNvPr>
          <p:cNvSpPr/>
          <p:nvPr/>
        </p:nvSpPr>
        <p:spPr>
          <a:xfrm>
            <a:off x="8676257" y="5730441"/>
            <a:ext cx="280885" cy="311162"/>
          </a:xfrm>
          <a:custGeom>
            <a:avLst/>
            <a:gdLst/>
            <a:ahLst/>
            <a:cxnLst/>
            <a:rect l="0" t="0" r="0" b="0"/>
            <a:pathLst>
              <a:path w="120000" h="120000" extrusionOk="0">
                <a:moveTo>
                  <a:pt x="64615" y="117303"/>
                </a:moveTo>
                <a:cubicBezTo>
                  <a:pt x="64615" y="117303"/>
                  <a:pt x="72307" y="120000"/>
                  <a:pt x="70769" y="120000"/>
                </a:cubicBezTo>
                <a:cubicBezTo>
                  <a:pt x="70769" y="120000"/>
                  <a:pt x="70769" y="120000"/>
                  <a:pt x="70769" y="118651"/>
                </a:cubicBezTo>
                <a:cubicBezTo>
                  <a:pt x="70769" y="118651"/>
                  <a:pt x="69230" y="120000"/>
                  <a:pt x="69230" y="120000"/>
                </a:cubicBezTo>
                <a:cubicBezTo>
                  <a:pt x="69230" y="120000"/>
                  <a:pt x="66153" y="117303"/>
                  <a:pt x="67692" y="117303"/>
                </a:cubicBezTo>
                <a:cubicBezTo>
                  <a:pt x="67692" y="117303"/>
                  <a:pt x="67692" y="115955"/>
                  <a:pt x="67692" y="115955"/>
                </a:cubicBezTo>
                <a:cubicBezTo>
                  <a:pt x="67692" y="114606"/>
                  <a:pt x="66153" y="113258"/>
                  <a:pt x="66153" y="113258"/>
                </a:cubicBezTo>
                <a:cubicBezTo>
                  <a:pt x="67692" y="111910"/>
                  <a:pt x="67692" y="111910"/>
                  <a:pt x="67692" y="111910"/>
                </a:cubicBezTo>
                <a:cubicBezTo>
                  <a:pt x="67692" y="111910"/>
                  <a:pt x="67692" y="109213"/>
                  <a:pt x="67692" y="109213"/>
                </a:cubicBezTo>
                <a:cubicBezTo>
                  <a:pt x="67692" y="109213"/>
                  <a:pt x="67692" y="107865"/>
                  <a:pt x="67692" y="107865"/>
                </a:cubicBezTo>
                <a:cubicBezTo>
                  <a:pt x="67692" y="107865"/>
                  <a:pt x="66153" y="106516"/>
                  <a:pt x="66153" y="106516"/>
                </a:cubicBezTo>
                <a:cubicBezTo>
                  <a:pt x="67692" y="103820"/>
                  <a:pt x="67692" y="103820"/>
                  <a:pt x="67692" y="103820"/>
                </a:cubicBezTo>
                <a:cubicBezTo>
                  <a:pt x="67692" y="103820"/>
                  <a:pt x="67692" y="102471"/>
                  <a:pt x="67692" y="102471"/>
                </a:cubicBezTo>
                <a:cubicBezTo>
                  <a:pt x="67692" y="101123"/>
                  <a:pt x="67692" y="99775"/>
                  <a:pt x="67692" y="99775"/>
                </a:cubicBezTo>
                <a:cubicBezTo>
                  <a:pt x="64615" y="98426"/>
                  <a:pt x="64615" y="98426"/>
                  <a:pt x="64615" y="98426"/>
                </a:cubicBezTo>
                <a:cubicBezTo>
                  <a:pt x="61538" y="97078"/>
                  <a:pt x="61538" y="97078"/>
                  <a:pt x="61538" y="97078"/>
                </a:cubicBezTo>
                <a:cubicBezTo>
                  <a:pt x="60000" y="95730"/>
                  <a:pt x="60000" y="95730"/>
                  <a:pt x="60000" y="95730"/>
                </a:cubicBezTo>
                <a:cubicBezTo>
                  <a:pt x="60000" y="93033"/>
                  <a:pt x="60000" y="93033"/>
                  <a:pt x="60000" y="93033"/>
                </a:cubicBezTo>
                <a:cubicBezTo>
                  <a:pt x="63076" y="90337"/>
                  <a:pt x="63076" y="90337"/>
                  <a:pt x="63076" y="90337"/>
                </a:cubicBezTo>
                <a:cubicBezTo>
                  <a:pt x="64615" y="87640"/>
                  <a:pt x="64615" y="87640"/>
                  <a:pt x="64615" y="87640"/>
                </a:cubicBezTo>
                <a:cubicBezTo>
                  <a:pt x="64615" y="87640"/>
                  <a:pt x="66153" y="86292"/>
                  <a:pt x="66153" y="86292"/>
                </a:cubicBezTo>
                <a:cubicBezTo>
                  <a:pt x="66153" y="84943"/>
                  <a:pt x="66153" y="83595"/>
                  <a:pt x="66153" y="83595"/>
                </a:cubicBezTo>
                <a:cubicBezTo>
                  <a:pt x="66153" y="80898"/>
                  <a:pt x="66153" y="80898"/>
                  <a:pt x="66153" y="80898"/>
                </a:cubicBezTo>
                <a:cubicBezTo>
                  <a:pt x="67692" y="79550"/>
                  <a:pt x="67692" y="79550"/>
                  <a:pt x="67692" y="79550"/>
                </a:cubicBezTo>
                <a:cubicBezTo>
                  <a:pt x="69230" y="78202"/>
                  <a:pt x="69230" y="78202"/>
                  <a:pt x="69230" y="78202"/>
                </a:cubicBezTo>
                <a:cubicBezTo>
                  <a:pt x="69230" y="78202"/>
                  <a:pt x="70769" y="76853"/>
                  <a:pt x="70769" y="76853"/>
                </a:cubicBezTo>
                <a:cubicBezTo>
                  <a:pt x="70769" y="75505"/>
                  <a:pt x="72307" y="74157"/>
                  <a:pt x="72307" y="74157"/>
                </a:cubicBezTo>
                <a:cubicBezTo>
                  <a:pt x="73846" y="71460"/>
                  <a:pt x="73846" y="71460"/>
                  <a:pt x="73846" y="71460"/>
                </a:cubicBezTo>
                <a:cubicBezTo>
                  <a:pt x="75384" y="68764"/>
                  <a:pt x="75384" y="68764"/>
                  <a:pt x="75384" y="68764"/>
                </a:cubicBezTo>
                <a:cubicBezTo>
                  <a:pt x="76923" y="66067"/>
                  <a:pt x="76923" y="66067"/>
                  <a:pt x="76923" y="66067"/>
                </a:cubicBezTo>
                <a:cubicBezTo>
                  <a:pt x="75384" y="64719"/>
                  <a:pt x="75384" y="64719"/>
                  <a:pt x="75384" y="64719"/>
                </a:cubicBezTo>
                <a:cubicBezTo>
                  <a:pt x="75384" y="64719"/>
                  <a:pt x="81538" y="59325"/>
                  <a:pt x="81538" y="59325"/>
                </a:cubicBezTo>
                <a:cubicBezTo>
                  <a:pt x="81538" y="59325"/>
                  <a:pt x="84615" y="59325"/>
                  <a:pt x="84615" y="59325"/>
                </a:cubicBezTo>
                <a:cubicBezTo>
                  <a:pt x="84615" y="60674"/>
                  <a:pt x="84615" y="60674"/>
                  <a:pt x="84615" y="60674"/>
                </a:cubicBezTo>
                <a:cubicBezTo>
                  <a:pt x="86153" y="62022"/>
                  <a:pt x="86153" y="62022"/>
                  <a:pt x="86153" y="62022"/>
                </a:cubicBezTo>
                <a:cubicBezTo>
                  <a:pt x="86153" y="63370"/>
                  <a:pt x="86153" y="63370"/>
                  <a:pt x="86153" y="63370"/>
                </a:cubicBezTo>
                <a:cubicBezTo>
                  <a:pt x="86153" y="63370"/>
                  <a:pt x="86153" y="64719"/>
                  <a:pt x="86153" y="66067"/>
                </a:cubicBezTo>
                <a:cubicBezTo>
                  <a:pt x="86153" y="66067"/>
                  <a:pt x="86153" y="67415"/>
                  <a:pt x="86153" y="67415"/>
                </a:cubicBezTo>
                <a:cubicBezTo>
                  <a:pt x="86153" y="67415"/>
                  <a:pt x="87692" y="68764"/>
                  <a:pt x="87692" y="68764"/>
                </a:cubicBezTo>
                <a:cubicBezTo>
                  <a:pt x="87692" y="70112"/>
                  <a:pt x="89230" y="71460"/>
                  <a:pt x="89230" y="71460"/>
                </a:cubicBezTo>
                <a:cubicBezTo>
                  <a:pt x="89230" y="71460"/>
                  <a:pt x="89230" y="71460"/>
                  <a:pt x="90769" y="71460"/>
                </a:cubicBezTo>
                <a:cubicBezTo>
                  <a:pt x="90769" y="72808"/>
                  <a:pt x="90769" y="72808"/>
                  <a:pt x="90769" y="72808"/>
                </a:cubicBezTo>
                <a:cubicBezTo>
                  <a:pt x="93846" y="71460"/>
                  <a:pt x="93846" y="71460"/>
                  <a:pt x="93846" y="71460"/>
                </a:cubicBezTo>
                <a:cubicBezTo>
                  <a:pt x="96923" y="68764"/>
                  <a:pt x="96923" y="68764"/>
                  <a:pt x="96923" y="68764"/>
                </a:cubicBezTo>
                <a:cubicBezTo>
                  <a:pt x="96923" y="68764"/>
                  <a:pt x="101538" y="67415"/>
                  <a:pt x="101538" y="67415"/>
                </a:cubicBezTo>
                <a:cubicBezTo>
                  <a:pt x="101538" y="67415"/>
                  <a:pt x="103076" y="64719"/>
                  <a:pt x="103076" y="64719"/>
                </a:cubicBezTo>
                <a:cubicBezTo>
                  <a:pt x="104615" y="64719"/>
                  <a:pt x="104615" y="64719"/>
                  <a:pt x="104615" y="64719"/>
                </a:cubicBezTo>
                <a:cubicBezTo>
                  <a:pt x="104615" y="64719"/>
                  <a:pt x="104615" y="64719"/>
                  <a:pt x="104615" y="64719"/>
                </a:cubicBezTo>
                <a:cubicBezTo>
                  <a:pt x="103076" y="62022"/>
                  <a:pt x="106153" y="59325"/>
                  <a:pt x="104615" y="56629"/>
                </a:cubicBezTo>
                <a:cubicBezTo>
                  <a:pt x="104615" y="56629"/>
                  <a:pt x="103076" y="55280"/>
                  <a:pt x="103076" y="55280"/>
                </a:cubicBezTo>
                <a:cubicBezTo>
                  <a:pt x="103076" y="55280"/>
                  <a:pt x="103076" y="55280"/>
                  <a:pt x="103076" y="55280"/>
                </a:cubicBezTo>
                <a:cubicBezTo>
                  <a:pt x="103076" y="55280"/>
                  <a:pt x="103076" y="55280"/>
                  <a:pt x="103076" y="55280"/>
                </a:cubicBezTo>
                <a:cubicBezTo>
                  <a:pt x="100000" y="52584"/>
                  <a:pt x="95384" y="51235"/>
                  <a:pt x="96923" y="51235"/>
                </a:cubicBezTo>
                <a:cubicBezTo>
                  <a:pt x="98461" y="48539"/>
                  <a:pt x="104615" y="49887"/>
                  <a:pt x="107692" y="48539"/>
                </a:cubicBezTo>
                <a:cubicBezTo>
                  <a:pt x="109230" y="48539"/>
                  <a:pt x="109230" y="45842"/>
                  <a:pt x="110769" y="44494"/>
                </a:cubicBezTo>
                <a:cubicBezTo>
                  <a:pt x="112307" y="44494"/>
                  <a:pt x="115384" y="45842"/>
                  <a:pt x="115384" y="43146"/>
                </a:cubicBezTo>
                <a:cubicBezTo>
                  <a:pt x="115384" y="40449"/>
                  <a:pt x="118461" y="40449"/>
                  <a:pt x="120000" y="41797"/>
                </a:cubicBezTo>
                <a:cubicBezTo>
                  <a:pt x="120000" y="41797"/>
                  <a:pt x="120000" y="41797"/>
                  <a:pt x="120000" y="41797"/>
                </a:cubicBezTo>
                <a:cubicBezTo>
                  <a:pt x="118461" y="39101"/>
                  <a:pt x="113846" y="36404"/>
                  <a:pt x="112307" y="35056"/>
                </a:cubicBezTo>
                <a:cubicBezTo>
                  <a:pt x="112307" y="35056"/>
                  <a:pt x="112307" y="33707"/>
                  <a:pt x="109230" y="33707"/>
                </a:cubicBezTo>
                <a:cubicBezTo>
                  <a:pt x="107692" y="33707"/>
                  <a:pt x="104615" y="31011"/>
                  <a:pt x="104615" y="31011"/>
                </a:cubicBezTo>
                <a:cubicBezTo>
                  <a:pt x="100000" y="31011"/>
                  <a:pt x="100000" y="31011"/>
                  <a:pt x="100000" y="31011"/>
                </a:cubicBezTo>
                <a:cubicBezTo>
                  <a:pt x="100000" y="31011"/>
                  <a:pt x="95384" y="26966"/>
                  <a:pt x="95384" y="26966"/>
                </a:cubicBezTo>
                <a:cubicBezTo>
                  <a:pt x="93846" y="26966"/>
                  <a:pt x="89230" y="25617"/>
                  <a:pt x="89230" y="25617"/>
                </a:cubicBezTo>
                <a:cubicBezTo>
                  <a:pt x="89230" y="22921"/>
                  <a:pt x="89230" y="22921"/>
                  <a:pt x="89230" y="22921"/>
                </a:cubicBezTo>
                <a:cubicBezTo>
                  <a:pt x="89230" y="22921"/>
                  <a:pt x="87692" y="22921"/>
                  <a:pt x="87692" y="22921"/>
                </a:cubicBezTo>
                <a:cubicBezTo>
                  <a:pt x="86153" y="22921"/>
                  <a:pt x="84615" y="24269"/>
                  <a:pt x="84615" y="24269"/>
                </a:cubicBezTo>
                <a:cubicBezTo>
                  <a:pt x="80000" y="25617"/>
                  <a:pt x="80000" y="25617"/>
                  <a:pt x="80000" y="25617"/>
                </a:cubicBezTo>
                <a:cubicBezTo>
                  <a:pt x="80000" y="25617"/>
                  <a:pt x="76923" y="25617"/>
                  <a:pt x="76923" y="25617"/>
                </a:cubicBezTo>
                <a:cubicBezTo>
                  <a:pt x="75384" y="24269"/>
                  <a:pt x="73846" y="21573"/>
                  <a:pt x="73846" y="21573"/>
                </a:cubicBezTo>
                <a:cubicBezTo>
                  <a:pt x="73846" y="21573"/>
                  <a:pt x="73846" y="21573"/>
                  <a:pt x="72307" y="21573"/>
                </a:cubicBezTo>
                <a:cubicBezTo>
                  <a:pt x="70769" y="22921"/>
                  <a:pt x="73846" y="24269"/>
                  <a:pt x="70769" y="22921"/>
                </a:cubicBezTo>
                <a:cubicBezTo>
                  <a:pt x="66153" y="21573"/>
                  <a:pt x="66153" y="21573"/>
                  <a:pt x="66153" y="21573"/>
                </a:cubicBezTo>
                <a:cubicBezTo>
                  <a:pt x="63076" y="18876"/>
                  <a:pt x="63076" y="18876"/>
                  <a:pt x="63076" y="18876"/>
                </a:cubicBezTo>
                <a:cubicBezTo>
                  <a:pt x="61538" y="18876"/>
                  <a:pt x="61538" y="18876"/>
                  <a:pt x="61538" y="18876"/>
                </a:cubicBezTo>
                <a:cubicBezTo>
                  <a:pt x="60000" y="18876"/>
                  <a:pt x="60000" y="18876"/>
                  <a:pt x="60000" y="18876"/>
                </a:cubicBezTo>
                <a:cubicBezTo>
                  <a:pt x="60000" y="18876"/>
                  <a:pt x="58461" y="16179"/>
                  <a:pt x="58461" y="16179"/>
                </a:cubicBezTo>
                <a:cubicBezTo>
                  <a:pt x="58461" y="16179"/>
                  <a:pt x="58461" y="13483"/>
                  <a:pt x="58461" y="13483"/>
                </a:cubicBezTo>
                <a:cubicBezTo>
                  <a:pt x="56923" y="13483"/>
                  <a:pt x="52307" y="12134"/>
                  <a:pt x="52307" y="12134"/>
                </a:cubicBezTo>
                <a:cubicBezTo>
                  <a:pt x="50769" y="9438"/>
                  <a:pt x="50769" y="9438"/>
                  <a:pt x="50769" y="9438"/>
                </a:cubicBezTo>
                <a:cubicBezTo>
                  <a:pt x="50769" y="9438"/>
                  <a:pt x="50769" y="9438"/>
                  <a:pt x="50769" y="9438"/>
                </a:cubicBezTo>
                <a:cubicBezTo>
                  <a:pt x="49230" y="9438"/>
                  <a:pt x="46153" y="8089"/>
                  <a:pt x="46153" y="8089"/>
                </a:cubicBezTo>
                <a:cubicBezTo>
                  <a:pt x="44615" y="6741"/>
                  <a:pt x="44615" y="6741"/>
                  <a:pt x="44615" y="6741"/>
                </a:cubicBezTo>
                <a:cubicBezTo>
                  <a:pt x="40000" y="6741"/>
                  <a:pt x="40000" y="6741"/>
                  <a:pt x="40000" y="6741"/>
                </a:cubicBezTo>
                <a:cubicBezTo>
                  <a:pt x="38461" y="4044"/>
                  <a:pt x="38461" y="4044"/>
                  <a:pt x="38461" y="4044"/>
                </a:cubicBezTo>
                <a:cubicBezTo>
                  <a:pt x="38461" y="4044"/>
                  <a:pt x="36923" y="2696"/>
                  <a:pt x="36923" y="2696"/>
                </a:cubicBezTo>
                <a:cubicBezTo>
                  <a:pt x="38461" y="2696"/>
                  <a:pt x="38461" y="0"/>
                  <a:pt x="38461" y="0"/>
                </a:cubicBezTo>
                <a:cubicBezTo>
                  <a:pt x="35384" y="0"/>
                  <a:pt x="35384" y="0"/>
                  <a:pt x="35384" y="0"/>
                </a:cubicBezTo>
                <a:cubicBezTo>
                  <a:pt x="35384" y="0"/>
                  <a:pt x="32307" y="1348"/>
                  <a:pt x="32307" y="1348"/>
                </a:cubicBezTo>
                <a:cubicBezTo>
                  <a:pt x="32307" y="1348"/>
                  <a:pt x="30769" y="2696"/>
                  <a:pt x="30769" y="2696"/>
                </a:cubicBezTo>
                <a:cubicBezTo>
                  <a:pt x="29230" y="2696"/>
                  <a:pt x="29230" y="2696"/>
                  <a:pt x="29230" y="2696"/>
                </a:cubicBezTo>
                <a:cubicBezTo>
                  <a:pt x="27692" y="1348"/>
                  <a:pt x="27692" y="1348"/>
                  <a:pt x="27692" y="1348"/>
                </a:cubicBezTo>
                <a:cubicBezTo>
                  <a:pt x="26153" y="0"/>
                  <a:pt x="26153" y="0"/>
                  <a:pt x="26153" y="0"/>
                </a:cubicBezTo>
                <a:cubicBezTo>
                  <a:pt x="23076" y="2696"/>
                  <a:pt x="23076" y="2696"/>
                  <a:pt x="23076" y="2696"/>
                </a:cubicBezTo>
                <a:cubicBezTo>
                  <a:pt x="21538" y="4044"/>
                  <a:pt x="21538" y="4044"/>
                  <a:pt x="21538" y="4044"/>
                </a:cubicBezTo>
                <a:cubicBezTo>
                  <a:pt x="21538" y="4044"/>
                  <a:pt x="21538" y="5393"/>
                  <a:pt x="21538" y="5393"/>
                </a:cubicBezTo>
                <a:cubicBezTo>
                  <a:pt x="21538" y="5393"/>
                  <a:pt x="24615" y="5393"/>
                  <a:pt x="24615" y="5393"/>
                </a:cubicBezTo>
                <a:cubicBezTo>
                  <a:pt x="24615" y="8089"/>
                  <a:pt x="24615" y="8089"/>
                  <a:pt x="24615" y="8089"/>
                </a:cubicBezTo>
                <a:cubicBezTo>
                  <a:pt x="24615" y="8089"/>
                  <a:pt x="24615" y="8089"/>
                  <a:pt x="26153" y="8089"/>
                </a:cubicBezTo>
                <a:cubicBezTo>
                  <a:pt x="26153" y="8089"/>
                  <a:pt x="27692" y="9438"/>
                  <a:pt x="27692" y="9438"/>
                </a:cubicBezTo>
                <a:cubicBezTo>
                  <a:pt x="29230" y="10786"/>
                  <a:pt x="29230" y="10786"/>
                  <a:pt x="29230" y="10786"/>
                </a:cubicBezTo>
                <a:cubicBezTo>
                  <a:pt x="29230" y="13483"/>
                  <a:pt x="29230" y="13483"/>
                  <a:pt x="29230" y="13483"/>
                </a:cubicBezTo>
                <a:cubicBezTo>
                  <a:pt x="32307" y="14831"/>
                  <a:pt x="32307" y="14831"/>
                  <a:pt x="32307" y="14831"/>
                </a:cubicBezTo>
                <a:cubicBezTo>
                  <a:pt x="32307" y="17528"/>
                  <a:pt x="32307" y="17528"/>
                  <a:pt x="32307" y="17528"/>
                </a:cubicBezTo>
                <a:cubicBezTo>
                  <a:pt x="30769" y="18876"/>
                  <a:pt x="30769" y="18876"/>
                  <a:pt x="30769" y="18876"/>
                </a:cubicBezTo>
                <a:cubicBezTo>
                  <a:pt x="29230" y="20224"/>
                  <a:pt x="29230" y="20224"/>
                  <a:pt x="29230" y="20224"/>
                </a:cubicBezTo>
                <a:cubicBezTo>
                  <a:pt x="26153" y="20224"/>
                  <a:pt x="26153" y="20224"/>
                  <a:pt x="26153" y="20224"/>
                </a:cubicBezTo>
                <a:cubicBezTo>
                  <a:pt x="26153" y="18876"/>
                  <a:pt x="26153" y="18876"/>
                  <a:pt x="26153" y="18876"/>
                </a:cubicBezTo>
                <a:cubicBezTo>
                  <a:pt x="24615" y="16179"/>
                  <a:pt x="24615" y="16179"/>
                  <a:pt x="24615" y="16179"/>
                </a:cubicBezTo>
                <a:cubicBezTo>
                  <a:pt x="23076" y="14831"/>
                  <a:pt x="23076" y="14831"/>
                  <a:pt x="23076" y="14831"/>
                </a:cubicBezTo>
                <a:cubicBezTo>
                  <a:pt x="18461" y="16179"/>
                  <a:pt x="18461" y="16179"/>
                  <a:pt x="18461" y="16179"/>
                </a:cubicBezTo>
                <a:cubicBezTo>
                  <a:pt x="18461" y="18876"/>
                  <a:pt x="18461" y="18876"/>
                  <a:pt x="18461" y="18876"/>
                </a:cubicBezTo>
                <a:cubicBezTo>
                  <a:pt x="10769" y="24269"/>
                  <a:pt x="10769" y="24269"/>
                  <a:pt x="10769" y="24269"/>
                </a:cubicBezTo>
                <a:cubicBezTo>
                  <a:pt x="12307" y="26966"/>
                  <a:pt x="12307" y="26966"/>
                  <a:pt x="12307" y="26966"/>
                </a:cubicBezTo>
                <a:cubicBezTo>
                  <a:pt x="9230" y="29662"/>
                  <a:pt x="9230" y="29662"/>
                  <a:pt x="9230" y="29662"/>
                </a:cubicBezTo>
                <a:cubicBezTo>
                  <a:pt x="9230" y="33707"/>
                  <a:pt x="9230" y="33707"/>
                  <a:pt x="9230" y="33707"/>
                </a:cubicBezTo>
                <a:cubicBezTo>
                  <a:pt x="10769" y="37752"/>
                  <a:pt x="10769" y="37752"/>
                  <a:pt x="10769" y="37752"/>
                </a:cubicBezTo>
                <a:cubicBezTo>
                  <a:pt x="10769" y="40449"/>
                  <a:pt x="10769" y="40449"/>
                  <a:pt x="10769" y="40449"/>
                </a:cubicBezTo>
                <a:cubicBezTo>
                  <a:pt x="4615" y="41797"/>
                  <a:pt x="4615" y="41797"/>
                  <a:pt x="4615" y="41797"/>
                </a:cubicBezTo>
                <a:cubicBezTo>
                  <a:pt x="0" y="43146"/>
                  <a:pt x="0" y="43146"/>
                  <a:pt x="0" y="43146"/>
                </a:cubicBezTo>
                <a:cubicBezTo>
                  <a:pt x="0" y="47191"/>
                  <a:pt x="0" y="47191"/>
                  <a:pt x="0" y="47191"/>
                </a:cubicBezTo>
                <a:cubicBezTo>
                  <a:pt x="0" y="48539"/>
                  <a:pt x="0" y="48539"/>
                  <a:pt x="0" y="48539"/>
                </a:cubicBezTo>
                <a:cubicBezTo>
                  <a:pt x="4615" y="53932"/>
                  <a:pt x="4615" y="53932"/>
                  <a:pt x="4615" y="53932"/>
                </a:cubicBezTo>
                <a:cubicBezTo>
                  <a:pt x="3076" y="55280"/>
                  <a:pt x="3076" y="55280"/>
                  <a:pt x="3076" y="55280"/>
                </a:cubicBezTo>
                <a:cubicBezTo>
                  <a:pt x="1538" y="56629"/>
                  <a:pt x="1538" y="56629"/>
                  <a:pt x="1538" y="56629"/>
                </a:cubicBezTo>
                <a:cubicBezTo>
                  <a:pt x="6153" y="62022"/>
                  <a:pt x="6153" y="62022"/>
                  <a:pt x="6153" y="62022"/>
                </a:cubicBezTo>
                <a:cubicBezTo>
                  <a:pt x="7692" y="63370"/>
                  <a:pt x="7692" y="63370"/>
                  <a:pt x="7692" y="63370"/>
                </a:cubicBezTo>
                <a:cubicBezTo>
                  <a:pt x="10769" y="63370"/>
                  <a:pt x="10769" y="63370"/>
                  <a:pt x="10769" y="63370"/>
                </a:cubicBezTo>
                <a:cubicBezTo>
                  <a:pt x="10769" y="66067"/>
                  <a:pt x="10769" y="66067"/>
                  <a:pt x="10769" y="66067"/>
                </a:cubicBezTo>
                <a:cubicBezTo>
                  <a:pt x="10769" y="67415"/>
                  <a:pt x="10769" y="67415"/>
                  <a:pt x="10769" y="67415"/>
                </a:cubicBezTo>
                <a:cubicBezTo>
                  <a:pt x="10769" y="70112"/>
                  <a:pt x="10769" y="70112"/>
                  <a:pt x="10769" y="70112"/>
                </a:cubicBezTo>
                <a:cubicBezTo>
                  <a:pt x="7692" y="72808"/>
                  <a:pt x="7692" y="72808"/>
                  <a:pt x="7692" y="72808"/>
                </a:cubicBezTo>
                <a:cubicBezTo>
                  <a:pt x="9230" y="75505"/>
                  <a:pt x="9230" y="75505"/>
                  <a:pt x="9230" y="75505"/>
                </a:cubicBezTo>
                <a:cubicBezTo>
                  <a:pt x="6153" y="74157"/>
                  <a:pt x="6153" y="74157"/>
                  <a:pt x="6153" y="74157"/>
                </a:cubicBezTo>
                <a:cubicBezTo>
                  <a:pt x="4615" y="76853"/>
                  <a:pt x="4615" y="76853"/>
                  <a:pt x="4615" y="76853"/>
                </a:cubicBezTo>
                <a:cubicBezTo>
                  <a:pt x="6153" y="78202"/>
                  <a:pt x="6153" y="78202"/>
                  <a:pt x="6153" y="78202"/>
                </a:cubicBezTo>
                <a:cubicBezTo>
                  <a:pt x="4615" y="79550"/>
                  <a:pt x="4615" y="79550"/>
                  <a:pt x="4615" y="79550"/>
                </a:cubicBezTo>
                <a:cubicBezTo>
                  <a:pt x="7692" y="82247"/>
                  <a:pt x="7692" y="82247"/>
                  <a:pt x="7692" y="82247"/>
                </a:cubicBezTo>
                <a:cubicBezTo>
                  <a:pt x="13846" y="83595"/>
                  <a:pt x="13846" y="83595"/>
                  <a:pt x="13846" y="83595"/>
                </a:cubicBezTo>
                <a:cubicBezTo>
                  <a:pt x="16923" y="82247"/>
                  <a:pt x="16923" y="82247"/>
                  <a:pt x="16923" y="82247"/>
                </a:cubicBezTo>
                <a:cubicBezTo>
                  <a:pt x="18461" y="80898"/>
                  <a:pt x="18461" y="80898"/>
                  <a:pt x="18461" y="80898"/>
                </a:cubicBezTo>
                <a:cubicBezTo>
                  <a:pt x="16923" y="79550"/>
                  <a:pt x="16923" y="79550"/>
                  <a:pt x="16923" y="79550"/>
                </a:cubicBezTo>
                <a:cubicBezTo>
                  <a:pt x="16923" y="79550"/>
                  <a:pt x="16923" y="78202"/>
                  <a:pt x="18461" y="78202"/>
                </a:cubicBezTo>
                <a:cubicBezTo>
                  <a:pt x="18461" y="76853"/>
                  <a:pt x="20000" y="76853"/>
                  <a:pt x="20000" y="76853"/>
                </a:cubicBezTo>
                <a:cubicBezTo>
                  <a:pt x="20000" y="78202"/>
                  <a:pt x="20000" y="78202"/>
                  <a:pt x="20000" y="78202"/>
                </a:cubicBezTo>
                <a:cubicBezTo>
                  <a:pt x="24615" y="78202"/>
                  <a:pt x="24615" y="78202"/>
                  <a:pt x="24615" y="78202"/>
                </a:cubicBezTo>
                <a:cubicBezTo>
                  <a:pt x="24615" y="80898"/>
                  <a:pt x="24615" y="80898"/>
                  <a:pt x="24615" y="80898"/>
                </a:cubicBezTo>
                <a:cubicBezTo>
                  <a:pt x="23076" y="82247"/>
                  <a:pt x="23076" y="82247"/>
                  <a:pt x="23076" y="82247"/>
                </a:cubicBezTo>
                <a:cubicBezTo>
                  <a:pt x="21538" y="80898"/>
                  <a:pt x="21538" y="80898"/>
                  <a:pt x="21538" y="80898"/>
                </a:cubicBezTo>
                <a:cubicBezTo>
                  <a:pt x="21538" y="80898"/>
                  <a:pt x="21538" y="82247"/>
                  <a:pt x="21538" y="82247"/>
                </a:cubicBezTo>
                <a:cubicBezTo>
                  <a:pt x="21538" y="82247"/>
                  <a:pt x="21538" y="86292"/>
                  <a:pt x="21538" y="86292"/>
                </a:cubicBezTo>
                <a:cubicBezTo>
                  <a:pt x="21538" y="86292"/>
                  <a:pt x="21538" y="87640"/>
                  <a:pt x="20000" y="86292"/>
                </a:cubicBezTo>
                <a:cubicBezTo>
                  <a:pt x="20000" y="86292"/>
                  <a:pt x="18461" y="84943"/>
                  <a:pt x="18461" y="84943"/>
                </a:cubicBezTo>
                <a:cubicBezTo>
                  <a:pt x="13846" y="83595"/>
                  <a:pt x="13846" y="83595"/>
                  <a:pt x="13846" y="83595"/>
                </a:cubicBezTo>
                <a:cubicBezTo>
                  <a:pt x="12307" y="84943"/>
                  <a:pt x="12307" y="84943"/>
                  <a:pt x="12307" y="84943"/>
                </a:cubicBezTo>
                <a:cubicBezTo>
                  <a:pt x="12307" y="84943"/>
                  <a:pt x="12307" y="86292"/>
                  <a:pt x="12307" y="87640"/>
                </a:cubicBezTo>
                <a:cubicBezTo>
                  <a:pt x="13846" y="87640"/>
                  <a:pt x="15384" y="87640"/>
                  <a:pt x="15384" y="87640"/>
                </a:cubicBezTo>
                <a:cubicBezTo>
                  <a:pt x="15384" y="87640"/>
                  <a:pt x="18461" y="87640"/>
                  <a:pt x="18461" y="87640"/>
                </a:cubicBezTo>
                <a:cubicBezTo>
                  <a:pt x="18461" y="87640"/>
                  <a:pt x="18461" y="87640"/>
                  <a:pt x="20000" y="87640"/>
                </a:cubicBezTo>
                <a:cubicBezTo>
                  <a:pt x="20000" y="87640"/>
                  <a:pt x="23076" y="87640"/>
                  <a:pt x="23076" y="87640"/>
                </a:cubicBezTo>
                <a:cubicBezTo>
                  <a:pt x="23076" y="90337"/>
                  <a:pt x="23076" y="90337"/>
                  <a:pt x="23076" y="90337"/>
                </a:cubicBezTo>
                <a:cubicBezTo>
                  <a:pt x="26153" y="93033"/>
                  <a:pt x="26153" y="93033"/>
                  <a:pt x="26153" y="93033"/>
                </a:cubicBezTo>
                <a:cubicBezTo>
                  <a:pt x="32307" y="93033"/>
                  <a:pt x="32307" y="93033"/>
                  <a:pt x="32307" y="93033"/>
                </a:cubicBezTo>
                <a:cubicBezTo>
                  <a:pt x="33846" y="93033"/>
                  <a:pt x="33846" y="93033"/>
                  <a:pt x="33846" y="93033"/>
                </a:cubicBezTo>
                <a:cubicBezTo>
                  <a:pt x="38461" y="95730"/>
                  <a:pt x="38461" y="95730"/>
                  <a:pt x="38461" y="95730"/>
                </a:cubicBezTo>
                <a:cubicBezTo>
                  <a:pt x="38461" y="95730"/>
                  <a:pt x="40000" y="98426"/>
                  <a:pt x="41538" y="98426"/>
                </a:cubicBezTo>
                <a:cubicBezTo>
                  <a:pt x="41538" y="98426"/>
                  <a:pt x="43076" y="101123"/>
                  <a:pt x="43076" y="101123"/>
                </a:cubicBezTo>
                <a:cubicBezTo>
                  <a:pt x="46153" y="101123"/>
                  <a:pt x="46153" y="101123"/>
                  <a:pt x="46153" y="101123"/>
                </a:cubicBezTo>
                <a:cubicBezTo>
                  <a:pt x="47692" y="101123"/>
                  <a:pt x="47692" y="101123"/>
                  <a:pt x="47692" y="101123"/>
                </a:cubicBezTo>
                <a:cubicBezTo>
                  <a:pt x="47692" y="101123"/>
                  <a:pt x="49230" y="102471"/>
                  <a:pt x="49230" y="102471"/>
                </a:cubicBezTo>
                <a:cubicBezTo>
                  <a:pt x="47692" y="103820"/>
                  <a:pt x="47692" y="103820"/>
                  <a:pt x="47692" y="103820"/>
                </a:cubicBezTo>
                <a:cubicBezTo>
                  <a:pt x="49230" y="106516"/>
                  <a:pt x="49230" y="106516"/>
                  <a:pt x="49230" y="106516"/>
                </a:cubicBezTo>
                <a:cubicBezTo>
                  <a:pt x="52307" y="106516"/>
                  <a:pt x="52307" y="106516"/>
                  <a:pt x="52307" y="106516"/>
                </a:cubicBezTo>
                <a:cubicBezTo>
                  <a:pt x="52307" y="106516"/>
                  <a:pt x="52307" y="106516"/>
                  <a:pt x="52307" y="107865"/>
                </a:cubicBezTo>
                <a:cubicBezTo>
                  <a:pt x="52307" y="107865"/>
                  <a:pt x="53846" y="110561"/>
                  <a:pt x="53846" y="110561"/>
                </a:cubicBezTo>
                <a:cubicBezTo>
                  <a:pt x="53846" y="111910"/>
                  <a:pt x="53846" y="111910"/>
                  <a:pt x="53846" y="111910"/>
                </a:cubicBezTo>
                <a:cubicBezTo>
                  <a:pt x="53846" y="111910"/>
                  <a:pt x="55384" y="111910"/>
                  <a:pt x="55384" y="113258"/>
                </a:cubicBezTo>
                <a:cubicBezTo>
                  <a:pt x="55384" y="113258"/>
                  <a:pt x="55384" y="113258"/>
                  <a:pt x="55384" y="114606"/>
                </a:cubicBezTo>
                <a:cubicBezTo>
                  <a:pt x="56923" y="114606"/>
                  <a:pt x="60000" y="114606"/>
                  <a:pt x="60000" y="114606"/>
                </a:cubicBezTo>
                <a:cubicBezTo>
                  <a:pt x="61538" y="115955"/>
                  <a:pt x="61538" y="115955"/>
                  <a:pt x="61538" y="115955"/>
                </a:cubicBezTo>
                <a:cubicBezTo>
                  <a:pt x="63076" y="117303"/>
                  <a:pt x="63076" y="117303"/>
                  <a:pt x="63076" y="117303"/>
                </a:cubicBezTo>
                <a:lnTo>
                  <a:pt x="64615" y="117303"/>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3" name="Shape 2018">
            <a:extLst>
              <a:ext uri="{FF2B5EF4-FFF2-40B4-BE49-F238E27FC236}">
                <a16:creationId xmlns:a16="http://schemas.microsoft.com/office/drawing/2014/main" id="{5DBDDFE9-B5D9-C2E8-FBA0-8FEEFDD60CC7}"/>
              </a:ext>
            </a:extLst>
          </p:cNvPr>
          <p:cNvSpPr/>
          <p:nvPr/>
        </p:nvSpPr>
        <p:spPr>
          <a:xfrm>
            <a:off x="9004248" y="5877565"/>
            <a:ext cx="383818" cy="326383"/>
          </a:xfrm>
          <a:custGeom>
            <a:avLst/>
            <a:gdLst/>
            <a:ahLst/>
            <a:cxnLst/>
            <a:rect l="0" t="0" r="0" b="0"/>
            <a:pathLst>
              <a:path w="120000" h="120000" extrusionOk="0">
                <a:moveTo>
                  <a:pt x="23773" y="116129"/>
                </a:moveTo>
                <a:cubicBezTo>
                  <a:pt x="23773" y="116129"/>
                  <a:pt x="22641" y="116129"/>
                  <a:pt x="21509" y="116129"/>
                </a:cubicBezTo>
                <a:cubicBezTo>
                  <a:pt x="20377" y="116129"/>
                  <a:pt x="19245" y="118709"/>
                  <a:pt x="18113" y="118709"/>
                </a:cubicBezTo>
                <a:cubicBezTo>
                  <a:pt x="18113" y="118709"/>
                  <a:pt x="18113" y="118709"/>
                  <a:pt x="18113" y="117419"/>
                </a:cubicBezTo>
                <a:cubicBezTo>
                  <a:pt x="18113" y="116129"/>
                  <a:pt x="18113" y="116129"/>
                  <a:pt x="16981" y="114838"/>
                </a:cubicBezTo>
                <a:cubicBezTo>
                  <a:pt x="16981" y="113548"/>
                  <a:pt x="16981" y="110967"/>
                  <a:pt x="15849" y="109677"/>
                </a:cubicBezTo>
                <a:cubicBezTo>
                  <a:pt x="14716" y="108387"/>
                  <a:pt x="14716" y="107096"/>
                  <a:pt x="14716" y="107096"/>
                </a:cubicBezTo>
                <a:cubicBezTo>
                  <a:pt x="14716" y="107096"/>
                  <a:pt x="12452" y="107096"/>
                  <a:pt x="11320" y="107096"/>
                </a:cubicBezTo>
                <a:cubicBezTo>
                  <a:pt x="11320" y="107096"/>
                  <a:pt x="10188" y="107096"/>
                  <a:pt x="10188" y="107096"/>
                </a:cubicBezTo>
                <a:cubicBezTo>
                  <a:pt x="10188" y="107096"/>
                  <a:pt x="9056" y="104516"/>
                  <a:pt x="10188" y="104516"/>
                </a:cubicBezTo>
                <a:cubicBezTo>
                  <a:pt x="10188" y="103225"/>
                  <a:pt x="9056" y="101935"/>
                  <a:pt x="7924" y="100645"/>
                </a:cubicBezTo>
                <a:cubicBezTo>
                  <a:pt x="7924" y="100645"/>
                  <a:pt x="5660" y="96774"/>
                  <a:pt x="5660" y="96774"/>
                </a:cubicBezTo>
                <a:cubicBezTo>
                  <a:pt x="5660" y="96774"/>
                  <a:pt x="4528" y="96774"/>
                  <a:pt x="4528" y="95483"/>
                </a:cubicBezTo>
                <a:cubicBezTo>
                  <a:pt x="4528" y="94193"/>
                  <a:pt x="4528" y="92903"/>
                  <a:pt x="4528" y="92903"/>
                </a:cubicBezTo>
                <a:cubicBezTo>
                  <a:pt x="3396" y="90322"/>
                  <a:pt x="3396" y="90322"/>
                  <a:pt x="3396" y="90322"/>
                </a:cubicBezTo>
                <a:cubicBezTo>
                  <a:pt x="3396" y="90322"/>
                  <a:pt x="5660" y="89032"/>
                  <a:pt x="5660" y="87741"/>
                </a:cubicBezTo>
                <a:cubicBezTo>
                  <a:pt x="5660" y="87741"/>
                  <a:pt x="6792" y="86451"/>
                  <a:pt x="5660" y="85161"/>
                </a:cubicBezTo>
                <a:cubicBezTo>
                  <a:pt x="5660" y="83870"/>
                  <a:pt x="3396" y="82580"/>
                  <a:pt x="3396" y="82580"/>
                </a:cubicBezTo>
                <a:cubicBezTo>
                  <a:pt x="2264" y="81290"/>
                  <a:pt x="1132" y="80000"/>
                  <a:pt x="0" y="78709"/>
                </a:cubicBezTo>
                <a:cubicBezTo>
                  <a:pt x="0" y="77419"/>
                  <a:pt x="0" y="76129"/>
                  <a:pt x="0" y="76129"/>
                </a:cubicBezTo>
                <a:cubicBezTo>
                  <a:pt x="0" y="76129"/>
                  <a:pt x="0" y="74838"/>
                  <a:pt x="1132" y="74838"/>
                </a:cubicBezTo>
                <a:cubicBezTo>
                  <a:pt x="2264" y="73548"/>
                  <a:pt x="3396" y="73548"/>
                  <a:pt x="3396" y="72258"/>
                </a:cubicBezTo>
                <a:cubicBezTo>
                  <a:pt x="3396" y="72258"/>
                  <a:pt x="4528" y="72258"/>
                  <a:pt x="4528" y="70967"/>
                </a:cubicBezTo>
                <a:cubicBezTo>
                  <a:pt x="3396" y="69677"/>
                  <a:pt x="2264" y="68387"/>
                  <a:pt x="2264" y="68387"/>
                </a:cubicBezTo>
                <a:cubicBezTo>
                  <a:pt x="3396" y="64516"/>
                  <a:pt x="3396" y="64516"/>
                  <a:pt x="3396" y="64516"/>
                </a:cubicBezTo>
                <a:cubicBezTo>
                  <a:pt x="2264" y="63225"/>
                  <a:pt x="2264" y="63225"/>
                  <a:pt x="2264" y="63225"/>
                </a:cubicBezTo>
                <a:cubicBezTo>
                  <a:pt x="2264" y="58064"/>
                  <a:pt x="2264" y="58064"/>
                  <a:pt x="2264" y="58064"/>
                </a:cubicBezTo>
                <a:cubicBezTo>
                  <a:pt x="2264" y="56774"/>
                  <a:pt x="2264" y="56774"/>
                  <a:pt x="2264" y="56774"/>
                </a:cubicBezTo>
                <a:cubicBezTo>
                  <a:pt x="2264" y="56774"/>
                  <a:pt x="3396" y="54193"/>
                  <a:pt x="3396" y="54193"/>
                </a:cubicBezTo>
                <a:cubicBezTo>
                  <a:pt x="3396" y="52903"/>
                  <a:pt x="3396" y="50322"/>
                  <a:pt x="3396" y="50322"/>
                </a:cubicBezTo>
                <a:cubicBezTo>
                  <a:pt x="3396" y="50322"/>
                  <a:pt x="3396" y="50322"/>
                  <a:pt x="3396" y="50322"/>
                </a:cubicBezTo>
                <a:cubicBezTo>
                  <a:pt x="5660" y="51612"/>
                  <a:pt x="9056" y="50322"/>
                  <a:pt x="10188" y="50322"/>
                </a:cubicBezTo>
                <a:cubicBezTo>
                  <a:pt x="12452" y="50322"/>
                  <a:pt x="12452" y="46451"/>
                  <a:pt x="11320" y="42580"/>
                </a:cubicBezTo>
                <a:cubicBezTo>
                  <a:pt x="11320" y="40000"/>
                  <a:pt x="12452" y="37419"/>
                  <a:pt x="12452" y="34838"/>
                </a:cubicBezTo>
                <a:cubicBezTo>
                  <a:pt x="13584" y="32258"/>
                  <a:pt x="16981" y="30967"/>
                  <a:pt x="20377" y="28387"/>
                </a:cubicBezTo>
                <a:cubicBezTo>
                  <a:pt x="22641" y="25806"/>
                  <a:pt x="22641" y="23225"/>
                  <a:pt x="26037" y="23225"/>
                </a:cubicBezTo>
                <a:cubicBezTo>
                  <a:pt x="26037" y="23225"/>
                  <a:pt x="27169" y="23225"/>
                  <a:pt x="28301" y="24516"/>
                </a:cubicBezTo>
                <a:cubicBezTo>
                  <a:pt x="28301" y="24516"/>
                  <a:pt x="28301" y="25806"/>
                  <a:pt x="29433" y="27096"/>
                </a:cubicBezTo>
                <a:cubicBezTo>
                  <a:pt x="29433" y="27096"/>
                  <a:pt x="29433" y="27096"/>
                  <a:pt x="30566" y="27096"/>
                </a:cubicBezTo>
                <a:cubicBezTo>
                  <a:pt x="32830" y="30967"/>
                  <a:pt x="35094" y="33548"/>
                  <a:pt x="35094" y="23225"/>
                </a:cubicBezTo>
                <a:cubicBezTo>
                  <a:pt x="36226" y="14193"/>
                  <a:pt x="41886" y="16774"/>
                  <a:pt x="46415" y="14193"/>
                </a:cubicBezTo>
                <a:cubicBezTo>
                  <a:pt x="46415" y="14193"/>
                  <a:pt x="46415" y="14193"/>
                  <a:pt x="47547" y="12903"/>
                </a:cubicBezTo>
                <a:cubicBezTo>
                  <a:pt x="48679" y="14193"/>
                  <a:pt x="49811" y="14193"/>
                  <a:pt x="50943" y="14193"/>
                </a:cubicBezTo>
                <a:cubicBezTo>
                  <a:pt x="52075" y="14193"/>
                  <a:pt x="52075" y="14193"/>
                  <a:pt x="52075" y="14193"/>
                </a:cubicBezTo>
                <a:cubicBezTo>
                  <a:pt x="52075" y="14193"/>
                  <a:pt x="55471" y="9032"/>
                  <a:pt x="55471" y="9032"/>
                </a:cubicBezTo>
                <a:cubicBezTo>
                  <a:pt x="56603" y="9032"/>
                  <a:pt x="58867" y="7741"/>
                  <a:pt x="58867" y="7741"/>
                </a:cubicBezTo>
                <a:cubicBezTo>
                  <a:pt x="61132" y="3870"/>
                  <a:pt x="61132" y="3870"/>
                  <a:pt x="61132" y="3870"/>
                </a:cubicBezTo>
                <a:cubicBezTo>
                  <a:pt x="61132" y="3870"/>
                  <a:pt x="63396" y="5161"/>
                  <a:pt x="64528" y="5161"/>
                </a:cubicBezTo>
                <a:cubicBezTo>
                  <a:pt x="65660" y="5161"/>
                  <a:pt x="66792" y="5161"/>
                  <a:pt x="69056" y="5161"/>
                </a:cubicBezTo>
                <a:cubicBezTo>
                  <a:pt x="70188" y="3870"/>
                  <a:pt x="70188" y="3870"/>
                  <a:pt x="70188" y="3870"/>
                </a:cubicBezTo>
                <a:cubicBezTo>
                  <a:pt x="70188" y="3870"/>
                  <a:pt x="72452" y="1290"/>
                  <a:pt x="74716" y="1290"/>
                </a:cubicBezTo>
                <a:cubicBezTo>
                  <a:pt x="76981" y="0"/>
                  <a:pt x="76981" y="1290"/>
                  <a:pt x="76981" y="1290"/>
                </a:cubicBezTo>
                <a:cubicBezTo>
                  <a:pt x="76981" y="1290"/>
                  <a:pt x="80377" y="1290"/>
                  <a:pt x="82641" y="1290"/>
                </a:cubicBezTo>
                <a:cubicBezTo>
                  <a:pt x="82641" y="1290"/>
                  <a:pt x="82641" y="0"/>
                  <a:pt x="82641" y="0"/>
                </a:cubicBezTo>
                <a:cubicBezTo>
                  <a:pt x="86037" y="2580"/>
                  <a:pt x="86037" y="6451"/>
                  <a:pt x="89433" y="10322"/>
                </a:cubicBezTo>
                <a:cubicBezTo>
                  <a:pt x="93962" y="15483"/>
                  <a:pt x="98490" y="14193"/>
                  <a:pt x="106415" y="19354"/>
                </a:cubicBezTo>
                <a:cubicBezTo>
                  <a:pt x="106415" y="20645"/>
                  <a:pt x="110943" y="24516"/>
                  <a:pt x="112075" y="28387"/>
                </a:cubicBezTo>
                <a:cubicBezTo>
                  <a:pt x="113207" y="33548"/>
                  <a:pt x="117735" y="33548"/>
                  <a:pt x="118867" y="38709"/>
                </a:cubicBezTo>
                <a:cubicBezTo>
                  <a:pt x="118867" y="42580"/>
                  <a:pt x="116603" y="43870"/>
                  <a:pt x="116603" y="47741"/>
                </a:cubicBezTo>
                <a:cubicBezTo>
                  <a:pt x="116603" y="51612"/>
                  <a:pt x="118867" y="60645"/>
                  <a:pt x="120000" y="61935"/>
                </a:cubicBezTo>
                <a:cubicBezTo>
                  <a:pt x="120000" y="61935"/>
                  <a:pt x="120000" y="63225"/>
                  <a:pt x="120000" y="63225"/>
                </a:cubicBezTo>
                <a:cubicBezTo>
                  <a:pt x="109811" y="65806"/>
                  <a:pt x="109811" y="65806"/>
                  <a:pt x="109811" y="65806"/>
                </a:cubicBezTo>
                <a:cubicBezTo>
                  <a:pt x="110943" y="77419"/>
                  <a:pt x="110943" y="77419"/>
                  <a:pt x="110943" y="77419"/>
                </a:cubicBezTo>
                <a:cubicBezTo>
                  <a:pt x="105283" y="82580"/>
                  <a:pt x="105283" y="82580"/>
                  <a:pt x="105283" y="82580"/>
                </a:cubicBezTo>
                <a:cubicBezTo>
                  <a:pt x="105283" y="82580"/>
                  <a:pt x="91698" y="85161"/>
                  <a:pt x="90566" y="85161"/>
                </a:cubicBezTo>
                <a:cubicBezTo>
                  <a:pt x="89433" y="85161"/>
                  <a:pt x="83773" y="86451"/>
                  <a:pt x="81509" y="87741"/>
                </a:cubicBezTo>
                <a:cubicBezTo>
                  <a:pt x="79245" y="87741"/>
                  <a:pt x="75849" y="90322"/>
                  <a:pt x="74716" y="90322"/>
                </a:cubicBezTo>
                <a:cubicBezTo>
                  <a:pt x="72452" y="91612"/>
                  <a:pt x="71320" y="98064"/>
                  <a:pt x="71320" y="98064"/>
                </a:cubicBezTo>
                <a:cubicBezTo>
                  <a:pt x="71320" y="98064"/>
                  <a:pt x="67924" y="103225"/>
                  <a:pt x="66792" y="104516"/>
                </a:cubicBezTo>
                <a:cubicBezTo>
                  <a:pt x="65660" y="105806"/>
                  <a:pt x="60000" y="109677"/>
                  <a:pt x="60000" y="109677"/>
                </a:cubicBezTo>
                <a:cubicBezTo>
                  <a:pt x="60000" y="109677"/>
                  <a:pt x="54339" y="109677"/>
                  <a:pt x="53207" y="109677"/>
                </a:cubicBezTo>
                <a:cubicBezTo>
                  <a:pt x="50943" y="109677"/>
                  <a:pt x="48679" y="112258"/>
                  <a:pt x="46415" y="112258"/>
                </a:cubicBezTo>
                <a:cubicBezTo>
                  <a:pt x="43018" y="113548"/>
                  <a:pt x="40754" y="114838"/>
                  <a:pt x="39622" y="114838"/>
                </a:cubicBezTo>
                <a:cubicBezTo>
                  <a:pt x="38490" y="114838"/>
                  <a:pt x="32830" y="116129"/>
                  <a:pt x="32830" y="116129"/>
                </a:cubicBezTo>
                <a:cubicBezTo>
                  <a:pt x="32830" y="120000"/>
                  <a:pt x="32830" y="120000"/>
                  <a:pt x="32830" y="120000"/>
                </a:cubicBezTo>
                <a:cubicBezTo>
                  <a:pt x="32830" y="120000"/>
                  <a:pt x="31698" y="120000"/>
                  <a:pt x="31698" y="120000"/>
                </a:cubicBezTo>
                <a:cubicBezTo>
                  <a:pt x="31698" y="120000"/>
                  <a:pt x="31698" y="120000"/>
                  <a:pt x="30566" y="120000"/>
                </a:cubicBezTo>
                <a:cubicBezTo>
                  <a:pt x="30566" y="118709"/>
                  <a:pt x="30566" y="118709"/>
                  <a:pt x="30566" y="118709"/>
                </a:cubicBezTo>
                <a:cubicBezTo>
                  <a:pt x="28301" y="116129"/>
                  <a:pt x="28301" y="116129"/>
                  <a:pt x="28301" y="116129"/>
                </a:cubicBezTo>
                <a:cubicBezTo>
                  <a:pt x="28301" y="116129"/>
                  <a:pt x="27169" y="117419"/>
                  <a:pt x="26037" y="117419"/>
                </a:cubicBezTo>
                <a:cubicBezTo>
                  <a:pt x="24905" y="117419"/>
                  <a:pt x="24905" y="116129"/>
                  <a:pt x="23773" y="116129"/>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4" name="Shape 2019">
            <a:extLst>
              <a:ext uri="{FF2B5EF4-FFF2-40B4-BE49-F238E27FC236}">
                <a16:creationId xmlns:a16="http://schemas.microsoft.com/office/drawing/2014/main" id="{1B4893FD-982C-4236-FDD0-02210186869C}"/>
              </a:ext>
            </a:extLst>
          </p:cNvPr>
          <p:cNvSpPr/>
          <p:nvPr/>
        </p:nvSpPr>
        <p:spPr>
          <a:xfrm>
            <a:off x="8323842" y="4568656"/>
            <a:ext cx="706575" cy="382189"/>
          </a:xfrm>
          <a:custGeom>
            <a:avLst/>
            <a:gdLst/>
            <a:ahLst/>
            <a:cxnLst/>
            <a:rect l="0" t="0" r="0" b="0"/>
            <a:pathLst>
              <a:path w="120000" h="120000" extrusionOk="0">
                <a:moveTo>
                  <a:pt x="16000" y="59449"/>
                </a:moveTo>
                <a:cubicBezTo>
                  <a:pt x="17846" y="57247"/>
                  <a:pt x="17846" y="57247"/>
                  <a:pt x="17846" y="57247"/>
                </a:cubicBezTo>
                <a:cubicBezTo>
                  <a:pt x="17846" y="57247"/>
                  <a:pt x="17846" y="53944"/>
                  <a:pt x="18461" y="55045"/>
                </a:cubicBezTo>
                <a:cubicBezTo>
                  <a:pt x="18461" y="55045"/>
                  <a:pt x="19692" y="53944"/>
                  <a:pt x="19692" y="53944"/>
                </a:cubicBezTo>
                <a:cubicBezTo>
                  <a:pt x="20307" y="51743"/>
                  <a:pt x="20307" y="51743"/>
                  <a:pt x="20307" y="51743"/>
                </a:cubicBezTo>
                <a:cubicBezTo>
                  <a:pt x="20923" y="48440"/>
                  <a:pt x="20923" y="48440"/>
                  <a:pt x="20923" y="48440"/>
                </a:cubicBezTo>
                <a:cubicBezTo>
                  <a:pt x="24000" y="46238"/>
                  <a:pt x="24000" y="46238"/>
                  <a:pt x="24000" y="46238"/>
                </a:cubicBezTo>
                <a:cubicBezTo>
                  <a:pt x="24615" y="40733"/>
                  <a:pt x="24615" y="40733"/>
                  <a:pt x="24615" y="40733"/>
                </a:cubicBezTo>
                <a:cubicBezTo>
                  <a:pt x="24000" y="37431"/>
                  <a:pt x="24000" y="37431"/>
                  <a:pt x="24000" y="37431"/>
                </a:cubicBezTo>
                <a:cubicBezTo>
                  <a:pt x="24000" y="37431"/>
                  <a:pt x="24000" y="33027"/>
                  <a:pt x="24615" y="33027"/>
                </a:cubicBezTo>
                <a:cubicBezTo>
                  <a:pt x="25230" y="33027"/>
                  <a:pt x="27076" y="30825"/>
                  <a:pt x="27076" y="30825"/>
                </a:cubicBezTo>
                <a:cubicBezTo>
                  <a:pt x="28923" y="27522"/>
                  <a:pt x="28923" y="27522"/>
                  <a:pt x="28923" y="27522"/>
                </a:cubicBezTo>
                <a:cubicBezTo>
                  <a:pt x="28923" y="25321"/>
                  <a:pt x="28923" y="25321"/>
                  <a:pt x="28923" y="25321"/>
                </a:cubicBezTo>
                <a:cubicBezTo>
                  <a:pt x="30153" y="20917"/>
                  <a:pt x="30153" y="20917"/>
                  <a:pt x="30153" y="20917"/>
                </a:cubicBezTo>
                <a:cubicBezTo>
                  <a:pt x="31384" y="18715"/>
                  <a:pt x="31384" y="18715"/>
                  <a:pt x="31384" y="18715"/>
                </a:cubicBezTo>
                <a:cubicBezTo>
                  <a:pt x="32615" y="16513"/>
                  <a:pt x="32615" y="16513"/>
                  <a:pt x="32615" y="16513"/>
                </a:cubicBezTo>
                <a:cubicBezTo>
                  <a:pt x="34461" y="15412"/>
                  <a:pt x="34461" y="15412"/>
                  <a:pt x="34461" y="15412"/>
                </a:cubicBezTo>
                <a:cubicBezTo>
                  <a:pt x="34461" y="15412"/>
                  <a:pt x="35076" y="15412"/>
                  <a:pt x="35692" y="15412"/>
                </a:cubicBezTo>
                <a:cubicBezTo>
                  <a:pt x="36307" y="15412"/>
                  <a:pt x="36923" y="14311"/>
                  <a:pt x="36923" y="14311"/>
                </a:cubicBezTo>
                <a:cubicBezTo>
                  <a:pt x="37538" y="14311"/>
                  <a:pt x="39384" y="14311"/>
                  <a:pt x="39384" y="14311"/>
                </a:cubicBezTo>
                <a:cubicBezTo>
                  <a:pt x="39384" y="14311"/>
                  <a:pt x="40615" y="12110"/>
                  <a:pt x="40615" y="13211"/>
                </a:cubicBezTo>
                <a:cubicBezTo>
                  <a:pt x="40615" y="15412"/>
                  <a:pt x="40615" y="16513"/>
                  <a:pt x="40615" y="16513"/>
                </a:cubicBezTo>
                <a:cubicBezTo>
                  <a:pt x="41230" y="17614"/>
                  <a:pt x="41846" y="19816"/>
                  <a:pt x="41846" y="19816"/>
                </a:cubicBezTo>
                <a:cubicBezTo>
                  <a:pt x="41846" y="19816"/>
                  <a:pt x="43076" y="19816"/>
                  <a:pt x="43692" y="18715"/>
                </a:cubicBezTo>
                <a:cubicBezTo>
                  <a:pt x="44307" y="17614"/>
                  <a:pt x="45538" y="16513"/>
                  <a:pt x="45538" y="16513"/>
                </a:cubicBezTo>
                <a:cubicBezTo>
                  <a:pt x="45538" y="16513"/>
                  <a:pt x="46769" y="18715"/>
                  <a:pt x="46769" y="17614"/>
                </a:cubicBezTo>
                <a:cubicBezTo>
                  <a:pt x="46769" y="16513"/>
                  <a:pt x="46769" y="12110"/>
                  <a:pt x="46769" y="12110"/>
                </a:cubicBezTo>
                <a:cubicBezTo>
                  <a:pt x="48000" y="8807"/>
                  <a:pt x="48000" y="8807"/>
                  <a:pt x="48000" y="8807"/>
                </a:cubicBezTo>
                <a:cubicBezTo>
                  <a:pt x="48000" y="8807"/>
                  <a:pt x="49230" y="8807"/>
                  <a:pt x="49230" y="7706"/>
                </a:cubicBezTo>
                <a:cubicBezTo>
                  <a:pt x="49230" y="6605"/>
                  <a:pt x="50461" y="4403"/>
                  <a:pt x="50461" y="4403"/>
                </a:cubicBezTo>
                <a:cubicBezTo>
                  <a:pt x="52307" y="4403"/>
                  <a:pt x="52307" y="4403"/>
                  <a:pt x="52307" y="4403"/>
                </a:cubicBezTo>
                <a:cubicBezTo>
                  <a:pt x="53538" y="11009"/>
                  <a:pt x="53538" y="11009"/>
                  <a:pt x="53538" y="11009"/>
                </a:cubicBezTo>
                <a:cubicBezTo>
                  <a:pt x="55384" y="13211"/>
                  <a:pt x="55384" y="13211"/>
                  <a:pt x="55384" y="13211"/>
                </a:cubicBezTo>
                <a:cubicBezTo>
                  <a:pt x="56000" y="14311"/>
                  <a:pt x="56000" y="14311"/>
                  <a:pt x="56000" y="14311"/>
                </a:cubicBezTo>
                <a:cubicBezTo>
                  <a:pt x="57230" y="15412"/>
                  <a:pt x="57230" y="15412"/>
                  <a:pt x="57230" y="15412"/>
                </a:cubicBezTo>
                <a:cubicBezTo>
                  <a:pt x="59076" y="15412"/>
                  <a:pt x="59076" y="15412"/>
                  <a:pt x="59076" y="15412"/>
                </a:cubicBezTo>
                <a:cubicBezTo>
                  <a:pt x="59076" y="16513"/>
                  <a:pt x="59076" y="16513"/>
                  <a:pt x="59076" y="16513"/>
                </a:cubicBezTo>
                <a:cubicBezTo>
                  <a:pt x="60307" y="18715"/>
                  <a:pt x="60307" y="18715"/>
                  <a:pt x="60307" y="18715"/>
                </a:cubicBezTo>
                <a:cubicBezTo>
                  <a:pt x="60923" y="22018"/>
                  <a:pt x="60923" y="22018"/>
                  <a:pt x="60923" y="22018"/>
                </a:cubicBezTo>
                <a:cubicBezTo>
                  <a:pt x="59692" y="24220"/>
                  <a:pt x="59692" y="24220"/>
                  <a:pt x="59692" y="24220"/>
                </a:cubicBezTo>
                <a:cubicBezTo>
                  <a:pt x="59692" y="25321"/>
                  <a:pt x="59692" y="25321"/>
                  <a:pt x="59692" y="25321"/>
                </a:cubicBezTo>
                <a:cubicBezTo>
                  <a:pt x="60307" y="26422"/>
                  <a:pt x="60307" y="26422"/>
                  <a:pt x="60307" y="26422"/>
                </a:cubicBezTo>
                <a:cubicBezTo>
                  <a:pt x="60307" y="26422"/>
                  <a:pt x="60923" y="26422"/>
                  <a:pt x="60923" y="26422"/>
                </a:cubicBezTo>
                <a:cubicBezTo>
                  <a:pt x="60923" y="26422"/>
                  <a:pt x="62153" y="25321"/>
                  <a:pt x="62769" y="25321"/>
                </a:cubicBezTo>
                <a:cubicBezTo>
                  <a:pt x="62769" y="25321"/>
                  <a:pt x="62769" y="24220"/>
                  <a:pt x="62769" y="24220"/>
                </a:cubicBezTo>
                <a:cubicBezTo>
                  <a:pt x="62769" y="24220"/>
                  <a:pt x="64000" y="23119"/>
                  <a:pt x="64000" y="23119"/>
                </a:cubicBezTo>
                <a:cubicBezTo>
                  <a:pt x="64000" y="23119"/>
                  <a:pt x="64615" y="23119"/>
                  <a:pt x="64615" y="23119"/>
                </a:cubicBezTo>
                <a:cubicBezTo>
                  <a:pt x="64615" y="24220"/>
                  <a:pt x="65230" y="25321"/>
                  <a:pt x="65230" y="25321"/>
                </a:cubicBezTo>
                <a:cubicBezTo>
                  <a:pt x="65230" y="25321"/>
                  <a:pt x="65846" y="24220"/>
                  <a:pt x="65846" y="25321"/>
                </a:cubicBezTo>
                <a:cubicBezTo>
                  <a:pt x="65846" y="25321"/>
                  <a:pt x="66461" y="25321"/>
                  <a:pt x="66461" y="25321"/>
                </a:cubicBezTo>
                <a:cubicBezTo>
                  <a:pt x="66461" y="25321"/>
                  <a:pt x="66461" y="25321"/>
                  <a:pt x="66461" y="24220"/>
                </a:cubicBezTo>
                <a:cubicBezTo>
                  <a:pt x="66461" y="22018"/>
                  <a:pt x="66461" y="22018"/>
                  <a:pt x="66461" y="22018"/>
                </a:cubicBezTo>
                <a:cubicBezTo>
                  <a:pt x="66461" y="20917"/>
                  <a:pt x="66461" y="19816"/>
                  <a:pt x="66461" y="19816"/>
                </a:cubicBezTo>
                <a:cubicBezTo>
                  <a:pt x="67076" y="18715"/>
                  <a:pt x="67076" y="18715"/>
                  <a:pt x="67076" y="17614"/>
                </a:cubicBezTo>
                <a:cubicBezTo>
                  <a:pt x="67076" y="17614"/>
                  <a:pt x="66461" y="16513"/>
                  <a:pt x="67076" y="16513"/>
                </a:cubicBezTo>
                <a:cubicBezTo>
                  <a:pt x="67692" y="16513"/>
                  <a:pt x="68307" y="16513"/>
                  <a:pt x="68307" y="16513"/>
                </a:cubicBezTo>
                <a:cubicBezTo>
                  <a:pt x="68307" y="16513"/>
                  <a:pt x="68307" y="15412"/>
                  <a:pt x="68307" y="15412"/>
                </a:cubicBezTo>
                <a:cubicBezTo>
                  <a:pt x="68307" y="15412"/>
                  <a:pt x="68923" y="14311"/>
                  <a:pt x="69538" y="14311"/>
                </a:cubicBezTo>
                <a:cubicBezTo>
                  <a:pt x="69538" y="14311"/>
                  <a:pt x="69538" y="15412"/>
                  <a:pt x="70153" y="14311"/>
                </a:cubicBezTo>
                <a:cubicBezTo>
                  <a:pt x="70769" y="13211"/>
                  <a:pt x="70153" y="13211"/>
                  <a:pt x="70153" y="13211"/>
                </a:cubicBezTo>
                <a:cubicBezTo>
                  <a:pt x="70153" y="12110"/>
                  <a:pt x="70153" y="12110"/>
                  <a:pt x="70153" y="12110"/>
                </a:cubicBezTo>
                <a:cubicBezTo>
                  <a:pt x="70769" y="11009"/>
                  <a:pt x="70153" y="12110"/>
                  <a:pt x="71384" y="12110"/>
                </a:cubicBezTo>
                <a:cubicBezTo>
                  <a:pt x="72000" y="11009"/>
                  <a:pt x="72615" y="11009"/>
                  <a:pt x="72615" y="11009"/>
                </a:cubicBezTo>
                <a:cubicBezTo>
                  <a:pt x="72615" y="11009"/>
                  <a:pt x="72615" y="9908"/>
                  <a:pt x="72615" y="9908"/>
                </a:cubicBezTo>
                <a:cubicBezTo>
                  <a:pt x="73846" y="8807"/>
                  <a:pt x="73846" y="8807"/>
                  <a:pt x="73846" y="8807"/>
                </a:cubicBezTo>
                <a:cubicBezTo>
                  <a:pt x="73846" y="8807"/>
                  <a:pt x="73846" y="9908"/>
                  <a:pt x="73846" y="9908"/>
                </a:cubicBezTo>
                <a:cubicBezTo>
                  <a:pt x="73846" y="9908"/>
                  <a:pt x="74461" y="9908"/>
                  <a:pt x="75076" y="9908"/>
                </a:cubicBezTo>
                <a:cubicBezTo>
                  <a:pt x="75076" y="9908"/>
                  <a:pt x="75692" y="11009"/>
                  <a:pt x="75692" y="9908"/>
                </a:cubicBezTo>
                <a:cubicBezTo>
                  <a:pt x="75692" y="9908"/>
                  <a:pt x="76307" y="9908"/>
                  <a:pt x="76307" y="8807"/>
                </a:cubicBezTo>
                <a:cubicBezTo>
                  <a:pt x="76307" y="8807"/>
                  <a:pt x="76307" y="8807"/>
                  <a:pt x="76307" y="8807"/>
                </a:cubicBezTo>
                <a:cubicBezTo>
                  <a:pt x="76307" y="8807"/>
                  <a:pt x="76307" y="7706"/>
                  <a:pt x="76923" y="7706"/>
                </a:cubicBezTo>
                <a:cubicBezTo>
                  <a:pt x="77538" y="8807"/>
                  <a:pt x="76923" y="8807"/>
                  <a:pt x="77538" y="8807"/>
                </a:cubicBezTo>
                <a:cubicBezTo>
                  <a:pt x="77538" y="7706"/>
                  <a:pt x="78769" y="6605"/>
                  <a:pt x="78769" y="6605"/>
                </a:cubicBezTo>
                <a:cubicBezTo>
                  <a:pt x="78769" y="6605"/>
                  <a:pt x="78769" y="6605"/>
                  <a:pt x="79384" y="8807"/>
                </a:cubicBezTo>
                <a:cubicBezTo>
                  <a:pt x="79384" y="9908"/>
                  <a:pt x="80000" y="9908"/>
                  <a:pt x="80615" y="9908"/>
                </a:cubicBezTo>
                <a:cubicBezTo>
                  <a:pt x="80615" y="9908"/>
                  <a:pt x="80615" y="9908"/>
                  <a:pt x="80615" y="9908"/>
                </a:cubicBezTo>
                <a:cubicBezTo>
                  <a:pt x="80615" y="11009"/>
                  <a:pt x="81230" y="12110"/>
                  <a:pt x="81230" y="12110"/>
                </a:cubicBezTo>
                <a:cubicBezTo>
                  <a:pt x="81846" y="12110"/>
                  <a:pt x="81846" y="12110"/>
                  <a:pt x="81846" y="12110"/>
                </a:cubicBezTo>
                <a:cubicBezTo>
                  <a:pt x="82461" y="11009"/>
                  <a:pt x="82461" y="11009"/>
                  <a:pt x="82461" y="11009"/>
                </a:cubicBezTo>
                <a:cubicBezTo>
                  <a:pt x="82461" y="11009"/>
                  <a:pt x="82461" y="12110"/>
                  <a:pt x="83076" y="12110"/>
                </a:cubicBezTo>
                <a:cubicBezTo>
                  <a:pt x="83692" y="12110"/>
                  <a:pt x="84307" y="13211"/>
                  <a:pt x="84307" y="13211"/>
                </a:cubicBezTo>
                <a:cubicBezTo>
                  <a:pt x="84307" y="12110"/>
                  <a:pt x="84923" y="11009"/>
                  <a:pt x="84923" y="11009"/>
                </a:cubicBezTo>
                <a:cubicBezTo>
                  <a:pt x="84923" y="9908"/>
                  <a:pt x="84923" y="9908"/>
                  <a:pt x="85538" y="8807"/>
                </a:cubicBezTo>
                <a:cubicBezTo>
                  <a:pt x="85538" y="8807"/>
                  <a:pt x="87384" y="7706"/>
                  <a:pt x="87384" y="7706"/>
                </a:cubicBezTo>
                <a:cubicBezTo>
                  <a:pt x="87384" y="7706"/>
                  <a:pt x="86769" y="5504"/>
                  <a:pt x="86153" y="5504"/>
                </a:cubicBezTo>
                <a:cubicBezTo>
                  <a:pt x="86153" y="5504"/>
                  <a:pt x="85538" y="4403"/>
                  <a:pt x="86769" y="3302"/>
                </a:cubicBezTo>
                <a:cubicBezTo>
                  <a:pt x="87384" y="3302"/>
                  <a:pt x="88000" y="3302"/>
                  <a:pt x="88000" y="3302"/>
                </a:cubicBezTo>
                <a:cubicBezTo>
                  <a:pt x="89230" y="4403"/>
                  <a:pt x="89230" y="4403"/>
                  <a:pt x="89230" y="4403"/>
                </a:cubicBezTo>
                <a:cubicBezTo>
                  <a:pt x="89230" y="3302"/>
                  <a:pt x="89230" y="3302"/>
                  <a:pt x="89230" y="3302"/>
                </a:cubicBezTo>
                <a:cubicBezTo>
                  <a:pt x="89846" y="2201"/>
                  <a:pt x="89846" y="2201"/>
                  <a:pt x="89846" y="2201"/>
                </a:cubicBezTo>
                <a:cubicBezTo>
                  <a:pt x="89846" y="2201"/>
                  <a:pt x="90461" y="1100"/>
                  <a:pt x="90461" y="1100"/>
                </a:cubicBezTo>
                <a:cubicBezTo>
                  <a:pt x="90461" y="1100"/>
                  <a:pt x="91076" y="1100"/>
                  <a:pt x="91076" y="1100"/>
                </a:cubicBezTo>
                <a:cubicBezTo>
                  <a:pt x="91692" y="1100"/>
                  <a:pt x="92307" y="1100"/>
                  <a:pt x="92307" y="1100"/>
                </a:cubicBezTo>
                <a:cubicBezTo>
                  <a:pt x="92307" y="1100"/>
                  <a:pt x="92923" y="2201"/>
                  <a:pt x="92923" y="2201"/>
                </a:cubicBezTo>
                <a:cubicBezTo>
                  <a:pt x="93538" y="2201"/>
                  <a:pt x="94153" y="2201"/>
                  <a:pt x="94153" y="2201"/>
                </a:cubicBezTo>
                <a:cubicBezTo>
                  <a:pt x="94153" y="2201"/>
                  <a:pt x="94769" y="3302"/>
                  <a:pt x="94769" y="2201"/>
                </a:cubicBezTo>
                <a:cubicBezTo>
                  <a:pt x="95384" y="2201"/>
                  <a:pt x="95384" y="1100"/>
                  <a:pt x="95384" y="1100"/>
                </a:cubicBezTo>
                <a:cubicBezTo>
                  <a:pt x="95384" y="1100"/>
                  <a:pt x="97846" y="0"/>
                  <a:pt x="97846" y="0"/>
                </a:cubicBezTo>
                <a:cubicBezTo>
                  <a:pt x="97846" y="0"/>
                  <a:pt x="98461" y="0"/>
                  <a:pt x="98461" y="0"/>
                </a:cubicBezTo>
                <a:cubicBezTo>
                  <a:pt x="99076" y="1100"/>
                  <a:pt x="99692" y="1100"/>
                  <a:pt x="99692" y="1100"/>
                </a:cubicBezTo>
                <a:cubicBezTo>
                  <a:pt x="100307" y="1100"/>
                  <a:pt x="100923" y="2201"/>
                  <a:pt x="100923" y="2201"/>
                </a:cubicBezTo>
                <a:cubicBezTo>
                  <a:pt x="101538" y="3302"/>
                  <a:pt x="102153" y="3302"/>
                  <a:pt x="102153" y="3302"/>
                </a:cubicBezTo>
                <a:cubicBezTo>
                  <a:pt x="102153" y="3302"/>
                  <a:pt x="102153" y="1100"/>
                  <a:pt x="102153" y="1100"/>
                </a:cubicBezTo>
                <a:cubicBezTo>
                  <a:pt x="102769" y="1100"/>
                  <a:pt x="103384" y="1100"/>
                  <a:pt x="103384" y="1100"/>
                </a:cubicBezTo>
                <a:cubicBezTo>
                  <a:pt x="104000" y="2201"/>
                  <a:pt x="104000" y="2201"/>
                  <a:pt x="104000" y="2201"/>
                </a:cubicBezTo>
                <a:cubicBezTo>
                  <a:pt x="104000" y="2201"/>
                  <a:pt x="104615" y="3302"/>
                  <a:pt x="105230" y="3302"/>
                </a:cubicBezTo>
                <a:cubicBezTo>
                  <a:pt x="105230" y="3302"/>
                  <a:pt x="105846" y="2201"/>
                  <a:pt x="105846" y="2201"/>
                </a:cubicBezTo>
                <a:cubicBezTo>
                  <a:pt x="105846" y="3302"/>
                  <a:pt x="106461" y="3302"/>
                  <a:pt x="106461" y="4403"/>
                </a:cubicBezTo>
                <a:cubicBezTo>
                  <a:pt x="106461" y="4403"/>
                  <a:pt x="107076" y="5504"/>
                  <a:pt x="107076" y="5504"/>
                </a:cubicBezTo>
                <a:cubicBezTo>
                  <a:pt x="107076" y="6605"/>
                  <a:pt x="107692" y="6605"/>
                  <a:pt x="107692" y="6605"/>
                </a:cubicBezTo>
                <a:cubicBezTo>
                  <a:pt x="107692" y="7706"/>
                  <a:pt x="107692" y="8807"/>
                  <a:pt x="107692" y="8807"/>
                </a:cubicBezTo>
                <a:cubicBezTo>
                  <a:pt x="107692" y="8807"/>
                  <a:pt x="107692" y="8807"/>
                  <a:pt x="107692" y="9908"/>
                </a:cubicBezTo>
                <a:cubicBezTo>
                  <a:pt x="108307" y="9908"/>
                  <a:pt x="110153" y="9908"/>
                  <a:pt x="110153" y="9908"/>
                </a:cubicBezTo>
                <a:cubicBezTo>
                  <a:pt x="110153" y="9908"/>
                  <a:pt x="110769" y="9908"/>
                  <a:pt x="110769" y="11009"/>
                </a:cubicBezTo>
                <a:cubicBezTo>
                  <a:pt x="110769" y="11009"/>
                  <a:pt x="112000" y="11009"/>
                  <a:pt x="112000" y="11009"/>
                </a:cubicBezTo>
                <a:cubicBezTo>
                  <a:pt x="112000" y="11009"/>
                  <a:pt x="112615" y="9908"/>
                  <a:pt x="112615" y="11009"/>
                </a:cubicBezTo>
                <a:cubicBezTo>
                  <a:pt x="112615" y="11009"/>
                  <a:pt x="112615" y="12110"/>
                  <a:pt x="112615" y="12110"/>
                </a:cubicBezTo>
                <a:cubicBezTo>
                  <a:pt x="113846" y="12110"/>
                  <a:pt x="113846" y="12110"/>
                  <a:pt x="113846" y="12110"/>
                </a:cubicBezTo>
                <a:cubicBezTo>
                  <a:pt x="114461" y="12110"/>
                  <a:pt x="114461" y="12110"/>
                  <a:pt x="114461" y="12110"/>
                </a:cubicBezTo>
                <a:cubicBezTo>
                  <a:pt x="114461" y="12110"/>
                  <a:pt x="115076" y="11009"/>
                  <a:pt x="115076" y="12110"/>
                </a:cubicBezTo>
                <a:cubicBezTo>
                  <a:pt x="115076" y="12110"/>
                  <a:pt x="115692" y="12110"/>
                  <a:pt x="115692" y="12110"/>
                </a:cubicBezTo>
                <a:cubicBezTo>
                  <a:pt x="115692" y="12110"/>
                  <a:pt x="116923" y="13211"/>
                  <a:pt x="116923" y="13211"/>
                </a:cubicBezTo>
                <a:cubicBezTo>
                  <a:pt x="116923" y="13211"/>
                  <a:pt x="117538" y="13211"/>
                  <a:pt x="118153" y="13211"/>
                </a:cubicBezTo>
                <a:cubicBezTo>
                  <a:pt x="118153" y="13211"/>
                  <a:pt x="120000" y="13211"/>
                  <a:pt x="120000" y="13211"/>
                </a:cubicBezTo>
                <a:cubicBezTo>
                  <a:pt x="120000" y="13211"/>
                  <a:pt x="120000" y="14311"/>
                  <a:pt x="120000" y="15412"/>
                </a:cubicBezTo>
                <a:cubicBezTo>
                  <a:pt x="120000" y="15412"/>
                  <a:pt x="120000" y="17614"/>
                  <a:pt x="120000" y="17614"/>
                </a:cubicBezTo>
                <a:cubicBezTo>
                  <a:pt x="120000" y="17614"/>
                  <a:pt x="119384" y="18715"/>
                  <a:pt x="119384" y="19816"/>
                </a:cubicBezTo>
                <a:cubicBezTo>
                  <a:pt x="118769" y="19816"/>
                  <a:pt x="118769" y="22018"/>
                  <a:pt x="118769" y="22018"/>
                </a:cubicBezTo>
                <a:cubicBezTo>
                  <a:pt x="118769" y="22018"/>
                  <a:pt x="118769" y="23119"/>
                  <a:pt x="118769" y="23119"/>
                </a:cubicBezTo>
                <a:cubicBezTo>
                  <a:pt x="118769" y="23119"/>
                  <a:pt x="118769" y="25321"/>
                  <a:pt x="118769" y="25321"/>
                </a:cubicBezTo>
                <a:cubicBezTo>
                  <a:pt x="118153" y="27522"/>
                  <a:pt x="118153" y="27522"/>
                  <a:pt x="118153" y="27522"/>
                </a:cubicBezTo>
                <a:cubicBezTo>
                  <a:pt x="118153" y="27522"/>
                  <a:pt x="117538" y="28623"/>
                  <a:pt x="118153" y="29724"/>
                </a:cubicBezTo>
                <a:cubicBezTo>
                  <a:pt x="118153" y="29724"/>
                  <a:pt x="118153" y="30825"/>
                  <a:pt x="118153" y="30825"/>
                </a:cubicBezTo>
                <a:cubicBezTo>
                  <a:pt x="118769" y="31926"/>
                  <a:pt x="118769" y="31926"/>
                  <a:pt x="118769" y="31926"/>
                </a:cubicBezTo>
                <a:cubicBezTo>
                  <a:pt x="117538" y="34128"/>
                  <a:pt x="117538" y="34128"/>
                  <a:pt x="117538" y="34128"/>
                </a:cubicBezTo>
                <a:cubicBezTo>
                  <a:pt x="117538" y="36330"/>
                  <a:pt x="117538" y="36330"/>
                  <a:pt x="117538" y="36330"/>
                </a:cubicBezTo>
                <a:cubicBezTo>
                  <a:pt x="117538" y="36330"/>
                  <a:pt x="118153" y="37431"/>
                  <a:pt x="117538" y="38532"/>
                </a:cubicBezTo>
                <a:cubicBezTo>
                  <a:pt x="117538" y="38532"/>
                  <a:pt x="116923" y="39633"/>
                  <a:pt x="116923" y="39633"/>
                </a:cubicBezTo>
                <a:cubicBezTo>
                  <a:pt x="116923" y="39633"/>
                  <a:pt x="115692" y="41834"/>
                  <a:pt x="115692" y="41834"/>
                </a:cubicBezTo>
                <a:cubicBezTo>
                  <a:pt x="115692" y="41834"/>
                  <a:pt x="115692" y="42935"/>
                  <a:pt x="115692" y="42935"/>
                </a:cubicBezTo>
                <a:cubicBezTo>
                  <a:pt x="115692" y="42935"/>
                  <a:pt x="115076" y="45137"/>
                  <a:pt x="115076" y="45137"/>
                </a:cubicBezTo>
                <a:cubicBezTo>
                  <a:pt x="115076" y="45137"/>
                  <a:pt x="115076" y="48440"/>
                  <a:pt x="115076" y="48440"/>
                </a:cubicBezTo>
                <a:cubicBezTo>
                  <a:pt x="115076" y="48440"/>
                  <a:pt x="115692" y="49541"/>
                  <a:pt x="115692" y="49541"/>
                </a:cubicBezTo>
                <a:cubicBezTo>
                  <a:pt x="115692" y="49541"/>
                  <a:pt x="115692" y="50642"/>
                  <a:pt x="115692" y="51743"/>
                </a:cubicBezTo>
                <a:cubicBezTo>
                  <a:pt x="115076" y="51743"/>
                  <a:pt x="115692" y="52844"/>
                  <a:pt x="115692" y="53944"/>
                </a:cubicBezTo>
                <a:cubicBezTo>
                  <a:pt x="115692" y="53944"/>
                  <a:pt x="115692" y="55045"/>
                  <a:pt x="115692" y="55045"/>
                </a:cubicBezTo>
                <a:cubicBezTo>
                  <a:pt x="115076" y="57247"/>
                  <a:pt x="115076" y="57247"/>
                  <a:pt x="115076" y="57247"/>
                </a:cubicBezTo>
                <a:cubicBezTo>
                  <a:pt x="114461" y="57247"/>
                  <a:pt x="114461" y="57247"/>
                  <a:pt x="114461" y="57247"/>
                </a:cubicBezTo>
                <a:cubicBezTo>
                  <a:pt x="115076" y="60550"/>
                  <a:pt x="115076" y="60550"/>
                  <a:pt x="115076" y="60550"/>
                </a:cubicBezTo>
                <a:cubicBezTo>
                  <a:pt x="113846" y="62752"/>
                  <a:pt x="113846" y="62752"/>
                  <a:pt x="113846" y="62752"/>
                </a:cubicBezTo>
                <a:cubicBezTo>
                  <a:pt x="108923" y="62752"/>
                  <a:pt x="108923" y="62752"/>
                  <a:pt x="108923" y="62752"/>
                </a:cubicBezTo>
                <a:cubicBezTo>
                  <a:pt x="104000" y="53944"/>
                  <a:pt x="104000" y="53944"/>
                  <a:pt x="104000" y="53944"/>
                </a:cubicBezTo>
                <a:cubicBezTo>
                  <a:pt x="100307" y="52844"/>
                  <a:pt x="100307" y="52844"/>
                  <a:pt x="100307" y="52844"/>
                </a:cubicBezTo>
                <a:cubicBezTo>
                  <a:pt x="97230" y="57247"/>
                  <a:pt x="97230" y="57247"/>
                  <a:pt x="97230" y="57247"/>
                </a:cubicBezTo>
                <a:cubicBezTo>
                  <a:pt x="92923" y="58348"/>
                  <a:pt x="92923" y="58348"/>
                  <a:pt x="92923" y="58348"/>
                </a:cubicBezTo>
                <a:cubicBezTo>
                  <a:pt x="89846" y="55045"/>
                  <a:pt x="89846" y="55045"/>
                  <a:pt x="89846" y="55045"/>
                </a:cubicBezTo>
                <a:cubicBezTo>
                  <a:pt x="81230" y="59449"/>
                  <a:pt x="81230" y="59449"/>
                  <a:pt x="81230" y="59449"/>
                </a:cubicBezTo>
                <a:cubicBezTo>
                  <a:pt x="80615" y="62752"/>
                  <a:pt x="80615" y="62752"/>
                  <a:pt x="80615" y="62752"/>
                </a:cubicBezTo>
                <a:cubicBezTo>
                  <a:pt x="79384" y="70458"/>
                  <a:pt x="79384" y="70458"/>
                  <a:pt x="79384" y="70458"/>
                </a:cubicBezTo>
                <a:cubicBezTo>
                  <a:pt x="77538" y="77064"/>
                  <a:pt x="77538" y="77064"/>
                  <a:pt x="77538" y="77064"/>
                </a:cubicBezTo>
                <a:cubicBezTo>
                  <a:pt x="75076" y="79266"/>
                  <a:pt x="75076" y="79266"/>
                  <a:pt x="75076" y="79266"/>
                </a:cubicBezTo>
                <a:cubicBezTo>
                  <a:pt x="73230" y="81467"/>
                  <a:pt x="73230" y="81467"/>
                  <a:pt x="73230" y="81467"/>
                </a:cubicBezTo>
                <a:cubicBezTo>
                  <a:pt x="71384" y="85871"/>
                  <a:pt x="71384" y="85871"/>
                  <a:pt x="71384" y="85871"/>
                </a:cubicBezTo>
                <a:cubicBezTo>
                  <a:pt x="67692" y="85871"/>
                  <a:pt x="67692" y="85871"/>
                  <a:pt x="67692" y="85871"/>
                </a:cubicBezTo>
                <a:cubicBezTo>
                  <a:pt x="65230" y="84770"/>
                  <a:pt x="65230" y="84770"/>
                  <a:pt x="65230" y="84770"/>
                </a:cubicBezTo>
                <a:cubicBezTo>
                  <a:pt x="61538" y="85871"/>
                  <a:pt x="61538" y="85871"/>
                  <a:pt x="61538" y="85871"/>
                </a:cubicBezTo>
                <a:cubicBezTo>
                  <a:pt x="60307" y="92477"/>
                  <a:pt x="60307" y="92477"/>
                  <a:pt x="60307" y="92477"/>
                </a:cubicBezTo>
                <a:cubicBezTo>
                  <a:pt x="57846" y="93577"/>
                  <a:pt x="57846" y="93577"/>
                  <a:pt x="57846" y="93577"/>
                </a:cubicBezTo>
                <a:cubicBezTo>
                  <a:pt x="53538" y="94678"/>
                  <a:pt x="53538" y="94678"/>
                  <a:pt x="53538" y="94678"/>
                </a:cubicBezTo>
                <a:cubicBezTo>
                  <a:pt x="48000" y="97981"/>
                  <a:pt x="48000" y="97981"/>
                  <a:pt x="48000" y="97981"/>
                </a:cubicBezTo>
                <a:cubicBezTo>
                  <a:pt x="44923" y="103486"/>
                  <a:pt x="44923" y="103486"/>
                  <a:pt x="44923" y="103486"/>
                </a:cubicBezTo>
                <a:cubicBezTo>
                  <a:pt x="44923" y="105688"/>
                  <a:pt x="44923" y="105688"/>
                  <a:pt x="44923" y="105688"/>
                </a:cubicBezTo>
                <a:cubicBezTo>
                  <a:pt x="44923" y="105688"/>
                  <a:pt x="47384" y="108990"/>
                  <a:pt x="48615" y="110091"/>
                </a:cubicBezTo>
                <a:cubicBezTo>
                  <a:pt x="49846" y="112293"/>
                  <a:pt x="46153" y="113394"/>
                  <a:pt x="45538" y="114495"/>
                </a:cubicBezTo>
                <a:cubicBezTo>
                  <a:pt x="44923" y="115596"/>
                  <a:pt x="39384" y="116697"/>
                  <a:pt x="39384" y="116697"/>
                </a:cubicBezTo>
                <a:cubicBezTo>
                  <a:pt x="28923" y="117798"/>
                  <a:pt x="28923" y="117798"/>
                  <a:pt x="28923" y="117798"/>
                </a:cubicBezTo>
                <a:cubicBezTo>
                  <a:pt x="23384" y="120000"/>
                  <a:pt x="23384" y="120000"/>
                  <a:pt x="23384" y="120000"/>
                </a:cubicBezTo>
                <a:cubicBezTo>
                  <a:pt x="20923" y="117798"/>
                  <a:pt x="20923" y="117798"/>
                  <a:pt x="20923" y="117798"/>
                </a:cubicBezTo>
                <a:cubicBezTo>
                  <a:pt x="16615" y="113394"/>
                  <a:pt x="16615" y="113394"/>
                  <a:pt x="16615" y="113394"/>
                </a:cubicBezTo>
                <a:cubicBezTo>
                  <a:pt x="13538" y="107889"/>
                  <a:pt x="13538" y="107889"/>
                  <a:pt x="13538" y="107889"/>
                </a:cubicBezTo>
                <a:cubicBezTo>
                  <a:pt x="13538" y="107889"/>
                  <a:pt x="13538" y="107889"/>
                  <a:pt x="13538" y="107889"/>
                </a:cubicBezTo>
                <a:cubicBezTo>
                  <a:pt x="8615" y="106788"/>
                  <a:pt x="8615" y="106788"/>
                  <a:pt x="8615" y="106788"/>
                </a:cubicBezTo>
                <a:cubicBezTo>
                  <a:pt x="8615" y="107889"/>
                  <a:pt x="8615" y="107889"/>
                  <a:pt x="8615" y="107889"/>
                </a:cubicBezTo>
                <a:cubicBezTo>
                  <a:pt x="8615" y="112293"/>
                  <a:pt x="8615" y="112293"/>
                  <a:pt x="8615" y="112293"/>
                </a:cubicBezTo>
                <a:cubicBezTo>
                  <a:pt x="6769" y="116697"/>
                  <a:pt x="6769" y="116697"/>
                  <a:pt x="6769" y="116697"/>
                </a:cubicBezTo>
                <a:cubicBezTo>
                  <a:pt x="5538" y="113394"/>
                  <a:pt x="4923" y="107889"/>
                  <a:pt x="3692" y="102385"/>
                </a:cubicBezTo>
                <a:cubicBezTo>
                  <a:pt x="3692" y="102385"/>
                  <a:pt x="3692" y="101284"/>
                  <a:pt x="3076" y="100183"/>
                </a:cubicBezTo>
                <a:cubicBezTo>
                  <a:pt x="3076" y="99082"/>
                  <a:pt x="2461" y="96880"/>
                  <a:pt x="2461" y="96880"/>
                </a:cubicBezTo>
                <a:cubicBezTo>
                  <a:pt x="2461" y="96880"/>
                  <a:pt x="2461" y="96880"/>
                  <a:pt x="2461" y="96880"/>
                </a:cubicBezTo>
                <a:cubicBezTo>
                  <a:pt x="1846" y="95779"/>
                  <a:pt x="1230" y="94678"/>
                  <a:pt x="1230" y="94678"/>
                </a:cubicBezTo>
                <a:cubicBezTo>
                  <a:pt x="1230" y="94678"/>
                  <a:pt x="1230" y="93577"/>
                  <a:pt x="1230" y="93577"/>
                </a:cubicBezTo>
                <a:cubicBezTo>
                  <a:pt x="615" y="93577"/>
                  <a:pt x="0" y="92477"/>
                  <a:pt x="0" y="92477"/>
                </a:cubicBezTo>
                <a:cubicBezTo>
                  <a:pt x="0" y="92477"/>
                  <a:pt x="0" y="89174"/>
                  <a:pt x="0" y="89174"/>
                </a:cubicBezTo>
                <a:cubicBezTo>
                  <a:pt x="0" y="86972"/>
                  <a:pt x="0" y="86972"/>
                  <a:pt x="0" y="86972"/>
                </a:cubicBezTo>
                <a:cubicBezTo>
                  <a:pt x="1230" y="84770"/>
                  <a:pt x="1230" y="84770"/>
                  <a:pt x="1230" y="84770"/>
                </a:cubicBezTo>
                <a:cubicBezTo>
                  <a:pt x="1230" y="84770"/>
                  <a:pt x="1230" y="82568"/>
                  <a:pt x="1230" y="82568"/>
                </a:cubicBezTo>
                <a:cubicBezTo>
                  <a:pt x="1230" y="82568"/>
                  <a:pt x="1846" y="80366"/>
                  <a:pt x="1846" y="80366"/>
                </a:cubicBezTo>
                <a:cubicBezTo>
                  <a:pt x="1230" y="79266"/>
                  <a:pt x="1230" y="79266"/>
                  <a:pt x="1230" y="79266"/>
                </a:cubicBezTo>
                <a:cubicBezTo>
                  <a:pt x="1230" y="75963"/>
                  <a:pt x="1230" y="75963"/>
                  <a:pt x="1230" y="75963"/>
                </a:cubicBezTo>
                <a:cubicBezTo>
                  <a:pt x="1846" y="74862"/>
                  <a:pt x="1846" y="74862"/>
                  <a:pt x="1846" y="74862"/>
                </a:cubicBezTo>
                <a:cubicBezTo>
                  <a:pt x="1846" y="72660"/>
                  <a:pt x="1846" y="72660"/>
                  <a:pt x="1846" y="72660"/>
                </a:cubicBezTo>
                <a:cubicBezTo>
                  <a:pt x="1846" y="72660"/>
                  <a:pt x="1846" y="71559"/>
                  <a:pt x="1846" y="71559"/>
                </a:cubicBezTo>
                <a:cubicBezTo>
                  <a:pt x="2461" y="71559"/>
                  <a:pt x="2461" y="68256"/>
                  <a:pt x="2461" y="68256"/>
                </a:cubicBezTo>
                <a:cubicBezTo>
                  <a:pt x="2461" y="68256"/>
                  <a:pt x="3076" y="66055"/>
                  <a:pt x="3076" y="66055"/>
                </a:cubicBezTo>
                <a:cubicBezTo>
                  <a:pt x="3692" y="66055"/>
                  <a:pt x="3692" y="64954"/>
                  <a:pt x="3692" y="64954"/>
                </a:cubicBezTo>
                <a:cubicBezTo>
                  <a:pt x="3692" y="63853"/>
                  <a:pt x="3692" y="62752"/>
                  <a:pt x="3692" y="62752"/>
                </a:cubicBezTo>
                <a:cubicBezTo>
                  <a:pt x="4923" y="61651"/>
                  <a:pt x="4923" y="61651"/>
                  <a:pt x="4923" y="61651"/>
                </a:cubicBezTo>
                <a:cubicBezTo>
                  <a:pt x="4923" y="61651"/>
                  <a:pt x="5538" y="60550"/>
                  <a:pt x="5538" y="60550"/>
                </a:cubicBezTo>
                <a:cubicBezTo>
                  <a:pt x="5538" y="60550"/>
                  <a:pt x="6153" y="60550"/>
                  <a:pt x="6769" y="60550"/>
                </a:cubicBezTo>
                <a:cubicBezTo>
                  <a:pt x="6769" y="60550"/>
                  <a:pt x="7384" y="60550"/>
                  <a:pt x="8000" y="60550"/>
                </a:cubicBezTo>
                <a:cubicBezTo>
                  <a:pt x="8000" y="60550"/>
                  <a:pt x="8000" y="61651"/>
                  <a:pt x="8615" y="61651"/>
                </a:cubicBezTo>
                <a:cubicBezTo>
                  <a:pt x="9230" y="61651"/>
                  <a:pt x="9846" y="62752"/>
                  <a:pt x="9846" y="62752"/>
                </a:cubicBezTo>
                <a:cubicBezTo>
                  <a:pt x="10461" y="61651"/>
                  <a:pt x="10461" y="61651"/>
                  <a:pt x="10461" y="61651"/>
                </a:cubicBezTo>
                <a:cubicBezTo>
                  <a:pt x="11076" y="61651"/>
                  <a:pt x="11076" y="60550"/>
                  <a:pt x="11076" y="60550"/>
                </a:cubicBezTo>
                <a:cubicBezTo>
                  <a:pt x="11692" y="60550"/>
                  <a:pt x="12923" y="61651"/>
                  <a:pt x="12923" y="61651"/>
                </a:cubicBezTo>
                <a:cubicBezTo>
                  <a:pt x="12923" y="61651"/>
                  <a:pt x="13538" y="62752"/>
                  <a:pt x="13538" y="61651"/>
                </a:cubicBezTo>
                <a:cubicBezTo>
                  <a:pt x="14153" y="61651"/>
                  <a:pt x="14769" y="60550"/>
                  <a:pt x="14769" y="60550"/>
                </a:cubicBezTo>
                <a:cubicBezTo>
                  <a:pt x="16000" y="59449"/>
                  <a:pt x="16000" y="59449"/>
                  <a:pt x="16000" y="59449"/>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5" name="Shape 2020">
            <a:extLst>
              <a:ext uri="{FF2B5EF4-FFF2-40B4-BE49-F238E27FC236}">
                <a16:creationId xmlns:a16="http://schemas.microsoft.com/office/drawing/2014/main" id="{7CCB85C7-F45A-DF79-A504-1576B7B624F0}"/>
              </a:ext>
            </a:extLst>
          </p:cNvPr>
          <p:cNvSpPr/>
          <p:nvPr/>
        </p:nvSpPr>
        <p:spPr>
          <a:xfrm>
            <a:off x="7898152" y="5140246"/>
            <a:ext cx="422199" cy="309472"/>
          </a:xfrm>
          <a:custGeom>
            <a:avLst/>
            <a:gdLst/>
            <a:ahLst/>
            <a:cxnLst/>
            <a:rect l="0" t="0" r="0" b="0"/>
            <a:pathLst>
              <a:path w="120000" h="120000" extrusionOk="0">
                <a:moveTo>
                  <a:pt x="9230" y="65454"/>
                </a:moveTo>
                <a:cubicBezTo>
                  <a:pt x="7179" y="64090"/>
                  <a:pt x="7179" y="64090"/>
                  <a:pt x="7179" y="64090"/>
                </a:cubicBezTo>
                <a:cubicBezTo>
                  <a:pt x="5128" y="62727"/>
                  <a:pt x="5128" y="62727"/>
                  <a:pt x="5128" y="62727"/>
                </a:cubicBezTo>
                <a:cubicBezTo>
                  <a:pt x="2051" y="62727"/>
                  <a:pt x="2051" y="62727"/>
                  <a:pt x="2051" y="62727"/>
                </a:cubicBezTo>
                <a:cubicBezTo>
                  <a:pt x="0" y="60000"/>
                  <a:pt x="0" y="60000"/>
                  <a:pt x="0" y="60000"/>
                </a:cubicBezTo>
                <a:cubicBezTo>
                  <a:pt x="1025" y="57272"/>
                  <a:pt x="1025" y="57272"/>
                  <a:pt x="1025" y="57272"/>
                </a:cubicBezTo>
                <a:cubicBezTo>
                  <a:pt x="1025" y="54545"/>
                  <a:pt x="1025" y="54545"/>
                  <a:pt x="1025" y="54545"/>
                </a:cubicBezTo>
                <a:cubicBezTo>
                  <a:pt x="1025" y="54545"/>
                  <a:pt x="3076" y="51818"/>
                  <a:pt x="3076" y="51818"/>
                </a:cubicBezTo>
                <a:cubicBezTo>
                  <a:pt x="4102" y="50454"/>
                  <a:pt x="6153" y="49090"/>
                  <a:pt x="6153" y="49090"/>
                </a:cubicBezTo>
                <a:cubicBezTo>
                  <a:pt x="7179" y="46363"/>
                  <a:pt x="7179" y="46363"/>
                  <a:pt x="7179" y="46363"/>
                </a:cubicBezTo>
                <a:cubicBezTo>
                  <a:pt x="7179" y="46363"/>
                  <a:pt x="8205" y="45000"/>
                  <a:pt x="9230" y="45000"/>
                </a:cubicBezTo>
                <a:cubicBezTo>
                  <a:pt x="10256" y="45000"/>
                  <a:pt x="10256" y="46363"/>
                  <a:pt x="10256" y="45000"/>
                </a:cubicBezTo>
                <a:cubicBezTo>
                  <a:pt x="11282" y="45000"/>
                  <a:pt x="11282" y="39545"/>
                  <a:pt x="11282" y="39545"/>
                </a:cubicBezTo>
                <a:cubicBezTo>
                  <a:pt x="11282" y="36818"/>
                  <a:pt x="11282" y="36818"/>
                  <a:pt x="11282" y="36818"/>
                </a:cubicBezTo>
                <a:cubicBezTo>
                  <a:pt x="13333" y="36818"/>
                  <a:pt x="13333" y="36818"/>
                  <a:pt x="13333" y="36818"/>
                </a:cubicBezTo>
                <a:cubicBezTo>
                  <a:pt x="22564" y="40909"/>
                  <a:pt x="22564" y="40909"/>
                  <a:pt x="22564" y="40909"/>
                </a:cubicBezTo>
                <a:cubicBezTo>
                  <a:pt x="32820" y="42272"/>
                  <a:pt x="32820" y="42272"/>
                  <a:pt x="32820" y="42272"/>
                </a:cubicBezTo>
                <a:cubicBezTo>
                  <a:pt x="42051" y="42272"/>
                  <a:pt x="42051" y="42272"/>
                  <a:pt x="42051" y="42272"/>
                </a:cubicBezTo>
                <a:cubicBezTo>
                  <a:pt x="44102" y="42272"/>
                  <a:pt x="44102" y="42272"/>
                  <a:pt x="44102" y="42272"/>
                </a:cubicBezTo>
                <a:cubicBezTo>
                  <a:pt x="47179" y="39545"/>
                  <a:pt x="47179" y="39545"/>
                  <a:pt x="47179" y="39545"/>
                </a:cubicBezTo>
                <a:cubicBezTo>
                  <a:pt x="49230" y="35454"/>
                  <a:pt x="49230" y="35454"/>
                  <a:pt x="49230" y="35454"/>
                </a:cubicBezTo>
                <a:cubicBezTo>
                  <a:pt x="53333" y="34090"/>
                  <a:pt x="53333" y="34090"/>
                  <a:pt x="53333" y="34090"/>
                </a:cubicBezTo>
                <a:cubicBezTo>
                  <a:pt x="54358" y="31363"/>
                  <a:pt x="54358" y="31363"/>
                  <a:pt x="54358" y="31363"/>
                </a:cubicBezTo>
                <a:cubicBezTo>
                  <a:pt x="56410" y="25909"/>
                  <a:pt x="56410" y="25909"/>
                  <a:pt x="56410" y="25909"/>
                </a:cubicBezTo>
                <a:cubicBezTo>
                  <a:pt x="59487" y="23181"/>
                  <a:pt x="59487" y="23181"/>
                  <a:pt x="59487" y="23181"/>
                </a:cubicBezTo>
                <a:cubicBezTo>
                  <a:pt x="65641" y="23181"/>
                  <a:pt x="65641" y="23181"/>
                  <a:pt x="65641" y="23181"/>
                </a:cubicBezTo>
                <a:cubicBezTo>
                  <a:pt x="72820" y="20454"/>
                  <a:pt x="72820" y="20454"/>
                  <a:pt x="72820" y="20454"/>
                </a:cubicBezTo>
                <a:cubicBezTo>
                  <a:pt x="77948" y="23181"/>
                  <a:pt x="77948" y="23181"/>
                  <a:pt x="77948" y="23181"/>
                </a:cubicBezTo>
                <a:cubicBezTo>
                  <a:pt x="84102" y="17727"/>
                  <a:pt x="84102" y="17727"/>
                  <a:pt x="84102" y="17727"/>
                </a:cubicBezTo>
                <a:cubicBezTo>
                  <a:pt x="87179" y="16363"/>
                  <a:pt x="87179" y="16363"/>
                  <a:pt x="87179" y="16363"/>
                </a:cubicBezTo>
                <a:cubicBezTo>
                  <a:pt x="92307" y="13636"/>
                  <a:pt x="92307" y="13636"/>
                  <a:pt x="92307" y="13636"/>
                </a:cubicBezTo>
                <a:cubicBezTo>
                  <a:pt x="98461" y="19090"/>
                  <a:pt x="98461" y="19090"/>
                  <a:pt x="98461" y="19090"/>
                </a:cubicBezTo>
                <a:cubicBezTo>
                  <a:pt x="97435" y="10909"/>
                  <a:pt x="97435" y="10909"/>
                  <a:pt x="97435" y="10909"/>
                </a:cubicBezTo>
                <a:cubicBezTo>
                  <a:pt x="98461" y="5454"/>
                  <a:pt x="98461" y="5454"/>
                  <a:pt x="98461" y="5454"/>
                </a:cubicBezTo>
                <a:cubicBezTo>
                  <a:pt x="102564" y="2727"/>
                  <a:pt x="102564" y="2727"/>
                  <a:pt x="102564" y="2727"/>
                </a:cubicBezTo>
                <a:cubicBezTo>
                  <a:pt x="103589" y="2727"/>
                  <a:pt x="103589" y="2727"/>
                  <a:pt x="103589" y="2727"/>
                </a:cubicBezTo>
                <a:cubicBezTo>
                  <a:pt x="103589" y="2727"/>
                  <a:pt x="103589" y="2727"/>
                  <a:pt x="103589" y="2727"/>
                </a:cubicBezTo>
                <a:cubicBezTo>
                  <a:pt x="107692" y="0"/>
                  <a:pt x="107692" y="0"/>
                  <a:pt x="107692" y="0"/>
                </a:cubicBezTo>
                <a:cubicBezTo>
                  <a:pt x="109743" y="2727"/>
                  <a:pt x="109743" y="2727"/>
                  <a:pt x="109743" y="2727"/>
                </a:cubicBezTo>
                <a:cubicBezTo>
                  <a:pt x="110769" y="5454"/>
                  <a:pt x="110769" y="5454"/>
                  <a:pt x="110769" y="5454"/>
                </a:cubicBezTo>
                <a:cubicBezTo>
                  <a:pt x="110769" y="5454"/>
                  <a:pt x="110769" y="5454"/>
                  <a:pt x="110769" y="5454"/>
                </a:cubicBezTo>
                <a:cubicBezTo>
                  <a:pt x="110769" y="5454"/>
                  <a:pt x="110769" y="5454"/>
                  <a:pt x="110769" y="6818"/>
                </a:cubicBezTo>
                <a:cubicBezTo>
                  <a:pt x="110769" y="6818"/>
                  <a:pt x="110769" y="6818"/>
                  <a:pt x="110769" y="6818"/>
                </a:cubicBezTo>
                <a:cubicBezTo>
                  <a:pt x="110769" y="8181"/>
                  <a:pt x="110769" y="8181"/>
                  <a:pt x="110769" y="8181"/>
                </a:cubicBezTo>
                <a:cubicBezTo>
                  <a:pt x="111794" y="9545"/>
                  <a:pt x="111794" y="9545"/>
                  <a:pt x="111794" y="9545"/>
                </a:cubicBezTo>
                <a:cubicBezTo>
                  <a:pt x="112820" y="10909"/>
                  <a:pt x="112820" y="10909"/>
                  <a:pt x="112820" y="10909"/>
                </a:cubicBezTo>
                <a:cubicBezTo>
                  <a:pt x="112820" y="10909"/>
                  <a:pt x="112820" y="10909"/>
                  <a:pt x="112820" y="10909"/>
                </a:cubicBezTo>
                <a:cubicBezTo>
                  <a:pt x="113846" y="13636"/>
                  <a:pt x="113846" y="13636"/>
                  <a:pt x="113846" y="13636"/>
                </a:cubicBezTo>
                <a:cubicBezTo>
                  <a:pt x="113846" y="16363"/>
                  <a:pt x="113846" y="16363"/>
                  <a:pt x="113846" y="16363"/>
                </a:cubicBezTo>
                <a:cubicBezTo>
                  <a:pt x="120000" y="25909"/>
                  <a:pt x="120000" y="25909"/>
                  <a:pt x="120000" y="25909"/>
                </a:cubicBezTo>
                <a:cubicBezTo>
                  <a:pt x="120000" y="25909"/>
                  <a:pt x="117948" y="25909"/>
                  <a:pt x="117948" y="25909"/>
                </a:cubicBezTo>
                <a:cubicBezTo>
                  <a:pt x="116923" y="25909"/>
                  <a:pt x="114871" y="25909"/>
                  <a:pt x="114871" y="25909"/>
                </a:cubicBezTo>
                <a:cubicBezTo>
                  <a:pt x="114871" y="25909"/>
                  <a:pt x="113846" y="27272"/>
                  <a:pt x="112820" y="27272"/>
                </a:cubicBezTo>
                <a:cubicBezTo>
                  <a:pt x="112820" y="27272"/>
                  <a:pt x="111794" y="30000"/>
                  <a:pt x="111794" y="30000"/>
                </a:cubicBezTo>
                <a:cubicBezTo>
                  <a:pt x="110769" y="31363"/>
                  <a:pt x="110769" y="31363"/>
                  <a:pt x="110769" y="31363"/>
                </a:cubicBezTo>
                <a:cubicBezTo>
                  <a:pt x="111794" y="32727"/>
                  <a:pt x="111794" y="32727"/>
                  <a:pt x="111794" y="32727"/>
                </a:cubicBezTo>
                <a:cubicBezTo>
                  <a:pt x="113846" y="38181"/>
                  <a:pt x="114871" y="38181"/>
                  <a:pt x="109743" y="36818"/>
                </a:cubicBezTo>
                <a:cubicBezTo>
                  <a:pt x="107692" y="35454"/>
                  <a:pt x="107692" y="35454"/>
                  <a:pt x="107692" y="35454"/>
                </a:cubicBezTo>
                <a:cubicBezTo>
                  <a:pt x="106666" y="36818"/>
                  <a:pt x="106666" y="36818"/>
                  <a:pt x="106666" y="36818"/>
                </a:cubicBezTo>
                <a:cubicBezTo>
                  <a:pt x="104615" y="38181"/>
                  <a:pt x="104615" y="38181"/>
                  <a:pt x="104615" y="38181"/>
                </a:cubicBezTo>
                <a:cubicBezTo>
                  <a:pt x="104615" y="38181"/>
                  <a:pt x="104615" y="38181"/>
                  <a:pt x="104615" y="38181"/>
                </a:cubicBezTo>
                <a:cubicBezTo>
                  <a:pt x="104615" y="38181"/>
                  <a:pt x="104615" y="40909"/>
                  <a:pt x="104615" y="40909"/>
                </a:cubicBezTo>
                <a:cubicBezTo>
                  <a:pt x="103589" y="43636"/>
                  <a:pt x="103589" y="43636"/>
                  <a:pt x="103589" y="43636"/>
                </a:cubicBezTo>
                <a:cubicBezTo>
                  <a:pt x="101538" y="45000"/>
                  <a:pt x="101538" y="45000"/>
                  <a:pt x="101538" y="45000"/>
                </a:cubicBezTo>
                <a:cubicBezTo>
                  <a:pt x="99487" y="46363"/>
                  <a:pt x="99487" y="46363"/>
                  <a:pt x="99487" y="46363"/>
                </a:cubicBezTo>
                <a:cubicBezTo>
                  <a:pt x="98461" y="47727"/>
                  <a:pt x="98461" y="47727"/>
                  <a:pt x="98461" y="47727"/>
                </a:cubicBezTo>
                <a:cubicBezTo>
                  <a:pt x="96410" y="47727"/>
                  <a:pt x="96410" y="47727"/>
                  <a:pt x="96410" y="47727"/>
                </a:cubicBezTo>
                <a:cubicBezTo>
                  <a:pt x="94358" y="49090"/>
                  <a:pt x="94358" y="49090"/>
                  <a:pt x="94358" y="49090"/>
                </a:cubicBezTo>
                <a:cubicBezTo>
                  <a:pt x="93333" y="51818"/>
                  <a:pt x="93333" y="51818"/>
                  <a:pt x="93333" y="51818"/>
                </a:cubicBezTo>
                <a:cubicBezTo>
                  <a:pt x="93333" y="51818"/>
                  <a:pt x="91282" y="51818"/>
                  <a:pt x="91282" y="51818"/>
                </a:cubicBezTo>
                <a:cubicBezTo>
                  <a:pt x="91282" y="51818"/>
                  <a:pt x="88205" y="53181"/>
                  <a:pt x="88205" y="53181"/>
                </a:cubicBezTo>
                <a:cubicBezTo>
                  <a:pt x="88205" y="55909"/>
                  <a:pt x="88205" y="55909"/>
                  <a:pt x="88205" y="55909"/>
                </a:cubicBezTo>
                <a:cubicBezTo>
                  <a:pt x="88205" y="55909"/>
                  <a:pt x="87179" y="57272"/>
                  <a:pt x="87179" y="57272"/>
                </a:cubicBezTo>
                <a:cubicBezTo>
                  <a:pt x="87179" y="57272"/>
                  <a:pt x="87179" y="61363"/>
                  <a:pt x="87179" y="61363"/>
                </a:cubicBezTo>
                <a:cubicBezTo>
                  <a:pt x="87179" y="61363"/>
                  <a:pt x="89230" y="62727"/>
                  <a:pt x="89230" y="62727"/>
                </a:cubicBezTo>
                <a:cubicBezTo>
                  <a:pt x="90256" y="64090"/>
                  <a:pt x="90256" y="64090"/>
                  <a:pt x="90256" y="64090"/>
                </a:cubicBezTo>
                <a:cubicBezTo>
                  <a:pt x="91282" y="65454"/>
                  <a:pt x="91282" y="65454"/>
                  <a:pt x="91282" y="65454"/>
                </a:cubicBezTo>
                <a:cubicBezTo>
                  <a:pt x="91282" y="65454"/>
                  <a:pt x="92307" y="66818"/>
                  <a:pt x="92307" y="66818"/>
                </a:cubicBezTo>
                <a:cubicBezTo>
                  <a:pt x="91282" y="66818"/>
                  <a:pt x="91282" y="70909"/>
                  <a:pt x="91282" y="70909"/>
                </a:cubicBezTo>
                <a:cubicBezTo>
                  <a:pt x="92307" y="75000"/>
                  <a:pt x="92307" y="75000"/>
                  <a:pt x="92307" y="75000"/>
                </a:cubicBezTo>
                <a:cubicBezTo>
                  <a:pt x="91282" y="76363"/>
                  <a:pt x="91282" y="76363"/>
                  <a:pt x="91282" y="76363"/>
                </a:cubicBezTo>
                <a:cubicBezTo>
                  <a:pt x="92307" y="79090"/>
                  <a:pt x="92307" y="79090"/>
                  <a:pt x="92307" y="79090"/>
                </a:cubicBezTo>
                <a:cubicBezTo>
                  <a:pt x="92307" y="79090"/>
                  <a:pt x="93333" y="79090"/>
                  <a:pt x="92307" y="80454"/>
                </a:cubicBezTo>
                <a:cubicBezTo>
                  <a:pt x="91282" y="80454"/>
                  <a:pt x="90256" y="81818"/>
                  <a:pt x="90256" y="81818"/>
                </a:cubicBezTo>
                <a:cubicBezTo>
                  <a:pt x="90256" y="81818"/>
                  <a:pt x="88205" y="81818"/>
                  <a:pt x="88205" y="81818"/>
                </a:cubicBezTo>
                <a:cubicBezTo>
                  <a:pt x="88205" y="81818"/>
                  <a:pt x="86153" y="81818"/>
                  <a:pt x="86153" y="81818"/>
                </a:cubicBezTo>
                <a:cubicBezTo>
                  <a:pt x="85128" y="84545"/>
                  <a:pt x="85128" y="84545"/>
                  <a:pt x="85128" y="84545"/>
                </a:cubicBezTo>
                <a:cubicBezTo>
                  <a:pt x="83076" y="83181"/>
                  <a:pt x="83076" y="83181"/>
                  <a:pt x="83076" y="83181"/>
                </a:cubicBezTo>
                <a:cubicBezTo>
                  <a:pt x="83076" y="85909"/>
                  <a:pt x="83076" y="85909"/>
                  <a:pt x="83076" y="85909"/>
                </a:cubicBezTo>
                <a:cubicBezTo>
                  <a:pt x="80000" y="87272"/>
                  <a:pt x="80000" y="87272"/>
                  <a:pt x="80000" y="87272"/>
                </a:cubicBezTo>
                <a:cubicBezTo>
                  <a:pt x="77948" y="88636"/>
                  <a:pt x="77948" y="88636"/>
                  <a:pt x="77948" y="88636"/>
                </a:cubicBezTo>
                <a:cubicBezTo>
                  <a:pt x="76923" y="91363"/>
                  <a:pt x="76923" y="91363"/>
                  <a:pt x="76923" y="91363"/>
                </a:cubicBezTo>
                <a:cubicBezTo>
                  <a:pt x="77948" y="92727"/>
                  <a:pt x="77948" y="92727"/>
                  <a:pt x="77948" y="92727"/>
                </a:cubicBezTo>
                <a:cubicBezTo>
                  <a:pt x="77948" y="92727"/>
                  <a:pt x="78974" y="94090"/>
                  <a:pt x="78974" y="92727"/>
                </a:cubicBezTo>
                <a:cubicBezTo>
                  <a:pt x="78974" y="92727"/>
                  <a:pt x="78974" y="91363"/>
                  <a:pt x="78974" y="91363"/>
                </a:cubicBezTo>
                <a:cubicBezTo>
                  <a:pt x="80000" y="92727"/>
                  <a:pt x="81025" y="94090"/>
                  <a:pt x="81025" y="94090"/>
                </a:cubicBezTo>
                <a:cubicBezTo>
                  <a:pt x="82051" y="96818"/>
                  <a:pt x="82051" y="96818"/>
                  <a:pt x="82051" y="96818"/>
                </a:cubicBezTo>
                <a:cubicBezTo>
                  <a:pt x="82051" y="96818"/>
                  <a:pt x="80000" y="96818"/>
                  <a:pt x="80000" y="96818"/>
                </a:cubicBezTo>
                <a:cubicBezTo>
                  <a:pt x="80000" y="96818"/>
                  <a:pt x="78974" y="98181"/>
                  <a:pt x="78974" y="98181"/>
                </a:cubicBezTo>
                <a:cubicBezTo>
                  <a:pt x="77948" y="99545"/>
                  <a:pt x="77948" y="99545"/>
                  <a:pt x="77948" y="99545"/>
                </a:cubicBezTo>
                <a:cubicBezTo>
                  <a:pt x="77948" y="100909"/>
                  <a:pt x="77948" y="100909"/>
                  <a:pt x="77948" y="102272"/>
                </a:cubicBezTo>
                <a:cubicBezTo>
                  <a:pt x="77948" y="102272"/>
                  <a:pt x="77948" y="103636"/>
                  <a:pt x="77948" y="103636"/>
                </a:cubicBezTo>
                <a:cubicBezTo>
                  <a:pt x="78974" y="103636"/>
                  <a:pt x="80000" y="106363"/>
                  <a:pt x="80000" y="106363"/>
                </a:cubicBezTo>
                <a:cubicBezTo>
                  <a:pt x="80000" y="106363"/>
                  <a:pt x="81025" y="107727"/>
                  <a:pt x="81025" y="107727"/>
                </a:cubicBezTo>
                <a:cubicBezTo>
                  <a:pt x="81025" y="107727"/>
                  <a:pt x="81025" y="109090"/>
                  <a:pt x="81025" y="109090"/>
                </a:cubicBezTo>
                <a:cubicBezTo>
                  <a:pt x="81025" y="109090"/>
                  <a:pt x="80000" y="110454"/>
                  <a:pt x="78974" y="110454"/>
                </a:cubicBezTo>
                <a:cubicBezTo>
                  <a:pt x="78974" y="110454"/>
                  <a:pt x="76923" y="110454"/>
                  <a:pt x="76923" y="110454"/>
                </a:cubicBezTo>
                <a:cubicBezTo>
                  <a:pt x="76923" y="110454"/>
                  <a:pt x="75897" y="113181"/>
                  <a:pt x="75897" y="113181"/>
                </a:cubicBezTo>
                <a:cubicBezTo>
                  <a:pt x="75897" y="113181"/>
                  <a:pt x="74871" y="113181"/>
                  <a:pt x="73846" y="113181"/>
                </a:cubicBezTo>
                <a:cubicBezTo>
                  <a:pt x="73846" y="113181"/>
                  <a:pt x="75897" y="114545"/>
                  <a:pt x="73846" y="113181"/>
                </a:cubicBezTo>
                <a:cubicBezTo>
                  <a:pt x="70769" y="111818"/>
                  <a:pt x="70769" y="110454"/>
                  <a:pt x="70769" y="110454"/>
                </a:cubicBezTo>
                <a:cubicBezTo>
                  <a:pt x="70769" y="110454"/>
                  <a:pt x="69743" y="109090"/>
                  <a:pt x="69743" y="109090"/>
                </a:cubicBezTo>
                <a:cubicBezTo>
                  <a:pt x="68717" y="109090"/>
                  <a:pt x="67692" y="109090"/>
                  <a:pt x="67692" y="109090"/>
                </a:cubicBezTo>
                <a:cubicBezTo>
                  <a:pt x="65641" y="109090"/>
                  <a:pt x="65641" y="109090"/>
                  <a:pt x="65641" y="109090"/>
                </a:cubicBezTo>
                <a:cubicBezTo>
                  <a:pt x="64615" y="107727"/>
                  <a:pt x="64615" y="107727"/>
                  <a:pt x="64615" y="107727"/>
                </a:cubicBezTo>
                <a:cubicBezTo>
                  <a:pt x="63589" y="110454"/>
                  <a:pt x="63589" y="110454"/>
                  <a:pt x="63589" y="110454"/>
                </a:cubicBezTo>
                <a:cubicBezTo>
                  <a:pt x="63589" y="110454"/>
                  <a:pt x="63589" y="111818"/>
                  <a:pt x="62564" y="111818"/>
                </a:cubicBezTo>
                <a:cubicBezTo>
                  <a:pt x="61538" y="113181"/>
                  <a:pt x="62564" y="113181"/>
                  <a:pt x="61538" y="113181"/>
                </a:cubicBezTo>
                <a:cubicBezTo>
                  <a:pt x="59487" y="113181"/>
                  <a:pt x="58461" y="110454"/>
                  <a:pt x="58461" y="110454"/>
                </a:cubicBezTo>
                <a:cubicBezTo>
                  <a:pt x="58461" y="110454"/>
                  <a:pt x="56410" y="109090"/>
                  <a:pt x="56410" y="109090"/>
                </a:cubicBezTo>
                <a:cubicBezTo>
                  <a:pt x="55384" y="107727"/>
                  <a:pt x="55384" y="107727"/>
                  <a:pt x="55384" y="107727"/>
                </a:cubicBezTo>
                <a:cubicBezTo>
                  <a:pt x="54358" y="107727"/>
                  <a:pt x="54358" y="109090"/>
                  <a:pt x="54358" y="106363"/>
                </a:cubicBezTo>
                <a:cubicBezTo>
                  <a:pt x="54358" y="105000"/>
                  <a:pt x="54358" y="105000"/>
                  <a:pt x="54358" y="105000"/>
                </a:cubicBezTo>
                <a:cubicBezTo>
                  <a:pt x="53333" y="103636"/>
                  <a:pt x="53333" y="105000"/>
                  <a:pt x="52307" y="103636"/>
                </a:cubicBezTo>
                <a:cubicBezTo>
                  <a:pt x="52307" y="102272"/>
                  <a:pt x="51282" y="100909"/>
                  <a:pt x="51282" y="100909"/>
                </a:cubicBezTo>
                <a:cubicBezTo>
                  <a:pt x="50256" y="98181"/>
                  <a:pt x="50256" y="98181"/>
                  <a:pt x="50256" y="98181"/>
                </a:cubicBezTo>
                <a:cubicBezTo>
                  <a:pt x="50256" y="98181"/>
                  <a:pt x="50256" y="98181"/>
                  <a:pt x="50256" y="99545"/>
                </a:cubicBezTo>
                <a:cubicBezTo>
                  <a:pt x="49230" y="100909"/>
                  <a:pt x="48205" y="100909"/>
                  <a:pt x="48205" y="100909"/>
                </a:cubicBezTo>
                <a:cubicBezTo>
                  <a:pt x="48205" y="102272"/>
                  <a:pt x="47179" y="103636"/>
                  <a:pt x="47179" y="103636"/>
                </a:cubicBezTo>
                <a:cubicBezTo>
                  <a:pt x="47179" y="103636"/>
                  <a:pt x="46153" y="105000"/>
                  <a:pt x="46153" y="106363"/>
                </a:cubicBezTo>
                <a:cubicBezTo>
                  <a:pt x="47179" y="106363"/>
                  <a:pt x="47179" y="106363"/>
                  <a:pt x="47179" y="107727"/>
                </a:cubicBezTo>
                <a:cubicBezTo>
                  <a:pt x="47179" y="107727"/>
                  <a:pt x="46153" y="109090"/>
                  <a:pt x="46153" y="109090"/>
                </a:cubicBezTo>
                <a:cubicBezTo>
                  <a:pt x="45128" y="110454"/>
                  <a:pt x="45128" y="110454"/>
                  <a:pt x="44102" y="110454"/>
                </a:cubicBezTo>
                <a:cubicBezTo>
                  <a:pt x="44102" y="111818"/>
                  <a:pt x="42051" y="113181"/>
                  <a:pt x="42051" y="113181"/>
                </a:cubicBezTo>
                <a:cubicBezTo>
                  <a:pt x="40000" y="113181"/>
                  <a:pt x="40000" y="113181"/>
                  <a:pt x="40000" y="113181"/>
                </a:cubicBezTo>
                <a:cubicBezTo>
                  <a:pt x="36923" y="111818"/>
                  <a:pt x="36923" y="111818"/>
                  <a:pt x="36923" y="111818"/>
                </a:cubicBezTo>
                <a:cubicBezTo>
                  <a:pt x="34871" y="114545"/>
                  <a:pt x="34871" y="114545"/>
                  <a:pt x="34871" y="114545"/>
                </a:cubicBezTo>
                <a:cubicBezTo>
                  <a:pt x="34871" y="114545"/>
                  <a:pt x="33846" y="114545"/>
                  <a:pt x="33846" y="114545"/>
                </a:cubicBezTo>
                <a:cubicBezTo>
                  <a:pt x="32820" y="114545"/>
                  <a:pt x="31794" y="114545"/>
                  <a:pt x="31794" y="114545"/>
                </a:cubicBezTo>
                <a:cubicBezTo>
                  <a:pt x="31794" y="114545"/>
                  <a:pt x="30769" y="113181"/>
                  <a:pt x="29743" y="113181"/>
                </a:cubicBezTo>
                <a:cubicBezTo>
                  <a:pt x="29743" y="113181"/>
                  <a:pt x="28717" y="113181"/>
                  <a:pt x="28717" y="113181"/>
                </a:cubicBezTo>
                <a:cubicBezTo>
                  <a:pt x="27692" y="113181"/>
                  <a:pt x="26666" y="113181"/>
                  <a:pt x="26666" y="113181"/>
                </a:cubicBezTo>
                <a:cubicBezTo>
                  <a:pt x="26666" y="114545"/>
                  <a:pt x="26666" y="114545"/>
                  <a:pt x="26666" y="114545"/>
                </a:cubicBezTo>
                <a:cubicBezTo>
                  <a:pt x="26666" y="114545"/>
                  <a:pt x="27692" y="114545"/>
                  <a:pt x="27692" y="114545"/>
                </a:cubicBezTo>
                <a:cubicBezTo>
                  <a:pt x="27692" y="115909"/>
                  <a:pt x="27692" y="117272"/>
                  <a:pt x="27692" y="117272"/>
                </a:cubicBezTo>
                <a:cubicBezTo>
                  <a:pt x="27692" y="117272"/>
                  <a:pt x="26666" y="117272"/>
                  <a:pt x="26666" y="117272"/>
                </a:cubicBezTo>
                <a:cubicBezTo>
                  <a:pt x="26666" y="118636"/>
                  <a:pt x="24615" y="118636"/>
                  <a:pt x="24615" y="118636"/>
                </a:cubicBezTo>
                <a:cubicBezTo>
                  <a:pt x="24615" y="118636"/>
                  <a:pt x="24615" y="120000"/>
                  <a:pt x="24615" y="120000"/>
                </a:cubicBezTo>
                <a:cubicBezTo>
                  <a:pt x="24615" y="120000"/>
                  <a:pt x="24615" y="120000"/>
                  <a:pt x="23589" y="120000"/>
                </a:cubicBezTo>
                <a:cubicBezTo>
                  <a:pt x="22564" y="120000"/>
                  <a:pt x="22564" y="120000"/>
                  <a:pt x="21538" y="120000"/>
                </a:cubicBezTo>
                <a:cubicBezTo>
                  <a:pt x="21538" y="118636"/>
                  <a:pt x="20512" y="118636"/>
                  <a:pt x="19487" y="118636"/>
                </a:cubicBezTo>
                <a:cubicBezTo>
                  <a:pt x="19487" y="118636"/>
                  <a:pt x="16410" y="117272"/>
                  <a:pt x="16410" y="117272"/>
                </a:cubicBezTo>
                <a:cubicBezTo>
                  <a:pt x="16410" y="117272"/>
                  <a:pt x="15384" y="118636"/>
                  <a:pt x="15384" y="118636"/>
                </a:cubicBezTo>
                <a:cubicBezTo>
                  <a:pt x="14358" y="118636"/>
                  <a:pt x="13333" y="118636"/>
                  <a:pt x="12307" y="117272"/>
                </a:cubicBezTo>
                <a:cubicBezTo>
                  <a:pt x="12307" y="117272"/>
                  <a:pt x="11282" y="117272"/>
                  <a:pt x="11282" y="117272"/>
                </a:cubicBezTo>
                <a:cubicBezTo>
                  <a:pt x="11282" y="115909"/>
                  <a:pt x="11282" y="114545"/>
                  <a:pt x="11282" y="114545"/>
                </a:cubicBezTo>
                <a:cubicBezTo>
                  <a:pt x="11282" y="114545"/>
                  <a:pt x="10256" y="113181"/>
                  <a:pt x="11282" y="113181"/>
                </a:cubicBezTo>
                <a:cubicBezTo>
                  <a:pt x="11282" y="113181"/>
                  <a:pt x="12307" y="113181"/>
                  <a:pt x="13333" y="113181"/>
                </a:cubicBezTo>
                <a:cubicBezTo>
                  <a:pt x="14358" y="113181"/>
                  <a:pt x="15384" y="113181"/>
                  <a:pt x="15384" y="111818"/>
                </a:cubicBezTo>
                <a:cubicBezTo>
                  <a:pt x="15384" y="111818"/>
                  <a:pt x="15384" y="111818"/>
                  <a:pt x="16410" y="111818"/>
                </a:cubicBezTo>
                <a:cubicBezTo>
                  <a:pt x="16410" y="111818"/>
                  <a:pt x="17435" y="113181"/>
                  <a:pt x="17435" y="111818"/>
                </a:cubicBezTo>
                <a:cubicBezTo>
                  <a:pt x="17435" y="110454"/>
                  <a:pt x="17435" y="110454"/>
                  <a:pt x="17435" y="110454"/>
                </a:cubicBezTo>
                <a:cubicBezTo>
                  <a:pt x="16410" y="109090"/>
                  <a:pt x="16410" y="109090"/>
                  <a:pt x="16410" y="109090"/>
                </a:cubicBezTo>
                <a:cubicBezTo>
                  <a:pt x="16410" y="109090"/>
                  <a:pt x="17435" y="107727"/>
                  <a:pt x="17435" y="107727"/>
                </a:cubicBezTo>
                <a:cubicBezTo>
                  <a:pt x="18461" y="107727"/>
                  <a:pt x="19487" y="107727"/>
                  <a:pt x="19487" y="107727"/>
                </a:cubicBezTo>
                <a:cubicBezTo>
                  <a:pt x="20512" y="107727"/>
                  <a:pt x="21538" y="107727"/>
                  <a:pt x="21538" y="107727"/>
                </a:cubicBezTo>
                <a:cubicBezTo>
                  <a:pt x="21538" y="107727"/>
                  <a:pt x="21538" y="107727"/>
                  <a:pt x="22564" y="106363"/>
                </a:cubicBezTo>
                <a:cubicBezTo>
                  <a:pt x="22564" y="106363"/>
                  <a:pt x="18461" y="106363"/>
                  <a:pt x="17435" y="105000"/>
                </a:cubicBezTo>
                <a:cubicBezTo>
                  <a:pt x="15384" y="102272"/>
                  <a:pt x="13333" y="100909"/>
                  <a:pt x="13333" y="95454"/>
                </a:cubicBezTo>
                <a:cubicBezTo>
                  <a:pt x="12307" y="95454"/>
                  <a:pt x="12307" y="92727"/>
                  <a:pt x="11282" y="92727"/>
                </a:cubicBezTo>
                <a:cubicBezTo>
                  <a:pt x="11282" y="92727"/>
                  <a:pt x="9230" y="91363"/>
                  <a:pt x="9230" y="91363"/>
                </a:cubicBezTo>
                <a:cubicBezTo>
                  <a:pt x="9230" y="90000"/>
                  <a:pt x="9230" y="90000"/>
                  <a:pt x="10256" y="88636"/>
                </a:cubicBezTo>
                <a:cubicBezTo>
                  <a:pt x="10256" y="87272"/>
                  <a:pt x="10256" y="87272"/>
                  <a:pt x="11282" y="85909"/>
                </a:cubicBezTo>
                <a:cubicBezTo>
                  <a:pt x="11282" y="85909"/>
                  <a:pt x="11282" y="83181"/>
                  <a:pt x="11282" y="83181"/>
                </a:cubicBezTo>
                <a:cubicBezTo>
                  <a:pt x="11282" y="83181"/>
                  <a:pt x="12307" y="81818"/>
                  <a:pt x="11282" y="81818"/>
                </a:cubicBezTo>
                <a:cubicBezTo>
                  <a:pt x="11282" y="80454"/>
                  <a:pt x="10256" y="79090"/>
                  <a:pt x="10256" y="79090"/>
                </a:cubicBezTo>
                <a:cubicBezTo>
                  <a:pt x="10256" y="79090"/>
                  <a:pt x="10256" y="79090"/>
                  <a:pt x="9230" y="79090"/>
                </a:cubicBezTo>
                <a:cubicBezTo>
                  <a:pt x="9230" y="80454"/>
                  <a:pt x="9230" y="80454"/>
                  <a:pt x="9230" y="80454"/>
                </a:cubicBezTo>
                <a:cubicBezTo>
                  <a:pt x="7179" y="81818"/>
                  <a:pt x="7179" y="81818"/>
                  <a:pt x="7179" y="81818"/>
                </a:cubicBezTo>
                <a:cubicBezTo>
                  <a:pt x="7179" y="81818"/>
                  <a:pt x="6153" y="79090"/>
                  <a:pt x="6153" y="79090"/>
                </a:cubicBezTo>
                <a:cubicBezTo>
                  <a:pt x="5128" y="79090"/>
                  <a:pt x="5128" y="79090"/>
                  <a:pt x="5128" y="77727"/>
                </a:cubicBezTo>
                <a:cubicBezTo>
                  <a:pt x="5128" y="77727"/>
                  <a:pt x="6153" y="76363"/>
                  <a:pt x="6153" y="76363"/>
                </a:cubicBezTo>
                <a:cubicBezTo>
                  <a:pt x="6153" y="76363"/>
                  <a:pt x="5128" y="75000"/>
                  <a:pt x="5128" y="75000"/>
                </a:cubicBezTo>
                <a:cubicBezTo>
                  <a:pt x="5128" y="75000"/>
                  <a:pt x="6153" y="72272"/>
                  <a:pt x="7179" y="72272"/>
                </a:cubicBezTo>
                <a:cubicBezTo>
                  <a:pt x="8205" y="70909"/>
                  <a:pt x="10256" y="68181"/>
                  <a:pt x="10256" y="68181"/>
                </a:cubicBezTo>
                <a:cubicBezTo>
                  <a:pt x="11282" y="65454"/>
                  <a:pt x="11282" y="65454"/>
                  <a:pt x="11282" y="65454"/>
                </a:cubicBezTo>
                <a:cubicBezTo>
                  <a:pt x="10256" y="64090"/>
                  <a:pt x="10256" y="64090"/>
                  <a:pt x="10256" y="64090"/>
                </a:cubicBezTo>
                <a:cubicBezTo>
                  <a:pt x="10256" y="64090"/>
                  <a:pt x="9230" y="65454"/>
                  <a:pt x="9230" y="65454"/>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6" name="Shape 2021">
            <a:extLst>
              <a:ext uri="{FF2B5EF4-FFF2-40B4-BE49-F238E27FC236}">
                <a16:creationId xmlns:a16="http://schemas.microsoft.com/office/drawing/2014/main" id="{D80354C9-D4D6-B4F7-A407-31FABF7C4E57}"/>
              </a:ext>
            </a:extLst>
          </p:cNvPr>
          <p:cNvSpPr/>
          <p:nvPr/>
        </p:nvSpPr>
        <p:spPr>
          <a:xfrm>
            <a:off x="7926066" y="5206198"/>
            <a:ext cx="821722" cy="740702"/>
          </a:xfrm>
          <a:custGeom>
            <a:avLst/>
            <a:gdLst/>
            <a:ahLst/>
            <a:cxnLst/>
            <a:rect l="0" t="0" r="0" b="0"/>
            <a:pathLst>
              <a:path w="120000" h="120000" extrusionOk="0">
                <a:moveTo>
                  <a:pt x="113656" y="46635"/>
                </a:moveTo>
                <a:cubicBezTo>
                  <a:pt x="113656" y="45497"/>
                  <a:pt x="113127" y="44928"/>
                  <a:pt x="114185" y="44360"/>
                </a:cubicBezTo>
                <a:cubicBezTo>
                  <a:pt x="114713" y="44360"/>
                  <a:pt x="115242" y="45497"/>
                  <a:pt x="115242" y="44360"/>
                </a:cubicBezTo>
                <a:cubicBezTo>
                  <a:pt x="115242" y="43222"/>
                  <a:pt x="115770" y="43791"/>
                  <a:pt x="115242" y="42654"/>
                </a:cubicBezTo>
                <a:cubicBezTo>
                  <a:pt x="115242" y="42654"/>
                  <a:pt x="115242" y="42654"/>
                  <a:pt x="115242" y="42654"/>
                </a:cubicBezTo>
                <a:cubicBezTo>
                  <a:pt x="115242" y="42654"/>
                  <a:pt x="115242" y="42654"/>
                  <a:pt x="115242" y="42654"/>
                </a:cubicBezTo>
                <a:cubicBezTo>
                  <a:pt x="115242" y="42654"/>
                  <a:pt x="115242" y="43791"/>
                  <a:pt x="114713" y="43791"/>
                </a:cubicBezTo>
                <a:cubicBezTo>
                  <a:pt x="114713" y="43791"/>
                  <a:pt x="114185" y="44360"/>
                  <a:pt x="113656" y="44360"/>
                </a:cubicBezTo>
                <a:cubicBezTo>
                  <a:pt x="113127" y="43791"/>
                  <a:pt x="113127" y="43791"/>
                  <a:pt x="113127" y="43791"/>
                </a:cubicBezTo>
                <a:cubicBezTo>
                  <a:pt x="114185" y="42654"/>
                  <a:pt x="114185" y="42654"/>
                  <a:pt x="114185" y="42654"/>
                </a:cubicBezTo>
                <a:cubicBezTo>
                  <a:pt x="114185" y="40379"/>
                  <a:pt x="114185" y="40379"/>
                  <a:pt x="114185" y="40379"/>
                </a:cubicBezTo>
                <a:cubicBezTo>
                  <a:pt x="114185" y="40379"/>
                  <a:pt x="113656" y="39241"/>
                  <a:pt x="113127" y="38104"/>
                </a:cubicBezTo>
                <a:cubicBezTo>
                  <a:pt x="112599" y="37535"/>
                  <a:pt x="112070" y="36966"/>
                  <a:pt x="112070" y="36966"/>
                </a:cubicBezTo>
                <a:cubicBezTo>
                  <a:pt x="113656" y="35829"/>
                  <a:pt x="113656" y="35829"/>
                  <a:pt x="113656" y="35829"/>
                </a:cubicBezTo>
                <a:cubicBezTo>
                  <a:pt x="114185" y="35260"/>
                  <a:pt x="114185" y="35260"/>
                  <a:pt x="114185" y="35260"/>
                </a:cubicBezTo>
                <a:cubicBezTo>
                  <a:pt x="114185" y="34691"/>
                  <a:pt x="114185" y="34691"/>
                  <a:pt x="114185" y="34691"/>
                </a:cubicBezTo>
                <a:cubicBezTo>
                  <a:pt x="114185" y="34691"/>
                  <a:pt x="115242" y="35829"/>
                  <a:pt x="116299" y="35829"/>
                </a:cubicBezTo>
                <a:cubicBezTo>
                  <a:pt x="116828" y="35829"/>
                  <a:pt x="116299" y="35829"/>
                  <a:pt x="117356" y="35260"/>
                </a:cubicBezTo>
                <a:cubicBezTo>
                  <a:pt x="118414" y="35260"/>
                  <a:pt x="120000" y="33554"/>
                  <a:pt x="120000" y="33554"/>
                </a:cubicBezTo>
                <a:cubicBezTo>
                  <a:pt x="120000" y="33554"/>
                  <a:pt x="118942" y="32417"/>
                  <a:pt x="118414" y="32417"/>
                </a:cubicBezTo>
                <a:cubicBezTo>
                  <a:pt x="117885" y="32985"/>
                  <a:pt x="118414" y="32985"/>
                  <a:pt x="116828" y="32985"/>
                </a:cubicBezTo>
                <a:cubicBezTo>
                  <a:pt x="115242" y="32417"/>
                  <a:pt x="114713" y="31848"/>
                  <a:pt x="114713" y="31848"/>
                </a:cubicBezTo>
                <a:cubicBezTo>
                  <a:pt x="114713" y="31848"/>
                  <a:pt x="114185" y="31848"/>
                  <a:pt x="113656" y="31848"/>
                </a:cubicBezTo>
                <a:cubicBezTo>
                  <a:pt x="113127" y="31848"/>
                  <a:pt x="113127" y="31848"/>
                  <a:pt x="112599" y="31279"/>
                </a:cubicBezTo>
                <a:cubicBezTo>
                  <a:pt x="111541" y="30142"/>
                  <a:pt x="110484" y="29004"/>
                  <a:pt x="110484" y="29004"/>
                </a:cubicBezTo>
                <a:cubicBezTo>
                  <a:pt x="110484" y="29004"/>
                  <a:pt x="109427" y="29573"/>
                  <a:pt x="109427" y="29004"/>
                </a:cubicBezTo>
                <a:cubicBezTo>
                  <a:pt x="109427" y="29004"/>
                  <a:pt x="109955" y="27867"/>
                  <a:pt x="109955" y="27867"/>
                </a:cubicBezTo>
                <a:cubicBezTo>
                  <a:pt x="109955" y="27298"/>
                  <a:pt x="109955" y="27298"/>
                  <a:pt x="109955" y="27298"/>
                </a:cubicBezTo>
                <a:cubicBezTo>
                  <a:pt x="109427" y="26729"/>
                  <a:pt x="109427" y="26729"/>
                  <a:pt x="109427" y="26729"/>
                </a:cubicBezTo>
                <a:cubicBezTo>
                  <a:pt x="109427" y="26729"/>
                  <a:pt x="110484" y="26729"/>
                  <a:pt x="110484" y="26729"/>
                </a:cubicBezTo>
                <a:cubicBezTo>
                  <a:pt x="111013" y="26161"/>
                  <a:pt x="111013" y="26161"/>
                  <a:pt x="111013" y="26161"/>
                </a:cubicBezTo>
                <a:cubicBezTo>
                  <a:pt x="112070" y="25023"/>
                  <a:pt x="111013" y="23886"/>
                  <a:pt x="109427" y="24454"/>
                </a:cubicBezTo>
                <a:cubicBezTo>
                  <a:pt x="108898" y="24454"/>
                  <a:pt x="108370" y="25023"/>
                  <a:pt x="108370" y="25023"/>
                </a:cubicBezTo>
                <a:cubicBezTo>
                  <a:pt x="107841" y="25023"/>
                  <a:pt x="106784" y="24454"/>
                  <a:pt x="106784" y="23886"/>
                </a:cubicBezTo>
                <a:cubicBezTo>
                  <a:pt x="106784" y="23317"/>
                  <a:pt x="106255" y="23317"/>
                  <a:pt x="107312" y="22748"/>
                </a:cubicBezTo>
                <a:cubicBezTo>
                  <a:pt x="107841" y="22748"/>
                  <a:pt x="108370" y="21611"/>
                  <a:pt x="108370" y="21611"/>
                </a:cubicBezTo>
                <a:cubicBezTo>
                  <a:pt x="107312" y="19905"/>
                  <a:pt x="107312" y="19905"/>
                  <a:pt x="107312" y="19905"/>
                </a:cubicBezTo>
                <a:cubicBezTo>
                  <a:pt x="107841" y="16492"/>
                  <a:pt x="107841" y="16492"/>
                  <a:pt x="107841" y="16492"/>
                </a:cubicBezTo>
                <a:cubicBezTo>
                  <a:pt x="105726" y="15924"/>
                  <a:pt x="105726" y="15924"/>
                  <a:pt x="105726" y="15924"/>
                </a:cubicBezTo>
                <a:cubicBezTo>
                  <a:pt x="105726" y="14786"/>
                  <a:pt x="105726" y="14786"/>
                  <a:pt x="105726" y="14786"/>
                </a:cubicBezTo>
                <a:cubicBezTo>
                  <a:pt x="104669" y="14218"/>
                  <a:pt x="104669" y="14218"/>
                  <a:pt x="104669" y="14218"/>
                </a:cubicBezTo>
                <a:cubicBezTo>
                  <a:pt x="103612" y="17061"/>
                  <a:pt x="103612" y="17061"/>
                  <a:pt x="103612" y="17061"/>
                </a:cubicBezTo>
                <a:cubicBezTo>
                  <a:pt x="103612" y="17061"/>
                  <a:pt x="102026" y="17630"/>
                  <a:pt x="102026" y="18199"/>
                </a:cubicBezTo>
                <a:cubicBezTo>
                  <a:pt x="101497" y="18767"/>
                  <a:pt x="98854" y="18767"/>
                  <a:pt x="98854" y="18767"/>
                </a:cubicBezTo>
                <a:cubicBezTo>
                  <a:pt x="96740" y="18767"/>
                  <a:pt x="96740" y="18767"/>
                  <a:pt x="96740" y="18767"/>
                </a:cubicBezTo>
                <a:cubicBezTo>
                  <a:pt x="93039" y="19905"/>
                  <a:pt x="93039" y="19905"/>
                  <a:pt x="93039" y="19905"/>
                </a:cubicBezTo>
                <a:cubicBezTo>
                  <a:pt x="93039" y="19905"/>
                  <a:pt x="91982" y="20473"/>
                  <a:pt x="91453" y="20473"/>
                </a:cubicBezTo>
                <a:cubicBezTo>
                  <a:pt x="90925" y="20473"/>
                  <a:pt x="88281" y="19905"/>
                  <a:pt x="88281" y="19905"/>
                </a:cubicBezTo>
                <a:cubicBezTo>
                  <a:pt x="86696" y="20473"/>
                  <a:pt x="86696" y="20473"/>
                  <a:pt x="86696" y="20473"/>
                </a:cubicBezTo>
                <a:cubicBezTo>
                  <a:pt x="82995" y="19336"/>
                  <a:pt x="82995" y="19336"/>
                  <a:pt x="82995" y="19336"/>
                </a:cubicBezTo>
                <a:cubicBezTo>
                  <a:pt x="81938" y="18199"/>
                  <a:pt x="81938" y="18199"/>
                  <a:pt x="81938" y="18199"/>
                </a:cubicBezTo>
                <a:cubicBezTo>
                  <a:pt x="81409" y="17630"/>
                  <a:pt x="81409" y="17630"/>
                  <a:pt x="81409" y="17630"/>
                </a:cubicBezTo>
                <a:cubicBezTo>
                  <a:pt x="78766" y="17061"/>
                  <a:pt x="78766" y="17061"/>
                  <a:pt x="78766" y="17061"/>
                </a:cubicBezTo>
                <a:cubicBezTo>
                  <a:pt x="78237" y="15924"/>
                  <a:pt x="78237" y="15924"/>
                  <a:pt x="78237" y="15924"/>
                </a:cubicBezTo>
                <a:cubicBezTo>
                  <a:pt x="76123" y="15924"/>
                  <a:pt x="76123" y="15924"/>
                  <a:pt x="76123" y="15924"/>
                </a:cubicBezTo>
                <a:cubicBezTo>
                  <a:pt x="76123" y="15924"/>
                  <a:pt x="76123" y="15924"/>
                  <a:pt x="76123" y="15924"/>
                </a:cubicBezTo>
                <a:cubicBezTo>
                  <a:pt x="76123" y="15924"/>
                  <a:pt x="76123" y="15924"/>
                  <a:pt x="76123" y="15924"/>
                </a:cubicBezTo>
                <a:cubicBezTo>
                  <a:pt x="75066" y="15355"/>
                  <a:pt x="75066" y="15355"/>
                  <a:pt x="75066" y="15355"/>
                </a:cubicBezTo>
                <a:cubicBezTo>
                  <a:pt x="75066" y="14786"/>
                  <a:pt x="75066" y="14786"/>
                  <a:pt x="75066" y="14786"/>
                </a:cubicBezTo>
                <a:cubicBezTo>
                  <a:pt x="74537" y="14786"/>
                  <a:pt x="74537" y="14786"/>
                  <a:pt x="74537" y="14218"/>
                </a:cubicBezTo>
                <a:cubicBezTo>
                  <a:pt x="74008" y="13649"/>
                  <a:pt x="74008" y="13649"/>
                  <a:pt x="74008" y="13649"/>
                </a:cubicBezTo>
                <a:cubicBezTo>
                  <a:pt x="71365" y="10236"/>
                  <a:pt x="71365" y="10236"/>
                  <a:pt x="71365" y="10236"/>
                </a:cubicBezTo>
                <a:cubicBezTo>
                  <a:pt x="70837" y="10236"/>
                  <a:pt x="70837" y="10236"/>
                  <a:pt x="70837" y="10236"/>
                </a:cubicBezTo>
                <a:cubicBezTo>
                  <a:pt x="70837" y="10236"/>
                  <a:pt x="70837" y="10236"/>
                  <a:pt x="70837" y="10236"/>
                </a:cubicBezTo>
                <a:cubicBezTo>
                  <a:pt x="66079" y="8530"/>
                  <a:pt x="66079" y="8530"/>
                  <a:pt x="66079" y="8530"/>
                </a:cubicBezTo>
                <a:cubicBezTo>
                  <a:pt x="64493" y="6255"/>
                  <a:pt x="64493" y="6255"/>
                  <a:pt x="64493" y="6255"/>
                </a:cubicBezTo>
                <a:cubicBezTo>
                  <a:pt x="62907" y="5118"/>
                  <a:pt x="62907" y="5118"/>
                  <a:pt x="62907" y="5118"/>
                </a:cubicBezTo>
                <a:cubicBezTo>
                  <a:pt x="60792" y="3412"/>
                  <a:pt x="60792" y="3412"/>
                  <a:pt x="60792" y="3412"/>
                </a:cubicBezTo>
                <a:cubicBezTo>
                  <a:pt x="58678" y="1706"/>
                  <a:pt x="58678" y="1706"/>
                  <a:pt x="58678" y="1706"/>
                </a:cubicBezTo>
                <a:cubicBezTo>
                  <a:pt x="57621" y="568"/>
                  <a:pt x="57621" y="568"/>
                  <a:pt x="57621" y="568"/>
                </a:cubicBezTo>
                <a:cubicBezTo>
                  <a:pt x="57621" y="568"/>
                  <a:pt x="57621" y="568"/>
                  <a:pt x="57621" y="568"/>
                </a:cubicBezTo>
                <a:cubicBezTo>
                  <a:pt x="57621" y="568"/>
                  <a:pt x="57092" y="0"/>
                  <a:pt x="57092" y="0"/>
                </a:cubicBezTo>
                <a:cubicBezTo>
                  <a:pt x="57092" y="0"/>
                  <a:pt x="56563" y="0"/>
                  <a:pt x="56563" y="0"/>
                </a:cubicBezTo>
                <a:cubicBezTo>
                  <a:pt x="56035" y="0"/>
                  <a:pt x="54977" y="0"/>
                  <a:pt x="54977" y="0"/>
                </a:cubicBezTo>
                <a:cubicBezTo>
                  <a:pt x="54977" y="0"/>
                  <a:pt x="54449" y="568"/>
                  <a:pt x="53920" y="568"/>
                </a:cubicBezTo>
                <a:cubicBezTo>
                  <a:pt x="53920" y="568"/>
                  <a:pt x="53392" y="1706"/>
                  <a:pt x="53392" y="1706"/>
                </a:cubicBezTo>
                <a:cubicBezTo>
                  <a:pt x="52863" y="2274"/>
                  <a:pt x="52863" y="2274"/>
                  <a:pt x="52863" y="2274"/>
                </a:cubicBezTo>
                <a:cubicBezTo>
                  <a:pt x="53392" y="2843"/>
                  <a:pt x="53392" y="2843"/>
                  <a:pt x="53392" y="2843"/>
                </a:cubicBezTo>
                <a:cubicBezTo>
                  <a:pt x="54449" y="5118"/>
                  <a:pt x="54977" y="5118"/>
                  <a:pt x="52334" y="4549"/>
                </a:cubicBezTo>
                <a:cubicBezTo>
                  <a:pt x="51277" y="3981"/>
                  <a:pt x="51277" y="3981"/>
                  <a:pt x="51277" y="3981"/>
                </a:cubicBezTo>
                <a:cubicBezTo>
                  <a:pt x="50748" y="4549"/>
                  <a:pt x="50748" y="4549"/>
                  <a:pt x="50748" y="4549"/>
                </a:cubicBezTo>
                <a:cubicBezTo>
                  <a:pt x="49691" y="5118"/>
                  <a:pt x="49691" y="5118"/>
                  <a:pt x="49691" y="5118"/>
                </a:cubicBezTo>
                <a:cubicBezTo>
                  <a:pt x="49691" y="5118"/>
                  <a:pt x="49691" y="5118"/>
                  <a:pt x="49691" y="5118"/>
                </a:cubicBezTo>
                <a:cubicBezTo>
                  <a:pt x="49691" y="5118"/>
                  <a:pt x="49691" y="6255"/>
                  <a:pt x="49691" y="6255"/>
                </a:cubicBezTo>
                <a:cubicBezTo>
                  <a:pt x="49162" y="7393"/>
                  <a:pt x="49162" y="7393"/>
                  <a:pt x="49162" y="7393"/>
                </a:cubicBezTo>
                <a:cubicBezTo>
                  <a:pt x="48105" y="7962"/>
                  <a:pt x="48105" y="7962"/>
                  <a:pt x="48105" y="7962"/>
                </a:cubicBezTo>
                <a:cubicBezTo>
                  <a:pt x="47048" y="8530"/>
                  <a:pt x="47048" y="8530"/>
                  <a:pt x="47048" y="8530"/>
                </a:cubicBezTo>
                <a:cubicBezTo>
                  <a:pt x="46519" y="9099"/>
                  <a:pt x="46519" y="9099"/>
                  <a:pt x="46519" y="9099"/>
                </a:cubicBezTo>
                <a:cubicBezTo>
                  <a:pt x="45462" y="9099"/>
                  <a:pt x="45462" y="9099"/>
                  <a:pt x="45462" y="9099"/>
                </a:cubicBezTo>
                <a:cubicBezTo>
                  <a:pt x="44405" y="9668"/>
                  <a:pt x="44405" y="9668"/>
                  <a:pt x="44405" y="9668"/>
                </a:cubicBezTo>
                <a:cubicBezTo>
                  <a:pt x="43876" y="10805"/>
                  <a:pt x="43876" y="10805"/>
                  <a:pt x="43876" y="10805"/>
                </a:cubicBezTo>
                <a:cubicBezTo>
                  <a:pt x="43876" y="10805"/>
                  <a:pt x="42819" y="10805"/>
                  <a:pt x="42819" y="10805"/>
                </a:cubicBezTo>
                <a:cubicBezTo>
                  <a:pt x="42819" y="10805"/>
                  <a:pt x="41233" y="11374"/>
                  <a:pt x="41233" y="11374"/>
                </a:cubicBezTo>
                <a:cubicBezTo>
                  <a:pt x="41233" y="12511"/>
                  <a:pt x="41233" y="12511"/>
                  <a:pt x="41233" y="12511"/>
                </a:cubicBezTo>
                <a:cubicBezTo>
                  <a:pt x="41233" y="12511"/>
                  <a:pt x="40704" y="13080"/>
                  <a:pt x="40704" y="13080"/>
                </a:cubicBezTo>
                <a:cubicBezTo>
                  <a:pt x="40704" y="13080"/>
                  <a:pt x="40704" y="14786"/>
                  <a:pt x="40704" y="14786"/>
                </a:cubicBezTo>
                <a:cubicBezTo>
                  <a:pt x="40704" y="14786"/>
                  <a:pt x="41762" y="15355"/>
                  <a:pt x="41762" y="15355"/>
                </a:cubicBezTo>
                <a:cubicBezTo>
                  <a:pt x="42290" y="15924"/>
                  <a:pt x="42290" y="15924"/>
                  <a:pt x="42290" y="15924"/>
                </a:cubicBezTo>
                <a:cubicBezTo>
                  <a:pt x="42819" y="16492"/>
                  <a:pt x="42819" y="16492"/>
                  <a:pt x="42819" y="16492"/>
                </a:cubicBezTo>
                <a:cubicBezTo>
                  <a:pt x="42819" y="16492"/>
                  <a:pt x="43348" y="17061"/>
                  <a:pt x="43348" y="17061"/>
                </a:cubicBezTo>
                <a:cubicBezTo>
                  <a:pt x="42819" y="17061"/>
                  <a:pt x="42819" y="18767"/>
                  <a:pt x="42819" y="18767"/>
                </a:cubicBezTo>
                <a:cubicBezTo>
                  <a:pt x="43348" y="20473"/>
                  <a:pt x="43348" y="20473"/>
                  <a:pt x="43348" y="20473"/>
                </a:cubicBezTo>
                <a:cubicBezTo>
                  <a:pt x="42819" y="21042"/>
                  <a:pt x="42819" y="21042"/>
                  <a:pt x="42819" y="21042"/>
                </a:cubicBezTo>
                <a:cubicBezTo>
                  <a:pt x="43348" y="22180"/>
                  <a:pt x="43348" y="22180"/>
                  <a:pt x="43348" y="22180"/>
                </a:cubicBezTo>
                <a:cubicBezTo>
                  <a:pt x="43348" y="22180"/>
                  <a:pt x="43876" y="22180"/>
                  <a:pt x="43348" y="22748"/>
                </a:cubicBezTo>
                <a:cubicBezTo>
                  <a:pt x="42819" y="22748"/>
                  <a:pt x="42290" y="23317"/>
                  <a:pt x="42290" y="23317"/>
                </a:cubicBezTo>
                <a:cubicBezTo>
                  <a:pt x="42290" y="23317"/>
                  <a:pt x="41233" y="23317"/>
                  <a:pt x="41233" y="23317"/>
                </a:cubicBezTo>
                <a:cubicBezTo>
                  <a:pt x="41233" y="23317"/>
                  <a:pt x="40176" y="23317"/>
                  <a:pt x="40176" y="23317"/>
                </a:cubicBezTo>
                <a:cubicBezTo>
                  <a:pt x="39647" y="24454"/>
                  <a:pt x="39647" y="24454"/>
                  <a:pt x="39647" y="24454"/>
                </a:cubicBezTo>
                <a:cubicBezTo>
                  <a:pt x="38590" y="23886"/>
                  <a:pt x="38590" y="23886"/>
                  <a:pt x="38590" y="23886"/>
                </a:cubicBezTo>
                <a:cubicBezTo>
                  <a:pt x="38590" y="25023"/>
                  <a:pt x="38590" y="25023"/>
                  <a:pt x="38590" y="25023"/>
                </a:cubicBezTo>
                <a:cubicBezTo>
                  <a:pt x="37004" y="25592"/>
                  <a:pt x="37004" y="25592"/>
                  <a:pt x="37004" y="25592"/>
                </a:cubicBezTo>
                <a:cubicBezTo>
                  <a:pt x="35947" y="26161"/>
                  <a:pt x="35947" y="26161"/>
                  <a:pt x="35947" y="26161"/>
                </a:cubicBezTo>
                <a:cubicBezTo>
                  <a:pt x="35418" y="27298"/>
                  <a:pt x="35418" y="27298"/>
                  <a:pt x="35418" y="27298"/>
                </a:cubicBezTo>
                <a:cubicBezTo>
                  <a:pt x="35947" y="27867"/>
                  <a:pt x="35947" y="27867"/>
                  <a:pt x="35947" y="27867"/>
                </a:cubicBezTo>
                <a:cubicBezTo>
                  <a:pt x="35947" y="27867"/>
                  <a:pt x="36475" y="28436"/>
                  <a:pt x="36475" y="27867"/>
                </a:cubicBezTo>
                <a:cubicBezTo>
                  <a:pt x="36475" y="27867"/>
                  <a:pt x="36475" y="27298"/>
                  <a:pt x="36475" y="27298"/>
                </a:cubicBezTo>
                <a:cubicBezTo>
                  <a:pt x="37004" y="27867"/>
                  <a:pt x="37533" y="28436"/>
                  <a:pt x="37533" y="28436"/>
                </a:cubicBezTo>
                <a:cubicBezTo>
                  <a:pt x="38061" y="29573"/>
                  <a:pt x="38061" y="29573"/>
                  <a:pt x="38061" y="29573"/>
                </a:cubicBezTo>
                <a:cubicBezTo>
                  <a:pt x="38061" y="29573"/>
                  <a:pt x="37004" y="29573"/>
                  <a:pt x="37004" y="29573"/>
                </a:cubicBezTo>
                <a:cubicBezTo>
                  <a:pt x="37004" y="29573"/>
                  <a:pt x="36475" y="30142"/>
                  <a:pt x="36475" y="30142"/>
                </a:cubicBezTo>
                <a:cubicBezTo>
                  <a:pt x="35947" y="30710"/>
                  <a:pt x="35947" y="30710"/>
                  <a:pt x="35947" y="30710"/>
                </a:cubicBezTo>
                <a:cubicBezTo>
                  <a:pt x="35947" y="31279"/>
                  <a:pt x="35947" y="31279"/>
                  <a:pt x="35947" y="31848"/>
                </a:cubicBezTo>
                <a:cubicBezTo>
                  <a:pt x="35947" y="31848"/>
                  <a:pt x="35947" y="32417"/>
                  <a:pt x="35947" y="32417"/>
                </a:cubicBezTo>
                <a:cubicBezTo>
                  <a:pt x="36475" y="32417"/>
                  <a:pt x="37004" y="33554"/>
                  <a:pt x="37004" y="33554"/>
                </a:cubicBezTo>
                <a:cubicBezTo>
                  <a:pt x="37004" y="33554"/>
                  <a:pt x="37533" y="34123"/>
                  <a:pt x="37533" y="34123"/>
                </a:cubicBezTo>
                <a:cubicBezTo>
                  <a:pt x="37533" y="34123"/>
                  <a:pt x="37533" y="34691"/>
                  <a:pt x="37533" y="34691"/>
                </a:cubicBezTo>
                <a:cubicBezTo>
                  <a:pt x="37533" y="34691"/>
                  <a:pt x="37004" y="35260"/>
                  <a:pt x="36475" y="35260"/>
                </a:cubicBezTo>
                <a:cubicBezTo>
                  <a:pt x="36475" y="35260"/>
                  <a:pt x="35418" y="35260"/>
                  <a:pt x="35418" y="35260"/>
                </a:cubicBezTo>
                <a:cubicBezTo>
                  <a:pt x="35418" y="35260"/>
                  <a:pt x="34889" y="36398"/>
                  <a:pt x="34889" y="36398"/>
                </a:cubicBezTo>
                <a:cubicBezTo>
                  <a:pt x="34889" y="36398"/>
                  <a:pt x="34361" y="36398"/>
                  <a:pt x="33832" y="36398"/>
                </a:cubicBezTo>
                <a:cubicBezTo>
                  <a:pt x="33832" y="36398"/>
                  <a:pt x="34889" y="36966"/>
                  <a:pt x="33832" y="36398"/>
                </a:cubicBezTo>
                <a:cubicBezTo>
                  <a:pt x="32246" y="35829"/>
                  <a:pt x="32246" y="35260"/>
                  <a:pt x="32246" y="35260"/>
                </a:cubicBezTo>
                <a:cubicBezTo>
                  <a:pt x="32246" y="35260"/>
                  <a:pt x="31718" y="34691"/>
                  <a:pt x="31718" y="34691"/>
                </a:cubicBezTo>
                <a:cubicBezTo>
                  <a:pt x="31189" y="34691"/>
                  <a:pt x="30660" y="34691"/>
                  <a:pt x="30660" y="34691"/>
                </a:cubicBezTo>
                <a:cubicBezTo>
                  <a:pt x="29603" y="34691"/>
                  <a:pt x="29603" y="34691"/>
                  <a:pt x="29603" y="34691"/>
                </a:cubicBezTo>
                <a:cubicBezTo>
                  <a:pt x="29074" y="34123"/>
                  <a:pt x="29074" y="34123"/>
                  <a:pt x="29074" y="34123"/>
                </a:cubicBezTo>
                <a:cubicBezTo>
                  <a:pt x="28546" y="35260"/>
                  <a:pt x="28546" y="35260"/>
                  <a:pt x="28546" y="35260"/>
                </a:cubicBezTo>
                <a:cubicBezTo>
                  <a:pt x="28546" y="35260"/>
                  <a:pt x="28546" y="35829"/>
                  <a:pt x="28017" y="35829"/>
                </a:cubicBezTo>
                <a:cubicBezTo>
                  <a:pt x="27488" y="36398"/>
                  <a:pt x="28017" y="36398"/>
                  <a:pt x="27488" y="36398"/>
                </a:cubicBezTo>
                <a:cubicBezTo>
                  <a:pt x="26431" y="36398"/>
                  <a:pt x="25903" y="35260"/>
                  <a:pt x="25903" y="35260"/>
                </a:cubicBezTo>
                <a:cubicBezTo>
                  <a:pt x="25903" y="35260"/>
                  <a:pt x="24845" y="34691"/>
                  <a:pt x="24845" y="34691"/>
                </a:cubicBezTo>
                <a:cubicBezTo>
                  <a:pt x="24317" y="34123"/>
                  <a:pt x="24317" y="34123"/>
                  <a:pt x="24317" y="34123"/>
                </a:cubicBezTo>
                <a:cubicBezTo>
                  <a:pt x="23788" y="34123"/>
                  <a:pt x="23788" y="34691"/>
                  <a:pt x="23788" y="33554"/>
                </a:cubicBezTo>
                <a:cubicBezTo>
                  <a:pt x="23788" y="32985"/>
                  <a:pt x="23788" y="32985"/>
                  <a:pt x="23788" y="32985"/>
                </a:cubicBezTo>
                <a:cubicBezTo>
                  <a:pt x="23259" y="32417"/>
                  <a:pt x="23259" y="32985"/>
                  <a:pt x="22731" y="32417"/>
                </a:cubicBezTo>
                <a:cubicBezTo>
                  <a:pt x="22731" y="31848"/>
                  <a:pt x="22202" y="31279"/>
                  <a:pt x="22202" y="31279"/>
                </a:cubicBezTo>
                <a:cubicBezTo>
                  <a:pt x="21674" y="30142"/>
                  <a:pt x="21674" y="30142"/>
                  <a:pt x="21674" y="30142"/>
                </a:cubicBezTo>
                <a:cubicBezTo>
                  <a:pt x="21674" y="30142"/>
                  <a:pt x="21674" y="30142"/>
                  <a:pt x="21674" y="30710"/>
                </a:cubicBezTo>
                <a:cubicBezTo>
                  <a:pt x="21145" y="31279"/>
                  <a:pt x="20616" y="31279"/>
                  <a:pt x="20616" y="31279"/>
                </a:cubicBezTo>
                <a:cubicBezTo>
                  <a:pt x="20616" y="31848"/>
                  <a:pt x="20088" y="32417"/>
                  <a:pt x="20088" y="32417"/>
                </a:cubicBezTo>
                <a:cubicBezTo>
                  <a:pt x="20088" y="32417"/>
                  <a:pt x="19559" y="32985"/>
                  <a:pt x="19559" y="33554"/>
                </a:cubicBezTo>
                <a:cubicBezTo>
                  <a:pt x="20088" y="33554"/>
                  <a:pt x="20088" y="33554"/>
                  <a:pt x="20088" y="34123"/>
                </a:cubicBezTo>
                <a:cubicBezTo>
                  <a:pt x="20088" y="34123"/>
                  <a:pt x="19559" y="34691"/>
                  <a:pt x="19559" y="34691"/>
                </a:cubicBezTo>
                <a:cubicBezTo>
                  <a:pt x="19030" y="35260"/>
                  <a:pt x="19030" y="35260"/>
                  <a:pt x="18502" y="35260"/>
                </a:cubicBezTo>
                <a:cubicBezTo>
                  <a:pt x="18502" y="35829"/>
                  <a:pt x="17444" y="36398"/>
                  <a:pt x="17444" y="36398"/>
                </a:cubicBezTo>
                <a:cubicBezTo>
                  <a:pt x="16387" y="36398"/>
                  <a:pt x="16387" y="36398"/>
                  <a:pt x="16387" y="36398"/>
                </a:cubicBezTo>
                <a:cubicBezTo>
                  <a:pt x="14801" y="35829"/>
                  <a:pt x="14801" y="35829"/>
                  <a:pt x="14801" y="35829"/>
                </a:cubicBezTo>
                <a:cubicBezTo>
                  <a:pt x="13744" y="36966"/>
                  <a:pt x="13744" y="36966"/>
                  <a:pt x="13744" y="36966"/>
                </a:cubicBezTo>
                <a:cubicBezTo>
                  <a:pt x="13744" y="36966"/>
                  <a:pt x="13215" y="36966"/>
                  <a:pt x="13215" y="36966"/>
                </a:cubicBezTo>
                <a:cubicBezTo>
                  <a:pt x="12687" y="36966"/>
                  <a:pt x="12158" y="36966"/>
                  <a:pt x="12158" y="36966"/>
                </a:cubicBezTo>
                <a:cubicBezTo>
                  <a:pt x="12158" y="36966"/>
                  <a:pt x="11629" y="36398"/>
                  <a:pt x="11101" y="36398"/>
                </a:cubicBezTo>
                <a:cubicBezTo>
                  <a:pt x="11101" y="36398"/>
                  <a:pt x="10572" y="36398"/>
                  <a:pt x="10572" y="36398"/>
                </a:cubicBezTo>
                <a:cubicBezTo>
                  <a:pt x="10044" y="36398"/>
                  <a:pt x="9515" y="36398"/>
                  <a:pt x="9515" y="36398"/>
                </a:cubicBezTo>
                <a:cubicBezTo>
                  <a:pt x="9515" y="36966"/>
                  <a:pt x="9515" y="36966"/>
                  <a:pt x="9515" y="36966"/>
                </a:cubicBezTo>
                <a:cubicBezTo>
                  <a:pt x="9515" y="36966"/>
                  <a:pt x="10044" y="36966"/>
                  <a:pt x="10044" y="36966"/>
                </a:cubicBezTo>
                <a:cubicBezTo>
                  <a:pt x="10044" y="37535"/>
                  <a:pt x="10044" y="38104"/>
                  <a:pt x="10044" y="38104"/>
                </a:cubicBezTo>
                <a:cubicBezTo>
                  <a:pt x="10044" y="38104"/>
                  <a:pt x="9515" y="38104"/>
                  <a:pt x="9515" y="38104"/>
                </a:cubicBezTo>
                <a:cubicBezTo>
                  <a:pt x="9515" y="38672"/>
                  <a:pt x="8458" y="38672"/>
                  <a:pt x="8458" y="38672"/>
                </a:cubicBezTo>
                <a:cubicBezTo>
                  <a:pt x="8458" y="38672"/>
                  <a:pt x="8458" y="39241"/>
                  <a:pt x="8458" y="39241"/>
                </a:cubicBezTo>
                <a:cubicBezTo>
                  <a:pt x="8458" y="39241"/>
                  <a:pt x="8458" y="39241"/>
                  <a:pt x="7929" y="39241"/>
                </a:cubicBezTo>
                <a:cubicBezTo>
                  <a:pt x="7400" y="39241"/>
                  <a:pt x="7400" y="39241"/>
                  <a:pt x="6872" y="39241"/>
                </a:cubicBezTo>
                <a:cubicBezTo>
                  <a:pt x="6872" y="38672"/>
                  <a:pt x="6343" y="38672"/>
                  <a:pt x="5814" y="38672"/>
                </a:cubicBezTo>
                <a:cubicBezTo>
                  <a:pt x="5814" y="38672"/>
                  <a:pt x="4229" y="38104"/>
                  <a:pt x="4229" y="38104"/>
                </a:cubicBezTo>
                <a:cubicBezTo>
                  <a:pt x="4229" y="38104"/>
                  <a:pt x="3700" y="38672"/>
                  <a:pt x="3700" y="38672"/>
                </a:cubicBezTo>
                <a:cubicBezTo>
                  <a:pt x="3171" y="38672"/>
                  <a:pt x="2643" y="38672"/>
                  <a:pt x="2114" y="38104"/>
                </a:cubicBezTo>
                <a:cubicBezTo>
                  <a:pt x="2114"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6966"/>
                  <a:pt x="1585" y="36966"/>
                  <a:pt x="1585" y="36966"/>
                </a:cubicBezTo>
                <a:cubicBezTo>
                  <a:pt x="0" y="38104"/>
                  <a:pt x="0" y="38104"/>
                  <a:pt x="0" y="38104"/>
                </a:cubicBezTo>
                <a:cubicBezTo>
                  <a:pt x="1057" y="40379"/>
                  <a:pt x="1057" y="40379"/>
                  <a:pt x="1057" y="40379"/>
                </a:cubicBezTo>
                <a:cubicBezTo>
                  <a:pt x="528" y="40947"/>
                  <a:pt x="528" y="40947"/>
                  <a:pt x="528" y="40947"/>
                </a:cubicBezTo>
                <a:cubicBezTo>
                  <a:pt x="528" y="40947"/>
                  <a:pt x="1057" y="41516"/>
                  <a:pt x="1057" y="41516"/>
                </a:cubicBezTo>
                <a:cubicBezTo>
                  <a:pt x="1057" y="42085"/>
                  <a:pt x="1585" y="42085"/>
                  <a:pt x="1585" y="42654"/>
                </a:cubicBezTo>
                <a:cubicBezTo>
                  <a:pt x="1585" y="43222"/>
                  <a:pt x="1585" y="43791"/>
                  <a:pt x="1585" y="43791"/>
                </a:cubicBezTo>
                <a:cubicBezTo>
                  <a:pt x="2114" y="43791"/>
                  <a:pt x="2114" y="43791"/>
                  <a:pt x="2114" y="43791"/>
                </a:cubicBezTo>
                <a:cubicBezTo>
                  <a:pt x="2643" y="44928"/>
                  <a:pt x="2643" y="44928"/>
                  <a:pt x="2643" y="44928"/>
                </a:cubicBezTo>
                <a:cubicBezTo>
                  <a:pt x="2643" y="45497"/>
                  <a:pt x="2643" y="45497"/>
                  <a:pt x="2643" y="45497"/>
                </a:cubicBezTo>
                <a:cubicBezTo>
                  <a:pt x="2643" y="46635"/>
                  <a:pt x="2643" y="46635"/>
                  <a:pt x="2643" y="46635"/>
                </a:cubicBezTo>
                <a:cubicBezTo>
                  <a:pt x="2643" y="46635"/>
                  <a:pt x="3171" y="47203"/>
                  <a:pt x="3171" y="47772"/>
                </a:cubicBezTo>
                <a:cubicBezTo>
                  <a:pt x="3171" y="47772"/>
                  <a:pt x="3171" y="48341"/>
                  <a:pt x="3171" y="48909"/>
                </a:cubicBezTo>
                <a:cubicBezTo>
                  <a:pt x="3171" y="48909"/>
                  <a:pt x="4229" y="50047"/>
                  <a:pt x="4229" y="50047"/>
                </a:cubicBezTo>
                <a:cubicBezTo>
                  <a:pt x="4229" y="51184"/>
                  <a:pt x="4229" y="51184"/>
                  <a:pt x="4229" y="51184"/>
                </a:cubicBezTo>
                <a:cubicBezTo>
                  <a:pt x="4229" y="51184"/>
                  <a:pt x="4757" y="51753"/>
                  <a:pt x="5286" y="52322"/>
                </a:cubicBezTo>
                <a:cubicBezTo>
                  <a:pt x="5286" y="52322"/>
                  <a:pt x="5814" y="52890"/>
                  <a:pt x="5814" y="52890"/>
                </a:cubicBezTo>
                <a:cubicBezTo>
                  <a:pt x="6343" y="54028"/>
                  <a:pt x="6343" y="54028"/>
                  <a:pt x="6343" y="54028"/>
                </a:cubicBezTo>
                <a:cubicBezTo>
                  <a:pt x="6872" y="55165"/>
                  <a:pt x="6872" y="55165"/>
                  <a:pt x="6872" y="55165"/>
                </a:cubicBezTo>
                <a:cubicBezTo>
                  <a:pt x="7400" y="55734"/>
                  <a:pt x="7400" y="55734"/>
                  <a:pt x="7400" y="55734"/>
                </a:cubicBezTo>
                <a:cubicBezTo>
                  <a:pt x="7929" y="56872"/>
                  <a:pt x="7929" y="56872"/>
                  <a:pt x="7929" y="56872"/>
                </a:cubicBezTo>
                <a:cubicBezTo>
                  <a:pt x="8458" y="57440"/>
                  <a:pt x="8458" y="57440"/>
                  <a:pt x="8458" y="57440"/>
                </a:cubicBezTo>
                <a:cubicBezTo>
                  <a:pt x="8986" y="58009"/>
                  <a:pt x="8986" y="58009"/>
                  <a:pt x="8986" y="58009"/>
                </a:cubicBezTo>
                <a:cubicBezTo>
                  <a:pt x="8986" y="58009"/>
                  <a:pt x="8986" y="58578"/>
                  <a:pt x="9515" y="58578"/>
                </a:cubicBezTo>
                <a:cubicBezTo>
                  <a:pt x="10044" y="58578"/>
                  <a:pt x="10572" y="58578"/>
                  <a:pt x="10572" y="58578"/>
                </a:cubicBezTo>
                <a:cubicBezTo>
                  <a:pt x="11101" y="58578"/>
                  <a:pt x="11101" y="59146"/>
                  <a:pt x="11629" y="57440"/>
                </a:cubicBezTo>
                <a:cubicBezTo>
                  <a:pt x="11629" y="56303"/>
                  <a:pt x="11629" y="55734"/>
                  <a:pt x="11629" y="55734"/>
                </a:cubicBezTo>
                <a:cubicBezTo>
                  <a:pt x="11629" y="55734"/>
                  <a:pt x="12158" y="55734"/>
                  <a:pt x="12158" y="55165"/>
                </a:cubicBezTo>
                <a:cubicBezTo>
                  <a:pt x="12687" y="55165"/>
                  <a:pt x="13215" y="55165"/>
                  <a:pt x="13215" y="54597"/>
                </a:cubicBezTo>
                <a:cubicBezTo>
                  <a:pt x="13215" y="53459"/>
                  <a:pt x="12158" y="52890"/>
                  <a:pt x="12158" y="52890"/>
                </a:cubicBezTo>
                <a:cubicBezTo>
                  <a:pt x="12158" y="52890"/>
                  <a:pt x="13215" y="52322"/>
                  <a:pt x="13744" y="52890"/>
                </a:cubicBezTo>
                <a:cubicBezTo>
                  <a:pt x="13744" y="53459"/>
                  <a:pt x="13744" y="54028"/>
                  <a:pt x="14273" y="53459"/>
                </a:cubicBezTo>
                <a:cubicBezTo>
                  <a:pt x="14801" y="52322"/>
                  <a:pt x="14801" y="52322"/>
                  <a:pt x="14801" y="52322"/>
                </a:cubicBezTo>
                <a:cubicBezTo>
                  <a:pt x="14273" y="51753"/>
                  <a:pt x="14273" y="51184"/>
                  <a:pt x="14273" y="50616"/>
                </a:cubicBezTo>
                <a:cubicBezTo>
                  <a:pt x="14273" y="50616"/>
                  <a:pt x="14801" y="50047"/>
                  <a:pt x="14801" y="49478"/>
                </a:cubicBezTo>
                <a:cubicBezTo>
                  <a:pt x="15330" y="48909"/>
                  <a:pt x="15330" y="48341"/>
                  <a:pt x="15330" y="47772"/>
                </a:cubicBezTo>
                <a:cubicBezTo>
                  <a:pt x="15330" y="46635"/>
                  <a:pt x="15330" y="47203"/>
                  <a:pt x="15859" y="46066"/>
                </a:cubicBezTo>
                <a:cubicBezTo>
                  <a:pt x="15859" y="45497"/>
                  <a:pt x="15859" y="46066"/>
                  <a:pt x="15859" y="43791"/>
                </a:cubicBezTo>
                <a:cubicBezTo>
                  <a:pt x="16387" y="42085"/>
                  <a:pt x="16387" y="41516"/>
                  <a:pt x="16916" y="41516"/>
                </a:cubicBezTo>
                <a:cubicBezTo>
                  <a:pt x="16916" y="41516"/>
                  <a:pt x="21145" y="43222"/>
                  <a:pt x="21145" y="43222"/>
                </a:cubicBezTo>
                <a:cubicBezTo>
                  <a:pt x="21145" y="43222"/>
                  <a:pt x="21674" y="44360"/>
                  <a:pt x="21674" y="44360"/>
                </a:cubicBezTo>
                <a:cubicBezTo>
                  <a:pt x="21674" y="44928"/>
                  <a:pt x="21674" y="45497"/>
                  <a:pt x="21674" y="45497"/>
                </a:cubicBezTo>
                <a:cubicBezTo>
                  <a:pt x="21674" y="46066"/>
                  <a:pt x="21145" y="47203"/>
                  <a:pt x="21145" y="47203"/>
                </a:cubicBezTo>
                <a:cubicBezTo>
                  <a:pt x="21145" y="47772"/>
                  <a:pt x="21145" y="47772"/>
                  <a:pt x="21145" y="47772"/>
                </a:cubicBezTo>
                <a:cubicBezTo>
                  <a:pt x="21145" y="47772"/>
                  <a:pt x="20088" y="47772"/>
                  <a:pt x="20088" y="48909"/>
                </a:cubicBezTo>
                <a:cubicBezTo>
                  <a:pt x="19559" y="49478"/>
                  <a:pt x="19559" y="49478"/>
                  <a:pt x="20088" y="50047"/>
                </a:cubicBezTo>
                <a:cubicBezTo>
                  <a:pt x="20616" y="50616"/>
                  <a:pt x="21145" y="51184"/>
                  <a:pt x="21145" y="51184"/>
                </a:cubicBezTo>
                <a:cubicBezTo>
                  <a:pt x="21674" y="51184"/>
                  <a:pt x="22202" y="50616"/>
                  <a:pt x="22731" y="50616"/>
                </a:cubicBezTo>
                <a:cubicBezTo>
                  <a:pt x="22731" y="50616"/>
                  <a:pt x="23259" y="50616"/>
                  <a:pt x="23259" y="50616"/>
                </a:cubicBezTo>
                <a:cubicBezTo>
                  <a:pt x="23259" y="51184"/>
                  <a:pt x="23259" y="51753"/>
                  <a:pt x="23788" y="52322"/>
                </a:cubicBezTo>
                <a:cubicBezTo>
                  <a:pt x="24317" y="52322"/>
                  <a:pt x="24845" y="52890"/>
                  <a:pt x="24845" y="52890"/>
                </a:cubicBezTo>
                <a:cubicBezTo>
                  <a:pt x="25374" y="52890"/>
                  <a:pt x="25903" y="52890"/>
                  <a:pt x="25903" y="52890"/>
                </a:cubicBezTo>
                <a:cubicBezTo>
                  <a:pt x="25903" y="52890"/>
                  <a:pt x="26431" y="52322"/>
                  <a:pt x="26960" y="52322"/>
                </a:cubicBezTo>
                <a:cubicBezTo>
                  <a:pt x="26960" y="52322"/>
                  <a:pt x="28546" y="54028"/>
                  <a:pt x="27488" y="51753"/>
                </a:cubicBezTo>
                <a:cubicBezTo>
                  <a:pt x="25903" y="50047"/>
                  <a:pt x="25903" y="50047"/>
                  <a:pt x="25903" y="49478"/>
                </a:cubicBezTo>
                <a:cubicBezTo>
                  <a:pt x="25374" y="49478"/>
                  <a:pt x="24845" y="48909"/>
                  <a:pt x="24845" y="48909"/>
                </a:cubicBezTo>
                <a:cubicBezTo>
                  <a:pt x="24317" y="48909"/>
                  <a:pt x="24317" y="48909"/>
                  <a:pt x="24317" y="48909"/>
                </a:cubicBezTo>
                <a:cubicBezTo>
                  <a:pt x="24317" y="48909"/>
                  <a:pt x="24317" y="48341"/>
                  <a:pt x="24317" y="47772"/>
                </a:cubicBezTo>
                <a:cubicBezTo>
                  <a:pt x="24845" y="47203"/>
                  <a:pt x="24845" y="47203"/>
                  <a:pt x="25374" y="47203"/>
                </a:cubicBezTo>
                <a:cubicBezTo>
                  <a:pt x="25903" y="47203"/>
                  <a:pt x="25903" y="46635"/>
                  <a:pt x="26960" y="47772"/>
                </a:cubicBezTo>
                <a:cubicBezTo>
                  <a:pt x="27488" y="48341"/>
                  <a:pt x="27488" y="48341"/>
                  <a:pt x="27488" y="48909"/>
                </a:cubicBezTo>
                <a:cubicBezTo>
                  <a:pt x="28017" y="50047"/>
                  <a:pt x="28546" y="50616"/>
                  <a:pt x="29074" y="51184"/>
                </a:cubicBezTo>
                <a:cubicBezTo>
                  <a:pt x="29074" y="51184"/>
                  <a:pt x="29603" y="51184"/>
                  <a:pt x="29603" y="52322"/>
                </a:cubicBezTo>
                <a:cubicBezTo>
                  <a:pt x="29603" y="53459"/>
                  <a:pt x="29603" y="54597"/>
                  <a:pt x="29603" y="55165"/>
                </a:cubicBezTo>
                <a:cubicBezTo>
                  <a:pt x="29603" y="55165"/>
                  <a:pt x="29603" y="57440"/>
                  <a:pt x="29603" y="57440"/>
                </a:cubicBezTo>
                <a:cubicBezTo>
                  <a:pt x="29603" y="57440"/>
                  <a:pt x="29603" y="58578"/>
                  <a:pt x="29603" y="59146"/>
                </a:cubicBezTo>
                <a:cubicBezTo>
                  <a:pt x="29603" y="59715"/>
                  <a:pt x="32246" y="63696"/>
                  <a:pt x="32246" y="63696"/>
                </a:cubicBezTo>
                <a:cubicBezTo>
                  <a:pt x="32246" y="63696"/>
                  <a:pt x="33303" y="65402"/>
                  <a:pt x="33832" y="65402"/>
                </a:cubicBezTo>
                <a:cubicBezTo>
                  <a:pt x="33832" y="65402"/>
                  <a:pt x="34361" y="67109"/>
                  <a:pt x="34889" y="67677"/>
                </a:cubicBezTo>
                <a:cubicBezTo>
                  <a:pt x="35947" y="67677"/>
                  <a:pt x="38061" y="68815"/>
                  <a:pt x="38061" y="68815"/>
                </a:cubicBezTo>
                <a:cubicBezTo>
                  <a:pt x="41762" y="71090"/>
                  <a:pt x="41762" y="71090"/>
                  <a:pt x="41762" y="71090"/>
                </a:cubicBezTo>
                <a:cubicBezTo>
                  <a:pt x="41762" y="71090"/>
                  <a:pt x="42819" y="72796"/>
                  <a:pt x="43348" y="72796"/>
                </a:cubicBezTo>
                <a:cubicBezTo>
                  <a:pt x="43348" y="72796"/>
                  <a:pt x="45991" y="72796"/>
                  <a:pt x="43876" y="72796"/>
                </a:cubicBezTo>
                <a:cubicBezTo>
                  <a:pt x="42290" y="72796"/>
                  <a:pt x="40176" y="71658"/>
                  <a:pt x="40176" y="71658"/>
                </a:cubicBezTo>
                <a:cubicBezTo>
                  <a:pt x="40176" y="71658"/>
                  <a:pt x="39647" y="70521"/>
                  <a:pt x="39647" y="70521"/>
                </a:cubicBezTo>
                <a:cubicBezTo>
                  <a:pt x="39118" y="70521"/>
                  <a:pt x="37004" y="69952"/>
                  <a:pt x="36475" y="69383"/>
                </a:cubicBezTo>
                <a:cubicBezTo>
                  <a:pt x="36475" y="69383"/>
                  <a:pt x="35947" y="68815"/>
                  <a:pt x="35418" y="68246"/>
                </a:cubicBezTo>
                <a:cubicBezTo>
                  <a:pt x="34889" y="67109"/>
                  <a:pt x="33832" y="66540"/>
                  <a:pt x="33832" y="66540"/>
                </a:cubicBezTo>
                <a:cubicBezTo>
                  <a:pt x="33832" y="66540"/>
                  <a:pt x="33303" y="65971"/>
                  <a:pt x="32775" y="64834"/>
                </a:cubicBezTo>
                <a:cubicBezTo>
                  <a:pt x="32246" y="64265"/>
                  <a:pt x="32246" y="64265"/>
                  <a:pt x="32246" y="63696"/>
                </a:cubicBezTo>
                <a:cubicBezTo>
                  <a:pt x="31718" y="63696"/>
                  <a:pt x="32246" y="63696"/>
                  <a:pt x="31189" y="63127"/>
                </a:cubicBezTo>
                <a:cubicBezTo>
                  <a:pt x="30132" y="62559"/>
                  <a:pt x="29603" y="61990"/>
                  <a:pt x="29603" y="61990"/>
                </a:cubicBezTo>
                <a:cubicBezTo>
                  <a:pt x="29074" y="61990"/>
                  <a:pt x="28017" y="61421"/>
                  <a:pt x="28017" y="61421"/>
                </a:cubicBezTo>
                <a:cubicBezTo>
                  <a:pt x="28017" y="61421"/>
                  <a:pt x="26960" y="60284"/>
                  <a:pt x="26960" y="60284"/>
                </a:cubicBezTo>
                <a:cubicBezTo>
                  <a:pt x="26960" y="60284"/>
                  <a:pt x="26431" y="61421"/>
                  <a:pt x="27488" y="61990"/>
                </a:cubicBezTo>
                <a:cubicBezTo>
                  <a:pt x="28017" y="61990"/>
                  <a:pt x="29074" y="63127"/>
                  <a:pt x="29074" y="63127"/>
                </a:cubicBezTo>
                <a:cubicBezTo>
                  <a:pt x="29074" y="63127"/>
                  <a:pt x="30132" y="63696"/>
                  <a:pt x="30132" y="63696"/>
                </a:cubicBezTo>
                <a:cubicBezTo>
                  <a:pt x="30132" y="63696"/>
                  <a:pt x="30132" y="64834"/>
                  <a:pt x="30132" y="64834"/>
                </a:cubicBezTo>
                <a:cubicBezTo>
                  <a:pt x="30132" y="64834"/>
                  <a:pt x="28546" y="64265"/>
                  <a:pt x="30132" y="64834"/>
                </a:cubicBezTo>
                <a:cubicBezTo>
                  <a:pt x="31189" y="65402"/>
                  <a:pt x="32246" y="65402"/>
                  <a:pt x="32246" y="65402"/>
                </a:cubicBezTo>
                <a:cubicBezTo>
                  <a:pt x="32246" y="65402"/>
                  <a:pt x="31189" y="65971"/>
                  <a:pt x="30660" y="65971"/>
                </a:cubicBezTo>
                <a:cubicBezTo>
                  <a:pt x="30660" y="66540"/>
                  <a:pt x="31718" y="68246"/>
                  <a:pt x="31718" y="67677"/>
                </a:cubicBezTo>
                <a:cubicBezTo>
                  <a:pt x="32246" y="67677"/>
                  <a:pt x="32775" y="68246"/>
                  <a:pt x="33303" y="68246"/>
                </a:cubicBezTo>
                <a:cubicBezTo>
                  <a:pt x="33303" y="68246"/>
                  <a:pt x="34361" y="68246"/>
                  <a:pt x="34361" y="68815"/>
                </a:cubicBezTo>
                <a:cubicBezTo>
                  <a:pt x="34889" y="68815"/>
                  <a:pt x="34889" y="68815"/>
                  <a:pt x="34889" y="69383"/>
                </a:cubicBezTo>
                <a:cubicBezTo>
                  <a:pt x="34361" y="69383"/>
                  <a:pt x="34889" y="70521"/>
                  <a:pt x="34889" y="70521"/>
                </a:cubicBezTo>
                <a:cubicBezTo>
                  <a:pt x="35947" y="71090"/>
                  <a:pt x="35947" y="71090"/>
                  <a:pt x="35947" y="71090"/>
                </a:cubicBezTo>
                <a:cubicBezTo>
                  <a:pt x="35947" y="71090"/>
                  <a:pt x="34361" y="71090"/>
                  <a:pt x="34361" y="70521"/>
                </a:cubicBezTo>
                <a:cubicBezTo>
                  <a:pt x="33832" y="70521"/>
                  <a:pt x="33832" y="69952"/>
                  <a:pt x="33303" y="70521"/>
                </a:cubicBezTo>
                <a:cubicBezTo>
                  <a:pt x="32775" y="71090"/>
                  <a:pt x="32775" y="71090"/>
                  <a:pt x="32775" y="71658"/>
                </a:cubicBezTo>
                <a:cubicBezTo>
                  <a:pt x="33303" y="72227"/>
                  <a:pt x="33832" y="72796"/>
                  <a:pt x="34361" y="72227"/>
                </a:cubicBezTo>
                <a:cubicBezTo>
                  <a:pt x="34361" y="72227"/>
                  <a:pt x="34361" y="72227"/>
                  <a:pt x="34889" y="71658"/>
                </a:cubicBezTo>
                <a:cubicBezTo>
                  <a:pt x="34889" y="71658"/>
                  <a:pt x="34889" y="71658"/>
                  <a:pt x="35418" y="71658"/>
                </a:cubicBezTo>
                <a:cubicBezTo>
                  <a:pt x="35418" y="71658"/>
                  <a:pt x="35947" y="71658"/>
                  <a:pt x="35947" y="71658"/>
                </a:cubicBezTo>
                <a:cubicBezTo>
                  <a:pt x="36475" y="71090"/>
                  <a:pt x="36475" y="71090"/>
                  <a:pt x="36475" y="71090"/>
                </a:cubicBezTo>
                <a:cubicBezTo>
                  <a:pt x="36475" y="71090"/>
                  <a:pt x="36475" y="71090"/>
                  <a:pt x="36475" y="71658"/>
                </a:cubicBezTo>
                <a:cubicBezTo>
                  <a:pt x="36475" y="71658"/>
                  <a:pt x="37004" y="71658"/>
                  <a:pt x="36475" y="72227"/>
                </a:cubicBezTo>
                <a:cubicBezTo>
                  <a:pt x="36475" y="72796"/>
                  <a:pt x="35947" y="72796"/>
                  <a:pt x="35947" y="72796"/>
                </a:cubicBezTo>
                <a:cubicBezTo>
                  <a:pt x="35947" y="73364"/>
                  <a:pt x="35418" y="72796"/>
                  <a:pt x="35947" y="73933"/>
                </a:cubicBezTo>
                <a:cubicBezTo>
                  <a:pt x="35947" y="74502"/>
                  <a:pt x="35947" y="75071"/>
                  <a:pt x="35947" y="75071"/>
                </a:cubicBezTo>
                <a:cubicBezTo>
                  <a:pt x="35947" y="75071"/>
                  <a:pt x="36475" y="75071"/>
                  <a:pt x="36475" y="75071"/>
                </a:cubicBezTo>
                <a:cubicBezTo>
                  <a:pt x="37004" y="75639"/>
                  <a:pt x="37004" y="76208"/>
                  <a:pt x="37004" y="76777"/>
                </a:cubicBezTo>
                <a:cubicBezTo>
                  <a:pt x="37533" y="76777"/>
                  <a:pt x="38590" y="78483"/>
                  <a:pt x="38590" y="78483"/>
                </a:cubicBezTo>
                <a:cubicBezTo>
                  <a:pt x="38590" y="78483"/>
                  <a:pt x="40176" y="79620"/>
                  <a:pt x="40176" y="79620"/>
                </a:cubicBezTo>
                <a:cubicBezTo>
                  <a:pt x="40176" y="79620"/>
                  <a:pt x="40704" y="80189"/>
                  <a:pt x="40704" y="80189"/>
                </a:cubicBezTo>
                <a:cubicBezTo>
                  <a:pt x="40704" y="80189"/>
                  <a:pt x="40704" y="80758"/>
                  <a:pt x="40176" y="80189"/>
                </a:cubicBezTo>
                <a:cubicBezTo>
                  <a:pt x="39647" y="79620"/>
                  <a:pt x="38590" y="79052"/>
                  <a:pt x="38590" y="79052"/>
                </a:cubicBezTo>
                <a:cubicBezTo>
                  <a:pt x="38590" y="80189"/>
                  <a:pt x="38590" y="80189"/>
                  <a:pt x="38590" y="80189"/>
                </a:cubicBezTo>
                <a:cubicBezTo>
                  <a:pt x="38590" y="80189"/>
                  <a:pt x="39118" y="80758"/>
                  <a:pt x="39647" y="80758"/>
                </a:cubicBezTo>
                <a:cubicBezTo>
                  <a:pt x="39647" y="81327"/>
                  <a:pt x="39647" y="81327"/>
                  <a:pt x="40176" y="81895"/>
                </a:cubicBezTo>
                <a:cubicBezTo>
                  <a:pt x="40704" y="81895"/>
                  <a:pt x="41233" y="81895"/>
                  <a:pt x="41762" y="81895"/>
                </a:cubicBezTo>
                <a:cubicBezTo>
                  <a:pt x="41762" y="82464"/>
                  <a:pt x="41762" y="81327"/>
                  <a:pt x="41762" y="81327"/>
                </a:cubicBezTo>
                <a:cubicBezTo>
                  <a:pt x="41762" y="81327"/>
                  <a:pt x="42290" y="81327"/>
                  <a:pt x="42290" y="81327"/>
                </a:cubicBezTo>
                <a:cubicBezTo>
                  <a:pt x="42290" y="81895"/>
                  <a:pt x="42819" y="82464"/>
                  <a:pt x="42290" y="83033"/>
                </a:cubicBezTo>
                <a:cubicBezTo>
                  <a:pt x="42290" y="83033"/>
                  <a:pt x="42290" y="83601"/>
                  <a:pt x="41762" y="83033"/>
                </a:cubicBezTo>
                <a:cubicBezTo>
                  <a:pt x="41233" y="83033"/>
                  <a:pt x="40704" y="82464"/>
                  <a:pt x="40176" y="82464"/>
                </a:cubicBezTo>
                <a:cubicBezTo>
                  <a:pt x="40176" y="82464"/>
                  <a:pt x="39647" y="81895"/>
                  <a:pt x="39118" y="82464"/>
                </a:cubicBezTo>
                <a:cubicBezTo>
                  <a:pt x="39118" y="82464"/>
                  <a:pt x="38061" y="81895"/>
                  <a:pt x="38061" y="82464"/>
                </a:cubicBezTo>
                <a:cubicBezTo>
                  <a:pt x="38061" y="83033"/>
                  <a:pt x="38061" y="83601"/>
                  <a:pt x="38061" y="83601"/>
                </a:cubicBezTo>
                <a:cubicBezTo>
                  <a:pt x="38061" y="83601"/>
                  <a:pt x="37533" y="81327"/>
                  <a:pt x="37004" y="81327"/>
                </a:cubicBezTo>
                <a:cubicBezTo>
                  <a:pt x="36475" y="81327"/>
                  <a:pt x="35418" y="80758"/>
                  <a:pt x="35418" y="80758"/>
                </a:cubicBezTo>
                <a:cubicBezTo>
                  <a:pt x="34889" y="79620"/>
                  <a:pt x="34889" y="79620"/>
                  <a:pt x="34889" y="79620"/>
                </a:cubicBezTo>
                <a:cubicBezTo>
                  <a:pt x="34889" y="79620"/>
                  <a:pt x="35418" y="79620"/>
                  <a:pt x="35418" y="79620"/>
                </a:cubicBezTo>
                <a:cubicBezTo>
                  <a:pt x="35947" y="80189"/>
                  <a:pt x="35418" y="80189"/>
                  <a:pt x="35947" y="80189"/>
                </a:cubicBezTo>
                <a:cubicBezTo>
                  <a:pt x="36475" y="80189"/>
                  <a:pt x="35418" y="79052"/>
                  <a:pt x="36475" y="79052"/>
                </a:cubicBezTo>
                <a:cubicBezTo>
                  <a:pt x="37533" y="79052"/>
                  <a:pt x="37533" y="79052"/>
                  <a:pt x="37533" y="79052"/>
                </a:cubicBezTo>
                <a:cubicBezTo>
                  <a:pt x="37533" y="78483"/>
                  <a:pt x="38590" y="78483"/>
                  <a:pt x="37533" y="77914"/>
                </a:cubicBezTo>
                <a:cubicBezTo>
                  <a:pt x="36475" y="77345"/>
                  <a:pt x="36475" y="77345"/>
                  <a:pt x="36475" y="77345"/>
                </a:cubicBezTo>
                <a:cubicBezTo>
                  <a:pt x="35947" y="77345"/>
                  <a:pt x="35947" y="77345"/>
                  <a:pt x="35947" y="76777"/>
                </a:cubicBezTo>
                <a:cubicBezTo>
                  <a:pt x="35418" y="76208"/>
                  <a:pt x="35418" y="75639"/>
                  <a:pt x="34889" y="75639"/>
                </a:cubicBezTo>
                <a:cubicBezTo>
                  <a:pt x="34889" y="75639"/>
                  <a:pt x="33303" y="75639"/>
                  <a:pt x="33303" y="75639"/>
                </a:cubicBezTo>
                <a:cubicBezTo>
                  <a:pt x="33303" y="75639"/>
                  <a:pt x="32775" y="75071"/>
                  <a:pt x="32246" y="75071"/>
                </a:cubicBezTo>
                <a:cubicBezTo>
                  <a:pt x="31718" y="75071"/>
                  <a:pt x="30660" y="73933"/>
                  <a:pt x="30660" y="73933"/>
                </a:cubicBezTo>
                <a:cubicBezTo>
                  <a:pt x="30132" y="73364"/>
                  <a:pt x="28546" y="72796"/>
                  <a:pt x="28546" y="72796"/>
                </a:cubicBezTo>
                <a:cubicBezTo>
                  <a:pt x="28546" y="72796"/>
                  <a:pt x="28017" y="72227"/>
                  <a:pt x="27488" y="72227"/>
                </a:cubicBezTo>
                <a:cubicBezTo>
                  <a:pt x="26960" y="72227"/>
                  <a:pt x="26960" y="72227"/>
                  <a:pt x="26431" y="72227"/>
                </a:cubicBezTo>
                <a:cubicBezTo>
                  <a:pt x="25903" y="71658"/>
                  <a:pt x="25374" y="71090"/>
                  <a:pt x="25374" y="71090"/>
                </a:cubicBezTo>
                <a:cubicBezTo>
                  <a:pt x="24845" y="70521"/>
                  <a:pt x="24317" y="70521"/>
                  <a:pt x="24317" y="70521"/>
                </a:cubicBezTo>
                <a:cubicBezTo>
                  <a:pt x="24845" y="71090"/>
                  <a:pt x="24317" y="71090"/>
                  <a:pt x="25374" y="71658"/>
                </a:cubicBezTo>
                <a:cubicBezTo>
                  <a:pt x="25903" y="72227"/>
                  <a:pt x="26431" y="72227"/>
                  <a:pt x="26431" y="72227"/>
                </a:cubicBezTo>
                <a:cubicBezTo>
                  <a:pt x="26431" y="72227"/>
                  <a:pt x="26960" y="72796"/>
                  <a:pt x="26960" y="72796"/>
                </a:cubicBezTo>
                <a:cubicBezTo>
                  <a:pt x="26960" y="73364"/>
                  <a:pt x="27488" y="72796"/>
                  <a:pt x="28017" y="72796"/>
                </a:cubicBezTo>
                <a:cubicBezTo>
                  <a:pt x="28017" y="73364"/>
                  <a:pt x="28546" y="73364"/>
                  <a:pt x="28546" y="73933"/>
                </a:cubicBezTo>
                <a:cubicBezTo>
                  <a:pt x="28546" y="73933"/>
                  <a:pt x="30132" y="73933"/>
                  <a:pt x="30132" y="74502"/>
                </a:cubicBezTo>
                <a:cubicBezTo>
                  <a:pt x="30132" y="75071"/>
                  <a:pt x="30660" y="75639"/>
                  <a:pt x="30132" y="75639"/>
                </a:cubicBezTo>
                <a:cubicBezTo>
                  <a:pt x="30132" y="75639"/>
                  <a:pt x="29603" y="76208"/>
                  <a:pt x="29603" y="76208"/>
                </a:cubicBezTo>
                <a:cubicBezTo>
                  <a:pt x="30132" y="76208"/>
                  <a:pt x="30660" y="76777"/>
                  <a:pt x="31189" y="76777"/>
                </a:cubicBezTo>
                <a:cubicBezTo>
                  <a:pt x="31718" y="76777"/>
                  <a:pt x="31189" y="76777"/>
                  <a:pt x="32246" y="77345"/>
                </a:cubicBezTo>
                <a:cubicBezTo>
                  <a:pt x="33303" y="77345"/>
                  <a:pt x="33303" y="78483"/>
                  <a:pt x="33303" y="78483"/>
                </a:cubicBezTo>
                <a:cubicBezTo>
                  <a:pt x="33303" y="79052"/>
                  <a:pt x="34361" y="79620"/>
                  <a:pt x="34361" y="79620"/>
                </a:cubicBezTo>
                <a:cubicBezTo>
                  <a:pt x="34361" y="79620"/>
                  <a:pt x="33832" y="79620"/>
                  <a:pt x="34361" y="80189"/>
                </a:cubicBezTo>
                <a:cubicBezTo>
                  <a:pt x="34361" y="80189"/>
                  <a:pt x="33832" y="80189"/>
                  <a:pt x="34361" y="80758"/>
                </a:cubicBezTo>
                <a:cubicBezTo>
                  <a:pt x="34889" y="80758"/>
                  <a:pt x="35418" y="80758"/>
                  <a:pt x="35418" y="80758"/>
                </a:cubicBezTo>
                <a:cubicBezTo>
                  <a:pt x="35418" y="81327"/>
                  <a:pt x="35418" y="81327"/>
                  <a:pt x="35418" y="81895"/>
                </a:cubicBezTo>
                <a:cubicBezTo>
                  <a:pt x="35418" y="81895"/>
                  <a:pt x="34361" y="83033"/>
                  <a:pt x="35947" y="83033"/>
                </a:cubicBezTo>
                <a:cubicBezTo>
                  <a:pt x="37004" y="83033"/>
                  <a:pt x="37004" y="83033"/>
                  <a:pt x="37004" y="83033"/>
                </a:cubicBezTo>
                <a:cubicBezTo>
                  <a:pt x="37533" y="83601"/>
                  <a:pt x="37533" y="83601"/>
                  <a:pt x="37533" y="83601"/>
                </a:cubicBezTo>
                <a:cubicBezTo>
                  <a:pt x="37533" y="83601"/>
                  <a:pt x="37004" y="84170"/>
                  <a:pt x="37533" y="84739"/>
                </a:cubicBezTo>
                <a:cubicBezTo>
                  <a:pt x="37533" y="85308"/>
                  <a:pt x="39647" y="85308"/>
                  <a:pt x="39647" y="85308"/>
                </a:cubicBezTo>
                <a:cubicBezTo>
                  <a:pt x="39647" y="84739"/>
                  <a:pt x="39647" y="84739"/>
                  <a:pt x="39647" y="84739"/>
                </a:cubicBezTo>
                <a:cubicBezTo>
                  <a:pt x="39647" y="84739"/>
                  <a:pt x="40704" y="85308"/>
                  <a:pt x="40176" y="85308"/>
                </a:cubicBezTo>
                <a:cubicBezTo>
                  <a:pt x="40176" y="85876"/>
                  <a:pt x="39647" y="85876"/>
                  <a:pt x="39647" y="85876"/>
                </a:cubicBezTo>
                <a:cubicBezTo>
                  <a:pt x="39647" y="85876"/>
                  <a:pt x="39647" y="87014"/>
                  <a:pt x="40176" y="87014"/>
                </a:cubicBezTo>
                <a:cubicBezTo>
                  <a:pt x="40704" y="87014"/>
                  <a:pt x="41233" y="87582"/>
                  <a:pt x="41233" y="87582"/>
                </a:cubicBezTo>
                <a:cubicBezTo>
                  <a:pt x="41233" y="87582"/>
                  <a:pt x="41762" y="87582"/>
                  <a:pt x="41762" y="88151"/>
                </a:cubicBezTo>
                <a:cubicBezTo>
                  <a:pt x="42290" y="88151"/>
                  <a:pt x="42290" y="88720"/>
                  <a:pt x="42290" y="88720"/>
                </a:cubicBezTo>
                <a:cubicBezTo>
                  <a:pt x="42819" y="88720"/>
                  <a:pt x="43348" y="88720"/>
                  <a:pt x="43348" y="89289"/>
                </a:cubicBezTo>
                <a:cubicBezTo>
                  <a:pt x="43876" y="89289"/>
                  <a:pt x="44405" y="89857"/>
                  <a:pt x="44405" y="89289"/>
                </a:cubicBezTo>
                <a:cubicBezTo>
                  <a:pt x="44405" y="88720"/>
                  <a:pt x="44933" y="88720"/>
                  <a:pt x="44405" y="88151"/>
                </a:cubicBezTo>
                <a:cubicBezTo>
                  <a:pt x="43876" y="87582"/>
                  <a:pt x="43348" y="87582"/>
                  <a:pt x="42819" y="87582"/>
                </a:cubicBezTo>
                <a:cubicBezTo>
                  <a:pt x="42819" y="87582"/>
                  <a:pt x="42290" y="87582"/>
                  <a:pt x="42290" y="87014"/>
                </a:cubicBezTo>
                <a:cubicBezTo>
                  <a:pt x="41762" y="87014"/>
                  <a:pt x="41762" y="87014"/>
                  <a:pt x="41762" y="86445"/>
                </a:cubicBezTo>
                <a:cubicBezTo>
                  <a:pt x="41762" y="85876"/>
                  <a:pt x="41233" y="85308"/>
                  <a:pt x="41233" y="85308"/>
                </a:cubicBezTo>
                <a:cubicBezTo>
                  <a:pt x="41233" y="85308"/>
                  <a:pt x="41233" y="84170"/>
                  <a:pt x="41233" y="84170"/>
                </a:cubicBezTo>
                <a:cubicBezTo>
                  <a:pt x="40704" y="84170"/>
                  <a:pt x="40704" y="84170"/>
                  <a:pt x="40176" y="84170"/>
                </a:cubicBezTo>
                <a:cubicBezTo>
                  <a:pt x="40176" y="84170"/>
                  <a:pt x="39647" y="83601"/>
                  <a:pt x="39647" y="83601"/>
                </a:cubicBezTo>
                <a:cubicBezTo>
                  <a:pt x="39118" y="83601"/>
                  <a:pt x="38590" y="83601"/>
                  <a:pt x="38590" y="83601"/>
                </a:cubicBezTo>
                <a:cubicBezTo>
                  <a:pt x="38590" y="83033"/>
                  <a:pt x="39118" y="83033"/>
                  <a:pt x="39118" y="83033"/>
                </a:cubicBezTo>
                <a:cubicBezTo>
                  <a:pt x="39118" y="83033"/>
                  <a:pt x="39647" y="83033"/>
                  <a:pt x="40176" y="83033"/>
                </a:cubicBezTo>
                <a:cubicBezTo>
                  <a:pt x="40704" y="83601"/>
                  <a:pt x="40704" y="83033"/>
                  <a:pt x="41233" y="83601"/>
                </a:cubicBezTo>
                <a:cubicBezTo>
                  <a:pt x="41762" y="83601"/>
                  <a:pt x="41233" y="84170"/>
                  <a:pt x="41762" y="84170"/>
                </a:cubicBezTo>
                <a:cubicBezTo>
                  <a:pt x="42819" y="84170"/>
                  <a:pt x="42819" y="83601"/>
                  <a:pt x="42819" y="83601"/>
                </a:cubicBezTo>
                <a:cubicBezTo>
                  <a:pt x="43876" y="83033"/>
                  <a:pt x="43876" y="83033"/>
                  <a:pt x="43876" y="83033"/>
                </a:cubicBezTo>
                <a:cubicBezTo>
                  <a:pt x="43876" y="83033"/>
                  <a:pt x="43876" y="83033"/>
                  <a:pt x="44405" y="83601"/>
                </a:cubicBezTo>
                <a:cubicBezTo>
                  <a:pt x="44933" y="83601"/>
                  <a:pt x="43876" y="84170"/>
                  <a:pt x="44933" y="84170"/>
                </a:cubicBezTo>
                <a:cubicBezTo>
                  <a:pt x="45991" y="84170"/>
                  <a:pt x="46519" y="84170"/>
                  <a:pt x="46519" y="84170"/>
                </a:cubicBezTo>
                <a:cubicBezTo>
                  <a:pt x="46519" y="84739"/>
                  <a:pt x="46519" y="85308"/>
                  <a:pt x="46519" y="85308"/>
                </a:cubicBezTo>
                <a:cubicBezTo>
                  <a:pt x="46519" y="85308"/>
                  <a:pt x="46519" y="85876"/>
                  <a:pt x="46519" y="85876"/>
                </a:cubicBezTo>
                <a:cubicBezTo>
                  <a:pt x="47048" y="85876"/>
                  <a:pt x="48105" y="85876"/>
                  <a:pt x="48105" y="85876"/>
                </a:cubicBezTo>
                <a:cubicBezTo>
                  <a:pt x="48105" y="85876"/>
                  <a:pt x="48634" y="85876"/>
                  <a:pt x="48634" y="86445"/>
                </a:cubicBezTo>
                <a:cubicBezTo>
                  <a:pt x="49162" y="87014"/>
                  <a:pt x="47577" y="87582"/>
                  <a:pt x="47577" y="87582"/>
                </a:cubicBezTo>
                <a:cubicBezTo>
                  <a:pt x="47577" y="87582"/>
                  <a:pt x="47048" y="87014"/>
                  <a:pt x="47048" y="87582"/>
                </a:cubicBezTo>
                <a:cubicBezTo>
                  <a:pt x="47048" y="88151"/>
                  <a:pt x="46519" y="88151"/>
                  <a:pt x="47048" y="88720"/>
                </a:cubicBezTo>
                <a:cubicBezTo>
                  <a:pt x="47577" y="88720"/>
                  <a:pt x="47048" y="88720"/>
                  <a:pt x="47048" y="88720"/>
                </a:cubicBezTo>
                <a:cubicBezTo>
                  <a:pt x="46519" y="88720"/>
                  <a:pt x="45991" y="88151"/>
                  <a:pt x="46519" y="89289"/>
                </a:cubicBezTo>
                <a:cubicBezTo>
                  <a:pt x="46519" y="89857"/>
                  <a:pt x="47048" y="90426"/>
                  <a:pt x="47048" y="90426"/>
                </a:cubicBezTo>
                <a:cubicBezTo>
                  <a:pt x="47577" y="90426"/>
                  <a:pt x="48634" y="90426"/>
                  <a:pt x="48634" y="90426"/>
                </a:cubicBezTo>
                <a:cubicBezTo>
                  <a:pt x="49162" y="90426"/>
                  <a:pt x="49691" y="90426"/>
                  <a:pt x="49162" y="90426"/>
                </a:cubicBezTo>
                <a:cubicBezTo>
                  <a:pt x="48634" y="89857"/>
                  <a:pt x="48105" y="89857"/>
                  <a:pt x="48105" y="89857"/>
                </a:cubicBezTo>
                <a:cubicBezTo>
                  <a:pt x="48105" y="89857"/>
                  <a:pt x="48105" y="89857"/>
                  <a:pt x="48105" y="89289"/>
                </a:cubicBezTo>
                <a:cubicBezTo>
                  <a:pt x="48105" y="89289"/>
                  <a:pt x="48634" y="89289"/>
                  <a:pt x="48634" y="89289"/>
                </a:cubicBezTo>
                <a:cubicBezTo>
                  <a:pt x="48634" y="88720"/>
                  <a:pt x="49162" y="88151"/>
                  <a:pt x="49162" y="88151"/>
                </a:cubicBezTo>
                <a:cubicBezTo>
                  <a:pt x="49162" y="88151"/>
                  <a:pt x="49691" y="87014"/>
                  <a:pt x="50220" y="87582"/>
                </a:cubicBezTo>
                <a:cubicBezTo>
                  <a:pt x="50220" y="88151"/>
                  <a:pt x="50220" y="88151"/>
                  <a:pt x="50748" y="88151"/>
                </a:cubicBezTo>
                <a:cubicBezTo>
                  <a:pt x="50748" y="88151"/>
                  <a:pt x="52334" y="86445"/>
                  <a:pt x="52334" y="86445"/>
                </a:cubicBezTo>
                <a:cubicBezTo>
                  <a:pt x="52334" y="86445"/>
                  <a:pt x="52863" y="86445"/>
                  <a:pt x="52334" y="87014"/>
                </a:cubicBezTo>
                <a:cubicBezTo>
                  <a:pt x="52334" y="87582"/>
                  <a:pt x="51806" y="88151"/>
                  <a:pt x="52334" y="88720"/>
                </a:cubicBezTo>
                <a:cubicBezTo>
                  <a:pt x="52334" y="89289"/>
                  <a:pt x="52334" y="89289"/>
                  <a:pt x="52334" y="89289"/>
                </a:cubicBezTo>
                <a:cubicBezTo>
                  <a:pt x="52863" y="89857"/>
                  <a:pt x="52334" y="89857"/>
                  <a:pt x="52863" y="90426"/>
                </a:cubicBezTo>
                <a:cubicBezTo>
                  <a:pt x="52863" y="90995"/>
                  <a:pt x="52863" y="90426"/>
                  <a:pt x="52863" y="90995"/>
                </a:cubicBezTo>
                <a:cubicBezTo>
                  <a:pt x="53392" y="91563"/>
                  <a:pt x="53920" y="92701"/>
                  <a:pt x="53920" y="92701"/>
                </a:cubicBezTo>
                <a:cubicBezTo>
                  <a:pt x="53920" y="92701"/>
                  <a:pt x="53392" y="93270"/>
                  <a:pt x="53920" y="93270"/>
                </a:cubicBezTo>
                <a:cubicBezTo>
                  <a:pt x="54449" y="93838"/>
                  <a:pt x="55506" y="93838"/>
                  <a:pt x="55506" y="93838"/>
                </a:cubicBezTo>
                <a:cubicBezTo>
                  <a:pt x="55506" y="93838"/>
                  <a:pt x="55506" y="93838"/>
                  <a:pt x="55506" y="93838"/>
                </a:cubicBezTo>
                <a:cubicBezTo>
                  <a:pt x="55506" y="93838"/>
                  <a:pt x="56035" y="94407"/>
                  <a:pt x="56563" y="93838"/>
                </a:cubicBezTo>
                <a:cubicBezTo>
                  <a:pt x="56563" y="93270"/>
                  <a:pt x="57092" y="93270"/>
                  <a:pt x="57092" y="93270"/>
                </a:cubicBezTo>
                <a:cubicBezTo>
                  <a:pt x="57621" y="93270"/>
                  <a:pt x="57092" y="93270"/>
                  <a:pt x="58149" y="93270"/>
                </a:cubicBezTo>
                <a:cubicBezTo>
                  <a:pt x="59207" y="93270"/>
                  <a:pt x="59207" y="93838"/>
                  <a:pt x="59735" y="93270"/>
                </a:cubicBezTo>
                <a:cubicBezTo>
                  <a:pt x="60264" y="92701"/>
                  <a:pt x="59735" y="92701"/>
                  <a:pt x="60792" y="92701"/>
                </a:cubicBezTo>
                <a:cubicBezTo>
                  <a:pt x="61850" y="92701"/>
                  <a:pt x="62907" y="92132"/>
                  <a:pt x="62907" y="92132"/>
                </a:cubicBezTo>
                <a:cubicBezTo>
                  <a:pt x="62907" y="92132"/>
                  <a:pt x="64493" y="92132"/>
                  <a:pt x="64493" y="92132"/>
                </a:cubicBezTo>
                <a:cubicBezTo>
                  <a:pt x="65550" y="92701"/>
                  <a:pt x="65550" y="92701"/>
                  <a:pt x="65550" y="92701"/>
                </a:cubicBezTo>
                <a:cubicBezTo>
                  <a:pt x="65550" y="92701"/>
                  <a:pt x="66079" y="93270"/>
                  <a:pt x="66607" y="93270"/>
                </a:cubicBezTo>
                <a:cubicBezTo>
                  <a:pt x="66607" y="93270"/>
                  <a:pt x="67136" y="93270"/>
                  <a:pt x="67665" y="93270"/>
                </a:cubicBezTo>
                <a:cubicBezTo>
                  <a:pt x="67665" y="93270"/>
                  <a:pt x="69779" y="93838"/>
                  <a:pt x="69779" y="93838"/>
                </a:cubicBezTo>
                <a:cubicBezTo>
                  <a:pt x="71894" y="94407"/>
                  <a:pt x="71894" y="94407"/>
                  <a:pt x="71894" y="94407"/>
                </a:cubicBezTo>
                <a:cubicBezTo>
                  <a:pt x="72951" y="94976"/>
                  <a:pt x="72951" y="94976"/>
                  <a:pt x="72951" y="94976"/>
                </a:cubicBezTo>
                <a:cubicBezTo>
                  <a:pt x="75066" y="96682"/>
                  <a:pt x="75066" y="96682"/>
                  <a:pt x="75066" y="96682"/>
                </a:cubicBezTo>
                <a:cubicBezTo>
                  <a:pt x="77180" y="98957"/>
                  <a:pt x="77180" y="98957"/>
                  <a:pt x="77180" y="98957"/>
                </a:cubicBezTo>
                <a:cubicBezTo>
                  <a:pt x="79823" y="100094"/>
                  <a:pt x="79823" y="100094"/>
                  <a:pt x="79823" y="100094"/>
                </a:cubicBezTo>
                <a:cubicBezTo>
                  <a:pt x="81409" y="101232"/>
                  <a:pt x="81409" y="101232"/>
                  <a:pt x="81409" y="101232"/>
                </a:cubicBezTo>
                <a:cubicBezTo>
                  <a:pt x="82466" y="102369"/>
                  <a:pt x="82466" y="102369"/>
                  <a:pt x="82466" y="102369"/>
                </a:cubicBezTo>
                <a:cubicBezTo>
                  <a:pt x="82466" y="102369"/>
                  <a:pt x="84052" y="103507"/>
                  <a:pt x="84052" y="103507"/>
                </a:cubicBezTo>
                <a:cubicBezTo>
                  <a:pt x="84581" y="103507"/>
                  <a:pt x="86167" y="104644"/>
                  <a:pt x="86167" y="104644"/>
                </a:cubicBezTo>
                <a:cubicBezTo>
                  <a:pt x="87753" y="105781"/>
                  <a:pt x="87753" y="105781"/>
                  <a:pt x="87753" y="105781"/>
                </a:cubicBezTo>
                <a:cubicBezTo>
                  <a:pt x="87753" y="105781"/>
                  <a:pt x="88281" y="106919"/>
                  <a:pt x="88281" y="106919"/>
                </a:cubicBezTo>
                <a:cubicBezTo>
                  <a:pt x="88281" y="107488"/>
                  <a:pt x="87753" y="106919"/>
                  <a:pt x="87224" y="106919"/>
                </a:cubicBezTo>
                <a:cubicBezTo>
                  <a:pt x="86696" y="107488"/>
                  <a:pt x="84581" y="106350"/>
                  <a:pt x="84581" y="106350"/>
                </a:cubicBezTo>
                <a:cubicBezTo>
                  <a:pt x="83524" y="105213"/>
                  <a:pt x="83524" y="105213"/>
                  <a:pt x="83524" y="105213"/>
                </a:cubicBezTo>
                <a:cubicBezTo>
                  <a:pt x="81938" y="105213"/>
                  <a:pt x="81938" y="105213"/>
                  <a:pt x="81938" y="105213"/>
                </a:cubicBezTo>
                <a:cubicBezTo>
                  <a:pt x="80881" y="104644"/>
                  <a:pt x="80881" y="104644"/>
                  <a:pt x="80881" y="104644"/>
                </a:cubicBezTo>
                <a:cubicBezTo>
                  <a:pt x="78766" y="105213"/>
                  <a:pt x="78766" y="105213"/>
                  <a:pt x="78766" y="105213"/>
                </a:cubicBezTo>
                <a:cubicBezTo>
                  <a:pt x="77180" y="104644"/>
                  <a:pt x="77180" y="104644"/>
                  <a:pt x="77180" y="104644"/>
                </a:cubicBezTo>
                <a:cubicBezTo>
                  <a:pt x="77180" y="104644"/>
                  <a:pt x="76651" y="104644"/>
                  <a:pt x="77180" y="105213"/>
                </a:cubicBezTo>
                <a:cubicBezTo>
                  <a:pt x="77180" y="105213"/>
                  <a:pt x="77180" y="105781"/>
                  <a:pt x="77180" y="105781"/>
                </a:cubicBezTo>
                <a:cubicBezTo>
                  <a:pt x="75594" y="106919"/>
                  <a:pt x="75594" y="106919"/>
                  <a:pt x="75594" y="106919"/>
                </a:cubicBezTo>
                <a:cubicBezTo>
                  <a:pt x="73480" y="107488"/>
                  <a:pt x="73480" y="107488"/>
                  <a:pt x="73480" y="107488"/>
                </a:cubicBezTo>
                <a:cubicBezTo>
                  <a:pt x="71365" y="107488"/>
                  <a:pt x="71365" y="107488"/>
                  <a:pt x="71365" y="107488"/>
                </a:cubicBezTo>
                <a:cubicBezTo>
                  <a:pt x="69779" y="107488"/>
                  <a:pt x="69779" y="107488"/>
                  <a:pt x="69779" y="107488"/>
                </a:cubicBezTo>
                <a:cubicBezTo>
                  <a:pt x="69779" y="108625"/>
                  <a:pt x="69779" y="108625"/>
                  <a:pt x="69779" y="108625"/>
                </a:cubicBezTo>
                <a:cubicBezTo>
                  <a:pt x="69779" y="108625"/>
                  <a:pt x="67665" y="108625"/>
                  <a:pt x="69779" y="109194"/>
                </a:cubicBezTo>
                <a:cubicBezTo>
                  <a:pt x="71894" y="109194"/>
                  <a:pt x="72951" y="109194"/>
                  <a:pt x="72951" y="108625"/>
                </a:cubicBezTo>
                <a:cubicBezTo>
                  <a:pt x="73480" y="108625"/>
                  <a:pt x="73480" y="108056"/>
                  <a:pt x="74008" y="108056"/>
                </a:cubicBezTo>
                <a:cubicBezTo>
                  <a:pt x="74537" y="108056"/>
                  <a:pt x="75594" y="108056"/>
                  <a:pt x="76123" y="108056"/>
                </a:cubicBezTo>
                <a:cubicBezTo>
                  <a:pt x="76123" y="108056"/>
                  <a:pt x="76651" y="108056"/>
                  <a:pt x="77709" y="107488"/>
                </a:cubicBezTo>
                <a:cubicBezTo>
                  <a:pt x="78237" y="107488"/>
                  <a:pt x="78237" y="106919"/>
                  <a:pt x="79295" y="107488"/>
                </a:cubicBezTo>
                <a:cubicBezTo>
                  <a:pt x="80352" y="108056"/>
                  <a:pt x="79823" y="106350"/>
                  <a:pt x="79823" y="106350"/>
                </a:cubicBezTo>
                <a:cubicBezTo>
                  <a:pt x="79823" y="106350"/>
                  <a:pt x="79823" y="105781"/>
                  <a:pt x="80352" y="105781"/>
                </a:cubicBezTo>
                <a:cubicBezTo>
                  <a:pt x="81409" y="106350"/>
                  <a:pt x="81409" y="106350"/>
                  <a:pt x="81409" y="106350"/>
                </a:cubicBezTo>
                <a:cubicBezTo>
                  <a:pt x="81938" y="106350"/>
                  <a:pt x="82995" y="106919"/>
                  <a:pt x="82995" y="106919"/>
                </a:cubicBezTo>
                <a:cubicBezTo>
                  <a:pt x="83524" y="106919"/>
                  <a:pt x="85638" y="107488"/>
                  <a:pt x="85638" y="107488"/>
                </a:cubicBezTo>
                <a:cubicBezTo>
                  <a:pt x="85638" y="107488"/>
                  <a:pt x="86167" y="109194"/>
                  <a:pt x="86167" y="109194"/>
                </a:cubicBezTo>
                <a:cubicBezTo>
                  <a:pt x="86696" y="109194"/>
                  <a:pt x="88281" y="109194"/>
                  <a:pt x="88810" y="109194"/>
                </a:cubicBezTo>
                <a:cubicBezTo>
                  <a:pt x="89339" y="109194"/>
                  <a:pt x="90396" y="109194"/>
                  <a:pt x="90925" y="109763"/>
                </a:cubicBezTo>
                <a:cubicBezTo>
                  <a:pt x="91453" y="110331"/>
                  <a:pt x="91982" y="110331"/>
                  <a:pt x="91982" y="110331"/>
                </a:cubicBezTo>
                <a:cubicBezTo>
                  <a:pt x="91982" y="110331"/>
                  <a:pt x="92511" y="110900"/>
                  <a:pt x="93039" y="111469"/>
                </a:cubicBezTo>
                <a:cubicBezTo>
                  <a:pt x="93039" y="111469"/>
                  <a:pt x="94625" y="112606"/>
                  <a:pt x="94625" y="112606"/>
                </a:cubicBezTo>
                <a:cubicBezTo>
                  <a:pt x="94625" y="112606"/>
                  <a:pt x="97268" y="113744"/>
                  <a:pt x="97268" y="113744"/>
                </a:cubicBezTo>
                <a:cubicBezTo>
                  <a:pt x="97797" y="113175"/>
                  <a:pt x="97797" y="113175"/>
                  <a:pt x="97797" y="113175"/>
                </a:cubicBezTo>
                <a:cubicBezTo>
                  <a:pt x="97797" y="112606"/>
                  <a:pt x="97797" y="112037"/>
                  <a:pt x="97797" y="112037"/>
                </a:cubicBezTo>
                <a:cubicBezTo>
                  <a:pt x="97268" y="111469"/>
                  <a:pt x="95154" y="110900"/>
                  <a:pt x="95154" y="110900"/>
                </a:cubicBezTo>
                <a:cubicBezTo>
                  <a:pt x="95154" y="110900"/>
                  <a:pt x="94096" y="110331"/>
                  <a:pt x="94096" y="110331"/>
                </a:cubicBezTo>
                <a:cubicBezTo>
                  <a:pt x="93568" y="107488"/>
                  <a:pt x="94096" y="109763"/>
                  <a:pt x="92511" y="109194"/>
                </a:cubicBezTo>
                <a:cubicBezTo>
                  <a:pt x="92511" y="109194"/>
                  <a:pt x="92511" y="109194"/>
                  <a:pt x="92511" y="109194"/>
                </a:cubicBezTo>
                <a:cubicBezTo>
                  <a:pt x="92511" y="109194"/>
                  <a:pt x="92511" y="109194"/>
                  <a:pt x="92511" y="109194"/>
                </a:cubicBezTo>
                <a:cubicBezTo>
                  <a:pt x="91453" y="109763"/>
                  <a:pt x="91453" y="109194"/>
                  <a:pt x="91453" y="109194"/>
                </a:cubicBezTo>
                <a:cubicBezTo>
                  <a:pt x="91453" y="108625"/>
                  <a:pt x="91453" y="108625"/>
                  <a:pt x="91453" y="108625"/>
                </a:cubicBezTo>
                <a:cubicBezTo>
                  <a:pt x="90925" y="108056"/>
                  <a:pt x="90925" y="108056"/>
                  <a:pt x="90925" y="108056"/>
                </a:cubicBezTo>
                <a:cubicBezTo>
                  <a:pt x="90925" y="108056"/>
                  <a:pt x="90396" y="106919"/>
                  <a:pt x="90925" y="106350"/>
                </a:cubicBezTo>
                <a:cubicBezTo>
                  <a:pt x="91453" y="106350"/>
                  <a:pt x="90396" y="109194"/>
                  <a:pt x="92511" y="105781"/>
                </a:cubicBezTo>
                <a:cubicBezTo>
                  <a:pt x="92511" y="105781"/>
                  <a:pt x="92511" y="105213"/>
                  <a:pt x="92511" y="105213"/>
                </a:cubicBezTo>
                <a:cubicBezTo>
                  <a:pt x="91982" y="105213"/>
                  <a:pt x="91982" y="105213"/>
                  <a:pt x="91982" y="105213"/>
                </a:cubicBezTo>
                <a:cubicBezTo>
                  <a:pt x="90396" y="105213"/>
                  <a:pt x="90396" y="105213"/>
                  <a:pt x="90396" y="105213"/>
                </a:cubicBezTo>
                <a:cubicBezTo>
                  <a:pt x="90396" y="105213"/>
                  <a:pt x="90396" y="105781"/>
                  <a:pt x="89867" y="106350"/>
                </a:cubicBezTo>
                <a:cubicBezTo>
                  <a:pt x="89339" y="106919"/>
                  <a:pt x="89339" y="106350"/>
                  <a:pt x="89339" y="106350"/>
                </a:cubicBezTo>
                <a:cubicBezTo>
                  <a:pt x="89339" y="105781"/>
                  <a:pt x="89339" y="105781"/>
                  <a:pt x="89339" y="105781"/>
                </a:cubicBezTo>
                <a:cubicBezTo>
                  <a:pt x="89867" y="105213"/>
                  <a:pt x="89867" y="105213"/>
                  <a:pt x="89867" y="105213"/>
                </a:cubicBezTo>
                <a:cubicBezTo>
                  <a:pt x="89867" y="105213"/>
                  <a:pt x="89867" y="103507"/>
                  <a:pt x="89867" y="102938"/>
                </a:cubicBezTo>
                <a:cubicBezTo>
                  <a:pt x="89867" y="102938"/>
                  <a:pt x="89867" y="102938"/>
                  <a:pt x="89867" y="102938"/>
                </a:cubicBezTo>
                <a:cubicBezTo>
                  <a:pt x="88281" y="101800"/>
                  <a:pt x="88281" y="101800"/>
                  <a:pt x="88281" y="101800"/>
                </a:cubicBezTo>
                <a:cubicBezTo>
                  <a:pt x="87224" y="100663"/>
                  <a:pt x="87224" y="100663"/>
                  <a:pt x="87224" y="100663"/>
                </a:cubicBezTo>
                <a:cubicBezTo>
                  <a:pt x="85638" y="99526"/>
                  <a:pt x="85638" y="99526"/>
                  <a:pt x="85638" y="99526"/>
                </a:cubicBezTo>
                <a:cubicBezTo>
                  <a:pt x="83524" y="97251"/>
                  <a:pt x="83524" y="97251"/>
                  <a:pt x="83524" y="97251"/>
                </a:cubicBezTo>
                <a:cubicBezTo>
                  <a:pt x="82466" y="96682"/>
                  <a:pt x="82466" y="96682"/>
                  <a:pt x="82466" y="96682"/>
                </a:cubicBezTo>
                <a:cubicBezTo>
                  <a:pt x="81409" y="95545"/>
                  <a:pt x="81409" y="95545"/>
                  <a:pt x="81409" y="95545"/>
                </a:cubicBezTo>
                <a:cubicBezTo>
                  <a:pt x="81409" y="94407"/>
                  <a:pt x="81409" y="94407"/>
                  <a:pt x="81409" y="94407"/>
                </a:cubicBezTo>
                <a:cubicBezTo>
                  <a:pt x="80881" y="92132"/>
                  <a:pt x="80881" y="92132"/>
                  <a:pt x="80881" y="92132"/>
                </a:cubicBezTo>
                <a:cubicBezTo>
                  <a:pt x="80881" y="92132"/>
                  <a:pt x="80881" y="92132"/>
                  <a:pt x="80881" y="92132"/>
                </a:cubicBezTo>
                <a:cubicBezTo>
                  <a:pt x="80881" y="92132"/>
                  <a:pt x="78766" y="91563"/>
                  <a:pt x="77709" y="90995"/>
                </a:cubicBezTo>
                <a:cubicBezTo>
                  <a:pt x="76651" y="90426"/>
                  <a:pt x="76651" y="90426"/>
                  <a:pt x="76651" y="90426"/>
                </a:cubicBezTo>
                <a:cubicBezTo>
                  <a:pt x="75594" y="88720"/>
                  <a:pt x="75594" y="88720"/>
                  <a:pt x="75594" y="88720"/>
                </a:cubicBezTo>
                <a:cubicBezTo>
                  <a:pt x="75066" y="88151"/>
                  <a:pt x="75066" y="88151"/>
                  <a:pt x="75066" y="88151"/>
                </a:cubicBezTo>
                <a:cubicBezTo>
                  <a:pt x="73480" y="86445"/>
                  <a:pt x="73480" y="86445"/>
                  <a:pt x="73480" y="86445"/>
                </a:cubicBezTo>
                <a:cubicBezTo>
                  <a:pt x="72951" y="86445"/>
                  <a:pt x="72951" y="86445"/>
                  <a:pt x="72951" y="86445"/>
                </a:cubicBezTo>
                <a:cubicBezTo>
                  <a:pt x="70308" y="85308"/>
                  <a:pt x="70308" y="85308"/>
                  <a:pt x="70308" y="85308"/>
                </a:cubicBezTo>
                <a:cubicBezTo>
                  <a:pt x="69779" y="84170"/>
                  <a:pt x="69779" y="84170"/>
                  <a:pt x="69779" y="84170"/>
                </a:cubicBezTo>
                <a:cubicBezTo>
                  <a:pt x="68722" y="83601"/>
                  <a:pt x="68722" y="83601"/>
                  <a:pt x="68722" y="83601"/>
                </a:cubicBezTo>
                <a:cubicBezTo>
                  <a:pt x="68193" y="82464"/>
                  <a:pt x="68193" y="82464"/>
                  <a:pt x="68193" y="82464"/>
                </a:cubicBezTo>
                <a:cubicBezTo>
                  <a:pt x="66607" y="81895"/>
                  <a:pt x="66607" y="81895"/>
                  <a:pt x="66607" y="81895"/>
                </a:cubicBezTo>
                <a:cubicBezTo>
                  <a:pt x="66079" y="80758"/>
                  <a:pt x="66079" y="80758"/>
                  <a:pt x="66079" y="80758"/>
                </a:cubicBezTo>
                <a:cubicBezTo>
                  <a:pt x="65550" y="80189"/>
                  <a:pt x="65550" y="80189"/>
                  <a:pt x="65550" y="80189"/>
                </a:cubicBezTo>
                <a:cubicBezTo>
                  <a:pt x="63964" y="77914"/>
                  <a:pt x="63964" y="77914"/>
                  <a:pt x="63964" y="77914"/>
                </a:cubicBezTo>
                <a:cubicBezTo>
                  <a:pt x="62378" y="76777"/>
                  <a:pt x="62378" y="76777"/>
                  <a:pt x="62378" y="76777"/>
                </a:cubicBezTo>
                <a:cubicBezTo>
                  <a:pt x="61850" y="76208"/>
                  <a:pt x="61850" y="76208"/>
                  <a:pt x="61850" y="76208"/>
                </a:cubicBezTo>
                <a:cubicBezTo>
                  <a:pt x="61321" y="75639"/>
                  <a:pt x="61321" y="75639"/>
                  <a:pt x="61321" y="75639"/>
                </a:cubicBezTo>
                <a:cubicBezTo>
                  <a:pt x="60264" y="73933"/>
                  <a:pt x="60264" y="73933"/>
                  <a:pt x="60264" y="73933"/>
                </a:cubicBezTo>
                <a:cubicBezTo>
                  <a:pt x="58678" y="72227"/>
                  <a:pt x="58678" y="72227"/>
                  <a:pt x="58678" y="72227"/>
                </a:cubicBezTo>
                <a:cubicBezTo>
                  <a:pt x="57621" y="71090"/>
                  <a:pt x="57621" y="71090"/>
                  <a:pt x="57621" y="71090"/>
                </a:cubicBezTo>
                <a:cubicBezTo>
                  <a:pt x="56563" y="69383"/>
                  <a:pt x="56563" y="69383"/>
                  <a:pt x="56563" y="69383"/>
                </a:cubicBezTo>
                <a:cubicBezTo>
                  <a:pt x="57621" y="68246"/>
                  <a:pt x="57621" y="68246"/>
                  <a:pt x="57621" y="68246"/>
                </a:cubicBezTo>
                <a:cubicBezTo>
                  <a:pt x="57092" y="67677"/>
                  <a:pt x="56563" y="67677"/>
                  <a:pt x="56563" y="67109"/>
                </a:cubicBezTo>
                <a:cubicBezTo>
                  <a:pt x="56035" y="67109"/>
                  <a:pt x="54977" y="66540"/>
                  <a:pt x="55506" y="65971"/>
                </a:cubicBezTo>
                <a:cubicBezTo>
                  <a:pt x="55506" y="65402"/>
                  <a:pt x="54977" y="64834"/>
                  <a:pt x="54977" y="63696"/>
                </a:cubicBezTo>
                <a:cubicBezTo>
                  <a:pt x="54977" y="63127"/>
                  <a:pt x="54977" y="62559"/>
                  <a:pt x="54449" y="62559"/>
                </a:cubicBezTo>
                <a:cubicBezTo>
                  <a:pt x="53920" y="61990"/>
                  <a:pt x="53920" y="61990"/>
                  <a:pt x="53920" y="61990"/>
                </a:cubicBezTo>
                <a:cubicBezTo>
                  <a:pt x="53392" y="61990"/>
                  <a:pt x="52863" y="61990"/>
                  <a:pt x="52863" y="61990"/>
                </a:cubicBezTo>
                <a:cubicBezTo>
                  <a:pt x="52334" y="61990"/>
                  <a:pt x="52334" y="61990"/>
                  <a:pt x="52334" y="61990"/>
                </a:cubicBezTo>
                <a:cubicBezTo>
                  <a:pt x="52334" y="61990"/>
                  <a:pt x="52863" y="60853"/>
                  <a:pt x="52863" y="59715"/>
                </a:cubicBezTo>
                <a:cubicBezTo>
                  <a:pt x="50748" y="59146"/>
                  <a:pt x="50748" y="59146"/>
                  <a:pt x="50748" y="59146"/>
                </a:cubicBezTo>
                <a:cubicBezTo>
                  <a:pt x="50748" y="59146"/>
                  <a:pt x="50748" y="57440"/>
                  <a:pt x="49691" y="56872"/>
                </a:cubicBezTo>
                <a:cubicBezTo>
                  <a:pt x="48634" y="56872"/>
                  <a:pt x="48634" y="56872"/>
                  <a:pt x="48634" y="56872"/>
                </a:cubicBezTo>
                <a:cubicBezTo>
                  <a:pt x="48105" y="57440"/>
                  <a:pt x="48105" y="58009"/>
                  <a:pt x="48105" y="58009"/>
                </a:cubicBezTo>
                <a:cubicBezTo>
                  <a:pt x="45991" y="55734"/>
                  <a:pt x="45991" y="55734"/>
                  <a:pt x="45991" y="55734"/>
                </a:cubicBezTo>
                <a:cubicBezTo>
                  <a:pt x="45991" y="55734"/>
                  <a:pt x="45991" y="55165"/>
                  <a:pt x="46519" y="54028"/>
                </a:cubicBezTo>
                <a:cubicBezTo>
                  <a:pt x="47577" y="52890"/>
                  <a:pt x="46519" y="52322"/>
                  <a:pt x="46519" y="52322"/>
                </a:cubicBezTo>
                <a:cubicBezTo>
                  <a:pt x="45991" y="50616"/>
                  <a:pt x="45991" y="50616"/>
                  <a:pt x="45991" y="50616"/>
                </a:cubicBezTo>
                <a:cubicBezTo>
                  <a:pt x="46519" y="49478"/>
                  <a:pt x="46519" y="49478"/>
                  <a:pt x="46519" y="49478"/>
                </a:cubicBezTo>
                <a:cubicBezTo>
                  <a:pt x="45991" y="48909"/>
                  <a:pt x="45991" y="48909"/>
                  <a:pt x="45991" y="48909"/>
                </a:cubicBezTo>
                <a:cubicBezTo>
                  <a:pt x="45462" y="48341"/>
                  <a:pt x="45462" y="48341"/>
                  <a:pt x="45462" y="48341"/>
                </a:cubicBezTo>
                <a:cubicBezTo>
                  <a:pt x="45462" y="48341"/>
                  <a:pt x="45462" y="48341"/>
                  <a:pt x="45462" y="48341"/>
                </a:cubicBezTo>
                <a:cubicBezTo>
                  <a:pt x="45462" y="48341"/>
                  <a:pt x="45462" y="48341"/>
                  <a:pt x="45462" y="48341"/>
                </a:cubicBezTo>
                <a:cubicBezTo>
                  <a:pt x="46519" y="46066"/>
                  <a:pt x="46519" y="46066"/>
                  <a:pt x="46519" y="46066"/>
                </a:cubicBezTo>
                <a:cubicBezTo>
                  <a:pt x="46519" y="46066"/>
                  <a:pt x="45991" y="43791"/>
                  <a:pt x="46519" y="43222"/>
                </a:cubicBezTo>
                <a:cubicBezTo>
                  <a:pt x="46519" y="43222"/>
                  <a:pt x="46519" y="43222"/>
                  <a:pt x="46519" y="43222"/>
                </a:cubicBezTo>
                <a:cubicBezTo>
                  <a:pt x="46519" y="42654"/>
                  <a:pt x="46519" y="42654"/>
                  <a:pt x="47048" y="42654"/>
                </a:cubicBezTo>
                <a:cubicBezTo>
                  <a:pt x="47048" y="42085"/>
                  <a:pt x="49691" y="41516"/>
                  <a:pt x="49691" y="41516"/>
                </a:cubicBezTo>
                <a:cubicBezTo>
                  <a:pt x="50748" y="40947"/>
                  <a:pt x="50748" y="40947"/>
                  <a:pt x="50748" y="40947"/>
                </a:cubicBezTo>
                <a:cubicBezTo>
                  <a:pt x="52863" y="43791"/>
                  <a:pt x="52863" y="43791"/>
                  <a:pt x="52863" y="43791"/>
                </a:cubicBezTo>
                <a:cubicBezTo>
                  <a:pt x="54977" y="46066"/>
                  <a:pt x="54977" y="46066"/>
                  <a:pt x="54977" y="46066"/>
                </a:cubicBezTo>
                <a:cubicBezTo>
                  <a:pt x="56563" y="47203"/>
                  <a:pt x="56563" y="47203"/>
                  <a:pt x="56563" y="47203"/>
                </a:cubicBezTo>
                <a:cubicBezTo>
                  <a:pt x="56563" y="47203"/>
                  <a:pt x="57092" y="46635"/>
                  <a:pt x="57621" y="46635"/>
                </a:cubicBezTo>
                <a:cubicBezTo>
                  <a:pt x="57621" y="46066"/>
                  <a:pt x="57621" y="44928"/>
                  <a:pt x="57621" y="44928"/>
                </a:cubicBezTo>
                <a:cubicBezTo>
                  <a:pt x="58678" y="43791"/>
                  <a:pt x="58678" y="43791"/>
                  <a:pt x="58678" y="43791"/>
                </a:cubicBezTo>
                <a:cubicBezTo>
                  <a:pt x="59207" y="42654"/>
                  <a:pt x="59207" y="42654"/>
                  <a:pt x="59207" y="42654"/>
                </a:cubicBezTo>
                <a:cubicBezTo>
                  <a:pt x="59207" y="41516"/>
                  <a:pt x="59207" y="41516"/>
                  <a:pt x="59207" y="41516"/>
                </a:cubicBezTo>
                <a:cubicBezTo>
                  <a:pt x="60264" y="40947"/>
                  <a:pt x="60264" y="40947"/>
                  <a:pt x="60264" y="40947"/>
                </a:cubicBezTo>
                <a:cubicBezTo>
                  <a:pt x="61850" y="40379"/>
                  <a:pt x="61850" y="40379"/>
                  <a:pt x="61850" y="40379"/>
                </a:cubicBezTo>
                <a:cubicBezTo>
                  <a:pt x="63964" y="39810"/>
                  <a:pt x="63964" y="39810"/>
                  <a:pt x="63964" y="39810"/>
                </a:cubicBezTo>
                <a:cubicBezTo>
                  <a:pt x="63964" y="39810"/>
                  <a:pt x="65550" y="40379"/>
                  <a:pt x="66079" y="40379"/>
                </a:cubicBezTo>
                <a:cubicBezTo>
                  <a:pt x="66079" y="40379"/>
                  <a:pt x="66607" y="40379"/>
                  <a:pt x="66607" y="40379"/>
                </a:cubicBezTo>
                <a:cubicBezTo>
                  <a:pt x="67665" y="38672"/>
                  <a:pt x="67665" y="38672"/>
                  <a:pt x="67665" y="38672"/>
                </a:cubicBezTo>
                <a:cubicBezTo>
                  <a:pt x="67665" y="38672"/>
                  <a:pt x="67665" y="38672"/>
                  <a:pt x="67665" y="38672"/>
                </a:cubicBezTo>
                <a:cubicBezTo>
                  <a:pt x="68193" y="37535"/>
                  <a:pt x="68193" y="37535"/>
                  <a:pt x="68193" y="37535"/>
                </a:cubicBezTo>
                <a:cubicBezTo>
                  <a:pt x="70837" y="38672"/>
                  <a:pt x="70837" y="38672"/>
                  <a:pt x="70837" y="38672"/>
                </a:cubicBezTo>
                <a:cubicBezTo>
                  <a:pt x="71894" y="39810"/>
                  <a:pt x="71894" y="39810"/>
                  <a:pt x="71894" y="39810"/>
                </a:cubicBezTo>
                <a:cubicBezTo>
                  <a:pt x="74537" y="40379"/>
                  <a:pt x="74537" y="40379"/>
                  <a:pt x="74537" y="40379"/>
                </a:cubicBezTo>
                <a:cubicBezTo>
                  <a:pt x="74537" y="40379"/>
                  <a:pt x="74537" y="40379"/>
                  <a:pt x="74537" y="40379"/>
                </a:cubicBezTo>
                <a:cubicBezTo>
                  <a:pt x="75594" y="40379"/>
                  <a:pt x="75594" y="40379"/>
                  <a:pt x="75594" y="40379"/>
                </a:cubicBezTo>
                <a:cubicBezTo>
                  <a:pt x="75594" y="39810"/>
                  <a:pt x="75594" y="39810"/>
                  <a:pt x="75594" y="39810"/>
                </a:cubicBezTo>
                <a:cubicBezTo>
                  <a:pt x="77709" y="39810"/>
                  <a:pt x="77709" y="39810"/>
                  <a:pt x="77709" y="39810"/>
                </a:cubicBezTo>
                <a:cubicBezTo>
                  <a:pt x="80352" y="40379"/>
                  <a:pt x="80352" y="40379"/>
                  <a:pt x="80352" y="40379"/>
                </a:cubicBezTo>
                <a:cubicBezTo>
                  <a:pt x="81938" y="40379"/>
                  <a:pt x="81938" y="40379"/>
                  <a:pt x="81938" y="40379"/>
                </a:cubicBezTo>
                <a:cubicBezTo>
                  <a:pt x="84581" y="40379"/>
                  <a:pt x="84581" y="40379"/>
                  <a:pt x="84581" y="40379"/>
                </a:cubicBezTo>
                <a:cubicBezTo>
                  <a:pt x="86167" y="40947"/>
                  <a:pt x="86167" y="40947"/>
                  <a:pt x="86167" y="40947"/>
                </a:cubicBezTo>
                <a:cubicBezTo>
                  <a:pt x="87224" y="41516"/>
                  <a:pt x="87224" y="41516"/>
                  <a:pt x="87224" y="41516"/>
                </a:cubicBezTo>
                <a:cubicBezTo>
                  <a:pt x="87224" y="41516"/>
                  <a:pt x="87224" y="41516"/>
                  <a:pt x="87753" y="40947"/>
                </a:cubicBezTo>
                <a:cubicBezTo>
                  <a:pt x="87753" y="40947"/>
                  <a:pt x="89339" y="40947"/>
                  <a:pt x="89339" y="40947"/>
                </a:cubicBezTo>
                <a:cubicBezTo>
                  <a:pt x="89867" y="39241"/>
                  <a:pt x="89867" y="39241"/>
                  <a:pt x="89867" y="39241"/>
                </a:cubicBezTo>
                <a:cubicBezTo>
                  <a:pt x="90396" y="40379"/>
                  <a:pt x="90396" y="40379"/>
                  <a:pt x="90396" y="40379"/>
                </a:cubicBezTo>
                <a:cubicBezTo>
                  <a:pt x="90925" y="40379"/>
                  <a:pt x="91982" y="40379"/>
                  <a:pt x="91982" y="40379"/>
                </a:cubicBezTo>
                <a:cubicBezTo>
                  <a:pt x="92511" y="38672"/>
                  <a:pt x="92511" y="38672"/>
                  <a:pt x="92511" y="38672"/>
                </a:cubicBezTo>
                <a:cubicBezTo>
                  <a:pt x="93039" y="39241"/>
                  <a:pt x="93039" y="39241"/>
                  <a:pt x="93039" y="39241"/>
                </a:cubicBezTo>
                <a:cubicBezTo>
                  <a:pt x="93568" y="39241"/>
                  <a:pt x="93568" y="39241"/>
                  <a:pt x="94096" y="39241"/>
                </a:cubicBezTo>
                <a:cubicBezTo>
                  <a:pt x="94625" y="39241"/>
                  <a:pt x="95154" y="38672"/>
                  <a:pt x="95154" y="38672"/>
                </a:cubicBezTo>
                <a:cubicBezTo>
                  <a:pt x="95154" y="38672"/>
                  <a:pt x="95682" y="39241"/>
                  <a:pt x="95682" y="39241"/>
                </a:cubicBezTo>
                <a:cubicBezTo>
                  <a:pt x="95682" y="39241"/>
                  <a:pt x="96211" y="38672"/>
                  <a:pt x="96740" y="38672"/>
                </a:cubicBezTo>
                <a:cubicBezTo>
                  <a:pt x="97797" y="38672"/>
                  <a:pt x="98325" y="38104"/>
                  <a:pt x="98325" y="38104"/>
                </a:cubicBezTo>
                <a:cubicBezTo>
                  <a:pt x="98325" y="38104"/>
                  <a:pt x="98854" y="39241"/>
                  <a:pt x="99911" y="39810"/>
                </a:cubicBezTo>
                <a:cubicBezTo>
                  <a:pt x="99911" y="39810"/>
                  <a:pt x="99911" y="39810"/>
                  <a:pt x="99911" y="39810"/>
                </a:cubicBezTo>
                <a:cubicBezTo>
                  <a:pt x="100969" y="39810"/>
                  <a:pt x="100969" y="39810"/>
                  <a:pt x="100969" y="39810"/>
                </a:cubicBezTo>
                <a:cubicBezTo>
                  <a:pt x="100969" y="39810"/>
                  <a:pt x="100969" y="39810"/>
                  <a:pt x="100969" y="39810"/>
                </a:cubicBezTo>
                <a:cubicBezTo>
                  <a:pt x="100969" y="39810"/>
                  <a:pt x="101497" y="39241"/>
                  <a:pt x="102026" y="39241"/>
                </a:cubicBezTo>
                <a:cubicBezTo>
                  <a:pt x="103083" y="39241"/>
                  <a:pt x="103612" y="39241"/>
                  <a:pt x="104140" y="39241"/>
                </a:cubicBezTo>
                <a:cubicBezTo>
                  <a:pt x="105198" y="39241"/>
                  <a:pt x="105726" y="40379"/>
                  <a:pt x="105726" y="40379"/>
                </a:cubicBezTo>
                <a:cubicBezTo>
                  <a:pt x="107312" y="42085"/>
                  <a:pt x="107312" y="42085"/>
                  <a:pt x="107312" y="42085"/>
                </a:cubicBezTo>
                <a:cubicBezTo>
                  <a:pt x="107312" y="42085"/>
                  <a:pt x="107841" y="43222"/>
                  <a:pt x="107841" y="43791"/>
                </a:cubicBezTo>
                <a:cubicBezTo>
                  <a:pt x="108370" y="44360"/>
                  <a:pt x="108370" y="44928"/>
                  <a:pt x="108370" y="44928"/>
                </a:cubicBezTo>
                <a:cubicBezTo>
                  <a:pt x="108370" y="44928"/>
                  <a:pt x="112599" y="46635"/>
                  <a:pt x="113127" y="46635"/>
                </a:cubicBezTo>
                <a:cubicBezTo>
                  <a:pt x="113127" y="46635"/>
                  <a:pt x="113656" y="46635"/>
                  <a:pt x="113656" y="46635"/>
                </a:cubicBezTo>
                <a:close/>
                <a:moveTo>
                  <a:pt x="92511" y="108625"/>
                </a:moveTo>
                <a:cubicBezTo>
                  <a:pt x="92511" y="108625"/>
                  <a:pt x="92511" y="108625"/>
                  <a:pt x="92511" y="108625"/>
                </a:cubicBezTo>
                <a:cubicBezTo>
                  <a:pt x="93039" y="108625"/>
                  <a:pt x="93039" y="108056"/>
                  <a:pt x="93039" y="108056"/>
                </a:cubicBezTo>
                <a:cubicBezTo>
                  <a:pt x="94625" y="108056"/>
                  <a:pt x="94625" y="108056"/>
                  <a:pt x="94625" y="108056"/>
                </a:cubicBezTo>
                <a:cubicBezTo>
                  <a:pt x="94625" y="108056"/>
                  <a:pt x="94625" y="108056"/>
                  <a:pt x="94625" y="108056"/>
                </a:cubicBezTo>
                <a:cubicBezTo>
                  <a:pt x="96211" y="108625"/>
                  <a:pt x="96211" y="108625"/>
                  <a:pt x="96211" y="108625"/>
                </a:cubicBezTo>
                <a:cubicBezTo>
                  <a:pt x="97268" y="109763"/>
                  <a:pt x="97268" y="109763"/>
                  <a:pt x="97268" y="109763"/>
                </a:cubicBezTo>
                <a:cubicBezTo>
                  <a:pt x="97797" y="110900"/>
                  <a:pt x="97797" y="110900"/>
                  <a:pt x="97797" y="110900"/>
                </a:cubicBezTo>
                <a:cubicBezTo>
                  <a:pt x="98854" y="112037"/>
                  <a:pt x="98854" y="112037"/>
                  <a:pt x="98854" y="112037"/>
                </a:cubicBezTo>
                <a:cubicBezTo>
                  <a:pt x="101497" y="113744"/>
                  <a:pt x="101497" y="113744"/>
                  <a:pt x="101497" y="113744"/>
                </a:cubicBezTo>
                <a:cubicBezTo>
                  <a:pt x="104669" y="115450"/>
                  <a:pt x="104669" y="115450"/>
                  <a:pt x="104669" y="115450"/>
                </a:cubicBezTo>
                <a:cubicBezTo>
                  <a:pt x="104669" y="115450"/>
                  <a:pt x="106784" y="116587"/>
                  <a:pt x="107312" y="116587"/>
                </a:cubicBezTo>
                <a:cubicBezTo>
                  <a:pt x="107312" y="116587"/>
                  <a:pt x="107312" y="117156"/>
                  <a:pt x="107841" y="117156"/>
                </a:cubicBezTo>
                <a:cubicBezTo>
                  <a:pt x="107841" y="117725"/>
                  <a:pt x="108898" y="119431"/>
                  <a:pt x="108898" y="119431"/>
                </a:cubicBezTo>
                <a:cubicBezTo>
                  <a:pt x="109427" y="120000"/>
                  <a:pt x="107841" y="118862"/>
                  <a:pt x="107841" y="118862"/>
                </a:cubicBezTo>
                <a:cubicBezTo>
                  <a:pt x="107841" y="118862"/>
                  <a:pt x="107312" y="117725"/>
                  <a:pt x="106784" y="117156"/>
                </a:cubicBezTo>
                <a:cubicBezTo>
                  <a:pt x="105726" y="117156"/>
                  <a:pt x="104669" y="117156"/>
                  <a:pt x="104140" y="116587"/>
                </a:cubicBezTo>
                <a:cubicBezTo>
                  <a:pt x="103612" y="116018"/>
                  <a:pt x="103612" y="115450"/>
                  <a:pt x="103612" y="115450"/>
                </a:cubicBezTo>
                <a:cubicBezTo>
                  <a:pt x="103083" y="115450"/>
                  <a:pt x="103083" y="114312"/>
                  <a:pt x="101497" y="114312"/>
                </a:cubicBezTo>
                <a:cubicBezTo>
                  <a:pt x="99911" y="113744"/>
                  <a:pt x="99911" y="114312"/>
                  <a:pt x="99383" y="113175"/>
                </a:cubicBezTo>
                <a:cubicBezTo>
                  <a:pt x="98854" y="111469"/>
                  <a:pt x="98854" y="112606"/>
                  <a:pt x="98325" y="111469"/>
                </a:cubicBezTo>
                <a:cubicBezTo>
                  <a:pt x="97268" y="110900"/>
                  <a:pt x="97797" y="111469"/>
                  <a:pt x="95682" y="110900"/>
                </a:cubicBezTo>
                <a:cubicBezTo>
                  <a:pt x="94096" y="109763"/>
                  <a:pt x="95154" y="110331"/>
                  <a:pt x="95154" y="109763"/>
                </a:cubicBezTo>
                <a:cubicBezTo>
                  <a:pt x="94625" y="108625"/>
                  <a:pt x="95154" y="109194"/>
                  <a:pt x="94096" y="109194"/>
                </a:cubicBezTo>
                <a:cubicBezTo>
                  <a:pt x="93568" y="108625"/>
                  <a:pt x="94096" y="108625"/>
                  <a:pt x="93568" y="108625"/>
                </a:cubicBezTo>
                <a:cubicBezTo>
                  <a:pt x="93568" y="108625"/>
                  <a:pt x="93039" y="109194"/>
                  <a:pt x="92511" y="109194"/>
                </a:cubicBezTo>
                <a:cubicBezTo>
                  <a:pt x="92511" y="108625"/>
                  <a:pt x="92511" y="108625"/>
                  <a:pt x="92511" y="108625"/>
                </a:cubicBezTo>
                <a:close/>
                <a:moveTo>
                  <a:pt x="89339" y="112606"/>
                </a:moveTo>
                <a:cubicBezTo>
                  <a:pt x="89339" y="112606"/>
                  <a:pt x="89339" y="112606"/>
                  <a:pt x="89339" y="112606"/>
                </a:cubicBezTo>
                <a:cubicBezTo>
                  <a:pt x="89339" y="112606"/>
                  <a:pt x="88281" y="112606"/>
                  <a:pt x="87753" y="112606"/>
                </a:cubicBezTo>
                <a:cubicBezTo>
                  <a:pt x="87753" y="112606"/>
                  <a:pt x="87224" y="112037"/>
                  <a:pt x="86696" y="112037"/>
                </a:cubicBezTo>
                <a:cubicBezTo>
                  <a:pt x="86167" y="112037"/>
                  <a:pt x="85110" y="112037"/>
                  <a:pt x="85110" y="112037"/>
                </a:cubicBezTo>
                <a:cubicBezTo>
                  <a:pt x="84581" y="112037"/>
                  <a:pt x="84052" y="111469"/>
                  <a:pt x="84052" y="111469"/>
                </a:cubicBezTo>
                <a:cubicBezTo>
                  <a:pt x="84052" y="111469"/>
                  <a:pt x="84052" y="110900"/>
                  <a:pt x="84052" y="110900"/>
                </a:cubicBezTo>
                <a:cubicBezTo>
                  <a:pt x="84052" y="110900"/>
                  <a:pt x="85110" y="110331"/>
                  <a:pt x="85110" y="110331"/>
                </a:cubicBezTo>
                <a:cubicBezTo>
                  <a:pt x="85110" y="110900"/>
                  <a:pt x="88281" y="111469"/>
                  <a:pt x="88281" y="111469"/>
                </a:cubicBezTo>
                <a:cubicBezTo>
                  <a:pt x="90396" y="111469"/>
                  <a:pt x="90396" y="111469"/>
                  <a:pt x="90396" y="111469"/>
                </a:cubicBezTo>
                <a:cubicBezTo>
                  <a:pt x="90396" y="111469"/>
                  <a:pt x="90925" y="111469"/>
                  <a:pt x="90925" y="111469"/>
                </a:cubicBezTo>
                <a:cubicBezTo>
                  <a:pt x="90925" y="111469"/>
                  <a:pt x="91453" y="111469"/>
                  <a:pt x="91982" y="112037"/>
                </a:cubicBezTo>
                <a:cubicBezTo>
                  <a:pt x="92511" y="112037"/>
                  <a:pt x="92511" y="112037"/>
                  <a:pt x="92511" y="112606"/>
                </a:cubicBezTo>
                <a:cubicBezTo>
                  <a:pt x="92511" y="112606"/>
                  <a:pt x="93039" y="113175"/>
                  <a:pt x="92511" y="113175"/>
                </a:cubicBezTo>
                <a:cubicBezTo>
                  <a:pt x="92511" y="113175"/>
                  <a:pt x="91982" y="113175"/>
                  <a:pt x="91982" y="113175"/>
                </a:cubicBezTo>
                <a:cubicBezTo>
                  <a:pt x="91982" y="113175"/>
                  <a:pt x="90925" y="112606"/>
                  <a:pt x="90925" y="112606"/>
                </a:cubicBezTo>
                <a:cubicBezTo>
                  <a:pt x="89867" y="112606"/>
                  <a:pt x="89867" y="112606"/>
                  <a:pt x="89867" y="112606"/>
                </a:cubicBezTo>
                <a:cubicBezTo>
                  <a:pt x="89339" y="112606"/>
                  <a:pt x="89339" y="112606"/>
                  <a:pt x="89339" y="112606"/>
                </a:cubicBezTo>
                <a:close/>
                <a:moveTo>
                  <a:pt x="72951" y="113175"/>
                </a:moveTo>
                <a:cubicBezTo>
                  <a:pt x="72951" y="113175"/>
                  <a:pt x="72951" y="113175"/>
                  <a:pt x="72951" y="113175"/>
                </a:cubicBezTo>
                <a:cubicBezTo>
                  <a:pt x="72951" y="113175"/>
                  <a:pt x="75066" y="112606"/>
                  <a:pt x="75066" y="112606"/>
                </a:cubicBezTo>
                <a:cubicBezTo>
                  <a:pt x="76123" y="113175"/>
                  <a:pt x="76123" y="113175"/>
                  <a:pt x="76123" y="113175"/>
                </a:cubicBezTo>
                <a:cubicBezTo>
                  <a:pt x="76123" y="113175"/>
                  <a:pt x="76123" y="113744"/>
                  <a:pt x="75594" y="113744"/>
                </a:cubicBezTo>
                <a:cubicBezTo>
                  <a:pt x="75594" y="113744"/>
                  <a:pt x="74537" y="114881"/>
                  <a:pt x="74537" y="114881"/>
                </a:cubicBezTo>
                <a:cubicBezTo>
                  <a:pt x="72951" y="113744"/>
                  <a:pt x="72951" y="113744"/>
                  <a:pt x="72951" y="113744"/>
                </a:cubicBezTo>
                <a:cubicBezTo>
                  <a:pt x="72951" y="113175"/>
                  <a:pt x="72951" y="113175"/>
                  <a:pt x="72951" y="113175"/>
                </a:cubicBezTo>
                <a:close/>
                <a:moveTo>
                  <a:pt x="56563" y="110331"/>
                </a:moveTo>
                <a:cubicBezTo>
                  <a:pt x="56563" y="110331"/>
                  <a:pt x="56563" y="110331"/>
                  <a:pt x="56563" y="110331"/>
                </a:cubicBezTo>
                <a:cubicBezTo>
                  <a:pt x="57092" y="110331"/>
                  <a:pt x="57621" y="109763"/>
                  <a:pt x="57621" y="110331"/>
                </a:cubicBezTo>
                <a:cubicBezTo>
                  <a:pt x="57621" y="110900"/>
                  <a:pt x="57092" y="111469"/>
                  <a:pt x="57092" y="111469"/>
                </a:cubicBezTo>
                <a:cubicBezTo>
                  <a:pt x="57092" y="111469"/>
                  <a:pt x="56563" y="111469"/>
                  <a:pt x="56563" y="111469"/>
                </a:cubicBezTo>
                <a:cubicBezTo>
                  <a:pt x="56563" y="110900"/>
                  <a:pt x="56563" y="110331"/>
                  <a:pt x="56563" y="110331"/>
                </a:cubicBezTo>
                <a:close/>
                <a:moveTo>
                  <a:pt x="59735" y="107488"/>
                </a:moveTo>
                <a:cubicBezTo>
                  <a:pt x="59735" y="107488"/>
                  <a:pt x="59735" y="107488"/>
                  <a:pt x="59735" y="107488"/>
                </a:cubicBezTo>
                <a:cubicBezTo>
                  <a:pt x="59735" y="107488"/>
                  <a:pt x="60792" y="106919"/>
                  <a:pt x="60792" y="106919"/>
                </a:cubicBezTo>
                <a:cubicBezTo>
                  <a:pt x="61321" y="107488"/>
                  <a:pt x="61850" y="107488"/>
                  <a:pt x="61321" y="108056"/>
                </a:cubicBezTo>
                <a:cubicBezTo>
                  <a:pt x="61321" y="108056"/>
                  <a:pt x="61321" y="108056"/>
                  <a:pt x="60792" y="108625"/>
                </a:cubicBezTo>
                <a:cubicBezTo>
                  <a:pt x="60264" y="109194"/>
                  <a:pt x="59207" y="109763"/>
                  <a:pt x="59207" y="109763"/>
                </a:cubicBezTo>
                <a:cubicBezTo>
                  <a:pt x="59207" y="109763"/>
                  <a:pt x="59207" y="109763"/>
                  <a:pt x="58678" y="109763"/>
                </a:cubicBezTo>
                <a:cubicBezTo>
                  <a:pt x="57621" y="109194"/>
                  <a:pt x="57092" y="108625"/>
                  <a:pt x="57092" y="108625"/>
                </a:cubicBezTo>
                <a:cubicBezTo>
                  <a:pt x="57092" y="108625"/>
                  <a:pt x="56563" y="108056"/>
                  <a:pt x="57621" y="108056"/>
                </a:cubicBezTo>
                <a:cubicBezTo>
                  <a:pt x="58149" y="107488"/>
                  <a:pt x="58678" y="107488"/>
                  <a:pt x="58678" y="107488"/>
                </a:cubicBezTo>
                <a:cubicBezTo>
                  <a:pt x="59207" y="107488"/>
                  <a:pt x="59735" y="107488"/>
                  <a:pt x="59735" y="107488"/>
                </a:cubicBezTo>
                <a:close/>
                <a:moveTo>
                  <a:pt x="65550" y="101232"/>
                </a:moveTo>
                <a:cubicBezTo>
                  <a:pt x="65550" y="101232"/>
                  <a:pt x="65550" y="101232"/>
                  <a:pt x="65550" y="101232"/>
                </a:cubicBezTo>
                <a:cubicBezTo>
                  <a:pt x="65550" y="101232"/>
                  <a:pt x="66607" y="100663"/>
                  <a:pt x="66607" y="100663"/>
                </a:cubicBezTo>
                <a:cubicBezTo>
                  <a:pt x="66607" y="100663"/>
                  <a:pt x="66607" y="100663"/>
                  <a:pt x="67136" y="100663"/>
                </a:cubicBezTo>
                <a:cubicBezTo>
                  <a:pt x="67136" y="100663"/>
                  <a:pt x="67136" y="100663"/>
                  <a:pt x="67665" y="100663"/>
                </a:cubicBezTo>
                <a:cubicBezTo>
                  <a:pt x="67665" y="100663"/>
                  <a:pt x="68193" y="100094"/>
                  <a:pt x="68722" y="100663"/>
                </a:cubicBezTo>
                <a:cubicBezTo>
                  <a:pt x="69251" y="100663"/>
                  <a:pt x="69251" y="101232"/>
                  <a:pt x="69779" y="101232"/>
                </a:cubicBezTo>
                <a:cubicBezTo>
                  <a:pt x="69779" y="101232"/>
                  <a:pt x="70308" y="101232"/>
                  <a:pt x="70308" y="101232"/>
                </a:cubicBezTo>
                <a:cubicBezTo>
                  <a:pt x="70837" y="101232"/>
                  <a:pt x="70837" y="101232"/>
                  <a:pt x="71894" y="101232"/>
                </a:cubicBezTo>
                <a:cubicBezTo>
                  <a:pt x="72951" y="101232"/>
                  <a:pt x="74537" y="101232"/>
                  <a:pt x="74537" y="101232"/>
                </a:cubicBezTo>
                <a:cubicBezTo>
                  <a:pt x="74537" y="101800"/>
                  <a:pt x="75066" y="101232"/>
                  <a:pt x="75594" y="101232"/>
                </a:cubicBezTo>
                <a:cubicBezTo>
                  <a:pt x="76651" y="101800"/>
                  <a:pt x="76651" y="101800"/>
                  <a:pt x="76651" y="101800"/>
                </a:cubicBezTo>
                <a:cubicBezTo>
                  <a:pt x="77180" y="101800"/>
                  <a:pt x="76651" y="102369"/>
                  <a:pt x="77709" y="101800"/>
                </a:cubicBezTo>
                <a:cubicBezTo>
                  <a:pt x="78237" y="101800"/>
                  <a:pt x="78237" y="101800"/>
                  <a:pt x="78237" y="101800"/>
                </a:cubicBezTo>
                <a:cubicBezTo>
                  <a:pt x="78237" y="101800"/>
                  <a:pt x="78237" y="101800"/>
                  <a:pt x="78766" y="101232"/>
                </a:cubicBezTo>
                <a:cubicBezTo>
                  <a:pt x="79295" y="101232"/>
                  <a:pt x="79823" y="100663"/>
                  <a:pt x="79823" y="100663"/>
                </a:cubicBezTo>
                <a:cubicBezTo>
                  <a:pt x="80352" y="100663"/>
                  <a:pt x="80352" y="100663"/>
                  <a:pt x="80352" y="100663"/>
                </a:cubicBezTo>
                <a:cubicBezTo>
                  <a:pt x="80352" y="102369"/>
                  <a:pt x="80352" y="102369"/>
                  <a:pt x="80352" y="102369"/>
                </a:cubicBezTo>
                <a:cubicBezTo>
                  <a:pt x="80352" y="102369"/>
                  <a:pt x="80352" y="102369"/>
                  <a:pt x="80352" y="102938"/>
                </a:cubicBezTo>
                <a:cubicBezTo>
                  <a:pt x="80352" y="102938"/>
                  <a:pt x="79823" y="103507"/>
                  <a:pt x="79295" y="103507"/>
                </a:cubicBezTo>
                <a:cubicBezTo>
                  <a:pt x="79295" y="103507"/>
                  <a:pt x="78766" y="102938"/>
                  <a:pt x="78766" y="102938"/>
                </a:cubicBezTo>
                <a:cubicBezTo>
                  <a:pt x="78766" y="102369"/>
                  <a:pt x="78237" y="102369"/>
                  <a:pt x="78237" y="102369"/>
                </a:cubicBezTo>
                <a:cubicBezTo>
                  <a:pt x="77709" y="102369"/>
                  <a:pt x="77180" y="102938"/>
                  <a:pt x="76651" y="102938"/>
                </a:cubicBezTo>
                <a:cubicBezTo>
                  <a:pt x="76651" y="102938"/>
                  <a:pt x="76123" y="102369"/>
                  <a:pt x="76123" y="102369"/>
                </a:cubicBezTo>
                <a:cubicBezTo>
                  <a:pt x="76123" y="102369"/>
                  <a:pt x="75066" y="102369"/>
                  <a:pt x="74537" y="102369"/>
                </a:cubicBezTo>
                <a:cubicBezTo>
                  <a:pt x="74537" y="102369"/>
                  <a:pt x="74008" y="102369"/>
                  <a:pt x="73480" y="102369"/>
                </a:cubicBezTo>
                <a:cubicBezTo>
                  <a:pt x="72951" y="102369"/>
                  <a:pt x="72422" y="102369"/>
                  <a:pt x="71894" y="102369"/>
                </a:cubicBezTo>
                <a:cubicBezTo>
                  <a:pt x="71365" y="102938"/>
                  <a:pt x="70308" y="102369"/>
                  <a:pt x="70308" y="102938"/>
                </a:cubicBezTo>
                <a:cubicBezTo>
                  <a:pt x="70308" y="102938"/>
                  <a:pt x="70308" y="103507"/>
                  <a:pt x="70308" y="103507"/>
                </a:cubicBezTo>
                <a:cubicBezTo>
                  <a:pt x="70308" y="103507"/>
                  <a:pt x="70837" y="104075"/>
                  <a:pt x="70308" y="104075"/>
                </a:cubicBezTo>
                <a:cubicBezTo>
                  <a:pt x="69251" y="104075"/>
                  <a:pt x="69251" y="104075"/>
                  <a:pt x="69251" y="103507"/>
                </a:cubicBezTo>
                <a:cubicBezTo>
                  <a:pt x="68722" y="102938"/>
                  <a:pt x="69779" y="102369"/>
                  <a:pt x="68193" y="102938"/>
                </a:cubicBezTo>
                <a:cubicBezTo>
                  <a:pt x="67136" y="102938"/>
                  <a:pt x="67136" y="102369"/>
                  <a:pt x="66607" y="102369"/>
                </a:cubicBezTo>
                <a:cubicBezTo>
                  <a:pt x="66607" y="102938"/>
                  <a:pt x="65550" y="101800"/>
                  <a:pt x="65022" y="102369"/>
                </a:cubicBezTo>
                <a:cubicBezTo>
                  <a:pt x="65022" y="102369"/>
                  <a:pt x="64493" y="102938"/>
                  <a:pt x="64493" y="102938"/>
                </a:cubicBezTo>
                <a:cubicBezTo>
                  <a:pt x="64493" y="102938"/>
                  <a:pt x="62907" y="102938"/>
                  <a:pt x="62907" y="102938"/>
                </a:cubicBezTo>
                <a:cubicBezTo>
                  <a:pt x="62907" y="102938"/>
                  <a:pt x="63436" y="101232"/>
                  <a:pt x="63436" y="101232"/>
                </a:cubicBezTo>
                <a:cubicBezTo>
                  <a:pt x="63436" y="101232"/>
                  <a:pt x="63436" y="101232"/>
                  <a:pt x="63964" y="101232"/>
                </a:cubicBezTo>
                <a:cubicBezTo>
                  <a:pt x="64493" y="101232"/>
                  <a:pt x="65022" y="101232"/>
                  <a:pt x="65022" y="101232"/>
                </a:cubicBezTo>
                <a:cubicBezTo>
                  <a:pt x="65550" y="101232"/>
                  <a:pt x="65550" y="101232"/>
                  <a:pt x="65550" y="101232"/>
                </a:cubicBezTo>
                <a:close/>
                <a:moveTo>
                  <a:pt x="63436" y="97819"/>
                </a:moveTo>
                <a:cubicBezTo>
                  <a:pt x="63436" y="97819"/>
                  <a:pt x="63436" y="97819"/>
                  <a:pt x="63436" y="97819"/>
                </a:cubicBezTo>
                <a:cubicBezTo>
                  <a:pt x="63436" y="97819"/>
                  <a:pt x="61321" y="96682"/>
                  <a:pt x="61321" y="96682"/>
                </a:cubicBezTo>
                <a:cubicBezTo>
                  <a:pt x="60792" y="96682"/>
                  <a:pt x="60264" y="96682"/>
                  <a:pt x="59735" y="96682"/>
                </a:cubicBezTo>
                <a:cubicBezTo>
                  <a:pt x="59735" y="96682"/>
                  <a:pt x="58678" y="96113"/>
                  <a:pt x="59207" y="95545"/>
                </a:cubicBezTo>
                <a:cubicBezTo>
                  <a:pt x="59207" y="95545"/>
                  <a:pt x="59735" y="94976"/>
                  <a:pt x="60264" y="95545"/>
                </a:cubicBezTo>
                <a:cubicBezTo>
                  <a:pt x="60792" y="96113"/>
                  <a:pt x="61321" y="96113"/>
                  <a:pt x="61321" y="96682"/>
                </a:cubicBezTo>
                <a:cubicBezTo>
                  <a:pt x="61850" y="96682"/>
                  <a:pt x="62907" y="97251"/>
                  <a:pt x="62907" y="97251"/>
                </a:cubicBezTo>
                <a:cubicBezTo>
                  <a:pt x="63436" y="97251"/>
                  <a:pt x="63436" y="97819"/>
                  <a:pt x="63436" y="97251"/>
                </a:cubicBezTo>
                <a:cubicBezTo>
                  <a:pt x="63964" y="97251"/>
                  <a:pt x="63964" y="96113"/>
                  <a:pt x="63964" y="96113"/>
                </a:cubicBezTo>
                <a:cubicBezTo>
                  <a:pt x="63964" y="95545"/>
                  <a:pt x="63436" y="95545"/>
                  <a:pt x="63436" y="95545"/>
                </a:cubicBezTo>
                <a:cubicBezTo>
                  <a:pt x="63964" y="95545"/>
                  <a:pt x="65022" y="94976"/>
                  <a:pt x="65022" y="94976"/>
                </a:cubicBezTo>
                <a:cubicBezTo>
                  <a:pt x="65550" y="95545"/>
                  <a:pt x="66079" y="95545"/>
                  <a:pt x="66607" y="95545"/>
                </a:cubicBezTo>
                <a:cubicBezTo>
                  <a:pt x="66607" y="95545"/>
                  <a:pt x="66079" y="95545"/>
                  <a:pt x="68193" y="95545"/>
                </a:cubicBezTo>
                <a:cubicBezTo>
                  <a:pt x="69779" y="95545"/>
                  <a:pt x="69251" y="95545"/>
                  <a:pt x="70308" y="95545"/>
                </a:cubicBezTo>
                <a:cubicBezTo>
                  <a:pt x="70837" y="95545"/>
                  <a:pt x="71894" y="95545"/>
                  <a:pt x="71894" y="95545"/>
                </a:cubicBezTo>
                <a:cubicBezTo>
                  <a:pt x="71894" y="96113"/>
                  <a:pt x="72951" y="96682"/>
                  <a:pt x="72951" y="96682"/>
                </a:cubicBezTo>
                <a:cubicBezTo>
                  <a:pt x="72951" y="97251"/>
                  <a:pt x="73480" y="97251"/>
                  <a:pt x="72951" y="97819"/>
                </a:cubicBezTo>
                <a:cubicBezTo>
                  <a:pt x="71894" y="98388"/>
                  <a:pt x="71894" y="98388"/>
                  <a:pt x="70837" y="98388"/>
                </a:cubicBezTo>
                <a:cubicBezTo>
                  <a:pt x="70308" y="98388"/>
                  <a:pt x="70837" y="98388"/>
                  <a:pt x="69779" y="98957"/>
                </a:cubicBezTo>
                <a:cubicBezTo>
                  <a:pt x="68193" y="98957"/>
                  <a:pt x="67136" y="98957"/>
                  <a:pt x="67136" y="98957"/>
                </a:cubicBezTo>
                <a:cubicBezTo>
                  <a:pt x="67136" y="98957"/>
                  <a:pt x="67665" y="98957"/>
                  <a:pt x="66079" y="98957"/>
                </a:cubicBezTo>
                <a:cubicBezTo>
                  <a:pt x="65022" y="98388"/>
                  <a:pt x="64493" y="98957"/>
                  <a:pt x="63964" y="98388"/>
                </a:cubicBezTo>
                <a:cubicBezTo>
                  <a:pt x="63964" y="98388"/>
                  <a:pt x="63436" y="97819"/>
                  <a:pt x="63436" y="97819"/>
                </a:cubicBezTo>
                <a:close/>
                <a:moveTo>
                  <a:pt x="26431" y="53459"/>
                </a:moveTo>
                <a:cubicBezTo>
                  <a:pt x="26431" y="53459"/>
                  <a:pt x="26431" y="53459"/>
                  <a:pt x="26431" y="53459"/>
                </a:cubicBezTo>
                <a:cubicBezTo>
                  <a:pt x="26431" y="53459"/>
                  <a:pt x="26431" y="52890"/>
                  <a:pt x="26431" y="52890"/>
                </a:cubicBezTo>
                <a:cubicBezTo>
                  <a:pt x="26431" y="52890"/>
                  <a:pt x="26431" y="52890"/>
                  <a:pt x="26431" y="52890"/>
                </a:cubicBezTo>
                <a:cubicBezTo>
                  <a:pt x="26431" y="52890"/>
                  <a:pt x="26960" y="52890"/>
                  <a:pt x="26960" y="52890"/>
                </a:cubicBezTo>
                <a:cubicBezTo>
                  <a:pt x="26960" y="53459"/>
                  <a:pt x="26960" y="53459"/>
                  <a:pt x="27488" y="53459"/>
                </a:cubicBezTo>
                <a:cubicBezTo>
                  <a:pt x="27488" y="53459"/>
                  <a:pt x="27488" y="53459"/>
                  <a:pt x="28017" y="53459"/>
                </a:cubicBezTo>
                <a:cubicBezTo>
                  <a:pt x="28017" y="54028"/>
                  <a:pt x="28017" y="54028"/>
                  <a:pt x="28017" y="54028"/>
                </a:cubicBezTo>
                <a:cubicBezTo>
                  <a:pt x="28017" y="54028"/>
                  <a:pt x="28017" y="55165"/>
                  <a:pt x="27488" y="54597"/>
                </a:cubicBezTo>
                <a:cubicBezTo>
                  <a:pt x="26960" y="54597"/>
                  <a:pt x="26431" y="54597"/>
                  <a:pt x="26431" y="54028"/>
                </a:cubicBezTo>
                <a:cubicBezTo>
                  <a:pt x="26431" y="54028"/>
                  <a:pt x="26431" y="53459"/>
                  <a:pt x="26431" y="53459"/>
                </a:cubicBezTo>
                <a:close/>
                <a:moveTo>
                  <a:pt x="26960" y="58578"/>
                </a:moveTo>
                <a:cubicBezTo>
                  <a:pt x="26960" y="58578"/>
                  <a:pt x="26960" y="58578"/>
                  <a:pt x="26960" y="58578"/>
                </a:cubicBezTo>
                <a:cubicBezTo>
                  <a:pt x="26960" y="58578"/>
                  <a:pt x="26431" y="58578"/>
                  <a:pt x="26431" y="58578"/>
                </a:cubicBezTo>
                <a:cubicBezTo>
                  <a:pt x="26431" y="58578"/>
                  <a:pt x="25374" y="58009"/>
                  <a:pt x="24845" y="58009"/>
                </a:cubicBezTo>
                <a:cubicBezTo>
                  <a:pt x="24845" y="57440"/>
                  <a:pt x="24845" y="57440"/>
                  <a:pt x="25374" y="57440"/>
                </a:cubicBezTo>
                <a:cubicBezTo>
                  <a:pt x="25374" y="56872"/>
                  <a:pt x="25374" y="56303"/>
                  <a:pt x="25374" y="56303"/>
                </a:cubicBezTo>
                <a:cubicBezTo>
                  <a:pt x="25374" y="56303"/>
                  <a:pt x="25903" y="55734"/>
                  <a:pt x="25903" y="55734"/>
                </a:cubicBezTo>
                <a:cubicBezTo>
                  <a:pt x="26431" y="55734"/>
                  <a:pt x="26431" y="55734"/>
                  <a:pt x="26431" y="55734"/>
                </a:cubicBezTo>
                <a:cubicBezTo>
                  <a:pt x="26431" y="55734"/>
                  <a:pt x="26431" y="55165"/>
                  <a:pt x="26431" y="55165"/>
                </a:cubicBezTo>
                <a:cubicBezTo>
                  <a:pt x="26431" y="54597"/>
                  <a:pt x="26960" y="54597"/>
                  <a:pt x="26960" y="54597"/>
                </a:cubicBezTo>
                <a:cubicBezTo>
                  <a:pt x="26960" y="54597"/>
                  <a:pt x="28017" y="55734"/>
                  <a:pt x="28017" y="56303"/>
                </a:cubicBezTo>
                <a:cubicBezTo>
                  <a:pt x="28017" y="56303"/>
                  <a:pt x="26431" y="56303"/>
                  <a:pt x="26431" y="56303"/>
                </a:cubicBezTo>
                <a:cubicBezTo>
                  <a:pt x="26431" y="56303"/>
                  <a:pt x="26431" y="56303"/>
                  <a:pt x="26960" y="57440"/>
                </a:cubicBezTo>
                <a:cubicBezTo>
                  <a:pt x="27488" y="58009"/>
                  <a:pt x="27488" y="57440"/>
                  <a:pt x="27488" y="57440"/>
                </a:cubicBezTo>
                <a:cubicBezTo>
                  <a:pt x="27488" y="58009"/>
                  <a:pt x="27488" y="58009"/>
                  <a:pt x="28546" y="58009"/>
                </a:cubicBezTo>
                <a:cubicBezTo>
                  <a:pt x="29074" y="58578"/>
                  <a:pt x="28546" y="58578"/>
                  <a:pt x="29074" y="59146"/>
                </a:cubicBezTo>
                <a:cubicBezTo>
                  <a:pt x="29074" y="59146"/>
                  <a:pt x="28546" y="59715"/>
                  <a:pt x="28546" y="59715"/>
                </a:cubicBezTo>
                <a:cubicBezTo>
                  <a:pt x="28017" y="60284"/>
                  <a:pt x="28017" y="59715"/>
                  <a:pt x="28017" y="59715"/>
                </a:cubicBezTo>
                <a:cubicBezTo>
                  <a:pt x="28017" y="59715"/>
                  <a:pt x="27488" y="58578"/>
                  <a:pt x="26960" y="58578"/>
                </a:cubicBezTo>
                <a:close/>
                <a:moveTo>
                  <a:pt x="29074" y="66540"/>
                </a:moveTo>
                <a:cubicBezTo>
                  <a:pt x="29074" y="66540"/>
                  <a:pt x="29074" y="66540"/>
                  <a:pt x="29074" y="66540"/>
                </a:cubicBezTo>
                <a:cubicBezTo>
                  <a:pt x="29074" y="66540"/>
                  <a:pt x="29603" y="65971"/>
                  <a:pt x="29603" y="66540"/>
                </a:cubicBezTo>
                <a:cubicBezTo>
                  <a:pt x="30132" y="66540"/>
                  <a:pt x="30132" y="67109"/>
                  <a:pt x="30132" y="67109"/>
                </a:cubicBezTo>
                <a:cubicBezTo>
                  <a:pt x="30660" y="67677"/>
                  <a:pt x="31189" y="67677"/>
                  <a:pt x="31718" y="67677"/>
                </a:cubicBezTo>
                <a:cubicBezTo>
                  <a:pt x="31718" y="68246"/>
                  <a:pt x="31718" y="68815"/>
                  <a:pt x="31718" y="68815"/>
                </a:cubicBezTo>
                <a:cubicBezTo>
                  <a:pt x="31718" y="68815"/>
                  <a:pt x="31189" y="69383"/>
                  <a:pt x="31189" y="68815"/>
                </a:cubicBezTo>
                <a:cubicBezTo>
                  <a:pt x="30660" y="68246"/>
                  <a:pt x="30660" y="68246"/>
                  <a:pt x="30660" y="68246"/>
                </a:cubicBezTo>
                <a:cubicBezTo>
                  <a:pt x="30660" y="68246"/>
                  <a:pt x="30132" y="67677"/>
                  <a:pt x="30132" y="67677"/>
                </a:cubicBezTo>
                <a:cubicBezTo>
                  <a:pt x="30132" y="67677"/>
                  <a:pt x="29074" y="66540"/>
                  <a:pt x="29074" y="66540"/>
                </a:cubicBezTo>
                <a:close/>
                <a:moveTo>
                  <a:pt x="28017" y="68815"/>
                </a:moveTo>
                <a:cubicBezTo>
                  <a:pt x="28017" y="68815"/>
                  <a:pt x="28017" y="68815"/>
                  <a:pt x="28017" y="68815"/>
                </a:cubicBezTo>
                <a:cubicBezTo>
                  <a:pt x="28017" y="68815"/>
                  <a:pt x="28017" y="68246"/>
                  <a:pt x="28017" y="68246"/>
                </a:cubicBezTo>
                <a:cubicBezTo>
                  <a:pt x="28017" y="68246"/>
                  <a:pt x="28546" y="68246"/>
                  <a:pt x="28546" y="68815"/>
                </a:cubicBezTo>
                <a:cubicBezTo>
                  <a:pt x="28546" y="68815"/>
                  <a:pt x="29074" y="69383"/>
                  <a:pt x="29074" y="69383"/>
                </a:cubicBezTo>
                <a:cubicBezTo>
                  <a:pt x="29074" y="69952"/>
                  <a:pt x="28546" y="69952"/>
                  <a:pt x="28546" y="69952"/>
                </a:cubicBezTo>
                <a:cubicBezTo>
                  <a:pt x="28546" y="70521"/>
                  <a:pt x="29074" y="70521"/>
                  <a:pt x="28546" y="70521"/>
                </a:cubicBezTo>
                <a:cubicBezTo>
                  <a:pt x="28017" y="70521"/>
                  <a:pt x="28017" y="70521"/>
                  <a:pt x="28017" y="70521"/>
                </a:cubicBezTo>
                <a:cubicBezTo>
                  <a:pt x="28017" y="70521"/>
                  <a:pt x="28017" y="69952"/>
                  <a:pt x="28017" y="69952"/>
                </a:cubicBezTo>
                <a:cubicBezTo>
                  <a:pt x="28017" y="69383"/>
                  <a:pt x="28017" y="68815"/>
                  <a:pt x="28017" y="68815"/>
                </a:cubicBezTo>
                <a:close/>
                <a:moveTo>
                  <a:pt x="25903" y="68815"/>
                </a:moveTo>
                <a:cubicBezTo>
                  <a:pt x="25903" y="68815"/>
                  <a:pt x="25903" y="68815"/>
                  <a:pt x="25903" y="68815"/>
                </a:cubicBezTo>
                <a:cubicBezTo>
                  <a:pt x="25903" y="68815"/>
                  <a:pt x="26431" y="68815"/>
                  <a:pt x="26431" y="69383"/>
                </a:cubicBezTo>
                <a:cubicBezTo>
                  <a:pt x="26431" y="69383"/>
                  <a:pt x="26960" y="69383"/>
                  <a:pt x="26960" y="69952"/>
                </a:cubicBezTo>
                <a:cubicBezTo>
                  <a:pt x="26960" y="69952"/>
                  <a:pt x="26960" y="69952"/>
                  <a:pt x="26960" y="70521"/>
                </a:cubicBezTo>
                <a:cubicBezTo>
                  <a:pt x="26960" y="71090"/>
                  <a:pt x="27488" y="71090"/>
                  <a:pt x="26960" y="71090"/>
                </a:cubicBezTo>
                <a:cubicBezTo>
                  <a:pt x="26431" y="70521"/>
                  <a:pt x="26431" y="70521"/>
                  <a:pt x="26431" y="70521"/>
                </a:cubicBezTo>
                <a:cubicBezTo>
                  <a:pt x="25903" y="69952"/>
                  <a:pt x="25903" y="69952"/>
                  <a:pt x="25903" y="69952"/>
                </a:cubicBezTo>
                <a:cubicBezTo>
                  <a:pt x="25903" y="69383"/>
                  <a:pt x="25903" y="69383"/>
                  <a:pt x="25903" y="69383"/>
                </a:cubicBezTo>
                <a:cubicBezTo>
                  <a:pt x="25903" y="68815"/>
                  <a:pt x="25903" y="68815"/>
                  <a:pt x="25903" y="68815"/>
                </a:cubicBezTo>
                <a:close/>
                <a:moveTo>
                  <a:pt x="17973" y="65971"/>
                </a:moveTo>
                <a:cubicBezTo>
                  <a:pt x="17973" y="65971"/>
                  <a:pt x="17973" y="65971"/>
                  <a:pt x="17973" y="65971"/>
                </a:cubicBezTo>
                <a:cubicBezTo>
                  <a:pt x="17973" y="65971"/>
                  <a:pt x="18502" y="65971"/>
                  <a:pt x="18502" y="65971"/>
                </a:cubicBezTo>
                <a:cubicBezTo>
                  <a:pt x="19030" y="66540"/>
                  <a:pt x="18502" y="66540"/>
                  <a:pt x="19030" y="67109"/>
                </a:cubicBezTo>
                <a:cubicBezTo>
                  <a:pt x="19030" y="67109"/>
                  <a:pt x="18502" y="67677"/>
                  <a:pt x="18502" y="67677"/>
                </a:cubicBezTo>
                <a:cubicBezTo>
                  <a:pt x="17973" y="67109"/>
                  <a:pt x="17973" y="67109"/>
                  <a:pt x="17973" y="67109"/>
                </a:cubicBezTo>
                <a:cubicBezTo>
                  <a:pt x="17973" y="65971"/>
                  <a:pt x="17973" y="65971"/>
                  <a:pt x="17973" y="65971"/>
                </a:cubicBezTo>
                <a:close/>
                <a:moveTo>
                  <a:pt x="17973" y="63696"/>
                </a:moveTo>
                <a:cubicBezTo>
                  <a:pt x="17973" y="63696"/>
                  <a:pt x="17973" y="63696"/>
                  <a:pt x="17973" y="63696"/>
                </a:cubicBezTo>
                <a:cubicBezTo>
                  <a:pt x="17973" y="63696"/>
                  <a:pt x="16916" y="63696"/>
                  <a:pt x="16916" y="63696"/>
                </a:cubicBezTo>
                <a:cubicBezTo>
                  <a:pt x="16916" y="63696"/>
                  <a:pt x="16387" y="63696"/>
                  <a:pt x="16387" y="63127"/>
                </a:cubicBezTo>
                <a:cubicBezTo>
                  <a:pt x="16387" y="63127"/>
                  <a:pt x="16387" y="62559"/>
                  <a:pt x="16916" y="62559"/>
                </a:cubicBezTo>
                <a:cubicBezTo>
                  <a:pt x="16916" y="62559"/>
                  <a:pt x="16916" y="61990"/>
                  <a:pt x="16916" y="61421"/>
                </a:cubicBezTo>
                <a:cubicBezTo>
                  <a:pt x="16916" y="61421"/>
                  <a:pt x="17444" y="61421"/>
                  <a:pt x="17444" y="61421"/>
                </a:cubicBezTo>
                <a:cubicBezTo>
                  <a:pt x="17444" y="61421"/>
                  <a:pt x="17973" y="61990"/>
                  <a:pt x="17973" y="61990"/>
                </a:cubicBezTo>
                <a:cubicBezTo>
                  <a:pt x="17973" y="61990"/>
                  <a:pt x="17973" y="63127"/>
                  <a:pt x="17973" y="63696"/>
                </a:cubicBezTo>
                <a:close/>
                <a:moveTo>
                  <a:pt x="17973" y="50616"/>
                </a:moveTo>
                <a:cubicBezTo>
                  <a:pt x="17973" y="50616"/>
                  <a:pt x="17973" y="50616"/>
                  <a:pt x="17973" y="50616"/>
                </a:cubicBezTo>
                <a:cubicBezTo>
                  <a:pt x="17973" y="50616"/>
                  <a:pt x="19030" y="50616"/>
                  <a:pt x="19030" y="50616"/>
                </a:cubicBezTo>
                <a:cubicBezTo>
                  <a:pt x="19030" y="50616"/>
                  <a:pt x="19030" y="51184"/>
                  <a:pt x="19030" y="51753"/>
                </a:cubicBezTo>
                <a:cubicBezTo>
                  <a:pt x="19559" y="51753"/>
                  <a:pt x="19559" y="52322"/>
                  <a:pt x="19559" y="52322"/>
                </a:cubicBezTo>
                <a:cubicBezTo>
                  <a:pt x="20088" y="52322"/>
                  <a:pt x="20088" y="52322"/>
                  <a:pt x="20088" y="52322"/>
                </a:cubicBezTo>
                <a:cubicBezTo>
                  <a:pt x="20088" y="52322"/>
                  <a:pt x="20616" y="51753"/>
                  <a:pt x="20616" y="52322"/>
                </a:cubicBezTo>
                <a:cubicBezTo>
                  <a:pt x="21145" y="52322"/>
                  <a:pt x="21674" y="51753"/>
                  <a:pt x="21674" y="51753"/>
                </a:cubicBezTo>
                <a:cubicBezTo>
                  <a:pt x="21674" y="51753"/>
                  <a:pt x="22202" y="52322"/>
                  <a:pt x="22202" y="52322"/>
                </a:cubicBezTo>
                <a:cubicBezTo>
                  <a:pt x="22202" y="52890"/>
                  <a:pt x="21674" y="53459"/>
                  <a:pt x="21674" y="53459"/>
                </a:cubicBezTo>
                <a:cubicBezTo>
                  <a:pt x="21145" y="53459"/>
                  <a:pt x="20616" y="52890"/>
                  <a:pt x="20616" y="52890"/>
                </a:cubicBezTo>
                <a:cubicBezTo>
                  <a:pt x="20616" y="52890"/>
                  <a:pt x="20088" y="52322"/>
                  <a:pt x="20088" y="52890"/>
                </a:cubicBezTo>
                <a:cubicBezTo>
                  <a:pt x="20088" y="52890"/>
                  <a:pt x="20088" y="53459"/>
                  <a:pt x="20088" y="54028"/>
                </a:cubicBezTo>
                <a:cubicBezTo>
                  <a:pt x="20616" y="54028"/>
                  <a:pt x="20616" y="54028"/>
                  <a:pt x="20616" y="54597"/>
                </a:cubicBezTo>
                <a:cubicBezTo>
                  <a:pt x="20088" y="54597"/>
                  <a:pt x="20088" y="55165"/>
                  <a:pt x="20088" y="55165"/>
                </a:cubicBezTo>
                <a:cubicBezTo>
                  <a:pt x="20088" y="55734"/>
                  <a:pt x="20616" y="56303"/>
                  <a:pt x="20616" y="56303"/>
                </a:cubicBezTo>
                <a:cubicBezTo>
                  <a:pt x="20616" y="56303"/>
                  <a:pt x="20616" y="56303"/>
                  <a:pt x="20616" y="56872"/>
                </a:cubicBezTo>
                <a:cubicBezTo>
                  <a:pt x="20616" y="56872"/>
                  <a:pt x="21145" y="57440"/>
                  <a:pt x="21145" y="57440"/>
                </a:cubicBezTo>
                <a:cubicBezTo>
                  <a:pt x="21145" y="58009"/>
                  <a:pt x="21145" y="58578"/>
                  <a:pt x="21145" y="58578"/>
                </a:cubicBezTo>
                <a:cubicBezTo>
                  <a:pt x="21674" y="59146"/>
                  <a:pt x="21674" y="59146"/>
                  <a:pt x="21674" y="59146"/>
                </a:cubicBezTo>
                <a:cubicBezTo>
                  <a:pt x="21145" y="60284"/>
                  <a:pt x="21145" y="60284"/>
                  <a:pt x="21145" y="60284"/>
                </a:cubicBezTo>
                <a:cubicBezTo>
                  <a:pt x="21145" y="60284"/>
                  <a:pt x="21674" y="60853"/>
                  <a:pt x="21674" y="60853"/>
                </a:cubicBezTo>
                <a:cubicBezTo>
                  <a:pt x="21674" y="61421"/>
                  <a:pt x="22731" y="61990"/>
                  <a:pt x="22731" y="62559"/>
                </a:cubicBezTo>
                <a:cubicBezTo>
                  <a:pt x="22731" y="62559"/>
                  <a:pt x="22731" y="63696"/>
                  <a:pt x="22202" y="63696"/>
                </a:cubicBezTo>
                <a:cubicBezTo>
                  <a:pt x="22202" y="63696"/>
                  <a:pt x="21674" y="64265"/>
                  <a:pt x="21674" y="63696"/>
                </a:cubicBezTo>
                <a:cubicBezTo>
                  <a:pt x="21145" y="63127"/>
                  <a:pt x="20616" y="61990"/>
                  <a:pt x="20616" y="61990"/>
                </a:cubicBezTo>
                <a:cubicBezTo>
                  <a:pt x="20616" y="61990"/>
                  <a:pt x="20616" y="61990"/>
                  <a:pt x="20616" y="61990"/>
                </a:cubicBezTo>
                <a:cubicBezTo>
                  <a:pt x="20616" y="62559"/>
                  <a:pt x="20088" y="63127"/>
                  <a:pt x="20088" y="63127"/>
                </a:cubicBezTo>
                <a:cubicBezTo>
                  <a:pt x="20088" y="63696"/>
                  <a:pt x="21145" y="64265"/>
                  <a:pt x="21145" y="64265"/>
                </a:cubicBezTo>
                <a:cubicBezTo>
                  <a:pt x="21145" y="64265"/>
                  <a:pt x="20616" y="63127"/>
                  <a:pt x="21145" y="64265"/>
                </a:cubicBezTo>
                <a:cubicBezTo>
                  <a:pt x="21674" y="65402"/>
                  <a:pt x="22202" y="65971"/>
                  <a:pt x="22202" y="65971"/>
                </a:cubicBezTo>
                <a:cubicBezTo>
                  <a:pt x="22202" y="65971"/>
                  <a:pt x="22731" y="66540"/>
                  <a:pt x="23259" y="66540"/>
                </a:cubicBezTo>
                <a:cubicBezTo>
                  <a:pt x="23259" y="67109"/>
                  <a:pt x="23259" y="67109"/>
                  <a:pt x="23788" y="67677"/>
                </a:cubicBezTo>
                <a:cubicBezTo>
                  <a:pt x="23788" y="67677"/>
                  <a:pt x="24317" y="68246"/>
                  <a:pt x="23788" y="68246"/>
                </a:cubicBezTo>
                <a:cubicBezTo>
                  <a:pt x="23259" y="68815"/>
                  <a:pt x="23788" y="68815"/>
                  <a:pt x="23259" y="68815"/>
                </a:cubicBezTo>
                <a:cubicBezTo>
                  <a:pt x="23259" y="68246"/>
                  <a:pt x="22731" y="68246"/>
                  <a:pt x="22731" y="67677"/>
                </a:cubicBezTo>
                <a:cubicBezTo>
                  <a:pt x="22731" y="67109"/>
                  <a:pt x="22202" y="66540"/>
                  <a:pt x="22202" y="65971"/>
                </a:cubicBezTo>
                <a:cubicBezTo>
                  <a:pt x="21674" y="65971"/>
                  <a:pt x="21145" y="65402"/>
                  <a:pt x="21145" y="65402"/>
                </a:cubicBezTo>
                <a:cubicBezTo>
                  <a:pt x="20616" y="65402"/>
                  <a:pt x="20616" y="64834"/>
                  <a:pt x="20616" y="64834"/>
                </a:cubicBezTo>
                <a:cubicBezTo>
                  <a:pt x="20616" y="64834"/>
                  <a:pt x="20088" y="64834"/>
                  <a:pt x="20088" y="64834"/>
                </a:cubicBezTo>
                <a:cubicBezTo>
                  <a:pt x="20088" y="64834"/>
                  <a:pt x="19030" y="64834"/>
                  <a:pt x="19030" y="64834"/>
                </a:cubicBezTo>
                <a:cubicBezTo>
                  <a:pt x="19030" y="64265"/>
                  <a:pt x="19030" y="64265"/>
                  <a:pt x="19559" y="63696"/>
                </a:cubicBezTo>
                <a:cubicBezTo>
                  <a:pt x="19559" y="63696"/>
                  <a:pt x="20088" y="63696"/>
                  <a:pt x="20088" y="63696"/>
                </a:cubicBezTo>
                <a:cubicBezTo>
                  <a:pt x="20088" y="63696"/>
                  <a:pt x="19559" y="63127"/>
                  <a:pt x="19559" y="63127"/>
                </a:cubicBezTo>
                <a:cubicBezTo>
                  <a:pt x="19559" y="63127"/>
                  <a:pt x="19559" y="62559"/>
                  <a:pt x="19559" y="62559"/>
                </a:cubicBezTo>
                <a:cubicBezTo>
                  <a:pt x="19030" y="62559"/>
                  <a:pt x="19030" y="63127"/>
                  <a:pt x="19030" y="62559"/>
                </a:cubicBezTo>
                <a:cubicBezTo>
                  <a:pt x="19030" y="61990"/>
                  <a:pt x="19030" y="61990"/>
                  <a:pt x="19030" y="61421"/>
                </a:cubicBezTo>
                <a:cubicBezTo>
                  <a:pt x="19030" y="61421"/>
                  <a:pt x="19030" y="60284"/>
                  <a:pt x="19030" y="60284"/>
                </a:cubicBezTo>
                <a:cubicBezTo>
                  <a:pt x="19559" y="60853"/>
                  <a:pt x="19559" y="60853"/>
                  <a:pt x="19559" y="60853"/>
                </a:cubicBezTo>
                <a:cubicBezTo>
                  <a:pt x="20088" y="59715"/>
                  <a:pt x="20088" y="59715"/>
                  <a:pt x="20088" y="59715"/>
                </a:cubicBezTo>
                <a:cubicBezTo>
                  <a:pt x="20088" y="59715"/>
                  <a:pt x="20088" y="59715"/>
                  <a:pt x="19559" y="59715"/>
                </a:cubicBezTo>
                <a:cubicBezTo>
                  <a:pt x="19030" y="59715"/>
                  <a:pt x="19030" y="58578"/>
                  <a:pt x="19030" y="58578"/>
                </a:cubicBezTo>
                <a:cubicBezTo>
                  <a:pt x="19030" y="58578"/>
                  <a:pt x="19030" y="58009"/>
                  <a:pt x="19030" y="58009"/>
                </a:cubicBezTo>
                <a:cubicBezTo>
                  <a:pt x="19030" y="58009"/>
                  <a:pt x="18502" y="58009"/>
                  <a:pt x="18502" y="57440"/>
                </a:cubicBezTo>
                <a:cubicBezTo>
                  <a:pt x="17973" y="56872"/>
                  <a:pt x="17973" y="56303"/>
                  <a:pt x="17973" y="56303"/>
                </a:cubicBezTo>
                <a:cubicBezTo>
                  <a:pt x="17973" y="56303"/>
                  <a:pt x="18502" y="56303"/>
                  <a:pt x="17973" y="55734"/>
                </a:cubicBezTo>
                <a:cubicBezTo>
                  <a:pt x="17973" y="55165"/>
                  <a:pt x="17973" y="55165"/>
                  <a:pt x="17444" y="55165"/>
                </a:cubicBezTo>
                <a:cubicBezTo>
                  <a:pt x="17444" y="54597"/>
                  <a:pt x="17444" y="54028"/>
                  <a:pt x="17973" y="54028"/>
                </a:cubicBezTo>
                <a:cubicBezTo>
                  <a:pt x="17973" y="54028"/>
                  <a:pt x="17973" y="54028"/>
                  <a:pt x="18502" y="54028"/>
                </a:cubicBezTo>
                <a:cubicBezTo>
                  <a:pt x="18502" y="54597"/>
                  <a:pt x="19030" y="54597"/>
                  <a:pt x="19030" y="54597"/>
                </a:cubicBezTo>
                <a:cubicBezTo>
                  <a:pt x="19030" y="54028"/>
                  <a:pt x="19559" y="53459"/>
                  <a:pt x="19030" y="53459"/>
                </a:cubicBezTo>
                <a:cubicBezTo>
                  <a:pt x="19030" y="52890"/>
                  <a:pt x="18502" y="52322"/>
                  <a:pt x="18502" y="52322"/>
                </a:cubicBezTo>
                <a:cubicBezTo>
                  <a:pt x="17973" y="51753"/>
                  <a:pt x="17973" y="51753"/>
                  <a:pt x="17973" y="51753"/>
                </a:cubicBezTo>
                <a:cubicBezTo>
                  <a:pt x="17973" y="51753"/>
                  <a:pt x="17973" y="51753"/>
                  <a:pt x="17973" y="51184"/>
                </a:cubicBezTo>
                <a:cubicBezTo>
                  <a:pt x="17973" y="51184"/>
                  <a:pt x="17973" y="50616"/>
                  <a:pt x="17973" y="50616"/>
                </a:cubicBezTo>
                <a:close/>
                <a:moveTo>
                  <a:pt x="17444" y="50616"/>
                </a:moveTo>
                <a:cubicBezTo>
                  <a:pt x="17444" y="50616"/>
                  <a:pt x="17444" y="50616"/>
                  <a:pt x="17444" y="50616"/>
                </a:cubicBezTo>
                <a:cubicBezTo>
                  <a:pt x="17444" y="50616"/>
                  <a:pt x="16916" y="50047"/>
                  <a:pt x="16916" y="49478"/>
                </a:cubicBezTo>
                <a:cubicBezTo>
                  <a:pt x="16916" y="49478"/>
                  <a:pt x="16916" y="49478"/>
                  <a:pt x="16916" y="48909"/>
                </a:cubicBezTo>
                <a:cubicBezTo>
                  <a:pt x="16916" y="48341"/>
                  <a:pt x="16387" y="48341"/>
                  <a:pt x="16387" y="47772"/>
                </a:cubicBezTo>
                <a:cubicBezTo>
                  <a:pt x="16916" y="47772"/>
                  <a:pt x="16916" y="47203"/>
                  <a:pt x="16916" y="47203"/>
                </a:cubicBezTo>
                <a:cubicBezTo>
                  <a:pt x="17444" y="46635"/>
                  <a:pt x="17973" y="46635"/>
                  <a:pt x="17973" y="47203"/>
                </a:cubicBezTo>
                <a:cubicBezTo>
                  <a:pt x="17973" y="47203"/>
                  <a:pt x="17973" y="47772"/>
                  <a:pt x="17973" y="48341"/>
                </a:cubicBezTo>
                <a:cubicBezTo>
                  <a:pt x="17973" y="48341"/>
                  <a:pt x="17973" y="48909"/>
                  <a:pt x="17973" y="48909"/>
                </a:cubicBezTo>
                <a:cubicBezTo>
                  <a:pt x="17973" y="49478"/>
                  <a:pt x="18502" y="49478"/>
                  <a:pt x="18502" y="49478"/>
                </a:cubicBezTo>
                <a:cubicBezTo>
                  <a:pt x="18502" y="50047"/>
                  <a:pt x="18502" y="50616"/>
                  <a:pt x="18502" y="50616"/>
                </a:cubicBezTo>
                <a:lnTo>
                  <a:pt x="17444" y="50616"/>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7" name="Shape 2022">
            <a:extLst>
              <a:ext uri="{FF2B5EF4-FFF2-40B4-BE49-F238E27FC236}">
                <a16:creationId xmlns:a16="http://schemas.microsoft.com/office/drawing/2014/main" id="{4574D001-EDAE-28A4-992F-0C3957C6F543}"/>
              </a:ext>
            </a:extLst>
          </p:cNvPr>
          <p:cNvSpPr/>
          <p:nvPr/>
        </p:nvSpPr>
        <p:spPr>
          <a:xfrm>
            <a:off x="11064657" y="6729880"/>
            <a:ext cx="343691" cy="192786"/>
          </a:xfrm>
          <a:custGeom>
            <a:avLst/>
            <a:gdLst/>
            <a:ahLst/>
            <a:cxnLst/>
            <a:rect l="0" t="0" r="0" b="0"/>
            <a:pathLst>
              <a:path w="120000" h="120000" extrusionOk="0">
                <a:moveTo>
                  <a:pt x="2526" y="85090"/>
                </a:moveTo>
                <a:cubicBezTo>
                  <a:pt x="2526" y="85090"/>
                  <a:pt x="2526" y="82909"/>
                  <a:pt x="2526" y="78545"/>
                </a:cubicBezTo>
                <a:cubicBezTo>
                  <a:pt x="1263" y="74181"/>
                  <a:pt x="0" y="67636"/>
                  <a:pt x="0" y="67636"/>
                </a:cubicBezTo>
                <a:cubicBezTo>
                  <a:pt x="0" y="67636"/>
                  <a:pt x="1263" y="65454"/>
                  <a:pt x="2526" y="67636"/>
                </a:cubicBezTo>
                <a:cubicBezTo>
                  <a:pt x="3789" y="69818"/>
                  <a:pt x="5052" y="74181"/>
                  <a:pt x="8842" y="69818"/>
                </a:cubicBezTo>
                <a:cubicBezTo>
                  <a:pt x="10105" y="69818"/>
                  <a:pt x="11368" y="69818"/>
                  <a:pt x="11368" y="67636"/>
                </a:cubicBezTo>
                <a:cubicBezTo>
                  <a:pt x="13894" y="63272"/>
                  <a:pt x="13894" y="58909"/>
                  <a:pt x="15157" y="58909"/>
                </a:cubicBezTo>
                <a:cubicBezTo>
                  <a:pt x="16421" y="56727"/>
                  <a:pt x="16421" y="58909"/>
                  <a:pt x="18947" y="58909"/>
                </a:cubicBezTo>
                <a:cubicBezTo>
                  <a:pt x="18947" y="58909"/>
                  <a:pt x="20210" y="56727"/>
                  <a:pt x="20210" y="56727"/>
                </a:cubicBezTo>
                <a:cubicBezTo>
                  <a:pt x="21473" y="56727"/>
                  <a:pt x="21473" y="58909"/>
                  <a:pt x="22736" y="58909"/>
                </a:cubicBezTo>
                <a:cubicBezTo>
                  <a:pt x="24000" y="58909"/>
                  <a:pt x="24000" y="56727"/>
                  <a:pt x="25263" y="58909"/>
                </a:cubicBezTo>
                <a:cubicBezTo>
                  <a:pt x="26526" y="58909"/>
                  <a:pt x="27789" y="61090"/>
                  <a:pt x="29052" y="61090"/>
                </a:cubicBezTo>
                <a:cubicBezTo>
                  <a:pt x="30315" y="61090"/>
                  <a:pt x="32842" y="61090"/>
                  <a:pt x="32842" y="56727"/>
                </a:cubicBezTo>
                <a:cubicBezTo>
                  <a:pt x="34105" y="54545"/>
                  <a:pt x="35368" y="50181"/>
                  <a:pt x="35368" y="43636"/>
                </a:cubicBezTo>
                <a:cubicBezTo>
                  <a:pt x="35368" y="37090"/>
                  <a:pt x="34105" y="32727"/>
                  <a:pt x="35368" y="34909"/>
                </a:cubicBezTo>
                <a:cubicBezTo>
                  <a:pt x="35368" y="34909"/>
                  <a:pt x="39157" y="37090"/>
                  <a:pt x="41684" y="39272"/>
                </a:cubicBezTo>
                <a:cubicBezTo>
                  <a:pt x="44210" y="39272"/>
                  <a:pt x="42947" y="37090"/>
                  <a:pt x="45473" y="39272"/>
                </a:cubicBezTo>
                <a:cubicBezTo>
                  <a:pt x="48000" y="39272"/>
                  <a:pt x="53052" y="41454"/>
                  <a:pt x="55578" y="41454"/>
                </a:cubicBezTo>
                <a:cubicBezTo>
                  <a:pt x="60631" y="41454"/>
                  <a:pt x="66947" y="41454"/>
                  <a:pt x="73263" y="39272"/>
                </a:cubicBezTo>
                <a:cubicBezTo>
                  <a:pt x="73263" y="37090"/>
                  <a:pt x="75789" y="34909"/>
                  <a:pt x="77052" y="34909"/>
                </a:cubicBezTo>
                <a:cubicBezTo>
                  <a:pt x="78315" y="32727"/>
                  <a:pt x="80842" y="34909"/>
                  <a:pt x="83368" y="32727"/>
                </a:cubicBezTo>
                <a:cubicBezTo>
                  <a:pt x="84631" y="32727"/>
                  <a:pt x="87157" y="30545"/>
                  <a:pt x="88421" y="28363"/>
                </a:cubicBezTo>
                <a:cubicBezTo>
                  <a:pt x="90947" y="26181"/>
                  <a:pt x="93473" y="24000"/>
                  <a:pt x="96000" y="21818"/>
                </a:cubicBezTo>
                <a:cubicBezTo>
                  <a:pt x="97263" y="21818"/>
                  <a:pt x="97263" y="19636"/>
                  <a:pt x="98526" y="17454"/>
                </a:cubicBezTo>
                <a:cubicBezTo>
                  <a:pt x="99789" y="17454"/>
                  <a:pt x="99789" y="17454"/>
                  <a:pt x="101052" y="17454"/>
                </a:cubicBezTo>
                <a:cubicBezTo>
                  <a:pt x="102315" y="17454"/>
                  <a:pt x="103578" y="15272"/>
                  <a:pt x="104842" y="15272"/>
                </a:cubicBezTo>
                <a:cubicBezTo>
                  <a:pt x="107368" y="13090"/>
                  <a:pt x="108631" y="10909"/>
                  <a:pt x="112421" y="6545"/>
                </a:cubicBezTo>
                <a:cubicBezTo>
                  <a:pt x="116210" y="0"/>
                  <a:pt x="120000" y="0"/>
                  <a:pt x="118736" y="4363"/>
                </a:cubicBezTo>
                <a:cubicBezTo>
                  <a:pt x="118736" y="6545"/>
                  <a:pt x="113684" y="10909"/>
                  <a:pt x="112421" y="13090"/>
                </a:cubicBezTo>
                <a:cubicBezTo>
                  <a:pt x="109894" y="17454"/>
                  <a:pt x="107368" y="21818"/>
                  <a:pt x="104842" y="24000"/>
                </a:cubicBezTo>
                <a:cubicBezTo>
                  <a:pt x="102315" y="24000"/>
                  <a:pt x="98526" y="28363"/>
                  <a:pt x="96000" y="32727"/>
                </a:cubicBezTo>
                <a:cubicBezTo>
                  <a:pt x="93473" y="34909"/>
                  <a:pt x="93473" y="39272"/>
                  <a:pt x="92210" y="41454"/>
                </a:cubicBezTo>
                <a:cubicBezTo>
                  <a:pt x="88421" y="45818"/>
                  <a:pt x="87157" y="41454"/>
                  <a:pt x="85894" y="43636"/>
                </a:cubicBezTo>
                <a:cubicBezTo>
                  <a:pt x="85894" y="48000"/>
                  <a:pt x="84631" y="54545"/>
                  <a:pt x="84631" y="58909"/>
                </a:cubicBezTo>
                <a:cubicBezTo>
                  <a:pt x="85894" y="65454"/>
                  <a:pt x="89684" y="69818"/>
                  <a:pt x="92210" y="74181"/>
                </a:cubicBezTo>
                <a:cubicBezTo>
                  <a:pt x="92210" y="74181"/>
                  <a:pt x="96000" y="80727"/>
                  <a:pt x="93473" y="82909"/>
                </a:cubicBezTo>
                <a:cubicBezTo>
                  <a:pt x="92210" y="82909"/>
                  <a:pt x="90947" y="78545"/>
                  <a:pt x="88421" y="78545"/>
                </a:cubicBezTo>
                <a:cubicBezTo>
                  <a:pt x="85894" y="78545"/>
                  <a:pt x="82105" y="78545"/>
                  <a:pt x="79578" y="80727"/>
                </a:cubicBezTo>
                <a:cubicBezTo>
                  <a:pt x="78315" y="80727"/>
                  <a:pt x="77052" y="78545"/>
                  <a:pt x="74526" y="78545"/>
                </a:cubicBezTo>
                <a:cubicBezTo>
                  <a:pt x="72000" y="80727"/>
                  <a:pt x="69473" y="89454"/>
                  <a:pt x="69473" y="93818"/>
                </a:cubicBezTo>
                <a:cubicBezTo>
                  <a:pt x="69473" y="96000"/>
                  <a:pt x="66947" y="96000"/>
                  <a:pt x="65684" y="100363"/>
                </a:cubicBezTo>
                <a:cubicBezTo>
                  <a:pt x="63157" y="102545"/>
                  <a:pt x="61894" y="100363"/>
                  <a:pt x="59368" y="102545"/>
                </a:cubicBezTo>
                <a:cubicBezTo>
                  <a:pt x="56842" y="104727"/>
                  <a:pt x="56842" y="106909"/>
                  <a:pt x="54315" y="106909"/>
                </a:cubicBezTo>
                <a:cubicBezTo>
                  <a:pt x="50526" y="106909"/>
                  <a:pt x="46736" y="109090"/>
                  <a:pt x="45473" y="109090"/>
                </a:cubicBezTo>
                <a:cubicBezTo>
                  <a:pt x="37894" y="109090"/>
                  <a:pt x="41684" y="120000"/>
                  <a:pt x="36631" y="115636"/>
                </a:cubicBezTo>
                <a:cubicBezTo>
                  <a:pt x="34105" y="115636"/>
                  <a:pt x="32842" y="111272"/>
                  <a:pt x="30315" y="109090"/>
                </a:cubicBezTo>
                <a:cubicBezTo>
                  <a:pt x="29052" y="109090"/>
                  <a:pt x="26526" y="113454"/>
                  <a:pt x="24000" y="115636"/>
                </a:cubicBezTo>
                <a:cubicBezTo>
                  <a:pt x="21473" y="117818"/>
                  <a:pt x="17684" y="111272"/>
                  <a:pt x="15157" y="109090"/>
                </a:cubicBezTo>
                <a:cubicBezTo>
                  <a:pt x="12631" y="106909"/>
                  <a:pt x="11368" y="111272"/>
                  <a:pt x="10105" y="109090"/>
                </a:cubicBezTo>
                <a:cubicBezTo>
                  <a:pt x="7578" y="104727"/>
                  <a:pt x="8842" y="100363"/>
                  <a:pt x="6315" y="98181"/>
                </a:cubicBezTo>
                <a:cubicBezTo>
                  <a:pt x="5052" y="93818"/>
                  <a:pt x="2526" y="89454"/>
                  <a:pt x="2526" y="85090"/>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8" name="Shape 2023">
            <a:extLst>
              <a:ext uri="{FF2B5EF4-FFF2-40B4-BE49-F238E27FC236}">
                <a16:creationId xmlns:a16="http://schemas.microsoft.com/office/drawing/2014/main" id="{A3A719C6-0046-DCCD-9732-F7B7C3A1AC57}"/>
              </a:ext>
            </a:extLst>
          </p:cNvPr>
          <p:cNvSpPr/>
          <p:nvPr/>
        </p:nvSpPr>
        <p:spPr>
          <a:xfrm>
            <a:off x="8650089" y="5221418"/>
            <a:ext cx="673428" cy="695041"/>
          </a:xfrm>
          <a:custGeom>
            <a:avLst/>
            <a:gdLst/>
            <a:ahLst/>
            <a:cxnLst/>
            <a:rect l="0" t="0" r="0" b="0"/>
            <a:pathLst>
              <a:path w="120000" h="120000" extrusionOk="0">
                <a:moveTo>
                  <a:pt x="7096" y="8484"/>
                </a:moveTo>
                <a:cubicBezTo>
                  <a:pt x="7096" y="8484"/>
                  <a:pt x="7096" y="8484"/>
                  <a:pt x="7096" y="8484"/>
                </a:cubicBezTo>
                <a:cubicBezTo>
                  <a:pt x="7096" y="8484"/>
                  <a:pt x="7096" y="8484"/>
                  <a:pt x="7096" y="8484"/>
                </a:cubicBezTo>
                <a:cubicBezTo>
                  <a:pt x="7741" y="8484"/>
                  <a:pt x="7741" y="8484"/>
                  <a:pt x="8387" y="8484"/>
                </a:cubicBezTo>
                <a:cubicBezTo>
                  <a:pt x="9677" y="8484"/>
                  <a:pt x="10322" y="8484"/>
                  <a:pt x="10322" y="8484"/>
                </a:cubicBezTo>
                <a:cubicBezTo>
                  <a:pt x="10967" y="6666"/>
                  <a:pt x="10967" y="6666"/>
                  <a:pt x="10967" y="6666"/>
                </a:cubicBezTo>
                <a:cubicBezTo>
                  <a:pt x="12258" y="6060"/>
                  <a:pt x="12258" y="6060"/>
                  <a:pt x="12258" y="6060"/>
                </a:cubicBezTo>
                <a:cubicBezTo>
                  <a:pt x="12258" y="6060"/>
                  <a:pt x="14193" y="3636"/>
                  <a:pt x="14838" y="3636"/>
                </a:cubicBezTo>
                <a:cubicBezTo>
                  <a:pt x="16129" y="3636"/>
                  <a:pt x="14838" y="2424"/>
                  <a:pt x="14838" y="2424"/>
                </a:cubicBezTo>
                <a:cubicBezTo>
                  <a:pt x="14838" y="2424"/>
                  <a:pt x="18064" y="1212"/>
                  <a:pt x="19354" y="1212"/>
                </a:cubicBezTo>
                <a:cubicBezTo>
                  <a:pt x="19354" y="1212"/>
                  <a:pt x="19354" y="1212"/>
                  <a:pt x="20000" y="1212"/>
                </a:cubicBezTo>
                <a:cubicBezTo>
                  <a:pt x="20645" y="1212"/>
                  <a:pt x="20645" y="1818"/>
                  <a:pt x="20645" y="1818"/>
                </a:cubicBezTo>
                <a:cubicBezTo>
                  <a:pt x="23225" y="606"/>
                  <a:pt x="23225" y="606"/>
                  <a:pt x="23225" y="606"/>
                </a:cubicBezTo>
                <a:cubicBezTo>
                  <a:pt x="23225" y="606"/>
                  <a:pt x="27096" y="0"/>
                  <a:pt x="27741" y="0"/>
                </a:cubicBezTo>
                <a:cubicBezTo>
                  <a:pt x="28387" y="0"/>
                  <a:pt x="29677" y="606"/>
                  <a:pt x="29677" y="606"/>
                </a:cubicBezTo>
                <a:cubicBezTo>
                  <a:pt x="30967" y="606"/>
                  <a:pt x="30967" y="606"/>
                  <a:pt x="30967" y="606"/>
                </a:cubicBezTo>
                <a:cubicBezTo>
                  <a:pt x="30967" y="606"/>
                  <a:pt x="31612" y="1212"/>
                  <a:pt x="32258" y="1212"/>
                </a:cubicBezTo>
                <a:cubicBezTo>
                  <a:pt x="33548" y="1818"/>
                  <a:pt x="34193" y="3636"/>
                  <a:pt x="34838" y="3636"/>
                </a:cubicBezTo>
                <a:cubicBezTo>
                  <a:pt x="36129" y="4242"/>
                  <a:pt x="37419" y="4242"/>
                  <a:pt x="38064" y="4242"/>
                </a:cubicBezTo>
                <a:cubicBezTo>
                  <a:pt x="38709" y="4848"/>
                  <a:pt x="40000" y="5454"/>
                  <a:pt x="40000" y="5454"/>
                </a:cubicBezTo>
                <a:cubicBezTo>
                  <a:pt x="40000" y="5454"/>
                  <a:pt x="43225" y="8484"/>
                  <a:pt x="43870" y="8484"/>
                </a:cubicBezTo>
                <a:cubicBezTo>
                  <a:pt x="44516" y="8484"/>
                  <a:pt x="44516" y="8484"/>
                  <a:pt x="45161" y="9696"/>
                </a:cubicBezTo>
                <a:cubicBezTo>
                  <a:pt x="45806" y="10303"/>
                  <a:pt x="47741" y="9696"/>
                  <a:pt x="47741" y="9696"/>
                </a:cubicBezTo>
                <a:cubicBezTo>
                  <a:pt x="47741" y="9696"/>
                  <a:pt x="48387" y="11515"/>
                  <a:pt x="47741" y="12121"/>
                </a:cubicBezTo>
                <a:cubicBezTo>
                  <a:pt x="47741" y="12727"/>
                  <a:pt x="47741" y="14545"/>
                  <a:pt x="47741" y="14545"/>
                </a:cubicBezTo>
                <a:cubicBezTo>
                  <a:pt x="47741" y="14545"/>
                  <a:pt x="47741" y="15151"/>
                  <a:pt x="47741" y="15757"/>
                </a:cubicBezTo>
                <a:cubicBezTo>
                  <a:pt x="48387" y="16969"/>
                  <a:pt x="49032" y="16969"/>
                  <a:pt x="49032" y="18181"/>
                </a:cubicBezTo>
                <a:cubicBezTo>
                  <a:pt x="49677" y="18787"/>
                  <a:pt x="49032" y="18787"/>
                  <a:pt x="49677" y="19393"/>
                </a:cubicBezTo>
                <a:cubicBezTo>
                  <a:pt x="50322" y="20000"/>
                  <a:pt x="50967" y="21212"/>
                  <a:pt x="51612" y="21212"/>
                </a:cubicBezTo>
                <a:cubicBezTo>
                  <a:pt x="52258" y="21212"/>
                  <a:pt x="52903" y="21212"/>
                  <a:pt x="54838" y="21818"/>
                </a:cubicBezTo>
                <a:cubicBezTo>
                  <a:pt x="56774" y="23030"/>
                  <a:pt x="57419" y="23030"/>
                  <a:pt x="58064" y="23636"/>
                </a:cubicBezTo>
                <a:cubicBezTo>
                  <a:pt x="59354" y="24242"/>
                  <a:pt x="58709" y="23636"/>
                  <a:pt x="60645" y="24242"/>
                </a:cubicBezTo>
                <a:cubicBezTo>
                  <a:pt x="63225" y="24848"/>
                  <a:pt x="62580" y="24242"/>
                  <a:pt x="63225" y="24848"/>
                </a:cubicBezTo>
                <a:cubicBezTo>
                  <a:pt x="63870" y="24848"/>
                  <a:pt x="63225" y="24242"/>
                  <a:pt x="64516" y="24848"/>
                </a:cubicBezTo>
                <a:cubicBezTo>
                  <a:pt x="66451" y="24848"/>
                  <a:pt x="67741" y="25454"/>
                  <a:pt x="67741" y="25454"/>
                </a:cubicBezTo>
                <a:cubicBezTo>
                  <a:pt x="67741" y="26666"/>
                  <a:pt x="67741" y="26666"/>
                  <a:pt x="67741" y="26666"/>
                </a:cubicBezTo>
                <a:cubicBezTo>
                  <a:pt x="66451" y="29090"/>
                  <a:pt x="66451" y="29090"/>
                  <a:pt x="66451" y="29090"/>
                </a:cubicBezTo>
                <a:cubicBezTo>
                  <a:pt x="66451" y="30909"/>
                  <a:pt x="66451" y="30909"/>
                  <a:pt x="66451" y="30909"/>
                </a:cubicBezTo>
                <a:cubicBezTo>
                  <a:pt x="66451" y="30909"/>
                  <a:pt x="65161" y="30909"/>
                  <a:pt x="66451" y="31515"/>
                </a:cubicBezTo>
                <a:cubicBezTo>
                  <a:pt x="67741" y="32121"/>
                  <a:pt x="70322" y="32727"/>
                  <a:pt x="70322" y="32727"/>
                </a:cubicBezTo>
                <a:cubicBezTo>
                  <a:pt x="72258" y="33939"/>
                  <a:pt x="72258" y="33939"/>
                  <a:pt x="72258" y="33939"/>
                </a:cubicBezTo>
                <a:cubicBezTo>
                  <a:pt x="72258" y="33939"/>
                  <a:pt x="70967" y="35757"/>
                  <a:pt x="70322" y="36363"/>
                </a:cubicBezTo>
                <a:cubicBezTo>
                  <a:pt x="69677" y="36363"/>
                  <a:pt x="67741" y="36363"/>
                  <a:pt x="67741" y="36363"/>
                </a:cubicBezTo>
                <a:cubicBezTo>
                  <a:pt x="67741" y="36363"/>
                  <a:pt x="67096" y="38181"/>
                  <a:pt x="68387" y="38181"/>
                </a:cubicBezTo>
                <a:cubicBezTo>
                  <a:pt x="69032" y="38787"/>
                  <a:pt x="70322" y="38787"/>
                  <a:pt x="70967" y="38787"/>
                </a:cubicBezTo>
                <a:cubicBezTo>
                  <a:pt x="71612" y="38787"/>
                  <a:pt x="72903" y="39393"/>
                  <a:pt x="72903" y="39393"/>
                </a:cubicBezTo>
                <a:cubicBezTo>
                  <a:pt x="72903" y="39393"/>
                  <a:pt x="73548" y="39393"/>
                  <a:pt x="74193" y="40000"/>
                </a:cubicBezTo>
                <a:cubicBezTo>
                  <a:pt x="74193" y="41212"/>
                  <a:pt x="74838" y="41818"/>
                  <a:pt x="75483" y="41818"/>
                </a:cubicBezTo>
                <a:cubicBezTo>
                  <a:pt x="76129" y="41818"/>
                  <a:pt x="77419" y="41818"/>
                  <a:pt x="78064" y="41818"/>
                </a:cubicBezTo>
                <a:cubicBezTo>
                  <a:pt x="78709" y="41818"/>
                  <a:pt x="78709" y="41212"/>
                  <a:pt x="79354" y="41212"/>
                </a:cubicBezTo>
                <a:cubicBezTo>
                  <a:pt x="80000" y="41818"/>
                  <a:pt x="83870" y="41212"/>
                  <a:pt x="83870" y="41212"/>
                </a:cubicBezTo>
                <a:cubicBezTo>
                  <a:pt x="83870" y="41212"/>
                  <a:pt x="83870" y="41212"/>
                  <a:pt x="84516" y="42424"/>
                </a:cubicBezTo>
                <a:cubicBezTo>
                  <a:pt x="85806" y="44242"/>
                  <a:pt x="87741" y="44848"/>
                  <a:pt x="87741" y="44848"/>
                </a:cubicBezTo>
                <a:cubicBezTo>
                  <a:pt x="87741" y="44848"/>
                  <a:pt x="88387" y="45454"/>
                  <a:pt x="88387" y="44848"/>
                </a:cubicBezTo>
                <a:cubicBezTo>
                  <a:pt x="88387" y="44242"/>
                  <a:pt x="89032" y="43636"/>
                  <a:pt x="89032" y="43636"/>
                </a:cubicBezTo>
                <a:cubicBezTo>
                  <a:pt x="89032" y="43636"/>
                  <a:pt x="90322" y="41818"/>
                  <a:pt x="90322" y="41212"/>
                </a:cubicBezTo>
                <a:cubicBezTo>
                  <a:pt x="90967" y="40606"/>
                  <a:pt x="91612" y="38787"/>
                  <a:pt x="92258" y="38787"/>
                </a:cubicBezTo>
                <a:cubicBezTo>
                  <a:pt x="92903" y="38181"/>
                  <a:pt x="94838" y="36969"/>
                  <a:pt x="94838" y="36969"/>
                </a:cubicBezTo>
                <a:cubicBezTo>
                  <a:pt x="94838" y="36969"/>
                  <a:pt x="94838" y="36363"/>
                  <a:pt x="96129" y="36969"/>
                </a:cubicBezTo>
                <a:cubicBezTo>
                  <a:pt x="96774" y="38181"/>
                  <a:pt x="98709" y="39393"/>
                  <a:pt x="98709" y="39393"/>
                </a:cubicBezTo>
                <a:cubicBezTo>
                  <a:pt x="101935" y="39393"/>
                  <a:pt x="101935" y="39393"/>
                  <a:pt x="101935" y="39393"/>
                </a:cubicBezTo>
                <a:cubicBezTo>
                  <a:pt x="101935" y="39393"/>
                  <a:pt x="103870" y="40000"/>
                  <a:pt x="103870" y="40606"/>
                </a:cubicBezTo>
                <a:cubicBezTo>
                  <a:pt x="103870" y="41212"/>
                  <a:pt x="103225" y="41212"/>
                  <a:pt x="101935" y="41818"/>
                </a:cubicBezTo>
                <a:cubicBezTo>
                  <a:pt x="101290" y="41818"/>
                  <a:pt x="99354" y="40000"/>
                  <a:pt x="99354" y="40606"/>
                </a:cubicBezTo>
                <a:cubicBezTo>
                  <a:pt x="98709" y="41212"/>
                  <a:pt x="98709" y="42424"/>
                  <a:pt x="98709" y="42424"/>
                </a:cubicBezTo>
                <a:cubicBezTo>
                  <a:pt x="96129" y="43636"/>
                  <a:pt x="96129" y="43636"/>
                  <a:pt x="96129" y="43636"/>
                </a:cubicBezTo>
                <a:cubicBezTo>
                  <a:pt x="96774" y="44848"/>
                  <a:pt x="96774" y="44848"/>
                  <a:pt x="96774" y="44848"/>
                </a:cubicBezTo>
                <a:cubicBezTo>
                  <a:pt x="96774" y="44848"/>
                  <a:pt x="100000" y="46060"/>
                  <a:pt x="100000" y="46666"/>
                </a:cubicBezTo>
                <a:cubicBezTo>
                  <a:pt x="100000" y="47272"/>
                  <a:pt x="100000" y="48484"/>
                  <a:pt x="100000" y="48484"/>
                </a:cubicBezTo>
                <a:cubicBezTo>
                  <a:pt x="101935" y="49090"/>
                  <a:pt x="101935" y="49090"/>
                  <a:pt x="101935" y="49090"/>
                </a:cubicBezTo>
                <a:cubicBezTo>
                  <a:pt x="103225" y="48484"/>
                  <a:pt x="103225" y="48484"/>
                  <a:pt x="103225" y="48484"/>
                </a:cubicBezTo>
                <a:cubicBezTo>
                  <a:pt x="103225" y="50909"/>
                  <a:pt x="103225" y="50909"/>
                  <a:pt x="103225" y="50909"/>
                </a:cubicBezTo>
                <a:cubicBezTo>
                  <a:pt x="103225" y="53333"/>
                  <a:pt x="103225" y="53333"/>
                  <a:pt x="103225" y="53333"/>
                </a:cubicBezTo>
                <a:cubicBezTo>
                  <a:pt x="103225" y="55151"/>
                  <a:pt x="103225" y="55151"/>
                  <a:pt x="103225" y="55151"/>
                </a:cubicBezTo>
                <a:cubicBezTo>
                  <a:pt x="103225" y="55151"/>
                  <a:pt x="103870" y="56969"/>
                  <a:pt x="103225" y="56969"/>
                </a:cubicBezTo>
                <a:cubicBezTo>
                  <a:pt x="102580" y="56969"/>
                  <a:pt x="100645" y="58181"/>
                  <a:pt x="100645" y="58181"/>
                </a:cubicBezTo>
                <a:cubicBezTo>
                  <a:pt x="99354" y="59999"/>
                  <a:pt x="99354" y="59999"/>
                  <a:pt x="99354" y="59999"/>
                </a:cubicBezTo>
                <a:cubicBezTo>
                  <a:pt x="99354" y="59999"/>
                  <a:pt x="99354" y="62424"/>
                  <a:pt x="99354" y="63030"/>
                </a:cubicBezTo>
                <a:cubicBezTo>
                  <a:pt x="100000" y="64242"/>
                  <a:pt x="99354" y="66060"/>
                  <a:pt x="99354" y="66060"/>
                </a:cubicBezTo>
                <a:cubicBezTo>
                  <a:pt x="99354" y="66060"/>
                  <a:pt x="99354" y="67272"/>
                  <a:pt x="100000" y="67878"/>
                </a:cubicBezTo>
                <a:cubicBezTo>
                  <a:pt x="100645" y="68484"/>
                  <a:pt x="101290" y="69696"/>
                  <a:pt x="101290" y="69696"/>
                </a:cubicBezTo>
                <a:cubicBezTo>
                  <a:pt x="101290" y="69696"/>
                  <a:pt x="101935" y="70303"/>
                  <a:pt x="102580" y="71515"/>
                </a:cubicBezTo>
                <a:cubicBezTo>
                  <a:pt x="103225" y="72727"/>
                  <a:pt x="105806" y="75757"/>
                  <a:pt x="105806" y="75757"/>
                </a:cubicBezTo>
                <a:cubicBezTo>
                  <a:pt x="105806" y="75757"/>
                  <a:pt x="107741" y="76363"/>
                  <a:pt x="108387" y="76363"/>
                </a:cubicBezTo>
                <a:cubicBezTo>
                  <a:pt x="108387" y="76363"/>
                  <a:pt x="110967" y="77575"/>
                  <a:pt x="110967" y="77575"/>
                </a:cubicBezTo>
                <a:cubicBezTo>
                  <a:pt x="110967" y="77575"/>
                  <a:pt x="112258" y="77575"/>
                  <a:pt x="112258" y="78181"/>
                </a:cubicBezTo>
                <a:cubicBezTo>
                  <a:pt x="112258" y="78181"/>
                  <a:pt x="114838" y="81818"/>
                  <a:pt x="114838" y="81818"/>
                </a:cubicBezTo>
                <a:cubicBezTo>
                  <a:pt x="117419" y="82424"/>
                  <a:pt x="117419" y="82424"/>
                  <a:pt x="117419" y="82424"/>
                </a:cubicBezTo>
                <a:cubicBezTo>
                  <a:pt x="120000" y="82424"/>
                  <a:pt x="120000" y="82424"/>
                  <a:pt x="120000" y="82424"/>
                </a:cubicBezTo>
                <a:cubicBezTo>
                  <a:pt x="120000" y="82424"/>
                  <a:pt x="119354" y="85454"/>
                  <a:pt x="118709" y="86060"/>
                </a:cubicBezTo>
                <a:cubicBezTo>
                  <a:pt x="118064" y="86666"/>
                  <a:pt x="116129" y="89090"/>
                  <a:pt x="116129" y="89090"/>
                </a:cubicBezTo>
                <a:cubicBezTo>
                  <a:pt x="116129" y="89090"/>
                  <a:pt x="114838" y="90303"/>
                  <a:pt x="114838" y="91515"/>
                </a:cubicBezTo>
                <a:cubicBezTo>
                  <a:pt x="115483" y="92121"/>
                  <a:pt x="115483" y="93939"/>
                  <a:pt x="115483" y="93939"/>
                </a:cubicBezTo>
                <a:cubicBezTo>
                  <a:pt x="115483" y="93939"/>
                  <a:pt x="114193" y="95151"/>
                  <a:pt x="113548" y="95151"/>
                </a:cubicBezTo>
                <a:cubicBezTo>
                  <a:pt x="112903" y="95151"/>
                  <a:pt x="111612" y="95151"/>
                  <a:pt x="110967" y="95757"/>
                </a:cubicBezTo>
                <a:cubicBezTo>
                  <a:pt x="110322" y="95757"/>
                  <a:pt x="109677" y="96363"/>
                  <a:pt x="109677" y="96363"/>
                </a:cubicBezTo>
                <a:cubicBezTo>
                  <a:pt x="109032" y="96969"/>
                  <a:pt x="107741" y="98181"/>
                  <a:pt x="107741" y="98181"/>
                </a:cubicBezTo>
                <a:cubicBezTo>
                  <a:pt x="109032" y="99999"/>
                  <a:pt x="109032" y="99999"/>
                  <a:pt x="109032" y="99999"/>
                </a:cubicBezTo>
                <a:cubicBezTo>
                  <a:pt x="109677" y="103030"/>
                  <a:pt x="109677" y="103030"/>
                  <a:pt x="109677" y="103030"/>
                </a:cubicBezTo>
                <a:cubicBezTo>
                  <a:pt x="109677" y="106060"/>
                  <a:pt x="109677" y="106060"/>
                  <a:pt x="109677" y="106060"/>
                </a:cubicBezTo>
                <a:cubicBezTo>
                  <a:pt x="109677" y="106060"/>
                  <a:pt x="111612" y="106666"/>
                  <a:pt x="111612" y="107272"/>
                </a:cubicBezTo>
                <a:cubicBezTo>
                  <a:pt x="112258" y="107272"/>
                  <a:pt x="112903" y="109090"/>
                  <a:pt x="112903" y="109090"/>
                </a:cubicBezTo>
                <a:cubicBezTo>
                  <a:pt x="112258" y="110303"/>
                  <a:pt x="112258" y="110303"/>
                  <a:pt x="112258" y="110303"/>
                </a:cubicBezTo>
                <a:cubicBezTo>
                  <a:pt x="111612" y="112121"/>
                  <a:pt x="111612" y="112121"/>
                  <a:pt x="111612" y="112121"/>
                </a:cubicBezTo>
                <a:cubicBezTo>
                  <a:pt x="111612" y="112121"/>
                  <a:pt x="110967" y="113333"/>
                  <a:pt x="110322" y="113939"/>
                </a:cubicBezTo>
                <a:cubicBezTo>
                  <a:pt x="109032" y="113939"/>
                  <a:pt x="107096" y="113939"/>
                  <a:pt x="107096" y="113939"/>
                </a:cubicBezTo>
                <a:cubicBezTo>
                  <a:pt x="107096" y="113939"/>
                  <a:pt x="107096" y="113333"/>
                  <a:pt x="105806" y="113939"/>
                </a:cubicBezTo>
                <a:cubicBezTo>
                  <a:pt x="104516" y="113939"/>
                  <a:pt x="103225" y="115151"/>
                  <a:pt x="103225" y="115151"/>
                </a:cubicBezTo>
                <a:cubicBezTo>
                  <a:pt x="103225" y="115151"/>
                  <a:pt x="103225" y="115151"/>
                  <a:pt x="102580" y="115757"/>
                </a:cubicBezTo>
                <a:cubicBezTo>
                  <a:pt x="101290" y="115757"/>
                  <a:pt x="100645" y="115757"/>
                  <a:pt x="100000" y="115757"/>
                </a:cubicBezTo>
                <a:cubicBezTo>
                  <a:pt x="99354" y="115757"/>
                  <a:pt x="98064" y="115151"/>
                  <a:pt x="98064" y="115151"/>
                </a:cubicBezTo>
                <a:cubicBezTo>
                  <a:pt x="96774" y="116969"/>
                  <a:pt x="96774" y="116969"/>
                  <a:pt x="96774" y="116969"/>
                </a:cubicBezTo>
                <a:cubicBezTo>
                  <a:pt x="96774" y="116969"/>
                  <a:pt x="95483" y="117575"/>
                  <a:pt x="94838" y="117575"/>
                </a:cubicBezTo>
                <a:cubicBezTo>
                  <a:pt x="94838" y="117575"/>
                  <a:pt x="92903" y="119999"/>
                  <a:pt x="92903" y="119999"/>
                </a:cubicBezTo>
                <a:cubicBezTo>
                  <a:pt x="92903" y="119999"/>
                  <a:pt x="92903" y="119999"/>
                  <a:pt x="92258" y="119999"/>
                </a:cubicBezTo>
                <a:cubicBezTo>
                  <a:pt x="90967" y="119999"/>
                  <a:pt x="89677" y="119393"/>
                  <a:pt x="89677" y="119393"/>
                </a:cubicBezTo>
                <a:cubicBezTo>
                  <a:pt x="87741" y="117575"/>
                  <a:pt x="87741" y="117575"/>
                  <a:pt x="87741" y="117575"/>
                </a:cubicBezTo>
                <a:cubicBezTo>
                  <a:pt x="87741" y="117575"/>
                  <a:pt x="88387" y="117575"/>
                  <a:pt x="89677" y="116363"/>
                </a:cubicBezTo>
                <a:cubicBezTo>
                  <a:pt x="90322" y="115757"/>
                  <a:pt x="90322" y="115757"/>
                  <a:pt x="90322" y="115151"/>
                </a:cubicBezTo>
                <a:cubicBezTo>
                  <a:pt x="89677" y="113939"/>
                  <a:pt x="89032" y="112727"/>
                  <a:pt x="89677" y="112727"/>
                </a:cubicBezTo>
                <a:cubicBezTo>
                  <a:pt x="90322" y="112121"/>
                  <a:pt x="90967" y="112727"/>
                  <a:pt x="91612" y="111515"/>
                </a:cubicBezTo>
                <a:cubicBezTo>
                  <a:pt x="91612" y="110909"/>
                  <a:pt x="91612" y="110303"/>
                  <a:pt x="91612" y="109090"/>
                </a:cubicBezTo>
                <a:cubicBezTo>
                  <a:pt x="91612" y="108484"/>
                  <a:pt x="91612" y="107272"/>
                  <a:pt x="92258" y="107272"/>
                </a:cubicBezTo>
                <a:cubicBezTo>
                  <a:pt x="92903" y="106666"/>
                  <a:pt x="92903" y="106060"/>
                  <a:pt x="92903" y="106060"/>
                </a:cubicBezTo>
                <a:cubicBezTo>
                  <a:pt x="89677" y="105454"/>
                  <a:pt x="89677" y="105454"/>
                  <a:pt x="89677" y="105454"/>
                </a:cubicBezTo>
                <a:cubicBezTo>
                  <a:pt x="87741" y="106060"/>
                  <a:pt x="87741" y="106060"/>
                  <a:pt x="87741" y="106060"/>
                </a:cubicBezTo>
                <a:cubicBezTo>
                  <a:pt x="87741" y="106060"/>
                  <a:pt x="87741" y="104848"/>
                  <a:pt x="86451" y="104848"/>
                </a:cubicBezTo>
                <a:cubicBezTo>
                  <a:pt x="85161" y="104242"/>
                  <a:pt x="82580" y="104242"/>
                  <a:pt x="82580" y="104242"/>
                </a:cubicBezTo>
                <a:cubicBezTo>
                  <a:pt x="81935" y="101818"/>
                  <a:pt x="81935" y="101818"/>
                  <a:pt x="81935" y="101818"/>
                </a:cubicBezTo>
                <a:cubicBezTo>
                  <a:pt x="76774" y="100606"/>
                  <a:pt x="76774" y="100606"/>
                  <a:pt x="76774" y="100606"/>
                </a:cubicBezTo>
                <a:cubicBezTo>
                  <a:pt x="76774" y="100606"/>
                  <a:pt x="76129" y="98181"/>
                  <a:pt x="75483" y="97575"/>
                </a:cubicBezTo>
                <a:cubicBezTo>
                  <a:pt x="74838" y="96969"/>
                  <a:pt x="74838" y="96969"/>
                  <a:pt x="74838" y="96969"/>
                </a:cubicBezTo>
                <a:cubicBezTo>
                  <a:pt x="71612" y="94545"/>
                  <a:pt x="71612" y="94545"/>
                  <a:pt x="71612" y="94545"/>
                </a:cubicBezTo>
                <a:cubicBezTo>
                  <a:pt x="69677" y="94545"/>
                  <a:pt x="69677" y="94545"/>
                  <a:pt x="69677" y="94545"/>
                </a:cubicBezTo>
                <a:cubicBezTo>
                  <a:pt x="69677" y="94545"/>
                  <a:pt x="69032" y="94545"/>
                  <a:pt x="67741" y="93939"/>
                </a:cubicBezTo>
                <a:cubicBezTo>
                  <a:pt x="65806" y="93333"/>
                  <a:pt x="65161" y="91515"/>
                  <a:pt x="65161" y="91515"/>
                </a:cubicBezTo>
                <a:cubicBezTo>
                  <a:pt x="65161" y="91515"/>
                  <a:pt x="65161" y="90303"/>
                  <a:pt x="63870" y="90909"/>
                </a:cubicBezTo>
                <a:cubicBezTo>
                  <a:pt x="62580" y="92121"/>
                  <a:pt x="61290" y="92121"/>
                  <a:pt x="60645" y="92727"/>
                </a:cubicBezTo>
                <a:cubicBezTo>
                  <a:pt x="60645" y="92727"/>
                  <a:pt x="60000" y="92727"/>
                  <a:pt x="59354" y="93333"/>
                </a:cubicBezTo>
                <a:cubicBezTo>
                  <a:pt x="59354" y="93939"/>
                  <a:pt x="58709" y="93939"/>
                  <a:pt x="60000" y="95151"/>
                </a:cubicBezTo>
                <a:cubicBezTo>
                  <a:pt x="60645" y="95757"/>
                  <a:pt x="61290" y="96363"/>
                  <a:pt x="61290" y="96363"/>
                </a:cubicBezTo>
                <a:cubicBezTo>
                  <a:pt x="60645" y="99393"/>
                  <a:pt x="60645" y="99393"/>
                  <a:pt x="60645" y="99393"/>
                </a:cubicBezTo>
                <a:cubicBezTo>
                  <a:pt x="56774" y="103030"/>
                  <a:pt x="56774" y="103030"/>
                  <a:pt x="56774" y="103030"/>
                </a:cubicBezTo>
                <a:cubicBezTo>
                  <a:pt x="57419" y="104848"/>
                  <a:pt x="57419" y="104848"/>
                  <a:pt x="57419" y="104848"/>
                </a:cubicBezTo>
                <a:cubicBezTo>
                  <a:pt x="57419" y="104848"/>
                  <a:pt x="58709" y="104848"/>
                  <a:pt x="56774" y="105454"/>
                </a:cubicBezTo>
                <a:cubicBezTo>
                  <a:pt x="55483" y="106060"/>
                  <a:pt x="55483" y="106666"/>
                  <a:pt x="54838" y="106666"/>
                </a:cubicBezTo>
                <a:cubicBezTo>
                  <a:pt x="54838" y="106060"/>
                  <a:pt x="54193" y="105454"/>
                  <a:pt x="52903" y="104848"/>
                </a:cubicBezTo>
                <a:cubicBezTo>
                  <a:pt x="52258" y="104242"/>
                  <a:pt x="52258" y="104242"/>
                  <a:pt x="52258" y="104242"/>
                </a:cubicBezTo>
                <a:cubicBezTo>
                  <a:pt x="52258" y="104242"/>
                  <a:pt x="52258" y="104242"/>
                  <a:pt x="51612" y="103636"/>
                </a:cubicBezTo>
                <a:cubicBezTo>
                  <a:pt x="51612" y="103636"/>
                  <a:pt x="51612" y="103636"/>
                  <a:pt x="51612" y="103636"/>
                </a:cubicBezTo>
                <a:cubicBezTo>
                  <a:pt x="51612" y="103636"/>
                  <a:pt x="51612" y="103030"/>
                  <a:pt x="50322" y="103030"/>
                </a:cubicBezTo>
                <a:cubicBezTo>
                  <a:pt x="49677" y="103030"/>
                  <a:pt x="48387" y="101818"/>
                  <a:pt x="48387" y="101818"/>
                </a:cubicBezTo>
                <a:cubicBezTo>
                  <a:pt x="46451" y="101818"/>
                  <a:pt x="46451" y="101818"/>
                  <a:pt x="46451" y="101818"/>
                </a:cubicBezTo>
                <a:cubicBezTo>
                  <a:pt x="46451" y="101818"/>
                  <a:pt x="44516" y="99999"/>
                  <a:pt x="44516" y="99999"/>
                </a:cubicBezTo>
                <a:cubicBezTo>
                  <a:pt x="43870" y="99999"/>
                  <a:pt x="41935" y="99393"/>
                  <a:pt x="41935" y="99393"/>
                </a:cubicBezTo>
                <a:cubicBezTo>
                  <a:pt x="41935" y="98181"/>
                  <a:pt x="41935" y="98181"/>
                  <a:pt x="41935" y="98181"/>
                </a:cubicBezTo>
                <a:cubicBezTo>
                  <a:pt x="41935" y="98181"/>
                  <a:pt x="41290" y="98181"/>
                  <a:pt x="41290" y="98181"/>
                </a:cubicBezTo>
                <a:cubicBezTo>
                  <a:pt x="40645" y="98181"/>
                  <a:pt x="40000" y="98787"/>
                  <a:pt x="40000" y="98787"/>
                </a:cubicBezTo>
                <a:cubicBezTo>
                  <a:pt x="38064" y="99393"/>
                  <a:pt x="38064" y="99393"/>
                  <a:pt x="38064" y="99393"/>
                </a:cubicBezTo>
                <a:cubicBezTo>
                  <a:pt x="38064" y="99393"/>
                  <a:pt x="36774" y="99393"/>
                  <a:pt x="36774" y="99393"/>
                </a:cubicBezTo>
                <a:cubicBezTo>
                  <a:pt x="36129" y="98787"/>
                  <a:pt x="35483" y="97575"/>
                  <a:pt x="35483" y="97575"/>
                </a:cubicBezTo>
                <a:cubicBezTo>
                  <a:pt x="35483" y="97575"/>
                  <a:pt x="35483" y="97575"/>
                  <a:pt x="34838" y="97575"/>
                </a:cubicBezTo>
                <a:cubicBezTo>
                  <a:pt x="34193" y="98181"/>
                  <a:pt x="35483" y="98787"/>
                  <a:pt x="34193" y="98181"/>
                </a:cubicBezTo>
                <a:cubicBezTo>
                  <a:pt x="32258" y="97575"/>
                  <a:pt x="32258" y="97575"/>
                  <a:pt x="32258" y="97575"/>
                </a:cubicBezTo>
                <a:cubicBezTo>
                  <a:pt x="30967" y="96363"/>
                  <a:pt x="30967" y="96363"/>
                  <a:pt x="30967" y="96363"/>
                </a:cubicBezTo>
                <a:cubicBezTo>
                  <a:pt x="30322" y="96363"/>
                  <a:pt x="30322" y="96363"/>
                  <a:pt x="30322" y="96363"/>
                </a:cubicBezTo>
                <a:cubicBezTo>
                  <a:pt x="29677" y="96363"/>
                  <a:pt x="29677" y="96363"/>
                  <a:pt x="29677" y="96363"/>
                </a:cubicBezTo>
                <a:cubicBezTo>
                  <a:pt x="29677" y="96363"/>
                  <a:pt x="29032" y="95151"/>
                  <a:pt x="29032" y="95151"/>
                </a:cubicBezTo>
                <a:cubicBezTo>
                  <a:pt x="29032" y="95151"/>
                  <a:pt x="29032" y="93939"/>
                  <a:pt x="29032" y="93939"/>
                </a:cubicBezTo>
                <a:cubicBezTo>
                  <a:pt x="28387" y="93939"/>
                  <a:pt x="26451" y="93333"/>
                  <a:pt x="26451" y="93333"/>
                </a:cubicBezTo>
                <a:cubicBezTo>
                  <a:pt x="25806" y="92121"/>
                  <a:pt x="25806" y="92121"/>
                  <a:pt x="25806" y="92121"/>
                </a:cubicBezTo>
                <a:cubicBezTo>
                  <a:pt x="25806" y="92121"/>
                  <a:pt x="25806" y="92121"/>
                  <a:pt x="25806" y="92121"/>
                </a:cubicBezTo>
                <a:cubicBezTo>
                  <a:pt x="25161" y="92121"/>
                  <a:pt x="23870" y="91515"/>
                  <a:pt x="23870" y="91515"/>
                </a:cubicBezTo>
                <a:cubicBezTo>
                  <a:pt x="23225" y="90909"/>
                  <a:pt x="23225" y="90909"/>
                  <a:pt x="23225" y="90909"/>
                </a:cubicBezTo>
                <a:cubicBezTo>
                  <a:pt x="21290" y="90909"/>
                  <a:pt x="21290" y="90909"/>
                  <a:pt x="21290" y="90909"/>
                </a:cubicBezTo>
                <a:cubicBezTo>
                  <a:pt x="20645" y="89696"/>
                  <a:pt x="20645" y="89696"/>
                  <a:pt x="20645" y="89696"/>
                </a:cubicBezTo>
                <a:cubicBezTo>
                  <a:pt x="20645" y="89696"/>
                  <a:pt x="20000" y="89090"/>
                  <a:pt x="20000" y="89090"/>
                </a:cubicBezTo>
                <a:cubicBezTo>
                  <a:pt x="20645" y="89090"/>
                  <a:pt x="20645" y="87878"/>
                  <a:pt x="20645" y="87878"/>
                </a:cubicBezTo>
                <a:cubicBezTo>
                  <a:pt x="20000" y="87878"/>
                  <a:pt x="20000" y="87878"/>
                  <a:pt x="20000" y="87878"/>
                </a:cubicBezTo>
                <a:cubicBezTo>
                  <a:pt x="20645" y="87272"/>
                  <a:pt x="21935" y="87272"/>
                  <a:pt x="21935" y="87272"/>
                </a:cubicBezTo>
                <a:cubicBezTo>
                  <a:pt x="23225" y="85454"/>
                  <a:pt x="23225" y="85454"/>
                  <a:pt x="23225" y="85454"/>
                </a:cubicBezTo>
                <a:cubicBezTo>
                  <a:pt x="23225" y="85454"/>
                  <a:pt x="23225" y="85454"/>
                  <a:pt x="23870" y="85454"/>
                </a:cubicBezTo>
                <a:cubicBezTo>
                  <a:pt x="25161" y="86060"/>
                  <a:pt x="25806" y="86060"/>
                  <a:pt x="26451" y="86060"/>
                </a:cubicBezTo>
                <a:cubicBezTo>
                  <a:pt x="27096" y="86060"/>
                  <a:pt x="27741" y="87272"/>
                  <a:pt x="27741" y="84848"/>
                </a:cubicBezTo>
                <a:cubicBezTo>
                  <a:pt x="27741" y="83030"/>
                  <a:pt x="27741" y="82424"/>
                  <a:pt x="27741" y="82424"/>
                </a:cubicBezTo>
                <a:cubicBezTo>
                  <a:pt x="24516" y="80000"/>
                  <a:pt x="24516" y="80000"/>
                  <a:pt x="24516" y="80000"/>
                </a:cubicBezTo>
                <a:cubicBezTo>
                  <a:pt x="24516" y="80000"/>
                  <a:pt x="24516" y="79393"/>
                  <a:pt x="23870" y="78181"/>
                </a:cubicBezTo>
                <a:cubicBezTo>
                  <a:pt x="23225" y="77575"/>
                  <a:pt x="22580" y="76969"/>
                  <a:pt x="22580" y="76969"/>
                </a:cubicBezTo>
                <a:cubicBezTo>
                  <a:pt x="21935" y="76969"/>
                  <a:pt x="20645" y="75757"/>
                  <a:pt x="20645" y="75757"/>
                </a:cubicBezTo>
                <a:cubicBezTo>
                  <a:pt x="20000" y="75151"/>
                  <a:pt x="19354" y="74545"/>
                  <a:pt x="19354" y="74545"/>
                </a:cubicBezTo>
                <a:cubicBezTo>
                  <a:pt x="19354" y="74545"/>
                  <a:pt x="19354" y="73333"/>
                  <a:pt x="19354" y="72727"/>
                </a:cubicBezTo>
                <a:cubicBezTo>
                  <a:pt x="20000" y="72727"/>
                  <a:pt x="20000" y="72727"/>
                  <a:pt x="20645" y="72727"/>
                </a:cubicBezTo>
                <a:cubicBezTo>
                  <a:pt x="21290" y="73333"/>
                  <a:pt x="21935" y="73333"/>
                  <a:pt x="22580" y="73333"/>
                </a:cubicBezTo>
                <a:cubicBezTo>
                  <a:pt x="23225" y="73333"/>
                  <a:pt x="23870" y="73333"/>
                  <a:pt x="24516" y="73333"/>
                </a:cubicBezTo>
                <a:cubicBezTo>
                  <a:pt x="24516" y="73333"/>
                  <a:pt x="26451" y="72727"/>
                  <a:pt x="26451" y="72727"/>
                </a:cubicBezTo>
                <a:cubicBezTo>
                  <a:pt x="27096" y="72727"/>
                  <a:pt x="27096" y="71515"/>
                  <a:pt x="27741" y="71515"/>
                </a:cubicBezTo>
                <a:cubicBezTo>
                  <a:pt x="27741" y="71515"/>
                  <a:pt x="28387" y="70909"/>
                  <a:pt x="27741" y="70303"/>
                </a:cubicBezTo>
                <a:cubicBezTo>
                  <a:pt x="27741" y="70303"/>
                  <a:pt x="26451" y="69696"/>
                  <a:pt x="26451" y="69696"/>
                </a:cubicBezTo>
                <a:cubicBezTo>
                  <a:pt x="25806" y="69696"/>
                  <a:pt x="25161" y="69090"/>
                  <a:pt x="25161" y="68484"/>
                </a:cubicBezTo>
                <a:cubicBezTo>
                  <a:pt x="24516" y="68484"/>
                  <a:pt x="23870" y="67878"/>
                  <a:pt x="23870" y="67272"/>
                </a:cubicBezTo>
                <a:cubicBezTo>
                  <a:pt x="23225" y="67272"/>
                  <a:pt x="23225" y="67878"/>
                  <a:pt x="22580" y="67878"/>
                </a:cubicBezTo>
                <a:cubicBezTo>
                  <a:pt x="21935" y="67272"/>
                  <a:pt x="21290" y="66666"/>
                  <a:pt x="20645" y="66060"/>
                </a:cubicBezTo>
                <a:cubicBezTo>
                  <a:pt x="20645" y="65454"/>
                  <a:pt x="20645" y="65454"/>
                  <a:pt x="20000" y="64848"/>
                </a:cubicBezTo>
                <a:cubicBezTo>
                  <a:pt x="19354" y="64848"/>
                  <a:pt x="18709" y="64242"/>
                  <a:pt x="18064" y="64242"/>
                </a:cubicBezTo>
                <a:cubicBezTo>
                  <a:pt x="17419" y="64242"/>
                  <a:pt x="17419" y="64848"/>
                  <a:pt x="16129" y="64242"/>
                </a:cubicBezTo>
                <a:cubicBezTo>
                  <a:pt x="14838" y="64242"/>
                  <a:pt x="13548" y="63636"/>
                  <a:pt x="13548" y="63030"/>
                </a:cubicBezTo>
                <a:cubicBezTo>
                  <a:pt x="14193" y="62424"/>
                  <a:pt x="13548" y="62424"/>
                  <a:pt x="14193" y="61818"/>
                </a:cubicBezTo>
                <a:cubicBezTo>
                  <a:pt x="14193" y="61212"/>
                  <a:pt x="14193" y="59999"/>
                  <a:pt x="14193" y="59393"/>
                </a:cubicBezTo>
                <a:cubicBezTo>
                  <a:pt x="14193" y="58787"/>
                  <a:pt x="13548" y="59393"/>
                  <a:pt x="13548" y="57575"/>
                </a:cubicBezTo>
                <a:cubicBezTo>
                  <a:pt x="12903" y="55757"/>
                  <a:pt x="14193" y="56363"/>
                  <a:pt x="14193" y="56363"/>
                </a:cubicBezTo>
                <a:cubicBezTo>
                  <a:pt x="14193" y="56363"/>
                  <a:pt x="14838" y="55151"/>
                  <a:pt x="14838" y="54545"/>
                </a:cubicBezTo>
                <a:cubicBezTo>
                  <a:pt x="14838" y="54545"/>
                  <a:pt x="15483" y="52727"/>
                  <a:pt x="15483" y="52727"/>
                </a:cubicBezTo>
                <a:cubicBezTo>
                  <a:pt x="17419" y="50303"/>
                  <a:pt x="17419" y="50303"/>
                  <a:pt x="17419" y="50303"/>
                </a:cubicBezTo>
                <a:cubicBezTo>
                  <a:pt x="17419" y="48484"/>
                  <a:pt x="17419" y="48484"/>
                  <a:pt x="17419" y="48484"/>
                </a:cubicBezTo>
                <a:cubicBezTo>
                  <a:pt x="17419" y="46060"/>
                  <a:pt x="17419" y="46060"/>
                  <a:pt x="17419" y="46060"/>
                </a:cubicBezTo>
                <a:cubicBezTo>
                  <a:pt x="17419" y="44242"/>
                  <a:pt x="17419" y="44242"/>
                  <a:pt x="17419" y="44242"/>
                </a:cubicBezTo>
                <a:cubicBezTo>
                  <a:pt x="15483" y="43636"/>
                  <a:pt x="15483" y="43636"/>
                  <a:pt x="15483" y="43636"/>
                </a:cubicBezTo>
                <a:cubicBezTo>
                  <a:pt x="11612" y="43030"/>
                  <a:pt x="11612" y="43030"/>
                  <a:pt x="11612" y="43030"/>
                </a:cubicBezTo>
                <a:cubicBezTo>
                  <a:pt x="11612" y="43030"/>
                  <a:pt x="11612" y="44242"/>
                  <a:pt x="10967" y="44242"/>
                </a:cubicBezTo>
                <a:cubicBezTo>
                  <a:pt x="10967" y="44242"/>
                  <a:pt x="10322" y="44848"/>
                  <a:pt x="9677" y="44848"/>
                </a:cubicBezTo>
                <a:cubicBezTo>
                  <a:pt x="9032" y="44242"/>
                  <a:pt x="9032" y="44242"/>
                  <a:pt x="9032" y="44242"/>
                </a:cubicBezTo>
                <a:cubicBezTo>
                  <a:pt x="10322" y="43030"/>
                  <a:pt x="10322" y="43030"/>
                  <a:pt x="10322" y="43030"/>
                </a:cubicBezTo>
                <a:cubicBezTo>
                  <a:pt x="10322" y="40606"/>
                  <a:pt x="10322" y="40606"/>
                  <a:pt x="10322" y="40606"/>
                </a:cubicBezTo>
                <a:cubicBezTo>
                  <a:pt x="10322" y="40606"/>
                  <a:pt x="9677" y="39393"/>
                  <a:pt x="9032" y="38181"/>
                </a:cubicBezTo>
                <a:cubicBezTo>
                  <a:pt x="8387" y="37575"/>
                  <a:pt x="7741" y="36969"/>
                  <a:pt x="7741" y="36969"/>
                </a:cubicBezTo>
                <a:cubicBezTo>
                  <a:pt x="9677" y="35757"/>
                  <a:pt x="9677" y="35757"/>
                  <a:pt x="9677" y="35757"/>
                </a:cubicBezTo>
                <a:cubicBezTo>
                  <a:pt x="10322" y="35151"/>
                  <a:pt x="10322" y="35151"/>
                  <a:pt x="10322" y="35151"/>
                </a:cubicBezTo>
                <a:cubicBezTo>
                  <a:pt x="10322" y="34545"/>
                  <a:pt x="10322" y="34545"/>
                  <a:pt x="10322" y="34545"/>
                </a:cubicBezTo>
                <a:cubicBezTo>
                  <a:pt x="10322" y="34545"/>
                  <a:pt x="11612" y="35757"/>
                  <a:pt x="12903" y="35757"/>
                </a:cubicBezTo>
                <a:cubicBezTo>
                  <a:pt x="13548" y="35757"/>
                  <a:pt x="12903" y="35757"/>
                  <a:pt x="14193" y="35151"/>
                </a:cubicBezTo>
                <a:cubicBezTo>
                  <a:pt x="15483" y="35151"/>
                  <a:pt x="17419" y="33333"/>
                  <a:pt x="17419" y="33333"/>
                </a:cubicBezTo>
                <a:cubicBezTo>
                  <a:pt x="17419" y="33333"/>
                  <a:pt x="16129" y="32121"/>
                  <a:pt x="15483" y="32121"/>
                </a:cubicBezTo>
                <a:cubicBezTo>
                  <a:pt x="14838" y="32727"/>
                  <a:pt x="15483" y="32727"/>
                  <a:pt x="13548" y="32727"/>
                </a:cubicBezTo>
                <a:cubicBezTo>
                  <a:pt x="11612" y="32121"/>
                  <a:pt x="10967" y="31515"/>
                  <a:pt x="10967" y="31515"/>
                </a:cubicBezTo>
                <a:cubicBezTo>
                  <a:pt x="10967" y="31515"/>
                  <a:pt x="10322" y="31515"/>
                  <a:pt x="9677" y="31515"/>
                </a:cubicBezTo>
                <a:cubicBezTo>
                  <a:pt x="9032" y="31515"/>
                  <a:pt x="9032" y="31515"/>
                  <a:pt x="8387" y="30909"/>
                </a:cubicBezTo>
                <a:cubicBezTo>
                  <a:pt x="7096" y="29696"/>
                  <a:pt x="5806" y="28484"/>
                  <a:pt x="5806" y="28484"/>
                </a:cubicBezTo>
                <a:cubicBezTo>
                  <a:pt x="5806" y="28484"/>
                  <a:pt x="4516" y="29090"/>
                  <a:pt x="4516" y="28484"/>
                </a:cubicBezTo>
                <a:cubicBezTo>
                  <a:pt x="4516" y="27878"/>
                  <a:pt x="5161" y="27272"/>
                  <a:pt x="5161" y="27272"/>
                </a:cubicBezTo>
                <a:cubicBezTo>
                  <a:pt x="4516" y="26060"/>
                  <a:pt x="4516" y="26060"/>
                  <a:pt x="4516" y="26060"/>
                </a:cubicBezTo>
                <a:cubicBezTo>
                  <a:pt x="4516" y="26060"/>
                  <a:pt x="5806" y="26060"/>
                  <a:pt x="6451" y="25454"/>
                </a:cubicBezTo>
                <a:cubicBezTo>
                  <a:pt x="7096" y="25454"/>
                  <a:pt x="7096" y="23636"/>
                  <a:pt x="6451" y="23636"/>
                </a:cubicBezTo>
                <a:cubicBezTo>
                  <a:pt x="5806" y="23636"/>
                  <a:pt x="5161" y="23030"/>
                  <a:pt x="4516" y="23636"/>
                </a:cubicBezTo>
                <a:cubicBezTo>
                  <a:pt x="3870" y="23636"/>
                  <a:pt x="3225" y="24242"/>
                  <a:pt x="3225" y="24242"/>
                </a:cubicBezTo>
                <a:cubicBezTo>
                  <a:pt x="2580" y="24242"/>
                  <a:pt x="1290" y="23636"/>
                  <a:pt x="1290" y="23030"/>
                </a:cubicBezTo>
                <a:cubicBezTo>
                  <a:pt x="1290" y="22424"/>
                  <a:pt x="645" y="22424"/>
                  <a:pt x="1935" y="21818"/>
                </a:cubicBezTo>
                <a:cubicBezTo>
                  <a:pt x="2580" y="21818"/>
                  <a:pt x="3225" y="20606"/>
                  <a:pt x="3225" y="20606"/>
                </a:cubicBezTo>
                <a:cubicBezTo>
                  <a:pt x="1935" y="18787"/>
                  <a:pt x="1935" y="18787"/>
                  <a:pt x="1935" y="18787"/>
                </a:cubicBezTo>
                <a:cubicBezTo>
                  <a:pt x="2580" y="15151"/>
                  <a:pt x="2580" y="15151"/>
                  <a:pt x="2580" y="15151"/>
                </a:cubicBezTo>
                <a:cubicBezTo>
                  <a:pt x="0" y="14545"/>
                  <a:pt x="0" y="14545"/>
                  <a:pt x="0" y="14545"/>
                </a:cubicBezTo>
                <a:cubicBezTo>
                  <a:pt x="0" y="13333"/>
                  <a:pt x="0" y="13333"/>
                  <a:pt x="0" y="13333"/>
                </a:cubicBezTo>
                <a:cubicBezTo>
                  <a:pt x="2580" y="12121"/>
                  <a:pt x="2580" y="12121"/>
                  <a:pt x="2580" y="12121"/>
                </a:cubicBezTo>
                <a:cubicBezTo>
                  <a:pt x="5161" y="8484"/>
                  <a:pt x="5161" y="8484"/>
                  <a:pt x="5161" y="8484"/>
                </a:cubicBezTo>
                <a:cubicBezTo>
                  <a:pt x="5806" y="9090"/>
                  <a:pt x="5806" y="9090"/>
                  <a:pt x="5806" y="9090"/>
                </a:cubicBezTo>
                <a:cubicBezTo>
                  <a:pt x="5806" y="9090"/>
                  <a:pt x="6451" y="9090"/>
                  <a:pt x="7096" y="8484"/>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9" name="Shape 2024">
            <a:extLst>
              <a:ext uri="{FF2B5EF4-FFF2-40B4-BE49-F238E27FC236}">
                <a16:creationId xmlns:a16="http://schemas.microsoft.com/office/drawing/2014/main" id="{DBE28607-48F7-F418-24F2-ADB23624978D}"/>
              </a:ext>
            </a:extLst>
          </p:cNvPr>
          <p:cNvSpPr/>
          <p:nvPr/>
        </p:nvSpPr>
        <p:spPr>
          <a:xfrm>
            <a:off x="6884523" y="5010033"/>
            <a:ext cx="626322" cy="382189"/>
          </a:xfrm>
          <a:custGeom>
            <a:avLst/>
            <a:gdLst/>
            <a:ahLst/>
            <a:cxnLst/>
            <a:rect l="0" t="0" r="0" b="0"/>
            <a:pathLst>
              <a:path w="120000" h="120000" extrusionOk="0">
                <a:moveTo>
                  <a:pt x="21502" y="82568"/>
                </a:moveTo>
                <a:cubicBezTo>
                  <a:pt x="22890" y="83669"/>
                  <a:pt x="22890" y="83669"/>
                  <a:pt x="22890" y="83669"/>
                </a:cubicBezTo>
                <a:cubicBezTo>
                  <a:pt x="22890" y="85871"/>
                  <a:pt x="22890" y="85871"/>
                  <a:pt x="22890" y="85871"/>
                </a:cubicBezTo>
                <a:cubicBezTo>
                  <a:pt x="22890" y="85871"/>
                  <a:pt x="22890" y="84770"/>
                  <a:pt x="22196" y="86972"/>
                </a:cubicBezTo>
                <a:cubicBezTo>
                  <a:pt x="21502" y="88073"/>
                  <a:pt x="21502" y="88073"/>
                  <a:pt x="21502" y="88073"/>
                </a:cubicBezTo>
                <a:cubicBezTo>
                  <a:pt x="22196" y="88073"/>
                  <a:pt x="22890" y="89174"/>
                  <a:pt x="22890" y="89174"/>
                </a:cubicBezTo>
                <a:cubicBezTo>
                  <a:pt x="22890" y="89174"/>
                  <a:pt x="23583" y="89174"/>
                  <a:pt x="22890" y="90275"/>
                </a:cubicBezTo>
                <a:cubicBezTo>
                  <a:pt x="22890" y="92477"/>
                  <a:pt x="22890" y="93577"/>
                  <a:pt x="22890" y="93577"/>
                </a:cubicBezTo>
                <a:cubicBezTo>
                  <a:pt x="22890" y="93577"/>
                  <a:pt x="22890" y="94678"/>
                  <a:pt x="22890" y="95779"/>
                </a:cubicBezTo>
                <a:cubicBezTo>
                  <a:pt x="22196" y="95779"/>
                  <a:pt x="21502" y="99082"/>
                  <a:pt x="21502" y="99082"/>
                </a:cubicBezTo>
                <a:cubicBezTo>
                  <a:pt x="21502" y="99082"/>
                  <a:pt x="21502" y="99082"/>
                  <a:pt x="21502" y="100183"/>
                </a:cubicBezTo>
                <a:cubicBezTo>
                  <a:pt x="22196" y="100183"/>
                  <a:pt x="24277" y="100183"/>
                  <a:pt x="24277" y="100183"/>
                </a:cubicBezTo>
                <a:cubicBezTo>
                  <a:pt x="24277" y="100183"/>
                  <a:pt x="24277" y="102385"/>
                  <a:pt x="24277" y="103486"/>
                </a:cubicBezTo>
                <a:cubicBezTo>
                  <a:pt x="23583" y="103486"/>
                  <a:pt x="22890" y="105688"/>
                  <a:pt x="23583" y="105688"/>
                </a:cubicBezTo>
                <a:cubicBezTo>
                  <a:pt x="24277" y="105688"/>
                  <a:pt x="24971" y="106788"/>
                  <a:pt x="24971" y="106788"/>
                </a:cubicBezTo>
                <a:cubicBezTo>
                  <a:pt x="24971" y="106788"/>
                  <a:pt x="25664" y="107889"/>
                  <a:pt x="25664" y="107889"/>
                </a:cubicBezTo>
                <a:cubicBezTo>
                  <a:pt x="26358" y="107889"/>
                  <a:pt x="27052" y="108990"/>
                  <a:pt x="27052" y="108990"/>
                </a:cubicBezTo>
                <a:cubicBezTo>
                  <a:pt x="27052" y="108990"/>
                  <a:pt x="28439" y="111192"/>
                  <a:pt x="28439" y="111192"/>
                </a:cubicBezTo>
                <a:cubicBezTo>
                  <a:pt x="28439" y="112293"/>
                  <a:pt x="27745" y="113394"/>
                  <a:pt x="27745" y="113394"/>
                </a:cubicBezTo>
                <a:cubicBezTo>
                  <a:pt x="27745" y="113394"/>
                  <a:pt x="29132" y="115596"/>
                  <a:pt x="29132" y="115596"/>
                </a:cubicBezTo>
                <a:cubicBezTo>
                  <a:pt x="29132" y="115596"/>
                  <a:pt x="29132" y="116697"/>
                  <a:pt x="29826" y="116697"/>
                </a:cubicBezTo>
                <a:cubicBezTo>
                  <a:pt x="30520" y="116697"/>
                  <a:pt x="31213" y="115596"/>
                  <a:pt x="31213" y="115596"/>
                </a:cubicBezTo>
                <a:cubicBezTo>
                  <a:pt x="31213" y="115596"/>
                  <a:pt x="32601" y="114495"/>
                  <a:pt x="32601" y="114495"/>
                </a:cubicBezTo>
                <a:cubicBezTo>
                  <a:pt x="32601" y="114495"/>
                  <a:pt x="33294" y="113394"/>
                  <a:pt x="33988" y="113394"/>
                </a:cubicBezTo>
                <a:cubicBezTo>
                  <a:pt x="34682" y="113394"/>
                  <a:pt x="35375" y="114495"/>
                  <a:pt x="36069" y="114495"/>
                </a:cubicBezTo>
                <a:cubicBezTo>
                  <a:pt x="36763" y="114495"/>
                  <a:pt x="38843" y="114495"/>
                  <a:pt x="38843" y="114495"/>
                </a:cubicBezTo>
                <a:cubicBezTo>
                  <a:pt x="38843" y="112293"/>
                  <a:pt x="38843" y="112293"/>
                  <a:pt x="38843" y="112293"/>
                </a:cubicBezTo>
                <a:cubicBezTo>
                  <a:pt x="38843" y="112293"/>
                  <a:pt x="38843" y="111192"/>
                  <a:pt x="39537" y="111192"/>
                </a:cubicBezTo>
                <a:cubicBezTo>
                  <a:pt x="40231" y="111192"/>
                  <a:pt x="40924" y="111192"/>
                  <a:pt x="40924" y="111192"/>
                </a:cubicBezTo>
                <a:cubicBezTo>
                  <a:pt x="40924" y="111192"/>
                  <a:pt x="40231" y="110091"/>
                  <a:pt x="40924" y="110091"/>
                </a:cubicBezTo>
                <a:cubicBezTo>
                  <a:pt x="40924" y="110091"/>
                  <a:pt x="42312" y="110091"/>
                  <a:pt x="43005" y="111192"/>
                </a:cubicBezTo>
                <a:cubicBezTo>
                  <a:pt x="43005" y="111192"/>
                  <a:pt x="44393" y="110091"/>
                  <a:pt x="44393" y="111192"/>
                </a:cubicBezTo>
                <a:cubicBezTo>
                  <a:pt x="44393" y="111192"/>
                  <a:pt x="45086" y="112293"/>
                  <a:pt x="45086" y="112293"/>
                </a:cubicBezTo>
                <a:cubicBezTo>
                  <a:pt x="45086" y="112293"/>
                  <a:pt x="45780" y="114495"/>
                  <a:pt x="45780" y="113394"/>
                </a:cubicBezTo>
                <a:cubicBezTo>
                  <a:pt x="46473" y="113394"/>
                  <a:pt x="46473" y="113394"/>
                  <a:pt x="47167" y="113394"/>
                </a:cubicBezTo>
                <a:cubicBezTo>
                  <a:pt x="47167" y="114495"/>
                  <a:pt x="48554" y="114495"/>
                  <a:pt x="49248" y="114495"/>
                </a:cubicBezTo>
                <a:cubicBezTo>
                  <a:pt x="49248" y="113394"/>
                  <a:pt x="49248" y="113394"/>
                  <a:pt x="49248" y="113394"/>
                </a:cubicBezTo>
                <a:cubicBezTo>
                  <a:pt x="49248" y="112293"/>
                  <a:pt x="48554" y="111192"/>
                  <a:pt x="49942" y="111192"/>
                </a:cubicBezTo>
                <a:cubicBezTo>
                  <a:pt x="50635" y="111192"/>
                  <a:pt x="50635" y="110091"/>
                  <a:pt x="51329" y="110091"/>
                </a:cubicBezTo>
                <a:cubicBezTo>
                  <a:pt x="52023" y="110091"/>
                  <a:pt x="52716" y="110091"/>
                  <a:pt x="52716" y="110091"/>
                </a:cubicBezTo>
                <a:cubicBezTo>
                  <a:pt x="52716" y="110091"/>
                  <a:pt x="52716" y="110091"/>
                  <a:pt x="53410" y="108990"/>
                </a:cubicBezTo>
                <a:cubicBezTo>
                  <a:pt x="54104" y="107889"/>
                  <a:pt x="54104" y="106788"/>
                  <a:pt x="54104" y="106788"/>
                </a:cubicBezTo>
                <a:cubicBezTo>
                  <a:pt x="54104" y="105688"/>
                  <a:pt x="54104" y="104587"/>
                  <a:pt x="54104" y="104587"/>
                </a:cubicBezTo>
                <a:cubicBezTo>
                  <a:pt x="54797" y="103486"/>
                  <a:pt x="54797" y="103486"/>
                  <a:pt x="54797" y="103486"/>
                </a:cubicBezTo>
                <a:cubicBezTo>
                  <a:pt x="55491" y="102385"/>
                  <a:pt x="55491" y="102385"/>
                  <a:pt x="55491" y="102385"/>
                </a:cubicBezTo>
                <a:cubicBezTo>
                  <a:pt x="55491" y="102385"/>
                  <a:pt x="55491" y="102385"/>
                  <a:pt x="56184" y="100183"/>
                </a:cubicBezTo>
                <a:cubicBezTo>
                  <a:pt x="56184" y="99082"/>
                  <a:pt x="56184" y="99082"/>
                  <a:pt x="56184" y="99082"/>
                </a:cubicBezTo>
                <a:cubicBezTo>
                  <a:pt x="56878" y="96880"/>
                  <a:pt x="56878" y="96880"/>
                  <a:pt x="56878" y="96880"/>
                </a:cubicBezTo>
                <a:cubicBezTo>
                  <a:pt x="56184" y="93577"/>
                  <a:pt x="56184" y="93577"/>
                  <a:pt x="56184" y="93577"/>
                </a:cubicBezTo>
                <a:cubicBezTo>
                  <a:pt x="55491" y="92477"/>
                  <a:pt x="55491" y="92477"/>
                  <a:pt x="55491" y="92477"/>
                </a:cubicBezTo>
                <a:cubicBezTo>
                  <a:pt x="56184" y="91376"/>
                  <a:pt x="56184" y="91376"/>
                  <a:pt x="56184" y="91376"/>
                </a:cubicBezTo>
                <a:cubicBezTo>
                  <a:pt x="56184" y="91376"/>
                  <a:pt x="56878" y="90275"/>
                  <a:pt x="57572" y="90275"/>
                </a:cubicBezTo>
                <a:cubicBezTo>
                  <a:pt x="58265" y="90275"/>
                  <a:pt x="58265" y="90275"/>
                  <a:pt x="58265" y="89174"/>
                </a:cubicBezTo>
                <a:cubicBezTo>
                  <a:pt x="58959" y="89174"/>
                  <a:pt x="60346" y="86972"/>
                  <a:pt x="60346" y="86972"/>
                </a:cubicBezTo>
                <a:cubicBezTo>
                  <a:pt x="60346" y="86972"/>
                  <a:pt x="60346" y="86972"/>
                  <a:pt x="61040" y="86972"/>
                </a:cubicBezTo>
                <a:cubicBezTo>
                  <a:pt x="61040" y="85871"/>
                  <a:pt x="61040" y="84770"/>
                  <a:pt x="61040" y="84770"/>
                </a:cubicBezTo>
                <a:cubicBezTo>
                  <a:pt x="61040" y="84770"/>
                  <a:pt x="61040" y="83669"/>
                  <a:pt x="61734" y="83669"/>
                </a:cubicBezTo>
                <a:cubicBezTo>
                  <a:pt x="62427" y="82568"/>
                  <a:pt x="65202" y="81467"/>
                  <a:pt x="65202" y="81467"/>
                </a:cubicBezTo>
                <a:cubicBezTo>
                  <a:pt x="65202" y="81467"/>
                  <a:pt x="64508" y="83669"/>
                  <a:pt x="64508" y="84770"/>
                </a:cubicBezTo>
                <a:cubicBezTo>
                  <a:pt x="64508" y="85871"/>
                  <a:pt x="65202" y="88073"/>
                  <a:pt x="65202" y="88073"/>
                </a:cubicBezTo>
                <a:cubicBezTo>
                  <a:pt x="65202" y="88073"/>
                  <a:pt x="64508" y="90275"/>
                  <a:pt x="64508" y="90275"/>
                </a:cubicBezTo>
                <a:cubicBezTo>
                  <a:pt x="64508" y="91376"/>
                  <a:pt x="64508" y="92477"/>
                  <a:pt x="64508" y="92477"/>
                </a:cubicBezTo>
                <a:cubicBezTo>
                  <a:pt x="65202" y="93577"/>
                  <a:pt x="65202" y="93577"/>
                  <a:pt x="65202" y="93577"/>
                </a:cubicBezTo>
                <a:cubicBezTo>
                  <a:pt x="65202" y="93577"/>
                  <a:pt x="65202" y="94678"/>
                  <a:pt x="65202" y="94678"/>
                </a:cubicBezTo>
                <a:cubicBezTo>
                  <a:pt x="65895" y="94678"/>
                  <a:pt x="66589" y="96880"/>
                  <a:pt x="66589" y="96880"/>
                </a:cubicBezTo>
                <a:cubicBezTo>
                  <a:pt x="67283" y="96880"/>
                  <a:pt x="67283" y="96880"/>
                  <a:pt x="67283" y="96880"/>
                </a:cubicBezTo>
                <a:cubicBezTo>
                  <a:pt x="67283" y="96880"/>
                  <a:pt x="67976" y="97981"/>
                  <a:pt x="67976" y="99082"/>
                </a:cubicBezTo>
                <a:cubicBezTo>
                  <a:pt x="67976" y="99082"/>
                  <a:pt x="68670" y="100183"/>
                  <a:pt x="69364" y="101284"/>
                </a:cubicBezTo>
                <a:cubicBezTo>
                  <a:pt x="69364" y="101284"/>
                  <a:pt x="70057" y="101284"/>
                  <a:pt x="70057" y="101284"/>
                </a:cubicBezTo>
                <a:cubicBezTo>
                  <a:pt x="70751" y="101284"/>
                  <a:pt x="71445" y="101284"/>
                  <a:pt x="71445" y="101284"/>
                </a:cubicBezTo>
                <a:cubicBezTo>
                  <a:pt x="71445" y="102385"/>
                  <a:pt x="72832" y="102385"/>
                  <a:pt x="73526" y="102385"/>
                </a:cubicBezTo>
                <a:cubicBezTo>
                  <a:pt x="73526" y="103486"/>
                  <a:pt x="74913" y="102385"/>
                  <a:pt x="74913" y="102385"/>
                </a:cubicBezTo>
                <a:cubicBezTo>
                  <a:pt x="75606" y="103486"/>
                  <a:pt x="75606" y="103486"/>
                  <a:pt x="75606" y="103486"/>
                </a:cubicBezTo>
                <a:cubicBezTo>
                  <a:pt x="76300" y="103486"/>
                  <a:pt x="76300" y="103486"/>
                  <a:pt x="76300" y="103486"/>
                </a:cubicBezTo>
                <a:cubicBezTo>
                  <a:pt x="76300" y="103486"/>
                  <a:pt x="76994" y="103486"/>
                  <a:pt x="76994" y="104587"/>
                </a:cubicBezTo>
                <a:cubicBezTo>
                  <a:pt x="76300" y="105688"/>
                  <a:pt x="76300" y="105688"/>
                  <a:pt x="76300" y="105688"/>
                </a:cubicBezTo>
                <a:cubicBezTo>
                  <a:pt x="76300" y="105688"/>
                  <a:pt x="76300" y="105688"/>
                  <a:pt x="76300" y="105688"/>
                </a:cubicBezTo>
                <a:cubicBezTo>
                  <a:pt x="75606" y="106788"/>
                  <a:pt x="74913" y="108990"/>
                  <a:pt x="74913" y="108990"/>
                </a:cubicBezTo>
                <a:cubicBezTo>
                  <a:pt x="76994" y="111192"/>
                  <a:pt x="76994" y="111192"/>
                  <a:pt x="76994" y="111192"/>
                </a:cubicBezTo>
                <a:cubicBezTo>
                  <a:pt x="76994" y="111192"/>
                  <a:pt x="77687" y="111192"/>
                  <a:pt x="77687" y="112293"/>
                </a:cubicBezTo>
                <a:cubicBezTo>
                  <a:pt x="78381" y="113394"/>
                  <a:pt x="78381" y="114495"/>
                  <a:pt x="78381" y="114495"/>
                </a:cubicBezTo>
                <a:cubicBezTo>
                  <a:pt x="78381" y="114495"/>
                  <a:pt x="78381" y="114495"/>
                  <a:pt x="78381" y="114495"/>
                </a:cubicBezTo>
                <a:cubicBezTo>
                  <a:pt x="78381" y="115596"/>
                  <a:pt x="78381" y="117798"/>
                  <a:pt x="78381" y="117798"/>
                </a:cubicBezTo>
                <a:cubicBezTo>
                  <a:pt x="78381" y="117798"/>
                  <a:pt x="76994" y="118899"/>
                  <a:pt x="78381" y="118899"/>
                </a:cubicBezTo>
                <a:cubicBezTo>
                  <a:pt x="79768" y="118899"/>
                  <a:pt x="79768" y="118899"/>
                  <a:pt x="79768" y="118899"/>
                </a:cubicBezTo>
                <a:cubicBezTo>
                  <a:pt x="80462" y="118899"/>
                  <a:pt x="81156" y="120000"/>
                  <a:pt x="81156" y="120000"/>
                </a:cubicBezTo>
                <a:cubicBezTo>
                  <a:pt x="81849" y="118899"/>
                  <a:pt x="81849" y="118899"/>
                  <a:pt x="81849" y="118899"/>
                </a:cubicBezTo>
                <a:cubicBezTo>
                  <a:pt x="81849" y="118899"/>
                  <a:pt x="81156" y="116697"/>
                  <a:pt x="82543" y="115596"/>
                </a:cubicBezTo>
                <a:cubicBezTo>
                  <a:pt x="83236" y="114495"/>
                  <a:pt x="83236" y="114495"/>
                  <a:pt x="83236" y="114495"/>
                </a:cubicBezTo>
                <a:cubicBezTo>
                  <a:pt x="83236" y="114495"/>
                  <a:pt x="81156" y="113394"/>
                  <a:pt x="81156" y="112293"/>
                </a:cubicBezTo>
                <a:cubicBezTo>
                  <a:pt x="81156" y="112293"/>
                  <a:pt x="80462" y="112293"/>
                  <a:pt x="81156" y="111192"/>
                </a:cubicBezTo>
                <a:cubicBezTo>
                  <a:pt x="81156" y="110091"/>
                  <a:pt x="80462" y="110091"/>
                  <a:pt x="81156" y="108990"/>
                </a:cubicBezTo>
                <a:cubicBezTo>
                  <a:pt x="81156" y="108990"/>
                  <a:pt x="81849" y="108990"/>
                  <a:pt x="81849" y="107889"/>
                </a:cubicBezTo>
                <a:cubicBezTo>
                  <a:pt x="81849" y="107889"/>
                  <a:pt x="81156" y="105688"/>
                  <a:pt x="81156" y="105688"/>
                </a:cubicBezTo>
                <a:cubicBezTo>
                  <a:pt x="82543" y="104587"/>
                  <a:pt x="82543" y="104587"/>
                  <a:pt x="82543" y="104587"/>
                </a:cubicBezTo>
                <a:cubicBezTo>
                  <a:pt x="82543" y="104587"/>
                  <a:pt x="82543" y="103486"/>
                  <a:pt x="82543" y="103486"/>
                </a:cubicBezTo>
                <a:cubicBezTo>
                  <a:pt x="82543" y="102385"/>
                  <a:pt x="82543" y="100183"/>
                  <a:pt x="82543" y="100183"/>
                </a:cubicBezTo>
                <a:cubicBezTo>
                  <a:pt x="83236" y="100183"/>
                  <a:pt x="83930" y="97981"/>
                  <a:pt x="83930" y="97981"/>
                </a:cubicBezTo>
                <a:cubicBezTo>
                  <a:pt x="83930" y="97981"/>
                  <a:pt x="85317" y="97981"/>
                  <a:pt x="85317" y="97981"/>
                </a:cubicBezTo>
                <a:cubicBezTo>
                  <a:pt x="85317" y="96880"/>
                  <a:pt x="86011" y="95779"/>
                  <a:pt x="86011" y="95779"/>
                </a:cubicBezTo>
                <a:cubicBezTo>
                  <a:pt x="86011" y="95779"/>
                  <a:pt x="86011" y="95779"/>
                  <a:pt x="86705" y="94678"/>
                </a:cubicBezTo>
                <a:cubicBezTo>
                  <a:pt x="86705" y="93577"/>
                  <a:pt x="86705" y="92477"/>
                  <a:pt x="86705" y="92477"/>
                </a:cubicBezTo>
                <a:cubicBezTo>
                  <a:pt x="86705" y="91376"/>
                  <a:pt x="87398" y="90275"/>
                  <a:pt x="87398" y="90275"/>
                </a:cubicBezTo>
                <a:cubicBezTo>
                  <a:pt x="87398" y="89174"/>
                  <a:pt x="87398" y="89174"/>
                  <a:pt x="87398" y="89174"/>
                </a:cubicBezTo>
                <a:cubicBezTo>
                  <a:pt x="87398" y="89174"/>
                  <a:pt x="87398" y="88073"/>
                  <a:pt x="87398" y="88073"/>
                </a:cubicBezTo>
                <a:cubicBezTo>
                  <a:pt x="87398" y="86972"/>
                  <a:pt x="87398" y="85871"/>
                  <a:pt x="87398" y="85871"/>
                </a:cubicBezTo>
                <a:cubicBezTo>
                  <a:pt x="87398" y="83669"/>
                  <a:pt x="87398" y="83669"/>
                  <a:pt x="87398" y="83669"/>
                </a:cubicBezTo>
                <a:cubicBezTo>
                  <a:pt x="86705" y="81467"/>
                  <a:pt x="86705" y="81467"/>
                  <a:pt x="86705" y="81467"/>
                </a:cubicBezTo>
                <a:cubicBezTo>
                  <a:pt x="86705" y="80366"/>
                  <a:pt x="86705" y="80366"/>
                  <a:pt x="86705" y="80366"/>
                </a:cubicBezTo>
                <a:cubicBezTo>
                  <a:pt x="88092" y="78165"/>
                  <a:pt x="88092" y="78165"/>
                  <a:pt x="88092" y="78165"/>
                </a:cubicBezTo>
                <a:cubicBezTo>
                  <a:pt x="88092" y="78165"/>
                  <a:pt x="88786" y="77064"/>
                  <a:pt x="88786" y="78165"/>
                </a:cubicBezTo>
                <a:cubicBezTo>
                  <a:pt x="89479" y="78165"/>
                  <a:pt x="90173" y="79266"/>
                  <a:pt x="90173" y="79266"/>
                </a:cubicBezTo>
                <a:cubicBezTo>
                  <a:pt x="90867" y="79266"/>
                  <a:pt x="90867" y="79266"/>
                  <a:pt x="90867" y="79266"/>
                </a:cubicBezTo>
                <a:cubicBezTo>
                  <a:pt x="92254" y="78165"/>
                  <a:pt x="92254" y="78165"/>
                  <a:pt x="92254" y="78165"/>
                </a:cubicBezTo>
                <a:cubicBezTo>
                  <a:pt x="92254" y="78165"/>
                  <a:pt x="92947" y="78165"/>
                  <a:pt x="92947" y="79266"/>
                </a:cubicBezTo>
                <a:cubicBezTo>
                  <a:pt x="92254" y="79266"/>
                  <a:pt x="91560" y="80366"/>
                  <a:pt x="92254" y="81467"/>
                </a:cubicBezTo>
                <a:cubicBezTo>
                  <a:pt x="92254" y="81467"/>
                  <a:pt x="92947" y="82568"/>
                  <a:pt x="92947" y="83669"/>
                </a:cubicBezTo>
                <a:cubicBezTo>
                  <a:pt x="92947" y="84770"/>
                  <a:pt x="92947" y="84770"/>
                  <a:pt x="92947" y="86972"/>
                </a:cubicBezTo>
                <a:cubicBezTo>
                  <a:pt x="92947" y="88073"/>
                  <a:pt x="94335" y="88073"/>
                  <a:pt x="94335" y="89174"/>
                </a:cubicBezTo>
                <a:cubicBezTo>
                  <a:pt x="95028" y="89174"/>
                  <a:pt x="93641" y="90275"/>
                  <a:pt x="95722" y="90275"/>
                </a:cubicBezTo>
                <a:cubicBezTo>
                  <a:pt x="97109" y="90275"/>
                  <a:pt x="98497" y="91376"/>
                  <a:pt x="98497" y="90275"/>
                </a:cubicBezTo>
                <a:cubicBezTo>
                  <a:pt x="99190" y="90275"/>
                  <a:pt x="99190" y="90275"/>
                  <a:pt x="99190" y="89174"/>
                </a:cubicBezTo>
                <a:cubicBezTo>
                  <a:pt x="98497" y="88073"/>
                  <a:pt x="99190" y="86972"/>
                  <a:pt x="99190" y="86972"/>
                </a:cubicBezTo>
                <a:cubicBezTo>
                  <a:pt x="99190" y="86972"/>
                  <a:pt x="99884" y="86972"/>
                  <a:pt x="99884" y="86972"/>
                </a:cubicBezTo>
                <a:cubicBezTo>
                  <a:pt x="100578" y="86972"/>
                  <a:pt x="100578" y="88073"/>
                  <a:pt x="101271" y="86972"/>
                </a:cubicBezTo>
                <a:cubicBezTo>
                  <a:pt x="101271" y="86972"/>
                  <a:pt x="101965" y="85871"/>
                  <a:pt x="101965" y="85871"/>
                </a:cubicBezTo>
                <a:cubicBezTo>
                  <a:pt x="103352" y="85871"/>
                  <a:pt x="103352" y="85871"/>
                  <a:pt x="103352" y="85871"/>
                </a:cubicBezTo>
                <a:cubicBezTo>
                  <a:pt x="103352" y="85871"/>
                  <a:pt x="102658" y="84770"/>
                  <a:pt x="104046" y="84770"/>
                </a:cubicBezTo>
                <a:cubicBezTo>
                  <a:pt x="104739" y="84770"/>
                  <a:pt x="106127" y="84770"/>
                  <a:pt x="106127" y="84770"/>
                </a:cubicBezTo>
                <a:cubicBezTo>
                  <a:pt x="106127" y="84770"/>
                  <a:pt x="106127" y="85871"/>
                  <a:pt x="106127" y="86972"/>
                </a:cubicBezTo>
                <a:cubicBezTo>
                  <a:pt x="106820" y="88073"/>
                  <a:pt x="106820" y="88073"/>
                  <a:pt x="106820" y="88073"/>
                </a:cubicBezTo>
                <a:cubicBezTo>
                  <a:pt x="106820" y="88073"/>
                  <a:pt x="106127" y="88073"/>
                  <a:pt x="106820" y="90275"/>
                </a:cubicBezTo>
                <a:cubicBezTo>
                  <a:pt x="107514" y="91376"/>
                  <a:pt x="108208" y="91376"/>
                  <a:pt x="108208" y="92477"/>
                </a:cubicBezTo>
                <a:cubicBezTo>
                  <a:pt x="108901" y="92477"/>
                  <a:pt x="108208" y="94678"/>
                  <a:pt x="108208" y="94678"/>
                </a:cubicBezTo>
                <a:cubicBezTo>
                  <a:pt x="108208" y="94678"/>
                  <a:pt x="109595" y="94678"/>
                  <a:pt x="109595" y="94678"/>
                </a:cubicBezTo>
                <a:cubicBezTo>
                  <a:pt x="109595" y="93577"/>
                  <a:pt x="109595" y="93577"/>
                  <a:pt x="110289" y="93577"/>
                </a:cubicBezTo>
                <a:cubicBezTo>
                  <a:pt x="110289" y="93577"/>
                  <a:pt x="110289" y="93577"/>
                  <a:pt x="110289" y="93577"/>
                </a:cubicBezTo>
                <a:cubicBezTo>
                  <a:pt x="110289" y="93577"/>
                  <a:pt x="110982" y="92477"/>
                  <a:pt x="110982" y="91376"/>
                </a:cubicBezTo>
                <a:cubicBezTo>
                  <a:pt x="110982" y="91376"/>
                  <a:pt x="110982" y="88073"/>
                  <a:pt x="110289" y="88073"/>
                </a:cubicBezTo>
                <a:cubicBezTo>
                  <a:pt x="110289" y="88073"/>
                  <a:pt x="109595" y="88073"/>
                  <a:pt x="109595" y="86972"/>
                </a:cubicBezTo>
                <a:cubicBezTo>
                  <a:pt x="108901" y="85871"/>
                  <a:pt x="108901" y="85871"/>
                  <a:pt x="109595" y="85871"/>
                </a:cubicBezTo>
                <a:cubicBezTo>
                  <a:pt x="109595" y="85871"/>
                  <a:pt x="110289" y="84770"/>
                  <a:pt x="110289" y="84770"/>
                </a:cubicBezTo>
                <a:cubicBezTo>
                  <a:pt x="110289" y="84770"/>
                  <a:pt x="110982" y="83669"/>
                  <a:pt x="110289" y="83669"/>
                </a:cubicBezTo>
                <a:cubicBezTo>
                  <a:pt x="110289" y="82568"/>
                  <a:pt x="109595" y="81467"/>
                  <a:pt x="109595" y="81467"/>
                </a:cubicBezTo>
                <a:cubicBezTo>
                  <a:pt x="109595" y="81467"/>
                  <a:pt x="108901" y="82568"/>
                  <a:pt x="108208" y="81467"/>
                </a:cubicBezTo>
                <a:cubicBezTo>
                  <a:pt x="108208" y="81467"/>
                  <a:pt x="108208" y="81467"/>
                  <a:pt x="108208" y="80366"/>
                </a:cubicBezTo>
                <a:cubicBezTo>
                  <a:pt x="108208" y="80366"/>
                  <a:pt x="108208" y="78165"/>
                  <a:pt x="108208" y="78165"/>
                </a:cubicBezTo>
                <a:cubicBezTo>
                  <a:pt x="107514" y="78165"/>
                  <a:pt x="107514" y="78165"/>
                  <a:pt x="107514" y="78165"/>
                </a:cubicBezTo>
                <a:cubicBezTo>
                  <a:pt x="108208" y="75963"/>
                  <a:pt x="108208" y="75963"/>
                  <a:pt x="108208" y="75963"/>
                </a:cubicBezTo>
                <a:cubicBezTo>
                  <a:pt x="108208" y="74862"/>
                  <a:pt x="108208" y="74862"/>
                  <a:pt x="108208" y="74862"/>
                </a:cubicBezTo>
                <a:cubicBezTo>
                  <a:pt x="108208" y="74862"/>
                  <a:pt x="108208" y="73761"/>
                  <a:pt x="108901" y="73761"/>
                </a:cubicBezTo>
                <a:cubicBezTo>
                  <a:pt x="108901" y="72660"/>
                  <a:pt x="108901" y="72660"/>
                  <a:pt x="108901" y="71559"/>
                </a:cubicBezTo>
                <a:cubicBezTo>
                  <a:pt x="109595" y="71559"/>
                  <a:pt x="109595" y="70458"/>
                  <a:pt x="109595" y="70458"/>
                </a:cubicBezTo>
                <a:cubicBezTo>
                  <a:pt x="110289" y="70458"/>
                  <a:pt x="110982" y="70458"/>
                  <a:pt x="111676" y="70458"/>
                </a:cubicBezTo>
                <a:cubicBezTo>
                  <a:pt x="111676" y="70458"/>
                  <a:pt x="111676" y="69357"/>
                  <a:pt x="112369" y="69357"/>
                </a:cubicBezTo>
                <a:cubicBezTo>
                  <a:pt x="112369" y="69357"/>
                  <a:pt x="113063" y="70458"/>
                  <a:pt x="113063" y="70458"/>
                </a:cubicBezTo>
                <a:cubicBezTo>
                  <a:pt x="113063" y="70458"/>
                  <a:pt x="113063" y="70458"/>
                  <a:pt x="113063" y="71559"/>
                </a:cubicBezTo>
                <a:cubicBezTo>
                  <a:pt x="113063" y="71559"/>
                  <a:pt x="115144" y="73761"/>
                  <a:pt x="115144" y="73761"/>
                </a:cubicBezTo>
                <a:cubicBezTo>
                  <a:pt x="115144" y="73761"/>
                  <a:pt x="115144" y="73761"/>
                  <a:pt x="115838" y="73761"/>
                </a:cubicBezTo>
                <a:cubicBezTo>
                  <a:pt x="115838" y="73761"/>
                  <a:pt x="115144" y="73761"/>
                  <a:pt x="115838" y="73761"/>
                </a:cubicBezTo>
                <a:cubicBezTo>
                  <a:pt x="115838" y="74862"/>
                  <a:pt x="117919" y="73761"/>
                  <a:pt x="117919" y="73761"/>
                </a:cubicBezTo>
                <a:cubicBezTo>
                  <a:pt x="118612" y="73761"/>
                  <a:pt x="118612" y="73761"/>
                  <a:pt x="118612" y="73761"/>
                </a:cubicBezTo>
                <a:cubicBezTo>
                  <a:pt x="118612" y="73761"/>
                  <a:pt x="118612" y="73761"/>
                  <a:pt x="118612" y="72660"/>
                </a:cubicBezTo>
                <a:cubicBezTo>
                  <a:pt x="119306" y="72660"/>
                  <a:pt x="119306" y="71559"/>
                  <a:pt x="119306" y="70458"/>
                </a:cubicBezTo>
                <a:cubicBezTo>
                  <a:pt x="119306" y="70458"/>
                  <a:pt x="120000" y="70458"/>
                  <a:pt x="119306" y="69357"/>
                </a:cubicBezTo>
                <a:cubicBezTo>
                  <a:pt x="117919" y="68256"/>
                  <a:pt x="117225" y="68256"/>
                  <a:pt x="117225" y="68256"/>
                </a:cubicBezTo>
                <a:cubicBezTo>
                  <a:pt x="117225" y="68256"/>
                  <a:pt x="115838" y="66055"/>
                  <a:pt x="116531" y="66055"/>
                </a:cubicBezTo>
                <a:cubicBezTo>
                  <a:pt x="117225" y="64954"/>
                  <a:pt x="117919" y="63853"/>
                  <a:pt x="117919" y="63853"/>
                </a:cubicBezTo>
                <a:cubicBezTo>
                  <a:pt x="117225" y="61651"/>
                  <a:pt x="117225" y="61651"/>
                  <a:pt x="117225" y="61651"/>
                </a:cubicBezTo>
                <a:cubicBezTo>
                  <a:pt x="117919" y="60550"/>
                  <a:pt x="117919" y="60550"/>
                  <a:pt x="117919" y="60550"/>
                </a:cubicBezTo>
                <a:cubicBezTo>
                  <a:pt x="117225" y="58348"/>
                  <a:pt x="117225" y="58348"/>
                  <a:pt x="117225" y="58348"/>
                </a:cubicBezTo>
                <a:cubicBezTo>
                  <a:pt x="117225" y="58348"/>
                  <a:pt x="117919" y="57247"/>
                  <a:pt x="117919" y="57247"/>
                </a:cubicBezTo>
                <a:cubicBezTo>
                  <a:pt x="117919" y="56146"/>
                  <a:pt x="118612" y="52844"/>
                  <a:pt x="118612" y="52844"/>
                </a:cubicBezTo>
                <a:cubicBezTo>
                  <a:pt x="118612" y="52844"/>
                  <a:pt x="118612" y="51743"/>
                  <a:pt x="118612" y="50642"/>
                </a:cubicBezTo>
                <a:cubicBezTo>
                  <a:pt x="118612" y="50642"/>
                  <a:pt x="117919" y="49541"/>
                  <a:pt x="117919" y="49541"/>
                </a:cubicBezTo>
                <a:cubicBezTo>
                  <a:pt x="117225" y="48440"/>
                  <a:pt x="117225" y="48440"/>
                  <a:pt x="117225" y="48440"/>
                </a:cubicBezTo>
                <a:cubicBezTo>
                  <a:pt x="117225" y="48440"/>
                  <a:pt x="116531" y="46238"/>
                  <a:pt x="116531" y="46238"/>
                </a:cubicBezTo>
                <a:cubicBezTo>
                  <a:pt x="115838" y="47339"/>
                  <a:pt x="115144" y="47339"/>
                  <a:pt x="115144" y="47339"/>
                </a:cubicBezTo>
                <a:cubicBezTo>
                  <a:pt x="115144" y="47339"/>
                  <a:pt x="115144" y="49541"/>
                  <a:pt x="115144" y="49541"/>
                </a:cubicBezTo>
                <a:cubicBezTo>
                  <a:pt x="114450" y="50642"/>
                  <a:pt x="113757" y="50642"/>
                  <a:pt x="113757" y="50642"/>
                </a:cubicBezTo>
                <a:cubicBezTo>
                  <a:pt x="113757" y="50642"/>
                  <a:pt x="113757" y="50642"/>
                  <a:pt x="113757" y="50642"/>
                </a:cubicBezTo>
                <a:cubicBezTo>
                  <a:pt x="113063" y="50642"/>
                  <a:pt x="113063" y="50642"/>
                  <a:pt x="113063" y="50642"/>
                </a:cubicBezTo>
                <a:cubicBezTo>
                  <a:pt x="112369" y="52844"/>
                  <a:pt x="112369" y="52844"/>
                  <a:pt x="112369" y="52844"/>
                </a:cubicBezTo>
                <a:cubicBezTo>
                  <a:pt x="111676" y="53944"/>
                  <a:pt x="111676" y="53944"/>
                  <a:pt x="111676" y="53944"/>
                </a:cubicBezTo>
                <a:cubicBezTo>
                  <a:pt x="111676" y="53944"/>
                  <a:pt x="110289" y="55045"/>
                  <a:pt x="109595" y="55045"/>
                </a:cubicBezTo>
                <a:cubicBezTo>
                  <a:pt x="109595" y="55045"/>
                  <a:pt x="108208" y="55045"/>
                  <a:pt x="108208" y="55045"/>
                </a:cubicBezTo>
                <a:cubicBezTo>
                  <a:pt x="107514" y="53944"/>
                  <a:pt x="107514" y="53944"/>
                  <a:pt x="107514" y="53944"/>
                </a:cubicBezTo>
                <a:cubicBezTo>
                  <a:pt x="105433" y="52844"/>
                  <a:pt x="105433" y="52844"/>
                  <a:pt x="105433" y="52844"/>
                </a:cubicBezTo>
                <a:cubicBezTo>
                  <a:pt x="105433" y="52844"/>
                  <a:pt x="105433" y="52844"/>
                  <a:pt x="105433" y="52844"/>
                </a:cubicBezTo>
                <a:cubicBezTo>
                  <a:pt x="104046" y="51743"/>
                  <a:pt x="104046" y="51743"/>
                  <a:pt x="104046" y="51743"/>
                </a:cubicBezTo>
                <a:cubicBezTo>
                  <a:pt x="103352" y="50642"/>
                  <a:pt x="103352" y="50642"/>
                  <a:pt x="103352" y="50642"/>
                </a:cubicBezTo>
                <a:cubicBezTo>
                  <a:pt x="103352" y="48440"/>
                  <a:pt x="103352" y="48440"/>
                  <a:pt x="103352" y="48440"/>
                </a:cubicBezTo>
                <a:cubicBezTo>
                  <a:pt x="101965" y="46238"/>
                  <a:pt x="101965" y="46238"/>
                  <a:pt x="101965" y="46238"/>
                </a:cubicBezTo>
                <a:cubicBezTo>
                  <a:pt x="99190" y="45137"/>
                  <a:pt x="99190" y="45137"/>
                  <a:pt x="99190" y="45137"/>
                </a:cubicBezTo>
                <a:cubicBezTo>
                  <a:pt x="97109" y="44036"/>
                  <a:pt x="97109" y="44036"/>
                  <a:pt x="97109" y="44036"/>
                </a:cubicBezTo>
                <a:cubicBezTo>
                  <a:pt x="95722" y="44036"/>
                  <a:pt x="95722" y="44036"/>
                  <a:pt x="95722" y="44036"/>
                </a:cubicBezTo>
                <a:cubicBezTo>
                  <a:pt x="95722" y="44036"/>
                  <a:pt x="92947" y="44036"/>
                  <a:pt x="92947" y="44036"/>
                </a:cubicBezTo>
                <a:cubicBezTo>
                  <a:pt x="92947" y="44036"/>
                  <a:pt x="92254" y="44036"/>
                  <a:pt x="92254" y="44036"/>
                </a:cubicBezTo>
                <a:cubicBezTo>
                  <a:pt x="92254" y="44036"/>
                  <a:pt x="92254" y="44036"/>
                  <a:pt x="92254" y="44036"/>
                </a:cubicBezTo>
                <a:cubicBezTo>
                  <a:pt x="92254" y="44036"/>
                  <a:pt x="92254" y="44036"/>
                  <a:pt x="92254" y="44036"/>
                </a:cubicBezTo>
                <a:cubicBezTo>
                  <a:pt x="92254" y="44036"/>
                  <a:pt x="92254" y="44036"/>
                  <a:pt x="92254" y="44036"/>
                </a:cubicBezTo>
                <a:cubicBezTo>
                  <a:pt x="92254" y="44036"/>
                  <a:pt x="92254" y="44036"/>
                  <a:pt x="92254" y="44036"/>
                </a:cubicBezTo>
                <a:cubicBezTo>
                  <a:pt x="92254" y="44036"/>
                  <a:pt x="92254" y="44036"/>
                  <a:pt x="92254" y="44036"/>
                </a:cubicBezTo>
                <a:cubicBezTo>
                  <a:pt x="91560" y="44036"/>
                  <a:pt x="91560" y="44036"/>
                  <a:pt x="91560" y="44036"/>
                </a:cubicBezTo>
                <a:cubicBezTo>
                  <a:pt x="92254" y="41834"/>
                  <a:pt x="92254" y="41834"/>
                  <a:pt x="92254" y="41834"/>
                </a:cubicBezTo>
                <a:cubicBezTo>
                  <a:pt x="92947" y="41834"/>
                  <a:pt x="92947" y="41834"/>
                  <a:pt x="92947" y="41834"/>
                </a:cubicBezTo>
                <a:cubicBezTo>
                  <a:pt x="92947" y="40733"/>
                  <a:pt x="92947" y="40733"/>
                  <a:pt x="92947" y="40733"/>
                </a:cubicBezTo>
                <a:cubicBezTo>
                  <a:pt x="92947" y="40733"/>
                  <a:pt x="92254" y="39633"/>
                  <a:pt x="92254" y="39633"/>
                </a:cubicBezTo>
                <a:cubicBezTo>
                  <a:pt x="92254" y="39633"/>
                  <a:pt x="92254" y="38532"/>
                  <a:pt x="92254" y="38532"/>
                </a:cubicBezTo>
                <a:cubicBezTo>
                  <a:pt x="92254" y="38532"/>
                  <a:pt x="92254" y="38532"/>
                  <a:pt x="92254" y="38532"/>
                </a:cubicBezTo>
                <a:cubicBezTo>
                  <a:pt x="92254" y="38532"/>
                  <a:pt x="92254" y="37431"/>
                  <a:pt x="92254" y="37431"/>
                </a:cubicBezTo>
                <a:cubicBezTo>
                  <a:pt x="92254" y="37431"/>
                  <a:pt x="92254" y="37431"/>
                  <a:pt x="92254" y="37431"/>
                </a:cubicBezTo>
                <a:cubicBezTo>
                  <a:pt x="92254" y="36330"/>
                  <a:pt x="92254" y="36330"/>
                  <a:pt x="92254" y="36330"/>
                </a:cubicBezTo>
                <a:cubicBezTo>
                  <a:pt x="92947" y="33027"/>
                  <a:pt x="92947" y="33027"/>
                  <a:pt x="92947" y="33027"/>
                </a:cubicBezTo>
                <a:cubicBezTo>
                  <a:pt x="94335" y="30825"/>
                  <a:pt x="94335" y="30825"/>
                  <a:pt x="94335" y="30825"/>
                </a:cubicBezTo>
                <a:cubicBezTo>
                  <a:pt x="94335" y="30825"/>
                  <a:pt x="94335" y="28623"/>
                  <a:pt x="95028" y="28623"/>
                </a:cubicBezTo>
                <a:cubicBezTo>
                  <a:pt x="95028" y="27522"/>
                  <a:pt x="95028" y="26422"/>
                  <a:pt x="95028" y="26422"/>
                </a:cubicBezTo>
                <a:cubicBezTo>
                  <a:pt x="96416" y="25321"/>
                  <a:pt x="96416" y="25321"/>
                  <a:pt x="96416" y="25321"/>
                </a:cubicBezTo>
                <a:cubicBezTo>
                  <a:pt x="96416" y="25321"/>
                  <a:pt x="97109" y="24220"/>
                  <a:pt x="97109" y="24220"/>
                </a:cubicBezTo>
                <a:cubicBezTo>
                  <a:pt x="97109" y="23119"/>
                  <a:pt x="96416" y="22018"/>
                  <a:pt x="96416" y="22018"/>
                </a:cubicBezTo>
                <a:cubicBezTo>
                  <a:pt x="96416" y="20917"/>
                  <a:pt x="97109" y="19816"/>
                  <a:pt x="97109" y="19816"/>
                </a:cubicBezTo>
                <a:cubicBezTo>
                  <a:pt x="96416" y="19816"/>
                  <a:pt x="96416" y="18715"/>
                  <a:pt x="95722" y="18715"/>
                </a:cubicBezTo>
                <a:cubicBezTo>
                  <a:pt x="95722" y="18715"/>
                  <a:pt x="95028" y="18715"/>
                  <a:pt x="95028" y="17614"/>
                </a:cubicBezTo>
                <a:cubicBezTo>
                  <a:pt x="95028" y="17614"/>
                  <a:pt x="94335" y="16513"/>
                  <a:pt x="94335" y="16513"/>
                </a:cubicBezTo>
                <a:cubicBezTo>
                  <a:pt x="94335" y="16513"/>
                  <a:pt x="94335" y="14311"/>
                  <a:pt x="93641" y="14311"/>
                </a:cubicBezTo>
                <a:cubicBezTo>
                  <a:pt x="93641" y="14311"/>
                  <a:pt x="92947" y="14311"/>
                  <a:pt x="92254" y="13211"/>
                </a:cubicBezTo>
                <a:cubicBezTo>
                  <a:pt x="91560" y="13211"/>
                  <a:pt x="90867" y="12110"/>
                  <a:pt x="90867" y="12110"/>
                </a:cubicBezTo>
                <a:cubicBezTo>
                  <a:pt x="90173" y="12110"/>
                  <a:pt x="88786" y="9908"/>
                  <a:pt x="88786" y="9908"/>
                </a:cubicBezTo>
                <a:cubicBezTo>
                  <a:pt x="88786" y="9908"/>
                  <a:pt x="88786" y="9908"/>
                  <a:pt x="88092" y="9908"/>
                </a:cubicBezTo>
                <a:cubicBezTo>
                  <a:pt x="88092" y="9908"/>
                  <a:pt x="87398" y="8807"/>
                  <a:pt x="87398" y="8807"/>
                </a:cubicBezTo>
                <a:cubicBezTo>
                  <a:pt x="86705" y="8807"/>
                  <a:pt x="86705" y="8807"/>
                  <a:pt x="86705" y="8807"/>
                </a:cubicBezTo>
                <a:cubicBezTo>
                  <a:pt x="86705" y="8807"/>
                  <a:pt x="86705" y="8807"/>
                  <a:pt x="86705" y="8807"/>
                </a:cubicBezTo>
                <a:cubicBezTo>
                  <a:pt x="86011" y="8807"/>
                  <a:pt x="86011" y="8807"/>
                  <a:pt x="85317" y="7706"/>
                </a:cubicBezTo>
                <a:cubicBezTo>
                  <a:pt x="83930" y="7706"/>
                  <a:pt x="84624" y="7706"/>
                  <a:pt x="83236" y="7706"/>
                </a:cubicBezTo>
                <a:cubicBezTo>
                  <a:pt x="82543" y="7706"/>
                  <a:pt x="81849" y="7706"/>
                  <a:pt x="81849" y="7706"/>
                </a:cubicBezTo>
                <a:cubicBezTo>
                  <a:pt x="81849" y="7706"/>
                  <a:pt x="81156" y="6605"/>
                  <a:pt x="79768" y="6605"/>
                </a:cubicBezTo>
                <a:cubicBezTo>
                  <a:pt x="79075" y="7706"/>
                  <a:pt x="77687" y="8807"/>
                  <a:pt x="76994" y="8807"/>
                </a:cubicBezTo>
                <a:cubicBezTo>
                  <a:pt x="76994" y="8807"/>
                  <a:pt x="76300" y="7706"/>
                  <a:pt x="76300" y="7706"/>
                </a:cubicBezTo>
                <a:cubicBezTo>
                  <a:pt x="76300" y="7706"/>
                  <a:pt x="76300" y="6605"/>
                  <a:pt x="76300" y="6605"/>
                </a:cubicBezTo>
                <a:cubicBezTo>
                  <a:pt x="76300" y="6605"/>
                  <a:pt x="75606" y="5504"/>
                  <a:pt x="74913" y="4403"/>
                </a:cubicBezTo>
                <a:cubicBezTo>
                  <a:pt x="74913" y="4403"/>
                  <a:pt x="74219" y="4403"/>
                  <a:pt x="74219" y="4403"/>
                </a:cubicBezTo>
                <a:cubicBezTo>
                  <a:pt x="74219" y="4403"/>
                  <a:pt x="74219" y="4403"/>
                  <a:pt x="74219" y="5504"/>
                </a:cubicBezTo>
                <a:cubicBezTo>
                  <a:pt x="74219" y="6605"/>
                  <a:pt x="75606" y="6605"/>
                  <a:pt x="74219" y="6605"/>
                </a:cubicBezTo>
                <a:cubicBezTo>
                  <a:pt x="73526" y="5504"/>
                  <a:pt x="72832" y="5504"/>
                  <a:pt x="72832" y="5504"/>
                </a:cubicBezTo>
                <a:cubicBezTo>
                  <a:pt x="70751" y="6605"/>
                  <a:pt x="70751" y="6605"/>
                  <a:pt x="70751" y="6605"/>
                </a:cubicBezTo>
                <a:cubicBezTo>
                  <a:pt x="71445" y="5504"/>
                  <a:pt x="71445" y="5504"/>
                  <a:pt x="71445" y="5504"/>
                </a:cubicBezTo>
                <a:cubicBezTo>
                  <a:pt x="71445" y="5504"/>
                  <a:pt x="72138" y="5504"/>
                  <a:pt x="72138" y="5504"/>
                </a:cubicBezTo>
                <a:cubicBezTo>
                  <a:pt x="72138" y="4403"/>
                  <a:pt x="72138" y="4403"/>
                  <a:pt x="72138" y="4403"/>
                </a:cubicBezTo>
                <a:cubicBezTo>
                  <a:pt x="72138" y="4403"/>
                  <a:pt x="72138" y="3302"/>
                  <a:pt x="72138" y="3302"/>
                </a:cubicBezTo>
                <a:cubicBezTo>
                  <a:pt x="72832" y="3302"/>
                  <a:pt x="73526" y="2201"/>
                  <a:pt x="72832" y="2201"/>
                </a:cubicBezTo>
                <a:cubicBezTo>
                  <a:pt x="72138" y="2201"/>
                  <a:pt x="71445" y="2201"/>
                  <a:pt x="71445" y="2201"/>
                </a:cubicBezTo>
                <a:cubicBezTo>
                  <a:pt x="71445" y="1100"/>
                  <a:pt x="71445" y="1100"/>
                  <a:pt x="71445" y="1100"/>
                </a:cubicBezTo>
                <a:cubicBezTo>
                  <a:pt x="71445" y="1100"/>
                  <a:pt x="70751" y="0"/>
                  <a:pt x="70751" y="0"/>
                </a:cubicBezTo>
                <a:cubicBezTo>
                  <a:pt x="70751" y="1100"/>
                  <a:pt x="70751" y="2201"/>
                  <a:pt x="70751" y="2201"/>
                </a:cubicBezTo>
                <a:cubicBezTo>
                  <a:pt x="70057" y="2201"/>
                  <a:pt x="70057" y="2201"/>
                  <a:pt x="70057" y="1100"/>
                </a:cubicBezTo>
                <a:cubicBezTo>
                  <a:pt x="70057" y="0"/>
                  <a:pt x="70057" y="0"/>
                  <a:pt x="70057" y="0"/>
                </a:cubicBezTo>
                <a:cubicBezTo>
                  <a:pt x="69364" y="0"/>
                  <a:pt x="68670" y="0"/>
                  <a:pt x="68670" y="0"/>
                </a:cubicBezTo>
                <a:cubicBezTo>
                  <a:pt x="68670" y="0"/>
                  <a:pt x="69364" y="1100"/>
                  <a:pt x="67976" y="1100"/>
                </a:cubicBezTo>
                <a:cubicBezTo>
                  <a:pt x="67283" y="1100"/>
                  <a:pt x="66589" y="2201"/>
                  <a:pt x="65895" y="2201"/>
                </a:cubicBezTo>
                <a:cubicBezTo>
                  <a:pt x="65202" y="3302"/>
                  <a:pt x="65202" y="4403"/>
                  <a:pt x="65202" y="4403"/>
                </a:cubicBezTo>
                <a:cubicBezTo>
                  <a:pt x="65202" y="5504"/>
                  <a:pt x="63815" y="5504"/>
                  <a:pt x="63815" y="6605"/>
                </a:cubicBezTo>
                <a:cubicBezTo>
                  <a:pt x="64508" y="6605"/>
                  <a:pt x="63815" y="6605"/>
                  <a:pt x="65202" y="7706"/>
                </a:cubicBezTo>
                <a:cubicBezTo>
                  <a:pt x="65895" y="7706"/>
                  <a:pt x="65895" y="7706"/>
                  <a:pt x="66589" y="7706"/>
                </a:cubicBezTo>
                <a:cubicBezTo>
                  <a:pt x="67283" y="8807"/>
                  <a:pt x="67976" y="7706"/>
                  <a:pt x="67976" y="7706"/>
                </a:cubicBezTo>
                <a:cubicBezTo>
                  <a:pt x="67976" y="7706"/>
                  <a:pt x="67976" y="7706"/>
                  <a:pt x="68670" y="8807"/>
                </a:cubicBezTo>
                <a:cubicBezTo>
                  <a:pt x="68670" y="8807"/>
                  <a:pt x="69364" y="7706"/>
                  <a:pt x="69364" y="8807"/>
                </a:cubicBezTo>
                <a:cubicBezTo>
                  <a:pt x="69364" y="9908"/>
                  <a:pt x="70057" y="11009"/>
                  <a:pt x="69364" y="11009"/>
                </a:cubicBezTo>
                <a:cubicBezTo>
                  <a:pt x="68670" y="11009"/>
                  <a:pt x="67976" y="12110"/>
                  <a:pt x="67976" y="11009"/>
                </a:cubicBezTo>
                <a:cubicBezTo>
                  <a:pt x="67976" y="11009"/>
                  <a:pt x="67976" y="9908"/>
                  <a:pt x="67283" y="9908"/>
                </a:cubicBezTo>
                <a:cubicBezTo>
                  <a:pt x="67283" y="9908"/>
                  <a:pt x="66589" y="9908"/>
                  <a:pt x="66589" y="9908"/>
                </a:cubicBezTo>
                <a:cubicBezTo>
                  <a:pt x="65895" y="12110"/>
                  <a:pt x="65895" y="12110"/>
                  <a:pt x="65895" y="12110"/>
                </a:cubicBezTo>
                <a:cubicBezTo>
                  <a:pt x="65895" y="12110"/>
                  <a:pt x="65895" y="13211"/>
                  <a:pt x="65202" y="13211"/>
                </a:cubicBezTo>
                <a:cubicBezTo>
                  <a:pt x="64508" y="13211"/>
                  <a:pt x="65202" y="13211"/>
                  <a:pt x="63815" y="13211"/>
                </a:cubicBezTo>
                <a:cubicBezTo>
                  <a:pt x="62427" y="13211"/>
                  <a:pt x="62427" y="12110"/>
                  <a:pt x="61734" y="12110"/>
                </a:cubicBezTo>
                <a:cubicBezTo>
                  <a:pt x="61734" y="12110"/>
                  <a:pt x="61734" y="12110"/>
                  <a:pt x="61040" y="12110"/>
                </a:cubicBezTo>
                <a:cubicBezTo>
                  <a:pt x="61040" y="12110"/>
                  <a:pt x="59653" y="9908"/>
                  <a:pt x="58959" y="12110"/>
                </a:cubicBezTo>
                <a:cubicBezTo>
                  <a:pt x="58265" y="13211"/>
                  <a:pt x="57572" y="14311"/>
                  <a:pt x="57572" y="14311"/>
                </a:cubicBezTo>
                <a:cubicBezTo>
                  <a:pt x="55491" y="14311"/>
                  <a:pt x="55491" y="14311"/>
                  <a:pt x="55491" y="14311"/>
                </a:cubicBezTo>
                <a:cubicBezTo>
                  <a:pt x="55491" y="14311"/>
                  <a:pt x="54797" y="14311"/>
                  <a:pt x="54104" y="14311"/>
                </a:cubicBezTo>
                <a:cubicBezTo>
                  <a:pt x="53410" y="14311"/>
                  <a:pt x="52716" y="14311"/>
                  <a:pt x="52716" y="14311"/>
                </a:cubicBezTo>
                <a:cubicBezTo>
                  <a:pt x="52023" y="15412"/>
                  <a:pt x="51329" y="12110"/>
                  <a:pt x="51329" y="12110"/>
                </a:cubicBezTo>
                <a:cubicBezTo>
                  <a:pt x="51329" y="12110"/>
                  <a:pt x="52023" y="9908"/>
                  <a:pt x="49942" y="12110"/>
                </a:cubicBezTo>
                <a:cubicBezTo>
                  <a:pt x="47861" y="14311"/>
                  <a:pt x="47167" y="14311"/>
                  <a:pt x="47167" y="14311"/>
                </a:cubicBezTo>
                <a:cubicBezTo>
                  <a:pt x="46473" y="14311"/>
                  <a:pt x="45780" y="15412"/>
                  <a:pt x="45780" y="15412"/>
                </a:cubicBezTo>
                <a:cubicBezTo>
                  <a:pt x="45086" y="14311"/>
                  <a:pt x="45086" y="14311"/>
                  <a:pt x="45086" y="14311"/>
                </a:cubicBezTo>
                <a:cubicBezTo>
                  <a:pt x="45086" y="14311"/>
                  <a:pt x="45086" y="14311"/>
                  <a:pt x="45086" y="14311"/>
                </a:cubicBezTo>
                <a:cubicBezTo>
                  <a:pt x="45086" y="14311"/>
                  <a:pt x="45086" y="14311"/>
                  <a:pt x="45086" y="14311"/>
                </a:cubicBezTo>
                <a:cubicBezTo>
                  <a:pt x="45780" y="14311"/>
                  <a:pt x="45780" y="13211"/>
                  <a:pt x="45780" y="13211"/>
                </a:cubicBezTo>
                <a:cubicBezTo>
                  <a:pt x="45086" y="12110"/>
                  <a:pt x="45086" y="12110"/>
                  <a:pt x="45086" y="12110"/>
                </a:cubicBezTo>
                <a:cubicBezTo>
                  <a:pt x="43005" y="13211"/>
                  <a:pt x="43005" y="13211"/>
                  <a:pt x="43005" y="13211"/>
                </a:cubicBezTo>
                <a:cubicBezTo>
                  <a:pt x="43005" y="13211"/>
                  <a:pt x="43699" y="13211"/>
                  <a:pt x="43005" y="13211"/>
                </a:cubicBezTo>
                <a:cubicBezTo>
                  <a:pt x="43005" y="13211"/>
                  <a:pt x="41618" y="13211"/>
                  <a:pt x="41618" y="13211"/>
                </a:cubicBezTo>
                <a:cubicBezTo>
                  <a:pt x="41618" y="15412"/>
                  <a:pt x="41618" y="15412"/>
                  <a:pt x="41618" y="15412"/>
                </a:cubicBezTo>
                <a:cubicBezTo>
                  <a:pt x="41618" y="15412"/>
                  <a:pt x="40924" y="15412"/>
                  <a:pt x="40924" y="15412"/>
                </a:cubicBezTo>
                <a:cubicBezTo>
                  <a:pt x="40924" y="15412"/>
                  <a:pt x="40924" y="16513"/>
                  <a:pt x="40924" y="16513"/>
                </a:cubicBezTo>
                <a:cubicBezTo>
                  <a:pt x="40924" y="16513"/>
                  <a:pt x="40924" y="17614"/>
                  <a:pt x="40924" y="17614"/>
                </a:cubicBezTo>
                <a:cubicBezTo>
                  <a:pt x="40924" y="17614"/>
                  <a:pt x="40231" y="17614"/>
                  <a:pt x="40231" y="17614"/>
                </a:cubicBezTo>
                <a:cubicBezTo>
                  <a:pt x="40231" y="17614"/>
                  <a:pt x="39537" y="17614"/>
                  <a:pt x="39537" y="17614"/>
                </a:cubicBezTo>
                <a:cubicBezTo>
                  <a:pt x="39537" y="17614"/>
                  <a:pt x="38843" y="19816"/>
                  <a:pt x="38843" y="19816"/>
                </a:cubicBezTo>
                <a:cubicBezTo>
                  <a:pt x="38843" y="19816"/>
                  <a:pt x="38843" y="20917"/>
                  <a:pt x="38843" y="20917"/>
                </a:cubicBezTo>
                <a:cubicBezTo>
                  <a:pt x="38843" y="20917"/>
                  <a:pt x="38843" y="20917"/>
                  <a:pt x="38843" y="22018"/>
                </a:cubicBezTo>
                <a:cubicBezTo>
                  <a:pt x="38150" y="22018"/>
                  <a:pt x="37456" y="22018"/>
                  <a:pt x="37456" y="22018"/>
                </a:cubicBezTo>
                <a:cubicBezTo>
                  <a:pt x="37456" y="22018"/>
                  <a:pt x="36763" y="22018"/>
                  <a:pt x="36069" y="22018"/>
                </a:cubicBezTo>
                <a:cubicBezTo>
                  <a:pt x="36069" y="22018"/>
                  <a:pt x="35375" y="22018"/>
                  <a:pt x="35375" y="22018"/>
                </a:cubicBezTo>
                <a:cubicBezTo>
                  <a:pt x="34682" y="22018"/>
                  <a:pt x="34682" y="23119"/>
                  <a:pt x="34682" y="23119"/>
                </a:cubicBezTo>
                <a:cubicBezTo>
                  <a:pt x="34682" y="23119"/>
                  <a:pt x="33294" y="22018"/>
                  <a:pt x="33294" y="22018"/>
                </a:cubicBezTo>
                <a:cubicBezTo>
                  <a:pt x="32601" y="22018"/>
                  <a:pt x="32601" y="20917"/>
                  <a:pt x="32601" y="19816"/>
                </a:cubicBezTo>
                <a:cubicBezTo>
                  <a:pt x="32601" y="19816"/>
                  <a:pt x="31907" y="17614"/>
                  <a:pt x="31907" y="17614"/>
                </a:cubicBezTo>
                <a:cubicBezTo>
                  <a:pt x="31213" y="18715"/>
                  <a:pt x="31213" y="18715"/>
                  <a:pt x="31213" y="18715"/>
                </a:cubicBezTo>
                <a:cubicBezTo>
                  <a:pt x="29132" y="18715"/>
                  <a:pt x="29132" y="18715"/>
                  <a:pt x="29132" y="18715"/>
                </a:cubicBezTo>
                <a:cubicBezTo>
                  <a:pt x="27745" y="17614"/>
                  <a:pt x="27745" y="17614"/>
                  <a:pt x="27745" y="17614"/>
                </a:cubicBezTo>
                <a:cubicBezTo>
                  <a:pt x="27745" y="19816"/>
                  <a:pt x="27745" y="19816"/>
                  <a:pt x="27745" y="19816"/>
                </a:cubicBezTo>
                <a:cubicBezTo>
                  <a:pt x="27745" y="19816"/>
                  <a:pt x="28439" y="20917"/>
                  <a:pt x="28439" y="20917"/>
                </a:cubicBezTo>
                <a:cubicBezTo>
                  <a:pt x="28439" y="20917"/>
                  <a:pt x="27745" y="20917"/>
                  <a:pt x="27745" y="20917"/>
                </a:cubicBezTo>
                <a:cubicBezTo>
                  <a:pt x="27052" y="22018"/>
                  <a:pt x="27052" y="22018"/>
                  <a:pt x="27052" y="22018"/>
                </a:cubicBezTo>
                <a:cubicBezTo>
                  <a:pt x="26358" y="22018"/>
                  <a:pt x="26358" y="22018"/>
                  <a:pt x="26358" y="22018"/>
                </a:cubicBezTo>
                <a:cubicBezTo>
                  <a:pt x="26358" y="22018"/>
                  <a:pt x="25664" y="24220"/>
                  <a:pt x="25664" y="24220"/>
                </a:cubicBezTo>
                <a:cubicBezTo>
                  <a:pt x="25664" y="25321"/>
                  <a:pt x="24971" y="25321"/>
                  <a:pt x="24971" y="25321"/>
                </a:cubicBezTo>
                <a:cubicBezTo>
                  <a:pt x="24971" y="25321"/>
                  <a:pt x="24277" y="25321"/>
                  <a:pt x="24971" y="26422"/>
                </a:cubicBezTo>
                <a:cubicBezTo>
                  <a:pt x="25664" y="26422"/>
                  <a:pt x="26358" y="26422"/>
                  <a:pt x="26358" y="26422"/>
                </a:cubicBezTo>
                <a:cubicBezTo>
                  <a:pt x="27052" y="26422"/>
                  <a:pt x="27745" y="26422"/>
                  <a:pt x="27745" y="26422"/>
                </a:cubicBezTo>
                <a:cubicBezTo>
                  <a:pt x="27745" y="26422"/>
                  <a:pt x="29132" y="25321"/>
                  <a:pt x="29132" y="25321"/>
                </a:cubicBezTo>
                <a:cubicBezTo>
                  <a:pt x="29132" y="26422"/>
                  <a:pt x="29132" y="26422"/>
                  <a:pt x="29132" y="26422"/>
                </a:cubicBezTo>
                <a:cubicBezTo>
                  <a:pt x="29132" y="28623"/>
                  <a:pt x="29132" y="28623"/>
                  <a:pt x="29132" y="28623"/>
                </a:cubicBezTo>
                <a:cubicBezTo>
                  <a:pt x="28439" y="28623"/>
                  <a:pt x="28439" y="28623"/>
                  <a:pt x="28439" y="28623"/>
                </a:cubicBezTo>
                <a:cubicBezTo>
                  <a:pt x="28439" y="28623"/>
                  <a:pt x="28439" y="29724"/>
                  <a:pt x="28439" y="29724"/>
                </a:cubicBezTo>
                <a:cubicBezTo>
                  <a:pt x="27745" y="30825"/>
                  <a:pt x="27052" y="30825"/>
                  <a:pt x="27052" y="30825"/>
                </a:cubicBezTo>
                <a:cubicBezTo>
                  <a:pt x="26358" y="31926"/>
                  <a:pt x="26358" y="31926"/>
                  <a:pt x="26358" y="33027"/>
                </a:cubicBezTo>
                <a:cubicBezTo>
                  <a:pt x="26358" y="34128"/>
                  <a:pt x="25664" y="36330"/>
                  <a:pt x="25664" y="36330"/>
                </a:cubicBezTo>
                <a:cubicBezTo>
                  <a:pt x="24277" y="37431"/>
                  <a:pt x="24277" y="37431"/>
                  <a:pt x="24277" y="37431"/>
                </a:cubicBezTo>
                <a:cubicBezTo>
                  <a:pt x="22890" y="39633"/>
                  <a:pt x="22890" y="39633"/>
                  <a:pt x="22890" y="39633"/>
                </a:cubicBezTo>
                <a:cubicBezTo>
                  <a:pt x="22196" y="39633"/>
                  <a:pt x="22196" y="39633"/>
                  <a:pt x="22196" y="39633"/>
                </a:cubicBezTo>
                <a:cubicBezTo>
                  <a:pt x="21502" y="40733"/>
                  <a:pt x="21502" y="40733"/>
                  <a:pt x="21502" y="40733"/>
                </a:cubicBezTo>
                <a:cubicBezTo>
                  <a:pt x="21502" y="41834"/>
                  <a:pt x="21502" y="41834"/>
                  <a:pt x="21502" y="41834"/>
                </a:cubicBezTo>
                <a:cubicBezTo>
                  <a:pt x="20115" y="42935"/>
                  <a:pt x="20115" y="42935"/>
                  <a:pt x="20115" y="42935"/>
                </a:cubicBezTo>
                <a:cubicBezTo>
                  <a:pt x="20115" y="45137"/>
                  <a:pt x="20115" y="45137"/>
                  <a:pt x="20115" y="45137"/>
                </a:cubicBezTo>
                <a:cubicBezTo>
                  <a:pt x="19421" y="46238"/>
                  <a:pt x="19421" y="46238"/>
                  <a:pt x="19421" y="46238"/>
                </a:cubicBezTo>
                <a:cubicBezTo>
                  <a:pt x="18728" y="46238"/>
                  <a:pt x="18728" y="46238"/>
                  <a:pt x="18728" y="46238"/>
                </a:cubicBezTo>
                <a:cubicBezTo>
                  <a:pt x="18034" y="48440"/>
                  <a:pt x="18034" y="48440"/>
                  <a:pt x="18034" y="48440"/>
                </a:cubicBezTo>
                <a:cubicBezTo>
                  <a:pt x="18034" y="48440"/>
                  <a:pt x="17341" y="49541"/>
                  <a:pt x="17341" y="49541"/>
                </a:cubicBezTo>
                <a:cubicBezTo>
                  <a:pt x="16647" y="49541"/>
                  <a:pt x="15953" y="50642"/>
                  <a:pt x="15953" y="50642"/>
                </a:cubicBezTo>
                <a:cubicBezTo>
                  <a:pt x="14566" y="50642"/>
                  <a:pt x="14566" y="50642"/>
                  <a:pt x="14566" y="50642"/>
                </a:cubicBezTo>
                <a:cubicBezTo>
                  <a:pt x="14566" y="50642"/>
                  <a:pt x="13872" y="50642"/>
                  <a:pt x="13179" y="51743"/>
                </a:cubicBezTo>
                <a:cubicBezTo>
                  <a:pt x="13179" y="52844"/>
                  <a:pt x="13179" y="52844"/>
                  <a:pt x="13179" y="52844"/>
                </a:cubicBezTo>
                <a:cubicBezTo>
                  <a:pt x="13179" y="53944"/>
                  <a:pt x="13872" y="55045"/>
                  <a:pt x="13872" y="55045"/>
                </a:cubicBezTo>
                <a:cubicBezTo>
                  <a:pt x="13872" y="57247"/>
                  <a:pt x="13872" y="57247"/>
                  <a:pt x="13872" y="57247"/>
                </a:cubicBezTo>
                <a:cubicBezTo>
                  <a:pt x="13872" y="57247"/>
                  <a:pt x="13179" y="57247"/>
                  <a:pt x="13179" y="58348"/>
                </a:cubicBezTo>
                <a:cubicBezTo>
                  <a:pt x="13179" y="58348"/>
                  <a:pt x="13179" y="59449"/>
                  <a:pt x="13179" y="59449"/>
                </a:cubicBezTo>
                <a:cubicBezTo>
                  <a:pt x="13179" y="59449"/>
                  <a:pt x="13179" y="60550"/>
                  <a:pt x="13179" y="60550"/>
                </a:cubicBezTo>
                <a:cubicBezTo>
                  <a:pt x="13179" y="60550"/>
                  <a:pt x="13179" y="61651"/>
                  <a:pt x="13179" y="61651"/>
                </a:cubicBezTo>
                <a:cubicBezTo>
                  <a:pt x="13179" y="61651"/>
                  <a:pt x="13179" y="62752"/>
                  <a:pt x="12485" y="63853"/>
                </a:cubicBezTo>
                <a:cubicBezTo>
                  <a:pt x="12485" y="63853"/>
                  <a:pt x="11791" y="64954"/>
                  <a:pt x="11791" y="64954"/>
                </a:cubicBezTo>
                <a:cubicBezTo>
                  <a:pt x="11791" y="64954"/>
                  <a:pt x="10404" y="64954"/>
                  <a:pt x="10404" y="64954"/>
                </a:cubicBezTo>
                <a:cubicBezTo>
                  <a:pt x="10404" y="66055"/>
                  <a:pt x="9017" y="66055"/>
                  <a:pt x="9017" y="66055"/>
                </a:cubicBezTo>
                <a:cubicBezTo>
                  <a:pt x="7630" y="68256"/>
                  <a:pt x="7630" y="68256"/>
                  <a:pt x="7630" y="68256"/>
                </a:cubicBezTo>
                <a:cubicBezTo>
                  <a:pt x="4855" y="72660"/>
                  <a:pt x="4855" y="72660"/>
                  <a:pt x="4855" y="72660"/>
                </a:cubicBezTo>
                <a:cubicBezTo>
                  <a:pt x="4855" y="72660"/>
                  <a:pt x="4855" y="73761"/>
                  <a:pt x="4855" y="73761"/>
                </a:cubicBezTo>
                <a:cubicBezTo>
                  <a:pt x="4855" y="73761"/>
                  <a:pt x="4855" y="75963"/>
                  <a:pt x="4855" y="75963"/>
                </a:cubicBezTo>
                <a:cubicBezTo>
                  <a:pt x="4855" y="77064"/>
                  <a:pt x="4161" y="78165"/>
                  <a:pt x="4161" y="78165"/>
                </a:cubicBezTo>
                <a:cubicBezTo>
                  <a:pt x="3468" y="79266"/>
                  <a:pt x="3468" y="79266"/>
                  <a:pt x="3468" y="79266"/>
                </a:cubicBezTo>
                <a:cubicBezTo>
                  <a:pt x="3468" y="81467"/>
                  <a:pt x="3468" y="81467"/>
                  <a:pt x="3468" y="81467"/>
                </a:cubicBezTo>
                <a:cubicBezTo>
                  <a:pt x="3468" y="82568"/>
                  <a:pt x="3468" y="82568"/>
                  <a:pt x="3468" y="82568"/>
                </a:cubicBezTo>
                <a:cubicBezTo>
                  <a:pt x="4161" y="83669"/>
                  <a:pt x="4161" y="83669"/>
                  <a:pt x="4161" y="83669"/>
                </a:cubicBezTo>
                <a:cubicBezTo>
                  <a:pt x="4855" y="84770"/>
                  <a:pt x="4855" y="84770"/>
                  <a:pt x="4855" y="84770"/>
                </a:cubicBezTo>
                <a:cubicBezTo>
                  <a:pt x="4855" y="88073"/>
                  <a:pt x="4855" y="88073"/>
                  <a:pt x="4855" y="88073"/>
                </a:cubicBezTo>
                <a:cubicBezTo>
                  <a:pt x="4161" y="90275"/>
                  <a:pt x="4161" y="90275"/>
                  <a:pt x="4161" y="90275"/>
                </a:cubicBezTo>
                <a:cubicBezTo>
                  <a:pt x="4161" y="92477"/>
                  <a:pt x="4161" y="92477"/>
                  <a:pt x="4161" y="92477"/>
                </a:cubicBezTo>
                <a:cubicBezTo>
                  <a:pt x="2774" y="92477"/>
                  <a:pt x="2774" y="92477"/>
                  <a:pt x="2774" y="92477"/>
                </a:cubicBezTo>
                <a:cubicBezTo>
                  <a:pt x="2774" y="92477"/>
                  <a:pt x="2080" y="93577"/>
                  <a:pt x="1387" y="93577"/>
                </a:cubicBezTo>
                <a:cubicBezTo>
                  <a:pt x="1387" y="93577"/>
                  <a:pt x="693" y="94678"/>
                  <a:pt x="693" y="94678"/>
                </a:cubicBezTo>
                <a:cubicBezTo>
                  <a:pt x="0" y="95779"/>
                  <a:pt x="0" y="95779"/>
                  <a:pt x="0" y="95779"/>
                </a:cubicBezTo>
                <a:cubicBezTo>
                  <a:pt x="693" y="96880"/>
                  <a:pt x="693" y="96880"/>
                  <a:pt x="693" y="96880"/>
                </a:cubicBezTo>
                <a:cubicBezTo>
                  <a:pt x="693" y="99082"/>
                  <a:pt x="693" y="99082"/>
                  <a:pt x="693" y="99082"/>
                </a:cubicBezTo>
                <a:cubicBezTo>
                  <a:pt x="1387" y="99082"/>
                  <a:pt x="1387" y="99082"/>
                  <a:pt x="1387" y="99082"/>
                </a:cubicBezTo>
                <a:cubicBezTo>
                  <a:pt x="2774" y="97981"/>
                  <a:pt x="2774" y="97981"/>
                  <a:pt x="2774" y="97981"/>
                </a:cubicBezTo>
                <a:cubicBezTo>
                  <a:pt x="4161" y="99082"/>
                  <a:pt x="4161" y="99082"/>
                  <a:pt x="4161" y="99082"/>
                </a:cubicBezTo>
                <a:cubicBezTo>
                  <a:pt x="6242" y="97981"/>
                  <a:pt x="6242" y="97981"/>
                  <a:pt x="6242" y="97981"/>
                </a:cubicBezTo>
                <a:cubicBezTo>
                  <a:pt x="6242" y="97981"/>
                  <a:pt x="6242" y="96880"/>
                  <a:pt x="6936" y="95779"/>
                </a:cubicBezTo>
                <a:cubicBezTo>
                  <a:pt x="7630" y="94678"/>
                  <a:pt x="8323" y="94678"/>
                  <a:pt x="8323" y="94678"/>
                </a:cubicBezTo>
                <a:cubicBezTo>
                  <a:pt x="9017" y="92477"/>
                  <a:pt x="9017" y="92477"/>
                  <a:pt x="9017" y="92477"/>
                </a:cubicBezTo>
                <a:cubicBezTo>
                  <a:pt x="8323" y="92477"/>
                  <a:pt x="8323" y="92477"/>
                  <a:pt x="8323" y="92477"/>
                </a:cubicBezTo>
                <a:cubicBezTo>
                  <a:pt x="8323" y="90275"/>
                  <a:pt x="8323" y="90275"/>
                  <a:pt x="8323" y="90275"/>
                </a:cubicBezTo>
                <a:cubicBezTo>
                  <a:pt x="6936" y="89174"/>
                  <a:pt x="6936" y="89174"/>
                  <a:pt x="6936" y="89174"/>
                </a:cubicBezTo>
                <a:cubicBezTo>
                  <a:pt x="6936" y="89174"/>
                  <a:pt x="6936" y="88073"/>
                  <a:pt x="6936" y="88073"/>
                </a:cubicBezTo>
                <a:cubicBezTo>
                  <a:pt x="7630" y="86972"/>
                  <a:pt x="8323" y="84770"/>
                  <a:pt x="8323" y="84770"/>
                </a:cubicBezTo>
                <a:cubicBezTo>
                  <a:pt x="10404" y="83669"/>
                  <a:pt x="10404" y="83669"/>
                  <a:pt x="10404" y="83669"/>
                </a:cubicBezTo>
                <a:cubicBezTo>
                  <a:pt x="12485" y="82568"/>
                  <a:pt x="12485" y="82568"/>
                  <a:pt x="12485" y="82568"/>
                </a:cubicBezTo>
                <a:cubicBezTo>
                  <a:pt x="13179" y="81467"/>
                  <a:pt x="13179" y="81467"/>
                  <a:pt x="13179" y="81467"/>
                </a:cubicBezTo>
                <a:cubicBezTo>
                  <a:pt x="14566" y="80366"/>
                  <a:pt x="14566" y="80366"/>
                  <a:pt x="14566" y="80366"/>
                </a:cubicBezTo>
                <a:cubicBezTo>
                  <a:pt x="14566" y="80366"/>
                  <a:pt x="16647" y="80366"/>
                  <a:pt x="16647" y="80366"/>
                </a:cubicBezTo>
                <a:cubicBezTo>
                  <a:pt x="16647" y="80366"/>
                  <a:pt x="19421" y="80366"/>
                  <a:pt x="19421" y="80366"/>
                </a:cubicBezTo>
                <a:lnTo>
                  <a:pt x="21502" y="82568"/>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0" name="Shape 2025">
            <a:extLst>
              <a:ext uri="{FF2B5EF4-FFF2-40B4-BE49-F238E27FC236}">
                <a16:creationId xmlns:a16="http://schemas.microsoft.com/office/drawing/2014/main" id="{C5367973-F128-A249-F8CD-24719CBF481D}"/>
              </a:ext>
            </a:extLst>
          </p:cNvPr>
          <p:cNvSpPr/>
          <p:nvPr/>
        </p:nvSpPr>
        <p:spPr>
          <a:xfrm>
            <a:off x="8585539" y="2897848"/>
            <a:ext cx="785085" cy="470124"/>
          </a:xfrm>
          <a:custGeom>
            <a:avLst/>
            <a:gdLst/>
            <a:ahLst/>
            <a:cxnLst/>
            <a:rect l="0" t="0" r="0" b="0"/>
            <a:pathLst>
              <a:path w="120000" h="120000" extrusionOk="0">
                <a:moveTo>
                  <a:pt x="10506" y="40298"/>
                </a:moveTo>
                <a:cubicBezTo>
                  <a:pt x="13271" y="35820"/>
                  <a:pt x="13271" y="35820"/>
                  <a:pt x="13271" y="35820"/>
                </a:cubicBezTo>
                <a:cubicBezTo>
                  <a:pt x="13271" y="35820"/>
                  <a:pt x="16589" y="31343"/>
                  <a:pt x="17142" y="31343"/>
                </a:cubicBezTo>
                <a:cubicBezTo>
                  <a:pt x="18248" y="30447"/>
                  <a:pt x="19907" y="28656"/>
                  <a:pt x="19907" y="29552"/>
                </a:cubicBezTo>
                <a:cubicBezTo>
                  <a:pt x="19907" y="30447"/>
                  <a:pt x="20460" y="36716"/>
                  <a:pt x="20460" y="36716"/>
                </a:cubicBezTo>
                <a:cubicBezTo>
                  <a:pt x="23225" y="38507"/>
                  <a:pt x="23225" y="38507"/>
                  <a:pt x="23225" y="38507"/>
                </a:cubicBezTo>
                <a:cubicBezTo>
                  <a:pt x="25437" y="41194"/>
                  <a:pt x="25437" y="41194"/>
                  <a:pt x="25437" y="41194"/>
                </a:cubicBezTo>
                <a:cubicBezTo>
                  <a:pt x="29861" y="44776"/>
                  <a:pt x="29861" y="44776"/>
                  <a:pt x="29861" y="44776"/>
                </a:cubicBezTo>
                <a:cubicBezTo>
                  <a:pt x="30414" y="47462"/>
                  <a:pt x="30414" y="47462"/>
                  <a:pt x="30414" y="47462"/>
                </a:cubicBezTo>
                <a:cubicBezTo>
                  <a:pt x="30414" y="47462"/>
                  <a:pt x="29861" y="49253"/>
                  <a:pt x="30967" y="51940"/>
                </a:cubicBezTo>
                <a:cubicBezTo>
                  <a:pt x="32626" y="54626"/>
                  <a:pt x="33179" y="54626"/>
                  <a:pt x="33732" y="57313"/>
                </a:cubicBezTo>
                <a:cubicBezTo>
                  <a:pt x="34285" y="59104"/>
                  <a:pt x="36497" y="60895"/>
                  <a:pt x="36497" y="60895"/>
                </a:cubicBezTo>
                <a:cubicBezTo>
                  <a:pt x="39262" y="61791"/>
                  <a:pt x="39262" y="61791"/>
                  <a:pt x="39262" y="61791"/>
                </a:cubicBezTo>
                <a:cubicBezTo>
                  <a:pt x="39262" y="61791"/>
                  <a:pt x="42027" y="63582"/>
                  <a:pt x="42580" y="62686"/>
                </a:cubicBezTo>
                <a:cubicBezTo>
                  <a:pt x="43133" y="61791"/>
                  <a:pt x="45898" y="58208"/>
                  <a:pt x="45898" y="57313"/>
                </a:cubicBezTo>
                <a:cubicBezTo>
                  <a:pt x="46451" y="56417"/>
                  <a:pt x="48110" y="52835"/>
                  <a:pt x="48663" y="51940"/>
                </a:cubicBezTo>
                <a:cubicBezTo>
                  <a:pt x="49216" y="51044"/>
                  <a:pt x="50875" y="44776"/>
                  <a:pt x="50875" y="43880"/>
                </a:cubicBezTo>
                <a:cubicBezTo>
                  <a:pt x="50875" y="42089"/>
                  <a:pt x="48663" y="34925"/>
                  <a:pt x="48110" y="33134"/>
                </a:cubicBezTo>
                <a:cubicBezTo>
                  <a:pt x="48110" y="31343"/>
                  <a:pt x="47557" y="25970"/>
                  <a:pt x="47557" y="25970"/>
                </a:cubicBezTo>
                <a:cubicBezTo>
                  <a:pt x="45345" y="18805"/>
                  <a:pt x="45345" y="18805"/>
                  <a:pt x="45345" y="18805"/>
                </a:cubicBezTo>
                <a:cubicBezTo>
                  <a:pt x="45345" y="18805"/>
                  <a:pt x="45345" y="14328"/>
                  <a:pt x="45898" y="14328"/>
                </a:cubicBezTo>
                <a:cubicBezTo>
                  <a:pt x="46451" y="13432"/>
                  <a:pt x="49216" y="9850"/>
                  <a:pt x="49216" y="9850"/>
                </a:cubicBezTo>
                <a:cubicBezTo>
                  <a:pt x="51981" y="5373"/>
                  <a:pt x="51981" y="5373"/>
                  <a:pt x="51981" y="5373"/>
                </a:cubicBezTo>
                <a:cubicBezTo>
                  <a:pt x="54746" y="2686"/>
                  <a:pt x="54746" y="2686"/>
                  <a:pt x="54746" y="2686"/>
                </a:cubicBezTo>
                <a:cubicBezTo>
                  <a:pt x="56958" y="0"/>
                  <a:pt x="56958" y="0"/>
                  <a:pt x="56958" y="0"/>
                </a:cubicBezTo>
                <a:cubicBezTo>
                  <a:pt x="59723" y="1791"/>
                  <a:pt x="59723" y="1791"/>
                  <a:pt x="59723" y="1791"/>
                </a:cubicBezTo>
                <a:cubicBezTo>
                  <a:pt x="61935" y="1791"/>
                  <a:pt x="61935" y="1791"/>
                  <a:pt x="61935" y="1791"/>
                </a:cubicBezTo>
                <a:cubicBezTo>
                  <a:pt x="64147" y="3582"/>
                  <a:pt x="64147" y="3582"/>
                  <a:pt x="64147" y="3582"/>
                </a:cubicBezTo>
                <a:cubicBezTo>
                  <a:pt x="66912" y="3582"/>
                  <a:pt x="66912" y="3582"/>
                  <a:pt x="66912" y="3582"/>
                </a:cubicBezTo>
                <a:cubicBezTo>
                  <a:pt x="69124" y="4477"/>
                  <a:pt x="69124" y="4477"/>
                  <a:pt x="69124" y="4477"/>
                </a:cubicBezTo>
                <a:cubicBezTo>
                  <a:pt x="71889" y="6268"/>
                  <a:pt x="71889" y="6268"/>
                  <a:pt x="71889" y="6268"/>
                </a:cubicBezTo>
                <a:cubicBezTo>
                  <a:pt x="76866" y="11641"/>
                  <a:pt x="76866" y="11641"/>
                  <a:pt x="76866" y="11641"/>
                </a:cubicBezTo>
                <a:cubicBezTo>
                  <a:pt x="78525" y="15223"/>
                  <a:pt x="78525" y="15223"/>
                  <a:pt x="78525" y="15223"/>
                </a:cubicBezTo>
                <a:cubicBezTo>
                  <a:pt x="80184" y="16119"/>
                  <a:pt x="80184" y="16119"/>
                  <a:pt x="80184" y="16119"/>
                </a:cubicBezTo>
                <a:cubicBezTo>
                  <a:pt x="80184" y="16119"/>
                  <a:pt x="81290" y="17910"/>
                  <a:pt x="82396" y="17014"/>
                </a:cubicBezTo>
                <a:cubicBezTo>
                  <a:pt x="82949" y="17014"/>
                  <a:pt x="83502" y="16119"/>
                  <a:pt x="84055" y="15223"/>
                </a:cubicBezTo>
                <a:cubicBezTo>
                  <a:pt x="85161" y="14328"/>
                  <a:pt x="85714" y="12537"/>
                  <a:pt x="85714" y="12537"/>
                </a:cubicBezTo>
                <a:cubicBezTo>
                  <a:pt x="86820" y="12537"/>
                  <a:pt x="86820" y="12537"/>
                  <a:pt x="86820" y="12537"/>
                </a:cubicBezTo>
                <a:cubicBezTo>
                  <a:pt x="87926" y="9850"/>
                  <a:pt x="87926" y="9850"/>
                  <a:pt x="87926" y="9850"/>
                </a:cubicBezTo>
                <a:cubicBezTo>
                  <a:pt x="92350" y="11641"/>
                  <a:pt x="92350" y="11641"/>
                  <a:pt x="92350" y="11641"/>
                </a:cubicBezTo>
                <a:cubicBezTo>
                  <a:pt x="94562" y="11641"/>
                  <a:pt x="94562" y="11641"/>
                  <a:pt x="94562" y="11641"/>
                </a:cubicBezTo>
                <a:cubicBezTo>
                  <a:pt x="97880" y="9850"/>
                  <a:pt x="97880" y="9850"/>
                  <a:pt x="97880" y="9850"/>
                </a:cubicBezTo>
                <a:cubicBezTo>
                  <a:pt x="99539" y="12537"/>
                  <a:pt x="99539" y="12537"/>
                  <a:pt x="99539" y="12537"/>
                </a:cubicBezTo>
                <a:cubicBezTo>
                  <a:pt x="99539" y="15223"/>
                  <a:pt x="99539" y="15223"/>
                  <a:pt x="99539" y="15223"/>
                </a:cubicBezTo>
                <a:cubicBezTo>
                  <a:pt x="101751" y="16119"/>
                  <a:pt x="101751" y="16119"/>
                  <a:pt x="101751" y="16119"/>
                </a:cubicBezTo>
                <a:cubicBezTo>
                  <a:pt x="101751" y="16119"/>
                  <a:pt x="103410" y="17910"/>
                  <a:pt x="103963" y="17910"/>
                </a:cubicBezTo>
                <a:cubicBezTo>
                  <a:pt x="104516" y="17910"/>
                  <a:pt x="105622" y="18805"/>
                  <a:pt x="105622" y="18805"/>
                </a:cubicBezTo>
                <a:cubicBezTo>
                  <a:pt x="106175" y="27761"/>
                  <a:pt x="106175" y="27761"/>
                  <a:pt x="106175" y="27761"/>
                </a:cubicBezTo>
                <a:cubicBezTo>
                  <a:pt x="105069" y="30447"/>
                  <a:pt x="105069" y="30447"/>
                  <a:pt x="105069" y="30447"/>
                </a:cubicBezTo>
                <a:cubicBezTo>
                  <a:pt x="106175" y="37611"/>
                  <a:pt x="106175" y="37611"/>
                  <a:pt x="106175" y="37611"/>
                </a:cubicBezTo>
                <a:cubicBezTo>
                  <a:pt x="106175" y="41194"/>
                  <a:pt x="106175" y="41194"/>
                  <a:pt x="106175" y="41194"/>
                </a:cubicBezTo>
                <a:cubicBezTo>
                  <a:pt x="108387" y="38507"/>
                  <a:pt x="108387" y="38507"/>
                  <a:pt x="108387" y="38507"/>
                </a:cubicBezTo>
                <a:cubicBezTo>
                  <a:pt x="110599" y="41194"/>
                  <a:pt x="110599" y="41194"/>
                  <a:pt x="110599" y="41194"/>
                </a:cubicBezTo>
                <a:cubicBezTo>
                  <a:pt x="109493" y="43880"/>
                  <a:pt x="109493" y="43880"/>
                  <a:pt x="109493" y="43880"/>
                </a:cubicBezTo>
                <a:cubicBezTo>
                  <a:pt x="112258" y="47462"/>
                  <a:pt x="112258" y="47462"/>
                  <a:pt x="112258" y="47462"/>
                </a:cubicBezTo>
                <a:cubicBezTo>
                  <a:pt x="114470" y="49253"/>
                  <a:pt x="114470" y="49253"/>
                  <a:pt x="114470" y="49253"/>
                </a:cubicBezTo>
                <a:cubicBezTo>
                  <a:pt x="113917" y="51940"/>
                  <a:pt x="113917" y="51940"/>
                  <a:pt x="113917" y="51940"/>
                </a:cubicBezTo>
                <a:cubicBezTo>
                  <a:pt x="113917" y="51940"/>
                  <a:pt x="114470" y="52835"/>
                  <a:pt x="115023" y="52835"/>
                </a:cubicBezTo>
                <a:cubicBezTo>
                  <a:pt x="115576" y="53731"/>
                  <a:pt x="116682" y="54626"/>
                  <a:pt x="116682" y="54626"/>
                </a:cubicBezTo>
                <a:cubicBezTo>
                  <a:pt x="116682" y="54626"/>
                  <a:pt x="117235" y="57313"/>
                  <a:pt x="117235" y="59104"/>
                </a:cubicBezTo>
                <a:cubicBezTo>
                  <a:pt x="117788" y="60000"/>
                  <a:pt x="120000" y="62686"/>
                  <a:pt x="120000" y="62686"/>
                </a:cubicBezTo>
                <a:cubicBezTo>
                  <a:pt x="119447" y="67164"/>
                  <a:pt x="119447" y="67164"/>
                  <a:pt x="119447" y="67164"/>
                </a:cubicBezTo>
                <a:cubicBezTo>
                  <a:pt x="119447" y="67164"/>
                  <a:pt x="119447" y="68955"/>
                  <a:pt x="119447" y="69850"/>
                </a:cubicBezTo>
                <a:cubicBezTo>
                  <a:pt x="119447" y="70746"/>
                  <a:pt x="119447" y="71641"/>
                  <a:pt x="119447" y="72537"/>
                </a:cubicBezTo>
                <a:cubicBezTo>
                  <a:pt x="119447" y="71641"/>
                  <a:pt x="119447" y="71641"/>
                  <a:pt x="119447" y="71641"/>
                </a:cubicBezTo>
                <a:cubicBezTo>
                  <a:pt x="116682" y="74328"/>
                  <a:pt x="116682" y="74328"/>
                  <a:pt x="116682" y="74328"/>
                </a:cubicBezTo>
                <a:cubicBezTo>
                  <a:pt x="116129" y="80597"/>
                  <a:pt x="116129" y="80597"/>
                  <a:pt x="116129" y="80597"/>
                </a:cubicBezTo>
                <a:cubicBezTo>
                  <a:pt x="113364" y="85074"/>
                  <a:pt x="113364" y="85074"/>
                  <a:pt x="113364" y="85074"/>
                </a:cubicBezTo>
                <a:cubicBezTo>
                  <a:pt x="114470" y="89552"/>
                  <a:pt x="114470" y="89552"/>
                  <a:pt x="114470" y="89552"/>
                </a:cubicBezTo>
                <a:cubicBezTo>
                  <a:pt x="113364" y="92238"/>
                  <a:pt x="113364" y="92238"/>
                  <a:pt x="113364" y="92238"/>
                </a:cubicBezTo>
                <a:cubicBezTo>
                  <a:pt x="108940" y="92238"/>
                  <a:pt x="108940" y="92238"/>
                  <a:pt x="108940" y="92238"/>
                </a:cubicBezTo>
                <a:cubicBezTo>
                  <a:pt x="108940" y="92238"/>
                  <a:pt x="108387" y="92238"/>
                  <a:pt x="106175" y="92238"/>
                </a:cubicBezTo>
                <a:cubicBezTo>
                  <a:pt x="103963" y="92238"/>
                  <a:pt x="104516" y="92238"/>
                  <a:pt x="104516" y="92238"/>
                </a:cubicBezTo>
                <a:cubicBezTo>
                  <a:pt x="102857" y="94925"/>
                  <a:pt x="102857" y="94925"/>
                  <a:pt x="102857" y="94925"/>
                </a:cubicBezTo>
                <a:cubicBezTo>
                  <a:pt x="102304" y="100298"/>
                  <a:pt x="102304" y="100298"/>
                  <a:pt x="102304" y="100298"/>
                </a:cubicBezTo>
                <a:cubicBezTo>
                  <a:pt x="102304" y="100298"/>
                  <a:pt x="101198" y="100298"/>
                  <a:pt x="98986" y="101194"/>
                </a:cubicBezTo>
                <a:cubicBezTo>
                  <a:pt x="97880" y="102089"/>
                  <a:pt x="97880" y="102985"/>
                  <a:pt x="97880" y="102985"/>
                </a:cubicBezTo>
                <a:cubicBezTo>
                  <a:pt x="97880" y="102985"/>
                  <a:pt x="97880" y="102985"/>
                  <a:pt x="97880" y="102985"/>
                </a:cubicBezTo>
                <a:cubicBezTo>
                  <a:pt x="96221" y="102985"/>
                  <a:pt x="96221" y="102985"/>
                  <a:pt x="96221" y="102985"/>
                </a:cubicBezTo>
                <a:cubicBezTo>
                  <a:pt x="93456" y="102089"/>
                  <a:pt x="93456" y="102089"/>
                  <a:pt x="93456" y="102089"/>
                </a:cubicBezTo>
                <a:cubicBezTo>
                  <a:pt x="91244" y="102089"/>
                  <a:pt x="91244" y="102089"/>
                  <a:pt x="91244" y="102089"/>
                </a:cubicBezTo>
                <a:cubicBezTo>
                  <a:pt x="90138" y="98507"/>
                  <a:pt x="90138" y="98507"/>
                  <a:pt x="90138" y="98507"/>
                </a:cubicBezTo>
                <a:cubicBezTo>
                  <a:pt x="88479" y="97611"/>
                  <a:pt x="88479" y="97611"/>
                  <a:pt x="88479" y="97611"/>
                </a:cubicBezTo>
                <a:cubicBezTo>
                  <a:pt x="86820" y="94029"/>
                  <a:pt x="86820" y="94029"/>
                  <a:pt x="86820" y="94029"/>
                </a:cubicBezTo>
                <a:cubicBezTo>
                  <a:pt x="84608" y="93134"/>
                  <a:pt x="84608" y="93134"/>
                  <a:pt x="84608" y="93134"/>
                </a:cubicBezTo>
                <a:cubicBezTo>
                  <a:pt x="83502" y="90447"/>
                  <a:pt x="83502" y="90447"/>
                  <a:pt x="83502" y="90447"/>
                </a:cubicBezTo>
                <a:cubicBezTo>
                  <a:pt x="80737" y="90447"/>
                  <a:pt x="80737" y="90447"/>
                  <a:pt x="80737" y="90447"/>
                </a:cubicBezTo>
                <a:cubicBezTo>
                  <a:pt x="79078" y="88656"/>
                  <a:pt x="79078" y="88656"/>
                  <a:pt x="79078" y="88656"/>
                </a:cubicBezTo>
                <a:cubicBezTo>
                  <a:pt x="78525" y="86865"/>
                  <a:pt x="78525" y="86865"/>
                  <a:pt x="78525" y="86865"/>
                </a:cubicBezTo>
                <a:cubicBezTo>
                  <a:pt x="76866" y="86865"/>
                  <a:pt x="76866" y="86865"/>
                  <a:pt x="76866" y="86865"/>
                </a:cubicBezTo>
                <a:cubicBezTo>
                  <a:pt x="74654" y="87761"/>
                  <a:pt x="74654" y="87761"/>
                  <a:pt x="74654" y="87761"/>
                </a:cubicBezTo>
                <a:cubicBezTo>
                  <a:pt x="70783" y="89552"/>
                  <a:pt x="70783" y="89552"/>
                  <a:pt x="70783" y="89552"/>
                </a:cubicBezTo>
                <a:cubicBezTo>
                  <a:pt x="68571" y="86865"/>
                  <a:pt x="68571" y="86865"/>
                  <a:pt x="68571" y="86865"/>
                </a:cubicBezTo>
                <a:cubicBezTo>
                  <a:pt x="68018" y="85970"/>
                  <a:pt x="68018" y="85970"/>
                  <a:pt x="68018" y="85970"/>
                </a:cubicBezTo>
                <a:cubicBezTo>
                  <a:pt x="65806" y="83283"/>
                  <a:pt x="65806" y="83283"/>
                  <a:pt x="65806" y="83283"/>
                </a:cubicBezTo>
                <a:cubicBezTo>
                  <a:pt x="64700" y="77910"/>
                  <a:pt x="64700" y="77910"/>
                  <a:pt x="64700" y="77910"/>
                </a:cubicBezTo>
                <a:cubicBezTo>
                  <a:pt x="64700" y="77910"/>
                  <a:pt x="62488" y="80597"/>
                  <a:pt x="61935" y="80597"/>
                </a:cubicBezTo>
                <a:cubicBezTo>
                  <a:pt x="61935" y="80597"/>
                  <a:pt x="60276" y="85074"/>
                  <a:pt x="60276" y="85074"/>
                </a:cubicBezTo>
                <a:cubicBezTo>
                  <a:pt x="59723" y="88656"/>
                  <a:pt x="59723" y="88656"/>
                  <a:pt x="59723" y="88656"/>
                </a:cubicBezTo>
                <a:cubicBezTo>
                  <a:pt x="56405" y="86865"/>
                  <a:pt x="56405" y="86865"/>
                  <a:pt x="56405" y="86865"/>
                </a:cubicBezTo>
                <a:cubicBezTo>
                  <a:pt x="56405" y="86865"/>
                  <a:pt x="54746" y="90447"/>
                  <a:pt x="54746" y="91343"/>
                </a:cubicBezTo>
                <a:cubicBezTo>
                  <a:pt x="54193" y="91343"/>
                  <a:pt x="51981" y="89552"/>
                  <a:pt x="51981" y="89552"/>
                </a:cubicBezTo>
                <a:cubicBezTo>
                  <a:pt x="48663" y="89552"/>
                  <a:pt x="48663" y="89552"/>
                  <a:pt x="48663" y="89552"/>
                </a:cubicBezTo>
                <a:cubicBezTo>
                  <a:pt x="48663" y="89552"/>
                  <a:pt x="45345" y="89552"/>
                  <a:pt x="44792" y="88656"/>
                </a:cubicBezTo>
                <a:cubicBezTo>
                  <a:pt x="44239" y="88656"/>
                  <a:pt x="44239" y="89552"/>
                  <a:pt x="44239" y="89552"/>
                </a:cubicBezTo>
                <a:cubicBezTo>
                  <a:pt x="41474" y="90447"/>
                  <a:pt x="41474" y="90447"/>
                  <a:pt x="41474" y="90447"/>
                </a:cubicBezTo>
                <a:cubicBezTo>
                  <a:pt x="38156" y="91343"/>
                  <a:pt x="38156" y="91343"/>
                  <a:pt x="38156" y="91343"/>
                </a:cubicBezTo>
                <a:cubicBezTo>
                  <a:pt x="38156" y="91343"/>
                  <a:pt x="37603" y="94925"/>
                  <a:pt x="37050" y="95820"/>
                </a:cubicBezTo>
                <a:cubicBezTo>
                  <a:pt x="36497" y="95820"/>
                  <a:pt x="34838" y="93134"/>
                  <a:pt x="34285" y="92238"/>
                </a:cubicBezTo>
                <a:cubicBezTo>
                  <a:pt x="34285" y="91343"/>
                  <a:pt x="32626" y="90447"/>
                  <a:pt x="32626" y="90447"/>
                </a:cubicBezTo>
                <a:cubicBezTo>
                  <a:pt x="30414" y="93134"/>
                  <a:pt x="30414" y="93134"/>
                  <a:pt x="30414" y="93134"/>
                </a:cubicBezTo>
                <a:cubicBezTo>
                  <a:pt x="30414" y="93134"/>
                  <a:pt x="26543" y="94029"/>
                  <a:pt x="25990" y="94029"/>
                </a:cubicBezTo>
                <a:cubicBezTo>
                  <a:pt x="25437" y="94029"/>
                  <a:pt x="22672" y="95820"/>
                  <a:pt x="22672" y="95820"/>
                </a:cubicBezTo>
                <a:cubicBezTo>
                  <a:pt x="18801" y="94925"/>
                  <a:pt x="18801" y="94925"/>
                  <a:pt x="18801" y="94925"/>
                </a:cubicBezTo>
                <a:cubicBezTo>
                  <a:pt x="17142" y="97611"/>
                  <a:pt x="17142" y="97611"/>
                  <a:pt x="17142" y="97611"/>
                </a:cubicBezTo>
                <a:cubicBezTo>
                  <a:pt x="13824" y="101194"/>
                  <a:pt x="13824" y="101194"/>
                  <a:pt x="13824" y="101194"/>
                </a:cubicBezTo>
                <a:cubicBezTo>
                  <a:pt x="11612" y="101194"/>
                  <a:pt x="11612" y="101194"/>
                  <a:pt x="11612" y="101194"/>
                </a:cubicBezTo>
                <a:cubicBezTo>
                  <a:pt x="10506" y="105671"/>
                  <a:pt x="10506" y="105671"/>
                  <a:pt x="10506" y="105671"/>
                </a:cubicBezTo>
                <a:cubicBezTo>
                  <a:pt x="8294" y="107462"/>
                  <a:pt x="8294" y="107462"/>
                  <a:pt x="8294" y="107462"/>
                </a:cubicBezTo>
                <a:cubicBezTo>
                  <a:pt x="7741" y="109253"/>
                  <a:pt x="7741" y="109253"/>
                  <a:pt x="7741" y="109253"/>
                </a:cubicBezTo>
                <a:cubicBezTo>
                  <a:pt x="7188" y="114626"/>
                  <a:pt x="7188" y="114626"/>
                  <a:pt x="7188" y="114626"/>
                </a:cubicBezTo>
                <a:cubicBezTo>
                  <a:pt x="7188" y="114626"/>
                  <a:pt x="5529" y="115522"/>
                  <a:pt x="4423" y="115522"/>
                </a:cubicBezTo>
                <a:cubicBezTo>
                  <a:pt x="3870" y="116417"/>
                  <a:pt x="4976" y="117313"/>
                  <a:pt x="4976" y="117313"/>
                </a:cubicBezTo>
                <a:cubicBezTo>
                  <a:pt x="4423" y="120000"/>
                  <a:pt x="4423" y="120000"/>
                  <a:pt x="4423" y="120000"/>
                </a:cubicBezTo>
                <a:cubicBezTo>
                  <a:pt x="4423" y="120000"/>
                  <a:pt x="3870" y="119104"/>
                  <a:pt x="3870" y="119104"/>
                </a:cubicBezTo>
                <a:cubicBezTo>
                  <a:pt x="3870" y="119104"/>
                  <a:pt x="3317" y="116417"/>
                  <a:pt x="2764" y="114626"/>
                </a:cubicBezTo>
                <a:cubicBezTo>
                  <a:pt x="1658" y="112835"/>
                  <a:pt x="552" y="104776"/>
                  <a:pt x="552" y="104776"/>
                </a:cubicBezTo>
                <a:cubicBezTo>
                  <a:pt x="1658" y="101194"/>
                  <a:pt x="1658" y="101194"/>
                  <a:pt x="1658" y="101194"/>
                </a:cubicBezTo>
                <a:cubicBezTo>
                  <a:pt x="1658" y="101194"/>
                  <a:pt x="1658" y="97611"/>
                  <a:pt x="1658" y="96716"/>
                </a:cubicBezTo>
                <a:cubicBezTo>
                  <a:pt x="1105" y="94925"/>
                  <a:pt x="552" y="86865"/>
                  <a:pt x="552" y="86865"/>
                </a:cubicBezTo>
                <a:cubicBezTo>
                  <a:pt x="552" y="86865"/>
                  <a:pt x="0" y="83283"/>
                  <a:pt x="0" y="82388"/>
                </a:cubicBezTo>
                <a:cubicBezTo>
                  <a:pt x="0" y="81492"/>
                  <a:pt x="3870" y="74328"/>
                  <a:pt x="3870" y="74328"/>
                </a:cubicBezTo>
                <a:cubicBezTo>
                  <a:pt x="3870" y="73432"/>
                  <a:pt x="4423" y="66268"/>
                  <a:pt x="4423" y="66268"/>
                </a:cubicBezTo>
                <a:cubicBezTo>
                  <a:pt x="3317" y="60895"/>
                  <a:pt x="3317" y="60895"/>
                  <a:pt x="3317" y="60895"/>
                </a:cubicBezTo>
                <a:cubicBezTo>
                  <a:pt x="4423" y="53731"/>
                  <a:pt x="4423" y="53731"/>
                  <a:pt x="4423" y="53731"/>
                </a:cubicBezTo>
                <a:cubicBezTo>
                  <a:pt x="5529" y="45671"/>
                  <a:pt x="5529" y="45671"/>
                  <a:pt x="5529" y="45671"/>
                </a:cubicBezTo>
                <a:cubicBezTo>
                  <a:pt x="5529" y="45671"/>
                  <a:pt x="6082" y="42089"/>
                  <a:pt x="6635" y="42089"/>
                </a:cubicBezTo>
                <a:cubicBezTo>
                  <a:pt x="7188" y="41194"/>
                  <a:pt x="10506" y="40298"/>
                  <a:pt x="10506" y="40298"/>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1" name="Shape 2026">
            <a:extLst>
              <a:ext uri="{FF2B5EF4-FFF2-40B4-BE49-F238E27FC236}">
                <a16:creationId xmlns:a16="http://schemas.microsoft.com/office/drawing/2014/main" id="{0223B89F-2331-F527-C2D0-6848585A463D}"/>
              </a:ext>
            </a:extLst>
          </p:cNvPr>
          <p:cNvSpPr/>
          <p:nvPr/>
        </p:nvSpPr>
        <p:spPr>
          <a:xfrm>
            <a:off x="8238355" y="5437882"/>
            <a:ext cx="570493" cy="488727"/>
          </a:xfrm>
          <a:custGeom>
            <a:avLst/>
            <a:gdLst/>
            <a:ahLst/>
            <a:cxnLst/>
            <a:rect l="0" t="0" r="0" b="0"/>
            <a:pathLst>
              <a:path w="120000" h="120000" extrusionOk="0">
                <a:moveTo>
                  <a:pt x="110126" y="71654"/>
                </a:moveTo>
                <a:cubicBezTo>
                  <a:pt x="110886" y="71654"/>
                  <a:pt x="110886" y="71654"/>
                  <a:pt x="110886" y="71654"/>
                </a:cubicBezTo>
                <a:cubicBezTo>
                  <a:pt x="110886" y="71654"/>
                  <a:pt x="110886" y="71654"/>
                  <a:pt x="110886" y="71654"/>
                </a:cubicBezTo>
                <a:cubicBezTo>
                  <a:pt x="110126" y="71654"/>
                  <a:pt x="110126" y="71654"/>
                  <a:pt x="110126" y="71654"/>
                </a:cubicBezTo>
                <a:close/>
                <a:moveTo>
                  <a:pt x="100253" y="7769"/>
                </a:moveTo>
                <a:cubicBezTo>
                  <a:pt x="100253" y="7769"/>
                  <a:pt x="100253" y="7769"/>
                  <a:pt x="100253" y="7769"/>
                </a:cubicBezTo>
                <a:cubicBezTo>
                  <a:pt x="104810" y="8633"/>
                  <a:pt x="104810" y="8633"/>
                  <a:pt x="104810" y="8633"/>
                </a:cubicBezTo>
                <a:cubicBezTo>
                  <a:pt x="107088" y="9496"/>
                  <a:pt x="107088" y="9496"/>
                  <a:pt x="107088" y="9496"/>
                </a:cubicBezTo>
                <a:cubicBezTo>
                  <a:pt x="107088" y="12086"/>
                  <a:pt x="107088" y="12086"/>
                  <a:pt x="107088" y="12086"/>
                </a:cubicBezTo>
                <a:cubicBezTo>
                  <a:pt x="107088" y="15539"/>
                  <a:pt x="107088" y="15539"/>
                  <a:pt x="107088" y="15539"/>
                </a:cubicBezTo>
                <a:cubicBezTo>
                  <a:pt x="107088" y="18129"/>
                  <a:pt x="107088" y="18129"/>
                  <a:pt x="107088" y="18129"/>
                </a:cubicBezTo>
                <a:cubicBezTo>
                  <a:pt x="104810" y="21582"/>
                  <a:pt x="104810" y="21582"/>
                  <a:pt x="104810" y="21582"/>
                </a:cubicBezTo>
                <a:cubicBezTo>
                  <a:pt x="104810" y="21582"/>
                  <a:pt x="104050" y="24172"/>
                  <a:pt x="104050" y="24172"/>
                </a:cubicBezTo>
                <a:cubicBezTo>
                  <a:pt x="104050" y="25035"/>
                  <a:pt x="103291" y="26762"/>
                  <a:pt x="103291" y="26762"/>
                </a:cubicBezTo>
                <a:cubicBezTo>
                  <a:pt x="103291" y="26762"/>
                  <a:pt x="101772" y="25899"/>
                  <a:pt x="102531" y="28489"/>
                </a:cubicBezTo>
                <a:cubicBezTo>
                  <a:pt x="102531" y="31079"/>
                  <a:pt x="103291" y="30215"/>
                  <a:pt x="103291" y="31079"/>
                </a:cubicBezTo>
                <a:cubicBezTo>
                  <a:pt x="103291" y="31942"/>
                  <a:pt x="103291" y="33669"/>
                  <a:pt x="103291" y="34532"/>
                </a:cubicBezTo>
                <a:cubicBezTo>
                  <a:pt x="102531" y="35395"/>
                  <a:pt x="103291" y="35395"/>
                  <a:pt x="102531" y="36258"/>
                </a:cubicBezTo>
                <a:cubicBezTo>
                  <a:pt x="102531" y="37122"/>
                  <a:pt x="104050" y="37985"/>
                  <a:pt x="105569" y="37985"/>
                </a:cubicBezTo>
                <a:cubicBezTo>
                  <a:pt x="107088" y="38848"/>
                  <a:pt x="107088" y="37985"/>
                  <a:pt x="107848" y="37985"/>
                </a:cubicBezTo>
                <a:cubicBezTo>
                  <a:pt x="108607" y="37985"/>
                  <a:pt x="109367" y="38848"/>
                  <a:pt x="110126" y="38848"/>
                </a:cubicBezTo>
                <a:cubicBezTo>
                  <a:pt x="110886" y="39712"/>
                  <a:pt x="110886" y="39712"/>
                  <a:pt x="110886" y="40575"/>
                </a:cubicBezTo>
                <a:cubicBezTo>
                  <a:pt x="111645" y="41438"/>
                  <a:pt x="112405" y="42302"/>
                  <a:pt x="113164" y="43165"/>
                </a:cubicBezTo>
                <a:cubicBezTo>
                  <a:pt x="113924" y="43165"/>
                  <a:pt x="113924" y="42302"/>
                  <a:pt x="114683" y="42302"/>
                </a:cubicBezTo>
                <a:cubicBezTo>
                  <a:pt x="114683" y="43165"/>
                  <a:pt x="115443" y="44028"/>
                  <a:pt x="116202" y="44028"/>
                </a:cubicBezTo>
                <a:cubicBezTo>
                  <a:pt x="116202" y="44892"/>
                  <a:pt x="116962" y="45755"/>
                  <a:pt x="117721" y="45755"/>
                </a:cubicBezTo>
                <a:cubicBezTo>
                  <a:pt x="117721" y="45755"/>
                  <a:pt x="119240" y="46618"/>
                  <a:pt x="119240" y="46618"/>
                </a:cubicBezTo>
                <a:cubicBezTo>
                  <a:pt x="120000" y="47482"/>
                  <a:pt x="119240" y="48345"/>
                  <a:pt x="119240" y="48345"/>
                </a:cubicBezTo>
                <a:cubicBezTo>
                  <a:pt x="118481" y="48345"/>
                  <a:pt x="118481" y="50071"/>
                  <a:pt x="117721" y="50071"/>
                </a:cubicBezTo>
                <a:cubicBezTo>
                  <a:pt x="117721" y="50071"/>
                  <a:pt x="115443" y="50935"/>
                  <a:pt x="115443" y="50935"/>
                </a:cubicBezTo>
                <a:cubicBezTo>
                  <a:pt x="114683" y="50935"/>
                  <a:pt x="113924" y="50935"/>
                  <a:pt x="113164" y="50935"/>
                </a:cubicBezTo>
                <a:cubicBezTo>
                  <a:pt x="112405" y="50935"/>
                  <a:pt x="111645" y="50935"/>
                  <a:pt x="110886" y="50071"/>
                </a:cubicBezTo>
                <a:cubicBezTo>
                  <a:pt x="110126" y="50071"/>
                  <a:pt x="110126" y="50071"/>
                  <a:pt x="109367" y="50071"/>
                </a:cubicBezTo>
                <a:cubicBezTo>
                  <a:pt x="109367" y="50935"/>
                  <a:pt x="109367" y="52661"/>
                  <a:pt x="109367" y="52661"/>
                </a:cubicBezTo>
                <a:cubicBezTo>
                  <a:pt x="109367" y="52661"/>
                  <a:pt x="110126" y="53525"/>
                  <a:pt x="110886" y="54388"/>
                </a:cubicBezTo>
                <a:cubicBezTo>
                  <a:pt x="110886" y="54388"/>
                  <a:pt x="112405" y="56115"/>
                  <a:pt x="113164" y="56115"/>
                </a:cubicBezTo>
                <a:cubicBezTo>
                  <a:pt x="113164" y="56115"/>
                  <a:pt x="113924" y="56978"/>
                  <a:pt x="114683" y="57841"/>
                </a:cubicBezTo>
                <a:cubicBezTo>
                  <a:pt x="115443" y="59568"/>
                  <a:pt x="115443" y="60431"/>
                  <a:pt x="115443" y="60431"/>
                </a:cubicBezTo>
                <a:cubicBezTo>
                  <a:pt x="119240" y="63884"/>
                  <a:pt x="119240" y="63884"/>
                  <a:pt x="119240" y="63884"/>
                </a:cubicBezTo>
                <a:cubicBezTo>
                  <a:pt x="119240" y="63884"/>
                  <a:pt x="119240" y="64748"/>
                  <a:pt x="119240" y="67338"/>
                </a:cubicBezTo>
                <a:cubicBezTo>
                  <a:pt x="119240" y="70791"/>
                  <a:pt x="118481" y="69064"/>
                  <a:pt x="117721" y="69064"/>
                </a:cubicBezTo>
                <a:cubicBezTo>
                  <a:pt x="116962" y="69064"/>
                  <a:pt x="116202" y="69064"/>
                  <a:pt x="114683" y="68201"/>
                </a:cubicBezTo>
                <a:cubicBezTo>
                  <a:pt x="113924" y="68201"/>
                  <a:pt x="113924" y="68201"/>
                  <a:pt x="113924" y="68201"/>
                </a:cubicBezTo>
                <a:cubicBezTo>
                  <a:pt x="112405" y="70791"/>
                  <a:pt x="112405" y="70791"/>
                  <a:pt x="112405" y="70791"/>
                </a:cubicBezTo>
                <a:cubicBezTo>
                  <a:pt x="112405" y="70791"/>
                  <a:pt x="110886" y="70791"/>
                  <a:pt x="110126" y="71654"/>
                </a:cubicBezTo>
                <a:cubicBezTo>
                  <a:pt x="109367" y="71654"/>
                  <a:pt x="109367" y="71654"/>
                  <a:pt x="109367" y="71654"/>
                </a:cubicBezTo>
                <a:cubicBezTo>
                  <a:pt x="109367" y="71654"/>
                  <a:pt x="107848" y="72517"/>
                  <a:pt x="107848" y="72517"/>
                </a:cubicBezTo>
                <a:cubicBezTo>
                  <a:pt x="107848" y="72517"/>
                  <a:pt x="107088" y="73381"/>
                  <a:pt x="107088" y="73381"/>
                </a:cubicBezTo>
                <a:cubicBezTo>
                  <a:pt x="106329" y="73381"/>
                  <a:pt x="106329" y="73381"/>
                  <a:pt x="106329" y="73381"/>
                </a:cubicBezTo>
                <a:cubicBezTo>
                  <a:pt x="105569" y="72517"/>
                  <a:pt x="105569" y="72517"/>
                  <a:pt x="105569" y="72517"/>
                </a:cubicBezTo>
                <a:cubicBezTo>
                  <a:pt x="104810" y="71654"/>
                  <a:pt x="104810" y="71654"/>
                  <a:pt x="104810" y="71654"/>
                </a:cubicBezTo>
                <a:cubicBezTo>
                  <a:pt x="103291" y="73381"/>
                  <a:pt x="103291" y="73381"/>
                  <a:pt x="103291" y="73381"/>
                </a:cubicBezTo>
                <a:cubicBezTo>
                  <a:pt x="102531" y="74244"/>
                  <a:pt x="102531" y="74244"/>
                  <a:pt x="102531" y="74244"/>
                </a:cubicBezTo>
                <a:cubicBezTo>
                  <a:pt x="102531" y="74244"/>
                  <a:pt x="102531" y="75107"/>
                  <a:pt x="102531" y="75107"/>
                </a:cubicBezTo>
                <a:cubicBezTo>
                  <a:pt x="102531" y="75107"/>
                  <a:pt x="104050" y="75107"/>
                  <a:pt x="104050" y="75107"/>
                </a:cubicBezTo>
                <a:cubicBezTo>
                  <a:pt x="104050" y="76834"/>
                  <a:pt x="104050" y="76834"/>
                  <a:pt x="104050" y="76834"/>
                </a:cubicBezTo>
                <a:cubicBezTo>
                  <a:pt x="104050" y="76834"/>
                  <a:pt x="104050" y="76834"/>
                  <a:pt x="104810" y="76834"/>
                </a:cubicBezTo>
                <a:cubicBezTo>
                  <a:pt x="104810" y="76834"/>
                  <a:pt x="105569" y="77697"/>
                  <a:pt x="105569" y="77697"/>
                </a:cubicBezTo>
                <a:cubicBezTo>
                  <a:pt x="106329" y="78561"/>
                  <a:pt x="106329" y="78561"/>
                  <a:pt x="106329" y="78561"/>
                </a:cubicBezTo>
                <a:cubicBezTo>
                  <a:pt x="106329" y="80287"/>
                  <a:pt x="106329" y="80287"/>
                  <a:pt x="106329" y="80287"/>
                </a:cubicBezTo>
                <a:cubicBezTo>
                  <a:pt x="107848" y="81151"/>
                  <a:pt x="107848" y="81151"/>
                  <a:pt x="107848" y="81151"/>
                </a:cubicBezTo>
                <a:cubicBezTo>
                  <a:pt x="107848" y="82877"/>
                  <a:pt x="107848" y="82877"/>
                  <a:pt x="107848" y="82877"/>
                </a:cubicBezTo>
                <a:cubicBezTo>
                  <a:pt x="107088" y="83741"/>
                  <a:pt x="107088" y="83741"/>
                  <a:pt x="107088" y="83741"/>
                </a:cubicBezTo>
                <a:cubicBezTo>
                  <a:pt x="106329" y="84604"/>
                  <a:pt x="106329" y="84604"/>
                  <a:pt x="106329" y="84604"/>
                </a:cubicBezTo>
                <a:cubicBezTo>
                  <a:pt x="104810" y="84604"/>
                  <a:pt x="104810" y="84604"/>
                  <a:pt x="104810" y="84604"/>
                </a:cubicBezTo>
                <a:cubicBezTo>
                  <a:pt x="104810" y="83741"/>
                  <a:pt x="104810" y="83741"/>
                  <a:pt x="104810" y="83741"/>
                </a:cubicBezTo>
                <a:cubicBezTo>
                  <a:pt x="104050" y="82014"/>
                  <a:pt x="104050" y="82014"/>
                  <a:pt x="104050" y="82014"/>
                </a:cubicBezTo>
                <a:cubicBezTo>
                  <a:pt x="103291" y="81151"/>
                  <a:pt x="103291" y="81151"/>
                  <a:pt x="103291" y="81151"/>
                </a:cubicBezTo>
                <a:cubicBezTo>
                  <a:pt x="101012" y="82014"/>
                  <a:pt x="101012" y="82014"/>
                  <a:pt x="101012" y="82014"/>
                </a:cubicBezTo>
                <a:cubicBezTo>
                  <a:pt x="101012" y="83741"/>
                  <a:pt x="101012" y="83741"/>
                  <a:pt x="101012" y="83741"/>
                </a:cubicBezTo>
                <a:cubicBezTo>
                  <a:pt x="97215" y="87194"/>
                  <a:pt x="97215" y="87194"/>
                  <a:pt x="97215" y="87194"/>
                </a:cubicBezTo>
                <a:cubicBezTo>
                  <a:pt x="97974" y="88920"/>
                  <a:pt x="97974" y="88920"/>
                  <a:pt x="97974" y="88920"/>
                </a:cubicBezTo>
                <a:cubicBezTo>
                  <a:pt x="96455" y="90647"/>
                  <a:pt x="96455" y="90647"/>
                  <a:pt x="96455" y="90647"/>
                </a:cubicBezTo>
                <a:cubicBezTo>
                  <a:pt x="96455" y="93237"/>
                  <a:pt x="96455" y="93237"/>
                  <a:pt x="96455" y="93237"/>
                </a:cubicBezTo>
                <a:cubicBezTo>
                  <a:pt x="97215" y="95827"/>
                  <a:pt x="97215" y="95827"/>
                  <a:pt x="97215" y="95827"/>
                </a:cubicBezTo>
                <a:cubicBezTo>
                  <a:pt x="97215" y="97553"/>
                  <a:pt x="97215" y="97553"/>
                  <a:pt x="97215" y="97553"/>
                </a:cubicBezTo>
                <a:cubicBezTo>
                  <a:pt x="94177" y="98417"/>
                  <a:pt x="94177" y="98417"/>
                  <a:pt x="94177" y="98417"/>
                </a:cubicBezTo>
                <a:cubicBezTo>
                  <a:pt x="91898" y="99280"/>
                  <a:pt x="91898" y="99280"/>
                  <a:pt x="91898" y="99280"/>
                </a:cubicBezTo>
                <a:cubicBezTo>
                  <a:pt x="91898" y="101870"/>
                  <a:pt x="91898" y="101870"/>
                  <a:pt x="91898" y="101870"/>
                </a:cubicBezTo>
                <a:cubicBezTo>
                  <a:pt x="91898" y="102733"/>
                  <a:pt x="91898" y="102733"/>
                  <a:pt x="91898" y="102733"/>
                </a:cubicBezTo>
                <a:cubicBezTo>
                  <a:pt x="94177" y="106187"/>
                  <a:pt x="94177" y="106187"/>
                  <a:pt x="94177" y="106187"/>
                </a:cubicBezTo>
                <a:cubicBezTo>
                  <a:pt x="93417" y="107050"/>
                  <a:pt x="93417" y="107050"/>
                  <a:pt x="93417" y="107050"/>
                </a:cubicBezTo>
                <a:cubicBezTo>
                  <a:pt x="92658" y="107913"/>
                  <a:pt x="92658" y="107913"/>
                  <a:pt x="92658" y="107913"/>
                </a:cubicBezTo>
                <a:cubicBezTo>
                  <a:pt x="94936" y="111366"/>
                  <a:pt x="94936" y="111366"/>
                  <a:pt x="94936" y="111366"/>
                </a:cubicBezTo>
                <a:cubicBezTo>
                  <a:pt x="95696" y="112230"/>
                  <a:pt x="95696" y="112230"/>
                  <a:pt x="95696" y="112230"/>
                </a:cubicBezTo>
                <a:cubicBezTo>
                  <a:pt x="97215" y="112230"/>
                  <a:pt x="97215" y="112230"/>
                  <a:pt x="97215" y="112230"/>
                </a:cubicBezTo>
                <a:cubicBezTo>
                  <a:pt x="97215" y="113956"/>
                  <a:pt x="97215" y="113956"/>
                  <a:pt x="97215" y="113956"/>
                </a:cubicBezTo>
                <a:cubicBezTo>
                  <a:pt x="97215" y="114820"/>
                  <a:pt x="97215" y="114820"/>
                  <a:pt x="97215" y="114820"/>
                </a:cubicBezTo>
                <a:cubicBezTo>
                  <a:pt x="97215" y="116546"/>
                  <a:pt x="97215" y="116546"/>
                  <a:pt x="97215" y="116546"/>
                </a:cubicBezTo>
                <a:cubicBezTo>
                  <a:pt x="95696" y="118273"/>
                  <a:pt x="95696" y="118273"/>
                  <a:pt x="95696" y="118273"/>
                </a:cubicBezTo>
                <a:cubicBezTo>
                  <a:pt x="96455" y="120000"/>
                  <a:pt x="96455" y="120000"/>
                  <a:pt x="96455" y="120000"/>
                </a:cubicBezTo>
                <a:cubicBezTo>
                  <a:pt x="94936" y="119136"/>
                  <a:pt x="94936" y="119136"/>
                  <a:pt x="94936" y="119136"/>
                </a:cubicBezTo>
                <a:cubicBezTo>
                  <a:pt x="94177" y="120000"/>
                  <a:pt x="94177" y="120000"/>
                  <a:pt x="94177" y="120000"/>
                </a:cubicBezTo>
                <a:cubicBezTo>
                  <a:pt x="94177" y="120000"/>
                  <a:pt x="94177" y="120000"/>
                  <a:pt x="94177" y="120000"/>
                </a:cubicBezTo>
                <a:cubicBezTo>
                  <a:pt x="91898" y="119136"/>
                  <a:pt x="91898" y="119136"/>
                  <a:pt x="91898" y="119136"/>
                </a:cubicBezTo>
                <a:cubicBezTo>
                  <a:pt x="91898" y="119136"/>
                  <a:pt x="90379" y="120000"/>
                  <a:pt x="89620" y="120000"/>
                </a:cubicBezTo>
                <a:cubicBezTo>
                  <a:pt x="89620" y="120000"/>
                  <a:pt x="88860" y="120000"/>
                  <a:pt x="88860" y="120000"/>
                </a:cubicBezTo>
                <a:cubicBezTo>
                  <a:pt x="88860" y="120000"/>
                  <a:pt x="87341" y="119136"/>
                  <a:pt x="86582" y="119136"/>
                </a:cubicBezTo>
                <a:cubicBezTo>
                  <a:pt x="86582" y="119136"/>
                  <a:pt x="86582" y="119136"/>
                  <a:pt x="86582" y="119136"/>
                </a:cubicBezTo>
                <a:cubicBezTo>
                  <a:pt x="86582" y="119136"/>
                  <a:pt x="86582" y="119136"/>
                  <a:pt x="86582" y="119136"/>
                </a:cubicBezTo>
                <a:cubicBezTo>
                  <a:pt x="86582" y="119136"/>
                  <a:pt x="86582" y="119136"/>
                  <a:pt x="86582" y="119136"/>
                </a:cubicBezTo>
                <a:cubicBezTo>
                  <a:pt x="86582" y="119136"/>
                  <a:pt x="86582" y="119136"/>
                  <a:pt x="86582" y="119136"/>
                </a:cubicBezTo>
                <a:cubicBezTo>
                  <a:pt x="86582" y="119136"/>
                  <a:pt x="86582" y="119136"/>
                  <a:pt x="86582" y="119136"/>
                </a:cubicBezTo>
                <a:cubicBezTo>
                  <a:pt x="86582" y="118273"/>
                  <a:pt x="86582" y="118273"/>
                  <a:pt x="86582" y="118273"/>
                </a:cubicBezTo>
                <a:cubicBezTo>
                  <a:pt x="86582" y="118273"/>
                  <a:pt x="86582" y="118273"/>
                  <a:pt x="86582" y="118273"/>
                </a:cubicBezTo>
                <a:cubicBezTo>
                  <a:pt x="86582" y="118273"/>
                  <a:pt x="86582" y="118273"/>
                  <a:pt x="86582" y="118273"/>
                </a:cubicBezTo>
                <a:cubicBezTo>
                  <a:pt x="86582" y="118273"/>
                  <a:pt x="86582" y="118273"/>
                  <a:pt x="8658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0506" y="115683"/>
                  <a:pt x="80506" y="115683"/>
                  <a:pt x="80506" y="115683"/>
                </a:cubicBezTo>
                <a:cubicBezTo>
                  <a:pt x="76708" y="113093"/>
                  <a:pt x="76708" y="113093"/>
                  <a:pt x="76708" y="113093"/>
                </a:cubicBezTo>
                <a:cubicBezTo>
                  <a:pt x="75189" y="111366"/>
                  <a:pt x="75189" y="111366"/>
                  <a:pt x="75189" y="111366"/>
                </a:cubicBezTo>
                <a:cubicBezTo>
                  <a:pt x="74430" y="107913"/>
                  <a:pt x="74430" y="107913"/>
                  <a:pt x="74430" y="107913"/>
                </a:cubicBezTo>
                <a:cubicBezTo>
                  <a:pt x="70632" y="107050"/>
                  <a:pt x="70632" y="107050"/>
                  <a:pt x="70632" y="107050"/>
                </a:cubicBezTo>
                <a:cubicBezTo>
                  <a:pt x="70632" y="104460"/>
                  <a:pt x="66075" y="108776"/>
                  <a:pt x="67594" y="103597"/>
                </a:cubicBezTo>
                <a:cubicBezTo>
                  <a:pt x="67594" y="103597"/>
                  <a:pt x="67594" y="102733"/>
                  <a:pt x="67594" y="102733"/>
                </a:cubicBezTo>
                <a:cubicBezTo>
                  <a:pt x="67594" y="102733"/>
                  <a:pt x="67594" y="102733"/>
                  <a:pt x="67594" y="102733"/>
                </a:cubicBezTo>
                <a:cubicBezTo>
                  <a:pt x="67594" y="101870"/>
                  <a:pt x="66075" y="100143"/>
                  <a:pt x="66075" y="100143"/>
                </a:cubicBezTo>
                <a:cubicBezTo>
                  <a:pt x="61518" y="97553"/>
                  <a:pt x="60759" y="94964"/>
                  <a:pt x="58481" y="94100"/>
                </a:cubicBezTo>
                <a:cubicBezTo>
                  <a:pt x="57721" y="94100"/>
                  <a:pt x="57721" y="94100"/>
                  <a:pt x="57721" y="94100"/>
                </a:cubicBezTo>
                <a:cubicBezTo>
                  <a:pt x="54683" y="90647"/>
                  <a:pt x="54683" y="90647"/>
                  <a:pt x="54683" y="90647"/>
                </a:cubicBezTo>
                <a:cubicBezTo>
                  <a:pt x="53164" y="89784"/>
                  <a:pt x="53164" y="89784"/>
                  <a:pt x="53164" y="89784"/>
                </a:cubicBezTo>
                <a:cubicBezTo>
                  <a:pt x="51645" y="88057"/>
                  <a:pt x="51645" y="88057"/>
                  <a:pt x="51645" y="88057"/>
                </a:cubicBezTo>
                <a:cubicBezTo>
                  <a:pt x="51645" y="86330"/>
                  <a:pt x="51645" y="86330"/>
                  <a:pt x="51645" y="86330"/>
                </a:cubicBezTo>
                <a:cubicBezTo>
                  <a:pt x="50886" y="82877"/>
                  <a:pt x="50886" y="82877"/>
                  <a:pt x="50886" y="82877"/>
                </a:cubicBezTo>
                <a:cubicBezTo>
                  <a:pt x="50886" y="82877"/>
                  <a:pt x="50886" y="82877"/>
                  <a:pt x="50886" y="82877"/>
                </a:cubicBezTo>
                <a:cubicBezTo>
                  <a:pt x="50886" y="82877"/>
                  <a:pt x="47848" y="82014"/>
                  <a:pt x="46329" y="81151"/>
                </a:cubicBezTo>
                <a:cubicBezTo>
                  <a:pt x="44810" y="80287"/>
                  <a:pt x="44810" y="80287"/>
                  <a:pt x="44810" y="80287"/>
                </a:cubicBezTo>
                <a:cubicBezTo>
                  <a:pt x="43291" y="77697"/>
                  <a:pt x="43291" y="77697"/>
                  <a:pt x="43291" y="77697"/>
                </a:cubicBezTo>
                <a:cubicBezTo>
                  <a:pt x="42531" y="76834"/>
                  <a:pt x="42531" y="76834"/>
                  <a:pt x="42531" y="76834"/>
                </a:cubicBezTo>
                <a:cubicBezTo>
                  <a:pt x="40253" y="74244"/>
                  <a:pt x="40253" y="74244"/>
                  <a:pt x="40253" y="74244"/>
                </a:cubicBezTo>
                <a:cubicBezTo>
                  <a:pt x="39493" y="74244"/>
                  <a:pt x="39493" y="74244"/>
                  <a:pt x="39493" y="74244"/>
                </a:cubicBezTo>
                <a:cubicBezTo>
                  <a:pt x="35696" y="72517"/>
                  <a:pt x="35696" y="72517"/>
                  <a:pt x="35696" y="72517"/>
                </a:cubicBezTo>
                <a:cubicBezTo>
                  <a:pt x="34936" y="70791"/>
                  <a:pt x="34936" y="70791"/>
                  <a:pt x="34936" y="70791"/>
                </a:cubicBezTo>
                <a:cubicBezTo>
                  <a:pt x="33417" y="69928"/>
                  <a:pt x="33417" y="69928"/>
                  <a:pt x="33417" y="69928"/>
                </a:cubicBezTo>
                <a:cubicBezTo>
                  <a:pt x="32658" y="68201"/>
                  <a:pt x="32658" y="68201"/>
                  <a:pt x="32658" y="68201"/>
                </a:cubicBezTo>
                <a:cubicBezTo>
                  <a:pt x="30379" y="67338"/>
                  <a:pt x="30379" y="67338"/>
                  <a:pt x="30379" y="67338"/>
                </a:cubicBezTo>
                <a:cubicBezTo>
                  <a:pt x="29620" y="65611"/>
                  <a:pt x="29620" y="65611"/>
                  <a:pt x="29620" y="65611"/>
                </a:cubicBezTo>
                <a:cubicBezTo>
                  <a:pt x="28860" y="64748"/>
                  <a:pt x="28860" y="64748"/>
                  <a:pt x="28860" y="64748"/>
                </a:cubicBezTo>
                <a:cubicBezTo>
                  <a:pt x="26582" y="61294"/>
                  <a:pt x="26582" y="61294"/>
                  <a:pt x="26582" y="61294"/>
                </a:cubicBezTo>
                <a:cubicBezTo>
                  <a:pt x="24303" y="59568"/>
                  <a:pt x="24303" y="59568"/>
                  <a:pt x="24303" y="59568"/>
                </a:cubicBezTo>
                <a:cubicBezTo>
                  <a:pt x="23544" y="58705"/>
                  <a:pt x="23544" y="58705"/>
                  <a:pt x="23544" y="58705"/>
                </a:cubicBezTo>
                <a:cubicBezTo>
                  <a:pt x="22784" y="57841"/>
                  <a:pt x="22784" y="57841"/>
                  <a:pt x="22784" y="57841"/>
                </a:cubicBezTo>
                <a:cubicBezTo>
                  <a:pt x="21265" y="55251"/>
                  <a:pt x="21265" y="55251"/>
                  <a:pt x="21265" y="55251"/>
                </a:cubicBezTo>
                <a:cubicBezTo>
                  <a:pt x="18987" y="52661"/>
                  <a:pt x="18987" y="52661"/>
                  <a:pt x="18987" y="52661"/>
                </a:cubicBezTo>
                <a:cubicBezTo>
                  <a:pt x="17468" y="50935"/>
                  <a:pt x="17468" y="50935"/>
                  <a:pt x="17468" y="50935"/>
                </a:cubicBezTo>
                <a:cubicBezTo>
                  <a:pt x="15949" y="48345"/>
                  <a:pt x="15949" y="48345"/>
                  <a:pt x="15949" y="48345"/>
                </a:cubicBezTo>
                <a:cubicBezTo>
                  <a:pt x="17468" y="46618"/>
                  <a:pt x="17468" y="46618"/>
                  <a:pt x="17468" y="46618"/>
                </a:cubicBezTo>
                <a:cubicBezTo>
                  <a:pt x="16708" y="45755"/>
                  <a:pt x="15949" y="45755"/>
                  <a:pt x="15949" y="44892"/>
                </a:cubicBezTo>
                <a:cubicBezTo>
                  <a:pt x="15189" y="44892"/>
                  <a:pt x="13670" y="44028"/>
                  <a:pt x="14430" y="43165"/>
                </a:cubicBezTo>
                <a:cubicBezTo>
                  <a:pt x="14430" y="42302"/>
                  <a:pt x="13670" y="41438"/>
                  <a:pt x="13670" y="39712"/>
                </a:cubicBezTo>
                <a:cubicBezTo>
                  <a:pt x="13670" y="38848"/>
                  <a:pt x="13670" y="37985"/>
                  <a:pt x="12911" y="37985"/>
                </a:cubicBezTo>
                <a:cubicBezTo>
                  <a:pt x="12151" y="37122"/>
                  <a:pt x="12151" y="37122"/>
                  <a:pt x="12151" y="37122"/>
                </a:cubicBezTo>
                <a:cubicBezTo>
                  <a:pt x="11392" y="37122"/>
                  <a:pt x="10632" y="37122"/>
                  <a:pt x="10632" y="37122"/>
                </a:cubicBezTo>
                <a:cubicBezTo>
                  <a:pt x="9873" y="37122"/>
                  <a:pt x="9873" y="37122"/>
                  <a:pt x="9873" y="37122"/>
                </a:cubicBezTo>
                <a:cubicBezTo>
                  <a:pt x="9873" y="37122"/>
                  <a:pt x="10632" y="35395"/>
                  <a:pt x="10632" y="33669"/>
                </a:cubicBezTo>
                <a:cubicBezTo>
                  <a:pt x="7594" y="32805"/>
                  <a:pt x="7594" y="32805"/>
                  <a:pt x="7594" y="32805"/>
                </a:cubicBezTo>
                <a:cubicBezTo>
                  <a:pt x="7594" y="32805"/>
                  <a:pt x="7594" y="30215"/>
                  <a:pt x="6075" y="29352"/>
                </a:cubicBezTo>
                <a:cubicBezTo>
                  <a:pt x="4556" y="29352"/>
                  <a:pt x="4556" y="29352"/>
                  <a:pt x="4556" y="29352"/>
                </a:cubicBezTo>
                <a:cubicBezTo>
                  <a:pt x="3797" y="30215"/>
                  <a:pt x="3797" y="31079"/>
                  <a:pt x="3797" y="31079"/>
                </a:cubicBezTo>
                <a:cubicBezTo>
                  <a:pt x="759" y="27625"/>
                  <a:pt x="759" y="27625"/>
                  <a:pt x="759" y="27625"/>
                </a:cubicBezTo>
                <a:cubicBezTo>
                  <a:pt x="759" y="27625"/>
                  <a:pt x="759" y="26762"/>
                  <a:pt x="1518" y="25035"/>
                </a:cubicBezTo>
                <a:cubicBezTo>
                  <a:pt x="3037" y="23309"/>
                  <a:pt x="1518" y="22446"/>
                  <a:pt x="1518" y="22446"/>
                </a:cubicBezTo>
                <a:cubicBezTo>
                  <a:pt x="759" y="19856"/>
                  <a:pt x="759" y="19856"/>
                  <a:pt x="759" y="19856"/>
                </a:cubicBezTo>
                <a:cubicBezTo>
                  <a:pt x="1518" y="18129"/>
                  <a:pt x="1518" y="18129"/>
                  <a:pt x="1518" y="18129"/>
                </a:cubicBezTo>
                <a:cubicBezTo>
                  <a:pt x="759" y="17266"/>
                  <a:pt x="759" y="17266"/>
                  <a:pt x="759" y="17266"/>
                </a:cubicBezTo>
                <a:cubicBezTo>
                  <a:pt x="0" y="16402"/>
                  <a:pt x="0" y="16402"/>
                  <a:pt x="0" y="16402"/>
                </a:cubicBezTo>
                <a:cubicBezTo>
                  <a:pt x="0" y="16402"/>
                  <a:pt x="0" y="16402"/>
                  <a:pt x="0" y="16402"/>
                </a:cubicBezTo>
                <a:cubicBezTo>
                  <a:pt x="0" y="16402"/>
                  <a:pt x="0" y="16402"/>
                  <a:pt x="0" y="16402"/>
                </a:cubicBezTo>
                <a:cubicBezTo>
                  <a:pt x="1518" y="12949"/>
                  <a:pt x="1518" y="12949"/>
                  <a:pt x="1518" y="12949"/>
                </a:cubicBezTo>
                <a:cubicBezTo>
                  <a:pt x="1518" y="12949"/>
                  <a:pt x="759" y="11223"/>
                  <a:pt x="759" y="9496"/>
                </a:cubicBezTo>
                <a:cubicBezTo>
                  <a:pt x="759" y="9496"/>
                  <a:pt x="1518" y="8633"/>
                  <a:pt x="1518" y="8633"/>
                </a:cubicBezTo>
                <a:cubicBezTo>
                  <a:pt x="1518" y="8633"/>
                  <a:pt x="1518" y="8633"/>
                  <a:pt x="1518" y="8633"/>
                </a:cubicBezTo>
                <a:cubicBezTo>
                  <a:pt x="1518" y="7769"/>
                  <a:pt x="1518" y="7769"/>
                  <a:pt x="1518" y="7769"/>
                </a:cubicBezTo>
                <a:cubicBezTo>
                  <a:pt x="1518" y="7769"/>
                  <a:pt x="1518" y="7769"/>
                  <a:pt x="1518" y="7769"/>
                </a:cubicBezTo>
                <a:cubicBezTo>
                  <a:pt x="2278" y="7769"/>
                  <a:pt x="2278" y="7769"/>
                  <a:pt x="2278" y="7769"/>
                </a:cubicBezTo>
                <a:cubicBezTo>
                  <a:pt x="2278" y="7769"/>
                  <a:pt x="2278" y="7769"/>
                  <a:pt x="2278" y="7769"/>
                </a:cubicBezTo>
                <a:cubicBezTo>
                  <a:pt x="2278" y="6906"/>
                  <a:pt x="6075" y="6043"/>
                  <a:pt x="6075" y="6043"/>
                </a:cubicBezTo>
                <a:cubicBezTo>
                  <a:pt x="7594" y="5179"/>
                  <a:pt x="7594" y="5179"/>
                  <a:pt x="7594" y="5179"/>
                </a:cubicBezTo>
                <a:cubicBezTo>
                  <a:pt x="10632" y="9496"/>
                  <a:pt x="10632" y="9496"/>
                  <a:pt x="10632" y="9496"/>
                </a:cubicBezTo>
                <a:cubicBezTo>
                  <a:pt x="13670" y="12949"/>
                  <a:pt x="13670" y="12949"/>
                  <a:pt x="13670" y="12949"/>
                </a:cubicBezTo>
                <a:cubicBezTo>
                  <a:pt x="15949" y="14676"/>
                  <a:pt x="15949" y="14676"/>
                  <a:pt x="15949" y="14676"/>
                </a:cubicBezTo>
                <a:cubicBezTo>
                  <a:pt x="15949" y="14676"/>
                  <a:pt x="16708" y="13812"/>
                  <a:pt x="17468" y="13812"/>
                </a:cubicBezTo>
                <a:cubicBezTo>
                  <a:pt x="17468" y="12949"/>
                  <a:pt x="17468" y="11223"/>
                  <a:pt x="17468" y="11223"/>
                </a:cubicBezTo>
                <a:cubicBezTo>
                  <a:pt x="18987" y="9496"/>
                  <a:pt x="18987" y="9496"/>
                  <a:pt x="18987" y="9496"/>
                </a:cubicBezTo>
                <a:cubicBezTo>
                  <a:pt x="19746" y="7769"/>
                  <a:pt x="19746" y="7769"/>
                  <a:pt x="19746" y="7769"/>
                </a:cubicBezTo>
                <a:cubicBezTo>
                  <a:pt x="19746" y="6043"/>
                  <a:pt x="19746" y="6043"/>
                  <a:pt x="19746" y="6043"/>
                </a:cubicBezTo>
                <a:cubicBezTo>
                  <a:pt x="21265" y="5179"/>
                  <a:pt x="21265" y="5179"/>
                  <a:pt x="21265" y="5179"/>
                </a:cubicBezTo>
                <a:cubicBezTo>
                  <a:pt x="23544" y="4316"/>
                  <a:pt x="23544" y="4316"/>
                  <a:pt x="23544" y="4316"/>
                </a:cubicBezTo>
                <a:cubicBezTo>
                  <a:pt x="26582" y="3453"/>
                  <a:pt x="26582" y="3453"/>
                  <a:pt x="26582" y="3453"/>
                </a:cubicBezTo>
                <a:cubicBezTo>
                  <a:pt x="26582" y="3453"/>
                  <a:pt x="28860" y="4316"/>
                  <a:pt x="29620" y="4316"/>
                </a:cubicBezTo>
                <a:cubicBezTo>
                  <a:pt x="29620" y="4316"/>
                  <a:pt x="30379" y="4316"/>
                  <a:pt x="30379" y="4316"/>
                </a:cubicBezTo>
                <a:cubicBezTo>
                  <a:pt x="31898" y="1726"/>
                  <a:pt x="31898" y="1726"/>
                  <a:pt x="31898" y="1726"/>
                </a:cubicBezTo>
                <a:cubicBezTo>
                  <a:pt x="31898" y="1726"/>
                  <a:pt x="31898" y="1726"/>
                  <a:pt x="31898" y="1726"/>
                </a:cubicBezTo>
                <a:cubicBezTo>
                  <a:pt x="32658" y="0"/>
                  <a:pt x="32658" y="0"/>
                  <a:pt x="32658" y="0"/>
                </a:cubicBezTo>
                <a:cubicBezTo>
                  <a:pt x="36455" y="1726"/>
                  <a:pt x="36455" y="1726"/>
                  <a:pt x="36455" y="1726"/>
                </a:cubicBezTo>
                <a:cubicBezTo>
                  <a:pt x="37974" y="3453"/>
                  <a:pt x="37974" y="3453"/>
                  <a:pt x="37974" y="3453"/>
                </a:cubicBezTo>
                <a:cubicBezTo>
                  <a:pt x="41772" y="4316"/>
                  <a:pt x="41772" y="4316"/>
                  <a:pt x="41772" y="4316"/>
                </a:cubicBezTo>
                <a:cubicBezTo>
                  <a:pt x="41772" y="4316"/>
                  <a:pt x="41772" y="4316"/>
                  <a:pt x="41772" y="4316"/>
                </a:cubicBezTo>
                <a:cubicBezTo>
                  <a:pt x="43291" y="4316"/>
                  <a:pt x="43291" y="4316"/>
                  <a:pt x="43291" y="4316"/>
                </a:cubicBezTo>
                <a:cubicBezTo>
                  <a:pt x="43291" y="3453"/>
                  <a:pt x="43291" y="3453"/>
                  <a:pt x="43291" y="3453"/>
                </a:cubicBezTo>
                <a:cubicBezTo>
                  <a:pt x="46329" y="3453"/>
                  <a:pt x="46329" y="3453"/>
                  <a:pt x="46329" y="3453"/>
                </a:cubicBezTo>
                <a:cubicBezTo>
                  <a:pt x="50126" y="4316"/>
                  <a:pt x="50126" y="4316"/>
                  <a:pt x="50126" y="4316"/>
                </a:cubicBezTo>
                <a:cubicBezTo>
                  <a:pt x="52405" y="4316"/>
                  <a:pt x="52405" y="4316"/>
                  <a:pt x="52405" y="4316"/>
                </a:cubicBezTo>
                <a:cubicBezTo>
                  <a:pt x="56202" y="4316"/>
                  <a:pt x="56202" y="4316"/>
                  <a:pt x="56202" y="4316"/>
                </a:cubicBezTo>
                <a:cubicBezTo>
                  <a:pt x="58481" y="5179"/>
                  <a:pt x="58481" y="5179"/>
                  <a:pt x="58481" y="5179"/>
                </a:cubicBezTo>
                <a:cubicBezTo>
                  <a:pt x="60000" y="6043"/>
                  <a:pt x="60000" y="6043"/>
                  <a:pt x="60000" y="6043"/>
                </a:cubicBezTo>
                <a:cubicBezTo>
                  <a:pt x="60000" y="6043"/>
                  <a:pt x="60000" y="6043"/>
                  <a:pt x="60759" y="5179"/>
                </a:cubicBezTo>
                <a:cubicBezTo>
                  <a:pt x="60759" y="5179"/>
                  <a:pt x="63037" y="5179"/>
                  <a:pt x="63037" y="5179"/>
                </a:cubicBezTo>
                <a:cubicBezTo>
                  <a:pt x="63797" y="2589"/>
                  <a:pt x="63797" y="2589"/>
                  <a:pt x="63797" y="2589"/>
                </a:cubicBezTo>
                <a:cubicBezTo>
                  <a:pt x="64556" y="4316"/>
                  <a:pt x="64556" y="4316"/>
                  <a:pt x="64556" y="4316"/>
                </a:cubicBezTo>
                <a:cubicBezTo>
                  <a:pt x="65316" y="4316"/>
                  <a:pt x="66835" y="4316"/>
                  <a:pt x="66835" y="4316"/>
                </a:cubicBezTo>
                <a:cubicBezTo>
                  <a:pt x="67594" y="1726"/>
                  <a:pt x="67594" y="1726"/>
                  <a:pt x="67594" y="1726"/>
                </a:cubicBezTo>
                <a:cubicBezTo>
                  <a:pt x="68354" y="2589"/>
                  <a:pt x="68354" y="2589"/>
                  <a:pt x="68354" y="2589"/>
                </a:cubicBezTo>
                <a:cubicBezTo>
                  <a:pt x="69113" y="2589"/>
                  <a:pt x="69113" y="2589"/>
                  <a:pt x="69873" y="2589"/>
                </a:cubicBezTo>
                <a:cubicBezTo>
                  <a:pt x="70632" y="2589"/>
                  <a:pt x="71392" y="1726"/>
                  <a:pt x="71392" y="1726"/>
                </a:cubicBezTo>
                <a:cubicBezTo>
                  <a:pt x="71392" y="1726"/>
                  <a:pt x="72151" y="2589"/>
                  <a:pt x="72151" y="2589"/>
                </a:cubicBezTo>
                <a:cubicBezTo>
                  <a:pt x="72151" y="2589"/>
                  <a:pt x="72911" y="1726"/>
                  <a:pt x="73670" y="1726"/>
                </a:cubicBezTo>
                <a:cubicBezTo>
                  <a:pt x="73670" y="1726"/>
                  <a:pt x="73670" y="1726"/>
                  <a:pt x="73670" y="1726"/>
                </a:cubicBezTo>
                <a:cubicBezTo>
                  <a:pt x="73670" y="1726"/>
                  <a:pt x="73670" y="1726"/>
                  <a:pt x="7367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863"/>
                  <a:pt x="75189" y="863"/>
                  <a:pt x="75189" y="863"/>
                </a:cubicBezTo>
                <a:cubicBezTo>
                  <a:pt x="75189" y="863"/>
                  <a:pt x="75189" y="863"/>
                  <a:pt x="75189" y="863"/>
                </a:cubicBezTo>
                <a:cubicBezTo>
                  <a:pt x="75189" y="863"/>
                  <a:pt x="75189" y="863"/>
                  <a:pt x="75189" y="863"/>
                </a:cubicBezTo>
                <a:cubicBezTo>
                  <a:pt x="75189" y="863"/>
                  <a:pt x="75189" y="863"/>
                  <a:pt x="75189" y="863"/>
                </a:cubicBezTo>
                <a:cubicBezTo>
                  <a:pt x="75189" y="863"/>
                  <a:pt x="75189" y="863"/>
                  <a:pt x="7518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6708" y="2589"/>
                  <a:pt x="78227" y="3453"/>
                </a:cubicBezTo>
                <a:cubicBezTo>
                  <a:pt x="78227" y="3453"/>
                  <a:pt x="78227" y="3453"/>
                  <a:pt x="78227" y="3453"/>
                </a:cubicBezTo>
                <a:cubicBezTo>
                  <a:pt x="79746" y="3453"/>
                  <a:pt x="79746" y="3453"/>
                  <a:pt x="79746" y="3453"/>
                </a:cubicBezTo>
                <a:cubicBezTo>
                  <a:pt x="79746" y="3453"/>
                  <a:pt x="79746" y="3453"/>
                  <a:pt x="79746" y="3453"/>
                </a:cubicBezTo>
                <a:cubicBezTo>
                  <a:pt x="79746" y="3453"/>
                  <a:pt x="80506" y="2589"/>
                  <a:pt x="81265" y="2589"/>
                </a:cubicBezTo>
                <a:cubicBezTo>
                  <a:pt x="82784" y="2589"/>
                  <a:pt x="83544" y="2589"/>
                  <a:pt x="84303" y="2589"/>
                </a:cubicBezTo>
                <a:cubicBezTo>
                  <a:pt x="85822" y="2589"/>
                  <a:pt x="86582" y="4316"/>
                  <a:pt x="86582" y="4316"/>
                </a:cubicBezTo>
                <a:cubicBezTo>
                  <a:pt x="88860" y="6906"/>
                  <a:pt x="88860" y="6906"/>
                  <a:pt x="88860" y="6906"/>
                </a:cubicBezTo>
                <a:cubicBezTo>
                  <a:pt x="88860" y="6906"/>
                  <a:pt x="89620" y="8633"/>
                  <a:pt x="89620" y="9496"/>
                </a:cubicBezTo>
                <a:cubicBezTo>
                  <a:pt x="90379" y="10359"/>
                  <a:pt x="90379" y="11223"/>
                  <a:pt x="90379" y="11223"/>
                </a:cubicBezTo>
                <a:cubicBezTo>
                  <a:pt x="90379" y="11223"/>
                  <a:pt x="90379" y="11223"/>
                  <a:pt x="90379" y="11223"/>
                </a:cubicBezTo>
                <a:cubicBezTo>
                  <a:pt x="91139" y="11223"/>
                  <a:pt x="96455" y="13812"/>
                  <a:pt x="97215" y="13812"/>
                </a:cubicBezTo>
                <a:cubicBezTo>
                  <a:pt x="97215" y="13812"/>
                  <a:pt x="97974" y="13812"/>
                  <a:pt x="97974" y="13812"/>
                </a:cubicBezTo>
                <a:cubicBezTo>
                  <a:pt x="97974" y="12086"/>
                  <a:pt x="97215" y="11223"/>
                  <a:pt x="98734" y="10359"/>
                </a:cubicBezTo>
                <a:cubicBezTo>
                  <a:pt x="99493" y="10359"/>
                  <a:pt x="100253" y="12086"/>
                  <a:pt x="100253" y="10359"/>
                </a:cubicBezTo>
                <a:cubicBezTo>
                  <a:pt x="100253" y="8633"/>
                  <a:pt x="101012" y="9496"/>
                  <a:pt x="100253" y="7769"/>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2" name="Shape 2027">
            <a:extLst>
              <a:ext uri="{FF2B5EF4-FFF2-40B4-BE49-F238E27FC236}">
                <a16:creationId xmlns:a16="http://schemas.microsoft.com/office/drawing/2014/main" id="{4736A1E1-3B04-0A5E-0A8A-F2411D57EB8E}"/>
              </a:ext>
            </a:extLst>
          </p:cNvPr>
          <p:cNvSpPr/>
          <p:nvPr/>
        </p:nvSpPr>
        <p:spPr>
          <a:xfrm>
            <a:off x="7195066" y="3132911"/>
            <a:ext cx="511175" cy="586810"/>
          </a:xfrm>
          <a:custGeom>
            <a:avLst/>
            <a:gdLst/>
            <a:ahLst/>
            <a:cxnLst/>
            <a:rect l="0" t="0" r="0" b="0"/>
            <a:pathLst>
              <a:path w="120000" h="120000" extrusionOk="0">
                <a:moveTo>
                  <a:pt x="32340" y="23712"/>
                </a:moveTo>
                <a:cubicBezTo>
                  <a:pt x="37446" y="21556"/>
                  <a:pt x="37446" y="21556"/>
                  <a:pt x="37446" y="21556"/>
                </a:cubicBezTo>
                <a:cubicBezTo>
                  <a:pt x="40000" y="17245"/>
                  <a:pt x="40000" y="17245"/>
                  <a:pt x="40000" y="17245"/>
                </a:cubicBezTo>
                <a:cubicBezTo>
                  <a:pt x="43404" y="12215"/>
                  <a:pt x="43404" y="12215"/>
                  <a:pt x="43404" y="12215"/>
                </a:cubicBezTo>
                <a:cubicBezTo>
                  <a:pt x="45106" y="10059"/>
                  <a:pt x="45106" y="10059"/>
                  <a:pt x="45106" y="10059"/>
                </a:cubicBezTo>
                <a:cubicBezTo>
                  <a:pt x="46808" y="6467"/>
                  <a:pt x="46808" y="6467"/>
                  <a:pt x="46808" y="6467"/>
                </a:cubicBezTo>
                <a:cubicBezTo>
                  <a:pt x="51914" y="5029"/>
                  <a:pt x="51914" y="5029"/>
                  <a:pt x="51914" y="5029"/>
                </a:cubicBezTo>
                <a:cubicBezTo>
                  <a:pt x="51914" y="5029"/>
                  <a:pt x="55319" y="4311"/>
                  <a:pt x="56170" y="4311"/>
                </a:cubicBezTo>
                <a:cubicBezTo>
                  <a:pt x="57021" y="3592"/>
                  <a:pt x="62127" y="0"/>
                  <a:pt x="62127" y="0"/>
                </a:cubicBezTo>
                <a:cubicBezTo>
                  <a:pt x="62978" y="0"/>
                  <a:pt x="62978" y="0"/>
                  <a:pt x="62978" y="0"/>
                </a:cubicBezTo>
                <a:cubicBezTo>
                  <a:pt x="60425" y="3592"/>
                  <a:pt x="60425" y="3592"/>
                  <a:pt x="60425" y="3592"/>
                </a:cubicBezTo>
                <a:cubicBezTo>
                  <a:pt x="60425" y="5748"/>
                  <a:pt x="60425" y="5748"/>
                  <a:pt x="60425" y="5748"/>
                </a:cubicBezTo>
                <a:cubicBezTo>
                  <a:pt x="60425" y="7185"/>
                  <a:pt x="60425" y="7185"/>
                  <a:pt x="60425" y="7185"/>
                </a:cubicBezTo>
                <a:cubicBezTo>
                  <a:pt x="61276" y="10059"/>
                  <a:pt x="61276" y="10059"/>
                  <a:pt x="61276" y="10059"/>
                </a:cubicBezTo>
                <a:cubicBezTo>
                  <a:pt x="62127" y="10778"/>
                  <a:pt x="62127" y="10778"/>
                  <a:pt x="62127" y="10778"/>
                </a:cubicBezTo>
                <a:cubicBezTo>
                  <a:pt x="62127" y="13652"/>
                  <a:pt x="62127" y="13652"/>
                  <a:pt x="62127" y="13652"/>
                </a:cubicBezTo>
                <a:cubicBezTo>
                  <a:pt x="62127" y="16526"/>
                  <a:pt x="62127" y="16526"/>
                  <a:pt x="62127" y="16526"/>
                </a:cubicBezTo>
                <a:cubicBezTo>
                  <a:pt x="62127" y="16526"/>
                  <a:pt x="64680" y="17964"/>
                  <a:pt x="63829" y="18682"/>
                </a:cubicBezTo>
                <a:cubicBezTo>
                  <a:pt x="62127" y="19401"/>
                  <a:pt x="60425" y="21556"/>
                  <a:pt x="60425" y="21556"/>
                </a:cubicBezTo>
                <a:cubicBezTo>
                  <a:pt x="59574" y="25868"/>
                  <a:pt x="59574" y="25868"/>
                  <a:pt x="59574" y="25868"/>
                </a:cubicBezTo>
                <a:cubicBezTo>
                  <a:pt x="56170" y="29461"/>
                  <a:pt x="56170" y="29461"/>
                  <a:pt x="56170" y="29461"/>
                </a:cubicBezTo>
                <a:cubicBezTo>
                  <a:pt x="57021" y="33772"/>
                  <a:pt x="57021" y="33772"/>
                  <a:pt x="57021" y="33772"/>
                </a:cubicBezTo>
                <a:cubicBezTo>
                  <a:pt x="57872" y="37365"/>
                  <a:pt x="57872" y="37365"/>
                  <a:pt x="57872" y="37365"/>
                </a:cubicBezTo>
                <a:cubicBezTo>
                  <a:pt x="57021" y="40239"/>
                  <a:pt x="57021" y="40239"/>
                  <a:pt x="57021" y="40239"/>
                </a:cubicBezTo>
                <a:cubicBezTo>
                  <a:pt x="59574" y="42395"/>
                  <a:pt x="59574" y="42395"/>
                  <a:pt x="59574" y="42395"/>
                </a:cubicBezTo>
                <a:cubicBezTo>
                  <a:pt x="58723" y="43832"/>
                  <a:pt x="58723" y="43832"/>
                  <a:pt x="58723" y="43832"/>
                </a:cubicBezTo>
                <a:cubicBezTo>
                  <a:pt x="59574" y="45988"/>
                  <a:pt x="59574" y="45988"/>
                  <a:pt x="59574" y="45988"/>
                </a:cubicBezTo>
                <a:cubicBezTo>
                  <a:pt x="62127" y="47425"/>
                  <a:pt x="62127" y="47425"/>
                  <a:pt x="62127" y="47425"/>
                </a:cubicBezTo>
                <a:cubicBezTo>
                  <a:pt x="62127" y="47425"/>
                  <a:pt x="63829" y="47425"/>
                  <a:pt x="64680" y="47425"/>
                </a:cubicBezTo>
                <a:cubicBezTo>
                  <a:pt x="65531" y="47425"/>
                  <a:pt x="68085" y="46706"/>
                  <a:pt x="68936" y="46706"/>
                </a:cubicBezTo>
                <a:cubicBezTo>
                  <a:pt x="69787" y="46706"/>
                  <a:pt x="71489" y="47425"/>
                  <a:pt x="71489" y="47425"/>
                </a:cubicBezTo>
                <a:cubicBezTo>
                  <a:pt x="74042" y="50299"/>
                  <a:pt x="74042" y="50299"/>
                  <a:pt x="74042" y="50299"/>
                </a:cubicBezTo>
                <a:cubicBezTo>
                  <a:pt x="74042" y="52455"/>
                  <a:pt x="74042" y="52455"/>
                  <a:pt x="74042" y="52455"/>
                </a:cubicBezTo>
                <a:cubicBezTo>
                  <a:pt x="74042" y="52455"/>
                  <a:pt x="73191" y="53892"/>
                  <a:pt x="73191" y="54610"/>
                </a:cubicBezTo>
                <a:cubicBezTo>
                  <a:pt x="72340" y="55329"/>
                  <a:pt x="71489" y="56766"/>
                  <a:pt x="71489" y="56766"/>
                </a:cubicBezTo>
                <a:cubicBezTo>
                  <a:pt x="69787" y="58203"/>
                  <a:pt x="69787" y="58203"/>
                  <a:pt x="69787" y="58203"/>
                </a:cubicBezTo>
                <a:cubicBezTo>
                  <a:pt x="68936" y="60359"/>
                  <a:pt x="68936" y="60359"/>
                  <a:pt x="68936" y="60359"/>
                </a:cubicBezTo>
                <a:cubicBezTo>
                  <a:pt x="68085" y="61796"/>
                  <a:pt x="68085" y="61796"/>
                  <a:pt x="68085" y="61796"/>
                </a:cubicBezTo>
                <a:cubicBezTo>
                  <a:pt x="68085" y="61796"/>
                  <a:pt x="68085" y="61796"/>
                  <a:pt x="68085" y="61796"/>
                </a:cubicBezTo>
                <a:cubicBezTo>
                  <a:pt x="66382" y="60359"/>
                  <a:pt x="66382" y="60359"/>
                  <a:pt x="66382" y="60359"/>
                </a:cubicBezTo>
                <a:cubicBezTo>
                  <a:pt x="66382" y="60359"/>
                  <a:pt x="66382" y="58203"/>
                  <a:pt x="65531" y="58922"/>
                </a:cubicBezTo>
                <a:cubicBezTo>
                  <a:pt x="64680" y="58922"/>
                  <a:pt x="63829" y="60359"/>
                  <a:pt x="63829" y="60359"/>
                </a:cubicBezTo>
                <a:cubicBezTo>
                  <a:pt x="64680" y="61796"/>
                  <a:pt x="64680" y="61796"/>
                  <a:pt x="64680" y="61796"/>
                </a:cubicBezTo>
                <a:cubicBezTo>
                  <a:pt x="64680" y="61796"/>
                  <a:pt x="65531" y="63952"/>
                  <a:pt x="64680" y="63952"/>
                </a:cubicBezTo>
                <a:cubicBezTo>
                  <a:pt x="63829" y="63952"/>
                  <a:pt x="62978" y="63952"/>
                  <a:pt x="62978" y="63952"/>
                </a:cubicBezTo>
                <a:cubicBezTo>
                  <a:pt x="62127" y="61077"/>
                  <a:pt x="62127" y="61077"/>
                  <a:pt x="62127" y="61077"/>
                </a:cubicBezTo>
                <a:cubicBezTo>
                  <a:pt x="59574" y="60359"/>
                  <a:pt x="59574" y="60359"/>
                  <a:pt x="59574" y="60359"/>
                </a:cubicBezTo>
                <a:cubicBezTo>
                  <a:pt x="61276" y="57485"/>
                  <a:pt x="61276" y="57485"/>
                  <a:pt x="61276" y="57485"/>
                </a:cubicBezTo>
                <a:cubicBezTo>
                  <a:pt x="59574" y="56766"/>
                  <a:pt x="59574" y="56766"/>
                  <a:pt x="59574" y="56766"/>
                </a:cubicBezTo>
                <a:cubicBezTo>
                  <a:pt x="59574" y="56766"/>
                  <a:pt x="58723" y="56766"/>
                  <a:pt x="57872" y="57485"/>
                </a:cubicBezTo>
                <a:cubicBezTo>
                  <a:pt x="57872" y="58203"/>
                  <a:pt x="57021" y="61077"/>
                  <a:pt x="57021" y="61077"/>
                </a:cubicBezTo>
                <a:cubicBezTo>
                  <a:pt x="56170" y="63952"/>
                  <a:pt x="56170" y="63952"/>
                  <a:pt x="56170" y="63952"/>
                </a:cubicBezTo>
                <a:cubicBezTo>
                  <a:pt x="56170" y="63952"/>
                  <a:pt x="57021" y="64670"/>
                  <a:pt x="57021" y="65389"/>
                </a:cubicBezTo>
                <a:cubicBezTo>
                  <a:pt x="57021" y="66107"/>
                  <a:pt x="56170" y="66826"/>
                  <a:pt x="56170" y="66826"/>
                </a:cubicBezTo>
                <a:cubicBezTo>
                  <a:pt x="56170" y="66826"/>
                  <a:pt x="56170" y="67544"/>
                  <a:pt x="56170" y="68263"/>
                </a:cubicBezTo>
                <a:cubicBezTo>
                  <a:pt x="56170" y="68263"/>
                  <a:pt x="57021" y="69700"/>
                  <a:pt x="57021" y="70419"/>
                </a:cubicBezTo>
                <a:cubicBezTo>
                  <a:pt x="57021" y="70419"/>
                  <a:pt x="57021" y="71137"/>
                  <a:pt x="56170" y="71137"/>
                </a:cubicBezTo>
                <a:cubicBezTo>
                  <a:pt x="56170" y="71856"/>
                  <a:pt x="56170" y="71856"/>
                  <a:pt x="56170" y="72574"/>
                </a:cubicBezTo>
                <a:cubicBezTo>
                  <a:pt x="55319" y="72574"/>
                  <a:pt x="54468" y="73293"/>
                  <a:pt x="54468" y="73293"/>
                </a:cubicBezTo>
                <a:cubicBezTo>
                  <a:pt x="54468" y="73293"/>
                  <a:pt x="52765" y="74011"/>
                  <a:pt x="52765" y="74011"/>
                </a:cubicBezTo>
                <a:cubicBezTo>
                  <a:pt x="52765" y="74011"/>
                  <a:pt x="51914" y="73293"/>
                  <a:pt x="51063" y="73293"/>
                </a:cubicBezTo>
                <a:cubicBezTo>
                  <a:pt x="50212" y="73293"/>
                  <a:pt x="50212" y="72574"/>
                  <a:pt x="49361" y="73293"/>
                </a:cubicBezTo>
                <a:cubicBezTo>
                  <a:pt x="48510" y="74011"/>
                  <a:pt x="48510" y="74011"/>
                  <a:pt x="48510" y="74011"/>
                </a:cubicBezTo>
                <a:cubicBezTo>
                  <a:pt x="49361" y="74730"/>
                  <a:pt x="49361" y="74730"/>
                  <a:pt x="49361" y="74730"/>
                </a:cubicBezTo>
                <a:cubicBezTo>
                  <a:pt x="51063" y="74730"/>
                  <a:pt x="51063" y="74730"/>
                  <a:pt x="51063" y="74730"/>
                </a:cubicBezTo>
                <a:cubicBezTo>
                  <a:pt x="51063" y="76167"/>
                  <a:pt x="51063" y="76167"/>
                  <a:pt x="51063" y="76167"/>
                </a:cubicBezTo>
                <a:cubicBezTo>
                  <a:pt x="51063" y="76167"/>
                  <a:pt x="51914" y="76167"/>
                  <a:pt x="51914" y="76886"/>
                </a:cubicBezTo>
                <a:cubicBezTo>
                  <a:pt x="51063" y="77604"/>
                  <a:pt x="50212" y="78323"/>
                  <a:pt x="50212" y="78323"/>
                </a:cubicBezTo>
                <a:cubicBezTo>
                  <a:pt x="48510" y="79760"/>
                  <a:pt x="48510" y="79760"/>
                  <a:pt x="48510" y="79760"/>
                </a:cubicBezTo>
                <a:cubicBezTo>
                  <a:pt x="46808" y="80479"/>
                  <a:pt x="46808" y="80479"/>
                  <a:pt x="46808" y="80479"/>
                </a:cubicBezTo>
                <a:cubicBezTo>
                  <a:pt x="46808" y="80479"/>
                  <a:pt x="45106" y="79760"/>
                  <a:pt x="45106" y="80479"/>
                </a:cubicBezTo>
                <a:cubicBezTo>
                  <a:pt x="44255" y="80479"/>
                  <a:pt x="43404" y="80479"/>
                  <a:pt x="43404" y="80479"/>
                </a:cubicBezTo>
                <a:cubicBezTo>
                  <a:pt x="43404" y="81197"/>
                  <a:pt x="45106" y="82634"/>
                  <a:pt x="45106" y="82634"/>
                </a:cubicBezTo>
                <a:cubicBezTo>
                  <a:pt x="41702" y="79760"/>
                  <a:pt x="41702" y="79760"/>
                  <a:pt x="41702" y="79760"/>
                </a:cubicBezTo>
                <a:cubicBezTo>
                  <a:pt x="40000" y="79760"/>
                  <a:pt x="40000" y="79760"/>
                  <a:pt x="40000" y="79760"/>
                </a:cubicBezTo>
                <a:cubicBezTo>
                  <a:pt x="42553" y="81197"/>
                  <a:pt x="42553" y="81197"/>
                  <a:pt x="42553" y="81197"/>
                </a:cubicBezTo>
                <a:cubicBezTo>
                  <a:pt x="43404" y="82634"/>
                  <a:pt x="43404" y="82634"/>
                  <a:pt x="43404" y="82634"/>
                </a:cubicBezTo>
                <a:cubicBezTo>
                  <a:pt x="45106" y="83353"/>
                  <a:pt x="45106" y="83353"/>
                  <a:pt x="45106" y="83353"/>
                </a:cubicBezTo>
                <a:cubicBezTo>
                  <a:pt x="44255" y="84071"/>
                  <a:pt x="44255" y="84071"/>
                  <a:pt x="44255" y="84071"/>
                </a:cubicBezTo>
                <a:cubicBezTo>
                  <a:pt x="43404" y="84790"/>
                  <a:pt x="43404" y="84790"/>
                  <a:pt x="43404" y="84790"/>
                </a:cubicBezTo>
                <a:cubicBezTo>
                  <a:pt x="41702" y="86227"/>
                  <a:pt x="41702" y="86227"/>
                  <a:pt x="41702" y="86227"/>
                </a:cubicBezTo>
                <a:cubicBezTo>
                  <a:pt x="41702" y="86227"/>
                  <a:pt x="40851" y="86946"/>
                  <a:pt x="40000" y="86946"/>
                </a:cubicBezTo>
                <a:cubicBezTo>
                  <a:pt x="40000" y="86946"/>
                  <a:pt x="37446" y="86946"/>
                  <a:pt x="37446" y="86946"/>
                </a:cubicBezTo>
                <a:cubicBezTo>
                  <a:pt x="38297" y="87664"/>
                  <a:pt x="38297" y="87664"/>
                  <a:pt x="38297" y="87664"/>
                </a:cubicBezTo>
                <a:cubicBezTo>
                  <a:pt x="40000" y="88383"/>
                  <a:pt x="40000" y="88383"/>
                  <a:pt x="40000" y="88383"/>
                </a:cubicBezTo>
                <a:cubicBezTo>
                  <a:pt x="40000" y="88383"/>
                  <a:pt x="40851" y="87664"/>
                  <a:pt x="40851" y="88383"/>
                </a:cubicBezTo>
                <a:cubicBezTo>
                  <a:pt x="40000" y="88383"/>
                  <a:pt x="40000" y="88383"/>
                  <a:pt x="40000" y="89101"/>
                </a:cubicBezTo>
                <a:cubicBezTo>
                  <a:pt x="40000" y="90538"/>
                  <a:pt x="40000" y="92694"/>
                  <a:pt x="40000" y="92694"/>
                </a:cubicBezTo>
                <a:cubicBezTo>
                  <a:pt x="41702" y="94850"/>
                  <a:pt x="41702" y="94850"/>
                  <a:pt x="41702" y="94850"/>
                </a:cubicBezTo>
                <a:cubicBezTo>
                  <a:pt x="42553" y="95568"/>
                  <a:pt x="42553" y="95568"/>
                  <a:pt x="42553" y="95568"/>
                </a:cubicBezTo>
                <a:cubicBezTo>
                  <a:pt x="42553" y="95568"/>
                  <a:pt x="42553" y="95568"/>
                  <a:pt x="42553" y="96287"/>
                </a:cubicBezTo>
                <a:cubicBezTo>
                  <a:pt x="42553" y="96287"/>
                  <a:pt x="42553" y="97005"/>
                  <a:pt x="42553" y="97005"/>
                </a:cubicBezTo>
                <a:cubicBezTo>
                  <a:pt x="42553" y="98443"/>
                  <a:pt x="42553" y="98443"/>
                  <a:pt x="42553" y="98443"/>
                </a:cubicBezTo>
                <a:cubicBezTo>
                  <a:pt x="42553" y="98443"/>
                  <a:pt x="41702" y="99161"/>
                  <a:pt x="40851" y="99161"/>
                </a:cubicBezTo>
                <a:cubicBezTo>
                  <a:pt x="40851" y="99161"/>
                  <a:pt x="37446" y="99880"/>
                  <a:pt x="37446" y="99880"/>
                </a:cubicBezTo>
                <a:cubicBezTo>
                  <a:pt x="36595" y="101317"/>
                  <a:pt x="36595" y="101317"/>
                  <a:pt x="36595" y="101317"/>
                </a:cubicBezTo>
                <a:cubicBezTo>
                  <a:pt x="38297" y="102035"/>
                  <a:pt x="38297" y="102035"/>
                  <a:pt x="38297" y="102035"/>
                </a:cubicBezTo>
                <a:cubicBezTo>
                  <a:pt x="38297" y="102035"/>
                  <a:pt x="38297" y="103473"/>
                  <a:pt x="38297" y="103473"/>
                </a:cubicBezTo>
                <a:cubicBezTo>
                  <a:pt x="38297" y="104191"/>
                  <a:pt x="37446" y="104910"/>
                  <a:pt x="37446" y="104910"/>
                </a:cubicBezTo>
                <a:cubicBezTo>
                  <a:pt x="39148" y="104910"/>
                  <a:pt x="39148" y="104910"/>
                  <a:pt x="39148" y="104910"/>
                </a:cubicBezTo>
                <a:cubicBezTo>
                  <a:pt x="41702" y="105628"/>
                  <a:pt x="41702" y="105628"/>
                  <a:pt x="41702" y="105628"/>
                </a:cubicBezTo>
                <a:cubicBezTo>
                  <a:pt x="45106" y="109221"/>
                  <a:pt x="45106" y="109221"/>
                  <a:pt x="45106" y="109221"/>
                </a:cubicBezTo>
                <a:cubicBezTo>
                  <a:pt x="44255" y="112095"/>
                  <a:pt x="44255" y="112095"/>
                  <a:pt x="44255" y="112095"/>
                </a:cubicBezTo>
                <a:cubicBezTo>
                  <a:pt x="42553" y="113532"/>
                  <a:pt x="42553" y="113532"/>
                  <a:pt x="42553" y="113532"/>
                </a:cubicBezTo>
                <a:cubicBezTo>
                  <a:pt x="40851" y="110658"/>
                  <a:pt x="40851" y="110658"/>
                  <a:pt x="40851" y="110658"/>
                </a:cubicBezTo>
                <a:cubicBezTo>
                  <a:pt x="40851" y="110658"/>
                  <a:pt x="40000" y="110658"/>
                  <a:pt x="40000" y="111377"/>
                </a:cubicBezTo>
                <a:cubicBezTo>
                  <a:pt x="39148" y="111377"/>
                  <a:pt x="36595" y="112814"/>
                  <a:pt x="36595" y="112814"/>
                </a:cubicBezTo>
                <a:cubicBezTo>
                  <a:pt x="36595" y="112814"/>
                  <a:pt x="34893" y="113532"/>
                  <a:pt x="34042" y="113532"/>
                </a:cubicBezTo>
                <a:cubicBezTo>
                  <a:pt x="34042" y="113532"/>
                  <a:pt x="33191" y="113532"/>
                  <a:pt x="33191" y="113532"/>
                </a:cubicBezTo>
                <a:cubicBezTo>
                  <a:pt x="30638" y="112814"/>
                  <a:pt x="30638" y="112814"/>
                  <a:pt x="30638" y="112814"/>
                </a:cubicBezTo>
                <a:cubicBezTo>
                  <a:pt x="27234" y="111377"/>
                  <a:pt x="27234" y="111377"/>
                  <a:pt x="27234" y="111377"/>
                </a:cubicBezTo>
                <a:cubicBezTo>
                  <a:pt x="27234" y="111377"/>
                  <a:pt x="25531" y="110658"/>
                  <a:pt x="24680" y="110658"/>
                </a:cubicBezTo>
                <a:cubicBezTo>
                  <a:pt x="23829" y="110658"/>
                  <a:pt x="19574" y="109221"/>
                  <a:pt x="19574" y="109221"/>
                </a:cubicBezTo>
                <a:cubicBezTo>
                  <a:pt x="17872" y="109940"/>
                  <a:pt x="17872" y="109940"/>
                  <a:pt x="17872" y="109940"/>
                </a:cubicBezTo>
                <a:cubicBezTo>
                  <a:pt x="15319" y="109940"/>
                  <a:pt x="15319" y="109940"/>
                  <a:pt x="15319" y="109940"/>
                </a:cubicBezTo>
                <a:cubicBezTo>
                  <a:pt x="13617" y="109221"/>
                  <a:pt x="13617" y="109221"/>
                  <a:pt x="13617" y="109221"/>
                </a:cubicBezTo>
                <a:cubicBezTo>
                  <a:pt x="11914" y="107065"/>
                  <a:pt x="11914" y="107065"/>
                  <a:pt x="11914" y="107065"/>
                </a:cubicBezTo>
                <a:cubicBezTo>
                  <a:pt x="11914" y="107065"/>
                  <a:pt x="11063" y="105628"/>
                  <a:pt x="11063" y="105628"/>
                </a:cubicBezTo>
                <a:cubicBezTo>
                  <a:pt x="11063" y="105628"/>
                  <a:pt x="13617" y="104191"/>
                  <a:pt x="13617" y="104191"/>
                </a:cubicBezTo>
                <a:cubicBezTo>
                  <a:pt x="14468" y="104191"/>
                  <a:pt x="14468" y="103473"/>
                  <a:pt x="14468" y="103473"/>
                </a:cubicBezTo>
                <a:cubicBezTo>
                  <a:pt x="14468" y="100598"/>
                  <a:pt x="14468" y="100598"/>
                  <a:pt x="14468" y="100598"/>
                </a:cubicBezTo>
                <a:cubicBezTo>
                  <a:pt x="14468" y="100598"/>
                  <a:pt x="14468" y="99161"/>
                  <a:pt x="14468" y="99161"/>
                </a:cubicBezTo>
                <a:cubicBezTo>
                  <a:pt x="14468" y="98443"/>
                  <a:pt x="15319" y="97724"/>
                  <a:pt x="15319" y="97724"/>
                </a:cubicBezTo>
                <a:cubicBezTo>
                  <a:pt x="15319" y="97724"/>
                  <a:pt x="15319" y="95568"/>
                  <a:pt x="14468" y="94850"/>
                </a:cubicBezTo>
                <a:cubicBezTo>
                  <a:pt x="14468" y="93413"/>
                  <a:pt x="14468" y="91976"/>
                  <a:pt x="14468" y="91976"/>
                </a:cubicBezTo>
                <a:cubicBezTo>
                  <a:pt x="12765" y="89820"/>
                  <a:pt x="12765" y="89820"/>
                  <a:pt x="12765" y="89820"/>
                </a:cubicBezTo>
                <a:cubicBezTo>
                  <a:pt x="12765" y="89820"/>
                  <a:pt x="11914" y="89820"/>
                  <a:pt x="10212" y="89101"/>
                </a:cubicBezTo>
                <a:cubicBezTo>
                  <a:pt x="8510" y="88383"/>
                  <a:pt x="5957" y="87664"/>
                  <a:pt x="5957" y="87664"/>
                </a:cubicBezTo>
                <a:cubicBezTo>
                  <a:pt x="5957" y="85508"/>
                  <a:pt x="5957" y="85508"/>
                  <a:pt x="5957" y="85508"/>
                </a:cubicBezTo>
                <a:cubicBezTo>
                  <a:pt x="5106" y="84790"/>
                  <a:pt x="5106" y="84790"/>
                  <a:pt x="5106" y="84790"/>
                </a:cubicBezTo>
                <a:cubicBezTo>
                  <a:pt x="5106" y="84790"/>
                  <a:pt x="3404" y="84790"/>
                  <a:pt x="3404" y="85508"/>
                </a:cubicBezTo>
                <a:cubicBezTo>
                  <a:pt x="3404" y="85508"/>
                  <a:pt x="3404" y="86227"/>
                  <a:pt x="3404" y="86227"/>
                </a:cubicBezTo>
                <a:cubicBezTo>
                  <a:pt x="1702" y="85508"/>
                  <a:pt x="1702" y="85508"/>
                  <a:pt x="1702" y="85508"/>
                </a:cubicBezTo>
                <a:cubicBezTo>
                  <a:pt x="1702" y="85508"/>
                  <a:pt x="0" y="83353"/>
                  <a:pt x="0" y="82634"/>
                </a:cubicBezTo>
                <a:cubicBezTo>
                  <a:pt x="851" y="82634"/>
                  <a:pt x="1702" y="81916"/>
                  <a:pt x="1702" y="81197"/>
                </a:cubicBezTo>
                <a:cubicBezTo>
                  <a:pt x="2553" y="80479"/>
                  <a:pt x="3404" y="79041"/>
                  <a:pt x="3404" y="78323"/>
                </a:cubicBezTo>
                <a:cubicBezTo>
                  <a:pt x="3404" y="78323"/>
                  <a:pt x="3404" y="75449"/>
                  <a:pt x="3404" y="75449"/>
                </a:cubicBezTo>
                <a:cubicBezTo>
                  <a:pt x="3404" y="75449"/>
                  <a:pt x="2553" y="74730"/>
                  <a:pt x="3404" y="74730"/>
                </a:cubicBezTo>
                <a:cubicBezTo>
                  <a:pt x="4255" y="74730"/>
                  <a:pt x="3404" y="74730"/>
                  <a:pt x="4255" y="74730"/>
                </a:cubicBezTo>
                <a:cubicBezTo>
                  <a:pt x="5106" y="74011"/>
                  <a:pt x="7659" y="72574"/>
                  <a:pt x="7659" y="72574"/>
                </a:cubicBezTo>
                <a:cubicBezTo>
                  <a:pt x="7659" y="71137"/>
                  <a:pt x="7659" y="71137"/>
                  <a:pt x="7659" y="71137"/>
                </a:cubicBezTo>
                <a:cubicBezTo>
                  <a:pt x="7659" y="71137"/>
                  <a:pt x="6808" y="69700"/>
                  <a:pt x="6808" y="68982"/>
                </a:cubicBezTo>
                <a:cubicBezTo>
                  <a:pt x="6808" y="68982"/>
                  <a:pt x="6808" y="68982"/>
                  <a:pt x="6808" y="68263"/>
                </a:cubicBezTo>
                <a:cubicBezTo>
                  <a:pt x="6808" y="66826"/>
                  <a:pt x="3404" y="63952"/>
                  <a:pt x="3404" y="63952"/>
                </a:cubicBezTo>
                <a:cubicBezTo>
                  <a:pt x="1702" y="63952"/>
                  <a:pt x="1702" y="63952"/>
                  <a:pt x="1702" y="63952"/>
                </a:cubicBezTo>
                <a:cubicBezTo>
                  <a:pt x="1702" y="63952"/>
                  <a:pt x="1702" y="63233"/>
                  <a:pt x="1702" y="62514"/>
                </a:cubicBezTo>
                <a:cubicBezTo>
                  <a:pt x="1702" y="62514"/>
                  <a:pt x="1702" y="60359"/>
                  <a:pt x="1702" y="60359"/>
                </a:cubicBezTo>
                <a:cubicBezTo>
                  <a:pt x="2553" y="57485"/>
                  <a:pt x="2553" y="57485"/>
                  <a:pt x="2553" y="57485"/>
                </a:cubicBezTo>
                <a:cubicBezTo>
                  <a:pt x="1702" y="52455"/>
                  <a:pt x="1702" y="52455"/>
                  <a:pt x="1702" y="52455"/>
                </a:cubicBezTo>
                <a:cubicBezTo>
                  <a:pt x="1702" y="48862"/>
                  <a:pt x="1702" y="48862"/>
                  <a:pt x="1702" y="48862"/>
                </a:cubicBezTo>
                <a:cubicBezTo>
                  <a:pt x="1702" y="48862"/>
                  <a:pt x="1702" y="45988"/>
                  <a:pt x="1702" y="45269"/>
                </a:cubicBezTo>
                <a:cubicBezTo>
                  <a:pt x="1702" y="45269"/>
                  <a:pt x="3404" y="42395"/>
                  <a:pt x="3404" y="42395"/>
                </a:cubicBezTo>
                <a:cubicBezTo>
                  <a:pt x="4255" y="40958"/>
                  <a:pt x="4255" y="40958"/>
                  <a:pt x="4255" y="40958"/>
                </a:cubicBezTo>
                <a:cubicBezTo>
                  <a:pt x="5106" y="43113"/>
                  <a:pt x="5106" y="43113"/>
                  <a:pt x="5106" y="43113"/>
                </a:cubicBezTo>
                <a:cubicBezTo>
                  <a:pt x="5106" y="43113"/>
                  <a:pt x="4255" y="43832"/>
                  <a:pt x="5106" y="44550"/>
                </a:cubicBezTo>
                <a:cubicBezTo>
                  <a:pt x="5957" y="44550"/>
                  <a:pt x="6808" y="44550"/>
                  <a:pt x="7659" y="44550"/>
                </a:cubicBezTo>
                <a:cubicBezTo>
                  <a:pt x="7659" y="44550"/>
                  <a:pt x="8510" y="45269"/>
                  <a:pt x="8510" y="45269"/>
                </a:cubicBezTo>
                <a:cubicBezTo>
                  <a:pt x="11063" y="46706"/>
                  <a:pt x="11063" y="46706"/>
                  <a:pt x="11063" y="46706"/>
                </a:cubicBezTo>
                <a:cubicBezTo>
                  <a:pt x="12765" y="48143"/>
                  <a:pt x="12765" y="48143"/>
                  <a:pt x="12765" y="48143"/>
                </a:cubicBezTo>
                <a:cubicBezTo>
                  <a:pt x="14468" y="48862"/>
                  <a:pt x="14468" y="48862"/>
                  <a:pt x="14468" y="48862"/>
                </a:cubicBezTo>
                <a:cubicBezTo>
                  <a:pt x="16170" y="48862"/>
                  <a:pt x="16170" y="48862"/>
                  <a:pt x="16170" y="48862"/>
                </a:cubicBezTo>
                <a:cubicBezTo>
                  <a:pt x="17021" y="48143"/>
                  <a:pt x="17021" y="48143"/>
                  <a:pt x="17021" y="48143"/>
                </a:cubicBezTo>
                <a:cubicBezTo>
                  <a:pt x="17021" y="48143"/>
                  <a:pt x="17021" y="47425"/>
                  <a:pt x="17021" y="47425"/>
                </a:cubicBezTo>
                <a:cubicBezTo>
                  <a:pt x="17021" y="47425"/>
                  <a:pt x="16170" y="45988"/>
                  <a:pt x="16170" y="45988"/>
                </a:cubicBezTo>
                <a:cubicBezTo>
                  <a:pt x="16170" y="45269"/>
                  <a:pt x="15319" y="44550"/>
                  <a:pt x="15319" y="44550"/>
                </a:cubicBezTo>
                <a:cubicBezTo>
                  <a:pt x="17872" y="43113"/>
                  <a:pt x="17872" y="43113"/>
                  <a:pt x="17872" y="43113"/>
                </a:cubicBezTo>
                <a:cubicBezTo>
                  <a:pt x="18723" y="41676"/>
                  <a:pt x="18723" y="41676"/>
                  <a:pt x="18723" y="41676"/>
                </a:cubicBezTo>
                <a:cubicBezTo>
                  <a:pt x="18723" y="41676"/>
                  <a:pt x="18723" y="40958"/>
                  <a:pt x="17872" y="40958"/>
                </a:cubicBezTo>
                <a:cubicBezTo>
                  <a:pt x="17021" y="40958"/>
                  <a:pt x="15319" y="40958"/>
                  <a:pt x="15319" y="40958"/>
                </a:cubicBezTo>
                <a:cubicBezTo>
                  <a:pt x="15319" y="40958"/>
                  <a:pt x="14468" y="40239"/>
                  <a:pt x="14468" y="40239"/>
                </a:cubicBezTo>
                <a:cubicBezTo>
                  <a:pt x="14468" y="40239"/>
                  <a:pt x="13617" y="38802"/>
                  <a:pt x="13617" y="38802"/>
                </a:cubicBezTo>
                <a:cubicBezTo>
                  <a:pt x="13617" y="38802"/>
                  <a:pt x="13617" y="37365"/>
                  <a:pt x="14468" y="37365"/>
                </a:cubicBezTo>
                <a:cubicBezTo>
                  <a:pt x="14468" y="36646"/>
                  <a:pt x="15319" y="34491"/>
                  <a:pt x="15319" y="34491"/>
                </a:cubicBezTo>
                <a:cubicBezTo>
                  <a:pt x="15319" y="34491"/>
                  <a:pt x="14468" y="33053"/>
                  <a:pt x="16170" y="33053"/>
                </a:cubicBezTo>
                <a:cubicBezTo>
                  <a:pt x="17872" y="33053"/>
                  <a:pt x="18723" y="33053"/>
                  <a:pt x="18723" y="33053"/>
                </a:cubicBezTo>
                <a:cubicBezTo>
                  <a:pt x="18723" y="33053"/>
                  <a:pt x="19574" y="31616"/>
                  <a:pt x="20425" y="31616"/>
                </a:cubicBezTo>
                <a:cubicBezTo>
                  <a:pt x="20425" y="31616"/>
                  <a:pt x="21276" y="30898"/>
                  <a:pt x="21276" y="31616"/>
                </a:cubicBezTo>
                <a:cubicBezTo>
                  <a:pt x="22127" y="31616"/>
                  <a:pt x="21276" y="33772"/>
                  <a:pt x="21276" y="33772"/>
                </a:cubicBezTo>
                <a:cubicBezTo>
                  <a:pt x="19574" y="35209"/>
                  <a:pt x="19574" y="35209"/>
                  <a:pt x="19574" y="35209"/>
                </a:cubicBezTo>
                <a:cubicBezTo>
                  <a:pt x="19574" y="35209"/>
                  <a:pt x="20425" y="35928"/>
                  <a:pt x="20425" y="36646"/>
                </a:cubicBezTo>
                <a:cubicBezTo>
                  <a:pt x="20425" y="37365"/>
                  <a:pt x="20425" y="38083"/>
                  <a:pt x="20425" y="38083"/>
                </a:cubicBezTo>
                <a:cubicBezTo>
                  <a:pt x="18723" y="40239"/>
                  <a:pt x="18723" y="40239"/>
                  <a:pt x="18723" y="40239"/>
                </a:cubicBezTo>
                <a:cubicBezTo>
                  <a:pt x="18723" y="40239"/>
                  <a:pt x="19574" y="40239"/>
                  <a:pt x="19574" y="40239"/>
                </a:cubicBezTo>
                <a:cubicBezTo>
                  <a:pt x="19574" y="40958"/>
                  <a:pt x="19574" y="41676"/>
                  <a:pt x="19574" y="41676"/>
                </a:cubicBezTo>
                <a:cubicBezTo>
                  <a:pt x="22127" y="40958"/>
                  <a:pt x="22127" y="40958"/>
                  <a:pt x="22127" y="40958"/>
                </a:cubicBezTo>
                <a:cubicBezTo>
                  <a:pt x="22127" y="40958"/>
                  <a:pt x="21276" y="40239"/>
                  <a:pt x="21276" y="40239"/>
                </a:cubicBezTo>
                <a:cubicBezTo>
                  <a:pt x="21276" y="40239"/>
                  <a:pt x="20425" y="39520"/>
                  <a:pt x="21276" y="38802"/>
                </a:cubicBezTo>
                <a:cubicBezTo>
                  <a:pt x="22127" y="38083"/>
                  <a:pt x="22127" y="37365"/>
                  <a:pt x="22978" y="37365"/>
                </a:cubicBezTo>
                <a:cubicBezTo>
                  <a:pt x="22978" y="36646"/>
                  <a:pt x="22978" y="36646"/>
                  <a:pt x="24680" y="36646"/>
                </a:cubicBezTo>
                <a:cubicBezTo>
                  <a:pt x="25531" y="36646"/>
                  <a:pt x="27234" y="38083"/>
                  <a:pt x="27234" y="38083"/>
                </a:cubicBezTo>
                <a:cubicBezTo>
                  <a:pt x="27234" y="38083"/>
                  <a:pt x="28085" y="38802"/>
                  <a:pt x="27234" y="38802"/>
                </a:cubicBezTo>
                <a:cubicBezTo>
                  <a:pt x="27234" y="39520"/>
                  <a:pt x="26382" y="40239"/>
                  <a:pt x="26382" y="40239"/>
                </a:cubicBezTo>
                <a:cubicBezTo>
                  <a:pt x="28085" y="42395"/>
                  <a:pt x="28085" y="42395"/>
                  <a:pt x="28085" y="42395"/>
                </a:cubicBezTo>
                <a:cubicBezTo>
                  <a:pt x="28085" y="42395"/>
                  <a:pt x="27234" y="42395"/>
                  <a:pt x="26382" y="43113"/>
                </a:cubicBezTo>
                <a:cubicBezTo>
                  <a:pt x="26382" y="43113"/>
                  <a:pt x="26382" y="43832"/>
                  <a:pt x="26382" y="43832"/>
                </a:cubicBezTo>
                <a:cubicBezTo>
                  <a:pt x="26382" y="44550"/>
                  <a:pt x="23829" y="45269"/>
                  <a:pt x="26382" y="45269"/>
                </a:cubicBezTo>
                <a:cubicBezTo>
                  <a:pt x="28085" y="45269"/>
                  <a:pt x="28085" y="45269"/>
                  <a:pt x="28085" y="44550"/>
                </a:cubicBezTo>
                <a:cubicBezTo>
                  <a:pt x="28085" y="44550"/>
                  <a:pt x="28085" y="43113"/>
                  <a:pt x="28085" y="43113"/>
                </a:cubicBezTo>
                <a:cubicBezTo>
                  <a:pt x="28085" y="43113"/>
                  <a:pt x="28936" y="43113"/>
                  <a:pt x="28936" y="43113"/>
                </a:cubicBezTo>
                <a:cubicBezTo>
                  <a:pt x="29787" y="43113"/>
                  <a:pt x="30638" y="43113"/>
                  <a:pt x="30638" y="43113"/>
                </a:cubicBezTo>
                <a:cubicBezTo>
                  <a:pt x="31489" y="43832"/>
                  <a:pt x="31489" y="43832"/>
                  <a:pt x="31489" y="43832"/>
                </a:cubicBezTo>
                <a:cubicBezTo>
                  <a:pt x="31489" y="43832"/>
                  <a:pt x="31489" y="44550"/>
                  <a:pt x="31489" y="45269"/>
                </a:cubicBezTo>
                <a:cubicBezTo>
                  <a:pt x="31489" y="45269"/>
                  <a:pt x="31489" y="45988"/>
                  <a:pt x="31489" y="45988"/>
                </a:cubicBezTo>
                <a:cubicBezTo>
                  <a:pt x="31489" y="45988"/>
                  <a:pt x="33191" y="47425"/>
                  <a:pt x="33191" y="46706"/>
                </a:cubicBezTo>
                <a:cubicBezTo>
                  <a:pt x="33191" y="45988"/>
                  <a:pt x="34042" y="46706"/>
                  <a:pt x="33191" y="45269"/>
                </a:cubicBezTo>
                <a:cubicBezTo>
                  <a:pt x="32340" y="44550"/>
                  <a:pt x="32340" y="43113"/>
                  <a:pt x="32340" y="43113"/>
                </a:cubicBezTo>
                <a:cubicBezTo>
                  <a:pt x="32340" y="43113"/>
                  <a:pt x="32340" y="43113"/>
                  <a:pt x="32340" y="42395"/>
                </a:cubicBezTo>
                <a:cubicBezTo>
                  <a:pt x="32340" y="42395"/>
                  <a:pt x="32340" y="41676"/>
                  <a:pt x="32340" y="41676"/>
                </a:cubicBezTo>
                <a:cubicBezTo>
                  <a:pt x="31489" y="40958"/>
                  <a:pt x="30638" y="40958"/>
                  <a:pt x="30638" y="40239"/>
                </a:cubicBezTo>
                <a:cubicBezTo>
                  <a:pt x="30638" y="40239"/>
                  <a:pt x="28085" y="38083"/>
                  <a:pt x="28085" y="38083"/>
                </a:cubicBezTo>
                <a:cubicBezTo>
                  <a:pt x="28085" y="38083"/>
                  <a:pt x="28085" y="37365"/>
                  <a:pt x="28085" y="36646"/>
                </a:cubicBezTo>
                <a:cubicBezTo>
                  <a:pt x="28085" y="35209"/>
                  <a:pt x="28085" y="34491"/>
                  <a:pt x="28085" y="33772"/>
                </a:cubicBezTo>
                <a:cubicBezTo>
                  <a:pt x="28085" y="33772"/>
                  <a:pt x="28936" y="32335"/>
                  <a:pt x="28936" y="32335"/>
                </a:cubicBezTo>
                <a:cubicBezTo>
                  <a:pt x="28936" y="32335"/>
                  <a:pt x="28936" y="30898"/>
                  <a:pt x="29787" y="30179"/>
                </a:cubicBezTo>
                <a:cubicBezTo>
                  <a:pt x="30638" y="30179"/>
                  <a:pt x="29787" y="29461"/>
                  <a:pt x="30638" y="29461"/>
                </a:cubicBezTo>
                <a:cubicBezTo>
                  <a:pt x="32340" y="28742"/>
                  <a:pt x="31489" y="28742"/>
                  <a:pt x="33191" y="28742"/>
                </a:cubicBezTo>
                <a:cubicBezTo>
                  <a:pt x="34042" y="28742"/>
                  <a:pt x="35744" y="29461"/>
                  <a:pt x="36595" y="29461"/>
                </a:cubicBezTo>
                <a:cubicBezTo>
                  <a:pt x="36595" y="29461"/>
                  <a:pt x="39148" y="30179"/>
                  <a:pt x="39148" y="30179"/>
                </a:cubicBezTo>
                <a:cubicBezTo>
                  <a:pt x="39148" y="30179"/>
                  <a:pt x="39148" y="29461"/>
                  <a:pt x="39148" y="29461"/>
                </a:cubicBezTo>
                <a:cubicBezTo>
                  <a:pt x="40000" y="29461"/>
                  <a:pt x="40000" y="28023"/>
                  <a:pt x="40000" y="28742"/>
                </a:cubicBezTo>
                <a:cubicBezTo>
                  <a:pt x="40851" y="28742"/>
                  <a:pt x="40851" y="29461"/>
                  <a:pt x="41702" y="28742"/>
                </a:cubicBezTo>
                <a:cubicBezTo>
                  <a:pt x="42553" y="28023"/>
                  <a:pt x="42553" y="27305"/>
                  <a:pt x="42553" y="27305"/>
                </a:cubicBezTo>
                <a:cubicBezTo>
                  <a:pt x="42553" y="27305"/>
                  <a:pt x="43404" y="27305"/>
                  <a:pt x="44255" y="26586"/>
                </a:cubicBezTo>
                <a:cubicBezTo>
                  <a:pt x="44255" y="26586"/>
                  <a:pt x="43404" y="25868"/>
                  <a:pt x="42553" y="25868"/>
                </a:cubicBezTo>
                <a:cubicBezTo>
                  <a:pt x="42553" y="25868"/>
                  <a:pt x="40851" y="25868"/>
                  <a:pt x="40000" y="26586"/>
                </a:cubicBezTo>
                <a:cubicBezTo>
                  <a:pt x="39148" y="26586"/>
                  <a:pt x="40000" y="26586"/>
                  <a:pt x="38297" y="26586"/>
                </a:cubicBezTo>
                <a:cubicBezTo>
                  <a:pt x="37446" y="27305"/>
                  <a:pt x="37446" y="27305"/>
                  <a:pt x="35744" y="27305"/>
                </a:cubicBezTo>
                <a:cubicBezTo>
                  <a:pt x="34042" y="27305"/>
                  <a:pt x="34042" y="27305"/>
                  <a:pt x="33191" y="28023"/>
                </a:cubicBezTo>
                <a:cubicBezTo>
                  <a:pt x="32340" y="28742"/>
                  <a:pt x="31489" y="28742"/>
                  <a:pt x="31489" y="28742"/>
                </a:cubicBezTo>
                <a:cubicBezTo>
                  <a:pt x="30638" y="28742"/>
                  <a:pt x="30638" y="28742"/>
                  <a:pt x="30638" y="28742"/>
                </a:cubicBezTo>
                <a:cubicBezTo>
                  <a:pt x="30638" y="28742"/>
                  <a:pt x="29787" y="28742"/>
                  <a:pt x="28936" y="28742"/>
                </a:cubicBezTo>
                <a:cubicBezTo>
                  <a:pt x="28936" y="28742"/>
                  <a:pt x="28085" y="28023"/>
                  <a:pt x="28085" y="28023"/>
                </a:cubicBezTo>
                <a:cubicBezTo>
                  <a:pt x="28085" y="28023"/>
                  <a:pt x="28085" y="28023"/>
                  <a:pt x="27234" y="28023"/>
                </a:cubicBezTo>
                <a:cubicBezTo>
                  <a:pt x="26382" y="28023"/>
                  <a:pt x="25531" y="28742"/>
                  <a:pt x="25531" y="28742"/>
                </a:cubicBezTo>
                <a:cubicBezTo>
                  <a:pt x="23829" y="28742"/>
                  <a:pt x="23829" y="28742"/>
                  <a:pt x="23829" y="28742"/>
                </a:cubicBezTo>
                <a:cubicBezTo>
                  <a:pt x="23829" y="28742"/>
                  <a:pt x="22978" y="28742"/>
                  <a:pt x="22127" y="28742"/>
                </a:cubicBezTo>
                <a:cubicBezTo>
                  <a:pt x="22127" y="29461"/>
                  <a:pt x="20425" y="29461"/>
                  <a:pt x="20425" y="29461"/>
                </a:cubicBezTo>
                <a:cubicBezTo>
                  <a:pt x="20425" y="29461"/>
                  <a:pt x="20425" y="29461"/>
                  <a:pt x="19574" y="29461"/>
                </a:cubicBezTo>
                <a:cubicBezTo>
                  <a:pt x="19574" y="30179"/>
                  <a:pt x="20425" y="30179"/>
                  <a:pt x="19574" y="30898"/>
                </a:cubicBezTo>
                <a:cubicBezTo>
                  <a:pt x="18723" y="30898"/>
                  <a:pt x="17021" y="30898"/>
                  <a:pt x="17021" y="30898"/>
                </a:cubicBezTo>
                <a:cubicBezTo>
                  <a:pt x="16170" y="31616"/>
                  <a:pt x="16170" y="31616"/>
                  <a:pt x="16170" y="31616"/>
                </a:cubicBezTo>
                <a:cubicBezTo>
                  <a:pt x="15319" y="33053"/>
                  <a:pt x="15319" y="33053"/>
                  <a:pt x="15319" y="33053"/>
                </a:cubicBezTo>
                <a:cubicBezTo>
                  <a:pt x="14468" y="33053"/>
                  <a:pt x="14468" y="33053"/>
                  <a:pt x="14468" y="33053"/>
                </a:cubicBezTo>
                <a:cubicBezTo>
                  <a:pt x="13617" y="35209"/>
                  <a:pt x="13617" y="35209"/>
                  <a:pt x="13617" y="35209"/>
                </a:cubicBezTo>
                <a:cubicBezTo>
                  <a:pt x="13617" y="35928"/>
                  <a:pt x="13617" y="35928"/>
                  <a:pt x="13617" y="35928"/>
                </a:cubicBezTo>
                <a:cubicBezTo>
                  <a:pt x="11914" y="37365"/>
                  <a:pt x="11914" y="37365"/>
                  <a:pt x="11914" y="37365"/>
                </a:cubicBezTo>
                <a:cubicBezTo>
                  <a:pt x="11063" y="38083"/>
                  <a:pt x="11063" y="38083"/>
                  <a:pt x="11063" y="38083"/>
                </a:cubicBezTo>
                <a:cubicBezTo>
                  <a:pt x="11063" y="38083"/>
                  <a:pt x="11063" y="38083"/>
                  <a:pt x="11914" y="38802"/>
                </a:cubicBezTo>
                <a:cubicBezTo>
                  <a:pt x="11914" y="38802"/>
                  <a:pt x="11914" y="39520"/>
                  <a:pt x="11914" y="39520"/>
                </a:cubicBezTo>
                <a:cubicBezTo>
                  <a:pt x="11063" y="40239"/>
                  <a:pt x="11063" y="40239"/>
                  <a:pt x="11063" y="40239"/>
                </a:cubicBezTo>
                <a:cubicBezTo>
                  <a:pt x="11914" y="41676"/>
                  <a:pt x="11914" y="41676"/>
                  <a:pt x="11914" y="41676"/>
                </a:cubicBezTo>
                <a:cubicBezTo>
                  <a:pt x="13617" y="40958"/>
                  <a:pt x="13617" y="40958"/>
                  <a:pt x="13617" y="40958"/>
                </a:cubicBezTo>
                <a:cubicBezTo>
                  <a:pt x="14468" y="42395"/>
                  <a:pt x="14468" y="42395"/>
                  <a:pt x="14468" y="42395"/>
                </a:cubicBezTo>
                <a:cubicBezTo>
                  <a:pt x="13617" y="43832"/>
                  <a:pt x="13617" y="43832"/>
                  <a:pt x="13617" y="43832"/>
                </a:cubicBezTo>
                <a:cubicBezTo>
                  <a:pt x="13617" y="43832"/>
                  <a:pt x="12765" y="44550"/>
                  <a:pt x="11914" y="44550"/>
                </a:cubicBezTo>
                <a:cubicBezTo>
                  <a:pt x="11914" y="44550"/>
                  <a:pt x="11063" y="43832"/>
                  <a:pt x="11063" y="43832"/>
                </a:cubicBezTo>
                <a:cubicBezTo>
                  <a:pt x="10212" y="42395"/>
                  <a:pt x="10212" y="42395"/>
                  <a:pt x="10212" y="42395"/>
                </a:cubicBezTo>
                <a:cubicBezTo>
                  <a:pt x="10212" y="41676"/>
                  <a:pt x="10212" y="41676"/>
                  <a:pt x="10212" y="41676"/>
                </a:cubicBezTo>
                <a:cubicBezTo>
                  <a:pt x="10212" y="40958"/>
                  <a:pt x="10212" y="40958"/>
                  <a:pt x="10212" y="40958"/>
                </a:cubicBezTo>
                <a:cubicBezTo>
                  <a:pt x="7659" y="41676"/>
                  <a:pt x="7659" y="41676"/>
                  <a:pt x="7659" y="41676"/>
                </a:cubicBezTo>
                <a:cubicBezTo>
                  <a:pt x="7659" y="40958"/>
                  <a:pt x="7659" y="40958"/>
                  <a:pt x="7659" y="40958"/>
                </a:cubicBezTo>
                <a:cubicBezTo>
                  <a:pt x="7659" y="40958"/>
                  <a:pt x="6808" y="40239"/>
                  <a:pt x="6808" y="40239"/>
                </a:cubicBezTo>
                <a:cubicBezTo>
                  <a:pt x="6808" y="39520"/>
                  <a:pt x="5957" y="38802"/>
                  <a:pt x="5957" y="38802"/>
                </a:cubicBezTo>
                <a:cubicBezTo>
                  <a:pt x="4255" y="36646"/>
                  <a:pt x="4255" y="36646"/>
                  <a:pt x="4255" y="36646"/>
                </a:cubicBezTo>
                <a:cubicBezTo>
                  <a:pt x="4255" y="36646"/>
                  <a:pt x="4255" y="36646"/>
                  <a:pt x="5106" y="36646"/>
                </a:cubicBezTo>
                <a:cubicBezTo>
                  <a:pt x="5106" y="35928"/>
                  <a:pt x="5106" y="35928"/>
                  <a:pt x="5957" y="35209"/>
                </a:cubicBezTo>
                <a:cubicBezTo>
                  <a:pt x="5957" y="34491"/>
                  <a:pt x="7659" y="33053"/>
                  <a:pt x="7659" y="33053"/>
                </a:cubicBezTo>
                <a:cubicBezTo>
                  <a:pt x="8510" y="30898"/>
                  <a:pt x="8510" y="30898"/>
                  <a:pt x="8510" y="30898"/>
                </a:cubicBezTo>
                <a:cubicBezTo>
                  <a:pt x="10212" y="29461"/>
                  <a:pt x="10212" y="29461"/>
                  <a:pt x="10212" y="29461"/>
                </a:cubicBezTo>
                <a:cubicBezTo>
                  <a:pt x="11063" y="28023"/>
                  <a:pt x="11063" y="28023"/>
                  <a:pt x="11063" y="28023"/>
                </a:cubicBezTo>
                <a:cubicBezTo>
                  <a:pt x="12765" y="25868"/>
                  <a:pt x="12765" y="25868"/>
                  <a:pt x="12765" y="25868"/>
                </a:cubicBezTo>
                <a:cubicBezTo>
                  <a:pt x="14468" y="24431"/>
                  <a:pt x="14468" y="24431"/>
                  <a:pt x="14468" y="24431"/>
                </a:cubicBezTo>
                <a:cubicBezTo>
                  <a:pt x="17021" y="24431"/>
                  <a:pt x="17021" y="24431"/>
                  <a:pt x="17021" y="24431"/>
                </a:cubicBezTo>
                <a:cubicBezTo>
                  <a:pt x="17021" y="24431"/>
                  <a:pt x="18723" y="25149"/>
                  <a:pt x="18723" y="25149"/>
                </a:cubicBezTo>
                <a:cubicBezTo>
                  <a:pt x="19574" y="24431"/>
                  <a:pt x="20425" y="23712"/>
                  <a:pt x="20425" y="23712"/>
                </a:cubicBezTo>
                <a:cubicBezTo>
                  <a:pt x="23829" y="22994"/>
                  <a:pt x="23829" y="22994"/>
                  <a:pt x="23829" y="22994"/>
                </a:cubicBezTo>
                <a:cubicBezTo>
                  <a:pt x="24680" y="22994"/>
                  <a:pt x="24680" y="22994"/>
                  <a:pt x="24680" y="22994"/>
                </a:cubicBezTo>
                <a:cubicBezTo>
                  <a:pt x="27234" y="23712"/>
                  <a:pt x="27234" y="23712"/>
                  <a:pt x="27234" y="23712"/>
                </a:cubicBezTo>
                <a:cubicBezTo>
                  <a:pt x="28936" y="23712"/>
                  <a:pt x="28936" y="23712"/>
                  <a:pt x="28936" y="23712"/>
                </a:cubicBezTo>
                <a:cubicBezTo>
                  <a:pt x="32340" y="23712"/>
                  <a:pt x="32340" y="23712"/>
                  <a:pt x="32340" y="23712"/>
                </a:cubicBezTo>
                <a:close/>
                <a:moveTo>
                  <a:pt x="13617" y="99880"/>
                </a:moveTo>
                <a:cubicBezTo>
                  <a:pt x="13617" y="99880"/>
                  <a:pt x="13617" y="99880"/>
                  <a:pt x="13617" y="99880"/>
                </a:cubicBezTo>
                <a:cubicBezTo>
                  <a:pt x="13617" y="99880"/>
                  <a:pt x="11914" y="99161"/>
                  <a:pt x="11914" y="99161"/>
                </a:cubicBezTo>
                <a:cubicBezTo>
                  <a:pt x="11914" y="99880"/>
                  <a:pt x="11063" y="100598"/>
                  <a:pt x="11063" y="100598"/>
                </a:cubicBezTo>
                <a:cubicBezTo>
                  <a:pt x="10212" y="102754"/>
                  <a:pt x="10212" y="102754"/>
                  <a:pt x="10212" y="102754"/>
                </a:cubicBezTo>
                <a:cubicBezTo>
                  <a:pt x="9361" y="103473"/>
                  <a:pt x="9361" y="103473"/>
                  <a:pt x="9361" y="103473"/>
                </a:cubicBezTo>
                <a:cubicBezTo>
                  <a:pt x="9361" y="104910"/>
                  <a:pt x="9361" y="104910"/>
                  <a:pt x="9361" y="104910"/>
                </a:cubicBezTo>
                <a:cubicBezTo>
                  <a:pt x="6808" y="105628"/>
                  <a:pt x="6808" y="105628"/>
                  <a:pt x="6808" y="105628"/>
                </a:cubicBezTo>
                <a:cubicBezTo>
                  <a:pt x="6808" y="105628"/>
                  <a:pt x="6808" y="106347"/>
                  <a:pt x="7659" y="106347"/>
                </a:cubicBezTo>
                <a:cubicBezTo>
                  <a:pt x="8510" y="106347"/>
                  <a:pt x="9361" y="106347"/>
                  <a:pt x="9361" y="106347"/>
                </a:cubicBezTo>
                <a:cubicBezTo>
                  <a:pt x="9361" y="105628"/>
                  <a:pt x="10212" y="104910"/>
                  <a:pt x="10212" y="104910"/>
                </a:cubicBezTo>
                <a:cubicBezTo>
                  <a:pt x="10212" y="104910"/>
                  <a:pt x="11063" y="104191"/>
                  <a:pt x="11063" y="104191"/>
                </a:cubicBezTo>
                <a:cubicBezTo>
                  <a:pt x="11914" y="104191"/>
                  <a:pt x="13617" y="104191"/>
                  <a:pt x="13617" y="103473"/>
                </a:cubicBezTo>
                <a:cubicBezTo>
                  <a:pt x="13617" y="102754"/>
                  <a:pt x="13617" y="102035"/>
                  <a:pt x="13617" y="102035"/>
                </a:cubicBezTo>
                <a:cubicBezTo>
                  <a:pt x="13617" y="101317"/>
                  <a:pt x="13617" y="101317"/>
                  <a:pt x="13617" y="101317"/>
                </a:cubicBezTo>
                <a:cubicBezTo>
                  <a:pt x="13617" y="99880"/>
                  <a:pt x="13617" y="99880"/>
                  <a:pt x="13617" y="99880"/>
                </a:cubicBezTo>
                <a:close/>
                <a:moveTo>
                  <a:pt x="57872" y="80479"/>
                </a:moveTo>
                <a:cubicBezTo>
                  <a:pt x="57872" y="80479"/>
                  <a:pt x="57872" y="80479"/>
                  <a:pt x="57872" y="80479"/>
                </a:cubicBezTo>
                <a:cubicBezTo>
                  <a:pt x="57872" y="80479"/>
                  <a:pt x="57872" y="80479"/>
                  <a:pt x="57872" y="80479"/>
                </a:cubicBezTo>
                <a:cubicBezTo>
                  <a:pt x="57872" y="80479"/>
                  <a:pt x="58723" y="79760"/>
                  <a:pt x="58723" y="79760"/>
                </a:cubicBezTo>
                <a:cubicBezTo>
                  <a:pt x="58723" y="79041"/>
                  <a:pt x="57872" y="78323"/>
                  <a:pt x="57872" y="78323"/>
                </a:cubicBezTo>
                <a:cubicBezTo>
                  <a:pt x="57872" y="77604"/>
                  <a:pt x="58723" y="77604"/>
                  <a:pt x="58723" y="77604"/>
                </a:cubicBezTo>
                <a:cubicBezTo>
                  <a:pt x="58723" y="77604"/>
                  <a:pt x="58723" y="76886"/>
                  <a:pt x="58723" y="76886"/>
                </a:cubicBezTo>
                <a:cubicBezTo>
                  <a:pt x="58723" y="76886"/>
                  <a:pt x="57872" y="76886"/>
                  <a:pt x="57872" y="76886"/>
                </a:cubicBezTo>
                <a:cubicBezTo>
                  <a:pt x="57021" y="76886"/>
                  <a:pt x="57021" y="77604"/>
                  <a:pt x="57021" y="77604"/>
                </a:cubicBezTo>
                <a:cubicBezTo>
                  <a:pt x="57021" y="77604"/>
                  <a:pt x="57021" y="78323"/>
                  <a:pt x="57021" y="78323"/>
                </a:cubicBezTo>
                <a:cubicBezTo>
                  <a:pt x="57021" y="78323"/>
                  <a:pt x="57021" y="79041"/>
                  <a:pt x="57021" y="79041"/>
                </a:cubicBezTo>
                <a:cubicBezTo>
                  <a:pt x="57021" y="79041"/>
                  <a:pt x="57872" y="80479"/>
                  <a:pt x="57872" y="80479"/>
                </a:cubicBezTo>
                <a:close/>
                <a:moveTo>
                  <a:pt x="80851" y="99880"/>
                </a:moveTo>
                <a:cubicBezTo>
                  <a:pt x="80851" y="99880"/>
                  <a:pt x="80851" y="99880"/>
                  <a:pt x="80851" y="99880"/>
                </a:cubicBezTo>
                <a:cubicBezTo>
                  <a:pt x="81702" y="99161"/>
                  <a:pt x="81702" y="99161"/>
                  <a:pt x="81702" y="99161"/>
                </a:cubicBezTo>
                <a:cubicBezTo>
                  <a:pt x="82553" y="99880"/>
                  <a:pt x="82553" y="99880"/>
                  <a:pt x="82553" y="99880"/>
                </a:cubicBezTo>
                <a:cubicBezTo>
                  <a:pt x="82553" y="99880"/>
                  <a:pt x="81702" y="100598"/>
                  <a:pt x="81702" y="100598"/>
                </a:cubicBezTo>
                <a:cubicBezTo>
                  <a:pt x="81702" y="100598"/>
                  <a:pt x="80851" y="99880"/>
                  <a:pt x="80851" y="99880"/>
                </a:cubicBezTo>
                <a:cubicBezTo>
                  <a:pt x="80851" y="99880"/>
                  <a:pt x="80851" y="99880"/>
                  <a:pt x="80851" y="99880"/>
                </a:cubicBezTo>
                <a:close/>
                <a:moveTo>
                  <a:pt x="90212" y="109221"/>
                </a:moveTo>
                <a:cubicBezTo>
                  <a:pt x="90212" y="109221"/>
                  <a:pt x="90212" y="109221"/>
                  <a:pt x="90212" y="109221"/>
                </a:cubicBezTo>
                <a:cubicBezTo>
                  <a:pt x="91063" y="109221"/>
                  <a:pt x="91063" y="109221"/>
                  <a:pt x="91063" y="109221"/>
                </a:cubicBezTo>
                <a:cubicBezTo>
                  <a:pt x="91063" y="109940"/>
                  <a:pt x="91063" y="109940"/>
                  <a:pt x="91063" y="109940"/>
                </a:cubicBezTo>
                <a:cubicBezTo>
                  <a:pt x="90212" y="110658"/>
                  <a:pt x="90212" y="110658"/>
                  <a:pt x="90212" y="110658"/>
                </a:cubicBezTo>
                <a:cubicBezTo>
                  <a:pt x="90212" y="109940"/>
                  <a:pt x="90212" y="109940"/>
                  <a:pt x="90212" y="109940"/>
                </a:cubicBezTo>
                <a:cubicBezTo>
                  <a:pt x="90212" y="109221"/>
                  <a:pt x="90212" y="109221"/>
                  <a:pt x="90212" y="109221"/>
                </a:cubicBezTo>
                <a:close/>
                <a:moveTo>
                  <a:pt x="87659" y="107784"/>
                </a:moveTo>
                <a:cubicBezTo>
                  <a:pt x="87659" y="107784"/>
                  <a:pt x="87659" y="107784"/>
                  <a:pt x="87659" y="107784"/>
                </a:cubicBezTo>
                <a:cubicBezTo>
                  <a:pt x="86808" y="107065"/>
                  <a:pt x="86808" y="107065"/>
                  <a:pt x="86808" y="107065"/>
                </a:cubicBezTo>
                <a:cubicBezTo>
                  <a:pt x="88510" y="107065"/>
                  <a:pt x="88510" y="107065"/>
                  <a:pt x="88510" y="107065"/>
                </a:cubicBezTo>
                <a:cubicBezTo>
                  <a:pt x="88510" y="107065"/>
                  <a:pt x="88510" y="107065"/>
                  <a:pt x="89361" y="107065"/>
                </a:cubicBezTo>
                <a:cubicBezTo>
                  <a:pt x="89361" y="107065"/>
                  <a:pt x="90212" y="107784"/>
                  <a:pt x="90212" y="107784"/>
                </a:cubicBezTo>
                <a:cubicBezTo>
                  <a:pt x="90212" y="107784"/>
                  <a:pt x="90212" y="107784"/>
                  <a:pt x="90212" y="107784"/>
                </a:cubicBezTo>
                <a:cubicBezTo>
                  <a:pt x="89361" y="107784"/>
                  <a:pt x="89361" y="108502"/>
                  <a:pt x="89361" y="108502"/>
                </a:cubicBezTo>
                <a:cubicBezTo>
                  <a:pt x="88510" y="108502"/>
                  <a:pt x="87659" y="107784"/>
                  <a:pt x="87659" y="107784"/>
                </a:cubicBezTo>
                <a:close/>
                <a:moveTo>
                  <a:pt x="91914" y="107784"/>
                </a:moveTo>
                <a:cubicBezTo>
                  <a:pt x="91914" y="107784"/>
                  <a:pt x="91914" y="107784"/>
                  <a:pt x="91914" y="107784"/>
                </a:cubicBezTo>
                <a:cubicBezTo>
                  <a:pt x="91063" y="106347"/>
                  <a:pt x="91063" y="106347"/>
                  <a:pt x="91063" y="106347"/>
                </a:cubicBezTo>
                <a:cubicBezTo>
                  <a:pt x="91914" y="105628"/>
                  <a:pt x="91914" y="105628"/>
                  <a:pt x="91914" y="105628"/>
                </a:cubicBezTo>
                <a:cubicBezTo>
                  <a:pt x="91914" y="105628"/>
                  <a:pt x="92765" y="106347"/>
                  <a:pt x="92765" y="106347"/>
                </a:cubicBezTo>
                <a:cubicBezTo>
                  <a:pt x="92765" y="106347"/>
                  <a:pt x="91914" y="107065"/>
                  <a:pt x="91914" y="107065"/>
                </a:cubicBezTo>
                <a:cubicBezTo>
                  <a:pt x="91914" y="107784"/>
                  <a:pt x="91914" y="107784"/>
                  <a:pt x="91914" y="107784"/>
                </a:cubicBezTo>
                <a:close/>
                <a:moveTo>
                  <a:pt x="109787" y="103473"/>
                </a:moveTo>
                <a:cubicBezTo>
                  <a:pt x="109787" y="103473"/>
                  <a:pt x="109787" y="103473"/>
                  <a:pt x="109787" y="103473"/>
                </a:cubicBezTo>
                <a:cubicBezTo>
                  <a:pt x="108936" y="102754"/>
                  <a:pt x="108936" y="102754"/>
                  <a:pt x="108936" y="102754"/>
                </a:cubicBezTo>
                <a:cubicBezTo>
                  <a:pt x="108936" y="102754"/>
                  <a:pt x="109787" y="102035"/>
                  <a:pt x="109787" y="102035"/>
                </a:cubicBezTo>
                <a:cubicBezTo>
                  <a:pt x="110638" y="102035"/>
                  <a:pt x="111489" y="102035"/>
                  <a:pt x="111489" y="102035"/>
                </a:cubicBezTo>
                <a:cubicBezTo>
                  <a:pt x="109787" y="103473"/>
                  <a:pt x="109787" y="103473"/>
                  <a:pt x="109787" y="103473"/>
                </a:cubicBezTo>
                <a:close/>
                <a:moveTo>
                  <a:pt x="108085" y="104191"/>
                </a:moveTo>
                <a:cubicBezTo>
                  <a:pt x="108085" y="104191"/>
                  <a:pt x="108085" y="104191"/>
                  <a:pt x="108085" y="104191"/>
                </a:cubicBezTo>
                <a:cubicBezTo>
                  <a:pt x="108085" y="102035"/>
                  <a:pt x="108085" y="102035"/>
                  <a:pt x="108085" y="102035"/>
                </a:cubicBezTo>
                <a:cubicBezTo>
                  <a:pt x="108936" y="101317"/>
                  <a:pt x="108936" y="101317"/>
                  <a:pt x="108936" y="101317"/>
                </a:cubicBezTo>
                <a:cubicBezTo>
                  <a:pt x="108085" y="100598"/>
                  <a:pt x="108085" y="100598"/>
                  <a:pt x="108085" y="100598"/>
                </a:cubicBezTo>
                <a:cubicBezTo>
                  <a:pt x="107234" y="100598"/>
                  <a:pt x="107234" y="100598"/>
                  <a:pt x="107234" y="100598"/>
                </a:cubicBezTo>
                <a:cubicBezTo>
                  <a:pt x="107234" y="100598"/>
                  <a:pt x="106382" y="99161"/>
                  <a:pt x="106382" y="99161"/>
                </a:cubicBezTo>
                <a:cubicBezTo>
                  <a:pt x="106382" y="99161"/>
                  <a:pt x="105531" y="99161"/>
                  <a:pt x="105531" y="99161"/>
                </a:cubicBezTo>
                <a:cubicBezTo>
                  <a:pt x="105531" y="99161"/>
                  <a:pt x="104680" y="99161"/>
                  <a:pt x="104680" y="99161"/>
                </a:cubicBezTo>
                <a:cubicBezTo>
                  <a:pt x="104680" y="99161"/>
                  <a:pt x="105531" y="98443"/>
                  <a:pt x="105531" y="98443"/>
                </a:cubicBezTo>
                <a:cubicBezTo>
                  <a:pt x="105531" y="98443"/>
                  <a:pt x="105531" y="98443"/>
                  <a:pt x="106382" y="98443"/>
                </a:cubicBezTo>
                <a:cubicBezTo>
                  <a:pt x="107234" y="97724"/>
                  <a:pt x="107234" y="97724"/>
                  <a:pt x="107234" y="97724"/>
                </a:cubicBezTo>
                <a:cubicBezTo>
                  <a:pt x="107234" y="97724"/>
                  <a:pt x="108936" y="95568"/>
                  <a:pt x="110638" y="95568"/>
                </a:cubicBezTo>
                <a:cubicBezTo>
                  <a:pt x="111489" y="95568"/>
                  <a:pt x="113191" y="95568"/>
                  <a:pt x="113191" y="95568"/>
                </a:cubicBezTo>
                <a:cubicBezTo>
                  <a:pt x="114893" y="94131"/>
                  <a:pt x="114893" y="94131"/>
                  <a:pt x="114893" y="94131"/>
                </a:cubicBezTo>
                <a:cubicBezTo>
                  <a:pt x="114893" y="94131"/>
                  <a:pt x="114893" y="93413"/>
                  <a:pt x="114893" y="93413"/>
                </a:cubicBezTo>
                <a:cubicBezTo>
                  <a:pt x="115744" y="93413"/>
                  <a:pt x="114893" y="91976"/>
                  <a:pt x="114893" y="91976"/>
                </a:cubicBezTo>
                <a:cubicBezTo>
                  <a:pt x="114893" y="90538"/>
                  <a:pt x="114893" y="90538"/>
                  <a:pt x="114893" y="90538"/>
                </a:cubicBezTo>
                <a:cubicBezTo>
                  <a:pt x="114893" y="90538"/>
                  <a:pt x="112340" y="89101"/>
                  <a:pt x="112340" y="89101"/>
                </a:cubicBezTo>
                <a:cubicBezTo>
                  <a:pt x="112340" y="89101"/>
                  <a:pt x="108936" y="87664"/>
                  <a:pt x="108936" y="87664"/>
                </a:cubicBezTo>
                <a:cubicBezTo>
                  <a:pt x="108936" y="87664"/>
                  <a:pt x="108936" y="86227"/>
                  <a:pt x="108085" y="86227"/>
                </a:cubicBezTo>
                <a:cubicBezTo>
                  <a:pt x="108085" y="86227"/>
                  <a:pt x="108936" y="84790"/>
                  <a:pt x="108936" y="84790"/>
                </a:cubicBezTo>
                <a:cubicBezTo>
                  <a:pt x="108936" y="84790"/>
                  <a:pt x="110638" y="82634"/>
                  <a:pt x="112340" y="81916"/>
                </a:cubicBezTo>
                <a:cubicBezTo>
                  <a:pt x="113191" y="81197"/>
                  <a:pt x="114042" y="81197"/>
                  <a:pt x="114042" y="81197"/>
                </a:cubicBezTo>
                <a:cubicBezTo>
                  <a:pt x="114893" y="81197"/>
                  <a:pt x="115744" y="81916"/>
                  <a:pt x="116595" y="82634"/>
                </a:cubicBezTo>
                <a:cubicBezTo>
                  <a:pt x="116595" y="82634"/>
                  <a:pt x="117446" y="82634"/>
                  <a:pt x="118297" y="82634"/>
                </a:cubicBezTo>
                <a:cubicBezTo>
                  <a:pt x="119148" y="82634"/>
                  <a:pt x="120000" y="82634"/>
                  <a:pt x="120000" y="82634"/>
                </a:cubicBezTo>
                <a:cubicBezTo>
                  <a:pt x="120000" y="82634"/>
                  <a:pt x="120000" y="81197"/>
                  <a:pt x="120000" y="80479"/>
                </a:cubicBezTo>
                <a:cubicBezTo>
                  <a:pt x="120000" y="79760"/>
                  <a:pt x="120000" y="80479"/>
                  <a:pt x="119148" y="79760"/>
                </a:cubicBezTo>
                <a:cubicBezTo>
                  <a:pt x="119148" y="79760"/>
                  <a:pt x="118297" y="79041"/>
                  <a:pt x="118297" y="79041"/>
                </a:cubicBezTo>
                <a:cubicBezTo>
                  <a:pt x="118297" y="79041"/>
                  <a:pt x="118297" y="78323"/>
                  <a:pt x="118297" y="78323"/>
                </a:cubicBezTo>
                <a:cubicBezTo>
                  <a:pt x="118297" y="78323"/>
                  <a:pt x="118297" y="77604"/>
                  <a:pt x="118297" y="76886"/>
                </a:cubicBezTo>
                <a:cubicBezTo>
                  <a:pt x="118297" y="76886"/>
                  <a:pt x="118297" y="74730"/>
                  <a:pt x="118297" y="74730"/>
                </a:cubicBezTo>
                <a:cubicBezTo>
                  <a:pt x="118297" y="74011"/>
                  <a:pt x="117446" y="72574"/>
                  <a:pt x="117446" y="72574"/>
                </a:cubicBezTo>
                <a:cubicBezTo>
                  <a:pt x="117446" y="71856"/>
                  <a:pt x="116595" y="71137"/>
                  <a:pt x="116595" y="71137"/>
                </a:cubicBezTo>
                <a:cubicBezTo>
                  <a:pt x="115744" y="69700"/>
                  <a:pt x="115744" y="69700"/>
                  <a:pt x="115744" y="69700"/>
                </a:cubicBezTo>
                <a:cubicBezTo>
                  <a:pt x="115744" y="69700"/>
                  <a:pt x="115744" y="69700"/>
                  <a:pt x="115744" y="68982"/>
                </a:cubicBezTo>
                <a:cubicBezTo>
                  <a:pt x="115744" y="67544"/>
                  <a:pt x="116595" y="66107"/>
                  <a:pt x="116595" y="66107"/>
                </a:cubicBezTo>
                <a:cubicBezTo>
                  <a:pt x="117446" y="65389"/>
                  <a:pt x="117446" y="63952"/>
                  <a:pt x="117446" y="63952"/>
                </a:cubicBezTo>
                <a:cubicBezTo>
                  <a:pt x="116595" y="63233"/>
                  <a:pt x="116595" y="63233"/>
                  <a:pt x="116595" y="63233"/>
                </a:cubicBezTo>
                <a:cubicBezTo>
                  <a:pt x="116595" y="63233"/>
                  <a:pt x="113191" y="62514"/>
                  <a:pt x="113191" y="62514"/>
                </a:cubicBezTo>
                <a:cubicBezTo>
                  <a:pt x="113191" y="62514"/>
                  <a:pt x="112340" y="61796"/>
                  <a:pt x="112340" y="61796"/>
                </a:cubicBezTo>
                <a:cubicBezTo>
                  <a:pt x="112340" y="61077"/>
                  <a:pt x="111489" y="61077"/>
                  <a:pt x="111489" y="61077"/>
                </a:cubicBezTo>
                <a:cubicBezTo>
                  <a:pt x="111489" y="61077"/>
                  <a:pt x="108085" y="61796"/>
                  <a:pt x="108085" y="61796"/>
                </a:cubicBezTo>
                <a:cubicBezTo>
                  <a:pt x="108085" y="61796"/>
                  <a:pt x="106382" y="62514"/>
                  <a:pt x="105531" y="63233"/>
                </a:cubicBezTo>
                <a:cubicBezTo>
                  <a:pt x="103829" y="63233"/>
                  <a:pt x="103829" y="63233"/>
                  <a:pt x="102978" y="63952"/>
                </a:cubicBezTo>
                <a:cubicBezTo>
                  <a:pt x="101276" y="64670"/>
                  <a:pt x="101276" y="65389"/>
                  <a:pt x="100425" y="66107"/>
                </a:cubicBezTo>
                <a:cubicBezTo>
                  <a:pt x="99574" y="66107"/>
                  <a:pt x="98723" y="67544"/>
                  <a:pt x="98723" y="67544"/>
                </a:cubicBezTo>
                <a:cubicBezTo>
                  <a:pt x="97872" y="68263"/>
                  <a:pt x="97872" y="68263"/>
                  <a:pt x="98723" y="68982"/>
                </a:cubicBezTo>
                <a:cubicBezTo>
                  <a:pt x="98723" y="69700"/>
                  <a:pt x="99574" y="68982"/>
                  <a:pt x="99574" y="68982"/>
                </a:cubicBezTo>
                <a:cubicBezTo>
                  <a:pt x="99574" y="68982"/>
                  <a:pt x="100425" y="68982"/>
                  <a:pt x="101276" y="68982"/>
                </a:cubicBezTo>
                <a:cubicBezTo>
                  <a:pt x="102127" y="68982"/>
                  <a:pt x="102127" y="69700"/>
                  <a:pt x="101276" y="69700"/>
                </a:cubicBezTo>
                <a:cubicBezTo>
                  <a:pt x="101276" y="69700"/>
                  <a:pt x="101276" y="70419"/>
                  <a:pt x="101276" y="70419"/>
                </a:cubicBezTo>
                <a:cubicBezTo>
                  <a:pt x="101276" y="70419"/>
                  <a:pt x="101276" y="70419"/>
                  <a:pt x="100425" y="71137"/>
                </a:cubicBezTo>
                <a:cubicBezTo>
                  <a:pt x="100425" y="71137"/>
                  <a:pt x="100425" y="71856"/>
                  <a:pt x="100425" y="72574"/>
                </a:cubicBezTo>
                <a:cubicBezTo>
                  <a:pt x="100425" y="73293"/>
                  <a:pt x="99574" y="73293"/>
                  <a:pt x="99574" y="73293"/>
                </a:cubicBezTo>
                <a:cubicBezTo>
                  <a:pt x="98723" y="74011"/>
                  <a:pt x="98723" y="74011"/>
                  <a:pt x="97872" y="74730"/>
                </a:cubicBezTo>
                <a:cubicBezTo>
                  <a:pt x="97021" y="74730"/>
                  <a:pt x="97021" y="75449"/>
                  <a:pt x="97021" y="75449"/>
                </a:cubicBezTo>
                <a:cubicBezTo>
                  <a:pt x="97021" y="76167"/>
                  <a:pt x="97021" y="76167"/>
                  <a:pt x="97872" y="76886"/>
                </a:cubicBezTo>
                <a:cubicBezTo>
                  <a:pt x="97872" y="77604"/>
                  <a:pt x="97872" y="77604"/>
                  <a:pt x="97872" y="77604"/>
                </a:cubicBezTo>
                <a:cubicBezTo>
                  <a:pt x="97872" y="78323"/>
                  <a:pt x="97021" y="79041"/>
                  <a:pt x="97021" y="78323"/>
                </a:cubicBezTo>
                <a:cubicBezTo>
                  <a:pt x="97021" y="78323"/>
                  <a:pt x="97021" y="77604"/>
                  <a:pt x="97021" y="77604"/>
                </a:cubicBezTo>
                <a:cubicBezTo>
                  <a:pt x="94468" y="77604"/>
                  <a:pt x="94468" y="77604"/>
                  <a:pt x="94468" y="77604"/>
                </a:cubicBezTo>
                <a:cubicBezTo>
                  <a:pt x="94468" y="77604"/>
                  <a:pt x="94468" y="77604"/>
                  <a:pt x="93617" y="77604"/>
                </a:cubicBezTo>
                <a:cubicBezTo>
                  <a:pt x="93617" y="77604"/>
                  <a:pt x="95319" y="76167"/>
                  <a:pt x="95319" y="76167"/>
                </a:cubicBezTo>
                <a:cubicBezTo>
                  <a:pt x="96170" y="75449"/>
                  <a:pt x="96170" y="75449"/>
                  <a:pt x="96170" y="75449"/>
                </a:cubicBezTo>
                <a:cubicBezTo>
                  <a:pt x="96170" y="74730"/>
                  <a:pt x="96170" y="74730"/>
                  <a:pt x="96170" y="74730"/>
                </a:cubicBezTo>
                <a:cubicBezTo>
                  <a:pt x="93617" y="74730"/>
                  <a:pt x="93617" y="74730"/>
                  <a:pt x="93617" y="74730"/>
                </a:cubicBezTo>
                <a:cubicBezTo>
                  <a:pt x="92765" y="74730"/>
                  <a:pt x="92765" y="74730"/>
                  <a:pt x="92765" y="74730"/>
                </a:cubicBezTo>
                <a:cubicBezTo>
                  <a:pt x="93617" y="74011"/>
                  <a:pt x="93617" y="74011"/>
                  <a:pt x="93617" y="74011"/>
                </a:cubicBezTo>
                <a:cubicBezTo>
                  <a:pt x="93617" y="72574"/>
                  <a:pt x="93617" y="72574"/>
                  <a:pt x="93617" y="72574"/>
                </a:cubicBezTo>
                <a:cubicBezTo>
                  <a:pt x="94468" y="71137"/>
                  <a:pt x="94468" y="71137"/>
                  <a:pt x="94468" y="71137"/>
                </a:cubicBezTo>
                <a:cubicBezTo>
                  <a:pt x="94468" y="71137"/>
                  <a:pt x="94468" y="69700"/>
                  <a:pt x="95319" y="69700"/>
                </a:cubicBezTo>
                <a:cubicBezTo>
                  <a:pt x="95319" y="69700"/>
                  <a:pt x="96170" y="68982"/>
                  <a:pt x="96170" y="68263"/>
                </a:cubicBezTo>
                <a:cubicBezTo>
                  <a:pt x="97021" y="68263"/>
                  <a:pt x="96170" y="67544"/>
                  <a:pt x="96170" y="67544"/>
                </a:cubicBezTo>
                <a:cubicBezTo>
                  <a:pt x="94468" y="67544"/>
                  <a:pt x="94468" y="67544"/>
                  <a:pt x="94468" y="67544"/>
                </a:cubicBezTo>
                <a:cubicBezTo>
                  <a:pt x="92765" y="68263"/>
                  <a:pt x="92765" y="68263"/>
                  <a:pt x="92765" y="68263"/>
                </a:cubicBezTo>
                <a:cubicBezTo>
                  <a:pt x="92765" y="68263"/>
                  <a:pt x="90212" y="68982"/>
                  <a:pt x="89361" y="68982"/>
                </a:cubicBezTo>
                <a:cubicBezTo>
                  <a:pt x="88510" y="68982"/>
                  <a:pt x="89361" y="68982"/>
                  <a:pt x="88510" y="68982"/>
                </a:cubicBezTo>
                <a:cubicBezTo>
                  <a:pt x="88510" y="68263"/>
                  <a:pt x="87659" y="68263"/>
                  <a:pt x="87659" y="68263"/>
                </a:cubicBezTo>
                <a:cubicBezTo>
                  <a:pt x="87659" y="68263"/>
                  <a:pt x="85957" y="68263"/>
                  <a:pt x="85957" y="68263"/>
                </a:cubicBezTo>
                <a:cubicBezTo>
                  <a:pt x="85106" y="68263"/>
                  <a:pt x="85106" y="68982"/>
                  <a:pt x="85106" y="68982"/>
                </a:cubicBezTo>
                <a:cubicBezTo>
                  <a:pt x="85106" y="68982"/>
                  <a:pt x="87659" y="69700"/>
                  <a:pt x="88510" y="70419"/>
                </a:cubicBezTo>
                <a:cubicBezTo>
                  <a:pt x="88510" y="70419"/>
                  <a:pt x="89361" y="70419"/>
                  <a:pt x="89361" y="70419"/>
                </a:cubicBezTo>
                <a:cubicBezTo>
                  <a:pt x="89361" y="71137"/>
                  <a:pt x="89361" y="71137"/>
                  <a:pt x="89361" y="71137"/>
                </a:cubicBezTo>
                <a:cubicBezTo>
                  <a:pt x="89361" y="71137"/>
                  <a:pt x="88510" y="72574"/>
                  <a:pt x="87659" y="72574"/>
                </a:cubicBezTo>
                <a:cubicBezTo>
                  <a:pt x="87659" y="73293"/>
                  <a:pt x="86808" y="73293"/>
                  <a:pt x="86808" y="73293"/>
                </a:cubicBezTo>
                <a:cubicBezTo>
                  <a:pt x="85106" y="74011"/>
                  <a:pt x="85106" y="74011"/>
                  <a:pt x="85106" y="74011"/>
                </a:cubicBezTo>
                <a:cubicBezTo>
                  <a:pt x="85106" y="74011"/>
                  <a:pt x="85957" y="75449"/>
                  <a:pt x="85957" y="75449"/>
                </a:cubicBezTo>
                <a:cubicBezTo>
                  <a:pt x="85957" y="75449"/>
                  <a:pt x="85957" y="76886"/>
                  <a:pt x="85957" y="76886"/>
                </a:cubicBezTo>
                <a:cubicBezTo>
                  <a:pt x="84255" y="76167"/>
                  <a:pt x="84255" y="76167"/>
                  <a:pt x="84255" y="76167"/>
                </a:cubicBezTo>
                <a:cubicBezTo>
                  <a:pt x="81702" y="77604"/>
                  <a:pt x="81702" y="77604"/>
                  <a:pt x="81702" y="77604"/>
                </a:cubicBezTo>
                <a:cubicBezTo>
                  <a:pt x="81702" y="77604"/>
                  <a:pt x="80851" y="77604"/>
                  <a:pt x="80851" y="77604"/>
                </a:cubicBezTo>
                <a:cubicBezTo>
                  <a:pt x="80000" y="77604"/>
                  <a:pt x="80000" y="76886"/>
                  <a:pt x="80000" y="76886"/>
                </a:cubicBezTo>
                <a:cubicBezTo>
                  <a:pt x="79148" y="78323"/>
                  <a:pt x="79148" y="78323"/>
                  <a:pt x="79148" y="78323"/>
                </a:cubicBezTo>
                <a:cubicBezTo>
                  <a:pt x="79148" y="78323"/>
                  <a:pt x="75744" y="77604"/>
                  <a:pt x="74893" y="77604"/>
                </a:cubicBezTo>
                <a:cubicBezTo>
                  <a:pt x="74893" y="77604"/>
                  <a:pt x="74893" y="79041"/>
                  <a:pt x="74893" y="79041"/>
                </a:cubicBezTo>
                <a:cubicBezTo>
                  <a:pt x="76595" y="79760"/>
                  <a:pt x="76595" y="79760"/>
                  <a:pt x="76595" y="79760"/>
                </a:cubicBezTo>
                <a:cubicBezTo>
                  <a:pt x="74893" y="80479"/>
                  <a:pt x="74893" y="80479"/>
                  <a:pt x="74893" y="80479"/>
                </a:cubicBezTo>
                <a:cubicBezTo>
                  <a:pt x="78297" y="81916"/>
                  <a:pt x="78297" y="81916"/>
                  <a:pt x="78297" y="81916"/>
                </a:cubicBezTo>
                <a:cubicBezTo>
                  <a:pt x="79148" y="82634"/>
                  <a:pt x="79148" y="82634"/>
                  <a:pt x="79148" y="82634"/>
                </a:cubicBezTo>
                <a:cubicBezTo>
                  <a:pt x="80000" y="84790"/>
                  <a:pt x="80000" y="84790"/>
                  <a:pt x="80000" y="84790"/>
                </a:cubicBezTo>
                <a:cubicBezTo>
                  <a:pt x="79148" y="85508"/>
                  <a:pt x="79148" y="85508"/>
                  <a:pt x="79148" y="85508"/>
                </a:cubicBezTo>
                <a:cubicBezTo>
                  <a:pt x="80851" y="86946"/>
                  <a:pt x="80851" y="86946"/>
                  <a:pt x="80851" y="86946"/>
                </a:cubicBezTo>
                <a:cubicBezTo>
                  <a:pt x="80851" y="86946"/>
                  <a:pt x="80851" y="87664"/>
                  <a:pt x="81702" y="88383"/>
                </a:cubicBezTo>
                <a:cubicBezTo>
                  <a:pt x="81702" y="88383"/>
                  <a:pt x="81702" y="89820"/>
                  <a:pt x="81702" y="89820"/>
                </a:cubicBezTo>
                <a:cubicBezTo>
                  <a:pt x="81702" y="91257"/>
                  <a:pt x="81702" y="91257"/>
                  <a:pt x="81702" y="91257"/>
                </a:cubicBezTo>
                <a:cubicBezTo>
                  <a:pt x="81702" y="91976"/>
                  <a:pt x="81702" y="91976"/>
                  <a:pt x="81702" y="91976"/>
                </a:cubicBezTo>
                <a:cubicBezTo>
                  <a:pt x="81702" y="91976"/>
                  <a:pt x="80000" y="92694"/>
                  <a:pt x="80000" y="93413"/>
                </a:cubicBezTo>
                <a:cubicBezTo>
                  <a:pt x="80000" y="93413"/>
                  <a:pt x="80851" y="93413"/>
                  <a:pt x="80851" y="93413"/>
                </a:cubicBezTo>
                <a:cubicBezTo>
                  <a:pt x="82553" y="94850"/>
                  <a:pt x="82553" y="94850"/>
                  <a:pt x="82553" y="94850"/>
                </a:cubicBezTo>
                <a:cubicBezTo>
                  <a:pt x="83404" y="96287"/>
                  <a:pt x="83404" y="96287"/>
                  <a:pt x="83404" y="96287"/>
                </a:cubicBezTo>
                <a:cubicBezTo>
                  <a:pt x="83404" y="96287"/>
                  <a:pt x="82553" y="97005"/>
                  <a:pt x="82553" y="97724"/>
                </a:cubicBezTo>
                <a:cubicBezTo>
                  <a:pt x="82553" y="97724"/>
                  <a:pt x="84255" y="98443"/>
                  <a:pt x="84255" y="98443"/>
                </a:cubicBezTo>
                <a:cubicBezTo>
                  <a:pt x="87659" y="98443"/>
                  <a:pt x="87659" y="98443"/>
                  <a:pt x="87659" y="98443"/>
                </a:cubicBezTo>
                <a:cubicBezTo>
                  <a:pt x="89361" y="98443"/>
                  <a:pt x="89361" y="98443"/>
                  <a:pt x="89361" y="98443"/>
                </a:cubicBezTo>
                <a:cubicBezTo>
                  <a:pt x="89361" y="98443"/>
                  <a:pt x="91914" y="98443"/>
                  <a:pt x="92765" y="98443"/>
                </a:cubicBezTo>
                <a:cubicBezTo>
                  <a:pt x="92765" y="98443"/>
                  <a:pt x="95319" y="97724"/>
                  <a:pt x="95319" y="97724"/>
                </a:cubicBezTo>
                <a:cubicBezTo>
                  <a:pt x="95319" y="97724"/>
                  <a:pt x="97021" y="99161"/>
                  <a:pt x="97872" y="99161"/>
                </a:cubicBezTo>
                <a:cubicBezTo>
                  <a:pt x="98723" y="99880"/>
                  <a:pt x="97872" y="100598"/>
                  <a:pt x="97872" y="100598"/>
                </a:cubicBezTo>
                <a:cubicBezTo>
                  <a:pt x="97872" y="101317"/>
                  <a:pt x="97021" y="101317"/>
                  <a:pt x="97021" y="101317"/>
                </a:cubicBezTo>
                <a:cubicBezTo>
                  <a:pt x="97021" y="101317"/>
                  <a:pt x="97872" y="103473"/>
                  <a:pt x="97872" y="103473"/>
                </a:cubicBezTo>
                <a:cubicBezTo>
                  <a:pt x="98723" y="104191"/>
                  <a:pt x="98723" y="103473"/>
                  <a:pt x="98723" y="103473"/>
                </a:cubicBezTo>
                <a:cubicBezTo>
                  <a:pt x="98723" y="103473"/>
                  <a:pt x="99574" y="104191"/>
                  <a:pt x="100425" y="104910"/>
                </a:cubicBezTo>
                <a:cubicBezTo>
                  <a:pt x="100425" y="105628"/>
                  <a:pt x="101276" y="105628"/>
                  <a:pt x="101276" y="105628"/>
                </a:cubicBezTo>
                <a:cubicBezTo>
                  <a:pt x="102127" y="105628"/>
                  <a:pt x="102127" y="105628"/>
                  <a:pt x="102127" y="105628"/>
                </a:cubicBezTo>
                <a:cubicBezTo>
                  <a:pt x="102127" y="105628"/>
                  <a:pt x="102978" y="105628"/>
                  <a:pt x="102978" y="106347"/>
                </a:cubicBezTo>
                <a:cubicBezTo>
                  <a:pt x="103829" y="106347"/>
                  <a:pt x="104680" y="106347"/>
                  <a:pt x="105531" y="106347"/>
                </a:cubicBezTo>
                <a:cubicBezTo>
                  <a:pt x="105531" y="106347"/>
                  <a:pt x="106382" y="106347"/>
                  <a:pt x="106382" y="105628"/>
                </a:cubicBezTo>
                <a:cubicBezTo>
                  <a:pt x="106382" y="105628"/>
                  <a:pt x="107234" y="105628"/>
                  <a:pt x="108085" y="105628"/>
                </a:cubicBezTo>
                <a:cubicBezTo>
                  <a:pt x="108085" y="104910"/>
                  <a:pt x="108085" y="104191"/>
                  <a:pt x="108085" y="104191"/>
                </a:cubicBezTo>
                <a:cubicBezTo>
                  <a:pt x="108085" y="104191"/>
                  <a:pt x="108085" y="104191"/>
                  <a:pt x="108085" y="104191"/>
                </a:cubicBezTo>
                <a:close/>
                <a:moveTo>
                  <a:pt x="108085" y="107784"/>
                </a:moveTo>
                <a:cubicBezTo>
                  <a:pt x="108085" y="107784"/>
                  <a:pt x="108085" y="107784"/>
                  <a:pt x="108085" y="107784"/>
                </a:cubicBezTo>
                <a:cubicBezTo>
                  <a:pt x="107234" y="108502"/>
                  <a:pt x="107234" y="108502"/>
                  <a:pt x="107234" y="108502"/>
                </a:cubicBezTo>
                <a:cubicBezTo>
                  <a:pt x="108085" y="108502"/>
                  <a:pt x="108085" y="108502"/>
                  <a:pt x="108085" y="108502"/>
                </a:cubicBezTo>
                <a:cubicBezTo>
                  <a:pt x="108085" y="108502"/>
                  <a:pt x="109787" y="109221"/>
                  <a:pt x="109787" y="109221"/>
                </a:cubicBezTo>
                <a:cubicBezTo>
                  <a:pt x="110638" y="109221"/>
                  <a:pt x="110638" y="109221"/>
                  <a:pt x="110638" y="109221"/>
                </a:cubicBezTo>
                <a:cubicBezTo>
                  <a:pt x="111489" y="108502"/>
                  <a:pt x="111489" y="108502"/>
                  <a:pt x="111489" y="108502"/>
                </a:cubicBezTo>
                <a:cubicBezTo>
                  <a:pt x="112340" y="107065"/>
                  <a:pt x="112340" y="107065"/>
                  <a:pt x="112340" y="107065"/>
                </a:cubicBezTo>
                <a:cubicBezTo>
                  <a:pt x="114893" y="106347"/>
                  <a:pt x="114893" y="106347"/>
                  <a:pt x="114893" y="106347"/>
                </a:cubicBezTo>
                <a:cubicBezTo>
                  <a:pt x="114893" y="106347"/>
                  <a:pt x="117446" y="106347"/>
                  <a:pt x="117446" y="106347"/>
                </a:cubicBezTo>
                <a:cubicBezTo>
                  <a:pt x="117446" y="106347"/>
                  <a:pt x="118297" y="105628"/>
                  <a:pt x="118297" y="105628"/>
                </a:cubicBezTo>
                <a:cubicBezTo>
                  <a:pt x="118297" y="104910"/>
                  <a:pt x="118297" y="104910"/>
                  <a:pt x="118297" y="104910"/>
                </a:cubicBezTo>
                <a:cubicBezTo>
                  <a:pt x="116595" y="103473"/>
                  <a:pt x="116595" y="103473"/>
                  <a:pt x="116595" y="103473"/>
                </a:cubicBezTo>
                <a:cubicBezTo>
                  <a:pt x="114893" y="103473"/>
                  <a:pt x="114893" y="103473"/>
                  <a:pt x="114893" y="103473"/>
                </a:cubicBezTo>
                <a:cubicBezTo>
                  <a:pt x="114893" y="103473"/>
                  <a:pt x="113191" y="103473"/>
                  <a:pt x="112340" y="103473"/>
                </a:cubicBezTo>
                <a:cubicBezTo>
                  <a:pt x="112340" y="103473"/>
                  <a:pt x="111489" y="103473"/>
                  <a:pt x="111489" y="103473"/>
                </a:cubicBezTo>
                <a:cubicBezTo>
                  <a:pt x="111489" y="103473"/>
                  <a:pt x="111489" y="104191"/>
                  <a:pt x="111489" y="104910"/>
                </a:cubicBezTo>
                <a:cubicBezTo>
                  <a:pt x="110638" y="105628"/>
                  <a:pt x="110638" y="105628"/>
                  <a:pt x="109787" y="105628"/>
                </a:cubicBezTo>
                <a:cubicBezTo>
                  <a:pt x="109787" y="105628"/>
                  <a:pt x="108936" y="105628"/>
                  <a:pt x="108936" y="105628"/>
                </a:cubicBezTo>
                <a:cubicBezTo>
                  <a:pt x="108085" y="107784"/>
                  <a:pt x="108085" y="107784"/>
                  <a:pt x="108085" y="107784"/>
                </a:cubicBezTo>
                <a:close/>
                <a:moveTo>
                  <a:pt x="98723" y="116407"/>
                </a:moveTo>
                <a:cubicBezTo>
                  <a:pt x="98723" y="116407"/>
                  <a:pt x="98723" y="116407"/>
                  <a:pt x="98723" y="116407"/>
                </a:cubicBezTo>
                <a:cubicBezTo>
                  <a:pt x="99574" y="116407"/>
                  <a:pt x="99574" y="116407"/>
                  <a:pt x="99574" y="116407"/>
                </a:cubicBezTo>
                <a:cubicBezTo>
                  <a:pt x="100425" y="115688"/>
                  <a:pt x="100425" y="115688"/>
                  <a:pt x="100425" y="115688"/>
                </a:cubicBezTo>
                <a:cubicBezTo>
                  <a:pt x="99574" y="114251"/>
                  <a:pt x="99574" y="114251"/>
                  <a:pt x="99574" y="114251"/>
                </a:cubicBezTo>
                <a:cubicBezTo>
                  <a:pt x="98723" y="113532"/>
                  <a:pt x="98723" y="113532"/>
                  <a:pt x="98723" y="113532"/>
                </a:cubicBezTo>
                <a:cubicBezTo>
                  <a:pt x="97872" y="111377"/>
                  <a:pt x="97872" y="111377"/>
                  <a:pt x="97872" y="111377"/>
                </a:cubicBezTo>
                <a:cubicBezTo>
                  <a:pt x="96170" y="109940"/>
                  <a:pt x="96170" y="109940"/>
                  <a:pt x="96170" y="109940"/>
                </a:cubicBezTo>
                <a:cubicBezTo>
                  <a:pt x="95319" y="109221"/>
                  <a:pt x="95319" y="109221"/>
                  <a:pt x="95319" y="109221"/>
                </a:cubicBezTo>
                <a:cubicBezTo>
                  <a:pt x="94468" y="110658"/>
                  <a:pt x="94468" y="110658"/>
                  <a:pt x="94468" y="110658"/>
                </a:cubicBezTo>
                <a:cubicBezTo>
                  <a:pt x="93617" y="111377"/>
                  <a:pt x="93617" y="111377"/>
                  <a:pt x="93617" y="111377"/>
                </a:cubicBezTo>
                <a:cubicBezTo>
                  <a:pt x="92765" y="112095"/>
                  <a:pt x="92765" y="112095"/>
                  <a:pt x="92765" y="112095"/>
                </a:cubicBezTo>
                <a:cubicBezTo>
                  <a:pt x="92765" y="112095"/>
                  <a:pt x="90212" y="111377"/>
                  <a:pt x="89361" y="110658"/>
                </a:cubicBezTo>
                <a:cubicBezTo>
                  <a:pt x="87659" y="109940"/>
                  <a:pt x="87659" y="109940"/>
                  <a:pt x="87659" y="109940"/>
                </a:cubicBezTo>
                <a:cubicBezTo>
                  <a:pt x="87659" y="109940"/>
                  <a:pt x="86808" y="109940"/>
                  <a:pt x="85957" y="109221"/>
                </a:cubicBezTo>
                <a:cubicBezTo>
                  <a:pt x="85957" y="109221"/>
                  <a:pt x="85106" y="108502"/>
                  <a:pt x="85106" y="108502"/>
                </a:cubicBezTo>
                <a:cubicBezTo>
                  <a:pt x="85106" y="108502"/>
                  <a:pt x="85106" y="107784"/>
                  <a:pt x="84255" y="107784"/>
                </a:cubicBezTo>
                <a:cubicBezTo>
                  <a:pt x="84255" y="107065"/>
                  <a:pt x="83404" y="107784"/>
                  <a:pt x="82553" y="107784"/>
                </a:cubicBezTo>
                <a:cubicBezTo>
                  <a:pt x="80851" y="107784"/>
                  <a:pt x="80851" y="107784"/>
                  <a:pt x="80000" y="107784"/>
                </a:cubicBezTo>
                <a:cubicBezTo>
                  <a:pt x="80000" y="108502"/>
                  <a:pt x="79148" y="108502"/>
                  <a:pt x="79148" y="108502"/>
                </a:cubicBezTo>
                <a:cubicBezTo>
                  <a:pt x="78297" y="109221"/>
                  <a:pt x="79148" y="110658"/>
                  <a:pt x="79148" y="110658"/>
                </a:cubicBezTo>
                <a:cubicBezTo>
                  <a:pt x="79148" y="111377"/>
                  <a:pt x="79148" y="111377"/>
                  <a:pt x="79148" y="111377"/>
                </a:cubicBezTo>
                <a:cubicBezTo>
                  <a:pt x="80000" y="112814"/>
                  <a:pt x="80000" y="112814"/>
                  <a:pt x="80000" y="112814"/>
                </a:cubicBezTo>
                <a:cubicBezTo>
                  <a:pt x="78297" y="112814"/>
                  <a:pt x="78297" y="112814"/>
                  <a:pt x="78297" y="112814"/>
                </a:cubicBezTo>
                <a:cubicBezTo>
                  <a:pt x="77446" y="112814"/>
                  <a:pt x="77446" y="112814"/>
                  <a:pt x="77446" y="112814"/>
                </a:cubicBezTo>
                <a:cubicBezTo>
                  <a:pt x="78297" y="114251"/>
                  <a:pt x="78297" y="114251"/>
                  <a:pt x="78297" y="114251"/>
                </a:cubicBezTo>
                <a:cubicBezTo>
                  <a:pt x="78297" y="114251"/>
                  <a:pt x="78297" y="114970"/>
                  <a:pt x="79148" y="115688"/>
                </a:cubicBezTo>
                <a:cubicBezTo>
                  <a:pt x="79148" y="115688"/>
                  <a:pt x="80000" y="116407"/>
                  <a:pt x="80000" y="116407"/>
                </a:cubicBezTo>
                <a:cubicBezTo>
                  <a:pt x="80000" y="116407"/>
                  <a:pt x="84255" y="117125"/>
                  <a:pt x="84255" y="117125"/>
                </a:cubicBezTo>
                <a:cubicBezTo>
                  <a:pt x="85106" y="117125"/>
                  <a:pt x="85106" y="117125"/>
                  <a:pt x="85106" y="117125"/>
                </a:cubicBezTo>
                <a:cubicBezTo>
                  <a:pt x="85106" y="117125"/>
                  <a:pt x="86808" y="117844"/>
                  <a:pt x="88510" y="118562"/>
                </a:cubicBezTo>
                <a:cubicBezTo>
                  <a:pt x="89361" y="119281"/>
                  <a:pt x="90212" y="120000"/>
                  <a:pt x="90212" y="120000"/>
                </a:cubicBezTo>
                <a:cubicBezTo>
                  <a:pt x="90212" y="120000"/>
                  <a:pt x="91914" y="120000"/>
                  <a:pt x="91914" y="120000"/>
                </a:cubicBezTo>
                <a:cubicBezTo>
                  <a:pt x="92765" y="119281"/>
                  <a:pt x="92765" y="119281"/>
                  <a:pt x="92765" y="119281"/>
                </a:cubicBezTo>
                <a:cubicBezTo>
                  <a:pt x="95319" y="118562"/>
                  <a:pt x="95319" y="118562"/>
                  <a:pt x="95319" y="118562"/>
                </a:cubicBezTo>
                <a:cubicBezTo>
                  <a:pt x="97021" y="118562"/>
                  <a:pt x="97021" y="118562"/>
                  <a:pt x="97021" y="118562"/>
                </a:cubicBezTo>
                <a:cubicBezTo>
                  <a:pt x="99574" y="119281"/>
                  <a:pt x="99574" y="119281"/>
                  <a:pt x="99574" y="119281"/>
                </a:cubicBezTo>
                <a:cubicBezTo>
                  <a:pt x="100425" y="119281"/>
                  <a:pt x="100425" y="119281"/>
                  <a:pt x="100425" y="119281"/>
                </a:cubicBezTo>
                <a:cubicBezTo>
                  <a:pt x="100425" y="117844"/>
                  <a:pt x="100425" y="117844"/>
                  <a:pt x="100425" y="117844"/>
                </a:cubicBezTo>
                <a:cubicBezTo>
                  <a:pt x="100425" y="117125"/>
                  <a:pt x="100425" y="117125"/>
                  <a:pt x="100425" y="117125"/>
                </a:cubicBezTo>
                <a:cubicBezTo>
                  <a:pt x="98723" y="116407"/>
                  <a:pt x="98723" y="116407"/>
                  <a:pt x="98723" y="116407"/>
                </a:cubicBezTo>
                <a:close/>
                <a:moveTo>
                  <a:pt x="65531" y="86946"/>
                </a:moveTo>
                <a:cubicBezTo>
                  <a:pt x="65531" y="86946"/>
                  <a:pt x="65531" y="86946"/>
                  <a:pt x="65531" y="86946"/>
                </a:cubicBezTo>
                <a:cubicBezTo>
                  <a:pt x="63829" y="86227"/>
                  <a:pt x="63829" y="86227"/>
                  <a:pt x="63829" y="86227"/>
                </a:cubicBezTo>
                <a:cubicBezTo>
                  <a:pt x="62127" y="84071"/>
                  <a:pt x="62127" y="84071"/>
                  <a:pt x="62127" y="84071"/>
                </a:cubicBezTo>
                <a:cubicBezTo>
                  <a:pt x="59574" y="83353"/>
                  <a:pt x="59574" y="83353"/>
                  <a:pt x="59574" y="83353"/>
                </a:cubicBezTo>
                <a:cubicBezTo>
                  <a:pt x="59574" y="83353"/>
                  <a:pt x="58723" y="81197"/>
                  <a:pt x="58723" y="81197"/>
                </a:cubicBezTo>
                <a:cubicBezTo>
                  <a:pt x="57872" y="80479"/>
                  <a:pt x="57872" y="81197"/>
                  <a:pt x="57872" y="81197"/>
                </a:cubicBezTo>
                <a:cubicBezTo>
                  <a:pt x="57872" y="81197"/>
                  <a:pt x="57872" y="82634"/>
                  <a:pt x="57021" y="83353"/>
                </a:cubicBezTo>
                <a:cubicBezTo>
                  <a:pt x="56170" y="83353"/>
                  <a:pt x="55319" y="83353"/>
                  <a:pt x="55319" y="83353"/>
                </a:cubicBezTo>
                <a:cubicBezTo>
                  <a:pt x="53617" y="84790"/>
                  <a:pt x="53617" y="84790"/>
                  <a:pt x="53617" y="84790"/>
                </a:cubicBezTo>
                <a:cubicBezTo>
                  <a:pt x="53617" y="84790"/>
                  <a:pt x="51063" y="85508"/>
                  <a:pt x="50212" y="85508"/>
                </a:cubicBezTo>
                <a:cubicBezTo>
                  <a:pt x="50212" y="85508"/>
                  <a:pt x="49361" y="86227"/>
                  <a:pt x="49361" y="86227"/>
                </a:cubicBezTo>
                <a:cubicBezTo>
                  <a:pt x="44255" y="85508"/>
                  <a:pt x="44255" y="85508"/>
                  <a:pt x="44255" y="85508"/>
                </a:cubicBezTo>
                <a:cubicBezTo>
                  <a:pt x="42553" y="86946"/>
                  <a:pt x="42553" y="86946"/>
                  <a:pt x="42553" y="86946"/>
                </a:cubicBezTo>
                <a:cubicBezTo>
                  <a:pt x="42553" y="87664"/>
                  <a:pt x="42553" y="87664"/>
                  <a:pt x="42553" y="87664"/>
                </a:cubicBezTo>
                <a:cubicBezTo>
                  <a:pt x="43404" y="89101"/>
                  <a:pt x="43404" y="89101"/>
                  <a:pt x="43404" y="89101"/>
                </a:cubicBezTo>
                <a:cubicBezTo>
                  <a:pt x="44255" y="89820"/>
                  <a:pt x="44255" y="89820"/>
                  <a:pt x="44255" y="89820"/>
                </a:cubicBezTo>
                <a:cubicBezTo>
                  <a:pt x="45106" y="89820"/>
                  <a:pt x="45106" y="89820"/>
                  <a:pt x="45106" y="89820"/>
                </a:cubicBezTo>
                <a:cubicBezTo>
                  <a:pt x="45106" y="91257"/>
                  <a:pt x="45106" y="91257"/>
                  <a:pt x="45106" y="91257"/>
                </a:cubicBezTo>
                <a:cubicBezTo>
                  <a:pt x="45957" y="92694"/>
                  <a:pt x="45957" y="92694"/>
                  <a:pt x="45957" y="92694"/>
                </a:cubicBezTo>
                <a:cubicBezTo>
                  <a:pt x="45957" y="92694"/>
                  <a:pt x="46808" y="93413"/>
                  <a:pt x="47659" y="94850"/>
                </a:cubicBezTo>
                <a:cubicBezTo>
                  <a:pt x="48510" y="96287"/>
                  <a:pt x="47659" y="97005"/>
                  <a:pt x="47659" y="97005"/>
                </a:cubicBezTo>
                <a:cubicBezTo>
                  <a:pt x="50212" y="99161"/>
                  <a:pt x="50212" y="99161"/>
                  <a:pt x="50212" y="99161"/>
                </a:cubicBezTo>
                <a:cubicBezTo>
                  <a:pt x="51914" y="99880"/>
                  <a:pt x="51914" y="99880"/>
                  <a:pt x="51914" y="99880"/>
                </a:cubicBezTo>
                <a:cubicBezTo>
                  <a:pt x="51914" y="99880"/>
                  <a:pt x="52765" y="100598"/>
                  <a:pt x="53617" y="100598"/>
                </a:cubicBezTo>
                <a:cubicBezTo>
                  <a:pt x="53617" y="100598"/>
                  <a:pt x="53617" y="101317"/>
                  <a:pt x="53617" y="101317"/>
                </a:cubicBezTo>
                <a:cubicBezTo>
                  <a:pt x="53617" y="102754"/>
                  <a:pt x="53617" y="102754"/>
                  <a:pt x="53617" y="102754"/>
                </a:cubicBezTo>
                <a:cubicBezTo>
                  <a:pt x="54468" y="104191"/>
                  <a:pt x="54468" y="104191"/>
                  <a:pt x="54468" y="104191"/>
                </a:cubicBezTo>
                <a:cubicBezTo>
                  <a:pt x="55319" y="103473"/>
                  <a:pt x="55319" y="103473"/>
                  <a:pt x="55319" y="103473"/>
                </a:cubicBezTo>
                <a:cubicBezTo>
                  <a:pt x="56170" y="102754"/>
                  <a:pt x="56170" y="102754"/>
                  <a:pt x="56170" y="102754"/>
                </a:cubicBezTo>
                <a:cubicBezTo>
                  <a:pt x="60425" y="104191"/>
                  <a:pt x="60425" y="104191"/>
                  <a:pt x="60425" y="104191"/>
                </a:cubicBezTo>
                <a:cubicBezTo>
                  <a:pt x="60425" y="104191"/>
                  <a:pt x="63829" y="105628"/>
                  <a:pt x="64680" y="105628"/>
                </a:cubicBezTo>
                <a:cubicBezTo>
                  <a:pt x="64680" y="105628"/>
                  <a:pt x="66382" y="104191"/>
                  <a:pt x="66382" y="104191"/>
                </a:cubicBezTo>
                <a:cubicBezTo>
                  <a:pt x="67234" y="103473"/>
                  <a:pt x="69787" y="103473"/>
                  <a:pt x="69787" y="103473"/>
                </a:cubicBezTo>
                <a:cubicBezTo>
                  <a:pt x="70638" y="103473"/>
                  <a:pt x="70638" y="102754"/>
                  <a:pt x="70638" y="102754"/>
                </a:cubicBezTo>
                <a:cubicBezTo>
                  <a:pt x="70638" y="102035"/>
                  <a:pt x="71489" y="101317"/>
                  <a:pt x="71489" y="100598"/>
                </a:cubicBezTo>
                <a:cubicBezTo>
                  <a:pt x="71489" y="99880"/>
                  <a:pt x="72340" y="99161"/>
                  <a:pt x="72340" y="99161"/>
                </a:cubicBezTo>
                <a:cubicBezTo>
                  <a:pt x="72340" y="97724"/>
                  <a:pt x="72340" y="97724"/>
                  <a:pt x="72340" y="97724"/>
                </a:cubicBezTo>
                <a:cubicBezTo>
                  <a:pt x="71489" y="95568"/>
                  <a:pt x="71489" y="95568"/>
                  <a:pt x="71489" y="95568"/>
                </a:cubicBezTo>
                <a:cubicBezTo>
                  <a:pt x="72340" y="92694"/>
                  <a:pt x="72340" y="92694"/>
                  <a:pt x="72340" y="92694"/>
                </a:cubicBezTo>
                <a:cubicBezTo>
                  <a:pt x="70638" y="91257"/>
                  <a:pt x="70638" y="91257"/>
                  <a:pt x="70638" y="91257"/>
                </a:cubicBezTo>
                <a:cubicBezTo>
                  <a:pt x="69787" y="90538"/>
                  <a:pt x="69787" y="90538"/>
                  <a:pt x="69787" y="90538"/>
                </a:cubicBezTo>
                <a:cubicBezTo>
                  <a:pt x="69787" y="89820"/>
                  <a:pt x="69787" y="89820"/>
                  <a:pt x="69787" y="89820"/>
                </a:cubicBezTo>
                <a:cubicBezTo>
                  <a:pt x="69787" y="89101"/>
                  <a:pt x="69787" y="89101"/>
                  <a:pt x="69787" y="89101"/>
                </a:cubicBezTo>
                <a:cubicBezTo>
                  <a:pt x="71489" y="88383"/>
                  <a:pt x="71489" y="88383"/>
                  <a:pt x="71489" y="88383"/>
                </a:cubicBezTo>
                <a:cubicBezTo>
                  <a:pt x="71489" y="86227"/>
                  <a:pt x="71489" y="86227"/>
                  <a:pt x="71489" y="86227"/>
                </a:cubicBezTo>
                <a:cubicBezTo>
                  <a:pt x="74042" y="84790"/>
                  <a:pt x="74042" y="84790"/>
                  <a:pt x="74042" y="84790"/>
                </a:cubicBezTo>
                <a:cubicBezTo>
                  <a:pt x="74893" y="82634"/>
                  <a:pt x="74893" y="82634"/>
                  <a:pt x="74893" y="82634"/>
                </a:cubicBezTo>
                <a:cubicBezTo>
                  <a:pt x="74893" y="82634"/>
                  <a:pt x="71489" y="81916"/>
                  <a:pt x="70638" y="81916"/>
                </a:cubicBezTo>
                <a:cubicBezTo>
                  <a:pt x="68936" y="81916"/>
                  <a:pt x="69787" y="81916"/>
                  <a:pt x="69787" y="81197"/>
                </a:cubicBezTo>
                <a:cubicBezTo>
                  <a:pt x="69787" y="81197"/>
                  <a:pt x="68936" y="80479"/>
                  <a:pt x="68936" y="80479"/>
                </a:cubicBezTo>
                <a:cubicBezTo>
                  <a:pt x="68936" y="80479"/>
                  <a:pt x="67234" y="81197"/>
                  <a:pt x="67234" y="81197"/>
                </a:cubicBezTo>
                <a:cubicBezTo>
                  <a:pt x="66382" y="81197"/>
                  <a:pt x="66382" y="79760"/>
                  <a:pt x="66382" y="79760"/>
                </a:cubicBezTo>
                <a:cubicBezTo>
                  <a:pt x="66382" y="79760"/>
                  <a:pt x="64680" y="80479"/>
                  <a:pt x="64680" y="80479"/>
                </a:cubicBezTo>
                <a:cubicBezTo>
                  <a:pt x="63829" y="80479"/>
                  <a:pt x="62127" y="80479"/>
                  <a:pt x="62127" y="80479"/>
                </a:cubicBezTo>
                <a:cubicBezTo>
                  <a:pt x="62127" y="80479"/>
                  <a:pt x="62127" y="81197"/>
                  <a:pt x="62127" y="81197"/>
                </a:cubicBezTo>
                <a:cubicBezTo>
                  <a:pt x="61276" y="81916"/>
                  <a:pt x="62127" y="82634"/>
                  <a:pt x="62978" y="82634"/>
                </a:cubicBezTo>
                <a:cubicBezTo>
                  <a:pt x="62978" y="83353"/>
                  <a:pt x="63829" y="84790"/>
                  <a:pt x="63829" y="84790"/>
                </a:cubicBezTo>
                <a:cubicBezTo>
                  <a:pt x="64680" y="86227"/>
                  <a:pt x="64680" y="86227"/>
                  <a:pt x="64680" y="86227"/>
                </a:cubicBezTo>
                <a:cubicBezTo>
                  <a:pt x="65531" y="86946"/>
                  <a:pt x="65531" y="86946"/>
                  <a:pt x="65531" y="86946"/>
                </a:cubicBezTo>
                <a:close/>
                <a:moveTo>
                  <a:pt x="63829" y="76886"/>
                </a:moveTo>
                <a:cubicBezTo>
                  <a:pt x="63829" y="76886"/>
                  <a:pt x="63829" y="76886"/>
                  <a:pt x="63829" y="76886"/>
                </a:cubicBezTo>
                <a:cubicBezTo>
                  <a:pt x="65531" y="76886"/>
                  <a:pt x="65531" y="76886"/>
                  <a:pt x="65531" y="76886"/>
                </a:cubicBezTo>
                <a:cubicBezTo>
                  <a:pt x="66382" y="75449"/>
                  <a:pt x="66382" y="75449"/>
                  <a:pt x="66382" y="75449"/>
                </a:cubicBezTo>
                <a:cubicBezTo>
                  <a:pt x="66382" y="75449"/>
                  <a:pt x="67234" y="74730"/>
                  <a:pt x="67234" y="74011"/>
                </a:cubicBezTo>
                <a:cubicBezTo>
                  <a:pt x="67234" y="74011"/>
                  <a:pt x="67234" y="73293"/>
                  <a:pt x="67234" y="73293"/>
                </a:cubicBezTo>
                <a:cubicBezTo>
                  <a:pt x="67234" y="71856"/>
                  <a:pt x="67234" y="71856"/>
                  <a:pt x="67234" y="71856"/>
                </a:cubicBezTo>
                <a:cubicBezTo>
                  <a:pt x="66382" y="71137"/>
                  <a:pt x="66382" y="71137"/>
                  <a:pt x="66382" y="71137"/>
                </a:cubicBezTo>
                <a:cubicBezTo>
                  <a:pt x="65531" y="69700"/>
                  <a:pt x="65531" y="69700"/>
                  <a:pt x="65531" y="69700"/>
                </a:cubicBezTo>
                <a:cubicBezTo>
                  <a:pt x="64680" y="67544"/>
                  <a:pt x="64680" y="67544"/>
                  <a:pt x="64680" y="67544"/>
                </a:cubicBezTo>
                <a:cubicBezTo>
                  <a:pt x="62978" y="67544"/>
                  <a:pt x="62978" y="67544"/>
                  <a:pt x="62978" y="67544"/>
                </a:cubicBezTo>
                <a:cubicBezTo>
                  <a:pt x="62978" y="67544"/>
                  <a:pt x="62978" y="68982"/>
                  <a:pt x="62978" y="68982"/>
                </a:cubicBezTo>
                <a:cubicBezTo>
                  <a:pt x="62978" y="69700"/>
                  <a:pt x="63829" y="70419"/>
                  <a:pt x="63829" y="70419"/>
                </a:cubicBezTo>
                <a:cubicBezTo>
                  <a:pt x="64680" y="71137"/>
                  <a:pt x="64680" y="71137"/>
                  <a:pt x="64680" y="71137"/>
                </a:cubicBezTo>
                <a:cubicBezTo>
                  <a:pt x="64680" y="71856"/>
                  <a:pt x="64680" y="71856"/>
                  <a:pt x="64680" y="71856"/>
                </a:cubicBezTo>
                <a:cubicBezTo>
                  <a:pt x="63829" y="72574"/>
                  <a:pt x="63829" y="72574"/>
                  <a:pt x="63829" y="72574"/>
                </a:cubicBezTo>
                <a:cubicBezTo>
                  <a:pt x="62978" y="74011"/>
                  <a:pt x="62978" y="74011"/>
                  <a:pt x="62978" y="74011"/>
                </a:cubicBezTo>
                <a:cubicBezTo>
                  <a:pt x="63829" y="75449"/>
                  <a:pt x="63829" y="75449"/>
                  <a:pt x="63829" y="75449"/>
                </a:cubicBezTo>
                <a:cubicBezTo>
                  <a:pt x="63829" y="76886"/>
                  <a:pt x="63829" y="76886"/>
                  <a:pt x="63829" y="76886"/>
                </a:cubicBezTo>
                <a:close/>
                <a:moveTo>
                  <a:pt x="68085" y="112814"/>
                </a:moveTo>
                <a:cubicBezTo>
                  <a:pt x="68085" y="112814"/>
                  <a:pt x="68085" y="112814"/>
                  <a:pt x="68085" y="112814"/>
                </a:cubicBezTo>
                <a:cubicBezTo>
                  <a:pt x="68936" y="114970"/>
                  <a:pt x="68936" y="114970"/>
                  <a:pt x="68936" y="114970"/>
                </a:cubicBezTo>
                <a:cubicBezTo>
                  <a:pt x="69787" y="116407"/>
                  <a:pt x="69787" y="116407"/>
                  <a:pt x="69787" y="116407"/>
                </a:cubicBezTo>
                <a:cubicBezTo>
                  <a:pt x="69787" y="116407"/>
                  <a:pt x="71489" y="117125"/>
                  <a:pt x="71489" y="116407"/>
                </a:cubicBezTo>
                <a:cubicBezTo>
                  <a:pt x="71489" y="115688"/>
                  <a:pt x="70638" y="114970"/>
                  <a:pt x="71489" y="114251"/>
                </a:cubicBezTo>
                <a:cubicBezTo>
                  <a:pt x="71489" y="113532"/>
                  <a:pt x="72340" y="112095"/>
                  <a:pt x="72340" y="111377"/>
                </a:cubicBezTo>
                <a:cubicBezTo>
                  <a:pt x="72340" y="110658"/>
                  <a:pt x="73191" y="109940"/>
                  <a:pt x="73191" y="109221"/>
                </a:cubicBezTo>
                <a:cubicBezTo>
                  <a:pt x="74042" y="108502"/>
                  <a:pt x="74893" y="107065"/>
                  <a:pt x="74893" y="106347"/>
                </a:cubicBezTo>
                <a:cubicBezTo>
                  <a:pt x="74893" y="106347"/>
                  <a:pt x="75744" y="104910"/>
                  <a:pt x="75744" y="104191"/>
                </a:cubicBezTo>
                <a:cubicBezTo>
                  <a:pt x="75744" y="104191"/>
                  <a:pt x="75744" y="102035"/>
                  <a:pt x="75744" y="102035"/>
                </a:cubicBezTo>
                <a:cubicBezTo>
                  <a:pt x="75744" y="102035"/>
                  <a:pt x="74893" y="99880"/>
                  <a:pt x="74893" y="99880"/>
                </a:cubicBezTo>
                <a:cubicBezTo>
                  <a:pt x="74042" y="101317"/>
                  <a:pt x="74042" y="101317"/>
                  <a:pt x="74042" y="101317"/>
                </a:cubicBezTo>
                <a:cubicBezTo>
                  <a:pt x="74042" y="102754"/>
                  <a:pt x="74042" y="102754"/>
                  <a:pt x="74042" y="102754"/>
                </a:cubicBezTo>
                <a:cubicBezTo>
                  <a:pt x="72340" y="105628"/>
                  <a:pt x="72340" y="105628"/>
                  <a:pt x="72340" y="105628"/>
                </a:cubicBezTo>
                <a:cubicBezTo>
                  <a:pt x="71489" y="107065"/>
                  <a:pt x="71489" y="107065"/>
                  <a:pt x="71489" y="107065"/>
                </a:cubicBezTo>
                <a:cubicBezTo>
                  <a:pt x="69787" y="108502"/>
                  <a:pt x="69787" y="108502"/>
                  <a:pt x="69787" y="108502"/>
                </a:cubicBezTo>
                <a:cubicBezTo>
                  <a:pt x="69787" y="109221"/>
                  <a:pt x="69787" y="109221"/>
                  <a:pt x="69787" y="109221"/>
                </a:cubicBezTo>
                <a:cubicBezTo>
                  <a:pt x="69787" y="110658"/>
                  <a:pt x="69787" y="110658"/>
                  <a:pt x="69787" y="110658"/>
                </a:cubicBezTo>
                <a:cubicBezTo>
                  <a:pt x="68936" y="111377"/>
                  <a:pt x="68936" y="111377"/>
                  <a:pt x="68936" y="111377"/>
                </a:cubicBezTo>
                <a:cubicBezTo>
                  <a:pt x="68936" y="112095"/>
                  <a:pt x="68936" y="112095"/>
                  <a:pt x="68936" y="112095"/>
                </a:cubicBezTo>
                <a:cubicBezTo>
                  <a:pt x="68085" y="112814"/>
                  <a:pt x="68085" y="112814"/>
                  <a:pt x="68085" y="112814"/>
                </a:cubicBezTo>
                <a:close/>
                <a:moveTo>
                  <a:pt x="63829" y="106347"/>
                </a:moveTo>
                <a:cubicBezTo>
                  <a:pt x="63829" y="106347"/>
                  <a:pt x="63829" y="106347"/>
                  <a:pt x="63829" y="106347"/>
                </a:cubicBezTo>
                <a:cubicBezTo>
                  <a:pt x="64680" y="107065"/>
                  <a:pt x="64680" y="107065"/>
                  <a:pt x="64680" y="107065"/>
                </a:cubicBezTo>
                <a:cubicBezTo>
                  <a:pt x="64680" y="107065"/>
                  <a:pt x="65531" y="109221"/>
                  <a:pt x="66382" y="109221"/>
                </a:cubicBezTo>
                <a:cubicBezTo>
                  <a:pt x="66382" y="109221"/>
                  <a:pt x="68936" y="107065"/>
                  <a:pt x="68936" y="107065"/>
                </a:cubicBezTo>
                <a:cubicBezTo>
                  <a:pt x="68936" y="105628"/>
                  <a:pt x="68936" y="105628"/>
                  <a:pt x="68936" y="105628"/>
                </a:cubicBezTo>
                <a:cubicBezTo>
                  <a:pt x="69787" y="104191"/>
                  <a:pt x="69787" y="104191"/>
                  <a:pt x="69787" y="104191"/>
                </a:cubicBezTo>
                <a:cubicBezTo>
                  <a:pt x="67234" y="104910"/>
                  <a:pt x="67234" y="104910"/>
                  <a:pt x="67234" y="104910"/>
                </a:cubicBezTo>
                <a:cubicBezTo>
                  <a:pt x="65531" y="106347"/>
                  <a:pt x="65531" y="106347"/>
                  <a:pt x="65531" y="106347"/>
                </a:cubicBezTo>
                <a:cubicBezTo>
                  <a:pt x="63829" y="106347"/>
                  <a:pt x="63829" y="106347"/>
                  <a:pt x="63829" y="106347"/>
                </a:cubicBezTo>
                <a:close/>
                <a:moveTo>
                  <a:pt x="56170" y="107784"/>
                </a:moveTo>
                <a:cubicBezTo>
                  <a:pt x="56170" y="107784"/>
                  <a:pt x="56170" y="107784"/>
                  <a:pt x="56170" y="107784"/>
                </a:cubicBezTo>
                <a:cubicBezTo>
                  <a:pt x="56170" y="107784"/>
                  <a:pt x="57021" y="109940"/>
                  <a:pt x="57021" y="109940"/>
                </a:cubicBezTo>
                <a:cubicBezTo>
                  <a:pt x="57872" y="109940"/>
                  <a:pt x="58723" y="110658"/>
                  <a:pt x="58723" y="110658"/>
                </a:cubicBezTo>
                <a:cubicBezTo>
                  <a:pt x="60425" y="112095"/>
                  <a:pt x="60425" y="112095"/>
                  <a:pt x="60425" y="112095"/>
                </a:cubicBezTo>
                <a:cubicBezTo>
                  <a:pt x="60425" y="112095"/>
                  <a:pt x="60425" y="112814"/>
                  <a:pt x="61276" y="112814"/>
                </a:cubicBezTo>
                <a:cubicBezTo>
                  <a:pt x="61276" y="112814"/>
                  <a:pt x="62978" y="112095"/>
                  <a:pt x="62978" y="112095"/>
                </a:cubicBezTo>
                <a:cubicBezTo>
                  <a:pt x="63829" y="110658"/>
                  <a:pt x="63829" y="110658"/>
                  <a:pt x="63829" y="110658"/>
                </a:cubicBezTo>
                <a:cubicBezTo>
                  <a:pt x="63829" y="110658"/>
                  <a:pt x="62127" y="110658"/>
                  <a:pt x="62127" y="110658"/>
                </a:cubicBezTo>
                <a:cubicBezTo>
                  <a:pt x="61276" y="110658"/>
                  <a:pt x="60425" y="109221"/>
                  <a:pt x="60425" y="109221"/>
                </a:cubicBezTo>
                <a:cubicBezTo>
                  <a:pt x="60425" y="109221"/>
                  <a:pt x="59574" y="109221"/>
                  <a:pt x="59574" y="109221"/>
                </a:cubicBezTo>
                <a:cubicBezTo>
                  <a:pt x="58723" y="109221"/>
                  <a:pt x="57021" y="107784"/>
                  <a:pt x="57021" y="107784"/>
                </a:cubicBezTo>
                <a:cubicBezTo>
                  <a:pt x="56170" y="107784"/>
                  <a:pt x="56170" y="107784"/>
                  <a:pt x="56170" y="107784"/>
                </a:cubicBezTo>
                <a:close/>
                <a:moveTo>
                  <a:pt x="42553" y="105628"/>
                </a:moveTo>
                <a:cubicBezTo>
                  <a:pt x="42553" y="105628"/>
                  <a:pt x="42553" y="105628"/>
                  <a:pt x="42553" y="105628"/>
                </a:cubicBezTo>
                <a:cubicBezTo>
                  <a:pt x="44255" y="106347"/>
                  <a:pt x="44255" y="106347"/>
                  <a:pt x="44255" y="106347"/>
                </a:cubicBezTo>
                <a:cubicBezTo>
                  <a:pt x="45106" y="107065"/>
                  <a:pt x="45106" y="107065"/>
                  <a:pt x="45106" y="107065"/>
                </a:cubicBezTo>
                <a:cubicBezTo>
                  <a:pt x="46808" y="107784"/>
                  <a:pt x="46808" y="107784"/>
                  <a:pt x="46808" y="107784"/>
                </a:cubicBezTo>
                <a:cubicBezTo>
                  <a:pt x="45106" y="109221"/>
                  <a:pt x="45106" y="109221"/>
                  <a:pt x="45106" y="109221"/>
                </a:cubicBezTo>
                <a:cubicBezTo>
                  <a:pt x="45106" y="109221"/>
                  <a:pt x="45957" y="110658"/>
                  <a:pt x="46808" y="109940"/>
                </a:cubicBezTo>
                <a:cubicBezTo>
                  <a:pt x="47659" y="109940"/>
                  <a:pt x="47659" y="109940"/>
                  <a:pt x="47659" y="109940"/>
                </a:cubicBezTo>
                <a:cubicBezTo>
                  <a:pt x="47659" y="109940"/>
                  <a:pt x="49361" y="110658"/>
                  <a:pt x="49361" y="110658"/>
                </a:cubicBezTo>
                <a:cubicBezTo>
                  <a:pt x="50212" y="111377"/>
                  <a:pt x="51063" y="111377"/>
                  <a:pt x="51914" y="111377"/>
                </a:cubicBezTo>
                <a:cubicBezTo>
                  <a:pt x="52765" y="111377"/>
                  <a:pt x="52765" y="110658"/>
                  <a:pt x="52765" y="110658"/>
                </a:cubicBezTo>
                <a:cubicBezTo>
                  <a:pt x="52765" y="109940"/>
                  <a:pt x="52765" y="109221"/>
                  <a:pt x="52765" y="109221"/>
                </a:cubicBezTo>
                <a:cubicBezTo>
                  <a:pt x="51914" y="107784"/>
                  <a:pt x="51914" y="107784"/>
                  <a:pt x="51914" y="107784"/>
                </a:cubicBezTo>
                <a:cubicBezTo>
                  <a:pt x="51063" y="106347"/>
                  <a:pt x="51063" y="106347"/>
                  <a:pt x="51063" y="106347"/>
                </a:cubicBezTo>
                <a:cubicBezTo>
                  <a:pt x="47659" y="105628"/>
                  <a:pt x="47659" y="105628"/>
                  <a:pt x="47659" y="105628"/>
                </a:cubicBezTo>
                <a:cubicBezTo>
                  <a:pt x="45957" y="104191"/>
                  <a:pt x="45957" y="104191"/>
                  <a:pt x="45957" y="104191"/>
                </a:cubicBezTo>
                <a:cubicBezTo>
                  <a:pt x="43404" y="103473"/>
                  <a:pt x="43404" y="103473"/>
                  <a:pt x="43404" y="103473"/>
                </a:cubicBezTo>
                <a:cubicBezTo>
                  <a:pt x="42553" y="103473"/>
                  <a:pt x="42553" y="103473"/>
                  <a:pt x="42553" y="103473"/>
                </a:cubicBezTo>
                <a:cubicBezTo>
                  <a:pt x="42553" y="105628"/>
                  <a:pt x="42553" y="105628"/>
                  <a:pt x="42553" y="105628"/>
                </a:cubicBezTo>
                <a:close/>
                <a:moveTo>
                  <a:pt x="70638" y="17964"/>
                </a:moveTo>
                <a:cubicBezTo>
                  <a:pt x="70638" y="17964"/>
                  <a:pt x="70638" y="17964"/>
                  <a:pt x="70638" y="17964"/>
                </a:cubicBezTo>
                <a:cubicBezTo>
                  <a:pt x="70638" y="18682"/>
                  <a:pt x="70638" y="18682"/>
                  <a:pt x="70638" y="18682"/>
                </a:cubicBezTo>
                <a:cubicBezTo>
                  <a:pt x="70638" y="18682"/>
                  <a:pt x="71489" y="18682"/>
                  <a:pt x="71489" y="18682"/>
                </a:cubicBezTo>
                <a:cubicBezTo>
                  <a:pt x="71489" y="18682"/>
                  <a:pt x="72340" y="18682"/>
                  <a:pt x="72340" y="18682"/>
                </a:cubicBezTo>
                <a:cubicBezTo>
                  <a:pt x="72340" y="18682"/>
                  <a:pt x="74042" y="19401"/>
                  <a:pt x="74042" y="19401"/>
                </a:cubicBezTo>
                <a:cubicBezTo>
                  <a:pt x="74042" y="20119"/>
                  <a:pt x="74893" y="19401"/>
                  <a:pt x="74893" y="19401"/>
                </a:cubicBezTo>
                <a:cubicBezTo>
                  <a:pt x="75744" y="19401"/>
                  <a:pt x="75744" y="18682"/>
                  <a:pt x="75744" y="17964"/>
                </a:cubicBezTo>
                <a:cubicBezTo>
                  <a:pt x="75744" y="17964"/>
                  <a:pt x="76595" y="17245"/>
                  <a:pt x="76595" y="17245"/>
                </a:cubicBezTo>
                <a:cubicBezTo>
                  <a:pt x="76595" y="17245"/>
                  <a:pt x="79148" y="15808"/>
                  <a:pt x="79148" y="15808"/>
                </a:cubicBezTo>
                <a:cubicBezTo>
                  <a:pt x="79148" y="15089"/>
                  <a:pt x="77446" y="15089"/>
                  <a:pt x="77446" y="15089"/>
                </a:cubicBezTo>
                <a:cubicBezTo>
                  <a:pt x="77446" y="15089"/>
                  <a:pt x="74893" y="15808"/>
                  <a:pt x="74893" y="15808"/>
                </a:cubicBezTo>
                <a:cubicBezTo>
                  <a:pt x="74893" y="15808"/>
                  <a:pt x="72340" y="16526"/>
                  <a:pt x="72340" y="16526"/>
                </a:cubicBezTo>
                <a:lnTo>
                  <a:pt x="70638" y="17964"/>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3" name="Shape 2028">
            <a:extLst>
              <a:ext uri="{FF2B5EF4-FFF2-40B4-BE49-F238E27FC236}">
                <a16:creationId xmlns:a16="http://schemas.microsoft.com/office/drawing/2014/main" id="{5F0237F6-C23F-1180-22DB-11CE344409B7}"/>
              </a:ext>
            </a:extLst>
          </p:cNvPr>
          <p:cNvSpPr/>
          <p:nvPr/>
        </p:nvSpPr>
        <p:spPr>
          <a:xfrm>
            <a:off x="6624571" y="3887140"/>
            <a:ext cx="491984" cy="558063"/>
          </a:xfrm>
          <a:custGeom>
            <a:avLst/>
            <a:gdLst/>
            <a:ahLst/>
            <a:cxnLst/>
            <a:rect l="0" t="0" r="0" b="0"/>
            <a:pathLst>
              <a:path w="120000" h="120000" extrusionOk="0">
                <a:moveTo>
                  <a:pt x="63529" y="26415"/>
                </a:moveTo>
                <a:cubicBezTo>
                  <a:pt x="62647" y="24905"/>
                  <a:pt x="62647" y="24905"/>
                  <a:pt x="62647" y="24905"/>
                </a:cubicBezTo>
                <a:cubicBezTo>
                  <a:pt x="60882" y="24905"/>
                  <a:pt x="60882" y="24905"/>
                  <a:pt x="60882" y="24905"/>
                </a:cubicBezTo>
                <a:cubicBezTo>
                  <a:pt x="58235" y="26415"/>
                  <a:pt x="58235" y="26415"/>
                  <a:pt x="58235" y="26415"/>
                </a:cubicBezTo>
                <a:cubicBezTo>
                  <a:pt x="58235" y="24905"/>
                  <a:pt x="58235" y="24905"/>
                  <a:pt x="58235" y="24905"/>
                </a:cubicBezTo>
                <a:cubicBezTo>
                  <a:pt x="61764" y="23396"/>
                  <a:pt x="61764" y="23396"/>
                  <a:pt x="61764" y="23396"/>
                </a:cubicBezTo>
                <a:cubicBezTo>
                  <a:pt x="63529" y="22641"/>
                  <a:pt x="63529" y="22641"/>
                  <a:pt x="63529" y="22641"/>
                </a:cubicBezTo>
                <a:cubicBezTo>
                  <a:pt x="64411" y="21132"/>
                  <a:pt x="64411" y="21132"/>
                  <a:pt x="64411" y="21132"/>
                </a:cubicBezTo>
                <a:cubicBezTo>
                  <a:pt x="66176" y="18867"/>
                  <a:pt x="66176" y="18867"/>
                  <a:pt x="66176" y="18867"/>
                </a:cubicBezTo>
                <a:cubicBezTo>
                  <a:pt x="66176" y="18867"/>
                  <a:pt x="67941" y="17358"/>
                  <a:pt x="68823" y="16603"/>
                </a:cubicBezTo>
                <a:cubicBezTo>
                  <a:pt x="69705" y="16603"/>
                  <a:pt x="73235" y="15094"/>
                  <a:pt x="73235" y="15094"/>
                </a:cubicBezTo>
                <a:cubicBezTo>
                  <a:pt x="73235" y="15094"/>
                  <a:pt x="76764" y="13584"/>
                  <a:pt x="77647" y="13584"/>
                </a:cubicBezTo>
                <a:cubicBezTo>
                  <a:pt x="78529" y="13584"/>
                  <a:pt x="84705" y="12830"/>
                  <a:pt x="84705" y="12830"/>
                </a:cubicBezTo>
                <a:cubicBezTo>
                  <a:pt x="90882" y="14339"/>
                  <a:pt x="90882" y="14339"/>
                  <a:pt x="90882" y="14339"/>
                </a:cubicBezTo>
                <a:cubicBezTo>
                  <a:pt x="90882" y="14339"/>
                  <a:pt x="92647" y="12830"/>
                  <a:pt x="94411" y="12830"/>
                </a:cubicBezTo>
                <a:cubicBezTo>
                  <a:pt x="94411" y="12830"/>
                  <a:pt x="96176" y="13584"/>
                  <a:pt x="97058" y="13584"/>
                </a:cubicBezTo>
                <a:cubicBezTo>
                  <a:pt x="97941" y="13584"/>
                  <a:pt x="99705" y="12830"/>
                  <a:pt x="99705" y="12830"/>
                </a:cubicBezTo>
                <a:cubicBezTo>
                  <a:pt x="103235" y="12830"/>
                  <a:pt x="103235" y="12830"/>
                  <a:pt x="103235" y="12830"/>
                </a:cubicBezTo>
                <a:cubicBezTo>
                  <a:pt x="105882" y="15849"/>
                  <a:pt x="105882" y="15849"/>
                  <a:pt x="105882" y="15849"/>
                </a:cubicBezTo>
                <a:cubicBezTo>
                  <a:pt x="106764" y="18867"/>
                  <a:pt x="106764" y="18867"/>
                  <a:pt x="106764" y="18867"/>
                </a:cubicBezTo>
                <a:cubicBezTo>
                  <a:pt x="111176" y="19622"/>
                  <a:pt x="111176" y="19622"/>
                  <a:pt x="111176" y="19622"/>
                </a:cubicBezTo>
                <a:cubicBezTo>
                  <a:pt x="111176" y="19622"/>
                  <a:pt x="110294" y="21132"/>
                  <a:pt x="110294" y="21886"/>
                </a:cubicBezTo>
                <a:cubicBezTo>
                  <a:pt x="111176" y="21886"/>
                  <a:pt x="113823" y="22641"/>
                  <a:pt x="113823" y="22641"/>
                </a:cubicBezTo>
                <a:cubicBezTo>
                  <a:pt x="113823" y="23396"/>
                  <a:pt x="113823" y="23396"/>
                  <a:pt x="113823" y="23396"/>
                </a:cubicBezTo>
                <a:cubicBezTo>
                  <a:pt x="113823" y="23396"/>
                  <a:pt x="113823" y="26415"/>
                  <a:pt x="113823" y="27169"/>
                </a:cubicBezTo>
                <a:cubicBezTo>
                  <a:pt x="113823" y="27924"/>
                  <a:pt x="113823" y="32452"/>
                  <a:pt x="113823" y="32452"/>
                </a:cubicBezTo>
                <a:cubicBezTo>
                  <a:pt x="113823" y="32452"/>
                  <a:pt x="111176" y="36981"/>
                  <a:pt x="110294" y="36981"/>
                </a:cubicBezTo>
                <a:cubicBezTo>
                  <a:pt x="109411" y="37735"/>
                  <a:pt x="110294" y="40754"/>
                  <a:pt x="110294" y="40754"/>
                </a:cubicBezTo>
                <a:cubicBezTo>
                  <a:pt x="109411" y="44528"/>
                  <a:pt x="109411" y="44528"/>
                  <a:pt x="109411" y="44528"/>
                </a:cubicBezTo>
                <a:cubicBezTo>
                  <a:pt x="109411" y="44528"/>
                  <a:pt x="109411" y="47547"/>
                  <a:pt x="108529" y="46792"/>
                </a:cubicBezTo>
                <a:cubicBezTo>
                  <a:pt x="107647" y="46792"/>
                  <a:pt x="103235" y="45283"/>
                  <a:pt x="103235" y="45283"/>
                </a:cubicBezTo>
                <a:cubicBezTo>
                  <a:pt x="99705" y="46037"/>
                  <a:pt x="99705" y="46037"/>
                  <a:pt x="99705" y="46037"/>
                </a:cubicBezTo>
                <a:cubicBezTo>
                  <a:pt x="99705" y="48301"/>
                  <a:pt x="99705" y="48301"/>
                  <a:pt x="99705" y="48301"/>
                </a:cubicBezTo>
                <a:cubicBezTo>
                  <a:pt x="101470" y="49056"/>
                  <a:pt x="101470" y="49056"/>
                  <a:pt x="101470" y="49056"/>
                </a:cubicBezTo>
                <a:cubicBezTo>
                  <a:pt x="98823" y="49056"/>
                  <a:pt x="98823" y="49056"/>
                  <a:pt x="98823" y="49056"/>
                </a:cubicBezTo>
                <a:cubicBezTo>
                  <a:pt x="98823" y="50566"/>
                  <a:pt x="98823" y="50566"/>
                  <a:pt x="98823" y="50566"/>
                </a:cubicBezTo>
                <a:cubicBezTo>
                  <a:pt x="98823" y="50566"/>
                  <a:pt x="99705" y="52075"/>
                  <a:pt x="100588" y="52830"/>
                </a:cubicBezTo>
                <a:cubicBezTo>
                  <a:pt x="100588" y="53584"/>
                  <a:pt x="103235" y="53584"/>
                  <a:pt x="103235" y="53584"/>
                </a:cubicBezTo>
                <a:cubicBezTo>
                  <a:pt x="105000" y="55094"/>
                  <a:pt x="105000" y="55094"/>
                  <a:pt x="105000" y="55094"/>
                </a:cubicBezTo>
                <a:cubicBezTo>
                  <a:pt x="107647" y="54339"/>
                  <a:pt x="107647" y="54339"/>
                  <a:pt x="107647" y="54339"/>
                </a:cubicBezTo>
                <a:cubicBezTo>
                  <a:pt x="109411" y="57358"/>
                  <a:pt x="109411" y="57358"/>
                  <a:pt x="109411" y="57358"/>
                </a:cubicBezTo>
                <a:cubicBezTo>
                  <a:pt x="108529" y="58867"/>
                  <a:pt x="108529" y="58867"/>
                  <a:pt x="108529" y="58867"/>
                </a:cubicBezTo>
                <a:cubicBezTo>
                  <a:pt x="108529" y="58867"/>
                  <a:pt x="108529" y="60377"/>
                  <a:pt x="108529" y="61132"/>
                </a:cubicBezTo>
                <a:cubicBezTo>
                  <a:pt x="108529" y="61886"/>
                  <a:pt x="109411" y="62641"/>
                  <a:pt x="108529" y="62641"/>
                </a:cubicBezTo>
                <a:cubicBezTo>
                  <a:pt x="108529" y="62641"/>
                  <a:pt x="106764" y="63396"/>
                  <a:pt x="106764" y="63396"/>
                </a:cubicBezTo>
                <a:cubicBezTo>
                  <a:pt x="105882" y="64905"/>
                  <a:pt x="105882" y="64905"/>
                  <a:pt x="105882" y="64905"/>
                </a:cubicBezTo>
                <a:cubicBezTo>
                  <a:pt x="105882" y="64905"/>
                  <a:pt x="104117" y="65660"/>
                  <a:pt x="103235" y="65660"/>
                </a:cubicBezTo>
                <a:cubicBezTo>
                  <a:pt x="102352" y="66415"/>
                  <a:pt x="102352" y="66415"/>
                  <a:pt x="102352" y="67169"/>
                </a:cubicBezTo>
                <a:cubicBezTo>
                  <a:pt x="102352" y="67169"/>
                  <a:pt x="98823" y="66415"/>
                  <a:pt x="98823" y="66415"/>
                </a:cubicBezTo>
                <a:cubicBezTo>
                  <a:pt x="98823" y="68679"/>
                  <a:pt x="98823" y="68679"/>
                  <a:pt x="98823" y="68679"/>
                </a:cubicBezTo>
                <a:cubicBezTo>
                  <a:pt x="97058" y="68679"/>
                  <a:pt x="97058" y="68679"/>
                  <a:pt x="97058" y="68679"/>
                </a:cubicBezTo>
                <a:cubicBezTo>
                  <a:pt x="98823" y="70943"/>
                  <a:pt x="98823" y="70943"/>
                  <a:pt x="98823" y="70943"/>
                </a:cubicBezTo>
                <a:cubicBezTo>
                  <a:pt x="101470" y="72452"/>
                  <a:pt x="101470" y="72452"/>
                  <a:pt x="101470" y="72452"/>
                </a:cubicBezTo>
                <a:cubicBezTo>
                  <a:pt x="100588" y="73207"/>
                  <a:pt x="100588" y="73207"/>
                  <a:pt x="100588" y="73207"/>
                </a:cubicBezTo>
                <a:cubicBezTo>
                  <a:pt x="98823" y="73962"/>
                  <a:pt x="98823" y="73962"/>
                  <a:pt x="98823" y="73962"/>
                </a:cubicBezTo>
                <a:cubicBezTo>
                  <a:pt x="97941" y="75471"/>
                  <a:pt x="97941" y="75471"/>
                  <a:pt x="97941" y="75471"/>
                </a:cubicBezTo>
                <a:cubicBezTo>
                  <a:pt x="95294" y="75471"/>
                  <a:pt x="95294" y="75471"/>
                  <a:pt x="95294" y="75471"/>
                </a:cubicBezTo>
                <a:cubicBezTo>
                  <a:pt x="92647" y="76226"/>
                  <a:pt x="92647" y="76226"/>
                  <a:pt x="92647" y="76226"/>
                </a:cubicBezTo>
                <a:cubicBezTo>
                  <a:pt x="91764" y="76226"/>
                  <a:pt x="91764" y="76226"/>
                  <a:pt x="91764" y="76226"/>
                </a:cubicBezTo>
                <a:cubicBezTo>
                  <a:pt x="89117" y="76226"/>
                  <a:pt x="89117" y="76226"/>
                  <a:pt x="89117" y="76226"/>
                </a:cubicBezTo>
                <a:cubicBezTo>
                  <a:pt x="88235" y="77735"/>
                  <a:pt x="88235" y="77735"/>
                  <a:pt x="88235" y="77735"/>
                </a:cubicBezTo>
                <a:cubicBezTo>
                  <a:pt x="87352" y="76226"/>
                  <a:pt x="87352" y="76226"/>
                  <a:pt x="87352" y="76226"/>
                </a:cubicBezTo>
                <a:cubicBezTo>
                  <a:pt x="84705" y="75471"/>
                  <a:pt x="84705" y="75471"/>
                  <a:pt x="84705" y="75471"/>
                </a:cubicBezTo>
                <a:cubicBezTo>
                  <a:pt x="82941" y="73962"/>
                  <a:pt x="82941" y="73962"/>
                  <a:pt x="82941" y="73962"/>
                </a:cubicBezTo>
                <a:cubicBezTo>
                  <a:pt x="80294" y="74716"/>
                  <a:pt x="80294" y="74716"/>
                  <a:pt x="80294" y="74716"/>
                </a:cubicBezTo>
                <a:cubicBezTo>
                  <a:pt x="82941" y="76226"/>
                  <a:pt x="82941" y="76226"/>
                  <a:pt x="82941" y="76226"/>
                </a:cubicBezTo>
                <a:cubicBezTo>
                  <a:pt x="81176" y="76226"/>
                  <a:pt x="81176" y="76226"/>
                  <a:pt x="81176" y="76226"/>
                </a:cubicBezTo>
                <a:cubicBezTo>
                  <a:pt x="76764" y="75471"/>
                  <a:pt x="76764" y="75471"/>
                  <a:pt x="76764" y="75471"/>
                </a:cubicBezTo>
                <a:cubicBezTo>
                  <a:pt x="76764" y="77735"/>
                  <a:pt x="76764" y="77735"/>
                  <a:pt x="76764" y="77735"/>
                </a:cubicBezTo>
                <a:cubicBezTo>
                  <a:pt x="76764" y="79245"/>
                  <a:pt x="76764" y="79245"/>
                  <a:pt x="76764" y="79245"/>
                </a:cubicBezTo>
                <a:cubicBezTo>
                  <a:pt x="76764" y="79245"/>
                  <a:pt x="75882" y="80000"/>
                  <a:pt x="76764" y="80000"/>
                </a:cubicBezTo>
                <a:cubicBezTo>
                  <a:pt x="77647" y="80000"/>
                  <a:pt x="79411" y="81509"/>
                  <a:pt x="79411" y="81509"/>
                </a:cubicBezTo>
                <a:cubicBezTo>
                  <a:pt x="79411" y="83018"/>
                  <a:pt x="79411" y="83018"/>
                  <a:pt x="79411" y="83018"/>
                </a:cubicBezTo>
                <a:cubicBezTo>
                  <a:pt x="80294" y="84528"/>
                  <a:pt x="80294" y="84528"/>
                  <a:pt x="80294" y="84528"/>
                </a:cubicBezTo>
                <a:cubicBezTo>
                  <a:pt x="80294" y="85283"/>
                  <a:pt x="80294" y="85283"/>
                  <a:pt x="80294" y="85283"/>
                </a:cubicBezTo>
                <a:cubicBezTo>
                  <a:pt x="82058" y="87547"/>
                  <a:pt x="82058" y="87547"/>
                  <a:pt x="82058" y="87547"/>
                </a:cubicBezTo>
                <a:cubicBezTo>
                  <a:pt x="82058" y="89811"/>
                  <a:pt x="82058" y="89811"/>
                  <a:pt x="82058" y="89811"/>
                </a:cubicBezTo>
                <a:cubicBezTo>
                  <a:pt x="83823" y="92075"/>
                  <a:pt x="83823" y="92075"/>
                  <a:pt x="83823" y="92075"/>
                </a:cubicBezTo>
                <a:cubicBezTo>
                  <a:pt x="82941" y="94339"/>
                  <a:pt x="82941" y="94339"/>
                  <a:pt x="82941" y="94339"/>
                </a:cubicBezTo>
                <a:cubicBezTo>
                  <a:pt x="82941" y="94339"/>
                  <a:pt x="83823" y="95849"/>
                  <a:pt x="82941" y="96603"/>
                </a:cubicBezTo>
                <a:cubicBezTo>
                  <a:pt x="82941" y="96603"/>
                  <a:pt x="81176" y="98113"/>
                  <a:pt x="81176" y="98113"/>
                </a:cubicBezTo>
                <a:cubicBezTo>
                  <a:pt x="80294" y="99622"/>
                  <a:pt x="80294" y="99622"/>
                  <a:pt x="80294" y="99622"/>
                </a:cubicBezTo>
                <a:cubicBezTo>
                  <a:pt x="78529" y="100377"/>
                  <a:pt x="78529" y="100377"/>
                  <a:pt x="78529" y="100377"/>
                </a:cubicBezTo>
                <a:cubicBezTo>
                  <a:pt x="78529" y="101886"/>
                  <a:pt x="78529" y="101886"/>
                  <a:pt x="78529" y="101886"/>
                </a:cubicBezTo>
                <a:cubicBezTo>
                  <a:pt x="78529" y="101886"/>
                  <a:pt x="78529" y="104150"/>
                  <a:pt x="79411" y="104150"/>
                </a:cubicBezTo>
                <a:cubicBezTo>
                  <a:pt x="79411" y="104150"/>
                  <a:pt x="81176" y="102641"/>
                  <a:pt x="81176" y="102641"/>
                </a:cubicBezTo>
                <a:cubicBezTo>
                  <a:pt x="81176" y="102641"/>
                  <a:pt x="82941" y="104150"/>
                  <a:pt x="82058" y="104905"/>
                </a:cubicBezTo>
                <a:cubicBezTo>
                  <a:pt x="82058" y="104905"/>
                  <a:pt x="78529" y="104905"/>
                  <a:pt x="78529" y="104905"/>
                </a:cubicBezTo>
                <a:cubicBezTo>
                  <a:pt x="76764" y="104905"/>
                  <a:pt x="76764" y="104905"/>
                  <a:pt x="76764" y="104905"/>
                </a:cubicBezTo>
                <a:cubicBezTo>
                  <a:pt x="76764" y="104905"/>
                  <a:pt x="75882" y="106415"/>
                  <a:pt x="75000" y="106415"/>
                </a:cubicBezTo>
                <a:cubicBezTo>
                  <a:pt x="75000" y="107169"/>
                  <a:pt x="75000" y="107924"/>
                  <a:pt x="75000" y="107924"/>
                </a:cubicBezTo>
                <a:cubicBezTo>
                  <a:pt x="73235" y="106415"/>
                  <a:pt x="73235" y="106415"/>
                  <a:pt x="73235" y="106415"/>
                </a:cubicBezTo>
                <a:cubicBezTo>
                  <a:pt x="72352" y="107169"/>
                  <a:pt x="72352" y="107169"/>
                  <a:pt x="72352" y="107169"/>
                </a:cubicBezTo>
                <a:cubicBezTo>
                  <a:pt x="73235" y="108679"/>
                  <a:pt x="73235" y="108679"/>
                  <a:pt x="73235" y="108679"/>
                </a:cubicBezTo>
                <a:cubicBezTo>
                  <a:pt x="73235" y="110188"/>
                  <a:pt x="73235" y="110188"/>
                  <a:pt x="73235" y="110188"/>
                </a:cubicBezTo>
                <a:cubicBezTo>
                  <a:pt x="73235" y="110188"/>
                  <a:pt x="75000" y="110188"/>
                  <a:pt x="75000" y="110188"/>
                </a:cubicBezTo>
                <a:cubicBezTo>
                  <a:pt x="75000" y="110188"/>
                  <a:pt x="76764" y="110943"/>
                  <a:pt x="76764" y="110943"/>
                </a:cubicBezTo>
                <a:cubicBezTo>
                  <a:pt x="76764" y="110943"/>
                  <a:pt x="75882" y="111698"/>
                  <a:pt x="76764" y="111698"/>
                </a:cubicBezTo>
                <a:cubicBezTo>
                  <a:pt x="76764" y="112452"/>
                  <a:pt x="76764" y="112452"/>
                  <a:pt x="77647" y="112452"/>
                </a:cubicBezTo>
                <a:cubicBezTo>
                  <a:pt x="78529" y="113207"/>
                  <a:pt x="78529" y="113207"/>
                  <a:pt x="78529" y="113207"/>
                </a:cubicBezTo>
                <a:cubicBezTo>
                  <a:pt x="78529" y="113207"/>
                  <a:pt x="78529" y="114716"/>
                  <a:pt x="78529" y="115471"/>
                </a:cubicBezTo>
                <a:cubicBezTo>
                  <a:pt x="77647" y="115471"/>
                  <a:pt x="77647" y="116226"/>
                  <a:pt x="77647" y="116226"/>
                </a:cubicBezTo>
                <a:cubicBezTo>
                  <a:pt x="76764" y="116226"/>
                  <a:pt x="76764" y="116226"/>
                  <a:pt x="76764" y="116226"/>
                </a:cubicBezTo>
                <a:cubicBezTo>
                  <a:pt x="75882" y="116981"/>
                  <a:pt x="75882" y="117735"/>
                  <a:pt x="75882" y="117735"/>
                </a:cubicBezTo>
                <a:cubicBezTo>
                  <a:pt x="75882" y="117735"/>
                  <a:pt x="75000" y="117735"/>
                  <a:pt x="75000" y="117735"/>
                </a:cubicBezTo>
                <a:cubicBezTo>
                  <a:pt x="75000" y="118490"/>
                  <a:pt x="75882" y="119245"/>
                  <a:pt x="75882" y="120000"/>
                </a:cubicBezTo>
                <a:cubicBezTo>
                  <a:pt x="75882" y="120000"/>
                  <a:pt x="75882" y="120000"/>
                  <a:pt x="75000" y="120000"/>
                </a:cubicBezTo>
                <a:cubicBezTo>
                  <a:pt x="75000" y="120000"/>
                  <a:pt x="75000" y="120000"/>
                  <a:pt x="75000" y="120000"/>
                </a:cubicBezTo>
                <a:cubicBezTo>
                  <a:pt x="75000" y="120000"/>
                  <a:pt x="73235" y="118490"/>
                  <a:pt x="73235" y="118490"/>
                </a:cubicBezTo>
                <a:cubicBezTo>
                  <a:pt x="72352" y="118490"/>
                  <a:pt x="71470" y="119245"/>
                  <a:pt x="69705" y="119245"/>
                </a:cubicBezTo>
                <a:cubicBezTo>
                  <a:pt x="68823" y="118490"/>
                  <a:pt x="68823" y="118490"/>
                  <a:pt x="68823" y="118490"/>
                </a:cubicBezTo>
                <a:cubicBezTo>
                  <a:pt x="65294" y="119245"/>
                  <a:pt x="65294" y="119245"/>
                  <a:pt x="65294" y="119245"/>
                </a:cubicBezTo>
                <a:cubicBezTo>
                  <a:pt x="65294" y="117735"/>
                  <a:pt x="65294" y="117735"/>
                  <a:pt x="65294" y="117735"/>
                </a:cubicBezTo>
                <a:cubicBezTo>
                  <a:pt x="64411" y="116226"/>
                  <a:pt x="64411" y="116226"/>
                  <a:pt x="64411" y="116226"/>
                </a:cubicBezTo>
                <a:cubicBezTo>
                  <a:pt x="64411" y="116226"/>
                  <a:pt x="64411" y="114716"/>
                  <a:pt x="64411" y="113962"/>
                </a:cubicBezTo>
                <a:cubicBezTo>
                  <a:pt x="64411" y="113962"/>
                  <a:pt x="65294" y="113207"/>
                  <a:pt x="65294" y="113207"/>
                </a:cubicBezTo>
                <a:cubicBezTo>
                  <a:pt x="66176" y="113207"/>
                  <a:pt x="67058" y="111698"/>
                  <a:pt x="67058" y="111698"/>
                </a:cubicBezTo>
                <a:cubicBezTo>
                  <a:pt x="67058" y="111698"/>
                  <a:pt x="67941" y="110188"/>
                  <a:pt x="68823" y="109433"/>
                </a:cubicBezTo>
                <a:cubicBezTo>
                  <a:pt x="68823" y="109433"/>
                  <a:pt x="69705" y="107169"/>
                  <a:pt x="69705" y="107169"/>
                </a:cubicBezTo>
                <a:cubicBezTo>
                  <a:pt x="69705" y="106415"/>
                  <a:pt x="70588" y="105660"/>
                  <a:pt x="70588" y="105660"/>
                </a:cubicBezTo>
                <a:cubicBezTo>
                  <a:pt x="70588" y="105660"/>
                  <a:pt x="72352" y="104150"/>
                  <a:pt x="72352" y="103396"/>
                </a:cubicBezTo>
                <a:cubicBezTo>
                  <a:pt x="72352" y="102641"/>
                  <a:pt x="71470" y="102641"/>
                  <a:pt x="70588" y="102641"/>
                </a:cubicBezTo>
                <a:cubicBezTo>
                  <a:pt x="70588" y="102641"/>
                  <a:pt x="67941" y="101886"/>
                  <a:pt x="67058" y="101132"/>
                </a:cubicBezTo>
                <a:cubicBezTo>
                  <a:pt x="66176" y="101132"/>
                  <a:pt x="64411" y="100377"/>
                  <a:pt x="62647" y="100377"/>
                </a:cubicBezTo>
                <a:cubicBezTo>
                  <a:pt x="60882" y="99622"/>
                  <a:pt x="61764" y="99622"/>
                  <a:pt x="62647" y="98113"/>
                </a:cubicBezTo>
                <a:cubicBezTo>
                  <a:pt x="62647" y="97358"/>
                  <a:pt x="60882" y="97358"/>
                  <a:pt x="60882" y="96603"/>
                </a:cubicBezTo>
                <a:cubicBezTo>
                  <a:pt x="60882" y="96603"/>
                  <a:pt x="60000" y="97358"/>
                  <a:pt x="59117" y="98113"/>
                </a:cubicBezTo>
                <a:cubicBezTo>
                  <a:pt x="58235" y="98113"/>
                  <a:pt x="57352" y="97358"/>
                  <a:pt x="56470" y="97358"/>
                </a:cubicBezTo>
                <a:cubicBezTo>
                  <a:pt x="56470" y="97358"/>
                  <a:pt x="53823" y="97358"/>
                  <a:pt x="53823" y="97358"/>
                </a:cubicBezTo>
                <a:cubicBezTo>
                  <a:pt x="53823" y="97358"/>
                  <a:pt x="53823" y="96603"/>
                  <a:pt x="53823" y="95849"/>
                </a:cubicBezTo>
                <a:cubicBezTo>
                  <a:pt x="53823" y="95094"/>
                  <a:pt x="52941" y="95094"/>
                  <a:pt x="52941" y="95094"/>
                </a:cubicBezTo>
                <a:cubicBezTo>
                  <a:pt x="52941" y="95094"/>
                  <a:pt x="51176" y="95094"/>
                  <a:pt x="51176" y="94339"/>
                </a:cubicBezTo>
                <a:cubicBezTo>
                  <a:pt x="50294" y="94339"/>
                  <a:pt x="51176" y="94339"/>
                  <a:pt x="51176" y="93584"/>
                </a:cubicBezTo>
                <a:cubicBezTo>
                  <a:pt x="51176" y="92830"/>
                  <a:pt x="51176" y="93584"/>
                  <a:pt x="50294" y="93584"/>
                </a:cubicBezTo>
                <a:cubicBezTo>
                  <a:pt x="49411" y="93584"/>
                  <a:pt x="49411" y="91320"/>
                  <a:pt x="49411" y="91320"/>
                </a:cubicBezTo>
                <a:cubicBezTo>
                  <a:pt x="49411" y="91320"/>
                  <a:pt x="48529" y="89811"/>
                  <a:pt x="48529" y="89056"/>
                </a:cubicBezTo>
                <a:cubicBezTo>
                  <a:pt x="47647" y="87547"/>
                  <a:pt x="47647" y="89056"/>
                  <a:pt x="47647" y="89056"/>
                </a:cubicBezTo>
                <a:cubicBezTo>
                  <a:pt x="45882" y="91320"/>
                  <a:pt x="45882" y="91320"/>
                  <a:pt x="45882" y="91320"/>
                </a:cubicBezTo>
                <a:cubicBezTo>
                  <a:pt x="45882" y="91320"/>
                  <a:pt x="45000" y="91320"/>
                  <a:pt x="42352" y="90566"/>
                </a:cubicBezTo>
                <a:cubicBezTo>
                  <a:pt x="40588" y="89811"/>
                  <a:pt x="41470" y="89811"/>
                  <a:pt x="41470" y="89811"/>
                </a:cubicBezTo>
                <a:cubicBezTo>
                  <a:pt x="43235" y="88301"/>
                  <a:pt x="43235" y="88301"/>
                  <a:pt x="43235" y="88301"/>
                </a:cubicBezTo>
                <a:cubicBezTo>
                  <a:pt x="43235" y="88301"/>
                  <a:pt x="41470" y="87547"/>
                  <a:pt x="40588" y="87547"/>
                </a:cubicBezTo>
                <a:cubicBezTo>
                  <a:pt x="39705" y="86792"/>
                  <a:pt x="39705" y="86792"/>
                  <a:pt x="38823" y="88301"/>
                </a:cubicBezTo>
                <a:cubicBezTo>
                  <a:pt x="37941" y="89056"/>
                  <a:pt x="37941" y="89056"/>
                  <a:pt x="37058" y="89811"/>
                </a:cubicBezTo>
                <a:cubicBezTo>
                  <a:pt x="36176" y="90566"/>
                  <a:pt x="36176" y="90566"/>
                  <a:pt x="34411" y="90566"/>
                </a:cubicBezTo>
                <a:cubicBezTo>
                  <a:pt x="33529" y="90566"/>
                  <a:pt x="33529" y="89811"/>
                  <a:pt x="32647" y="89811"/>
                </a:cubicBezTo>
                <a:cubicBezTo>
                  <a:pt x="32647" y="89056"/>
                  <a:pt x="32647" y="89056"/>
                  <a:pt x="31764" y="88301"/>
                </a:cubicBezTo>
                <a:cubicBezTo>
                  <a:pt x="31764" y="87547"/>
                  <a:pt x="30882" y="87547"/>
                  <a:pt x="30882" y="87547"/>
                </a:cubicBezTo>
                <a:cubicBezTo>
                  <a:pt x="30882" y="87547"/>
                  <a:pt x="29117" y="88301"/>
                  <a:pt x="29117" y="89056"/>
                </a:cubicBezTo>
                <a:cubicBezTo>
                  <a:pt x="28235" y="89056"/>
                  <a:pt x="29117" y="89811"/>
                  <a:pt x="29117" y="90566"/>
                </a:cubicBezTo>
                <a:cubicBezTo>
                  <a:pt x="30000" y="91320"/>
                  <a:pt x="29117" y="92075"/>
                  <a:pt x="29117" y="92075"/>
                </a:cubicBezTo>
                <a:cubicBezTo>
                  <a:pt x="29117" y="92075"/>
                  <a:pt x="27352" y="92075"/>
                  <a:pt x="26470" y="92075"/>
                </a:cubicBezTo>
                <a:cubicBezTo>
                  <a:pt x="25588" y="92075"/>
                  <a:pt x="24705" y="92075"/>
                  <a:pt x="23823" y="91320"/>
                </a:cubicBezTo>
                <a:cubicBezTo>
                  <a:pt x="22058" y="90566"/>
                  <a:pt x="22941" y="92075"/>
                  <a:pt x="22941" y="92830"/>
                </a:cubicBezTo>
                <a:cubicBezTo>
                  <a:pt x="22941" y="92830"/>
                  <a:pt x="21176" y="94339"/>
                  <a:pt x="21176" y="94339"/>
                </a:cubicBezTo>
                <a:cubicBezTo>
                  <a:pt x="21176" y="94339"/>
                  <a:pt x="21176" y="94339"/>
                  <a:pt x="21176" y="94339"/>
                </a:cubicBezTo>
                <a:cubicBezTo>
                  <a:pt x="19411" y="94339"/>
                  <a:pt x="17647" y="93584"/>
                  <a:pt x="17647" y="93584"/>
                </a:cubicBezTo>
                <a:cubicBezTo>
                  <a:pt x="16764" y="94339"/>
                  <a:pt x="16764" y="94339"/>
                  <a:pt x="16764" y="94339"/>
                </a:cubicBezTo>
                <a:cubicBezTo>
                  <a:pt x="14117" y="93584"/>
                  <a:pt x="14117" y="93584"/>
                  <a:pt x="14117" y="93584"/>
                </a:cubicBezTo>
                <a:cubicBezTo>
                  <a:pt x="13235" y="93584"/>
                  <a:pt x="13235" y="93584"/>
                  <a:pt x="13235" y="93584"/>
                </a:cubicBezTo>
                <a:cubicBezTo>
                  <a:pt x="12352" y="91320"/>
                  <a:pt x="12352" y="91320"/>
                  <a:pt x="12352" y="91320"/>
                </a:cubicBezTo>
                <a:cubicBezTo>
                  <a:pt x="11470" y="91320"/>
                  <a:pt x="11470" y="91320"/>
                  <a:pt x="11470" y="91320"/>
                </a:cubicBezTo>
                <a:cubicBezTo>
                  <a:pt x="7941" y="89811"/>
                  <a:pt x="7941" y="89811"/>
                  <a:pt x="7941" y="89811"/>
                </a:cubicBezTo>
                <a:cubicBezTo>
                  <a:pt x="7058" y="89056"/>
                  <a:pt x="7058" y="89056"/>
                  <a:pt x="7058" y="89056"/>
                </a:cubicBezTo>
                <a:cubicBezTo>
                  <a:pt x="5294" y="89811"/>
                  <a:pt x="5294" y="89811"/>
                  <a:pt x="5294" y="89811"/>
                </a:cubicBezTo>
                <a:cubicBezTo>
                  <a:pt x="4411" y="90566"/>
                  <a:pt x="4411" y="90566"/>
                  <a:pt x="4411" y="90566"/>
                </a:cubicBezTo>
                <a:cubicBezTo>
                  <a:pt x="4411" y="90566"/>
                  <a:pt x="2647" y="91320"/>
                  <a:pt x="1764" y="91320"/>
                </a:cubicBezTo>
                <a:cubicBezTo>
                  <a:pt x="1764" y="90566"/>
                  <a:pt x="0" y="87547"/>
                  <a:pt x="0" y="87547"/>
                </a:cubicBezTo>
                <a:cubicBezTo>
                  <a:pt x="882" y="85283"/>
                  <a:pt x="882" y="85283"/>
                  <a:pt x="882" y="85283"/>
                </a:cubicBezTo>
                <a:cubicBezTo>
                  <a:pt x="882" y="85283"/>
                  <a:pt x="3529" y="84528"/>
                  <a:pt x="3529" y="84528"/>
                </a:cubicBezTo>
                <a:cubicBezTo>
                  <a:pt x="3529" y="84528"/>
                  <a:pt x="5294" y="84528"/>
                  <a:pt x="5294" y="84528"/>
                </a:cubicBezTo>
                <a:cubicBezTo>
                  <a:pt x="5294" y="84528"/>
                  <a:pt x="6176" y="84528"/>
                  <a:pt x="6176" y="85283"/>
                </a:cubicBezTo>
                <a:cubicBezTo>
                  <a:pt x="7058" y="85283"/>
                  <a:pt x="8823" y="86792"/>
                  <a:pt x="9705" y="86792"/>
                </a:cubicBezTo>
                <a:cubicBezTo>
                  <a:pt x="9705" y="86792"/>
                  <a:pt x="11470" y="87547"/>
                  <a:pt x="11470" y="87547"/>
                </a:cubicBezTo>
                <a:cubicBezTo>
                  <a:pt x="12352" y="87547"/>
                  <a:pt x="14117" y="88301"/>
                  <a:pt x="14117" y="88301"/>
                </a:cubicBezTo>
                <a:cubicBezTo>
                  <a:pt x="14117" y="88301"/>
                  <a:pt x="15882" y="88301"/>
                  <a:pt x="15882" y="88301"/>
                </a:cubicBezTo>
                <a:cubicBezTo>
                  <a:pt x="15882" y="88301"/>
                  <a:pt x="17647" y="87547"/>
                  <a:pt x="17647" y="87547"/>
                </a:cubicBezTo>
                <a:cubicBezTo>
                  <a:pt x="17647" y="87547"/>
                  <a:pt x="17647" y="87547"/>
                  <a:pt x="17647" y="87547"/>
                </a:cubicBezTo>
                <a:cubicBezTo>
                  <a:pt x="18529" y="86792"/>
                  <a:pt x="18529" y="86037"/>
                  <a:pt x="18529" y="86037"/>
                </a:cubicBezTo>
                <a:cubicBezTo>
                  <a:pt x="18529" y="86037"/>
                  <a:pt x="19411" y="86037"/>
                  <a:pt x="19411" y="86037"/>
                </a:cubicBezTo>
                <a:cubicBezTo>
                  <a:pt x="19411" y="86792"/>
                  <a:pt x="20294" y="87547"/>
                  <a:pt x="20294" y="87547"/>
                </a:cubicBezTo>
                <a:cubicBezTo>
                  <a:pt x="20294" y="87547"/>
                  <a:pt x="21176" y="88301"/>
                  <a:pt x="21176" y="88301"/>
                </a:cubicBezTo>
                <a:cubicBezTo>
                  <a:pt x="22058" y="89056"/>
                  <a:pt x="22941" y="89056"/>
                  <a:pt x="22941" y="89056"/>
                </a:cubicBezTo>
                <a:cubicBezTo>
                  <a:pt x="22941" y="89056"/>
                  <a:pt x="23823" y="88301"/>
                  <a:pt x="23823" y="88301"/>
                </a:cubicBezTo>
                <a:cubicBezTo>
                  <a:pt x="23823" y="88301"/>
                  <a:pt x="24705" y="89056"/>
                  <a:pt x="24705" y="88301"/>
                </a:cubicBezTo>
                <a:cubicBezTo>
                  <a:pt x="24705" y="88301"/>
                  <a:pt x="25588" y="88301"/>
                  <a:pt x="25588" y="88301"/>
                </a:cubicBezTo>
                <a:cubicBezTo>
                  <a:pt x="25588" y="88301"/>
                  <a:pt x="26470" y="87547"/>
                  <a:pt x="25588" y="87547"/>
                </a:cubicBezTo>
                <a:cubicBezTo>
                  <a:pt x="25588" y="87547"/>
                  <a:pt x="25588" y="86792"/>
                  <a:pt x="25588" y="87547"/>
                </a:cubicBezTo>
                <a:cubicBezTo>
                  <a:pt x="24705" y="87547"/>
                  <a:pt x="24705" y="87547"/>
                  <a:pt x="23823" y="87547"/>
                </a:cubicBezTo>
                <a:cubicBezTo>
                  <a:pt x="22941" y="87547"/>
                  <a:pt x="21176" y="86792"/>
                  <a:pt x="21176" y="86792"/>
                </a:cubicBezTo>
                <a:cubicBezTo>
                  <a:pt x="21176" y="86037"/>
                  <a:pt x="20294" y="86037"/>
                  <a:pt x="20294" y="85283"/>
                </a:cubicBezTo>
                <a:cubicBezTo>
                  <a:pt x="19411" y="85283"/>
                  <a:pt x="19411" y="84528"/>
                  <a:pt x="18529" y="84528"/>
                </a:cubicBezTo>
                <a:cubicBezTo>
                  <a:pt x="17647" y="84528"/>
                  <a:pt x="17647" y="84528"/>
                  <a:pt x="17647" y="84528"/>
                </a:cubicBezTo>
                <a:cubicBezTo>
                  <a:pt x="17647" y="84528"/>
                  <a:pt x="16764" y="85283"/>
                  <a:pt x="16764" y="86037"/>
                </a:cubicBezTo>
                <a:cubicBezTo>
                  <a:pt x="16764" y="86037"/>
                  <a:pt x="17647" y="86792"/>
                  <a:pt x="15882" y="86037"/>
                </a:cubicBezTo>
                <a:cubicBezTo>
                  <a:pt x="14117" y="86037"/>
                  <a:pt x="12352" y="86037"/>
                  <a:pt x="12352" y="86037"/>
                </a:cubicBezTo>
                <a:cubicBezTo>
                  <a:pt x="9705" y="83773"/>
                  <a:pt x="9705" y="83773"/>
                  <a:pt x="9705" y="83773"/>
                </a:cubicBezTo>
                <a:cubicBezTo>
                  <a:pt x="9705" y="83773"/>
                  <a:pt x="8823" y="83773"/>
                  <a:pt x="7941" y="83773"/>
                </a:cubicBezTo>
                <a:cubicBezTo>
                  <a:pt x="7941" y="83773"/>
                  <a:pt x="6176" y="83018"/>
                  <a:pt x="6176" y="82264"/>
                </a:cubicBezTo>
                <a:cubicBezTo>
                  <a:pt x="6176" y="82264"/>
                  <a:pt x="5294" y="81509"/>
                  <a:pt x="5294" y="80754"/>
                </a:cubicBezTo>
                <a:cubicBezTo>
                  <a:pt x="5294" y="80754"/>
                  <a:pt x="4411" y="80754"/>
                  <a:pt x="4411" y="80000"/>
                </a:cubicBezTo>
                <a:cubicBezTo>
                  <a:pt x="4411" y="80000"/>
                  <a:pt x="3529" y="79245"/>
                  <a:pt x="3529" y="79245"/>
                </a:cubicBezTo>
                <a:cubicBezTo>
                  <a:pt x="3529" y="79245"/>
                  <a:pt x="3529" y="78490"/>
                  <a:pt x="4411" y="77735"/>
                </a:cubicBezTo>
                <a:cubicBezTo>
                  <a:pt x="6176" y="77735"/>
                  <a:pt x="6176" y="77735"/>
                  <a:pt x="7058" y="77735"/>
                </a:cubicBezTo>
                <a:cubicBezTo>
                  <a:pt x="7941" y="77735"/>
                  <a:pt x="7058" y="77735"/>
                  <a:pt x="8823" y="77735"/>
                </a:cubicBezTo>
                <a:cubicBezTo>
                  <a:pt x="10588" y="77735"/>
                  <a:pt x="9705" y="77735"/>
                  <a:pt x="10588" y="77735"/>
                </a:cubicBezTo>
                <a:cubicBezTo>
                  <a:pt x="11470" y="77735"/>
                  <a:pt x="13235" y="77735"/>
                  <a:pt x="13235" y="77735"/>
                </a:cubicBezTo>
                <a:cubicBezTo>
                  <a:pt x="13235" y="77735"/>
                  <a:pt x="11470" y="76981"/>
                  <a:pt x="14117" y="77735"/>
                </a:cubicBezTo>
                <a:cubicBezTo>
                  <a:pt x="14117" y="77735"/>
                  <a:pt x="17647" y="78490"/>
                  <a:pt x="16764" y="80000"/>
                </a:cubicBezTo>
                <a:cubicBezTo>
                  <a:pt x="16764" y="80000"/>
                  <a:pt x="15882" y="80754"/>
                  <a:pt x="15882" y="80754"/>
                </a:cubicBezTo>
                <a:cubicBezTo>
                  <a:pt x="15882" y="80754"/>
                  <a:pt x="17647" y="81509"/>
                  <a:pt x="17647" y="81509"/>
                </a:cubicBezTo>
                <a:cubicBezTo>
                  <a:pt x="17647" y="81509"/>
                  <a:pt x="18529" y="80754"/>
                  <a:pt x="18529" y="80754"/>
                </a:cubicBezTo>
                <a:cubicBezTo>
                  <a:pt x="19411" y="81509"/>
                  <a:pt x="19411" y="81509"/>
                  <a:pt x="19411" y="81509"/>
                </a:cubicBezTo>
                <a:cubicBezTo>
                  <a:pt x="21176" y="83018"/>
                  <a:pt x="21176" y="83018"/>
                  <a:pt x="21176" y="83018"/>
                </a:cubicBezTo>
                <a:cubicBezTo>
                  <a:pt x="21176" y="83018"/>
                  <a:pt x="22941" y="83018"/>
                  <a:pt x="22941" y="83018"/>
                </a:cubicBezTo>
                <a:cubicBezTo>
                  <a:pt x="22058" y="83773"/>
                  <a:pt x="21176" y="82264"/>
                  <a:pt x="22058" y="83773"/>
                </a:cubicBezTo>
                <a:cubicBezTo>
                  <a:pt x="22941" y="85283"/>
                  <a:pt x="23823" y="86037"/>
                  <a:pt x="23823" y="86037"/>
                </a:cubicBezTo>
                <a:cubicBezTo>
                  <a:pt x="24705" y="86037"/>
                  <a:pt x="24705" y="86037"/>
                  <a:pt x="24705" y="86037"/>
                </a:cubicBezTo>
                <a:cubicBezTo>
                  <a:pt x="24705" y="86037"/>
                  <a:pt x="24705" y="85283"/>
                  <a:pt x="25588" y="85283"/>
                </a:cubicBezTo>
                <a:cubicBezTo>
                  <a:pt x="25588" y="86037"/>
                  <a:pt x="27352" y="86037"/>
                  <a:pt x="28235" y="86037"/>
                </a:cubicBezTo>
                <a:cubicBezTo>
                  <a:pt x="28235" y="86037"/>
                  <a:pt x="28235" y="85283"/>
                  <a:pt x="27352" y="83773"/>
                </a:cubicBezTo>
                <a:cubicBezTo>
                  <a:pt x="26470" y="83018"/>
                  <a:pt x="25588" y="82264"/>
                  <a:pt x="25588" y="82264"/>
                </a:cubicBezTo>
                <a:cubicBezTo>
                  <a:pt x="24705" y="82264"/>
                  <a:pt x="25588" y="83018"/>
                  <a:pt x="23823" y="82264"/>
                </a:cubicBezTo>
                <a:cubicBezTo>
                  <a:pt x="22058" y="81509"/>
                  <a:pt x="22058" y="82264"/>
                  <a:pt x="21176" y="81509"/>
                </a:cubicBezTo>
                <a:cubicBezTo>
                  <a:pt x="20294" y="80000"/>
                  <a:pt x="19411" y="80000"/>
                  <a:pt x="19411" y="79245"/>
                </a:cubicBezTo>
                <a:cubicBezTo>
                  <a:pt x="19411" y="79245"/>
                  <a:pt x="20294" y="79245"/>
                  <a:pt x="21176" y="78490"/>
                </a:cubicBezTo>
                <a:cubicBezTo>
                  <a:pt x="22058" y="78490"/>
                  <a:pt x="20294" y="77735"/>
                  <a:pt x="22058" y="78490"/>
                </a:cubicBezTo>
                <a:cubicBezTo>
                  <a:pt x="24705" y="79245"/>
                  <a:pt x="24705" y="79245"/>
                  <a:pt x="25588" y="79245"/>
                </a:cubicBezTo>
                <a:cubicBezTo>
                  <a:pt x="25588" y="79245"/>
                  <a:pt x="27352" y="79245"/>
                  <a:pt x="25588" y="78490"/>
                </a:cubicBezTo>
                <a:cubicBezTo>
                  <a:pt x="23823" y="78490"/>
                  <a:pt x="22941" y="77735"/>
                  <a:pt x="22941" y="77735"/>
                </a:cubicBezTo>
                <a:cubicBezTo>
                  <a:pt x="21176" y="77735"/>
                  <a:pt x="21176" y="77735"/>
                  <a:pt x="21176" y="77735"/>
                </a:cubicBezTo>
                <a:cubicBezTo>
                  <a:pt x="21176" y="77735"/>
                  <a:pt x="21176" y="77735"/>
                  <a:pt x="20294" y="77735"/>
                </a:cubicBezTo>
                <a:cubicBezTo>
                  <a:pt x="19411" y="77735"/>
                  <a:pt x="19411" y="78490"/>
                  <a:pt x="19411" y="77735"/>
                </a:cubicBezTo>
                <a:cubicBezTo>
                  <a:pt x="18529" y="77735"/>
                  <a:pt x="17647" y="77735"/>
                  <a:pt x="17647" y="76981"/>
                </a:cubicBezTo>
                <a:cubicBezTo>
                  <a:pt x="16764" y="76981"/>
                  <a:pt x="15882" y="76226"/>
                  <a:pt x="15882" y="76226"/>
                </a:cubicBezTo>
                <a:cubicBezTo>
                  <a:pt x="15882" y="75471"/>
                  <a:pt x="15000" y="74716"/>
                  <a:pt x="15000" y="74716"/>
                </a:cubicBezTo>
                <a:cubicBezTo>
                  <a:pt x="15000" y="74716"/>
                  <a:pt x="15000" y="74716"/>
                  <a:pt x="15000" y="74716"/>
                </a:cubicBezTo>
                <a:cubicBezTo>
                  <a:pt x="14117" y="74716"/>
                  <a:pt x="13235" y="74716"/>
                  <a:pt x="12352" y="74716"/>
                </a:cubicBezTo>
                <a:cubicBezTo>
                  <a:pt x="12352" y="74716"/>
                  <a:pt x="11470" y="74716"/>
                  <a:pt x="11470" y="74716"/>
                </a:cubicBezTo>
                <a:cubicBezTo>
                  <a:pt x="11470" y="73962"/>
                  <a:pt x="11470" y="73962"/>
                  <a:pt x="11470" y="73207"/>
                </a:cubicBezTo>
                <a:cubicBezTo>
                  <a:pt x="11470" y="73207"/>
                  <a:pt x="11470" y="72452"/>
                  <a:pt x="12352" y="72452"/>
                </a:cubicBezTo>
                <a:cubicBezTo>
                  <a:pt x="13235" y="72452"/>
                  <a:pt x="14117" y="72452"/>
                  <a:pt x="15000" y="72452"/>
                </a:cubicBezTo>
                <a:cubicBezTo>
                  <a:pt x="15882" y="72452"/>
                  <a:pt x="16764" y="72452"/>
                  <a:pt x="17647" y="72452"/>
                </a:cubicBezTo>
                <a:cubicBezTo>
                  <a:pt x="17647" y="72452"/>
                  <a:pt x="18529" y="73207"/>
                  <a:pt x="18529" y="73207"/>
                </a:cubicBezTo>
                <a:cubicBezTo>
                  <a:pt x="19411" y="73962"/>
                  <a:pt x="20294" y="73962"/>
                  <a:pt x="20294" y="73962"/>
                </a:cubicBezTo>
                <a:cubicBezTo>
                  <a:pt x="20294" y="74716"/>
                  <a:pt x="20294" y="74716"/>
                  <a:pt x="21176" y="74716"/>
                </a:cubicBezTo>
                <a:cubicBezTo>
                  <a:pt x="21176" y="75471"/>
                  <a:pt x="22058" y="75471"/>
                  <a:pt x="22058" y="75471"/>
                </a:cubicBezTo>
                <a:cubicBezTo>
                  <a:pt x="22941" y="76981"/>
                  <a:pt x="22941" y="76981"/>
                  <a:pt x="22941" y="76981"/>
                </a:cubicBezTo>
                <a:cubicBezTo>
                  <a:pt x="22941" y="76981"/>
                  <a:pt x="22941" y="76981"/>
                  <a:pt x="22941" y="76981"/>
                </a:cubicBezTo>
                <a:cubicBezTo>
                  <a:pt x="24705" y="77735"/>
                  <a:pt x="24705" y="77735"/>
                  <a:pt x="24705" y="77735"/>
                </a:cubicBezTo>
                <a:cubicBezTo>
                  <a:pt x="24705" y="77735"/>
                  <a:pt x="27352" y="78490"/>
                  <a:pt x="27352" y="78490"/>
                </a:cubicBezTo>
                <a:cubicBezTo>
                  <a:pt x="27352" y="78490"/>
                  <a:pt x="27352" y="78490"/>
                  <a:pt x="28235" y="78490"/>
                </a:cubicBezTo>
                <a:cubicBezTo>
                  <a:pt x="29117" y="78490"/>
                  <a:pt x="29117" y="77735"/>
                  <a:pt x="29117" y="77735"/>
                </a:cubicBezTo>
                <a:cubicBezTo>
                  <a:pt x="29117" y="77735"/>
                  <a:pt x="30000" y="77735"/>
                  <a:pt x="30000" y="77735"/>
                </a:cubicBezTo>
                <a:cubicBezTo>
                  <a:pt x="30000" y="77735"/>
                  <a:pt x="32647" y="76226"/>
                  <a:pt x="32647" y="76226"/>
                </a:cubicBezTo>
                <a:cubicBezTo>
                  <a:pt x="32647" y="76981"/>
                  <a:pt x="33529" y="76981"/>
                  <a:pt x="34411" y="76981"/>
                </a:cubicBezTo>
                <a:cubicBezTo>
                  <a:pt x="34411" y="76981"/>
                  <a:pt x="37058" y="78490"/>
                  <a:pt x="37058" y="78490"/>
                </a:cubicBezTo>
                <a:cubicBezTo>
                  <a:pt x="37058" y="77735"/>
                  <a:pt x="37058" y="76981"/>
                  <a:pt x="37058" y="76981"/>
                </a:cubicBezTo>
                <a:cubicBezTo>
                  <a:pt x="37058" y="76981"/>
                  <a:pt x="37941" y="76226"/>
                  <a:pt x="37941" y="76226"/>
                </a:cubicBezTo>
                <a:cubicBezTo>
                  <a:pt x="41470" y="76226"/>
                  <a:pt x="41470" y="76226"/>
                  <a:pt x="41470" y="76226"/>
                </a:cubicBezTo>
                <a:cubicBezTo>
                  <a:pt x="41470" y="76226"/>
                  <a:pt x="42352" y="75471"/>
                  <a:pt x="42352" y="75471"/>
                </a:cubicBezTo>
                <a:cubicBezTo>
                  <a:pt x="41470" y="75471"/>
                  <a:pt x="40588" y="75471"/>
                  <a:pt x="40588" y="75471"/>
                </a:cubicBezTo>
                <a:cubicBezTo>
                  <a:pt x="38823" y="76226"/>
                  <a:pt x="38823" y="76226"/>
                  <a:pt x="38823" y="76226"/>
                </a:cubicBezTo>
                <a:cubicBezTo>
                  <a:pt x="37058" y="76226"/>
                  <a:pt x="37058" y="76226"/>
                  <a:pt x="37058" y="76226"/>
                </a:cubicBezTo>
                <a:cubicBezTo>
                  <a:pt x="37058" y="76226"/>
                  <a:pt x="36176" y="76981"/>
                  <a:pt x="36176" y="76981"/>
                </a:cubicBezTo>
                <a:cubicBezTo>
                  <a:pt x="35294" y="76981"/>
                  <a:pt x="34411" y="76226"/>
                  <a:pt x="34411" y="76226"/>
                </a:cubicBezTo>
                <a:cubicBezTo>
                  <a:pt x="33529" y="75471"/>
                  <a:pt x="31764" y="74716"/>
                  <a:pt x="31764" y="74716"/>
                </a:cubicBezTo>
                <a:cubicBezTo>
                  <a:pt x="30882" y="74716"/>
                  <a:pt x="31764" y="74716"/>
                  <a:pt x="30000" y="73962"/>
                </a:cubicBezTo>
                <a:cubicBezTo>
                  <a:pt x="28235" y="73207"/>
                  <a:pt x="27352" y="72452"/>
                  <a:pt x="27352" y="72452"/>
                </a:cubicBezTo>
                <a:cubicBezTo>
                  <a:pt x="26470" y="71698"/>
                  <a:pt x="26470" y="71698"/>
                  <a:pt x="26470" y="71698"/>
                </a:cubicBezTo>
                <a:cubicBezTo>
                  <a:pt x="26470" y="71698"/>
                  <a:pt x="26470" y="70943"/>
                  <a:pt x="25588" y="70943"/>
                </a:cubicBezTo>
                <a:cubicBezTo>
                  <a:pt x="24705" y="70188"/>
                  <a:pt x="22058" y="69433"/>
                  <a:pt x="22058" y="69433"/>
                </a:cubicBezTo>
                <a:cubicBezTo>
                  <a:pt x="22058" y="69433"/>
                  <a:pt x="22058" y="68679"/>
                  <a:pt x="22058" y="68679"/>
                </a:cubicBezTo>
                <a:cubicBezTo>
                  <a:pt x="22058" y="68679"/>
                  <a:pt x="22058" y="66415"/>
                  <a:pt x="22058" y="66415"/>
                </a:cubicBezTo>
                <a:cubicBezTo>
                  <a:pt x="22058" y="65660"/>
                  <a:pt x="21176" y="64150"/>
                  <a:pt x="21176" y="64150"/>
                </a:cubicBezTo>
                <a:cubicBezTo>
                  <a:pt x="21176" y="64150"/>
                  <a:pt x="22941" y="63396"/>
                  <a:pt x="22941" y="63396"/>
                </a:cubicBezTo>
                <a:cubicBezTo>
                  <a:pt x="23823" y="63396"/>
                  <a:pt x="24705" y="64150"/>
                  <a:pt x="24705" y="64150"/>
                </a:cubicBezTo>
                <a:cubicBezTo>
                  <a:pt x="25588" y="63396"/>
                  <a:pt x="25588" y="63396"/>
                  <a:pt x="25588" y="63396"/>
                </a:cubicBezTo>
                <a:cubicBezTo>
                  <a:pt x="32647" y="55094"/>
                  <a:pt x="32647" y="55094"/>
                  <a:pt x="32647" y="55094"/>
                </a:cubicBezTo>
                <a:cubicBezTo>
                  <a:pt x="38823" y="47547"/>
                  <a:pt x="38823" y="47547"/>
                  <a:pt x="38823" y="47547"/>
                </a:cubicBezTo>
                <a:cubicBezTo>
                  <a:pt x="41470" y="36226"/>
                  <a:pt x="41470" y="36226"/>
                  <a:pt x="41470" y="36226"/>
                </a:cubicBezTo>
                <a:cubicBezTo>
                  <a:pt x="43235" y="30943"/>
                  <a:pt x="43235" y="30943"/>
                  <a:pt x="43235" y="30943"/>
                </a:cubicBezTo>
                <a:cubicBezTo>
                  <a:pt x="45000" y="26415"/>
                  <a:pt x="45000" y="26415"/>
                  <a:pt x="45000" y="26415"/>
                </a:cubicBezTo>
                <a:cubicBezTo>
                  <a:pt x="45000" y="26415"/>
                  <a:pt x="45000" y="25660"/>
                  <a:pt x="45882" y="26415"/>
                </a:cubicBezTo>
                <a:cubicBezTo>
                  <a:pt x="45882" y="26415"/>
                  <a:pt x="46764" y="27924"/>
                  <a:pt x="46764" y="27924"/>
                </a:cubicBezTo>
                <a:cubicBezTo>
                  <a:pt x="47647" y="28679"/>
                  <a:pt x="47647" y="28679"/>
                  <a:pt x="47647" y="28679"/>
                </a:cubicBezTo>
                <a:cubicBezTo>
                  <a:pt x="48529" y="28679"/>
                  <a:pt x="48529" y="28679"/>
                  <a:pt x="48529" y="28679"/>
                </a:cubicBezTo>
                <a:cubicBezTo>
                  <a:pt x="48529" y="28679"/>
                  <a:pt x="50294" y="27924"/>
                  <a:pt x="51176" y="27924"/>
                </a:cubicBezTo>
                <a:cubicBezTo>
                  <a:pt x="51176" y="27924"/>
                  <a:pt x="54705" y="29433"/>
                  <a:pt x="54705" y="29433"/>
                </a:cubicBezTo>
                <a:cubicBezTo>
                  <a:pt x="54705" y="29433"/>
                  <a:pt x="54705" y="30943"/>
                  <a:pt x="54705" y="31698"/>
                </a:cubicBezTo>
                <a:cubicBezTo>
                  <a:pt x="54705" y="31698"/>
                  <a:pt x="56470" y="33207"/>
                  <a:pt x="55588" y="33962"/>
                </a:cubicBezTo>
                <a:cubicBezTo>
                  <a:pt x="55588" y="33962"/>
                  <a:pt x="54705" y="35471"/>
                  <a:pt x="54705" y="35471"/>
                </a:cubicBezTo>
                <a:cubicBezTo>
                  <a:pt x="54705" y="35471"/>
                  <a:pt x="55588" y="36226"/>
                  <a:pt x="55588" y="36226"/>
                </a:cubicBezTo>
                <a:cubicBezTo>
                  <a:pt x="56470" y="36226"/>
                  <a:pt x="56470" y="36226"/>
                  <a:pt x="57352" y="36226"/>
                </a:cubicBezTo>
                <a:cubicBezTo>
                  <a:pt x="58235" y="36226"/>
                  <a:pt x="59117" y="36981"/>
                  <a:pt x="59117" y="36981"/>
                </a:cubicBezTo>
                <a:cubicBezTo>
                  <a:pt x="59117" y="36981"/>
                  <a:pt x="59117" y="37735"/>
                  <a:pt x="59117" y="37735"/>
                </a:cubicBezTo>
                <a:cubicBezTo>
                  <a:pt x="59117" y="37735"/>
                  <a:pt x="59117" y="39245"/>
                  <a:pt x="59117" y="39245"/>
                </a:cubicBezTo>
                <a:cubicBezTo>
                  <a:pt x="59117" y="40000"/>
                  <a:pt x="57352" y="40000"/>
                  <a:pt x="57352" y="40000"/>
                </a:cubicBezTo>
                <a:cubicBezTo>
                  <a:pt x="57352" y="40000"/>
                  <a:pt x="57352" y="40754"/>
                  <a:pt x="57352" y="40754"/>
                </a:cubicBezTo>
                <a:cubicBezTo>
                  <a:pt x="56470" y="41509"/>
                  <a:pt x="55588" y="42264"/>
                  <a:pt x="54705" y="42264"/>
                </a:cubicBezTo>
                <a:cubicBezTo>
                  <a:pt x="54705" y="42264"/>
                  <a:pt x="52941" y="40754"/>
                  <a:pt x="52941" y="40754"/>
                </a:cubicBezTo>
                <a:cubicBezTo>
                  <a:pt x="52941" y="40754"/>
                  <a:pt x="52058" y="41509"/>
                  <a:pt x="52058" y="41509"/>
                </a:cubicBezTo>
                <a:cubicBezTo>
                  <a:pt x="52941" y="43018"/>
                  <a:pt x="52941" y="43018"/>
                  <a:pt x="52941" y="43018"/>
                </a:cubicBezTo>
                <a:cubicBezTo>
                  <a:pt x="53823" y="45283"/>
                  <a:pt x="53823" y="45283"/>
                  <a:pt x="53823" y="45283"/>
                </a:cubicBezTo>
                <a:cubicBezTo>
                  <a:pt x="52941" y="46037"/>
                  <a:pt x="52941" y="46037"/>
                  <a:pt x="52941" y="46037"/>
                </a:cubicBezTo>
                <a:cubicBezTo>
                  <a:pt x="53823" y="48301"/>
                  <a:pt x="53823" y="48301"/>
                  <a:pt x="53823" y="48301"/>
                </a:cubicBezTo>
                <a:cubicBezTo>
                  <a:pt x="53823" y="49811"/>
                  <a:pt x="53823" y="49811"/>
                  <a:pt x="53823" y="49811"/>
                </a:cubicBezTo>
                <a:cubicBezTo>
                  <a:pt x="52058" y="50566"/>
                  <a:pt x="52058" y="50566"/>
                  <a:pt x="52058" y="50566"/>
                </a:cubicBezTo>
                <a:cubicBezTo>
                  <a:pt x="52058" y="50566"/>
                  <a:pt x="51176" y="51320"/>
                  <a:pt x="50294" y="51320"/>
                </a:cubicBezTo>
                <a:cubicBezTo>
                  <a:pt x="50294" y="51320"/>
                  <a:pt x="49411" y="50566"/>
                  <a:pt x="49411" y="51320"/>
                </a:cubicBezTo>
                <a:cubicBezTo>
                  <a:pt x="50294" y="52075"/>
                  <a:pt x="50294" y="52830"/>
                  <a:pt x="51176" y="52830"/>
                </a:cubicBezTo>
                <a:cubicBezTo>
                  <a:pt x="52058" y="52830"/>
                  <a:pt x="53823" y="52830"/>
                  <a:pt x="53823" y="52830"/>
                </a:cubicBezTo>
                <a:cubicBezTo>
                  <a:pt x="55588" y="55094"/>
                  <a:pt x="55588" y="55094"/>
                  <a:pt x="55588" y="55094"/>
                </a:cubicBezTo>
                <a:cubicBezTo>
                  <a:pt x="55588" y="55094"/>
                  <a:pt x="56470" y="55094"/>
                  <a:pt x="57352" y="55094"/>
                </a:cubicBezTo>
                <a:cubicBezTo>
                  <a:pt x="57352" y="55094"/>
                  <a:pt x="59117" y="55849"/>
                  <a:pt x="59117" y="55849"/>
                </a:cubicBezTo>
                <a:cubicBezTo>
                  <a:pt x="59117" y="55849"/>
                  <a:pt x="59117" y="55849"/>
                  <a:pt x="60000" y="56603"/>
                </a:cubicBezTo>
                <a:cubicBezTo>
                  <a:pt x="60882" y="56603"/>
                  <a:pt x="62647" y="57358"/>
                  <a:pt x="62647" y="57358"/>
                </a:cubicBezTo>
                <a:cubicBezTo>
                  <a:pt x="62647" y="57358"/>
                  <a:pt x="62647" y="56603"/>
                  <a:pt x="61764" y="56603"/>
                </a:cubicBezTo>
                <a:cubicBezTo>
                  <a:pt x="61764" y="56603"/>
                  <a:pt x="60882" y="54339"/>
                  <a:pt x="59117" y="54339"/>
                </a:cubicBezTo>
                <a:cubicBezTo>
                  <a:pt x="58235" y="53584"/>
                  <a:pt x="57352" y="53584"/>
                  <a:pt x="56470" y="53584"/>
                </a:cubicBezTo>
                <a:cubicBezTo>
                  <a:pt x="55588" y="53584"/>
                  <a:pt x="53823" y="52830"/>
                  <a:pt x="53823" y="52830"/>
                </a:cubicBezTo>
                <a:cubicBezTo>
                  <a:pt x="53823" y="52075"/>
                  <a:pt x="52941" y="51320"/>
                  <a:pt x="53823" y="51320"/>
                </a:cubicBezTo>
                <a:cubicBezTo>
                  <a:pt x="53823" y="50566"/>
                  <a:pt x="53823" y="49811"/>
                  <a:pt x="55588" y="49811"/>
                </a:cubicBezTo>
                <a:cubicBezTo>
                  <a:pt x="56470" y="49811"/>
                  <a:pt x="57352" y="50566"/>
                  <a:pt x="58235" y="49811"/>
                </a:cubicBezTo>
                <a:cubicBezTo>
                  <a:pt x="59117" y="49811"/>
                  <a:pt x="60882" y="47547"/>
                  <a:pt x="60882" y="47547"/>
                </a:cubicBezTo>
                <a:cubicBezTo>
                  <a:pt x="62647" y="46037"/>
                  <a:pt x="62647" y="46037"/>
                  <a:pt x="62647" y="46037"/>
                </a:cubicBezTo>
                <a:cubicBezTo>
                  <a:pt x="65294" y="45283"/>
                  <a:pt x="65294" y="45283"/>
                  <a:pt x="65294" y="45283"/>
                </a:cubicBezTo>
                <a:cubicBezTo>
                  <a:pt x="65294" y="45283"/>
                  <a:pt x="68823" y="43773"/>
                  <a:pt x="68823" y="43773"/>
                </a:cubicBezTo>
                <a:cubicBezTo>
                  <a:pt x="68823" y="43773"/>
                  <a:pt x="69705" y="43773"/>
                  <a:pt x="70588" y="44528"/>
                </a:cubicBezTo>
                <a:cubicBezTo>
                  <a:pt x="71470" y="45283"/>
                  <a:pt x="71470" y="45283"/>
                  <a:pt x="71470" y="45283"/>
                </a:cubicBezTo>
                <a:cubicBezTo>
                  <a:pt x="72352" y="45283"/>
                  <a:pt x="74117" y="46037"/>
                  <a:pt x="74117" y="46037"/>
                </a:cubicBezTo>
                <a:cubicBezTo>
                  <a:pt x="74117" y="46037"/>
                  <a:pt x="74117" y="46037"/>
                  <a:pt x="75000" y="46792"/>
                </a:cubicBezTo>
                <a:cubicBezTo>
                  <a:pt x="75000" y="46792"/>
                  <a:pt x="75882" y="47547"/>
                  <a:pt x="75000" y="49056"/>
                </a:cubicBezTo>
                <a:cubicBezTo>
                  <a:pt x="75000" y="49811"/>
                  <a:pt x="75000" y="50566"/>
                  <a:pt x="75000" y="50566"/>
                </a:cubicBezTo>
                <a:cubicBezTo>
                  <a:pt x="75000" y="50566"/>
                  <a:pt x="75882" y="49811"/>
                  <a:pt x="75882" y="49056"/>
                </a:cubicBezTo>
                <a:cubicBezTo>
                  <a:pt x="75882" y="47547"/>
                  <a:pt x="75882" y="46792"/>
                  <a:pt x="75882" y="46037"/>
                </a:cubicBezTo>
                <a:cubicBezTo>
                  <a:pt x="75882" y="45283"/>
                  <a:pt x="75000" y="44528"/>
                  <a:pt x="75000" y="44528"/>
                </a:cubicBezTo>
                <a:cubicBezTo>
                  <a:pt x="75000" y="44528"/>
                  <a:pt x="73235" y="45283"/>
                  <a:pt x="71470" y="44528"/>
                </a:cubicBezTo>
                <a:cubicBezTo>
                  <a:pt x="70588" y="43773"/>
                  <a:pt x="70588" y="43018"/>
                  <a:pt x="69705" y="43018"/>
                </a:cubicBezTo>
                <a:cubicBezTo>
                  <a:pt x="69705" y="43018"/>
                  <a:pt x="68823" y="42264"/>
                  <a:pt x="67941" y="42264"/>
                </a:cubicBezTo>
                <a:cubicBezTo>
                  <a:pt x="67941" y="42264"/>
                  <a:pt x="67941" y="41509"/>
                  <a:pt x="67941" y="40754"/>
                </a:cubicBezTo>
                <a:cubicBezTo>
                  <a:pt x="67941" y="40000"/>
                  <a:pt x="67941" y="39245"/>
                  <a:pt x="67941" y="38490"/>
                </a:cubicBezTo>
                <a:cubicBezTo>
                  <a:pt x="67941" y="38490"/>
                  <a:pt x="67058" y="37735"/>
                  <a:pt x="67941" y="36981"/>
                </a:cubicBezTo>
                <a:cubicBezTo>
                  <a:pt x="68823" y="36226"/>
                  <a:pt x="68823" y="36226"/>
                  <a:pt x="69705" y="36226"/>
                </a:cubicBezTo>
                <a:cubicBezTo>
                  <a:pt x="69705" y="35471"/>
                  <a:pt x="71470" y="34716"/>
                  <a:pt x="70588" y="34716"/>
                </a:cubicBezTo>
                <a:cubicBezTo>
                  <a:pt x="70588" y="33962"/>
                  <a:pt x="69705" y="33962"/>
                  <a:pt x="68823" y="33962"/>
                </a:cubicBezTo>
                <a:cubicBezTo>
                  <a:pt x="67941" y="33962"/>
                  <a:pt x="68823" y="34716"/>
                  <a:pt x="67941" y="34716"/>
                </a:cubicBezTo>
                <a:cubicBezTo>
                  <a:pt x="66176" y="34716"/>
                  <a:pt x="66176" y="33962"/>
                  <a:pt x="65294" y="33207"/>
                </a:cubicBezTo>
                <a:cubicBezTo>
                  <a:pt x="65294" y="32452"/>
                  <a:pt x="65294" y="32452"/>
                  <a:pt x="64411" y="33207"/>
                </a:cubicBezTo>
                <a:cubicBezTo>
                  <a:pt x="63529" y="33207"/>
                  <a:pt x="62647" y="32452"/>
                  <a:pt x="62647" y="32452"/>
                </a:cubicBezTo>
                <a:cubicBezTo>
                  <a:pt x="62647" y="32452"/>
                  <a:pt x="61764" y="31698"/>
                  <a:pt x="62647" y="30943"/>
                </a:cubicBezTo>
                <a:cubicBezTo>
                  <a:pt x="62647" y="30943"/>
                  <a:pt x="63529" y="29433"/>
                  <a:pt x="63529" y="29433"/>
                </a:cubicBezTo>
                <a:cubicBezTo>
                  <a:pt x="63529" y="29433"/>
                  <a:pt x="63529" y="27169"/>
                  <a:pt x="63529" y="27169"/>
                </a:cubicBezTo>
                <a:cubicBezTo>
                  <a:pt x="63529" y="26415"/>
                  <a:pt x="63529" y="26415"/>
                  <a:pt x="63529" y="26415"/>
                </a:cubicBezTo>
                <a:close/>
                <a:moveTo>
                  <a:pt x="112058" y="754"/>
                </a:moveTo>
                <a:cubicBezTo>
                  <a:pt x="112058" y="754"/>
                  <a:pt x="112058" y="754"/>
                  <a:pt x="112058" y="754"/>
                </a:cubicBezTo>
                <a:cubicBezTo>
                  <a:pt x="112058" y="754"/>
                  <a:pt x="112058" y="0"/>
                  <a:pt x="112941" y="0"/>
                </a:cubicBezTo>
                <a:cubicBezTo>
                  <a:pt x="113823" y="0"/>
                  <a:pt x="113823" y="0"/>
                  <a:pt x="114705" y="0"/>
                </a:cubicBezTo>
                <a:cubicBezTo>
                  <a:pt x="114705" y="0"/>
                  <a:pt x="116470" y="0"/>
                  <a:pt x="116470" y="0"/>
                </a:cubicBezTo>
                <a:cubicBezTo>
                  <a:pt x="116470" y="0"/>
                  <a:pt x="117352" y="0"/>
                  <a:pt x="118235" y="0"/>
                </a:cubicBezTo>
                <a:cubicBezTo>
                  <a:pt x="118235" y="0"/>
                  <a:pt x="119117" y="0"/>
                  <a:pt x="119117" y="0"/>
                </a:cubicBezTo>
                <a:cubicBezTo>
                  <a:pt x="120000" y="0"/>
                  <a:pt x="119117" y="754"/>
                  <a:pt x="119117" y="754"/>
                </a:cubicBezTo>
                <a:cubicBezTo>
                  <a:pt x="117352" y="754"/>
                  <a:pt x="117352" y="754"/>
                  <a:pt x="117352" y="754"/>
                </a:cubicBezTo>
                <a:cubicBezTo>
                  <a:pt x="117352" y="754"/>
                  <a:pt x="116470" y="754"/>
                  <a:pt x="115588" y="754"/>
                </a:cubicBezTo>
                <a:cubicBezTo>
                  <a:pt x="115588" y="1509"/>
                  <a:pt x="114705" y="1509"/>
                  <a:pt x="114705" y="1509"/>
                </a:cubicBezTo>
                <a:cubicBezTo>
                  <a:pt x="114705" y="1509"/>
                  <a:pt x="113823" y="1509"/>
                  <a:pt x="113823" y="1509"/>
                </a:cubicBezTo>
                <a:cubicBezTo>
                  <a:pt x="112941" y="1509"/>
                  <a:pt x="112941" y="754"/>
                  <a:pt x="112941" y="1509"/>
                </a:cubicBezTo>
                <a:cubicBezTo>
                  <a:pt x="112058" y="1509"/>
                  <a:pt x="112058" y="754"/>
                  <a:pt x="112058" y="754"/>
                </a:cubicBezTo>
                <a:close/>
                <a:moveTo>
                  <a:pt x="104117" y="4528"/>
                </a:moveTo>
                <a:cubicBezTo>
                  <a:pt x="104117" y="4528"/>
                  <a:pt x="104117" y="4528"/>
                  <a:pt x="104117" y="4528"/>
                </a:cubicBezTo>
                <a:cubicBezTo>
                  <a:pt x="104117" y="4528"/>
                  <a:pt x="104117" y="3773"/>
                  <a:pt x="105000" y="3773"/>
                </a:cubicBezTo>
                <a:cubicBezTo>
                  <a:pt x="105000" y="3773"/>
                  <a:pt x="105000" y="3018"/>
                  <a:pt x="105882" y="3773"/>
                </a:cubicBezTo>
                <a:cubicBezTo>
                  <a:pt x="105882" y="3773"/>
                  <a:pt x="105882" y="5283"/>
                  <a:pt x="105882" y="5283"/>
                </a:cubicBezTo>
                <a:cubicBezTo>
                  <a:pt x="105000" y="5283"/>
                  <a:pt x="105000" y="5283"/>
                  <a:pt x="104117" y="5283"/>
                </a:cubicBezTo>
                <a:cubicBezTo>
                  <a:pt x="104117" y="5283"/>
                  <a:pt x="104117" y="4528"/>
                  <a:pt x="104117" y="4528"/>
                </a:cubicBezTo>
                <a:close/>
                <a:moveTo>
                  <a:pt x="98823" y="6792"/>
                </a:moveTo>
                <a:cubicBezTo>
                  <a:pt x="98823" y="6792"/>
                  <a:pt x="98823" y="6792"/>
                  <a:pt x="98823" y="6792"/>
                </a:cubicBezTo>
                <a:cubicBezTo>
                  <a:pt x="98823" y="6792"/>
                  <a:pt x="97941" y="6037"/>
                  <a:pt x="97941" y="6037"/>
                </a:cubicBezTo>
                <a:cubicBezTo>
                  <a:pt x="97941" y="6037"/>
                  <a:pt x="97941" y="5283"/>
                  <a:pt x="98823" y="5283"/>
                </a:cubicBezTo>
                <a:cubicBezTo>
                  <a:pt x="98823" y="5283"/>
                  <a:pt x="99705" y="5283"/>
                  <a:pt x="99705" y="5283"/>
                </a:cubicBezTo>
                <a:cubicBezTo>
                  <a:pt x="100588" y="5283"/>
                  <a:pt x="100588" y="5283"/>
                  <a:pt x="100588" y="5283"/>
                </a:cubicBezTo>
                <a:cubicBezTo>
                  <a:pt x="100588" y="5283"/>
                  <a:pt x="101470" y="4528"/>
                  <a:pt x="101470" y="4528"/>
                </a:cubicBezTo>
                <a:cubicBezTo>
                  <a:pt x="101470" y="4528"/>
                  <a:pt x="102352" y="6037"/>
                  <a:pt x="102352" y="6037"/>
                </a:cubicBezTo>
                <a:cubicBezTo>
                  <a:pt x="102352" y="6037"/>
                  <a:pt x="102352" y="6037"/>
                  <a:pt x="101470" y="6037"/>
                </a:cubicBezTo>
                <a:cubicBezTo>
                  <a:pt x="101470" y="6037"/>
                  <a:pt x="100588" y="6792"/>
                  <a:pt x="100588" y="6792"/>
                </a:cubicBezTo>
                <a:cubicBezTo>
                  <a:pt x="99705" y="7547"/>
                  <a:pt x="99705" y="7547"/>
                  <a:pt x="99705" y="7547"/>
                </a:cubicBezTo>
                <a:cubicBezTo>
                  <a:pt x="98823" y="6792"/>
                  <a:pt x="98823" y="6792"/>
                  <a:pt x="98823" y="6792"/>
                </a:cubicBezTo>
                <a:close/>
                <a:moveTo>
                  <a:pt x="95294" y="9056"/>
                </a:moveTo>
                <a:cubicBezTo>
                  <a:pt x="95294" y="9056"/>
                  <a:pt x="95294" y="9056"/>
                  <a:pt x="95294" y="9056"/>
                </a:cubicBezTo>
                <a:cubicBezTo>
                  <a:pt x="95294" y="8301"/>
                  <a:pt x="94411" y="8301"/>
                  <a:pt x="94411" y="8301"/>
                </a:cubicBezTo>
                <a:cubicBezTo>
                  <a:pt x="94411" y="8301"/>
                  <a:pt x="93529" y="7547"/>
                  <a:pt x="93529" y="7547"/>
                </a:cubicBezTo>
                <a:cubicBezTo>
                  <a:pt x="93529" y="7547"/>
                  <a:pt x="93529" y="6792"/>
                  <a:pt x="94411" y="6792"/>
                </a:cubicBezTo>
                <a:cubicBezTo>
                  <a:pt x="94411" y="6792"/>
                  <a:pt x="94411" y="6792"/>
                  <a:pt x="94411" y="7547"/>
                </a:cubicBezTo>
                <a:cubicBezTo>
                  <a:pt x="95294" y="7547"/>
                  <a:pt x="95294" y="8301"/>
                  <a:pt x="95294" y="8301"/>
                </a:cubicBezTo>
                <a:cubicBezTo>
                  <a:pt x="95294" y="9056"/>
                  <a:pt x="95294" y="9056"/>
                  <a:pt x="95294" y="9056"/>
                </a:cubicBezTo>
                <a:close/>
                <a:moveTo>
                  <a:pt x="84705" y="9056"/>
                </a:moveTo>
                <a:cubicBezTo>
                  <a:pt x="84705" y="9056"/>
                  <a:pt x="84705" y="9056"/>
                  <a:pt x="84705" y="9056"/>
                </a:cubicBezTo>
                <a:cubicBezTo>
                  <a:pt x="84705" y="9056"/>
                  <a:pt x="84705" y="9056"/>
                  <a:pt x="85588" y="9056"/>
                </a:cubicBezTo>
                <a:cubicBezTo>
                  <a:pt x="86470" y="8301"/>
                  <a:pt x="86470" y="7547"/>
                  <a:pt x="87352" y="8301"/>
                </a:cubicBezTo>
                <a:cubicBezTo>
                  <a:pt x="88235" y="8301"/>
                  <a:pt x="90000" y="9056"/>
                  <a:pt x="90000" y="9056"/>
                </a:cubicBezTo>
                <a:cubicBezTo>
                  <a:pt x="90000" y="9056"/>
                  <a:pt x="90000" y="8301"/>
                  <a:pt x="90000" y="8301"/>
                </a:cubicBezTo>
                <a:cubicBezTo>
                  <a:pt x="90882" y="8301"/>
                  <a:pt x="90882" y="9056"/>
                  <a:pt x="90882" y="9056"/>
                </a:cubicBezTo>
                <a:cubicBezTo>
                  <a:pt x="90882" y="9056"/>
                  <a:pt x="90000" y="9056"/>
                  <a:pt x="90000" y="9056"/>
                </a:cubicBezTo>
                <a:cubicBezTo>
                  <a:pt x="89117" y="9811"/>
                  <a:pt x="89117" y="9811"/>
                  <a:pt x="88235" y="9811"/>
                </a:cubicBezTo>
                <a:cubicBezTo>
                  <a:pt x="87352" y="9811"/>
                  <a:pt x="87352" y="9056"/>
                  <a:pt x="86470" y="9811"/>
                </a:cubicBezTo>
                <a:cubicBezTo>
                  <a:pt x="86470" y="9811"/>
                  <a:pt x="86470" y="10566"/>
                  <a:pt x="85588" y="10566"/>
                </a:cubicBezTo>
                <a:cubicBezTo>
                  <a:pt x="85588" y="10566"/>
                  <a:pt x="84705" y="10566"/>
                  <a:pt x="84705" y="10566"/>
                </a:cubicBezTo>
                <a:cubicBezTo>
                  <a:pt x="84705" y="9811"/>
                  <a:pt x="84705" y="9056"/>
                  <a:pt x="84705" y="9056"/>
                </a:cubicBezTo>
                <a:close/>
                <a:moveTo>
                  <a:pt x="82058" y="9811"/>
                </a:moveTo>
                <a:cubicBezTo>
                  <a:pt x="82058" y="9811"/>
                  <a:pt x="82058" y="9811"/>
                  <a:pt x="82058" y="9811"/>
                </a:cubicBezTo>
                <a:cubicBezTo>
                  <a:pt x="82058" y="9811"/>
                  <a:pt x="82058" y="9056"/>
                  <a:pt x="82941" y="9811"/>
                </a:cubicBezTo>
                <a:cubicBezTo>
                  <a:pt x="82941" y="9811"/>
                  <a:pt x="82941" y="9056"/>
                  <a:pt x="82941" y="9811"/>
                </a:cubicBezTo>
                <a:cubicBezTo>
                  <a:pt x="83823" y="10566"/>
                  <a:pt x="83823" y="11320"/>
                  <a:pt x="82941" y="11320"/>
                </a:cubicBezTo>
                <a:cubicBezTo>
                  <a:pt x="82058" y="10566"/>
                  <a:pt x="82058" y="9811"/>
                  <a:pt x="82058" y="9811"/>
                </a:cubicBezTo>
                <a:close/>
                <a:moveTo>
                  <a:pt x="71470" y="9811"/>
                </a:moveTo>
                <a:cubicBezTo>
                  <a:pt x="71470" y="9811"/>
                  <a:pt x="71470" y="9811"/>
                  <a:pt x="71470" y="9811"/>
                </a:cubicBezTo>
                <a:cubicBezTo>
                  <a:pt x="71470" y="9811"/>
                  <a:pt x="71470" y="9056"/>
                  <a:pt x="72352" y="9056"/>
                </a:cubicBezTo>
                <a:cubicBezTo>
                  <a:pt x="72352" y="9056"/>
                  <a:pt x="72352" y="9056"/>
                  <a:pt x="73235" y="9056"/>
                </a:cubicBezTo>
                <a:cubicBezTo>
                  <a:pt x="73235" y="9811"/>
                  <a:pt x="74117" y="9811"/>
                  <a:pt x="74117" y="9811"/>
                </a:cubicBezTo>
                <a:cubicBezTo>
                  <a:pt x="75000" y="9811"/>
                  <a:pt x="75000" y="9811"/>
                  <a:pt x="75000" y="9811"/>
                </a:cubicBezTo>
                <a:cubicBezTo>
                  <a:pt x="75882" y="9811"/>
                  <a:pt x="75882" y="9056"/>
                  <a:pt x="76764" y="9811"/>
                </a:cubicBezTo>
                <a:cubicBezTo>
                  <a:pt x="77647" y="9811"/>
                  <a:pt x="77647" y="9811"/>
                  <a:pt x="78529" y="9811"/>
                </a:cubicBezTo>
                <a:cubicBezTo>
                  <a:pt x="78529" y="9811"/>
                  <a:pt x="80294" y="9811"/>
                  <a:pt x="80294" y="9811"/>
                </a:cubicBezTo>
                <a:cubicBezTo>
                  <a:pt x="80294" y="9811"/>
                  <a:pt x="80294" y="10566"/>
                  <a:pt x="80294" y="10566"/>
                </a:cubicBezTo>
                <a:cubicBezTo>
                  <a:pt x="79411" y="10566"/>
                  <a:pt x="79411" y="10566"/>
                  <a:pt x="78529" y="10566"/>
                </a:cubicBezTo>
                <a:cubicBezTo>
                  <a:pt x="78529" y="10566"/>
                  <a:pt x="79411" y="10566"/>
                  <a:pt x="77647" y="10566"/>
                </a:cubicBezTo>
                <a:cubicBezTo>
                  <a:pt x="76764" y="10566"/>
                  <a:pt x="76764" y="10566"/>
                  <a:pt x="75882" y="10566"/>
                </a:cubicBezTo>
                <a:cubicBezTo>
                  <a:pt x="75882" y="10566"/>
                  <a:pt x="75882" y="10566"/>
                  <a:pt x="75000" y="10566"/>
                </a:cubicBezTo>
                <a:cubicBezTo>
                  <a:pt x="75000" y="10566"/>
                  <a:pt x="75000" y="10566"/>
                  <a:pt x="75000" y="10566"/>
                </a:cubicBezTo>
                <a:cubicBezTo>
                  <a:pt x="74117" y="10566"/>
                  <a:pt x="76764" y="9811"/>
                  <a:pt x="74117" y="10566"/>
                </a:cubicBezTo>
                <a:cubicBezTo>
                  <a:pt x="71470" y="11320"/>
                  <a:pt x="71470" y="11320"/>
                  <a:pt x="71470" y="11320"/>
                </a:cubicBezTo>
                <a:cubicBezTo>
                  <a:pt x="71470" y="11320"/>
                  <a:pt x="71470" y="10566"/>
                  <a:pt x="71470" y="10566"/>
                </a:cubicBezTo>
                <a:cubicBezTo>
                  <a:pt x="71470" y="10566"/>
                  <a:pt x="71470" y="9811"/>
                  <a:pt x="71470" y="9811"/>
                </a:cubicBezTo>
                <a:close/>
                <a:moveTo>
                  <a:pt x="60000" y="12075"/>
                </a:moveTo>
                <a:cubicBezTo>
                  <a:pt x="60000" y="12075"/>
                  <a:pt x="60000" y="12075"/>
                  <a:pt x="60000" y="12075"/>
                </a:cubicBezTo>
                <a:cubicBezTo>
                  <a:pt x="60882" y="12075"/>
                  <a:pt x="60882" y="12075"/>
                  <a:pt x="60882" y="12075"/>
                </a:cubicBezTo>
                <a:cubicBezTo>
                  <a:pt x="60882" y="12075"/>
                  <a:pt x="62647" y="12075"/>
                  <a:pt x="62647" y="11320"/>
                </a:cubicBezTo>
                <a:cubicBezTo>
                  <a:pt x="63529" y="11320"/>
                  <a:pt x="63529" y="11320"/>
                  <a:pt x="63529" y="11320"/>
                </a:cubicBezTo>
                <a:cubicBezTo>
                  <a:pt x="63529" y="11320"/>
                  <a:pt x="65294" y="10566"/>
                  <a:pt x="65294" y="10566"/>
                </a:cubicBezTo>
                <a:cubicBezTo>
                  <a:pt x="66176" y="10566"/>
                  <a:pt x="67058" y="9811"/>
                  <a:pt x="67058" y="9811"/>
                </a:cubicBezTo>
                <a:cubicBezTo>
                  <a:pt x="67058" y="9811"/>
                  <a:pt x="68823" y="10566"/>
                  <a:pt x="68823" y="10566"/>
                </a:cubicBezTo>
                <a:cubicBezTo>
                  <a:pt x="69705" y="10566"/>
                  <a:pt x="69705" y="9811"/>
                  <a:pt x="69705" y="9811"/>
                </a:cubicBezTo>
                <a:cubicBezTo>
                  <a:pt x="67941" y="9056"/>
                  <a:pt x="67941" y="9056"/>
                  <a:pt x="67941" y="9056"/>
                </a:cubicBezTo>
                <a:cubicBezTo>
                  <a:pt x="64411" y="9811"/>
                  <a:pt x="64411" y="9811"/>
                  <a:pt x="64411" y="9811"/>
                </a:cubicBezTo>
                <a:cubicBezTo>
                  <a:pt x="64411" y="9811"/>
                  <a:pt x="61764" y="10566"/>
                  <a:pt x="60882" y="10566"/>
                </a:cubicBezTo>
                <a:cubicBezTo>
                  <a:pt x="60000" y="9811"/>
                  <a:pt x="59117" y="10566"/>
                  <a:pt x="59117" y="10566"/>
                </a:cubicBezTo>
                <a:cubicBezTo>
                  <a:pt x="58235" y="11320"/>
                  <a:pt x="58235" y="11320"/>
                  <a:pt x="58235" y="11320"/>
                </a:cubicBezTo>
                <a:cubicBezTo>
                  <a:pt x="58235" y="11320"/>
                  <a:pt x="59117" y="12075"/>
                  <a:pt x="59117" y="12075"/>
                </a:cubicBezTo>
                <a:cubicBezTo>
                  <a:pt x="59117" y="12830"/>
                  <a:pt x="60000" y="12075"/>
                  <a:pt x="60000" y="12075"/>
                </a:cubicBezTo>
                <a:close/>
                <a:moveTo>
                  <a:pt x="49411" y="16603"/>
                </a:moveTo>
                <a:cubicBezTo>
                  <a:pt x="49411" y="16603"/>
                  <a:pt x="49411" y="16603"/>
                  <a:pt x="49411" y="16603"/>
                </a:cubicBezTo>
                <a:cubicBezTo>
                  <a:pt x="49411" y="16603"/>
                  <a:pt x="49411" y="16603"/>
                  <a:pt x="49411" y="16603"/>
                </a:cubicBezTo>
                <a:cubicBezTo>
                  <a:pt x="50294" y="17358"/>
                  <a:pt x="50294" y="17358"/>
                  <a:pt x="50294" y="17358"/>
                </a:cubicBezTo>
                <a:cubicBezTo>
                  <a:pt x="50294" y="17358"/>
                  <a:pt x="51176" y="16603"/>
                  <a:pt x="51176" y="16603"/>
                </a:cubicBezTo>
                <a:cubicBezTo>
                  <a:pt x="51176" y="15849"/>
                  <a:pt x="52058" y="15849"/>
                  <a:pt x="52058" y="15849"/>
                </a:cubicBezTo>
                <a:cubicBezTo>
                  <a:pt x="52058" y="15849"/>
                  <a:pt x="52941" y="15094"/>
                  <a:pt x="53823" y="15094"/>
                </a:cubicBezTo>
                <a:cubicBezTo>
                  <a:pt x="53823" y="15094"/>
                  <a:pt x="55588" y="14339"/>
                  <a:pt x="55588" y="14339"/>
                </a:cubicBezTo>
                <a:cubicBezTo>
                  <a:pt x="55588" y="13584"/>
                  <a:pt x="55588" y="13584"/>
                  <a:pt x="55588" y="13584"/>
                </a:cubicBezTo>
                <a:cubicBezTo>
                  <a:pt x="55588" y="13584"/>
                  <a:pt x="52941" y="13584"/>
                  <a:pt x="52941" y="13584"/>
                </a:cubicBezTo>
                <a:cubicBezTo>
                  <a:pt x="52941" y="13584"/>
                  <a:pt x="51176" y="15094"/>
                  <a:pt x="51176" y="15094"/>
                </a:cubicBezTo>
                <a:cubicBezTo>
                  <a:pt x="51176" y="15094"/>
                  <a:pt x="49411" y="16603"/>
                  <a:pt x="49411" y="16603"/>
                </a:cubicBezTo>
                <a:close/>
                <a:moveTo>
                  <a:pt x="48529" y="24150"/>
                </a:moveTo>
                <a:cubicBezTo>
                  <a:pt x="48529" y="24150"/>
                  <a:pt x="48529" y="24150"/>
                  <a:pt x="48529" y="24150"/>
                </a:cubicBezTo>
                <a:cubicBezTo>
                  <a:pt x="48529" y="24150"/>
                  <a:pt x="50294" y="22641"/>
                  <a:pt x="50294" y="21886"/>
                </a:cubicBezTo>
                <a:cubicBezTo>
                  <a:pt x="50294" y="21886"/>
                  <a:pt x="50294" y="20377"/>
                  <a:pt x="50294" y="20377"/>
                </a:cubicBezTo>
                <a:cubicBezTo>
                  <a:pt x="50294" y="18867"/>
                  <a:pt x="50294" y="18867"/>
                  <a:pt x="50294" y="18867"/>
                </a:cubicBezTo>
                <a:cubicBezTo>
                  <a:pt x="48529" y="17358"/>
                  <a:pt x="48529" y="17358"/>
                  <a:pt x="48529" y="17358"/>
                </a:cubicBezTo>
                <a:cubicBezTo>
                  <a:pt x="48529" y="17358"/>
                  <a:pt x="47647" y="18867"/>
                  <a:pt x="47647" y="18867"/>
                </a:cubicBezTo>
                <a:cubicBezTo>
                  <a:pt x="47647" y="19622"/>
                  <a:pt x="46764" y="19622"/>
                  <a:pt x="45882" y="20377"/>
                </a:cubicBezTo>
                <a:cubicBezTo>
                  <a:pt x="45000" y="21132"/>
                  <a:pt x="45000" y="21886"/>
                  <a:pt x="45000" y="22641"/>
                </a:cubicBezTo>
                <a:cubicBezTo>
                  <a:pt x="45000" y="22641"/>
                  <a:pt x="44117" y="23396"/>
                  <a:pt x="44117" y="24150"/>
                </a:cubicBezTo>
                <a:cubicBezTo>
                  <a:pt x="44117" y="24905"/>
                  <a:pt x="45000" y="24905"/>
                  <a:pt x="45882" y="24905"/>
                </a:cubicBezTo>
                <a:cubicBezTo>
                  <a:pt x="46764" y="24905"/>
                  <a:pt x="45882" y="24905"/>
                  <a:pt x="45882" y="24905"/>
                </a:cubicBezTo>
                <a:cubicBezTo>
                  <a:pt x="48529" y="24150"/>
                  <a:pt x="48529" y="24150"/>
                  <a:pt x="48529" y="24150"/>
                </a:cubicBezTo>
                <a:close/>
                <a:moveTo>
                  <a:pt x="18529" y="70943"/>
                </a:moveTo>
                <a:cubicBezTo>
                  <a:pt x="18529" y="70943"/>
                  <a:pt x="18529" y="70943"/>
                  <a:pt x="18529" y="70943"/>
                </a:cubicBezTo>
                <a:cubicBezTo>
                  <a:pt x="18529" y="70943"/>
                  <a:pt x="18529" y="70943"/>
                  <a:pt x="19411" y="70943"/>
                </a:cubicBezTo>
                <a:cubicBezTo>
                  <a:pt x="19411" y="70943"/>
                  <a:pt x="19411" y="70188"/>
                  <a:pt x="19411" y="70188"/>
                </a:cubicBezTo>
                <a:cubicBezTo>
                  <a:pt x="20294" y="70188"/>
                  <a:pt x="20294" y="70943"/>
                  <a:pt x="20294" y="70943"/>
                </a:cubicBezTo>
                <a:cubicBezTo>
                  <a:pt x="21176" y="70943"/>
                  <a:pt x="21176" y="71698"/>
                  <a:pt x="21176" y="71698"/>
                </a:cubicBezTo>
                <a:cubicBezTo>
                  <a:pt x="22058" y="73207"/>
                  <a:pt x="22058" y="73207"/>
                  <a:pt x="22058" y="73207"/>
                </a:cubicBezTo>
                <a:cubicBezTo>
                  <a:pt x="22058" y="73207"/>
                  <a:pt x="22058" y="73962"/>
                  <a:pt x="22058" y="73962"/>
                </a:cubicBezTo>
                <a:cubicBezTo>
                  <a:pt x="22058" y="74716"/>
                  <a:pt x="22058" y="74716"/>
                  <a:pt x="22058" y="74716"/>
                </a:cubicBezTo>
                <a:cubicBezTo>
                  <a:pt x="22058" y="74716"/>
                  <a:pt x="22941" y="74716"/>
                  <a:pt x="23823" y="74716"/>
                </a:cubicBezTo>
                <a:cubicBezTo>
                  <a:pt x="23823" y="74716"/>
                  <a:pt x="23823" y="75471"/>
                  <a:pt x="24705" y="75471"/>
                </a:cubicBezTo>
                <a:cubicBezTo>
                  <a:pt x="25588" y="76226"/>
                  <a:pt x="25588" y="76226"/>
                  <a:pt x="25588" y="76226"/>
                </a:cubicBezTo>
                <a:cubicBezTo>
                  <a:pt x="26470" y="76981"/>
                  <a:pt x="26470" y="76981"/>
                  <a:pt x="27352" y="77735"/>
                </a:cubicBezTo>
                <a:cubicBezTo>
                  <a:pt x="28235" y="77735"/>
                  <a:pt x="28235" y="77735"/>
                  <a:pt x="29117" y="77735"/>
                </a:cubicBezTo>
                <a:cubicBezTo>
                  <a:pt x="29117" y="76981"/>
                  <a:pt x="29117" y="76981"/>
                  <a:pt x="30000" y="76981"/>
                </a:cubicBezTo>
                <a:cubicBezTo>
                  <a:pt x="30000" y="76981"/>
                  <a:pt x="30000" y="76981"/>
                  <a:pt x="30882" y="76981"/>
                </a:cubicBezTo>
                <a:cubicBezTo>
                  <a:pt x="30882" y="76226"/>
                  <a:pt x="30000" y="76226"/>
                  <a:pt x="30000" y="76226"/>
                </a:cubicBezTo>
                <a:cubicBezTo>
                  <a:pt x="30000" y="76226"/>
                  <a:pt x="29117" y="75471"/>
                  <a:pt x="28235" y="74716"/>
                </a:cubicBezTo>
                <a:cubicBezTo>
                  <a:pt x="28235" y="74716"/>
                  <a:pt x="28235" y="74716"/>
                  <a:pt x="28235" y="73962"/>
                </a:cubicBezTo>
                <a:cubicBezTo>
                  <a:pt x="28235" y="73962"/>
                  <a:pt x="28235" y="73962"/>
                  <a:pt x="27352" y="73207"/>
                </a:cubicBezTo>
                <a:cubicBezTo>
                  <a:pt x="26470" y="73207"/>
                  <a:pt x="26470" y="73207"/>
                  <a:pt x="26470" y="73207"/>
                </a:cubicBezTo>
                <a:cubicBezTo>
                  <a:pt x="25588" y="72452"/>
                  <a:pt x="25588" y="71698"/>
                  <a:pt x="25588" y="71698"/>
                </a:cubicBezTo>
                <a:cubicBezTo>
                  <a:pt x="25588" y="71698"/>
                  <a:pt x="23823" y="71698"/>
                  <a:pt x="23823" y="70943"/>
                </a:cubicBezTo>
                <a:cubicBezTo>
                  <a:pt x="23823" y="70943"/>
                  <a:pt x="22941" y="70943"/>
                  <a:pt x="22941" y="70943"/>
                </a:cubicBezTo>
                <a:cubicBezTo>
                  <a:pt x="22941" y="70943"/>
                  <a:pt x="21176" y="70188"/>
                  <a:pt x="21176" y="69433"/>
                </a:cubicBezTo>
                <a:cubicBezTo>
                  <a:pt x="21176" y="69433"/>
                  <a:pt x="21176" y="68679"/>
                  <a:pt x="21176" y="68679"/>
                </a:cubicBezTo>
                <a:cubicBezTo>
                  <a:pt x="21176" y="68679"/>
                  <a:pt x="20294" y="68679"/>
                  <a:pt x="19411" y="68679"/>
                </a:cubicBezTo>
                <a:cubicBezTo>
                  <a:pt x="18529" y="69433"/>
                  <a:pt x="17647" y="69433"/>
                  <a:pt x="17647" y="69433"/>
                </a:cubicBezTo>
                <a:cubicBezTo>
                  <a:pt x="16764" y="69433"/>
                  <a:pt x="16764" y="70188"/>
                  <a:pt x="16764" y="70188"/>
                </a:cubicBezTo>
                <a:cubicBezTo>
                  <a:pt x="16764" y="70188"/>
                  <a:pt x="16764" y="70943"/>
                  <a:pt x="17647" y="70943"/>
                </a:cubicBezTo>
                <a:cubicBezTo>
                  <a:pt x="17647" y="71698"/>
                  <a:pt x="18529" y="70943"/>
                  <a:pt x="18529" y="70943"/>
                </a:cubicBezTo>
                <a:close/>
                <a:moveTo>
                  <a:pt x="62647" y="56603"/>
                </a:moveTo>
                <a:cubicBezTo>
                  <a:pt x="62647" y="56603"/>
                  <a:pt x="62647" y="56603"/>
                  <a:pt x="62647" y="56603"/>
                </a:cubicBezTo>
                <a:cubicBezTo>
                  <a:pt x="62647" y="57358"/>
                  <a:pt x="62647" y="57358"/>
                  <a:pt x="62647" y="57358"/>
                </a:cubicBezTo>
                <a:cubicBezTo>
                  <a:pt x="62647" y="57358"/>
                  <a:pt x="62647" y="57358"/>
                  <a:pt x="63529" y="57358"/>
                </a:cubicBezTo>
                <a:cubicBezTo>
                  <a:pt x="63529" y="56603"/>
                  <a:pt x="63529" y="57358"/>
                  <a:pt x="64411" y="57358"/>
                </a:cubicBezTo>
                <a:cubicBezTo>
                  <a:pt x="64411" y="57358"/>
                  <a:pt x="64411" y="57358"/>
                  <a:pt x="64411" y="57358"/>
                </a:cubicBezTo>
                <a:cubicBezTo>
                  <a:pt x="65294" y="57358"/>
                  <a:pt x="66176" y="55849"/>
                  <a:pt x="66176" y="55849"/>
                </a:cubicBezTo>
                <a:cubicBezTo>
                  <a:pt x="66176" y="55849"/>
                  <a:pt x="66176" y="55849"/>
                  <a:pt x="67058" y="55849"/>
                </a:cubicBezTo>
                <a:cubicBezTo>
                  <a:pt x="67058" y="55849"/>
                  <a:pt x="67941" y="55849"/>
                  <a:pt x="67941" y="55094"/>
                </a:cubicBezTo>
                <a:cubicBezTo>
                  <a:pt x="67941" y="55094"/>
                  <a:pt x="67941" y="55094"/>
                  <a:pt x="68823" y="55094"/>
                </a:cubicBezTo>
                <a:cubicBezTo>
                  <a:pt x="68823" y="54339"/>
                  <a:pt x="68823" y="54339"/>
                  <a:pt x="68823" y="54339"/>
                </a:cubicBezTo>
                <a:cubicBezTo>
                  <a:pt x="69705" y="53584"/>
                  <a:pt x="70588" y="53584"/>
                  <a:pt x="70588" y="53584"/>
                </a:cubicBezTo>
                <a:cubicBezTo>
                  <a:pt x="71470" y="52830"/>
                  <a:pt x="71470" y="52830"/>
                  <a:pt x="71470" y="52075"/>
                </a:cubicBezTo>
                <a:cubicBezTo>
                  <a:pt x="71470" y="52075"/>
                  <a:pt x="70588" y="52075"/>
                  <a:pt x="70588" y="52830"/>
                </a:cubicBezTo>
                <a:cubicBezTo>
                  <a:pt x="69705" y="52830"/>
                  <a:pt x="68823" y="52830"/>
                  <a:pt x="68823" y="52830"/>
                </a:cubicBezTo>
                <a:cubicBezTo>
                  <a:pt x="68823" y="53584"/>
                  <a:pt x="67941" y="53584"/>
                  <a:pt x="67941" y="53584"/>
                </a:cubicBezTo>
                <a:cubicBezTo>
                  <a:pt x="67058" y="53584"/>
                  <a:pt x="66176" y="54339"/>
                  <a:pt x="65294" y="54339"/>
                </a:cubicBezTo>
                <a:cubicBezTo>
                  <a:pt x="65294" y="54339"/>
                  <a:pt x="65294" y="55094"/>
                  <a:pt x="64411" y="55849"/>
                </a:cubicBezTo>
                <a:cubicBezTo>
                  <a:pt x="64411" y="55849"/>
                  <a:pt x="64411" y="55849"/>
                  <a:pt x="64411" y="56603"/>
                </a:cubicBezTo>
                <a:cubicBezTo>
                  <a:pt x="63529" y="56603"/>
                  <a:pt x="62647" y="56603"/>
                  <a:pt x="62647" y="56603"/>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4" name="Shape 2029">
            <a:extLst>
              <a:ext uri="{FF2B5EF4-FFF2-40B4-BE49-F238E27FC236}">
                <a16:creationId xmlns:a16="http://schemas.microsoft.com/office/drawing/2014/main" id="{CC404BD5-3256-E599-6F5B-BC269C2B9D94}"/>
              </a:ext>
            </a:extLst>
          </p:cNvPr>
          <p:cNvSpPr/>
          <p:nvPr/>
        </p:nvSpPr>
        <p:spPr>
          <a:xfrm>
            <a:off x="12237051" y="5228185"/>
            <a:ext cx="610622" cy="417701"/>
          </a:xfrm>
          <a:custGeom>
            <a:avLst/>
            <a:gdLst/>
            <a:ahLst/>
            <a:cxnLst/>
            <a:rect l="0" t="0" r="0" b="0"/>
            <a:pathLst>
              <a:path w="120000" h="120000" extrusionOk="0">
                <a:moveTo>
                  <a:pt x="1420" y="33277"/>
                </a:moveTo>
                <a:cubicBezTo>
                  <a:pt x="0" y="31260"/>
                  <a:pt x="0" y="31260"/>
                  <a:pt x="0" y="31260"/>
                </a:cubicBezTo>
                <a:cubicBezTo>
                  <a:pt x="2840" y="28235"/>
                  <a:pt x="2840" y="28235"/>
                  <a:pt x="2840" y="28235"/>
                </a:cubicBezTo>
                <a:cubicBezTo>
                  <a:pt x="2840" y="28235"/>
                  <a:pt x="4260" y="28235"/>
                  <a:pt x="4970" y="27226"/>
                </a:cubicBezTo>
                <a:cubicBezTo>
                  <a:pt x="6390" y="27226"/>
                  <a:pt x="10650" y="25210"/>
                  <a:pt x="10650" y="25210"/>
                </a:cubicBezTo>
                <a:cubicBezTo>
                  <a:pt x="12071" y="23193"/>
                  <a:pt x="12071" y="23193"/>
                  <a:pt x="12071" y="23193"/>
                </a:cubicBezTo>
                <a:cubicBezTo>
                  <a:pt x="12071" y="23193"/>
                  <a:pt x="13491" y="21176"/>
                  <a:pt x="13491" y="21176"/>
                </a:cubicBezTo>
                <a:cubicBezTo>
                  <a:pt x="14201" y="21176"/>
                  <a:pt x="15621" y="21176"/>
                  <a:pt x="16331" y="20168"/>
                </a:cubicBezTo>
                <a:cubicBezTo>
                  <a:pt x="16331" y="20168"/>
                  <a:pt x="17041" y="19159"/>
                  <a:pt x="17041" y="19159"/>
                </a:cubicBezTo>
                <a:cubicBezTo>
                  <a:pt x="17041" y="19159"/>
                  <a:pt x="17041" y="18151"/>
                  <a:pt x="17751" y="18151"/>
                </a:cubicBezTo>
                <a:cubicBezTo>
                  <a:pt x="17751" y="18151"/>
                  <a:pt x="18461" y="18151"/>
                  <a:pt x="19171" y="17142"/>
                </a:cubicBezTo>
                <a:cubicBezTo>
                  <a:pt x="19881" y="17142"/>
                  <a:pt x="19881" y="17142"/>
                  <a:pt x="20591" y="16134"/>
                </a:cubicBezTo>
                <a:cubicBezTo>
                  <a:pt x="20591" y="16134"/>
                  <a:pt x="21301" y="13109"/>
                  <a:pt x="21301" y="13109"/>
                </a:cubicBezTo>
                <a:cubicBezTo>
                  <a:pt x="21301" y="13109"/>
                  <a:pt x="21301" y="13109"/>
                  <a:pt x="21301" y="13109"/>
                </a:cubicBezTo>
                <a:cubicBezTo>
                  <a:pt x="22011" y="13109"/>
                  <a:pt x="22721" y="14117"/>
                  <a:pt x="22721" y="14117"/>
                </a:cubicBezTo>
                <a:cubicBezTo>
                  <a:pt x="22721" y="14117"/>
                  <a:pt x="24142" y="14117"/>
                  <a:pt x="24852" y="14117"/>
                </a:cubicBezTo>
                <a:cubicBezTo>
                  <a:pt x="24852" y="14117"/>
                  <a:pt x="26272" y="13109"/>
                  <a:pt x="26272" y="13109"/>
                </a:cubicBezTo>
                <a:cubicBezTo>
                  <a:pt x="26272" y="13109"/>
                  <a:pt x="26272" y="12100"/>
                  <a:pt x="26982" y="12100"/>
                </a:cubicBezTo>
                <a:cubicBezTo>
                  <a:pt x="27692" y="12100"/>
                  <a:pt x="28402" y="12100"/>
                  <a:pt x="29112" y="12100"/>
                </a:cubicBezTo>
                <a:cubicBezTo>
                  <a:pt x="29112" y="12100"/>
                  <a:pt x="30532" y="12100"/>
                  <a:pt x="30532" y="12100"/>
                </a:cubicBezTo>
                <a:cubicBezTo>
                  <a:pt x="31242" y="11092"/>
                  <a:pt x="31242" y="11092"/>
                  <a:pt x="31242" y="11092"/>
                </a:cubicBezTo>
                <a:cubicBezTo>
                  <a:pt x="31952" y="11092"/>
                  <a:pt x="31242" y="10084"/>
                  <a:pt x="31952" y="11092"/>
                </a:cubicBezTo>
                <a:cubicBezTo>
                  <a:pt x="32662" y="11092"/>
                  <a:pt x="31952" y="12100"/>
                  <a:pt x="32662" y="11092"/>
                </a:cubicBezTo>
                <a:cubicBezTo>
                  <a:pt x="33372" y="10084"/>
                  <a:pt x="34082" y="8067"/>
                  <a:pt x="34082" y="8067"/>
                </a:cubicBezTo>
                <a:cubicBezTo>
                  <a:pt x="34082" y="8067"/>
                  <a:pt x="33372" y="8067"/>
                  <a:pt x="34792" y="8067"/>
                </a:cubicBezTo>
                <a:cubicBezTo>
                  <a:pt x="36213" y="8067"/>
                  <a:pt x="36213" y="8067"/>
                  <a:pt x="37633" y="8067"/>
                </a:cubicBezTo>
                <a:cubicBezTo>
                  <a:pt x="38343" y="8067"/>
                  <a:pt x="39763" y="7058"/>
                  <a:pt x="39763" y="7058"/>
                </a:cubicBezTo>
                <a:cubicBezTo>
                  <a:pt x="40473" y="7058"/>
                  <a:pt x="41183" y="6050"/>
                  <a:pt x="41183" y="6050"/>
                </a:cubicBezTo>
                <a:cubicBezTo>
                  <a:pt x="41183" y="5042"/>
                  <a:pt x="38343" y="3025"/>
                  <a:pt x="38343" y="3025"/>
                </a:cubicBezTo>
                <a:cubicBezTo>
                  <a:pt x="38343" y="3025"/>
                  <a:pt x="36923" y="2016"/>
                  <a:pt x="39053" y="2016"/>
                </a:cubicBezTo>
                <a:cubicBezTo>
                  <a:pt x="41183" y="3025"/>
                  <a:pt x="41893" y="3025"/>
                  <a:pt x="41893" y="3025"/>
                </a:cubicBezTo>
                <a:cubicBezTo>
                  <a:pt x="42603" y="3025"/>
                  <a:pt x="42603" y="2016"/>
                  <a:pt x="43313" y="2016"/>
                </a:cubicBezTo>
                <a:cubicBezTo>
                  <a:pt x="44023" y="1008"/>
                  <a:pt x="44733" y="0"/>
                  <a:pt x="44733" y="0"/>
                </a:cubicBezTo>
                <a:cubicBezTo>
                  <a:pt x="45443" y="0"/>
                  <a:pt x="46863" y="2016"/>
                  <a:pt x="46863" y="2016"/>
                </a:cubicBezTo>
                <a:cubicBezTo>
                  <a:pt x="46863" y="4033"/>
                  <a:pt x="46863" y="4033"/>
                  <a:pt x="46863" y="4033"/>
                </a:cubicBezTo>
                <a:cubicBezTo>
                  <a:pt x="48994" y="4033"/>
                  <a:pt x="48994" y="4033"/>
                  <a:pt x="48994" y="4033"/>
                </a:cubicBezTo>
                <a:cubicBezTo>
                  <a:pt x="48994" y="4033"/>
                  <a:pt x="49704" y="3025"/>
                  <a:pt x="50414" y="4033"/>
                </a:cubicBezTo>
                <a:cubicBezTo>
                  <a:pt x="51124" y="4033"/>
                  <a:pt x="52544" y="6050"/>
                  <a:pt x="52544" y="6050"/>
                </a:cubicBezTo>
                <a:cubicBezTo>
                  <a:pt x="51834" y="8067"/>
                  <a:pt x="51834" y="8067"/>
                  <a:pt x="51834" y="8067"/>
                </a:cubicBezTo>
                <a:cubicBezTo>
                  <a:pt x="48994" y="9075"/>
                  <a:pt x="48994" y="9075"/>
                  <a:pt x="48994" y="9075"/>
                </a:cubicBezTo>
                <a:cubicBezTo>
                  <a:pt x="48994" y="9075"/>
                  <a:pt x="48994" y="11092"/>
                  <a:pt x="49704" y="11092"/>
                </a:cubicBezTo>
                <a:cubicBezTo>
                  <a:pt x="49704" y="11092"/>
                  <a:pt x="50414" y="12100"/>
                  <a:pt x="51124" y="11092"/>
                </a:cubicBezTo>
                <a:cubicBezTo>
                  <a:pt x="51834" y="11092"/>
                  <a:pt x="51834" y="10084"/>
                  <a:pt x="51834" y="10084"/>
                </a:cubicBezTo>
                <a:cubicBezTo>
                  <a:pt x="51834" y="10084"/>
                  <a:pt x="53964" y="10084"/>
                  <a:pt x="53964" y="11092"/>
                </a:cubicBezTo>
                <a:cubicBezTo>
                  <a:pt x="53964" y="11092"/>
                  <a:pt x="55384" y="12100"/>
                  <a:pt x="55384" y="12100"/>
                </a:cubicBezTo>
                <a:cubicBezTo>
                  <a:pt x="56094" y="11092"/>
                  <a:pt x="56804" y="11092"/>
                  <a:pt x="57514" y="11092"/>
                </a:cubicBezTo>
                <a:cubicBezTo>
                  <a:pt x="57514" y="11092"/>
                  <a:pt x="58224" y="12100"/>
                  <a:pt x="58934" y="12100"/>
                </a:cubicBezTo>
                <a:cubicBezTo>
                  <a:pt x="59644" y="12100"/>
                  <a:pt x="60355" y="10084"/>
                  <a:pt x="60355" y="10084"/>
                </a:cubicBezTo>
                <a:cubicBezTo>
                  <a:pt x="60355" y="10084"/>
                  <a:pt x="61065" y="10084"/>
                  <a:pt x="61065" y="11092"/>
                </a:cubicBezTo>
                <a:cubicBezTo>
                  <a:pt x="61775" y="11092"/>
                  <a:pt x="61065" y="11092"/>
                  <a:pt x="61775" y="12100"/>
                </a:cubicBezTo>
                <a:cubicBezTo>
                  <a:pt x="61775" y="13109"/>
                  <a:pt x="61775" y="13109"/>
                  <a:pt x="62485" y="13109"/>
                </a:cubicBezTo>
                <a:cubicBezTo>
                  <a:pt x="63195" y="14117"/>
                  <a:pt x="64615" y="14117"/>
                  <a:pt x="64615" y="15126"/>
                </a:cubicBezTo>
                <a:cubicBezTo>
                  <a:pt x="64615" y="15126"/>
                  <a:pt x="65325" y="17142"/>
                  <a:pt x="66035" y="17142"/>
                </a:cubicBezTo>
                <a:cubicBezTo>
                  <a:pt x="66745" y="16134"/>
                  <a:pt x="66745" y="16134"/>
                  <a:pt x="67455" y="16134"/>
                </a:cubicBezTo>
                <a:cubicBezTo>
                  <a:pt x="68165" y="17142"/>
                  <a:pt x="69585" y="16134"/>
                  <a:pt x="69585" y="17142"/>
                </a:cubicBezTo>
                <a:cubicBezTo>
                  <a:pt x="68875" y="18151"/>
                  <a:pt x="68875" y="19159"/>
                  <a:pt x="68875" y="20168"/>
                </a:cubicBezTo>
                <a:cubicBezTo>
                  <a:pt x="68875" y="20168"/>
                  <a:pt x="68165" y="21176"/>
                  <a:pt x="67455" y="21176"/>
                </a:cubicBezTo>
                <a:cubicBezTo>
                  <a:pt x="66745" y="21176"/>
                  <a:pt x="66035" y="22184"/>
                  <a:pt x="66035" y="22184"/>
                </a:cubicBezTo>
                <a:cubicBezTo>
                  <a:pt x="66035" y="23193"/>
                  <a:pt x="65325" y="24201"/>
                  <a:pt x="65325" y="25210"/>
                </a:cubicBezTo>
                <a:cubicBezTo>
                  <a:pt x="64615" y="26218"/>
                  <a:pt x="64615" y="27226"/>
                  <a:pt x="64615" y="27226"/>
                </a:cubicBezTo>
                <a:cubicBezTo>
                  <a:pt x="63905" y="28235"/>
                  <a:pt x="63905" y="28235"/>
                  <a:pt x="63905" y="28235"/>
                </a:cubicBezTo>
                <a:cubicBezTo>
                  <a:pt x="63905" y="29243"/>
                  <a:pt x="66035" y="33277"/>
                  <a:pt x="66035" y="33277"/>
                </a:cubicBezTo>
                <a:cubicBezTo>
                  <a:pt x="67455" y="34285"/>
                  <a:pt x="67455" y="34285"/>
                  <a:pt x="67455" y="34285"/>
                </a:cubicBezTo>
                <a:cubicBezTo>
                  <a:pt x="68165" y="36302"/>
                  <a:pt x="68165" y="36302"/>
                  <a:pt x="68165" y="36302"/>
                </a:cubicBezTo>
                <a:cubicBezTo>
                  <a:pt x="72426" y="40336"/>
                  <a:pt x="72426" y="40336"/>
                  <a:pt x="72426" y="40336"/>
                </a:cubicBezTo>
                <a:cubicBezTo>
                  <a:pt x="72426" y="40336"/>
                  <a:pt x="73846" y="41344"/>
                  <a:pt x="75266" y="41344"/>
                </a:cubicBezTo>
                <a:cubicBezTo>
                  <a:pt x="76686" y="42352"/>
                  <a:pt x="78106" y="42352"/>
                  <a:pt x="78106" y="42352"/>
                </a:cubicBezTo>
                <a:cubicBezTo>
                  <a:pt x="80236" y="45378"/>
                  <a:pt x="80236" y="45378"/>
                  <a:pt x="80236" y="45378"/>
                </a:cubicBezTo>
                <a:cubicBezTo>
                  <a:pt x="80236" y="45378"/>
                  <a:pt x="81656" y="45378"/>
                  <a:pt x="82366" y="45378"/>
                </a:cubicBezTo>
                <a:cubicBezTo>
                  <a:pt x="82366" y="46386"/>
                  <a:pt x="84497" y="46386"/>
                  <a:pt x="84497" y="46386"/>
                </a:cubicBezTo>
                <a:cubicBezTo>
                  <a:pt x="85917" y="46386"/>
                  <a:pt x="85917" y="46386"/>
                  <a:pt x="85917" y="46386"/>
                </a:cubicBezTo>
                <a:cubicBezTo>
                  <a:pt x="85917" y="46386"/>
                  <a:pt x="86627" y="45378"/>
                  <a:pt x="87337" y="47394"/>
                </a:cubicBezTo>
                <a:cubicBezTo>
                  <a:pt x="87337" y="48403"/>
                  <a:pt x="88047" y="50420"/>
                  <a:pt x="88047" y="50420"/>
                </a:cubicBezTo>
                <a:cubicBezTo>
                  <a:pt x="88047" y="50420"/>
                  <a:pt x="88047" y="51428"/>
                  <a:pt x="88047" y="52436"/>
                </a:cubicBezTo>
                <a:cubicBezTo>
                  <a:pt x="87337" y="52436"/>
                  <a:pt x="87337" y="52436"/>
                  <a:pt x="87337" y="53445"/>
                </a:cubicBezTo>
                <a:cubicBezTo>
                  <a:pt x="87337" y="53445"/>
                  <a:pt x="87337" y="57478"/>
                  <a:pt x="87337" y="57478"/>
                </a:cubicBezTo>
                <a:cubicBezTo>
                  <a:pt x="87337" y="57478"/>
                  <a:pt x="87337" y="58487"/>
                  <a:pt x="86627" y="58487"/>
                </a:cubicBezTo>
                <a:cubicBezTo>
                  <a:pt x="85207" y="59495"/>
                  <a:pt x="85207" y="59495"/>
                  <a:pt x="84497" y="59495"/>
                </a:cubicBezTo>
                <a:cubicBezTo>
                  <a:pt x="83076" y="59495"/>
                  <a:pt x="80946" y="60504"/>
                  <a:pt x="80236" y="61512"/>
                </a:cubicBezTo>
                <a:cubicBezTo>
                  <a:pt x="80236" y="61512"/>
                  <a:pt x="78816" y="61512"/>
                  <a:pt x="78816" y="61512"/>
                </a:cubicBezTo>
                <a:cubicBezTo>
                  <a:pt x="78816" y="62521"/>
                  <a:pt x="78106" y="64537"/>
                  <a:pt x="78106" y="64537"/>
                </a:cubicBezTo>
                <a:cubicBezTo>
                  <a:pt x="78106" y="64537"/>
                  <a:pt x="78106" y="66554"/>
                  <a:pt x="79526" y="66554"/>
                </a:cubicBezTo>
                <a:cubicBezTo>
                  <a:pt x="81656" y="66554"/>
                  <a:pt x="81656" y="66554"/>
                  <a:pt x="82366" y="66554"/>
                </a:cubicBezTo>
                <a:cubicBezTo>
                  <a:pt x="83076" y="66554"/>
                  <a:pt x="83076" y="65546"/>
                  <a:pt x="84497" y="66554"/>
                </a:cubicBezTo>
                <a:cubicBezTo>
                  <a:pt x="85207" y="66554"/>
                  <a:pt x="85917" y="68571"/>
                  <a:pt x="85917" y="68571"/>
                </a:cubicBezTo>
                <a:cubicBezTo>
                  <a:pt x="87337" y="70588"/>
                  <a:pt x="87337" y="70588"/>
                  <a:pt x="87337" y="70588"/>
                </a:cubicBezTo>
                <a:cubicBezTo>
                  <a:pt x="88757" y="71596"/>
                  <a:pt x="88757" y="71596"/>
                  <a:pt x="88757" y="71596"/>
                </a:cubicBezTo>
                <a:cubicBezTo>
                  <a:pt x="93017" y="71596"/>
                  <a:pt x="93017" y="71596"/>
                  <a:pt x="93017" y="71596"/>
                </a:cubicBezTo>
                <a:cubicBezTo>
                  <a:pt x="95857" y="75630"/>
                  <a:pt x="95857" y="75630"/>
                  <a:pt x="95857" y="75630"/>
                </a:cubicBezTo>
                <a:cubicBezTo>
                  <a:pt x="99408" y="76638"/>
                  <a:pt x="99408" y="76638"/>
                  <a:pt x="99408" y="76638"/>
                </a:cubicBezTo>
                <a:cubicBezTo>
                  <a:pt x="99408" y="76638"/>
                  <a:pt x="99408" y="79663"/>
                  <a:pt x="100118" y="79663"/>
                </a:cubicBezTo>
                <a:cubicBezTo>
                  <a:pt x="101538" y="79663"/>
                  <a:pt x="102248" y="78655"/>
                  <a:pt x="102248" y="78655"/>
                </a:cubicBezTo>
                <a:cubicBezTo>
                  <a:pt x="102248" y="78655"/>
                  <a:pt x="103668" y="76638"/>
                  <a:pt x="104378" y="76638"/>
                </a:cubicBezTo>
                <a:cubicBezTo>
                  <a:pt x="105798" y="75630"/>
                  <a:pt x="105088" y="74621"/>
                  <a:pt x="106508" y="75630"/>
                </a:cubicBezTo>
                <a:cubicBezTo>
                  <a:pt x="107928" y="77647"/>
                  <a:pt x="110769" y="75630"/>
                  <a:pt x="110769" y="75630"/>
                </a:cubicBezTo>
                <a:cubicBezTo>
                  <a:pt x="112189" y="75630"/>
                  <a:pt x="112189" y="75630"/>
                  <a:pt x="112189" y="75630"/>
                </a:cubicBezTo>
                <a:cubicBezTo>
                  <a:pt x="112189" y="78655"/>
                  <a:pt x="112189" y="78655"/>
                  <a:pt x="112189" y="78655"/>
                </a:cubicBezTo>
                <a:cubicBezTo>
                  <a:pt x="112189" y="81680"/>
                  <a:pt x="112189" y="81680"/>
                  <a:pt x="112189" y="81680"/>
                </a:cubicBezTo>
                <a:cubicBezTo>
                  <a:pt x="110059" y="83697"/>
                  <a:pt x="110059" y="83697"/>
                  <a:pt x="110059" y="83697"/>
                </a:cubicBezTo>
                <a:cubicBezTo>
                  <a:pt x="109349" y="84705"/>
                  <a:pt x="109349" y="84705"/>
                  <a:pt x="109349" y="84705"/>
                </a:cubicBezTo>
                <a:cubicBezTo>
                  <a:pt x="109349" y="84705"/>
                  <a:pt x="109349" y="85714"/>
                  <a:pt x="109349" y="86722"/>
                </a:cubicBezTo>
                <a:cubicBezTo>
                  <a:pt x="110059" y="86722"/>
                  <a:pt x="110769" y="87731"/>
                  <a:pt x="110769" y="87731"/>
                </a:cubicBezTo>
                <a:cubicBezTo>
                  <a:pt x="113609" y="88739"/>
                  <a:pt x="113609" y="88739"/>
                  <a:pt x="113609" y="88739"/>
                </a:cubicBezTo>
                <a:cubicBezTo>
                  <a:pt x="115739" y="90756"/>
                  <a:pt x="115739" y="90756"/>
                  <a:pt x="115739" y="90756"/>
                </a:cubicBezTo>
                <a:cubicBezTo>
                  <a:pt x="115739" y="90756"/>
                  <a:pt x="115739" y="93781"/>
                  <a:pt x="116449" y="93781"/>
                </a:cubicBezTo>
                <a:cubicBezTo>
                  <a:pt x="117159" y="93781"/>
                  <a:pt x="118579" y="94789"/>
                  <a:pt x="118579" y="94789"/>
                </a:cubicBezTo>
                <a:cubicBezTo>
                  <a:pt x="118579" y="94789"/>
                  <a:pt x="115739" y="97815"/>
                  <a:pt x="115029" y="97815"/>
                </a:cubicBezTo>
                <a:cubicBezTo>
                  <a:pt x="114319" y="97815"/>
                  <a:pt x="112189" y="96806"/>
                  <a:pt x="112189" y="96806"/>
                </a:cubicBezTo>
                <a:cubicBezTo>
                  <a:pt x="112899" y="100840"/>
                  <a:pt x="112899" y="100840"/>
                  <a:pt x="112899" y="100840"/>
                </a:cubicBezTo>
                <a:cubicBezTo>
                  <a:pt x="115739" y="100840"/>
                  <a:pt x="115739" y="100840"/>
                  <a:pt x="115739" y="100840"/>
                </a:cubicBezTo>
                <a:cubicBezTo>
                  <a:pt x="115739" y="100840"/>
                  <a:pt x="115739" y="100840"/>
                  <a:pt x="116449" y="101848"/>
                </a:cubicBezTo>
                <a:cubicBezTo>
                  <a:pt x="116449" y="102857"/>
                  <a:pt x="117159" y="103865"/>
                  <a:pt x="117159" y="103865"/>
                </a:cubicBezTo>
                <a:cubicBezTo>
                  <a:pt x="117159" y="103865"/>
                  <a:pt x="120000" y="102857"/>
                  <a:pt x="120000" y="106890"/>
                </a:cubicBezTo>
                <a:cubicBezTo>
                  <a:pt x="119289" y="107899"/>
                  <a:pt x="118579" y="110924"/>
                  <a:pt x="118579" y="111932"/>
                </a:cubicBezTo>
                <a:cubicBezTo>
                  <a:pt x="119289" y="111932"/>
                  <a:pt x="119289" y="112941"/>
                  <a:pt x="119289" y="112941"/>
                </a:cubicBezTo>
                <a:cubicBezTo>
                  <a:pt x="117869" y="114957"/>
                  <a:pt x="117869" y="114957"/>
                  <a:pt x="117869" y="114957"/>
                </a:cubicBezTo>
                <a:cubicBezTo>
                  <a:pt x="115029" y="114957"/>
                  <a:pt x="115029" y="114957"/>
                  <a:pt x="115029" y="114957"/>
                </a:cubicBezTo>
                <a:cubicBezTo>
                  <a:pt x="112189" y="116974"/>
                  <a:pt x="112189" y="116974"/>
                  <a:pt x="112189" y="116974"/>
                </a:cubicBezTo>
                <a:cubicBezTo>
                  <a:pt x="110769" y="118991"/>
                  <a:pt x="110769" y="118991"/>
                  <a:pt x="110769" y="118991"/>
                </a:cubicBezTo>
                <a:cubicBezTo>
                  <a:pt x="109349" y="120000"/>
                  <a:pt x="109349" y="120000"/>
                  <a:pt x="109349" y="120000"/>
                </a:cubicBezTo>
                <a:cubicBezTo>
                  <a:pt x="107218" y="115966"/>
                  <a:pt x="107218" y="115966"/>
                  <a:pt x="107218" y="115966"/>
                </a:cubicBezTo>
                <a:cubicBezTo>
                  <a:pt x="102958" y="110924"/>
                  <a:pt x="102958" y="110924"/>
                  <a:pt x="102958" y="110924"/>
                </a:cubicBezTo>
                <a:cubicBezTo>
                  <a:pt x="100828" y="107899"/>
                  <a:pt x="100828" y="107899"/>
                  <a:pt x="100828" y="107899"/>
                </a:cubicBezTo>
                <a:cubicBezTo>
                  <a:pt x="99408" y="103865"/>
                  <a:pt x="99408" y="103865"/>
                  <a:pt x="99408" y="103865"/>
                </a:cubicBezTo>
                <a:cubicBezTo>
                  <a:pt x="99408" y="100840"/>
                  <a:pt x="99408" y="100840"/>
                  <a:pt x="99408" y="100840"/>
                </a:cubicBezTo>
                <a:cubicBezTo>
                  <a:pt x="97988" y="98823"/>
                  <a:pt x="97988" y="98823"/>
                  <a:pt x="97988" y="98823"/>
                </a:cubicBezTo>
                <a:cubicBezTo>
                  <a:pt x="97988" y="98823"/>
                  <a:pt x="97278" y="98823"/>
                  <a:pt x="95857" y="98823"/>
                </a:cubicBezTo>
                <a:cubicBezTo>
                  <a:pt x="95147" y="98823"/>
                  <a:pt x="93017" y="97815"/>
                  <a:pt x="93017" y="97815"/>
                </a:cubicBezTo>
                <a:cubicBezTo>
                  <a:pt x="91597" y="97815"/>
                  <a:pt x="91597" y="97815"/>
                  <a:pt x="91597" y="97815"/>
                </a:cubicBezTo>
                <a:cubicBezTo>
                  <a:pt x="91597" y="92773"/>
                  <a:pt x="91597" y="92773"/>
                  <a:pt x="91597" y="92773"/>
                </a:cubicBezTo>
                <a:cubicBezTo>
                  <a:pt x="91597" y="92773"/>
                  <a:pt x="90887" y="88739"/>
                  <a:pt x="90177" y="88739"/>
                </a:cubicBezTo>
                <a:cubicBezTo>
                  <a:pt x="90177" y="87731"/>
                  <a:pt x="89467" y="85714"/>
                  <a:pt x="89467" y="85714"/>
                </a:cubicBezTo>
                <a:cubicBezTo>
                  <a:pt x="89467" y="85714"/>
                  <a:pt x="87337" y="86722"/>
                  <a:pt x="85917" y="86722"/>
                </a:cubicBezTo>
                <a:cubicBezTo>
                  <a:pt x="85207" y="87731"/>
                  <a:pt x="83786" y="88739"/>
                  <a:pt x="83076" y="89747"/>
                </a:cubicBezTo>
                <a:cubicBezTo>
                  <a:pt x="82366" y="90756"/>
                  <a:pt x="80946" y="91764"/>
                  <a:pt x="80946" y="91764"/>
                </a:cubicBezTo>
                <a:cubicBezTo>
                  <a:pt x="77396" y="93781"/>
                  <a:pt x="77396" y="93781"/>
                  <a:pt x="77396" y="93781"/>
                </a:cubicBezTo>
                <a:cubicBezTo>
                  <a:pt x="75266" y="91764"/>
                  <a:pt x="75266" y="91764"/>
                  <a:pt x="75266" y="91764"/>
                </a:cubicBezTo>
                <a:cubicBezTo>
                  <a:pt x="71715" y="90756"/>
                  <a:pt x="71715" y="90756"/>
                  <a:pt x="71715" y="90756"/>
                </a:cubicBezTo>
                <a:cubicBezTo>
                  <a:pt x="70295" y="94789"/>
                  <a:pt x="70295" y="94789"/>
                  <a:pt x="70295" y="94789"/>
                </a:cubicBezTo>
                <a:cubicBezTo>
                  <a:pt x="70295" y="94789"/>
                  <a:pt x="69585" y="92773"/>
                  <a:pt x="68875" y="91764"/>
                </a:cubicBezTo>
                <a:cubicBezTo>
                  <a:pt x="68875" y="89747"/>
                  <a:pt x="68165" y="86722"/>
                  <a:pt x="68165" y="86722"/>
                </a:cubicBezTo>
                <a:cubicBezTo>
                  <a:pt x="68165" y="86722"/>
                  <a:pt x="67455" y="85714"/>
                  <a:pt x="66745" y="85714"/>
                </a:cubicBezTo>
                <a:cubicBezTo>
                  <a:pt x="66035" y="85714"/>
                  <a:pt x="64615" y="84705"/>
                  <a:pt x="64615" y="84705"/>
                </a:cubicBezTo>
                <a:cubicBezTo>
                  <a:pt x="62485" y="84705"/>
                  <a:pt x="62485" y="84705"/>
                  <a:pt x="62485" y="84705"/>
                </a:cubicBezTo>
                <a:cubicBezTo>
                  <a:pt x="60355" y="88739"/>
                  <a:pt x="60355" y="88739"/>
                  <a:pt x="60355" y="88739"/>
                </a:cubicBezTo>
                <a:cubicBezTo>
                  <a:pt x="56804" y="90756"/>
                  <a:pt x="56804" y="90756"/>
                  <a:pt x="56804" y="90756"/>
                </a:cubicBezTo>
                <a:cubicBezTo>
                  <a:pt x="53964" y="88739"/>
                  <a:pt x="53964" y="88739"/>
                  <a:pt x="53964" y="88739"/>
                </a:cubicBezTo>
                <a:cubicBezTo>
                  <a:pt x="53964" y="88739"/>
                  <a:pt x="53254" y="86722"/>
                  <a:pt x="52544" y="87731"/>
                </a:cubicBezTo>
                <a:cubicBezTo>
                  <a:pt x="51834" y="87731"/>
                  <a:pt x="49704" y="86722"/>
                  <a:pt x="49704" y="86722"/>
                </a:cubicBezTo>
                <a:cubicBezTo>
                  <a:pt x="49704" y="86722"/>
                  <a:pt x="48994" y="85714"/>
                  <a:pt x="48994" y="84705"/>
                </a:cubicBezTo>
                <a:cubicBezTo>
                  <a:pt x="48994" y="83697"/>
                  <a:pt x="46863" y="81680"/>
                  <a:pt x="46863" y="81680"/>
                </a:cubicBezTo>
                <a:cubicBezTo>
                  <a:pt x="46863" y="81680"/>
                  <a:pt x="44023" y="79663"/>
                  <a:pt x="43313" y="79663"/>
                </a:cubicBezTo>
                <a:cubicBezTo>
                  <a:pt x="42603" y="80672"/>
                  <a:pt x="40473" y="80672"/>
                  <a:pt x="39763" y="80672"/>
                </a:cubicBezTo>
                <a:cubicBezTo>
                  <a:pt x="38343" y="80672"/>
                  <a:pt x="34792" y="79663"/>
                  <a:pt x="34792" y="79663"/>
                </a:cubicBezTo>
                <a:cubicBezTo>
                  <a:pt x="31952" y="82689"/>
                  <a:pt x="31952" y="82689"/>
                  <a:pt x="31952" y="82689"/>
                </a:cubicBezTo>
                <a:cubicBezTo>
                  <a:pt x="31952" y="82689"/>
                  <a:pt x="30532" y="82689"/>
                  <a:pt x="29112" y="83697"/>
                </a:cubicBezTo>
                <a:cubicBezTo>
                  <a:pt x="28402" y="83697"/>
                  <a:pt x="26982" y="84705"/>
                  <a:pt x="26982" y="84705"/>
                </a:cubicBezTo>
                <a:cubicBezTo>
                  <a:pt x="26982" y="84705"/>
                  <a:pt x="24142" y="83697"/>
                  <a:pt x="23431" y="83697"/>
                </a:cubicBezTo>
                <a:cubicBezTo>
                  <a:pt x="22721" y="83697"/>
                  <a:pt x="22721" y="83697"/>
                  <a:pt x="21301" y="83697"/>
                </a:cubicBezTo>
                <a:cubicBezTo>
                  <a:pt x="19881" y="83697"/>
                  <a:pt x="16331" y="83697"/>
                  <a:pt x="16331" y="83697"/>
                </a:cubicBezTo>
                <a:cubicBezTo>
                  <a:pt x="18461" y="80672"/>
                  <a:pt x="18461" y="80672"/>
                  <a:pt x="18461" y="80672"/>
                </a:cubicBezTo>
                <a:cubicBezTo>
                  <a:pt x="18461" y="80672"/>
                  <a:pt x="19171" y="78655"/>
                  <a:pt x="18461" y="77647"/>
                </a:cubicBezTo>
                <a:cubicBezTo>
                  <a:pt x="17751" y="76638"/>
                  <a:pt x="17751" y="75630"/>
                  <a:pt x="17041" y="75630"/>
                </a:cubicBezTo>
                <a:cubicBezTo>
                  <a:pt x="16331" y="74621"/>
                  <a:pt x="14201" y="72605"/>
                  <a:pt x="14201" y="72605"/>
                </a:cubicBezTo>
                <a:cubicBezTo>
                  <a:pt x="14201" y="72605"/>
                  <a:pt x="14201" y="72605"/>
                  <a:pt x="14201" y="71596"/>
                </a:cubicBezTo>
                <a:cubicBezTo>
                  <a:pt x="13491" y="70588"/>
                  <a:pt x="12781" y="67563"/>
                  <a:pt x="12781" y="67563"/>
                </a:cubicBezTo>
                <a:cubicBezTo>
                  <a:pt x="12071" y="65546"/>
                  <a:pt x="12071" y="65546"/>
                  <a:pt x="12071" y="65546"/>
                </a:cubicBezTo>
                <a:cubicBezTo>
                  <a:pt x="12071" y="65546"/>
                  <a:pt x="9940" y="63529"/>
                  <a:pt x="10650" y="61512"/>
                </a:cubicBezTo>
                <a:cubicBezTo>
                  <a:pt x="11360" y="59495"/>
                  <a:pt x="12781" y="54453"/>
                  <a:pt x="12781" y="54453"/>
                </a:cubicBezTo>
                <a:cubicBezTo>
                  <a:pt x="13491" y="49411"/>
                  <a:pt x="13491" y="49411"/>
                  <a:pt x="13491" y="49411"/>
                </a:cubicBezTo>
                <a:cubicBezTo>
                  <a:pt x="12781" y="46386"/>
                  <a:pt x="12781" y="46386"/>
                  <a:pt x="12781" y="46386"/>
                </a:cubicBezTo>
                <a:cubicBezTo>
                  <a:pt x="11360" y="43361"/>
                  <a:pt x="11360" y="43361"/>
                  <a:pt x="11360" y="43361"/>
                </a:cubicBezTo>
                <a:cubicBezTo>
                  <a:pt x="11360" y="43361"/>
                  <a:pt x="10650" y="43361"/>
                  <a:pt x="9940" y="41344"/>
                </a:cubicBezTo>
                <a:cubicBezTo>
                  <a:pt x="9940" y="38319"/>
                  <a:pt x="9940" y="38319"/>
                  <a:pt x="9230" y="37310"/>
                </a:cubicBezTo>
                <a:cubicBezTo>
                  <a:pt x="8520" y="35294"/>
                  <a:pt x="5680" y="34285"/>
                  <a:pt x="5680" y="34285"/>
                </a:cubicBezTo>
                <a:cubicBezTo>
                  <a:pt x="2130" y="34285"/>
                  <a:pt x="2130" y="34285"/>
                  <a:pt x="2130" y="34285"/>
                </a:cubicBezTo>
                <a:lnTo>
                  <a:pt x="1420" y="33277"/>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5" name="Shape 2030">
            <a:extLst>
              <a:ext uri="{FF2B5EF4-FFF2-40B4-BE49-F238E27FC236}">
                <a16:creationId xmlns:a16="http://schemas.microsoft.com/office/drawing/2014/main" id="{DC0DD0F7-2BCE-9539-E230-1B8FFC4AEF5C}"/>
              </a:ext>
            </a:extLst>
          </p:cNvPr>
          <p:cNvSpPr/>
          <p:nvPr/>
        </p:nvSpPr>
        <p:spPr>
          <a:xfrm>
            <a:off x="8262781" y="4736073"/>
            <a:ext cx="868826" cy="596959"/>
          </a:xfrm>
          <a:custGeom>
            <a:avLst/>
            <a:gdLst/>
            <a:ahLst/>
            <a:cxnLst/>
            <a:rect l="0" t="0" r="0" b="0"/>
            <a:pathLst>
              <a:path w="120000" h="120000" extrusionOk="0">
                <a:moveTo>
                  <a:pt x="14000" y="43058"/>
                </a:moveTo>
                <a:cubicBezTo>
                  <a:pt x="14000" y="43058"/>
                  <a:pt x="14000" y="43058"/>
                  <a:pt x="14000" y="43058"/>
                </a:cubicBezTo>
                <a:cubicBezTo>
                  <a:pt x="14000" y="43058"/>
                  <a:pt x="14000" y="43058"/>
                  <a:pt x="14000" y="43058"/>
                </a:cubicBezTo>
                <a:cubicBezTo>
                  <a:pt x="14000" y="42352"/>
                  <a:pt x="14000" y="42352"/>
                  <a:pt x="14000" y="42352"/>
                </a:cubicBezTo>
                <a:cubicBezTo>
                  <a:pt x="14000" y="40941"/>
                  <a:pt x="14000" y="40941"/>
                  <a:pt x="14000" y="40941"/>
                </a:cubicBezTo>
                <a:cubicBezTo>
                  <a:pt x="15500" y="38117"/>
                  <a:pt x="15500" y="38117"/>
                  <a:pt x="15500" y="38117"/>
                </a:cubicBezTo>
                <a:cubicBezTo>
                  <a:pt x="15500" y="34588"/>
                  <a:pt x="15500" y="34588"/>
                  <a:pt x="15500" y="34588"/>
                </a:cubicBezTo>
                <a:cubicBezTo>
                  <a:pt x="19500" y="35294"/>
                  <a:pt x="19500" y="35294"/>
                  <a:pt x="19500" y="35294"/>
                </a:cubicBezTo>
                <a:cubicBezTo>
                  <a:pt x="22000" y="38823"/>
                  <a:pt x="22000" y="38823"/>
                  <a:pt x="22000" y="38823"/>
                </a:cubicBezTo>
                <a:cubicBezTo>
                  <a:pt x="25500" y="41647"/>
                  <a:pt x="25500" y="41647"/>
                  <a:pt x="25500" y="41647"/>
                </a:cubicBezTo>
                <a:cubicBezTo>
                  <a:pt x="27500" y="43058"/>
                  <a:pt x="27500" y="43058"/>
                  <a:pt x="27500" y="43058"/>
                </a:cubicBezTo>
                <a:cubicBezTo>
                  <a:pt x="32000" y="41647"/>
                  <a:pt x="32000" y="41647"/>
                  <a:pt x="32000" y="41647"/>
                </a:cubicBezTo>
                <a:cubicBezTo>
                  <a:pt x="40500" y="40941"/>
                  <a:pt x="40500" y="40941"/>
                  <a:pt x="40500" y="40941"/>
                </a:cubicBezTo>
                <a:cubicBezTo>
                  <a:pt x="40500" y="40941"/>
                  <a:pt x="45000" y="40235"/>
                  <a:pt x="45500" y="39529"/>
                </a:cubicBezTo>
                <a:cubicBezTo>
                  <a:pt x="46000" y="38823"/>
                  <a:pt x="49000" y="38117"/>
                  <a:pt x="48000" y="36705"/>
                </a:cubicBezTo>
                <a:cubicBezTo>
                  <a:pt x="47000" y="36000"/>
                  <a:pt x="45000" y="33882"/>
                  <a:pt x="45000" y="33882"/>
                </a:cubicBezTo>
                <a:cubicBezTo>
                  <a:pt x="45000" y="32470"/>
                  <a:pt x="45000" y="32470"/>
                  <a:pt x="45000" y="32470"/>
                </a:cubicBezTo>
                <a:cubicBezTo>
                  <a:pt x="47500" y="28941"/>
                  <a:pt x="47500" y="28941"/>
                  <a:pt x="47500" y="28941"/>
                </a:cubicBezTo>
                <a:cubicBezTo>
                  <a:pt x="52000" y="26823"/>
                  <a:pt x="52000" y="26823"/>
                  <a:pt x="52000" y="26823"/>
                </a:cubicBezTo>
                <a:cubicBezTo>
                  <a:pt x="55500" y="26117"/>
                  <a:pt x="55500" y="26117"/>
                  <a:pt x="55500" y="26117"/>
                </a:cubicBezTo>
                <a:cubicBezTo>
                  <a:pt x="57500" y="25411"/>
                  <a:pt x="57500" y="25411"/>
                  <a:pt x="57500" y="25411"/>
                </a:cubicBezTo>
                <a:cubicBezTo>
                  <a:pt x="58500" y="21176"/>
                  <a:pt x="58500" y="21176"/>
                  <a:pt x="58500" y="21176"/>
                </a:cubicBezTo>
                <a:cubicBezTo>
                  <a:pt x="61500" y="20470"/>
                  <a:pt x="61500" y="20470"/>
                  <a:pt x="61500" y="20470"/>
                </a:cubicBezTo>
                <a:cubicBezTo>
                  <a:pt x="63500" y="21176"/>
                  <a:pt x="63500" y="21176"/>
                  <a:pt x="63500" y="21176"/>
                </a:cubicBezTo>
                <a:cubicBezTo>
                  <a:pt x="66500" y="21176"/>
                  <a:pt x="66500" y="21176"/>
                  <a:pt x="66500" y="21176"/>
                </a:cubicBezTo>
                <a:cubicBezTo>
                  <a:pt x="68000" y="18352"/>
                  <a:pt x="68000" y="18352"/>
                  <a:pt x="68000" y="18352"/>
                </a:cubicBezTo>
                <a:cubicBezTo>
                  <a:pt x="69500" y="16941"/>
                  <a:pt x="69500" y="16941"/>
                  <a:pt x="69500" y="16941"/>
                </a:cubicBezTo>
                <a:cubicBezTo>
                  <a:pt x="71500" y="15529"/>
                  <a:pt x="71500" y="15529"/>
                  <a:pt x="71500" y="15529"/>
                </a:cubicBezTo>
                <a:cubicBezTo>
                  <a:pt x="73000" y="11294"/>
                  <a:pt x="73000" y="11294"/>
                  <a:pt x="73000" y="11294"/>
                </a:cubicBezTo>
                <a:cubicBezTo>
                  <a:pt x="74000" y="6352"/>
                  <a:pt x="74000" y="6352"/>
                  <a:pt x="74000" y="6352"/>
                </a:cubicBezTo>
                <a:cubicBezTo>
                  <a:pt x="74500" y="4235"/>
                  <a:pt x="74500" y="4235"/>
                  <a:pt x="74500" y="4235"/>
                </a:cubicBezTo>
                <a:cubicBezTo>
                  <a:pt x="81500" y="1411"/>
                  <a:pt x="81500" y="1411"/>
                  <a:pt x="81500" y="1411"/>
                </a:cubicBezTo>
                <a:cubicBezTo>
                  <a:pt x="84000" y="3529"/>
                  <a:pt x="84000" y="3529"/>
                  <a:pt x="84000" y="3529"/>
                </a:cubicBezTo>
                <a:cubicBezTo>
                  <a:pt x="87500" y="2823"/>
                  <a:pt x="87500" y="2823"/>
                  <a:pt x="87500" y="2823"/>
                </a:cubicBezTo>
                <a:cubicBezTo>
                  <a:pt x="90000" y="0"/>
                  <a:pt x="90000" y="0"/>
                  <a:pt x="90000" y="0"/>
                </a:cubicBezTo>
                <a:cubicBezTo>
                  <a:pt x="93000" y="705"/>
                  <a:pt x="93000" y="705"/>
                  <a:pt x="93000" y="705"/>
                </a:cubicBezTo>
                <a:cubicBezTo>
                  <a:pt x="97000" y="6352"/>
                  <a:pt x="97000" y="6352"/>
                  <a:pt x="97000" y="6352"/>
                </a:cubicBezTo>
                <a:cubicBezTo>
                  <a:pt x="101000" y="6352"/>
                  <a:pt x="101000" y="6352"/>
                  <a:pt x="101000" y="6352"/>
                </a:cubicBezTo>
                <a:cubicBezTo>
                  <a:pt x="103500" y="4235"/>
                  <a:pt x="103500" y="4235"/>
                  <a:pt x="103500" y="4235"/>
                </a:cubicBezTo>
                <a:cubicBezTo>
                  <a:pt x="106000" y="2823"/>
                  <a:pt x="106000" y="2823"/>
                  <a:pt x="106000" y="2823"/>
                </a:cubicBezTo>
                <a:cubicBezTo>
                  <a:pt x="107500" y="4941"/>
                  <a:pt x="107500" y="4941"/>
                  <a:pt x="107500" y="4941"/>
                </a:cubicBezTo>
                <a:cubicBezTo>
                  <a:pt x="109000" y="7764"/>
                  <a:pt x="109000" y="7764"/>
                  <a:pt x="109000" y="7764"/>
                </a:cubicBezTo>
                <a:cubicBezTo>
                  <a:pt x="111500" y="7058"/>
                  <a:pt x="111500" y="7058"/>
                  <a:pt x="111500" y="7058"/>
                </a:cubicBezTo>
                <a:cubicBezTo>
                  <a:pt x="113000" y="9882"/>
                  <a:pt x="113000" y="9882"/>
                  <a:pt x="113000" y="9882"/>
                </a:cubicBezTo>
                <a:cubicBezTo>
                  <a:pt x="114500" y="12000"/>
                  <a:pt x="114500" y="12000"/>
                  <a:pt x="114500" y="12000"/>
                </a:cubicBezTo>
                <a:cubicBezTo>
                  <a:pt x="117000" y="11294"/>
                  <a:pt x="117000" y="11294"/>
                  <a:pt x="117000" y="11294"/>
                </a:cubicBezTo>
                <a:cubicBezTo>
                  <a:pt x="119500" y="13411"/>
                  <a:pt x="119500" y="13411"/>
                  <a:pt x="119500" y="13411"/>
                </a:cubicBezTo>
                <a:cubicBezTo>
                  <a:pt x="119000" y="16235"/>
                  <a:pt x="119000" y="16235"/>
                  <a:pt x="119000" y="16235"/>
                </a:cubicBezTo>
                <a:cubicBezTo>
                  <a:pt x="120000" y="19764"/>
                  <a:pt x="120000" y="19764"/>
                  <a:pt x="120000" y="19764"/>
                </a:cubicBezTo>
                <a:cubicBezTo>
                  <a:pt x="118500" y="21882"/>
                  <a:pt x="118500" y="21882"/>
                  <a:pt x="118500" y="21882"/>
                </a:cubicBezTo>
                <a:cubicBezTo>
                  <a:pt x="118500" y="21882"/>
                  <a:pt x="118000" y="23294"/>
                  <a:pt x="117000" y="23294"/>
                </a:cubicBezTo>
                <a:cubicBezTo>
                  <a:pt x="116500" y="24000"/>
                  <a:pt x="115500" y="24705"/>
                  <a:pt x="115500" y="24705"/>
                </a:cubicBezTo>
                <a:cubicBezTo>
                  <a:pt x="114000" y="26823"/>
                  <a:pt x="114000" y="26823"/>
                  <a:pt x="114000" y="26823"/>
                </a:cubicBezTo>
                <a:cubicBezTo>
                  <a:pt x="112000" y="27529"/>
                  <a:pt x="112000" y="27529"/>
                  <a:pt x="112000" y="27529"/>
                </a:cubicBezTo>
                <a:cubicBezTo>
                  <a:pt x="110500" y="28235"/>
                  <a:pt x="110500" y="28235"/>
                  <a:pt x="110500" y="28235"/>
                </a:cubicBezTo>
                <a:cubicBezTo>
                  <a:pt x="109500" y="29647"/>
                  <a:pt x="109500" y="29647"/>
                  <a:pt x="109500" y="29647"/>
                </a:cubicBezTo>
                <a:cubicBezTo>
                  <a:pt x="108500" y="33882"/>
                  <a:pt x="108500" y="33882"/>
                  <a:pt x="108500" y="33882"/>
                </a:cubicBezTo>
                <a:cubicBezTo>
                  <a:pt x="107000" y="36000"/>
                  <a:pt x="107000" y="36000"/>
                  <a:pt x="107000" y="36000"/>
                </a:cubicBezTo>
                <a:cubicBezTo>
                  <a:pt x="106500" y="39529"/>
                  <a:pt x="106500" y="39529"/>
                  <a:pt x="106500" y="39529"/>
                </a:cubicBezTo>
                <a:cubicBezTo>
                  <a:pt x="106500" y="39529"/>
                  <a:pt x="107500" y="43058"/>
                  <a:pt x="106500" y="43764"/>
                </a:cubicBezTo>
                <a:cubicBezTo>
                  <a:pt x="106000" y="43764"/>
                  <a:pt x="105500" y="44470"/>
                  <a:pt x="105500" y="44470"/>
                </a:cubicBezTo>
                <a:cubicBezTo>
                  <a:pt x="105000" y="50117"/>
                  <a:pt x="105000" y="50117"/>
                  <a:pt x="105000" y="50117"/>
                </a:cubicBezTo>
                <a:cubicBezTo>
                  <a:pt x="103000" y="52941"/>
                  <a:pt x="103000" y="52941"/>
                  <a:pt x="103000" y="52941"/>
                </a:cubicBezTo>
                <a:cubicBezTo>
                  <a:pt x="102500" y="58588"/>
                  <a:pt x="102500" y="58588"/>
                  <a:pt x="102500" y="58588"/>
                </a:cubicBezTo>
                <a:cubicBezTo>
                  <a:pt x="102500" y="58588"/>
                  <a:pt x="103500" y="61411"/>
                  <a:pt x="102000" y="61411"/>
                </a:cubicBezTo>
                <a:cubicBezTo>
                  <a:pt x="101000" y="62117"/>
                  <a:pt x="100500" y="63529"/>
                  <a:pt x="100500" y="63529"/>
                </a:cubicBezTo>
                <a:cubicBezTo>
                  <a:pt x="100500" y="68470"/>
                  <a:pt x="100500" y="68470"/>
                  <a:pt x="100500" y="68470"/>
                </a:cubicBezTo>
                <a:cubicBezTo>
                  <a:pt x="99000" y="72000"/>
                  <a:pt x="99000" y="72000"/>
                  <a:pt x="99000" y="72000"/>
                </a:cubicBezTo>
                <a:cubicBezTo>
                  <a:pt x="99500" y="74823"/>
                  <a:pt x="99500" y="74823"/>
                  <a:pt x="99500" y="74823"/>
                </a:cubicBezTo>
                <a:cubicBezTo>
                  <a:pt x="98500" y="76941"/>
                  <a:pt x="98500" y="76941"/>
                  <a:pt x="98500" y="76941"/>
                </a:cubicBezTo>
                <a:cubicBezTo>
                  <a:pt x="99000" y="80470"/>
                  <a:pt x="99000" y="80470"/>
                  <a:pt x="99000" y="80470"/>
                </a:cubicBezTo>
                <a:cubicBezTo>
                  <a:pt x="98000" y="82588"/>
                  <a:pt x="98000" y="82588"/>
                  <a:pt x="98000" y="82588"/>
                </a:cubicBezTo>
                <a:cubicBezTo>
                  <a:pt x="97500" y="83294"/>
                  <a:pt x="97500" y="83294"/>
                  <a:pt x="97500" y="83294"/>
                </a:cubicBezTo>
                <a:cubicBezTo>
                  <a:pt x="97000" y="85411"/>
                  <a:pt x="97000" y="85411"/>
                  <a:pt x="97000" y="85411"/>
                </a:cubicBezTo>
                <a:cubicBezTo>
                  <a:pt x="96000" y="88941"/>
                  <a:pt x="96000" y="88941"/>
                  <a:pt x="96000" y="88941"/>
                </a:cubicBezTo>
                <a:cubicBezTo>
                  <a:pt x="92000" y="93882"/>
                  <a:pt x="92000" y="93882"/>
                  <a:pt x="92000" y="93882"/>
                </a:cubicBezTo>
                <a:cubicBezTo>
                  <a:pt x="90000" y="93176"/>
                  <a:pt x="90000" y="93176"/>
                  <a:pt x="90000" y="93176"/>
                </a:cubicBezTo>
                <a:cubicBezTo>
                  <a:pt x="88500" y="95294"/>
                  <a:pt x="88500" y="95294"/>
                  <a:pt x="88500" y="95294"/>
                </a:cubicBezTo>
                <a:cubicBezTo>
                  <a:pt x="88500" y="95294"/>
                  <a:pt x="89000" y="95294"/>
                  <a:pt x="88000" y="96705"/>
                </a:cubicBezTo>
                <a:cubicBezTo>
                  <a:pt x="87000" y="97411"/>
                  <a:pt x="85000" y="98117"/>
                  <a:pt x="85000" y="98117"/>
                </a:cubicBezTo>
                <a:cubicBezTo>
                  <a:pt x="84000" y="98117"/>
                  <a:pt x="84000" y="98117"/>
                  <a:pt x="84000" y="98117"/>
                </a:cubicBezTo>
                <a:cubicBezTo>
                  <a:pt x="80500" y="98117"/>
                  <a:pt x="80500" y="98117"/>
                  <a:pt x="80500" y="98117"/>
                </a:cubicBezTo>
                <a:cubicBezTo>
                  <a:pt x="80500" y="98117"/>
                  <a:pt x="80000" y="97411"/>
                  <a:pt x="79500" y="98117"/>
                </a:cubicBezTo>
                <a:cubicBezTo>
                  <a:pt x="79000" y="98117"/>
                  <a:pt x="76500" y="98117"/>
                  <a:pt x="76500" y="98117"/>
                </a:cubicBezTo>
                <a:cubicBezTo>
                  <a:pt x="76500" y="98117"/>
                  <a:pt x="75500" y="97411"/>
                  <a:pt x="75000" y="97411"/>
                </a:cubicBezTo>
                <a:cubicBezTo>
                  <a:pt x="74500" y="97411"/>
                  <a:pt x="71500" y="98117"/>
                  <a:pt x="71500" y="98117"/>
                </a:cubicBezTo>
                <a:cubicBezTo>
                  <a:pt x="69500" y="99529"/>
                  <a:pt x="69500" y="99529"/>
                  <a:pt x="69500" y="99529"/>
                </a:cubicBezTo>
                <a:cubicBezTo>
                  <a:pt x="69500" y="99529"/>
                  <a:pt x="69000" y="98117"/>
                  <a:pt x="68500" y="98823"/>
                </a:cubicBezTo>
                <a:cubicBezTo>
                  <a:pt x="67500" y="98823"/>
                  <a:pt x="65000" y="100235"/>
                  <a:pt x="65000" y="100235"/>
                </a:cubicBezTo>
                <a:cubicBezTo>
                  <a:pt x="65000" y="100235"/>
                  <a:pt x="66000" y="101647"/>
                  <a:pt x="65000" y="101647"/>
                </a:cubicBezTo>
                <a:cubicBezTo>
                  <a:pt x="64500" y="101647"/>
                  <a:pt x="63000" y="104470"/>
                  <a:pt x="63000" y="104470"/>
                </a:cubicBezTo>
                <a:cubicBezTo>
                  <a:pt x="62000" y="105176"/>
                  <a:pt x="62000" y="105176"/>
                  <a:pt x="62000" y="105176"/>
                </a:cubicBezTo>
                <a:cubicBezTo>
                  <a:pt x="61500" y="107294"/>
                  <a:pt x="61500" y="107294"/>
                  <a:pt x="61500" y="107294"/>
                </a:cubicBezTo>
                <a:cubicBezTo>
                  <a:pt x="61500" y="107294"/>
                  <a:pt x="61000" y="107294"/>
                  <a:pt x="60000" y="107294"/>
                </a:cubicBezTo>
                <a:cubicBezTo>
                  <a:pt x="59500" y="107294"/>
                  <a:pt x="58000" y="108000"/>
                  <a:pt x="58000" y="108000"/>
                </a:cubicBezTo>
                <a:cubicBezTo>
                  <a:pt x="57500" y="107294"/>
                  <a:pt x="57500" y="107294"/>
                  <a:pt x="57500" y="107294"/>
                </a:cubicBezTo>
                <a:cubicBezTo>
                  <a:pt x="55500" y="111529"/>
                  <a:pt x="55500" y="111529"/>
                  <a:pt x="55500" y="111529"/>
                </a:cubicBezTo>
                <a:cubicBezTo>
                  <a:pt x="53500" y="112941"/>
                  <a:pt x="53500" y="112941"/>
                  <a:pt x="53500" y="112941"/>
                </a:cubicBezTo>
                <a:cubicBezTo>
                  <a:pt x="52500" y="112235"/>
                  <a:pt x="52500" y="112235"/>
                  <a:pt x="52500" y="112235"/>
                </a:cubicBezTo>
                <a:cubicBezTo>
                  <a:pt x="51500" y="115764"/>
                  <a:pt x="51500" y="115764"/>
                  <a:pt x="51500" y="115764"/>
                </a:cubicBezTo>
                <a:cubicBezTo>
                  <a:pt x="51500" y="115764"/>
                  <a:pt x="50000" y="116470"/>
                  <a:pt x="50000" y="117176"/>
                </a:cubicBezTo>
                <a:cubicBezTo>
                  <a:pt x="49500" y="117882"/>
                  <a:pt x="47000" y="117882"/>
                  <a:pt x="47000" y="117882"/>
                </a:cubicBezTo>
                <a:cubicBezTo>
                  <a:pt x="45000" y="117882"/>
                  <a:pt x="45000" y="117882"/>
                  <a:pt x="45000" y="117882"/>
                </a:cubicBezTo>
                <a:cubicBezTo>
                  <a:pt x="41500" y="119294"/>
                  <a:pt x="41500" y="119294"/>
                  <a:pt x="41500" y="119294"/>
                </a:cubicBezTo>
                <a:cubicBezTo>
                  <a:pt x="41500" y="119294"/>
                  <a:pt x="40500" y="120000"/>
                  <a:pt x="40000" y="120000"/>
                </a:cubicBezTo>
                <a:cubicBezTo>
                  <a:pt x="39500" y="120000"/>
                  <a:pt x="37000" y="119294"/>
                  <a:pt x="37000" y="119294"/>
                </a:cubicBezTo>
                <a:cubicBezTo>
                  <a:pt x="35500" y="120000"/>
                  <a:pt x="35500" y="120000"/>
                  <a:pt x="35500" y="120000"/>
                </a:cubicBezTo>
                <a:cubicBezTo>
                  <a:pt x="32000" y="118588"/>
                  <a:pt x="32000" y="118588"/>
                  <a:pt x="32000" y="118588"/>
                </a:cubicBezTo>
                <a:cubicBezTo>
                  <a:pt x="31000" y="116470"/>
                  <a:pt x="31000" y="116470"/>
                  <a:pt x="31000" y="116470"/>
                </a:cubicBezTo>
                <a:cubicBezTo>
                  <a:pt x="28000" y="115764"/>
                  <a:pt x="28000" y="115764"/>
                  <a:pt x="28000" y="115764"/>
                </a:cubicBezTo>
                <a:cubicBezTo>
                  <a:pt x="27500" y="114352"/>
                  <a:pt x="27500" y="114352"/>
                  <a:pt x="27500" y="114352"/>
                </a:cubicBezTo>
                <a:cubicBezTo>
                  <a:pt x="25500" y="114352"/>
                  <a:pt x="25500" y="114352"/>
                  <a:pt x="25500" y="114352"/>
                </a:cubicBezTo>
                <a:cubicBezTo>
                  <a:pt x="23500" y="111529"/>
                  <a:pt x="23500" y="111529"/>
                  <a:pt x="23500" y="111529"/>
                </a:cubicBezTo>
                <a:cubicBezTo>
                  <a:pt x="21000" y="107294"/>
                  <a:pt x="21000" y="107294"/>
                  <a:pt x="21000" y="107294"/>
                </a:cubicBezTo>
                <a:cubicBezTo>
                  <a:pt x="16000" y="105176"/>
                  <a:pt x="16000" y="105176"/>
                  <a:pt x="16000" y="105176"/>
                </a:cubicBezTo>
                <a:cubicBezTo>
                  <a:pt x="14500" y="102352"/>
                  <a:pt x="14500" y="102352"/>
                  <a:pt x="14500" y="102352"/>
                </a:cubicBezTo>
                <a:cubicBezTo>
                  <a:pt x="13000" y="100941"/>
                  <a:pt x="13000" y="100941"/>
                  <a:pt x="13000" y="100941"/>
                </a:cubicBezTo>
                <a:cubicBezTo>
                  <a:pt x="11000" y="98823"/>
                  <a:pt x="11000" y="98823"/>
                  <a:pt x="11000" y="98823"/>
                </a:cubicBezTo>
                <a:cubicBezTo>
                  <a:pt x="9000" y="96705"/>
                  <a:pt x="9000" y="96705"/>
                  <a:pt x="9000" y="96705"/>
                </a:cubicBezTo>
                <a:cubicBezTo>
                  <a:pt x="8000" y="95294"/>
                  <a:pt x="8000" y="95294"/>
                  <a:pt x="8000" y="95294"/>
                </a:cubicBezTo>
                <a:cubicBezTo>
                  <a:pt x="5000" y="89647"/>
                  <a:pt x="5000" y="89647"/>
                  <a:pt x="5000" y="89647"/>
                </a:cubicBezTo>
                <a:cubicBezTo>
                  <a:pt x="5000" y="88235"/>
                  <a:pt x="5000" y="88235"/>
                  <a:pt x="5000" y="88235"/>
                </a:cubicBezTo>
                <a:cubicBezTo>
                  <a:pt x="3500" y="85411"/>
                  <a:pt x="3500" y="85411"/>
                  <a:pt x="3500" y="85411"/>
                </a:cubicBezTo>
                <a:cubicBezTo>
                  <a:pt x="3000" y="82588"/>
                  <a:pt x="3000" y="82588"/>
                  <a:pt x="3000" y="82588"/>
                </a:cubicBezTo>
                <a:cubicBezTo>
                  <a:pt x="2000" y="81176"/>
                  <a:pt x="2000" y="81176"/>
                  <a:pt x="2000" y="81176"/>
                </a:cubicBezTo>
                <a:cubicBezTo>
                  <a:pt x="0" y="82588"/>
                  <a:pt x="0" y="82588"/>
                  <a:pt x="0" y="82588"/>
                </a:cubicBezTo>
                <a:cubicBezTo>
                  <a:pt x="0" y="82588"/>
                  <a:pt x="0" y="82588"/>
                  <a:pt x="0" y="82588"/>
                </a:cubicBezTo>
                <a:cubicBezTo>
                  <a:pt x="0" y="81882"/>
                  <a:pt x="0" y="81882"/>
                  <a:pt x="0" y="81882"/>
                </a:cubicBezTo>
                <a:cubicBezTo>
                  <a:pt x="1500" y="76941"/>
                  <a:pt x="1500" y="76941"/>
                  <a:pt x="1500" y="76941"/>
                </a:cubicBezTo>
                <a:cubicBezTo>
                  <a:pt x="3000" y="76235"/>
                  <a:pt x="3000" y="76235"/>
                  <a:pt x="3000" y="76235"/>
                </a:cubicBezTo>
                <a:cubicBezTo>
                  <a:pt x="4500" y="72705"/>
                  <a:pt x="4500" y="72705"/>
                  <a:pt x="4500" y="72705"/>
                </a:cubicBezTo>
                <a:cubicBezTo>
                  <a:pt x="4000" y="68470"/>
                  <a:pt x="4000" y="68470"/>
                  <a:pt x="4000" y="68470"/>
                </a:cubicBezTo>
                <a:cubicBezTo>
                  <a:pt x="4000" y="67058"/>
                  <a:pt x="4000" y="67058"/>
                  <a:pt x="4000" y="67058"/>
                </a:cubicBezTo>
                <a:cubicBezTo>
                  <a:pt x="2500" y="62823"/>
                  <a:pt x="2500" y="62823"/>
                  <a:pt x="2500" y="62823"/>
                </a:cubicBezTo>
                <a:cubicBezTo>
                  <a:pt x="2500" y="62823"/>
                  <a:pt x="3000" y="62117"/>
                  <a:pt x="3500" y="62117"/>
                </a:cubicBezTo>
                <a:cubicBezTo>
                  <a:pt x="4000" y="62117"/>
                  <a:pt x="5500" y="60705"/>
                  <a:pt x="5500" y="60705"/>
                </a:cubicBezTo>
                <a:cubicBezTo>
                  <a:pt x="8500" y="57882"/>
                  <a:pt x="8500" y="57882"/>
                  <a:pt x="8500" y="57882"/>
                </a:cubicBezTo>
                <a:cubicBezTo>
                  <a:pt x="6000" y="52235"/>
                  <a:pt x="6000" y="52235"/>
                  <a:pt x="6000" y="52235"/>
                </a:cubicBezTo>
                <a:cubicBezTo>
                  <a:pt x="5000" y="52235"/>
                  <a:pt x="5000" y="52235"/>
                  <a:pt x="5000" y="52235"/>
                </a:cubicBezTo>
                <a:cubicBezTo>
                  <a:pt x="2000" y="50823"/>
                  <a:pt x="2000" y="50823"/>
                  <a:pt x="2000" y="50823"/>
                </a:cubicBezTo>
                <a:cubicBezTo>
                  <a:pt x="4000" y="48705"/>
                  <a:pt x="4000" y="48705"/>
                  <a:pt x="4000" y="48705"/>
                </a:cubicBezTo>
                <a:cubicBezTo>
                  <a:pt x="5000" y="47294"/>
                  <a:pt x="5000" y="47294"/>
                  <a:pt x="5000" y="47294"/>
                </a:cubicBezTo>
                <a:cubicBezTo>
                  <a:pt x="9000" y="49411"/>
                  <a:pt x="9000" y="49411"/>
                  <a:pt x="9000" y="49411"/>
                </a:cubicBezTo>
                <a:cubicBezTo>
                  <a:pt x="9000" y="49411"/>
                  <a:pt x="10500" y="50117"/>
                  <a:pt x="10000" y="49411"/>
                </a:cubicBezTo>
                <a:cubicBezTo>
                  <a:pt x="10000" y="47294"/>
                  <a:pt x="10500" y="48705"/>
                  <a:pt x="10500" y="48705"/>
                </a:cubicBezTo>
                <a:cubicBezTo>
                  <a:pt x="11000" y="50117"/>
                  <a:pt x="12500" y="48705"/>
                  <a:pt x="13500" y="48705"/>
                </a:cubicBezTo>
                <a:cubicBezTo>
                  <a:pt x="15000" y="48000"/>
                  <a:pt x="14000" y="46588"/>
                  <a:pt x="13500" y="45176"/>
                </a:cubicBezTo>
                <a:cubicBezTo>
                  <a:pt x="13500" y="44470"/>
                  <a:pt x="13500" y="43764"/>
                  <a:pt x="14000" y="43058"/>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6" name="Shape 2031">
            <a:extLst>
              <a:ext uri="{FF2B5EF4-FFF2-40B4-BE49-F238E27FC236}">
                <a16:creationId xmlns:a16="http://schemas.microsoft.com/office/drawing/2014/main" id="{1B300E8E-A898-AD95-65BC-BEBF6A69A27B}"/>
              </a:ext>
            </a:extLst>
          </p:cNvPr>
          <p:cNvSpPr/>
          <p:nvPr/>
        </p:nvSpPr>
        <p:spPr>
          <a:xfrm>
            <a:off x="8962379" y="3175187"/>
            <a:ext cx="1041545" cy="947016"/>
          </a:xfrm>
          <a:custGeom>
            <a:avLst/>
            <a:gdLst/>
            <a:ahLst/>
            <a:cxnLst/>
            <a:rect l="0" t="0" r="0" b="0"/>
            <a:pathLst>
              <a:path w="120000" h="120000" extrusionOk="0">
                <a:moveTo>
                  <a:pt x="33750" y="29333"/>
                </a:moveTo>
                <a:cubicBezTo>
                  <a:pt x="33333" y="27111"/>
                  <a:pt x="33333" y="27111"/>
                  <a:pt x="33333" y="27111"/>
                </a:cubicBezTo>
                <a:cubicBezTo>
                  <a:pt x="35000" y="26222"/>
                  <a:pt x="35000" y="26222"/>
                  <a:pt x="35000" y="26222"/>
                </a:cubicBezTo>
                <a:cubicBezTo>
                  <a:pt x="34583" y="24444"/>
                  <a:pt x="34583" y="24444"/>
                  <a:pt x="34583" y="24444"/>
                </a:cubicBezTo>
                <a:cubicBezTo>
                  <a:pt x="31666" y="24888"/>
                  <a:pt x="31666" y="24888"/>
                  <a:pt x="31666" y="24888"/>
                </a:cubicBezTo>
                <a:cubicBezTo>
                  <a:pt x="30416" y="24444"/>
                  <a:pt x="30416" y="24444"/>
                  <a:pt x="30416" y="24444"/>
                </a:cubicBezTo>
                <a:cubicBezTo>
                  <a:pt x="30416" y="22222"/>
                  <a:pt x="30416" y="22222"/>
                  <a:pt x="30416" y="22222"/>
                </a:cubicBezTo>
                <a:cubicBezTo>
                  <a:pt x="31250" y="20000"/>
                  <a:pt x="31250" y="20000"/>
                  <a:pt x="31250" y="20000"/>
                </a:cubicBezTo>
                <a:cubicBezTo>
                  <a:pt x="30833" y="16000"/>
                  <a:pt x="30833" y="16000"/>
                  <a:pt x="30833" y="16000"/>
                </a:cubicBezTo>
                <a:cubicBezTo>
                  <a:pt x="30833" y="16000"/>
                  <a:pt x="30000" y="16000"/>
                  <a:pt x="31250" y="15111"/>
                </a:cubicBezTo>
                <a:cubicBezTo>
                  <a:pt x="32916" y="14666"/>
                  <a:pt x="33750" y="14666"/>
                  <a:pt x="33750" y="14666"/>
                </a:cubicBezTo>
                <a:cubicBezTo>
                  <a:pt x="34166" y="12000"/>
                  <a:pt x="34166" y="12000"/>
                  <a:pt x="34166" y="12000"/>
                </a:cubicBezTo>
                <a:cubicBezTo>
                  <a:pt x="35416" y="10666"/>
                  <a:pt x="35416" y="10666"/>
                  <a:pt x="35416" y="10666"/>
                </a:cubicBezTo>
                <a:cubicBezTo>
                  <a:pt x="35416" y="10666"/>
                  <a:pt x="35000" y="10666"/>
                  <a:pt x="36666" y="10666"/>
                </a:cubicBezTo>
                <a:cubicBezTo>
                  <a:pt x="38333" y="10666"/>
                  <a:pt x="38750" y="10666"/>
                  <a:pt x="38750" y="10666"/>
                </a:cubicBezTo>
                <a:cubicBezTo>
                  <a:pt x="42083" y="10666"/>
                  <a:pt x="42083" y="10666"/>
                  <a:pt x="42083" y="10666"/>
                </a:cubicBezTo>
                <a:cubicBezTo>
                  <a:pt x="42916" y="9333"/>
                  <a:pt x="42916" y="9333"/>
                  <a:pt x="42916" y="9333"/>
                </a:cubicBezTo>
                <a:cubicBezTo>
                  <a:pt x="42083" y="7111"/>
                  <a:pt x="42083" y="7111"/>
                  <a:pt x="42083" y="7111"/>
                </a:cubicBezTo>
                <a:cubicBezTo>
                  <a:pt x="44166" y="4888"/>
                  <a:pt x="44166" y="4888"/>
                  <a:pt x="44166" y="4888"/>
                </a:cubicBezTo>
                <a:cubicBezTo>
                  <a:pt x="44583" y="1777"/>
                  <a:pt x="44583" y="1777"/>
                  <a:pt x="44583" y="1777"/>
                </a:cubicBezTo>
                <a:cubicBezTo>
                  <a:pt x="46666" y="444"/>
                  <a:pt x="46666" y="444"/>
                  <a:pt x="46666" y="444"/>
                </a:cubicBezTo>
                <a:cubicBezTo>
                  <a:pt x="46666" y="444"/>
                  <a:pt x="47916" y="1777"/>
                  <a:pt x="48333" y="1777"/>
                </a:cubicBezTo>
                <a:cubicBezTo>
                  <a:pt x="48750" y="1777"/>
                  <a:pt x="49166" y="2222"/>
                  <a:pt x="49583" y="1777"/>
                </a:cubicBezTo>
                <a:cubicBezTo>
                  <a:pt x="50000" y="1777"/>
                  <a:pt x="50416" y="888"/>
                  <a:pt x="50416" y="888"/>
                </a:cubicBezTo>
                <a:cubicBezTo>
                  <a:pt x="52500" y="0"/>
                  <a:pt x="52500" y="0"/>
                  <a:pt x="52500" y="0"/>
                </a:cubicBezTo>
                <a:cubicBezTo>
                  <a:pt x="53750" y="444"/>
                  <a:pt x="53750" y="444"/>
                  <a:pt x="53750" y="444"/>
                </a:cubicBezTo>
                <a:cubicBezTo>
                  <a:pt x="54583" y="2222"/>
                  <a:pt x="54583" y="2222"/>
                  <a:pt x="54583" y="2222"/>
                </a:cubicBezTo>
                <a:cubicBezTo>
                  <a:pt x="56666" y="2222"/>
                  <a:pt x="56666" y="2222"/>
                  <a:pt x="56666" y="2222"/>
                </a:cubicBezTo>
                <a:cubicBezTo>
                  <a:pt x="57083" y="1333"/>
                  <a:pt x="57083" y="1333"/>
                  <a:pt x="57083" y="1333"/>
                </a:cubicBezTo>
                <a:cubicBezTo>
                  <a:pt x="60000" y="444"/>
                  <a:pt x="60000" y="444"/>
                  <a:pt x="60000" y="444"/>
                </a:cubicBezTo>
                <a:cubicBezTo>
                  <a:pt x="63333" y="444"/>
                  <a:pt x="63333" y="444"/>
                  <a:pt x="63333" y="444"/>
                </a:cubicBezTo>
                <a:cubicBezTo>
                  <a:pt x="63750" y="3111"/>
                  <a:pt x="63750" y="3111"/>
                  <a:pt x="63750" y="3111"/>
                </a:cubicBezTo>
                <a:cubicBezTo>
                  <a:pt x="63750" y="4444"/>
                  <a:pt x="63750" y="4444"/>
                  <a:pt x="63750" y="4444"/>
                </a:cubicBezTo>
                <a:cubicBezTo>
                  <a:pt x="63750" y="4444"/>
                  <a:pt x="64583" y="5777"/>
                  <a:pt x="65416" y="5333"/>
                </a:cubicBezTo>
                <a:cubicBezTo>
                  <a:pt x="65833" y="5333"/>
                  <a:pt x="67500" y="4888"/>
                  <a:pt x="67916" y="4000"/>
                </a:cubicBezTo>
                <a:cubicBezTo>
                  <a:pt x="67916" y="3111"/>
                  <a:pt x="68333" y="2222"/>
                  <a:pt x="69166" y="1777"/>
                </a:cubicBezTo>
                <a:cubicBezTo>
                  <a:pt x="70000" y="1777"/>
                  <a:pt x="69583" y="1333"/>
                  <a:pt x="70833" y="888"/>
                </a:cubicBezTo>
                <a:cubicBezTo>
                  <a:pt x="72500" y="444"/>
                  <a:pt x="73750" y="0"/>
                  <a:pt x="73750" y="0"/>
                </a:cubicBezTo>
                <a:cubicBezTo>
                  <a:pt x="77500" y="888"/>
                  <a:pt x="77500" y="888"/>
                  <a:pt x="77500" y="888"/>
                </a:cubicBezTo>
                <a:cubicBezTo>
                  <a:pt x="78750" y="2222"/>
                  <a:pt x="78750" y="2222"/>
                  <a:pt x="78750" y="2222"/>
                </a:cubicBezTo>
                <a:cubicBezTo>
                  <a:pt x="80000" y="3111"/>
                  <a:pt x="80000" y="3111"/>
                  <a:pt x="80000" y="3111"/>
                </a:cubicBezTo>
                <a:cubicBezTo>
                  <a:pt x="81250" y="2666"/>
                  <a:pt x="81250" y="2666"/>
                  <a:pt x="81250" y="2666"/>
                </a:cubicBezTo>
                <a:cubicBezTo>
                  <a:pt x="81666" y="3555"/>
                  <a:pt x="81666" y="3555"/>
                  <a:pt x="81666" y="3555"/>
                </a:cubicBezTo>
                <a:cubicBezTo>
                  <a:pt x="83333" y="2666"/>
                  <a:pt x="83333" y="2666"/>
                  <a:pt x="83333" y="2666"/>
                </a:cubicBezTo>
                <a:cubicBezTo>
                  <a:pt x="84166" y="4444"/>
                  <a:pt x="84166" y="4444"/>
                  <a:pt x="84166" y="4444"/>
                </a:cubicBezTo>
                <a:cubicBezTo>
                  <a:pt x="84166" y="8000"/>
                  <a:pt x="84166" y="8000"/>
                  <a:pt x="84166" y="8000"/>
                </a:cubicBezTo>
                <a:cubicBezTo>
                  <a:pt x="84166" y="9333"/>
                  <a:pt x="84166" y="9333"/>
                  <a:pt x="84166" y="9333"/>
                </a:cubicBezTo>
                <a:cubicBezTo>
                  <a:pt x="84166" y="10666"/>
                  <a:pt x="84166" y="10666"/>
                  <a:pt x="84166" y="10666"/>
                </a:cubicBezTo>
                <a:cubicBezTo>
                  <a:pt x="86666" y="12444"/>
                  <a:pt x="86666" y="12444"/>
                  <a:pt x="86666" y="12444"/>
                </a:cubicBezTo>
                <a:cubicBezTo>
                  <a:pt x="87916" y="13777"/>
                  <a:pt x="87916" y="13777"/>
                  <a:pt x="87916" y="13777"/>
                </a:cubicBezTo>
                <a:cubicBezTo>
                  <a:pt x="87500" y="16000"/>
                  <a:pt x="87500" y="16000"/>
                  <a:pt x="87500" y="16000"/>
                </a:cubicBezTo>
                <a:cubicBezTo>
                  <a:pt x="87500" y="17333"/>
                  <a:pt x="87500" y="17333"/>
                  <a:pt x="87500" y="17333"/>
                </a:cubicBezTo>
                <a:cubicBezTo>
                  <a:pt x="86250" y="20888"/>
                  <a:pt x="86250" y="20888"/>
                  <a:pt x="86250" y="20888"/>
                </a:cubicBezTo>
                <a:cubicBezTo>
                  <a:pt x="89166" y="21777"/>
                  <a:pt x="89166" y="21777"/>
                  <a:pt x="89166" y="21777"/>
                </a:cubicBezTo>
                <a:cubicBezTo>
                  <a:pt x="90833" y="23555"/>
                  <a:pt x="90833" y="23555"/>
                  <a:pt x="90833" y="23555"/>
                </a:cubicBezTo>
                <a:cubicBezTo>
                  <a:pt x="92500" y="23555"/>
                  <a:pt x="92500" y="23555"/>
                  <a:pt x="92500" y="23555"/>
                </a:cubicBezTo>
                <a:cubicBezTo>
                  <a:pt x="92500" y="25777"/>
                  <a:pt x="92500" y="25777"/>
                  <a:pt x="92500" y="25777"/>
                </a:cubicBezTo>
                <a:cubicBezTo>
                  <a:pt x="92500" y="25777"/>
                  <a:pt x="91666" y="27111"/>
                  <a:pt x="92916" y="27111"/>
                </a:cubicBezTo>
                <a:cubicBezTo>
                  <a:pt x="94166" y="27555"/>
                  <a:pt x="94583" y="27555"/>
                  <a:pt x="94583" y="27555"/>
                </a:cubicBezTo>
                <a:cubicBezTo>
                  <a:pt x="95000" y="28888"/>
                  <a:pt x="95000" y="28888"/>
                  <a:pt x="95000" y="28888"/>
                </a:cubicBezTo>
                <a:cubicBezTo>
                  <a:pt x="97083" y="32000"/>
                  <a:pt x="97083" y="32000"/>
                  <a:pt x="97083" y="32000"/>
                </a:cubicBezTo>
                <a:cubicBezTo>
                  <a:pt x="101666" y="32888"/>
                  <a:pt x="101666" y="32888"/>
                  <a:pt x="101666" y="32888"/>
                </a:cubicBezTo>
                <a:cubicBezTo>
                  <a:pt x="103750" y="33777"/>
                  <a:pt x="103750" y="33777"/>
                  <a:pt x="103750" y="33777"/>
                </a:cubicBezTo>
                <a:cubicBezTo>
                  <a:pt x="104583" y="35555"/>
                  <a:pt x="104583" y="35555"/>
                  <a:pt x="104583" y="35555"/>
                </a:cubicBezTo>
                <a:cubicBezTo>
                  <a:pt x="105000" y="39555"/>
                  <a:pt x="105000" y="39555"/>
                  <a:pt x="105000" y="39555"/>
                </a:cubicBezTo>
                <a:cubicBezTo>
                  <a:pt x="107083" y="39555"/>
                  <a:pt x="107083" y="39555"/>
                  <a:pt x="107083" y="39555"/>
                </a:cubicBezTo>
                <a:cubicBezTo>
                  <a:pt x="108333" y="38222"/>
                  <a:pt x="108333" y="38222"/>
                  <a:pt x="108333" y="38222"/>
                </a:cubicBezTo>
                <a:cubicBezTo>
                  <a:pt x="109583" y="37777"/>
                  <a:pt x="109583" y="37777"/>
                  <a:pt x="109583" y="37777"/>
                </a:cubicBezTo>
                <a:cubicBezTo>
                  <a:pt x="111250" y="38222"/>
                  <a:pt x="111250" y="38222"/>
                  <a:pt x="111250" y="38222"/>
                </a:cubicBezTo>
                <a:cubicBezTo>
                  <a:pt x="113333" y="38666"/>
                  <a:pt x="113333" y="38666"/>
                  <a:pt x="113333" y="38666"/>
                </a:cubicBezTo>
                <a:cubicBezTo>
                  <a:pt x="115416" y="38666"/>
                  <a:pt x="115416" y="38666"/>
                  <a:pt x="115416" y="38666"/>
                </a:cubicBezTo>
                <a:cubicBezTo>
                  <a:pt x="114583" y="40888"/>
                  <a:pt x="114583" y="40888"/>
                  <a:pt x="114583" y="40888"/>
                </a:cubicBezTo>
                <a:cubicBezTo>
                  <a:pt x="116250" y="42222"/>
                  <a:pt x="116250" y="42222"/>
                  <a:pt x="116250" y="42222"/>
                </a:cubicBezTo>
                <a:cubicBezTo>
                  <a:pt x="117916" y="42666"/>
                  <a:pt x="117916" y="42666"/>
                  <a:pt x="117916" y="42666"/>
                </a:cubicBezTo>
                <a:cubicBezTo>
                  <a:pt x="120000" y="43555"/>
                  <a:pt x="120000" y="43555"/>
                  <a:pt x="120000" y="43555"/>
                </a:cubicBezTo>
                <a:cubicBezTo>
                  <a:pt x="120000" y="46222"/>
                  <a:pt x="120000" y="46222"/>
                  <a:pt x="120000" y="46222"/>
                </a:cubicBezTo>
                <a:cubicBezTo>
                  <a:pt x="119166" y="47555"/>
                  <a:pt x="119166" y="47555"/>
                  <a:pt x="119166" y="47555"/>
                </a:cubicBezTo>
                <a:cubicBezTo>
                  <a:pt x="117500" y="48000"/>
                  <a:pt x="117500" y="48000"/>
                  <a:pt x="117500" y="48000"/>
                </a:cubicBezTo>
                <a:cubicBezTo>
                  <a:pt x="117500" y="48000"/>
                  <a:pt x="118333" y="50222"/>
                  <a:pt x="117500" y="50666"/>
                </a:cubicBezTo>
                <a:cubicBezTo>
                  <a:pt x="117083" y="51111"/>
                  <a:pt x="114166" y="53777"/>
                  <a:pt x="114166" y="53777"/>
                </a:cubicBezTo>
                <a:cubicBezTo>
                  <a:pt x="111250" y="54666"/>
                  <a:pt x="111250" y="54666"/>
                  <a:pt x="111250" y="54666"/>
                </a:cubicBezTo>
                <a:cubicBezTo>
                  <a:pt x="108750" y="53777"/>
                  <a:pt x="108750" y="53777"/>
                  <a:pt x="108750" y="53777"/>
                </a:cubicBezTo>
                <a:cubicBezTo>
                  <a:pt x="108750" y="53777"/>
                  <a:pt x="108333" y="53333"/>
                  <a:pt x="106666" y="53777"/>
                </a:cubicBezTo>
                <a:cubicBezTo>
                  <a:pt x="105000" y="54666"/>
                  <a:pt x="105000" y="55111"/>
                  <a:pt x="105000" y="55111"/>
                </a:cubicBezTo>
                <a:cubicBezTo>
                  <a:pt x="104166" y="58222"/>
                  <a:pt x="104166" y="58222"/>
                  <a:pt x="104166" y="58222"/>
                </a:cubicBezTo>
                <a:cubicBezTo>
                  <a:pt x="104166" y="59555"/>
                  <a:pt x="104166" y="59555"/>
                  <a:pt x="104166" y="59555"/>
                </a:cubicBezTo>
                <a:cubicBezTo>
                  <a:pt x="105833" y="60888"/>
                  <a:pt x="105833" y="60888"/>
                  <a:pt x="105833" y="60888"/>
                </a:cubicBezTo>
                <a:cubicBezTo>
                  <a:pt x="107916" y="61333"/>
                  <a:pt x="107916" y="61333"/>
                  <a:pt x="107916" y="61333"/>
                </a:cubicBezTo>
                <a:cubicBezTo>
                  <a:pt x="109166" y="63111"/>
                  <a:pt x="109166" y="63111"/>
                  <a:pt x="109166" y="63111"/>
                </a:cubicBezTo>
                <a:cubicBezTo>
                  <a:pt x="110000" y="64444"/>
                  <a:pt x="110000" y="64444"/>
                  <a:pt x="110000" y="64444"/>
                </a:cubicBezTo>
                <a:cubicBezTo>
                  <a:pt x="109166" y="66222"/>
                  <a:pt x="109166" y="66222"/>
                  <a:pt x="109166" y="66222"/>
                </a:cubicBezTo>
                <a:cubicBezTo>
                  <a:pt x="110000" y="67111"/>
                  <a:pt x="110000" y="67111"/>
                  <a:pt x="110000" y="67111"/>
                </a:cubicBezTo>
                <a:cubicBezTo>
                  <a:pt x="111666" y="68000"/>
                  <a:pt x="111666" y="68000"/>
                  <a:pt x="111666" y="68000"/>
                </a:cubicBezTo>
                <a:cubicBezTo>
                  <a:pt x="110833" y="68888"/>
                  <a:pt x="110833" y="68888"/>
                  <a:pt x="110833" y="68888"/>
                </a:cubicBezTo>
                <a:cubicBezTo>
                  <a:pt x="112083" y="71555"/>
                  <a:pt x="112083" y="71555"/>
                  <a:pt x="112083" y="71555"/>
                </a:cubicBezTo>
                <a:cubicBezTo>
                  <a:pt x="112916" y="72888"/>
                  <a:pt x="112916" y="72888"/>
                  <a:pt x="112916" y="72888"/>
                </a:cubicBezTo>
                <a:cubicBezTo>
                  <a:pt x="112083" y="73777"/>
                  <a:pt x="112083" y="73777"/>
                  <a:pt x="112083" y="73777"/>
                </a:cubicBezTo>
                <a:cubicBezTo>
                  <a:pt x="113333" y="74222"/>
                  <a:pt x="113333" y="74222"/>
                  <a:pt x="113333" y="74222"/>
                </a:cubicBezTo>
                <a:cubicBezTo>
                  <a:pt x="115000" y="74222"/>
                  <a:pt x="115000" y="74222"/>
                  <a:pt x="115000" y="74222"/>
                </a:cubicBezTo>
                <a:cubicBezTo>
                  <a:pt x="115000" y="75555"/>
                  <a:pt x="115000" y="75555"/>
                  <a:pt x="115000" y="75555"/>
                </a:cubicBezTo>
                <a:cubicBezTo>
                  <a:pt x="117916" y="77333"/>
                  <a:pt x="117916" y="77333"/>
                  <a:pt x="117916" y="77333"/>
                </a:cubicBezTo>
                <a:cubicBezTo>
                  <a:pt x="117083" y="77333"/>
                  <a:pt x="117083" y="77333"/>
                  <a:pt x="117083" y="77333"/>
                </a:cubicBezTo>
                <a:cubicBezTo>
                  <a:pt x="113750" y="78222"/>
                  <a:pt x="113750" y="78222"/>
                  <a:pt x="113750" y="78222"/>
                </a:cubicBezTo>
                <a:cubicBezTo>
                  <a:pt x="112083" y="80888"/>
                  <a:pt x="112083" y="80888"/>
                  <a:pt x="112083" y="80888"/>
                </a:cubicBezTo>
                <a:cubicBezTo>
                  <a:pt x="107083" y="80888"/>
                  <a:pt x="107083" y="80888"/>
                  <a:pt x="107083" y="80888"/>
                </a:cubicBezTo>
                <a:cubicBezTo>
                  <a:pt x="106250" y="86222"/>
                  <a:pt x="106250" y="86222"/>
                  <a:pt x="106250" y="86222"/>
                </a:cubicBezTo>
                <a:cubicBezTo>
                  <a:pt x="105000" y="89777"/>
                  <a:pt x="105000" y="89777"/>
                  <a:pt x="105000" y="89777"/>
                </a:cubicBezTo>
                <a:cubicBezTo>
                  <a:pt x="103750" y="93777"/>
                  <a:pt x="103750" y="93777"/>
                  <a:pt x="103750" y="93777"/>
                </a:cubicBezTo>
                <a:cubicBezTo>
                  <a:pt x="104583" y="96000"/>
                  <a:pt x="104583" y="96000"/>
                  <a:pt x="104583" y="96000"/>
                </a:cubicBezTo>
                <a:cubicBezTo>
                  <a:pt x="105833" y="99111"/>
                  <a:pt x="105833" y="99111"/>
                  <a:pt x="105833" y="99111"/>
                </a:cubicBezTo>
                <a:cubicBezTo>
                  <a:pt x="108333" y="102222"/>
                  <a:pt x="108333" y="102222"/>
                  <a:pt x="108333" y="102222"/>
                </a:cubicBezTo>
                <a:cubicBezTo>
                  <a:pt x="108333" y="102222"/>
                  <a:pt x="108333" y="102222"/>
                  <a:pt x="108333" y="102222"/>
                </a:cubicBezTo>
                <a:cubicBezTo>
                  <a:pt x="105833" y="103111"/>
                  <a:pt x="105833" y="103111"/>
                  <a:pt x="105833" y="103111"/>
                </a:cubicBezTo>
                <a:cubicBezTo>
                  <a:pt x="104166" y="103555"/>
                  <a:pt x="104166" y="103555"/>
                  <a:pt x="104166" y="103555"/>
                </a:cubicBezTo>
                <a:cubicBezTo>
                  <a:pt x="102500" y="100888"/>
                  <a:pt x="102500" y="100888"/>
                  <a:pt x="102500" y="100888"/>
                </a:cubicBezTo>
                <a:cubicBezTo>
                  <a:pt x="100000" y="100000"/>
                  <a:pt x="100000" y="100000"/>
                  <a:pt x="100000" y="100000"/>
                </a:cubicBezTo>
                <a:cubicBezTo>
                  <a:pt x="97083" y="101333"/>
                  <a:pt x="97083" y="101333"/>
                  <a:pt x="97083" y="101333"/>
                </a:cubicBezTo>
                <a:cubicBezTo>
                  <a:pt x="94166" y="102222"/>
                  <a:pt x="94166" y="102222"/>
                  <a:pt x="94166" y="102222"/>
                </a:cubicBezTo>
                <a:cubicBezTo>
                  <a:pt x="93333" y="102222"/>
                  <a:pt x="93333" y="102222"/>
                  <a:pt x="93333" y="102222"/>
                </a:cubicBezTo>
                <a:cubicBezTo>
                  <a:pt x="92500" y="104000"/>
                  <a:pt x="92500" y="104000"/>
                  <a:pt x="92500" y="104000"/>
                </a:cubicBezTo>
                <a:cubicBezTo>
                  <a:pt x="90000" y="105333"/>
                  <a:pt x="90000" y="105333"/>
                  <a:pt x="90000" y="105333"/>
                </a:cubicBezTo>
                <a:cubicBezTo>
                  <a:pt x="90000" y="105333"/>
                  <a:pt x="89166" y="104444"/>
                  <a:pt x="88750" y="104000"/>
                </a:cubicBezTo>
                <a:cubicBezTo>
                  <a:pt x="88333" y="103555"/>
                  <a:pt x="87083" y="102666"/>
                  <a:pt x="87083" y="102666"/>
                </a:cubicBezTo>
                <a:cubicBezTo>
                  <a:pt x="87083" y="102666"/>
                  <a:pt x="86666" y="101777"/>
                  <a:pt x="86250" y="101333"/>
                </a:cubicBezTo>
                <a:cubicBezTo>
                  <a:pt x="85833" y="101333"/>
                  <a:pt x="83333" y="103111"/>
                  <a:pt x="83333" y="103111"/>
                </a:cubicBezTo>
                <a:cubicBezTo>
                  <a:pt x="83333" y="103111"/>
                  <a:pt x="81250" y="104444"/>
                  <a:pt x="81250" y="104888"/>
                </a:cubicBezTo>
                <a:cubicBezTo>
                  <a:pt x="81666" y="104888"/>
                  <a:pt x="81250" y="107111"/>
                  <a:pt x="81250" y="107111"/>
                </a:cubicBezTo>
                <a:cubicBezTo>
                  <a:pt x="78333" y="104444"/>
                  <a:pt x="78333" y="104444"/>
                  <a:pt x="78333" y="104444"/>
                </a:cubicBezTo>
                <a:cubicBezTo>
                  <a:pt x="76250" y="106222"/>
                  <a:pt x="76250" y="106222"/>
                  <a:pt x="76250" y="106222"/>
                </a:cubicBezTo>
                <a:cubicBezTo>
                  <a:pt x="74583" y="104888"/>
                  <a:pt x="74583" y="104888"/>
                  <a:pt x="74583" y="104888"/>
                </a:cubicBezTo>
                <a:cubicBezTo>
                  <a:pt x="73750" y="104444"/>
                  <a:pt x="73750" y="104444"/>
                  <a:pt x="73750" y="104444"/>
                </a:cubicBezTo>
                <a:cubicBezTo>
                  <a:pt x="71250" y="107555"/>
                  <a:pt x="71250" y="107555"/>
                  <a:pt x="71250" y="107555"/>
                </a:cubicBezTo>
                <a:cubicBezTo>
                  <a:pt x="69583" y="106666"/>
                  <a:pt x="69583" y="106666"/>
                  <a:pt x="69583" y="106666"/>
                </a:cubicBezTo>
                <a:cubicBezTo>
                  <a:pt x="68750" y="109777"/>
                  <a:pt x="68750" y="109777"/>
                  <a:pt x="68750" y="109777"/>
                </a:cubicBezTo>
                <a:cubicBezTo>
                  <a:pt x="66666" y="108000"/>
                  <a:pt x="66666" y="108000"/>
                  <a:pt x="66666" y="108000"/>
                </a:cubicBezTo>
                <a:cubicBezTo>
                  <a:pt x="66666" y="108000"/>
                  <a:pt x="64583" y="107555"/>
                  <a:pt x="64166" y="107555"/>
                </a:cubicBezTo>
                <a:cubicBezTo>
                  <a:pt x="63750" y="107555"/>
                  <a:pt x="62500" y="109333"/>
                  <a:pt x="62500" y="109333"/>
                </a:cubicBezTo>
                <a:cubicBezTo>
                  <a:pt x="60416" y="107555"/>
                  <a:pt x="60416" y="107555"/>
                  <a:pt x="60416" y="107555"/>
                </a:cubicBezTo>
                <a:cubicBezTo>
                  <a:pt x="58750" y="106222"/>
                  <a:pt x="58750" y="106222"/>
                  <a:pt x="58750" y="106222"/>
                </a:cubicBezTo>
                <a:cubicBezTo>
                  <a:pt x="58750" y="106222"/>
                  <a:pt x="54166" y="106666"/>
                  <a:pt x="53750" y="106666"/>
                </a:cubicBezTo>
                <a:cubicBezTo>
                  <a:pt x="53333" y="106666"/>
                  <a:pt x="50416" y="106222"/>
                  <a:pt x="50416" y="106222"/>
                </a:cubicBezTo>
                <a:cubicBezTo>
                  <a:pt x="46666" y="107111"/>
                  <a:pt x="46666" y="107111"/>
                  <a:pt x="46666" y="107111"/>
                </a:cubicBezTo>
                <a:cubicBezTo>
                  <a:pt x="41250" y="107111"/>
                  <a:pt x="41250" y="107111"/>
                  <a:pt x="41250" y="107111"/>
                </a:cubicBezTo>
                <a:cubicBezTo>
                  <a:pt x="36250" y="107555"/>
                  <a:pt x="36250" y="107555"/>
                  <a:pt x="36250" y="107555"/>
                </a:cubicBezTo>
                <a:cubicBezTo>
                  <a:pt x="32500" y="107555"/>
                  <a:pt x="32500" y="107555"/>
                  <a:pt x="32500" y="107555"/>
                </a:cubicBezTo>
                <a:cubicBezTo>
                  <a:pt x="29583" y="109777"/>
                  <a:pt x="29583" y="109777"/>
                  <a:pt x="29583" y="109777"/>
                </a:cubicBezTo>
                <a:cubicBezTo>
                  <a:pt x="26666" y="110222"/>
                  <a:pt x="26666" y="110222"/>
                  <a:pt x="26666" y="110222"/>
                </a:cubicBezTo>
                <a:cubicBezTo>
                  <a:pt x="23333" y="110666"/>
                  <a:pt x="23333" y="110666"/>
                  <a:pt x="23333" y="110666"/>
                </a:cubicBezTo>
                <a:cubicBezTo>
                  <a:pt x="22916" y="110666"/>
                  <a:pt x="22916" y="110666"/>
                  <a:pt x="22916" y="110666"/>
                </a:cubicBezTo>
                <a:cubicBezTo>
                  <a:pt x="22500" y="111111"/>
                  <a:pt x="22500" y="111111"/>
                  <a:pt x="22500" y="111111"/>
                </a:cubicBezTo>
                <a:cubicBezTo>
                  <a:pt x="21250" y="112000"/>
                  <a:pt x="21250" y="112000"/>
                  <a:pt x="21250" y="112000"/>
                </a:cubicBezTo>
                <a:cubicBezTo>
                  <a:pt x="21250" y="112444"/>
                  <a:pt x="21250" y="112444"/>
                  <a:pt x="21250" y="112444"/>
                </a:cubicBezTo>
                <a:cubicBezTo>
                  <a:pt x="20416" y="113333"/>
                  <a:pt x="20416" y="113333"/>
                  <a:pt x="20416" y="113333"/>
                </a:cubicBezTo>
                <a:cubicBezTo>
                  <a:pt x="20000" y="115555"/>
                  <a:pt x="20000" y="115555"/>
                  <a:pt x="20000" y="115555"/>
                </a:cubicBezTo>
                <a:cubicBezTo>
                  <a:pt x="19583" y="116444"/>
                  <a:pt x="18750" y="117333"/>
                  <a:pt x="18333" y="118222"/>
                </a:cubicBezTo>
                <a:cubicBezTo>
                  <a:pt x="18333" y="118222"/>
                  <a:pt x="18333" y="118222"/>
                  <a:pt x="18333" y="118222"/>
                </a:cubicBezTo>
                <a:cubicBezTo>
                  <a:pt x="18333" y="118222"/>
                  <a:pt x="17083" y="117777"/>
                  <a:pt x="17083" y="118666"/>
                </a:cubicBezTo>
                <a:cubicBezTo>
                  <a:pt x="17083" y="119111"/>
                  <a:pt x="17083" y="119111"/>
                  <a:pt x="17083" y="119111"/>
                </a:cubicBezTo>
                <a:cubicBezTo>
                  <a:pt x="15833" y="119555"/>
                  <a:pt x="13750" y="118666"/>
                  <a:pt x="13750" y="118666"/>
                </a:cubicBezTo>
                <a:cubicBezTo>
                  <a:pt x="11250" y="120000"/>
                  <a:pt x="11250" y="120000"/>
                  <a:pt x="11250" y="120000"/>
                </a:cubicBezTo>
                <a:cubicBezTo>
                  <a:pt x="11250" y="120000"/>
                  <a:pt x="11250" y="120000"/>
                  <a:pt x="11250" y="120000"/>
                </a:cubicBezTo>
                <a:cubicBezTo>
                  <a:pt x="11250" y="119555"/>
                  <a:pt x="10416" y="117777"/>
                  <a:pt x="10416" y="117777"/>
                </a:cubicBezTo>
                <a:cubicBezTo>
                  <a:pt x="10416" y="117777"/>
                  <a:pt x="10833" y="114666"/>
                  <a:pt x="10833" y="114666"/>
                </a:cubicBezTo>
                <a:cubicBezTo>
                  <a:pt x="10833" y="114222"/>
                  <a:pt x="10416" y="110666"/>
                  <a:pt x="10416" y="110666"/>
                </a:cubicBezTo>
                <a:cubicBezTo>
                  <a:pt x="10416" y="108888"/>
                  <a:pt x="10416" y="108888"/>
                  <a:pt x="10416" y="108888"/>
                </a:cubicBezTo>
                <a:cubicBezTo>
                  <a:pt x="7916" y="107111"/>
                  <a:pt x="7916" y="107111"/>
                  <a:pt x="7916" y="107111"/>
                </a:cubicBezTo>
                <a:cubicBezTo>
                  <a:pt x="7916" y="107111"/>
                  <a:pt x="5000" y="106666"/>
                  <a:pt x="4166" y="106666"/>
                </a:cubicBezTo>
                <a:cubicBezTo>
                  <a:pt x="3750" y="106666"/>
                  <a:pt x="3333" y="105333"/>
                  <a:pt x="3333" y="105333"/>
                </a:cubicBezTo>
                <a:cubicBezTo>
                  <a:pt x="3750" y="104000"/>
                  <a:pt x="3750" y="104000"/>
                  <a:pt x="3750" y="104000"/>
                </a:cubicBezTo>
                <a:cubicBezTo>
                  <a:pt x="5000" y="100000"/>
                  <a:pt x="5000" y="100000"/>
                  <a:pt x="5000" y="100000"/>
                </a:cubicBezTo>
                <a:cubicBezTo>
                  <a:pt x="7083" y="96888"/>
                  <a:pt x="7083" y="96888"/>
                  <a:pt x="7083" y="96888"/>
                </a:cubicBezTo>
                <a:cubicBezTo>
                  <a:pt x="8750" y="96000"/>
                  <a:pt x="8750" y="96000"/>
                  <a:pt x="8750" y="96000"/>
                </a:cubicBezTo>
                <a:cubicBezTo>
                  <a:pt x="8750" y="96000"/>
                  <a:pt x="10416" y="93333"/>
                  <a:pt x="10833" y="92888"/>
                </a:cubicBezTo>
                <a:cubicBezTo>
                  <a:pt x="11250" y="92888"/>
                  <a:pt x="10833" y="90666"/>
                  <a:pt x="10416" y="90666"/>
                </a:cubicBezTo>
                <a:cubicBezTo>
                  <a:pt x="10416" y="90222"/>
                  <a:pt x="10416" y="88888"/>
                  <a:pt x="10416" y="88444"/>
                </a:cubicBezTo>
                <a:cubicBezTo>
                  <a:pt x="10416" y="87555"/>
                  <a:pt x="9166" y="86222"/>
                  <a:pt x="9166" y="86222"/>
                </a:cubicBezTo>
                <a:cubicBezTo>
                  <a:pt x="8750" y="82666"/>
                  <a:pt x="8750" y="82666"/>
                  <a:pt x="8750" y="82666"/>
                </a:cubicBezTo>
                <a:cubicBezTo>
                  <a:pt x="7916" y="81777"/>
                  <a:pt x="7916" y="81777"/>
                  <a:pt x="7916" y="81777"/>
                </a:cubicBezTo>
                <a:cubicBezTo>
                  <a:pt x="7916" y="81333"/>
                  <a:pt x="7916" y="81333"/>
                  <a:pt x="7916" y="81333"/>
                </a:cubicBezTo>
                <a:cubicBezTo>
                  <a:pt x="5416" y="77777"/>
                  <a:pt x="5416" y="77777"/>
                  <a:pt x="5416" y="77777"/>
                </a:cubicBezTo>
                <a:cubicBezTo>
                  <a:pt x="3333" y="72888"/>
                  <a:pt x="3333" y="72888"/>
                  <a:pt x="3333" y="72888"/>
                </a:cubicBezTo>
                <a:cubicBezTo>
                  <a:pt x="3333" y="72888"/>
                  <a:pt x="833" y="68444"/>
                  <a:pt x="416" y="66666"/>
                </a:cubicBezTo>
                <a:cubicBezTo>
                  <a:pt x="0" y="65333"/>
                  <a:pt x="0" y="65333"/>
                  <a:pt x="0" y="65333"/>
                </a:cubicBezTo>
                <a:cubicBezTo>
                  <a:pt x="3750" y="64444"/>
                  <a:pt x="3750" y="64444"/>
                  <a:pt x="3750" y="64444"/>
                </a:cubicBezTo>
                <a:cubicBezTo>
                  <a:pt x="7916" y="62666"/>
                  <a:pt x="7916" y="62666"/>
                  <a:pt x="7916" y="62666"/>
                </a:cubicBezTo>
                <a:cubicBezTo>
                  <a:pt x="10416" y="63111"/>
                  <a:pt x="10416" y="63111"/>
                  <a:pt x="10416" y="63111"/>
                </a:cubicBezTo>
                <a:cubicBezTo>
                  <a:pt x="13333" y="62666"/>
                  <a:pt x="13333" y="62666"/>
                  <a:pt x="13333" y="62666"/>
                </a:cubicBezTo>
                <a:cubicBezTo>
                  <a:pt x="15000" y="60444"/>
                  <a:pt x="15000" y="60444"/>
                  <a:pt x="15000" y="60444"/>
                </a:cubicBezTo>
                <a:cubicBezTo>
                  <a:pt x="17083" y="60444"/>
                  <a:pt x="17083" y="60444"/>
                  <a:pt x="17083" y="60444"/>
                </a:cubicBezTo>
                <a:cubicBezTo>
                  <a:pt x="16250" y="57333"/>
                  <a:pt x="16250" y="57333"/>
                  <a:pt x="16250" y="57333"/>
                </a:cubicBezTo>
                <a:cubicBezTo>
                  <a:pt x="16250" y="57333"/>
                  <a:pt x="16666" y="56000"/>
                  <a:pt x="17083" y="56444"/>
                </a:cubicBezTo>
                <a:cubicBezTo>
                  <a:pt x="17916" y="56444"/>
                  <a:pt x="19583" y="56444"/>
                  <a:pt x="19583" y="56444"/>
                </a:cubicBezTo>
                <a:cubicBezTo>
                  <a:pt x="20416" y="54666"/>
                  <a:pt x="20416" y="54666"/>
                  <a:pt x="20416" y="54666"/>
                </a:cubicBezTo>
                <a:cubicBezTo>
                  <a:pt x="20416" y="53777"/>
                  <a:pt x="20416" y="53777"/>
                  <a:pt x="20416" y="53777"/>
                </a:cubicBezTo>
                <a:cubicBezTo>
                  <a:pt x="23333" y="52888"/>
                  <a:pt x="23333" y="52888"/>
                  <a:pt x="23333" y="52888"/>
                </a:cubicBezTo>
                <a:cubicBezTo>
                  <a:pt x="24583" y="51555"/>
                  <a:pt x="24583" y="51555"/>
                  <a:pt x="24583" y="51555"/>
                </a:cubicBezTo>
                <a:cubicBezTo>
                  <a:pt x="25416" y="52444"/>
                  <a:pt x="25416" y="52444"/>
                  <a:pt x="25416" y="52444"/>
                </a:cubicBezTo>
                <a:cubicBezTo>
                  <a:pt x="25000" y="54222"/>
                  <a:pt x="25000" y="54222"/>
                  <a:pt x="25000" y="54222"/>
                </a:cubicBezTo>
                <a:cubicBezTo>
                  <a:pt x="27083" y="53777"/>
                  <a:pt x="27083" y="53777"/>
                  <a:pt x="27083" y="53777"/>
                </a:cubicBezTo>
                <a:cubicBezTo>
                  <a:pt x="27916" y="51111"/>
                  <a:pt x="27916" y="51111"/>
                  <a:pt x="27916" y="51111"/>
                </a:cubicBezTo>
                <a:cubicBezTo>
                  <a:pt x="27083" y="50666"/>
                  <a:pt x="27083" y="50666"/>
                  <a:pt x="27083" y="50666"/>
                </a:cubicBezTo>
                <a:cubicBezTo>
                  <a:pt x="25000" y="49777"/>
                  <a:pt x="25000" y="49777"/>
                  <a:pt x="25000" y="49777"/>
                </a:cubicBezTo>
                <a:cubicBezTo>
                  <a:pt x="25000" y="49777"/>
                  <a:pt x="24166" y="50222"/>
                  <a:pt x="24166" y="49333"/>
                </a:cubicBezTo>
                <a:cubicBezTo>
                  <a:pt x="24583" y="48000"/>
                  <a:pt x="25416" y="45777"/>
                  <a:pt x="25416" y="45777"/>
                </a:cubicBezTo>
                <a:cubicBezTo>
                  <a:pt x="25000" y="43111"/>
                  <a:pt x="25000" y="43111"/>
                  <a:pt x="25000" y="43111"/>
                </a:cubicBezTo>
                <a:cubicBezTo>
                  <a:pt x="24583" y="40000"/>
                  <a:pt x="24583" y="40000"/>
                  <a:pt x="24583" y="40000"/>
                </a:cubicBezTo>
                <a:cubicBezTo>
                  <a:pt x="25000" y="38222"/>
                  <a:pt x="25000" y="38222"/>
                  <a:pt x="25000" y="38222"/>
                </a:cubicBezTo>
                <a:cubicBezTo>
                  <a:pt x="25000" y="36444"/>
                  <a:pt x="25000" y="36444"/>
                  <a:pt x="25000" y="36444"/>
                </a:cubicBezTo>
                <a:cubicBezTo>
                  <a:pt x="25833" y="34666"/>
                  <a:pt x="25833" y="34666"/>
                  <a:pt x="25833" y="34666"/>
                </a:cubicBezTo>
                <a:cubicBezTo>
                  <a:pt x="29166" y="33333"/>
                  <a:pt x="29166" y="33333"/>
                  <a:pt x="29166" y="33333"/>
                </a:cubicBezTo>
                <a:cubicBezTo>
                  <a:pt x="29166" y="30222"/>
                  <a:pt x="29166" y="30222"/>
                  <a:pt x="29166" y="30222"/>
                </a:cubicBezTo>
                <a:cubicBezTo>
                  <a:pt x="30416" y="28888"/>
                  <a:pt x="30416" y="28888"/>
                  <a:pt x="30416" y="28888"/>
                </a:cubicBezTo>
                <a:lnTo>
                  <a:pt x="33750" y="29333"/>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7" name="Shape 2032">
            <a:extLst>
              <a:ext uri="{FF2B5EF4-FFF2-40B4-BE49-F238E27FC236}">
                <a16:creationId xmlns:a16="http://schemas.microsoft.com/office/drawing/2014/main" id="{6EA792C3-547B-C040-AA14-0053DF6B77E3}"/>
              </a:ext>
            </a:extLst>
          </p:cNvPr>
          <p:cNvSpPr/>
          <p:nvPr/>
        </p:nvSpPr>
        <p:spPr>
          <a:xfrm>
            <a:off x="9572999" y="4585565"/>
            <a:ext cx="561770" cy="534386"/>
          </a:xfrm>
          <a:custGeom>
            <a:avLst/>
            <a:gdLst/>
            <a:ahLst/>
            <a:cxnLst/>
            <a:rect l="0" t="0" r="0" b="0"/>
            <a:pathLst>
              <a:path w="120000" h="120000" extrusionOk="0">
                <a:moveTo>
                  <a:pt x="76645" y="120000"/>
                </a:moveTo>
                <a:cubicBezTo>
                  <a:pt x="77419" y="116842"/>
                  <a:pt x="77419" y="116842"/>
                  <a:pt x="77419" y="116842"/>
                </a:cubicBezTo>
                <a:cubicBezTo>
                  <a:pt x="77419" y="116842"/>
                  <a:pt x="79741" y="116052"/>
                  <a:pt x="80516" y="116052"/>
                </a:cubicBezTo>
                <a:cubicBezTo>
                  <a:pt x="81290" y="115263"/>
                  <a:pt x="82064" y="116052"/>
                  <a:pt x="82838" y="115263"/>
                </a:cubicBezTo>
                <a:cubicBezTo>
                  <a:pt x="83612" y="115263"/>
                  <a:pt x="85161" y="114473"/>
                  <a:pt x="85161" y="114473"/>
                </a:cubicBezTo>
                <a:cubicBezTo>
                  <a:pt x="84387" y="114473"/>
                  <a:pt x="84387" y="114473"/>
                  <a:pt x="84387" y="114473"/>
                </a:cubicBezTo>
                <a:cubicBezTo>
                  <a:pt x="84387" y="112894"/>
                  <a:pt x="84387" y="112894"/>
                  <a:pt x="84387" y="112894"/>
                </a:cubicBezTo>
                <a:cubicBezTo>
                  <a:pt x="85161" y="111315"/>
                  <a:pt x="85161" y="111315"/>
                  <a:pt x="85161" y="111315"/>
                </a:cubicBezTo>
                <a:cubicBezTo>
                  <a:pt x="82064" y="109736"/>
                  <a:pt x="82064" y="109736"/>
                  <a:pt x="82064" y="109736"/>
                </a:cubicBezTo>
                <a:cubicBezTo>
                  <a:pt x="82838" y="108157"/>
                  <a:pt x="82838" y="108157"/>
                  <a:pt x="82838" y="108157"/>
                </a:cubicBezTo>
                <a:cubicBezTo>
                  <a:pt x="82838" y="108157"/>
                  <a:pt x="82064" y="106578"/>
                  <a:pt x="82838" y="106578"/>
                </a:cubicBezTo>
                <a:cubicBezTo>
                  <a:pt x="83612" y="106578"/>
                  <a:pt x="83612" y="104210"/>
                  <a:pt x="83612" y="104210"/>
                </a:cubicBezTo>
                <a:cubicBezTo>
                  <a:pt x="84387" y="102631"/>
                  <a:pt x="84387" y="102631"/>
                  <a:pt x="84387" y="102631"/>
                </a:cubicBezTo>
                <a:cubicBezTo>
                  <a:pt x="85935" y="102631"/>
                  <a:pt x="85935" y="102631"/>
                  <a:pt x="85935" y="102631"/>
                </a:cubicBezTo>
                <a:cubicBezTo>
                  <a:pt x="85935" y="102631"/>
                  <a:pt x="85935" y="101052"/>
                  <a:pt x="86709" y="100263"/>
                </a:cubicBezTo>
                <a:cubicBezTo>
                  <a:pt x="86709" y="100263"/>
                  <a:pt x="87483" y="99473"/>
                  <a:pt x="87483" y="99473"/>
                </a:cubicBezTo>
                <a:cubicBezTo>
                  <a:pt x="86709" y="97105"/>
                  <a:pt x="86709" y="97105"/>
                  <a:pt x="86709" y="97105"/>
                </a:cubicBezTo>
                <a:cubicBezTo>
                  <a:pt x="86709" y="97105"/>
                  <a:pt x="85161" y="94736"/>
                  <a:pt x="85935" y="94736"/>
                </a:cubicBezTo>
                <a:cubicBezTo>
                  <a:pt x="86709" y="94736"/>
                  <a:pt x="87483" y="93947"/>
                  <a:pt x="87483" y="93947"/>
                </a:cubicBezTo>
                <a:cubicBezTo>
                  <a:pt x="87483" y="93947"/>
                  <a:pt x="89806" y="91578"/>
                  <a:pt x="90580" y="91578"/>
                </a:cubicBezTo>
                <a:cubicBezTo>
                  <a:pt x="90580" y="91578"/>
                  <a:pt x="92129" y="90000"/>
                  <a:pt x="92129" y="89210"/>
                </a:cubicBezTo>
                <a:cubicBezTo>
                  <a:pt x="91354" y="88421"/>
                  <a:pt x="90580" y="87631"/>
                  <a:pt x="90580" y="87631"/>
                </a:cubicBezTo>
                <a:cubicBezTo>
                  <a:pt x="91354" y="84473"/>
                  <a:pt x="91354" y="84473"/>
                  <a:pt x="91354" y="84473"/>
                </a:cubicBezTo>
                <a:cubicBezTo>
                  <a:pt x="91354" y="84473"/>
                  <a:pt x="92129" y="82894"/>
                  <a:pt x="91354" y="82894"/>
                </a:cubicBezTo>
                <a:cubicBezTo>
                  <a:pt x="90580" y="82105"/>
                  <a:pt x="89032" y="82105"/>
                  <a:pt x="89032" y="82105"/>
                </a:cubicBezTo>
                <a:cubicBezTo>
                  <a:pt x="87483" y="80526"/>
                  <a:pt x="87483" y="80526"/>
                  <a:pt x="87483" y="80526"/>
                </a:cubicBezTo>
                <a:cubicBezTo>
                  <a:pt x="87483" y="78157"/>
                  <a:pt x="87483" y="78157"/>
                  <a:pt x="87483" y="78157"/>
                </a:cubicBezTo>
                <a:cubicBezTo>
                  <a:pt x="85935" y="75789"/>
                  <a:pt x="85935" y="75789"/>
                  <a:pt x="85935" y="75789"/>
                </a:cubicBezTo>
                <a:cubicBezTo>
                  <a:pt x="85935" y="75789"/>
                  <a:pt x="85935" y="74210"/>
                  <a:pt x="85935" y="73421"/>
                </a:cubicBezTo>
                <a:cubicBezTo>
                  <a:pt x="86709" y="73421"/>
                  <a:pt x="88258" y="70263"/>
                  <a:pt x="88258" y="69473"/>
                </a:cubicBezTo>
                <a:cubicBezTo>
                  <a:pt x="89032" y="69473"/>
                  <a:pt x="92129" y="66315"/>
                  <a:pt x="92129" y="66315"/>
                </a:cubicBezTo>
                <a:cubicBezTo>
                  <a:pt x="93677" y="70263"/>
                  <a:pt x="93677" y="70263"/>
                  <a:pt x="93677" y="70263"/>
                </a:cubicBezTo>
                <a:cubicBezTo>
                  <a:pt x="93677" y="73421"/>
                  <a:pt x="93677" y="73421"/>
                  <a:pt x="93677" y="73421"/>
                </a:cubicBezTo>
                <a:cubicBezTo>
                  <a:pt x="93677" y="73421"/>
                  <a:pt x="92903" y="75000"/>
                  <a:pt x="93677" y="75000"/>
                </a:cubicBezTo>
                <a:cubicBezTo>
                  <a:pt x="95225" y="74210"/>
                  <a:pt x="95225" y="72631"/>
                  <a:pt x="95225" y="72631"/>
                </a:cubicBezTo>
                <a:cubicBezTo>
                  <a:pt x="96000" y="71842"/>
                  <a:pt x="96000" y="71842"/>
                  <a:pt x="96000" y="71842"/>
                </a:cubicBezTo>
                <a:cubicBezTo>
                  <a:pt x="96000" y="71842"/>
                  <a:pt x="94451" y="69473"/>
                  <a:pt x="95225" y="69473"/>
                </a:cubicBezTo>
                <a:cubicBezTo>
                  <a:pt x="96000" y="69473"/>
                  <a:pt x="96000" y="67894"/>
                  <a:pt x="96000" y="69473"/>
                </a:cubicBezTo>
                <a:cubicBezTo>
                  <a:pt x="96774" y="70263"/>
                  <a:pt x="96774" y="71842"/>
                  <a:pt x="97548" y="71052"/>
                </a:cubicBezTo>
                <a:cubicBezTo>
                  <a:pt x="99096" y="71052"/>
                  <a:pt x="99096" y="71842"/>
                  <a:pt x="99096" y="71052"/>
                </a:cubicBezTo>
                <a:cubicBezTo>
                  <a:pt x="99870" y="70263"/>
                  <a:pt x="99870" y="69473"/>
                  <a:pt x="99870" y="69473"/>
                </a:cubicBezTo>
                <a:cubicBezTo>
                  <a:pt x="100645" y="68684"/>
                  <a:pt x="100645" y="68684"/>
                  <a:pt x="100645" y="68684"/>
                </a:cubicBezTo>
                <a:cubicBezTo>
                  <a:pt x="100645" y="68684"/>
                  <a:pt x="100645" y="70263"/>
                  <a:pt x="101419" y="70263"/>
                </a:cubicBezTo>
                <a:cubicBezTo>
                  <a:pt x="102193" y="70263"/>
                  <a:pt x="103741" y="70263"/>
                  <a:pt x="103741" y="70263"/>
                </a:cubicBezTo>
                <a:cubicBezTo>
                  <a:pt x="105290" y="71052"/>
                  <a:pt x="105290" y="71052"/>
                  <a:pt x="105290" y="71052"/>
                </a:cubicBezTo>
                <a:cubicBezTo>
                  <a:pt x="105290" y="71052"/>
                  <a:pt x="106064" y="71052"/>
                  <a:pt x="106064" y="70263"/>
                </a:cubicBezTo>
                <a:cubicBezTo>
                  <a:pt x="106064" y="69473"/>
                  <a:pt x="106064" y="68684"/>
                  <a:pt x="106064" y="68684"/>
                </a:cubicBezTo>
                <a:cubicBezTo>
                  <a:pt x="107612" y="67894"/>
                  <a:pt x="107612" y="67894"/>
                  <a:pt x="107612" y="67894"/>
                </a:cubicBezTo>
                <a:cubicBezTo>
                  <a:pt x="107612" y="65526"/>
                  <a:pt x="107612" y="65526"/>
                  <a:pt x="107612" y="65526"/>
                </a:cubicBezTo>
                <a:cubicBezTo>
                  <a:pt x="110709" y="67894"/>
                  <a:pt x="110709" y="67894"/>
                  <a:pt x="110709" y="67894"/>
                </a:cubicBezTo>
                <a:cubicBezTo>
                  <a:pt x="111483" y="70263"/>
                  <a:pt x="111483" y="70263"/>
                  <a:pt x="111483" y="70263"/>
                </a:cubicBezTo>
                <a:cubicBezTo>
                  <a:pt x="113032" y="69473"/>
                  <a:pt x="113032" y="69473"/>
                  <a:pt x="113032" y="69473"/>
                </a:cubicBezTo>
                <a:cubicBezTo>
                  <a:pt x="113806" y="67105"/>
                  <a:pt x="113806" y="67105"/>
                  <a:pt x="113806" y="67105"/>
                </a:cubicBezTo>
                <a:cubicBezTo>
                  <a:pt x="113806" y="67105"/>
                  <a:pt x="116129" y="67105"/>
                  <a:pt x="116903" y="66315"/>
                </a:cubicBezTo>
                <a:cubicBezTo>
                  <a:pt x="117677" y="66315"/>
                  <a:pt x="120000" y="65526"/>
                  <a:pt x="120000" y="65526"/>
                </a:cubicBezTo>
                <a:cubicBezTo>
                  <a:pt x="120000" y="64736"/>
                  <a:pt x="118451" y="63947"/>
                  <a:pt x="117677" y="64736"/>
                </a:cubicBezTo>
                <a:cubicBezTo>
                  <a:pt x="116903" y="64736"/>
                  <a:pt x="115354" y="65526"/>
                  <a:pt x="114580" y="64736"/>
                </a:cubicBezTo>
                <a:cubicBezTo>
                  <a:pt x="114580" y="63947"/>
                  <a:pt x="113032" y="62368"/>
                  <a:pt x="113032" y="62368"/>
                </a:cubicBezTo>
                <a:cubicBezTo>
                  <a:pt x="111483" y="62368"/>
                  <a:pt x="111483" y="62368"/>
                  <a:pt x="111483" y="62368"/>
                </a:cubicBezTo>
                <a:cubicBezTo>
                  <a:pt x="111483" y="62368"/>
                  <a:pt x="109935" y="61578"/>
                  <a:pt x="110709" y="60789"/>
                </a:cubicBezTo>
                <a:cubicBezTo>
                  <a:pt x="111483" y="60000"/>
                  <a:pt x="112258" y="60000"/>
                  <a:pt x="112258" y="60000"/>
                </a:cubicBezTo>
                <a:cubicBezTo>
                  <a:pt x="112258" y="60000"/>
                  <a:pt x="111483" y="58421"/>
                  <a:pt x="111483" y="57631"/>
                </a:cubicBezTo>
                <a:cubicBezTo>
                  <a:pt x="111483" y="56842"/>
                  <a:pt x="111483" y="55263"/>
                  <a:pt x="110709" y="54473"/>
                </a:cubicBezTo>
                <a:cubicBezTo>
                  <a:pt x="110709" y="54473"/>
                  <a:pt x="109161" y="51315"/>
                  <a:pt x="109161" y="51315"/>
                </a:cubicBezTo>
                <a:cubicBezTo>
                  <a:pt x="109161" y="49736"/>
                  <a:pt x="109161" y="49736"/>
                  <a:pt x="109161" y="49736"/>
                </a:cubicBezTo>
                <a:cubicBezTo>
                  <a:pt x="107612" y="50526"/>
                  <a:pt x="107612" y="50526"/>
                  <a:pt x="107612" y="50526"/>
                </a:cubicBezTo>
                <a:cubicBezTo>
                  <a:pt x="106064" y="48947"/>
                  <a:pt x="106064" y="48947"/>
                  <a:pt x="106064" y="48947"/>
                </a:cubicBezTo>
                <a:cubicBezTo>
                  <a:pt x="106064" y="48947"/>
                  <a:pt x="104516" y="48947"/>
                  <a:pt x="104516" y="49736"/>
                </a:cubicBezTo>
                <a:cubicBezTo>
                  <a:pt x="103741" y="49736"/>
                  <a:pt x="102967" y="48947"/>
                  <a:pt x="102967" y="48947"/>
                </a:cubicBezTo>
                <a:cubicBezTo>
                  <a:pt x="101419" y="48947"/>
                  <a:pt x="101419" y="48947"/>
                  <a:pt x="101419" y="48947"/>
                </a:cubicBezTo>
                <a:cubicBezTo>
                  <a:pt x="101419" y="48947"/>
                  <a:pt x="101419" y="48947"/>
                  <a:pt x="99870" y="48947"/>
                </a:cubicBezTo>
                <a:cubicBezTo>
                  <a:pt x="99096" y="48947"/>
                  <a:pt x="97548" y="48157"/>
                  <a:pt x="96774" y="48157"/>
                </a:cubicBezTo>
                <a:cubicBezTo>
                  <a:pt x="96774" y="47368"/>
                  <a:pt x="96774" y="46578"/>
                  <a:pt x="96774" y="46578"/>
                </a:cubicBezTo>
                <a:cubicBezTo>
                  <a:pt x="97548" y="45789"/>
                  <a:pt x="97548" y="45000"/>
                  <a:pt x="97548" y="45000"/>
                </a:cubicBezTo>
                <a:cubicBezTo>
                  <a:pt x="97548" y="45000"/>
                  <a:pt x="97548" y="42631"/>
                  <a:pt x="96774" y="42631"/>
                </a:cubicBezTo>
                <a:cubicBezTo>
                  <a:pt x="96000" y="42631"/>
                  <a:pt x="94451" y="42631"/>
                  <a:pt x="94451" y="42631"/>
                </a:cubicBezTo>
                <a:cubicBezTo>
                  <a:pt x="92903" y="41842"/>
                  <a:pt x="92903" y="41842"/>
                  <a:pt x="92903" y="41842"/>
                </a:cubicBezTo>
                <a:cubicBezTo>
                  <a:pt x="95225" y="41052"/>
                  <a:pt x="95225" y="41052"/>
                  <a:pt x="95225" y="41052"/>
                </a:cubicBezTo>
                <a:cubicBezTo>
                  <a:pt x="94451" y="39473"/>
                  <a:pt x="94451" y="39473"/>
                  <a:pt x="94451" y="39473"/>
                </a:cubicBezTo>
                <a:cubicBezTo>
                  <a:pt x="94451" y="39473"/>
                  <a:pt x="94451" y="37894"/>
                  <a:pt x="94451" y="37894"/>
                </a:cubicBezTo>
                <a:cubicBezTo>
                  <a:pt x="94451" y="37105"/>
                  <a:pt x="93677" y="36315"/>
                  <a:pt x="93677" y="36315"/>
                </a:cubicBezTo>
                <a:cubicBezTo>
                  <a:pt x="93677" y="33157"/>
                  <a:pt x="93677" y="33157"/>
                  <a:pt x="93677" y="33157"/>
                </a:cubicBezTo>
                <a:cubicBezTo>
                  <a:pt x="92129" y="33157"/>
                  <a:pt x="92129" y="33157"/>
                  <a:pt x="92129" y="33157"/>
                </a:cubicBezTo>
                <a:cubicBezTo>
                  <a:pt x="90580" y="32368"/>
                  <a:pt x="90580" y="32368"/>
                  <a:pt x="90580" y="32368"/>
                </a:cubicBezTo>
                <a:cubicBezTo>
                  <a:pt x="89806" y="34736"/>
                  <a:pt x="89806" y="34736"/>
                  <a:pt x="89806" y="34736"/>
                </a:cubicBezTo>
                <a:cubicBezTo>
                  <a:pt x="88258" y="35526"/>
                  <a:pt x="88258" y="35526"/>
                  <a:pt x="88258" y="35526"/>
                </a:cubicBezTo>
                <a:cubicBezTo>
                  <a:pt x="87483" y="33157"/>
                  <a:pt x="87483" y="33157"/>
                  <a:pt x="87483" y="33157"/>
                </a:cubicBezTo>
                <a:cubicBezTo>
                  <a:pt x="85935" y="32368"/>
                  <a:pt x="85935" y="32368"/>
                  <a:pt x="85935" y="32368"/>
                </a:cubicBezTo>
                <a:cubicBezTo>
                  <a:pt x="85161" y="32368"/>
                  <a:pt x="85161" y="32368"/>
                  <a:pt x="85161" y="32368"/>
                </a:cubicBezTo>
                <a:cubicBezTo>
                  <a:pt x="83612" y="30000"/>
                  <a:pt x="83612" y="30000"/>
                  <a:pt x="83612" y="30000"/>
                </a:cubicBezTo>
                <a:cubicBezTo>
                  <a:pt x="82064" y="30000"/>
                  <a:pt x="82064" y="30000"/>
                  <a:pt x="82064" y="30000"/>
                </a:cubicBezTo>
                <a:cubicBezTo>
                  <a:pt x="82064" y="30000"/>
                  <a:pt x="81290" y="32368"/>
                  <a:pt x="80516" y="30789"/>
                </a:cubicBezTo>
                <a:cubicBezTo>
                  <a:pt x="79741" y="30000"/>
                  <a:pt x="79741" y="27631"/>
                  <a:pt x="79741" y="27631"/>
                </a:cubicBezTo>
                <a:cubicBezTo>
                  <a:pt x="78967" y="26842"/>
                  <a:pt x="78967" y="26842"/>
                  <a:pt x="78967" y="26842"/>
                </a:cubicBezTo>
                <a:cubicBezTo>
                  <a:pt x="79741" y="25263"/>
                  <a:pt x="79741" y="25263"/>
                  <a:pt x="79741" y="25263"/>
                </a:cubicBezTo>
                <a:cubicBezTo>
                  <a:pt x="79741" y="22894"/>
                  <a:pt x="79741" y="22894"/>
                  <a:pt x="79741" y="22894"/>
                </a:cubicBezTo>
                <a:cubicBezTo>
                  <a:pt x="79741" y="22894"/>
                  <a:pt x="78967" y="21315"/>
                  <a:pt x="78967" y="21315"/>
                </a:cubicBezTo>
                <a:cubicBezTo>
                  <a:pt x="78967" y="20526"/>
                  <a:pt x="78193" y="18947"/>
                  <a:pt x="78193" y="18947"/>
                </a:cubicBezTo>
                <a:cubicBezTo>
                  <a:pt x="78967" y="17368"/>
                  <a:pt x="78967" y="17368"/>
                  <a:pt x="78967" y="17368"/>
                </a:cubicBezTo>
                <a:cubicBezTo>
                  <a:pt x="77419" y="16578"/>
                  <a:pt x="77419" y="16578"/>
                  <a:pt x="77419" y="16578"/>
                </a:cubicBezTo>
                <a:cubicBezTo>
                  <a:pt x="77419" y="14210"/>
                  <a:pt x="77419" y="14210"/>
                  <a:pt x="77419" y="14210"/>
                </a:cubicBezTo>
                <a:cubicBezTo>
                  <a:pt x="77419" y="13421"/>
                  <a:pt x="77419" y="13421"/>
                  <a:pt x="77419" y="13421"/>
                </a:cubicBezTo>
                <a:cubicBezTo>
                  <a:pt x="75096" y="12631"/>
                  <a:pt x="75096" y="12631"/>
                  <a:pt x="75096" y="12631"/>
                </a:cubicBezTo>
                <a:cubicBezTo>
                  <a:pt x="75096" y="12631"/>
                  <a:pt x="75096" y="11842"/>
                  <a:pt x="74322" y="11052"/>
                </a:cubicBezTo>
                <a:cubicBezTo>
                  <a:pt x="74322" y="11052"/>
                  <a:pt x="72774" y="9473"/>
                  <a:pt x="72774" y="9473"/>
                </a:cubicBezTo>
                <a:cubicBezTo>
                  <a:pt x="72774" y="9473"/>
                  <a:pt x="72000" y="9473"/>
                  <a:pt x="72000" y="10263"/>
                </a:cubicBezTo>
                <a:cubicBezTo>
                  <a:pt x="71225" y="11052"/>
                  <a:pt x="71225" y="12631"/>
                  <a:pt x="70451" y="12631"/>
                </a:cubicBezTo>
                <a:cubicBezTo>
                  <a:pt x="70451" y="12631"/>
                  <a:pt x="71225" y="12631"/>
                  <a:pt x="68903" y="12631"/>
                </a:cubicBezTo>
                <a:cubicBezTo>
                  <a:pt x="67354" y="11842"/>
                  <a:pt x="67354" y="11842"/>
                  <a:pt x="66580" y="11052"/>
                </a:cubicBezTo>
                <a:cubicBezTo>
                  <a:pt x="65806" y="11052"/>
                  <a:pt x="64258" y="9473"/>
                  <a:pt x="64258" y="9473"/>
                </a:cubicBezTo>
                <a:cubicBezTo>
                  <a:pt x="63483" y="6315"/>
                  <a:pt x="63483" y="6315"/>
                  <a:pt x="63483" y="6315"/>
                </a:cubicBezTo>
                <a:cubicBezTo>
                  <a:pt x="61935" y="6315"/>
                  <a:pt x="61935" y="6315"/>
                  <a:pt x="61935" y="6315"/>
                </a:cubicBezTo>
                <a:cubicBezTo>
                  <a:pt x="61935" y="6315"/>
                  <a:pt x="64258" y="7105"/>
                  <a:pt x="61161" y="7105"/>
                </a:cubicBezTo>
                <a:cubicBezTo>
                  <a:pt x="58064" y="7105"/>
                  <a:pt x="54967" y="7105"/>
                  <a:pt x="54967" y="7105"/>
                </a:cubicBezTo>
                <a:cubicBezTo>
                  <a:pt x="54193" y="8684"/>
                  <a:pt x="54193" y="8684"/>
                  <a:pt x="54193" y="8684"/>
                </a:cubicBezTo>
                <a:cubicBezTo>
                  <a:pt x="54193" y="8684"/>
                  <a:pt x="53419" y="10263"/>
                  <a:pt x="53419" y="11052"/>
                </a:cubicBezTo>
                <a:cubicBezTo>
                  <a:pt x="53419" y="11052"/>
                  <a:pt x="54193" y="11842"/>
                  <a:pt x="53419" y="11052"/>
                </a:cubicBezTo>
                <a:cubicBezTo>
                  <a:pt x="53419" y="10263"/>
                  <a:pt x="52645" y="10263"/>
                  <a:pt x="52645" y="9473"/>
                </a:cubicBezTo>
                <a:cubicBezTo>
                  <a:pt x="52645" y="9473"/>
                  <a:pt x="52645" y="8684"/>
                  <a:pt x="52645" y="8684"/>
                </a:cubicBezTo>
                <a:cubicBezTo>
                  <a:pt x="52645" y="7894"/>
                  <a:pt x="51096" y="7105"/>
                  <a:pt x="51096" y="7105"/>
                </a:cubicBezTo>
                <a:cubicBezTo>
                  <a:pt x="50322" y="8684"/>
                  <a:pt x="50322" y="8684"/>
                  <a:pt x="50322" y="8684"/>
                </a:cubicBezTo>
                <a:cubicBezTo>
                  <a:pt x="50322" y="8684"/>
                  <a:pt x="51096" y="9473"/>
                  <a:pt x="49548" y="9473"/>
                </a:cubicBezTo>
                <a:cubicBezTo>
                  <a:pt x="48774" y="10263"/>
                  <a:pt x="48774" y="10263"/>
                  <a:pt x="48774" y="10263"/>
                </a:cubicBezTo>
                <a:cubicBezTo>
                  <a:pt x="48774" y="9473"/>
                  <a:pt x="49548" y="8684"/>
                  <a:pt x="49548" y="8684"/>
                </a:cubicBezTo>
                <a:cubicBezTo>
                  <a:pt x="49548" y="8684"/>
                  <a:pt x="50322" y="7105"/>
                  <a:pt x="50322" y="7105"/>
                </a:cubicBezTo>
                <a:cubicBezTo>
                  <a:pt x="50322" y="7105"/>
                  <a:pt x="50322" y="5526"/>
                  <a:pt x="49548" y="5526"/>
                </a:cubicBezTo>
                <a:cubicBezTo>
                  <a:pt x="49548" y="5526"/>
                  <a:pt x="48000" y="5526"/>
                  <a:pt x="47225" y="5526"/>
                </a:cubicBezTo>
                <a:cubicBezTo>
                  <a:pt x="47225" y="5526"/>
                  <a:pt x="46451" y="6315"/>
                  <a:pt x="46451" y="6315"/>
                </a:cubicBezTo>
                <a:cubicBezTo>
                  <a:pt x="46451" y="6315"/>
                  <a:pt x="47225" y="7105"/>
                  <a:pt x="46451" y="7105"/>
                </a:cubicBezTo>
                <a:cubicBezTo>
                  <a:pt x="46451" y="7105"/>
                  <a:pt x="45677" y="7105"/>
                  <a:pt x="45677" y="7894"/>
                </a:cubicBezTo>
                <a:cubicBezTo>
                  <a:pt x="44903" y="7894"/>
                  <a:pt x="44903" y="6315"/>
                  <a:pt x="44903" y="6315"/>
                </a:cubicBezTo>
                <a:cubicBezTo>
                  <a:pt x="44903" y="6315"/>
                  <a:pt x="44129" y="5526"/>
                  <a:pt x="44129" y="5526"/>
                </a:cubicBezTo>
                <a:cubicBezTo>
                  <a:pt x="44129" y="6315"/>
                  <a:pt x="43354" y="7894"/>
                  <a:pt x="43354" y="7894"/>
                </a:cubicBezTo>
                <a:cubicBezTo>
                  <a:pt x="42580" y="7894"/>
                  <a:pt x="42580" y="7894"/>
                  <a:pt x="42580" y="7105"/>
                </a:cubicBezTo>
                <a:cubicBezTo>
                  <a:pt x="41806" y="7105"/>
                  <a:pt x="41806" y="5526"/>
                  <a:pt x="41806" y="5526"/>
                </a:cubicBezTo>
                <a:cubicBezTo>
                  <a:pt x="41032" y="4736"/>
                  <a:pt x="41032" y="4736"/>
                  <a:pt x="41032" y="4736"/>
                </a:cubicBezTo>
                <a:cubicBezTo>
                  <a:pt x="41032" y="4736"/>
                  <a:pt x="38709" y="4736"/>
                  <a:pt x="37935" y="4736"/>
                </a:cubicBezTo>
                <a:cubicBezTo>
                  <a:pt x="37935" y="4736"/>
                  <a:pt x="36387" y="4736"/>
                  <a:pt x="36387" y="3947"/>
                </a:cubicBezTo>
                <a:cubicBezTo>
                  <a:pt x="35612" y="3157"/>
                  <a:pt x="34838" y="3157"/>
                  <a:pt x="34838" y="3157"/>
                </a:cubicBezTo>
                <a:cubicBezTo>
                  <a:pt x="34838" y="3157"/>
                  <a:pt x="34838" y="3157"/>
                  <a:pt x="34064" y="2368"/>
                </a:cubicBezTo>
                <a:cubicBezTo>
                  <a:pt x="33290" y="2368"/>
                  <a:pt x="33290" y="2368"/>
                  <a:pt x="32516" y="2368"/>
                </a:cubicBezTo>
                <a:cubicBezTo>
                  <a:pt x="31741" y="1578"/>
                  <a:pt x="32516" y="1578"/>
                  <a:pt x="30967" y="1578"/>
                </a:cubicBezTo>
                <a:cubicBezTo>
                  <a:pt x="29419" y="1578"/>
                  <a:pt x="29419" y="3157"/>
                  <a:pt x="28645" y="2368"/>
                </a:cubicBezTo>
                <a:cubicBezTo>
                  <a:pt x="27096" y="2368"/>
                  <a:pt x="27096" y="2368"/>
                  <a:pt x="27096" y="2368"/>
                </a:cubicBezTo>
                <a:cubicBezTo>
                  <a:pt x="26322" y="1578"/>
                  <a:pt x="26322" y="1578"/>
                  <a:pt x="26322" y="1578"/>
                </a:cubicBezTo>
                <a:cubicBezTo>
                  <a:pt x="26322" y="789"/>
                  <a:pt x="25548" y="0"/>
                  <a:pt x="25548" y="789"/>
                </a:cubicBezTo>
                <a:cubicBezTo>
                  <a:pt x="25548" y="2368"/>
                  <a:pt x="25548" y="1578"/>
                  <a:pt x="24774" y="2368"/>
                </a:cubicBezTo>
                <a:cubicBezTo>
                  <a:pt x="24774" y="3157"/>
                  <a:pt x="23225" y="3947"/>
                  <a:pt x="23225" y="3947"/>
                </a:cubicBezTo>
                <a:cubicBezTo>
                  <a:pt x="23225" y="3947"/>
                  <a:pt x="22451" y="3947"/>
                  <a:pt x="22451" y="4736"/>
                </a:cubicBezTo>
                <a:cubicBezTo>
                  <a:pt x="22451" y="4736"/>
                  <a:pt x="21677" y="5526"/>
                  <a:pt x="21677" y="5526"/>
                </a:cubicBezTo>
                <a:cubicBezTo>
                  <a:pt x="21677" y="5526"/>
                  <a:pt x="21677" y="4736"/>
                  <a:pt x="20903" y="4736"/>
                </a:cubicBezTo>
                <a:cubicBezTo>
                  <a:pt x="20903" y="4736"/>
                  <a:pt x="20903" y="4736"/>
                  <a:pt x="20903" y="4736"/>
                </a:cubicBezTo>
                <a:cubicBezTo>
                  <a:pt x="20903" y="4736"/>
                  <a:pt x="19354" y="4736"/>
                  <a:pt x="19354" y="5526"/>
                </a:cubicBezTo>
                <a:cubicBezTo>
                  <a:pt x="19354" y="5526"/>
                  <a:pt x="19354" y="6315"/>
                  <a:pt x="19354" y="7105"/>
                </a:cubicBezTo>
                <a:cubicBezTo>
                  <a:pt x="19354" y="7105"/>
                  <a:pt x="18580" y="7894"/>
                  <a:pt x="18580" y="7894"/>
                </a:cubicBezTo>
                <a:cubicBezTo>
                  <a:pt x="17032" y="8684"/>
                  <a:pt x="17032" y="8684"/>
                  <a:pt x="17032" y="8684"/>
                </a:cubicBezTo>
                <a:cubicBezTo>
                  <a:pt x="17032" y="8684"/>
                  <a:pt x="17032" y="8684"/>
                  <a:pt x="16258" y="8684"/>
                </a:cubicBezTo>
                <a:cubicBezTo>
                  <a:pt x="15483" y="8684"/>
                  <a:pt x="13935" y="8684"/>
                  <a:pt x="13935" y="8684"/>
                </a:cubicBezTo>
                <a:cubicBezTo>
                  <a:pt x="13161" y="8684"/>
                  <a:pt x="12387" y="8684"/>
                  <a:pt x="12387" y="8684"/>
                </a:cubicBezTo>
                <a:cubicBezTo>
                  <a:pt x="12387" y="9473"/>
                  <a:pt x="12387" y="9473"/>
                  <a:pt x="12387" y="9473"/>
                </a:cubicBezTo>
                <a:cubicBezTo>
                  <a:pt x="11612" y="10263"/>
                  <a:pt x="11612" y="10263"/>
                  <a:pt x="11612" y="10263"/>
                </a:cubicBezTo>
                <a:cubicBezTo>
                  <a:pt x="11612" y="10263"/>
                  <a:pt x="10838" y="11842"/>
                  <a:pt x="10064" y="11052"/>
                </a:cubicBezTo>
                <a:cubicBezTo>
                  <a:pt x="10064" y="11052"/>
                  <a:pt x="9290" y="11052"/>
                  <a:pt x="9290" y="11052"/>
                </a:cubicBezTo>
                <a:cubicBezTo>
                  <a:pt x="7741" y="10263"/>
                  <a:pt x="7741" y="10263"/>
                  <a:pt x="7741" y="10263"/>
                </a:cubicBezTo>
                <a:cubicBezTo>
                  <a:pt x="7741" y="10263"/>
                  <a:pt x="6967" y="11052"/>
                  <a:pt x="6967" y="11052"/>
                </a:cubicBezTo>
                <a:cubicBezTo>
                  <a:pt x="6967" y="11052"/>
                  <a:pt x="6193" y="11052"/>
                  <a:pt x="6193" y="11052"/>
                </a:cubicBezTo>
                <a:cubicBezTo>
                  <a:pt x="6193" y="11052"/>
                  <a:pt x="6193" y="11052"/>
                  <a:pt x="6193" y="11052"/>
                </a:cubicBezTo>
                <a:cubicBezTo>
                  <a:pt x="6193" y="11052"/>
                  <a:pt x="6193" y="11842"/>
                  <a:pt x="6967" y="12631"/>
                </a:cubicBezTo>
                <a:cubicBezTo>
                  <a:pt x="6967" y="12631"/>
                  <a:pt x="6967" y="13421"/>
                  <a:pt x="6967" y="14210"/>
                </a:cubicBezTo>
                <a:cubicBezTo>
                  <a:pt x="6967" y="14210"/>
                  <a:pt x="6193" y="15000"/>
                  <a:pt x="6193" y="15000"/>
                </a:cubicBezTo>
                <a:cubicBezTo>
                  <a:pt x="5419" y="15000"/>
                  <a:pt x="4645" y="14210"/>
                  <a:pt x="4645" y="14210"/>
                </a:cubicBezTo>
                <a:cubicBezTo>
                  <a:pt x="4645" y="14210"/>
                  <a:pt x="4645" y="13421"/>
                  <a:pt x="3870" y="13421"/>
                </a:cubicBezTo>
                <a:cubicBezTo>
                  <a:pt x="3870" y="14210"/>
                  <a:pt x="1548" y="15000"/>
                  <a:pt x="1548" y="15000"/>
                </a:cubicBezTo>
                <a:cubicBezTo>
                  <a:pt x="1548" y="16578"/>
                  <a:pt x="1548" y="16578"/>
                  <a:pt x="1548" y="16578"/>
                </a:cubicBezTo>
                <a:cubicBezTo>
                  <a:pt x="0" y="17368"/>
                  <a:pt x="0" y="17368"/>
                  <a:pt x="0" y="17368"/>
                </a:cubicBezTo>
                <a:cubicBezTo>
                  <a:pt x="3870" y="17368"/>
                  <a:pt x="3870" y="17368"/>
                  <a:pt x="3870" y="17368"/>
                </a:cubicBezTo>
                <a:cubicBezTo>
                  <a:pt x="4645" y="17368"/>
                  <a:pt x="4645" y="17368"/>
                  <a:pt x="4645" y="17368"/>
                </a:cubicBezTo>
                <a:cubicBezTo>
                  <a:pt x="6193" y="17368"/>
                  <a:pt x="6193" y="17368"/>
                  <a:pt x="6193" y="17368"/>
                </a:cubicBezTo>
                <a:cubicBezTo>
                  <a:pt x="6967" y="16578"/>
                  <a:pt x="6967" y="16578"/>
                  <a:pt x="6967" y="16578"/>
                </a:cubicBezTo>
                <a:cubicBezTo>
                  <a:pt x="6967" y="16578"/>
                  <a:pt x="7741" y="16578"/>
                  <a:pt x="7741" y="17368"/>
                </a:cubicBezTo>
                <a:cubicBezTo>
                  <a:pt x="7741" y="17368"/>
                  <a:pt x="9290" y="18157"/>
                  <a:pt x="9290" y="18157"/>
                </a:cubicBezTo>
                <a:cubicBezTo>
                  <a:pt x="9290" y="18157"/>
                  <a:pt x="9290" y="18157"/>
                  <a:pt x="9290" y="18157"/>
                </a:cubicBezTo>
                <a:cubicBezTo>
                  <a:pt x="11612" y="17368"/>
                  <a:pt x="11612" y="17368"/>
                  <a:pt x="11612" y="17368"/>
                </a:cubicBezTo>
                <a:cubicBezTo>
                  <a:pt x="11612" y="18157"/>
                  <a:pt x="11612" y="18157"/>
                  <a:pt x="11612" y="18157"/>
                </a:cubicBezTo>
                <a:cubicBezTo>
                  <a:pt x="11612" y="18157"/>
                  <a:pt x="11612" y="18947"/>
                  <a:pt x="12387" y="18947"/>
                </a:cubicBezTo>
                <a:cubicBezTo>
                  <a:pt x="13161" y="18947"/>
                  <a:pt x="13161" y="18947"/>
                  <a:pt x="13161" y="18947"/>
                </a:cubicBezTo>
                <a:cubicBezTo>
                  <a:pt x="13161" y="20526"/>
                  <a:pt x="13161" y="20526"/>
                  <a:pt x="13161" y="20526"/>
                </a:cubicBezTo>
                <a:cubicBezTo>
                  <a:pt x="14709" y="20526"/>
                  <a:pt x="14709" y="20526"/>
                  <a:pt x="14709" y="20526"/>
                </a:cubicBezTo>
                <a:cubicBezTo>
                  <a:pt x="14709" y="20526"/>
                  <a:pt x="15483" y="20526"/>
                  <a:pt x="15483" y="20526"/>
                </a:cubicBezTo>
                <a:cubicBezTo>
                  <a:pt x="15483" y="20526"/>
                  <a:pt x="15483" y="21315"/>
                  <a:pt x="15483" y="21315"/>
                </a:cubicBezTo>
                <a:cubicBezTo>
                  <a:pt x="15483" y="21315"/>
                  <a:pt x="16258" y="22105"/>
                  <a:pt x="17032" y="22894"/>
                </a:cubicBezTo>
                <a:cubicBezTo>
                  <a:pt x="17032" y="22894"/>
                  <a:pt x="17806" y="23684"/>
                  <a:pt x="17806" y="23684"/>
                </a:cubicBezTo>
                <a:cubicBezTo>
                  <a:pt x="18580" y="24473"/>
                  <a:pt x="18580" y="24473"/>
                  <a:pt x="18580" y="24473"/>
                </a:cubicBezTo>
                <a:cubicBezTo>
                  <a:pt x="19354" y="25263"/>
                  <a:pt x="19354" y="25263"/>
                  <a:pt x="19354" y="25263"/>
                </a:cubicBezTo>
                <a:cubicBezTo>
                  <a:pt x="20129" y="26052"/>
                  <a:pt x="20129" y="26052"/>
                  <a:pt x="20129" y="26052"/>
                </a:cubicBezTo>
                <a:cubicBezTo>
                  <a:pt x="20129" y="26052"/>
                  <a:pt x="20129" y="26052"/>
                  <a:pt x="20129" y="26052"/>
                </a:cubicBezTo>
                <a:cubicBezTo>
                  <a:pt x="20129" y="26842"/>
                  <a:pt x="20129" y="27631"/>
                  <a:pt x="20903" y="27631"/>
                </a:cubicBezTo>
                <a:cubicBezTo>
                  <a:pt x="20903" y="27631"/>
                  <a:pt x="20903" y="27631"/>
                  <a:pt x="21677" y="27631"/>
                </a:cubicBezTo>
                <a:cubicBezTo>
                  <a:pt x="21677" y="27631"/>
                  <a:pt x="21677" y="27631"/>
                  <a:pt x="21677" y="28421"/>
                </a:cubicBezTo>
                <a:cubicBezTo>
                  <a:pt x="21677" y="28421"/>
                  <a:pt x="21677" y="28421"/>
                  <a:pt x="22451" y="29210"/>
                </a:cubicBezTo>
                <a:cubicBezTo>
                  <a:pt x="22451" y="29210"/>
                  <a:pt x="23225" y="30000"/>
                  <a:pt x="23225" y="30000"/>
                </a:cubicBezTo>
                <a:cubicBezTo>
                  <a:pt x="23225" y="30000"/>
                  <a:pt x="23225" y="30000"/>
                  <a:pt x="23225" y="30789"/>
                </a:cubicBezTo>
                <a:cubicBezTo>
                  <a:pt x="23225" y="31578"/>
                  <a:pt x="24000" y="32368"/>
                  <a:pt x="24000" y="32368"/>
                </a:cubicBezTo>
                <a:cubicBezTo>
                  <a:pt x="24000" y="33157"/>
                  <a:pt x="24774" y="33157"/>
                  <a:pt x="24774" y="33157"/>
                </a:cubicBezTo>
                <a:cubicBezTo>
                  <a:pt x="24774" y="33157"/>
                  <a:pt x="24774" y="33157"/>
                  <a:pt x="24774" y="33157"/>
                </a:cubicBezTo>
                <a:cubicBezTo>
                  <a:pt x="24774" y="33157"/>
                  <a:pt x="25548" y="33157"/>
                  <a:pt x="25548" y="33947"/>
                </a:cubicBezTo>
                <a:cubicBezTo>
                  <a:pt x="25548" y="34736"/>
                  <a:pt x="24774" y="35526"/>
                  <a:pt x="25548" y="35526"/>
                </a:cubicBezTo>
                <a:cubicBezTo>
                  <a:pt x="25548" y="35526"/>
                  <a:pt x="26322" y="37105"/>
                  <a:pt x="27096" y="37105"/>
                </a:cubicBezTo>
                <a:cubicBezTo>
                  <a:pt x="27870" y="37105"/>
                  <a:pt x="27870" y="37105"/>
                  <a:pt x="27870" y="37105"/>
                </a:cubicBezTo>
                <a:cubicBezTo>
                  <a:pt x="28645" y="37105"/>
                  <a:pt x="28645" y="38684"/>
                  <a:pt x="29419" y="38684"/>
                </a:cubicBezTo>
                <a:cubicBezTo>
                  <a:pt x="29419" y="39473"/>
                  <a:pt x="29419" y="39473"/>
                  <a:pt x="30193" y="39473"/>
                </a:cubicBezTo>
                <a:cubicBezTo>
                  <a:pt x="30967" y="39473"/>
                  <a:pt x="30967" y="39473"/>
                  <a:pt x="30967" y="39473"/>
                </a:cubicBezTo>
                <a:cubicBezTo>
                  <a:pt x="30967" y="39473"/>
                  <a:pt x="30967" y="39473"/>
                  <a:pt x="30967" y="40263"/>
                </a:cubicBezTo>
                <a:cubicBezTo>
                  <a:pt x="31741" y="40263"/>
                  <a:pt x="33290" y="41842"/>
                  <a:pt x="33290" y="41842"/>
                </a:cubicBezTo>
                <a:cubicBezTo>
                  <a:pt x="33290" y="41842"/>
                  <a:pt x="34064" y="42631"/>
                  <a:pt x="34064" y="42631"/>
                </a:cubicBezTo>
                <a:cubicBezTo>
                  <a:pt x="34064" y="42631"/>
                  <a:pt x="34838" y="42631"/>
                  <a:pt x="35612" y="42631"/>
                </a:cubicBezTo>
                <a:cubicBezTo>
                  <a:pt x="35612" y="42631"/>
                  <a:pt x="36387" y="42631"/>
                  <a:pt x="36387" y="43421"/>
                </a:cubicBezTo>
                <a:cubicBezTo>
                  <a:pt x="36387" y="44210"/>
                  <a:pt x="37161" y="44210"/>
                  <a:pt x="37161" y="45000"/>
                </a:cubicBezTo>
                <a:cubicBezTo>
                  <a:pt x="37161" y="45789"/>
                  <a:pt x="37935" y="45789"/>
                  <a:pt x="37935" y="46578"/>
                </a:cubicBezTo>
                <a:cubicBezTo>
                  <a:pt x="37935" y="46578"/>
                  <a:pt x="38709" y="48157"/>
                  <a:pt x="38709" y="48157"/>
                </a:cubicBezTo>
                <a:cubicBezTo>
                  <a:pt x="43354" y="49736"/>
                  <a:pt x="43354" y="49736"/>
                  <a:pt x="43354" y="49736"/>
                </a:cubicBezTo>
                <a:cubicBezTo>
                  <a:pt x="44129" y="51315"/>
                  <a:pt x="44129" y="51315"/>
                  <a:pt x="44129" y="51315"/>
                </a:cubicBezTo>
                <a:cubicBezTo>
                  <a:pt x="44129" y="51315"/>
                  <a:pt x="44903" y="52894"/>
                  <a:pt x="44903" y="52894"/>
                </a:cubicBezTo>
                <a:cubicBezTo>
                  <a:pt x="45677" y="53684"/>
                  <a:pt x="46451" y="53684"/>
                  <a:pt x="46451" y="53684"/>
                </a:cubicBezTo>
                <a:cubicBezTo>
                  <a:pt x="48774" y="56052"/>
                  <a:pt x="48774" y="56052"/>
                  <a:pt x="48774" y="56052"/>
                </a:cubicBezTo>
                <a:cubicBezTo>
                  <a:pt x="51096" y="56842"/>
                  <a:pt x="51096" y="56842"/>
                  <a:pt x="51096" y="56842"/>
                </a:cubicBezTo>
                <a:cubicBezTo>
                  <a:pt x="51096" y="56842"/>
                  <a:pt x="52645" y="57631"/>
                  <a:pt x="53419" y="57631"/>
                </a:cubicBezTo>
                <a:cubicBezTo>
                  <a:pt x="53419" y="57631"/>
                  <a:pt x="54967" y="58421"/>
                  <a:pt x="55741" y="58421"/>
                </a:cubicBezTo>
                <a:cubicBezTo>
                  <a:pt x="55741" y="59210"/>
                  <a:pt x="56516" y="61578"/>
                  <a:pt x="56516" y="61578"/>
                </a:cubicBezTo>
                <a:cubicBezTo>
                  <a:pt x="57290" y="61578"/>
                  <a:pt x="58838" y="63157"/>
                  <a:pt x="58838" y="64736"/>
                </a:cubicBezTo>
                <a:cubicBezTo>
                  <a:pt x="59612" y="65526"/>
                  <a:pt x="59612" y="65526"/>
                  <a:pt x="59612" y="67105"/>
                </a:cubicBezTo>
                <a:cubicBezTo>
                  <a:pt x="60387" y="67894"/>
                  <a:pt x="61935" y="69473"/>
                  <a:pt x="61935" y="69473"/>
                </a:cubicBezTo>
                <a:cubicBezTo>
                  <a:pt x="61935" y="69473"/>
                  <a:pt x="61935" y="69473"/>
                  <a:pt x="62709" y="71052"/>
                </a:cubicBezTo>
                <a:cubicBezTo>
                  <a:pt x="63483" y="71842"/>
                  <a:pt x="64258" y="72631"/>
                  <a:pt x="64258" y="73421"/>
                </a:cubicBezTo>
                <a:cubicBezTo>
                  <a:pt x="64258" y="73421"/>
                  <a:pt x="64258" y="73421"/>
                  <a:pt x="64258" y="74210"/>
                </a:cubicBezTo>
                <a:cubicBezTo>
                  <a:pt x="64258" y="74210"/>
                  <a:pt x="64258" y="75000"/>
                  <a:pt x="64258" y="75000"/>
                </a:cubicBezTo>
                <a:cubicBezTo>
                  <a:pt x="64258" y="75000"/>
                  <a:pt x="65032" y="76578"/>
                  <a:pt x="65032" y="77368"/>
                </a:cubicBezTo>
                <a:cubicBezTo>
                  <a:pt x="65032" y="77368"/>
                  <a:pt x="65806" y="78947"/>
                  <a:pt x="65806" y="78947"/>
                </a:cubicBezTo>
                <a:cubicBezTo>
                  <a:pt x="65806" y="79736"/>
                  <a:pt x="65806" y="79736"/>
                  <a:pt x="65806" y="79736"/>
                </a:cubicBezTo>
                <a:cubicBezTo>
                  <a:pt x="66580" y="82105"/>
                  <a:pt x="66580" y="82105"/>
                  <a:pt x="66580" y="82105"/>
                </a:cubicBezTo>
                <a:cubicBezTo>
                  <a:pt x="65806" y="83684"/>
                  <a:pt x="65806" y="83684"/>
                  <a:pt x="65806" y="83684"/>
                </a:cubicBezTo>
                <a:cubicBezTo>
                  <a:pt x="65806" y="83684"/>
                  <a:pt x="65032" y="84473"/>
                  <a:pt x="65806" y="84473"/>
                </a:cubicBezTo>
                <a:cubicBezTo>
                  <a:pt x="66580" y="84473"/>
                  <a:pt x="67354" y="85263"/>
                  <a:pt x="66580" y="86052"/>
                </a:cubicBezTo>
                <a:cubicBezTo>
                  <a:pt x="66580" y="86052"/>
                  <a:pt x="65806" y="87631"/>
                  <a:pt x="65806" y="87631"/>
                </a:cubicBezTo>
                <a:cubicBezTo>
                  <a:pt x="65806" y="88421"/>
                  <a:pt x="65806" y="88421"/>
                  <a:pt x="65806" y="88421"/>
                </a:cubicBezTo>
                <a:cubicBezTo>
                  <a:pt x="65032" y="90000"/>
                  <a:pt x="65032" y="90000"/>
                  <a:pt x="65032" y="90000"/>
                </a:cubicBezTo>
                <a:cubicBezTo>
                  <a:pt x="65032" y="90000"/>
                  <a:pt x="66580" y="90789"/>
                  <a:pt x="66580" y="90789"/>
                </a:cubicBezTo>
                <a:cubicBezTo>
                  <a:pt x="66580" y="91578"/>
                  <a:pt x="67354" y="92368"/>
                  <a:pt x="66580" y="93157"/>
                </a:cubicBezTo>
                <a:cubicBezTo>
                  <a:pt x="66580" y="93157"/>
                  <a:pt x="66580" y="94736"/>
                  <a:pt x="66580" y="94736"/>
                </a:cubicBezTo>
                <a:cubicBezTo>
                  <a:pt x="66580" y="94736"/>
                  <a:pt x="66580" y="96315"/>
                  <a:pt x="66580" y="96315"/>
                </a:cubicBezTo>
                <a:cubicBezTo>
                  <a:pt x="66580" y="96315"/>
                  <a:pt x="68129" y="97105"/>
                  <a:pt x="67354" y="97894"/>
                </a:cubicBezTo>
                <a:cubicBezTo>
                  <a:pt x="67354" y="97894"/>
                  <a:pt x="67354" y="98684"/>
                  <a:pt x="67354" y="99473"/>
                </a:cubicBezTo>
                <a:cubicBezTo>
                  <a:pt x="68129" y="101052"/>
                  <a:pt x="69677" y="103421"/>
                  <a:pt x="69677" y="103421"/>
                </a:cubicBezTo>
                <a:cubicBezTo>
                  <a:pt x="69677" y="103421"/>
                  <a:pt x="70451" y="105000"/>
                  <a:pt x="70451" y="105000"/>
                </a:cubicBezTo>
                <a:cubicBezTo>
                  <a:pt x="70451" y="105789"/>
                  <a:pt x="69677" y="105789"/>
                  <a:pt x="70451" y="106578"/>
                </a:cubicBezTo>
                <a:cubicBezTo>
                  <a:pt x="70451" y="106578"/>
                  <a:pt x="69677" y="107368"/>
                  <a:pt x="70451" y="107368"/>
                </a:cubicBezTo>
                <a:cubicBezTo>
                  <a:pt x="71225" y="108157"/>
                  <a:pt x="72000" y="109736"/>
                  <a:pt x="72000" y="109736"/>
                </a:cubicBezTo>
                <a:cubicBezTo>
                  <a:pt x="72000" y="109736"/>
                  <a:pt x="72000" y="109736"/>
                  <a:pt x="72774" y="110526"/>
                </a:cubicBezTo>
                <a:cubicBezTo>
                  <a:pt x="72774" y="111315"/>
                  <a:pt x="72774" y="112894"/>
                  <a:pt x="72774" y="112894"/>
                </a:cubicBezTo>
                <a:cubicBezTo>
                  <a:pt x="72774" y="113684"/>
                  <a:pt x="73548" y="113684"/>
                  <a:pt x="72774" y="113684"/>
                </a:cubicBezTo>
                <a:cubicBezTo>
                  <a:pt x="72774" y="113684"/>
                  <a:pt x="72000" y="114473"/>
                  <a:pt x="72000" y="114473"/>
                </a:cubicBezTo>
                <a:cubicBezTo>
                  <a:pt x="71225" y="116052"/>
                  <a:pt x="71225" y="116052"/>
                  <a:pt x="71225" y="116052"/>
                </a:cubicBezTo>
                <a:cubicBezTo>
                  <a:pt x="71225" y="116052"/>
                  <a:pt x="72000" y="116842"/>
                  <a:pt x="72774" y="116842"/>
                </a:cubicBezTo>
                <a:cubicBezTo>
                  <a:pt x="72774" y="116842"/>
                  <a:pt x="73548" y="116842"/>
                  <a:pt x="73548" y="116842"/>
                </a:cubicBezTo>
                <a:cubicBezTo>
                  <a:pt x="75096" y="118421"/>
                  <a:pt x="75096" y="118421"/>
                  <a:pt x="75096" y="118421"/>
                </a:cubicBezTo>
                <a:cubicBezTo>
                  <a:pt x="75096" y="120000"/>
                  <a:pt x="75096" y="120000"/>
                  <a:pt x="75096" y="120000"/>
                </a:cubicBezTo>
                <a:lnTo>
                  <a:pt x="76645" y="12000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8" name="Shape 2033">
            <a:extLst>
              <a:ext uri="{FF2B5EF4-FFF2-40B4-BE49-F238E27FC236}">
                <a16:creationId xmlns:a16="http://schemas.microsoft.com/office/drawing/2014/main" id="{BE77F19B-A35F-AEE5-8FB5-53A99AA96143}"/>
              </a:ext>
            </a:extLst>
          </p:cNvPr>
          <p:cNvSpPr/>
          <p:nvPr/>
        </p:nvSpPr>
        <p:spPr>
          <a:xfrm>
            <a:off x="6511172" y="4291315"/>
            <a:ext cx="467561" cy="382189"/>
          </a:xfrm>
          <a:custGeom>
            <a:avLst/>
            <a:gdLst/>
            <a:ahLst/>
            <a:cxnLst/>
            <a:rect l="0" t="0" r="0" b="0"/>
            <a:pathLst>
              <a:path w="120000" h="120000" extrusionOk="0">
                <a:moveTo>
                  <a:pt x="930" y="19816"/>
                </a:moveTo>
                <a:cubicBezTo>
                  <a:pt x="930" y="19816"/>
                  <a:pt x="19534" y="6605"/>
                  <a:pt x="19534" y="6605"/>
                </a:cubicBezTo>
                <a:cubicBezTo>
                  <a:pt x="25116" y="5504"/>
                  <a:pt x="25116" y="5504"/>
                  <a:pt x="25116" y="5504"/>
                </a:cubicBezTo>
                <a:cubicBezTo>
                  <a:pt x="27906" y="5504"/>
                  <a:pt x="27906" y="5504"/>
                  <a:pt x="27906" y="5504"/>
                </a:cubicBezTo>
                <a:cubicBezTo>
                  <a:pt x="28837" y="4403"/>
                  <a:pt x="28837" y="4403"/>
                  <a:pt x="28837" y="4403"/>
                </a:cubicBezTo>
                <a:cubicBezTo>
                  <a:pt x="28837" y="4403"/>
                  <a:pt x="29767" y="7706"/>
                  <a:pt x="30697" y="7706"/>
                </a:cubicBezTo>
                <a:cubicBezTo>
                  <a:pt x="30697" y="7706"/>
                  <a:pt x="32558" y="9908"/>
                  <a:pt x="32558" y="8807"/>
                </a:cubicBezTo>
                <a:cubicBezTo>
                  <a:pt x="33488" y="7706"/>
                  <a:pt x="33488" y="6605"/>
                  <a:pt x="34418" y="6605"/>
                </a:cubicBezTo>
                <a:cubicBezTo>
                  <a:pt x="34418" y="5504"/>
                  <a:pt x="35348" y="4403"/>
                  <a:pt x="37209" y="5504"/>
                </a:cubicBezTo>
                <a:cubicBezTo>
                  <a:pt x="38139" y="6605"/>
                  <a:pt x="38139" y="11009"/>
                  <a:pt x="38139" y="11009"/>
                </a:cubicBezTo>
                <a:cubicBezTo>
                  <a:pt x="45581" y="13211"/>
                  <a:pt x="40930" y="14311"/>
                  <a:pt x="51162" y="11009"/>
                </a:cubicBezTo>
                <a:cubicBezTo>
                  <a:pt x="51162" y="11009"/>
                  <a:pt x="53023" y="8807"/>
                  <a:pt x="53023" y="8807"/>
                </a:cubicBezTo>
                <a:cubicBezTo>
                  <a:pt x="53023" y="7706"/>
                  <a:pt x="52093" y="5504"/>
                  <a:pt x="53953" y="6605"/>
                </a:cubicBezTo>
                <a:cubicBezTo>
                  <a:pt x="54883" y="7706"/>
                  <a:pt x="55813" y="7706"/>
                  <a:pt x="56744" y="7706"/>
                </a:cubicBezTo>
                <a:cubicBezTo>
                  <a:pt x="57674" y="7706"/>
                  <a:pt x="59534" y="7706"/>
                  <a:pt x="59534" y="7706"/>
                </a:cubicBezTo>
                <a:cubicBezTo>
                  <a:pt x="59534" y="7706"/>
                  <a:pt x="60465" y="6605"/>
                  <a:pt x="59534" y="5504"/>
                </a:cubicBezTo>
                <a:cubicBezTo>
                  <a:pt x="59534" y="4403"/>
                  <a:pt x="58604" y="3302"/>
                  <a:pt x="59534" y="3302"/>
                </a:cubicBezTo>
                <a:cubicBezTo>
                  <a:pt x="59534" y="2201"/>
                  <a:pt x="61395" y="1100"/>
                  <a:pt x="61395" y="1100"/>
                </a:cubicBezTo>
                <a:cubicBezTo>
                  <a:pt x="61395" y="1100"/>
                  <a:pt x="62325" y="1100"/>
                  <a:pt x="62325" y="2201"/>
                </a:cubicBezTo>
                <a:cubicBezTo>
                  <a:pt x="63255" y="3302"/>
                  <a:pt x="63255" y="3302"/>
                  <a:pt x="63255" y="4403"/>
                </a:cubicBezTo>
                <a:cubicBezTo>
                  <a:pt x="64186" y="4403"/>
                  <a:pt x="64186" y="5504"/>
                  <a:pt x="65116" y="5504"/>
                </a:cubicBezTo>
                <a:cubicBezTo>
                  <a:pt x="66976" y="5504"/>
                  <a:pt x="66976" y="5504"/>
                  <a:pt x="67906" y="4403"/>
                </a:cubicBezTo>
                <a:cubicBezTo>
                  <a:pt x="68837" y="3302"/>
                  <a:pt x="68837" y="3302"/>
                  <a:pt x="69767" y="2201"/>
                </a:cubicBezTo>
                <a:cubicBezTo>
                  <a:pt x="70697" y="0"/>
                  <a:pt x="70697" y="0"/>
                  <a:pt x="71627" y="1100"/>
                </a:cubicBezTo>
                <a:cubicBezTo>
                  <a:pt x="72558" y="1100"/>
                  <a:pt x="74418" y="2201"/>
                  <a:pt x="74418" y="2201"/>
                </a:cubicBezTo>
                <a:cubicBezTo>
                  <a:pt x="72558" y="4403"/>
                  <a:pt x="72558" y="4403"/>
                  <a:pt x="72558" y="4403"/>
                </a:cubicBezTo>
                <a:cubicBezTo>
                  <a:pt x="72558" y="4403"/>
                  <a:pt x="71627" y="4403"/>
                  <a:pt x="73488" y="5504"/>
                </a:cubicBezTo>
                <a:cubicBezTo>
                  <a:pt x="76279" y="6605"/>
                  <a:pt x="77209" y="6605"/>
                  <a:pt x="77209" y="6605"/>
                </a:cubicBezTo>
                <a:cubicBezTo>
                  <a:pt x="79069" y="3302"/>
                  <a:pt x="79069" y="3302"/>
                  <a:pt x="79069" y="3302"/>
                </a:cubicBezTo>
                <a:cubicBezTo>
                  <a:pt x="79069" y="3302"/>
                  <a:pt x="79069" y="1100"/>
                  <a:pt x="80000" y="3302"/>
                </a:cubicBezTo>
                <a:cubicBezTo>
                  <a:pt x="80000" y="4403"/>
                  <a:pt x="80930" y="6605"/>
                  <a:pt x="80930" y="6605"/>
                </a:cubicBezTo>
                <a:cubicBezTo>
                  <a:pt x="80930" y="6605"/>
                  <a:pt x="80930" y="9908"/>
                  <a:pt x="81860" y="9908"/>
                </a:cubicBezTo>
                <a:cubicBezTo>
                  <a:pt x="82790" y="9908"/>
                  <a:pt x="82790" y="8807"/>
                  <a:pt x="82790" y="9908"/>
                </a:cubicBezTo>
                <a:cubicBezTo>
                  <a:pt x="82790" y="11009"/>
                  <a:pt x="81860" y="11009"/>
                  <a:pt x="82790" y="11009"/>
                </a:cubicBezTo>
                <a:cubicBezTo>
                  <a:pt x="82790" y="12110"/>
                  <a:pt x="84651" y="12110"/>
                  <a:pt x="84651" y="12110"/>
                </a:cubicBezTo>
                <a:cubicBezTo>
                  <a:pt x="84651" y="12110"/>
                  <a:pt x="85581" y="12110"/>
                  <a:pt x="85581" y="13211"/>
                </a:cubicBezTo>
                <a:cubicBezTo>
                  <a:pt x="85581" y="14311"/>
                  <a:pt x="85581" y="15412"/>
                  <a:pt x="85581" y="15412"/>
                </a:cubicBezTo>
                <a:cubicBezTo>
                  <a:pt x="85581" y="15412"/>
                  <a:pt x="88372" y="15412"/>
                  <a:pt x="88372" y="15412"/>
                </a:cubicBezTo>
                <a:cubicBezTo>
                  <a:pt x="89302" y="15412"/>
                  <a:pt x="90232" y="16513"/>
                  <a:pt x="91162" y="16513"/>
                </a:cubicBezTo>
                <a:cubicBezTo>
                  <a:pt x="92093" y="15412"/>
                  <a:pt x="93023" y="14311"/>
                  <a:pt x="93023" y="14311"/>
                </a:cubicBezTo>
                <a:cubicBezTo>
                  <a:pt x="93023" y="15412"/>
                  <a:pt x="94883" y="15412"/>
                  <a:pt x="94883" y="16513"/>
                </a:cubicBezTo>
                <a:cubicBezTo>
                  <a:pt x="93953" y="18715"/>
                  <a:pt x="93023" y="18715"/>
                  <a:pt x="94883" y="19816"/>
                </a:cubicBezTo>
                <a:cubicBezTo>
                  <a:pt x="96744" y="19816"/>
                  <a:pt x="98604" y="20917"/>
                  <a:pt x="99534" y="20917"/>
                </a:cubicBezTo>
                <a:cubicBezTo>
                  <a:pt x="100465" y="22018"/>
                  <a:pt x="103255" y="23119"/>
                  <a:pt x="103255" y="23119"/>
                </a:cubicBezTo>
                <a:cubicBezTo>
                  <a:pt x="104186" y="23119"/>
                  <a:pt x="105116" y="23119"/>
                  <a:pt x="105116" y="24220"/>
                </a:cubicBezTo>
                <a:cubicBezTo>
                  <a:pt x="105116" y="25321"/>
                  <a:pt x="103255" y="27522"/>
                  <a:pt x="103255" y="27522"/>
                </a:cubicBezTo>
                <a:cubicBezTo>
                  <a:pt x="103255" y="27522"/>
                  <a:pt x="102325" y="28623"/>
                  <a:pt x="102325" y="29724"/>
                </a:cubicBezTo>
                <a:cubicBezTo>
                  <a:pt x="102325" y="29724"/>
                  <a:pt x="101395" y="33027"/>
                  <a:pt x="101395" y="33027"/>
                </a:cubicBezTo>
                <a:cubicBezTo>
                  <a:pt x="100465" y="34128"/>
                  <a:pt x="99534" y="36330"/>
                  <a:pt x="99534" y="36330"/>
                </a:cubicBezTo>
                <a:cubicBezTo>
                  <a:pt x="99534" y="36330"/>
                  <a:pt x="98604" y="38532"/>
                  <a:pt x="97674" y="38532"/>
                </a:cubicBezTo>
                <a:cubicBezTo>
                  <a:pt x="97674" y="38532"/>
                  <a:pt x="96744" y="39633"/>
                  <a:pt x="96744" y="39633"/>
                </a:cubicBezTo>
                <a:cubicBezTo>
                  <a:pt x="96744" y="40733"/>
                  <a:pt x="96744" y="42935"/>
                  <a:pt x="96744" y="42935"/>
                </a:cubicBezTo>
                <a:cubicBezTo>
                  <a:pt x="97674" y="45137"/>
                  <a:pt x="97674" y="45137"/>
                  <a:pt x="97674" y="45137"/>
                </a:cubicBezTo>
                <a:cubicBezTo>
                  <a:pt x="97674" y="47339"/>
                  <a:pt x="97674" y="47339"/>
                  <a:pt x="97674" y="47339"/>
                </a:cubicBezTo>
                <a:cubicBezTo>
                  <a:pt x="101395" y="46238"/>
                  <a:pt x="101395" y="46238"/>
                  <a:pt x="101395" y="46238"/>
                </a:cubicBezTo>
                <a:cubicBezTo>
                  <a:pt x="101395" y="46238"/>
                  <a:pt x="101395" y="46238"/>
                  <a:pt x="102325" y="47339"/>
                </a:cubicBezTo>
                <a:cubicBezTo>
                  <a:pt x="104186" y="47339"/>
                  <a:pt x="105116" y="46238"/>
                  <a:pt x="106046" y="46238"/>
                </a:cubicBezTo>
                <a:cubicBezTo>
                  <a:pt x="106046" y="46238"/>
                  <a:pt x="107906" y="48440"/>
                  <a:pt x="107906" y="48440"/>
                </a:cubicBezTo>
                <a:cubicBezTo>
                  <a:pt x="107906" y="48440"/>
                  <a:pt x="108837" y="49541"/>
                  <a:pt x="108837" y="49541"/>
                </a:cubicBezTo>
                <a:cubicBezTo>
                  <a:pt x="109767" y="49541"/>
                  <a:pt x="111627" y="50642"/>
                  <a:pt x="111627" y="50642"/>
                </a:cubicBezTo>
                <a:cubicBezTo>
                  <a:pt x="111627" y="53944"/>
                  <a:pt x="111627" y="53944"/>
                  <a:pt x="111627" y="53944"/>
                </a:cubicBezTo>
                <a:cubicBezTo>
                  <a:pt x="111627" y="53944"/>
                  <a:pt x="113488" y="53944"/>
                  <a:pt x="113488" y="53944"/>
                </a:cubicBezTo>
                <a:cubicBezTo>
                  <a:pt x="114418" y="53944"/>
                  <a:pt x="115348" y="55045"/>
                  <a:pt x="115348" y="55045"/>
                </a:cubicBezTo>
                <a:cubicBezTo>
                  <a:pt x="115348" y="55045"/>
                  <a:pt x="115348" y="58348"/>
                  <a:pt x="114418" y="58348"/>
                </a:cubicBezTo>
                <a:cubicBezTo>
                  <a:pt x="114418" y="59449"/>
                  <a:pt x="113488" y="60550"/>
                  <a:pt x="113488" y="60550"/>
                </a:cubicBezTo>
                <a:cubicBezTo>
                  <a:pt x="113488" y="60550"/>
                  <a:pt x="114418" y="62752"/>
                  <a:pt x="115348" y="62752"/>
                </a:cubicBezTo>
                <a:cubicBezTo>
                  <a:pt x="115348" y="62752"/>
                  <a:pt x="117209" y="62752"/>
                  <a:pt x="117209" y="62752"/>
                </a:cubicBezTo>
                <a:cubicBezTo>
                  <a:pt x="118139" y="62752"/>
                  <a:pt x="119069" y="64954"/>
                  <a:pt x="119069" y="64954"/>
                </a:cubicBezTo>
                <a:cubicBezTo>
                  <a:pt x="119069" y="64954"/>
                  <a:pt x="120000" y="66055"/>
                  <a:pt x="120000" y="67155"/>
                </a:cubicBezTo>
                <a:cubicBezTo>
                  <a:pt x="120000" y="68256"/>
                  <a:pt x="119069" y="70458"/>
                  <a:pt x="119069" y="70458"/>
                </a:cubicBezTo>
                <a:cubicBezTo>
                  <a:pt x="119069" y="70458"/>
                  <a:pt x="119069" y="71559"/>
                  <a:pt x="119069" y="72660"/>
                </a:cubicBezTo>
                <a:cubicBezTo>
                  <a:pt x="119069" y="72660"/>
                  <a:pt x="118139" y="73761"/>
                  <a:pt x="118139" y="73761"/>
                </a:cubicBezTo>
                <a:cubicBezTo>
                  <a:pt x="116279" y="73761"/>
                  <a:pt x="116279" y="73761"/>
                  <a:pt x="116279" y="73761"/>
                </a:cubicBezTo>
                <a:cubicBezTo>
                  <a:pt x="116279" y="73761"/>
                  <a:pt x="116279" y="77064"/>
                  <a:pt x="115348" y="77064"/>
                </a:cubicBezTo>
                <a:cubicBezTo>
                  <a:pt x="115348" y="77064"/>
                  <a:pt x="114418" y="77064"/>
                  <a:pt x="114418" y="77064"/>
                </a:cubicBezTo>
                <a:cubicBezTo>
                  <a:pt x="113488" y="77064"/>
                  <a:pt x="112558" y="78165"/>
                  <a:pt x="112558" y="78165"/>
                </a:cubicBezTo>
                <a:cubicBezTo>
                  <a:pt x="112558" y="79266"/>
                  <a:pt x="112558" y="79266"/>
                  <a:pt x="112558" y="79266"/>
                </a:cubicBezTo>
                <a:cubicBezTo>
                  <a:pt x="111627" y="81467"/>
                  <a:pt x="111627" y="81467"/>
                  <a:pt x="111627" y="81467"/>
                </a:cubicBezTo>
                <a:cubicBezTo>
                  <a:pt x="111627" y="81467"/>
                  <a:pt x="111627" y="81467"/>
                  <a:pt x="110697" y="81467"/>
                </a:cubicBezTo>
                <a:cubicBezTo>
                  <a:pt x="110697" y="81467"/>
                  <a:pt x="110697" y="81467"/>
                  <a:pt x="109767" y="81467"/>
                </a:cubicBezTo>
                <a:cubicBezTo>
                  <a:pt x="109767" y="82568"/>
                  <a:pt x="108837" y="82568"/>
                  <a:pt x="108837" y="82568"/>
                </a:cubicBezTo>
                <a:cubicBezTo>
                  <a:pt x="108837" y="82568"/>
                  <a:pt x="107906" y="81467"/>
                  <a:pt x="106976" y="81467"/>
                </a:cubicBezTo>
                <a:cubicBezTo>
                  <a:pt x="106976" y="81467"/>
                  <a:pt x="106046" y="81467"/>
                  <a:pt x="106046" y="82568"/>
                </a:cubicBezTo>
                <a:cubicBezTo>
                  <a:pt x="105116" y="83669"/>
                  <a:pt x="105116" y="84770"/>
                  <a:pt x="104186" y="84770"/>
                </a:cubicBezTo>
                <a:cubicBezTo>
                  <a:pt x="104186" y="84770"/>
                  <a:pt x="103255" y="85871"/>
                  <a:pt x="103255" y="85871"/>
                </a:cubicBezTo>
                <a:cubicBezTo>
                  <a:pt x="103255" y="85871"/>
                  <a:pt x="103255" y="88073"/>
                  <a:pt x="102325" y="88073"/>
                </a:cubicBezTo>
                <a:cubicBezTo>
                  <a:pt x="102325" y="89174"/>
                  <a:pt x="101395" y="90275"/>
                  <a:pt x="101395" y="90275"/>
                </a:cubicBezTo>
                <a:cubicBezTo>
                  <a:pt x="101395" y="90275"/>
                  <a:pt x="101395" y="91376"/>
                  <a:pt x="101395" y="91376"/>
                </a:cubicBezTo>
                <a:cubicBezTo>
                  <a:pt x="101395" y="92477"/>
                  <a:pt x="101395" y="93577"/>
                  <a:pt x="100465" y="94678"/>
                </a:cubicBezTo>
                <a:cubicBezTo>
                  <a:pt x="99534" y="94678"/>
                  <a:pt x="97674" y="96880"/>
                  <a:pt x="97674" y="96880"/>
                </a:cubicBezTo>
                <a:cubicBezTo>
                  <a:pt x="97674" y="96880"/>
                  <a:pt x="97674" y="96880"/>
                  <a:pt x="97674" y="97981"/>
                </a:cubicBezTo>
                <a:cubicBezTo>
                  <a:pt x="98604" y="97981"/>
                  <a:pt x="98604" y="99082"/>
                  <a:pt x="98604" y="99082"/>
                </a:cubicBezTo>
                <a:cubicBezTo>
                  <a:pt x="98604" y="101284"/>
                  <a:pt x="98604" y="101284"/>
                  <a:pt x="98604" y="101284"/>
                </a:cubicBezTo>
                <a:cubicBezTo>
                  <a:pt x="98604" y="101284"/>
                  <a:pt x="97674" y="102385"/>
                  <a:pt x="97674" y="103486"/>
                </a:cubicBezTo>
                <a:cubicBezTo>
                  <a:pt x="98604" y="103486"/>
                  <a:pt x="98604" y="103486"/>
                  <a:pt x="98604" y="103486"/>
                </a:cubicBezTo>
                <a:cubicBezTo>
                  <a:pt x="99534" y="105688"/>
                  <a:pt x="99534" y="105688"/>
                  <a:pt x="99534" y="105688"/>
                </a:cubicBezTo>
                <a:cubicBezTo>
                  <a:pt x="100465" y="107889"/>
                  <a:pt x="100465" y="107889"/>
                  <a:pt x="100465" y="107889"/>
                </a:cubicBezTo>
                <a:cubicBezTo>
                  <a:pt x="101395" y="107889"/>
                  <a:pt x="101395" y="107889"/>
                  <a:pt x="101395" y="107889"/>
                </a:cubicBezTo>
                <a:cubicBezTo>
                  <a:pt x="101395" y="107889"/>
                  <a:pt x="102325" y="110091"/>
                  <a:pt x="102325" y="111192"/>
                </a:cubicBezTo>
                <a:cubicBezTo>
                  <a:pt x="102325" y="111192"/>
                  <a:pt x="102325" y="113394"/>
                  <a:pt x="102325" y="113394"/>
                </a:cubicBezTo>
                <a:cubicBezTo>
                  <a:pt x="100465" y="115596"/>
                  <a:pt x="100465" y="115596"/>
                  <a:pt x="100465" y="115596"/>
                </a:cubicBezTo>
                <a:cubicBezTo>
                  <a:pt x="99534" y="117798"/>
                  <a:pt x="99534" y="117798"/>
                  <a:pt x="99534" y="117798"/>
                </a:cubicBezTo>
                <a:cubicBezTo>
                  <a:pt x="99534" y="117798"/>
                  <a:pt x="98604" y="117798"/>
                  <a:pt x="98604" y="117798"/>
                </a:cubicBezTo>
                <a:cubicBezTo>
                  <a:pt x="97674" y="117798"/>
                  <a:pt x="96744" y="117798"/>
                  <a:pt x="96744" y="117798"/>
                </a:cubicBezTo>
                <a:cubicBezTo>
                  <a:pt x="95813" y="118899"/>
                  <a:pt x="95813" y="118899"/>
                  <a:pt x="95813" y="118899"/>
                </a:cubicBezTo>
                <a:cubicBezTo>
                  <a:pt x="93953" y="118899"/>
                  <a:pt x="93953" y="118899"/>
                  <a:pt x="93953" y="118899"/>
                </a:cubicBezTo>
                <a:cubicBezTo>
                  <a:pt x="92093" y="120000"/>
                  <a:pt x="92093" y="120000"/>
                  <a:pt x="92093" y="120000"/>
                </a:cubicBezTo>
                <a:cubicBezTo>
                  <a:pt x="89302" y="120000"/>
                  <a:pt x="89302" y="120000"/>
                  <a:pt x="89302" y="120000"/>
                </a:cubicBezTo>
                <a:cubicBezTo>
                  <a:pt x="88372" y="117798"/>
                  <a:pt x="88372" y="117798"/>
                  <a:pt x="88372" y="117798"/>
                </a:cubicBezTo>
                <a:cubicBezTo>
                  <a:pt x="87441" y="115596"/>
                  <a:pt x="87441" y="115596"/>
                  <a:pt x="87441" y="115596"/>
                </a:cubicBezTo>
                <a:cubicBezTo>
                  <a:pt x="86511" y="114495"/>
                  <a:pt x="86511" y="114495"/>
                  <a:pt x="86511" y="114495"/>
                </a:cubicBezTo>
                <a:cubicBezTo>
                  <a:pt x="85581" y="114495"/>
                  <a:pt x="85581" y="114495"/>
                  <a:pt x="85581" y="114495"/>
                </a:cubicBezTo>
                <a:cubicBezTo>
                  <a:pt x="82790" y="113394"/>
                  <a:pt x="82790" y="113394"/>
                  <a:pt x="82790" y="113394"/>
                </a:cubicBezTo>
                <a:cubicBezTo>
                  <a:pt x="83720" y="111192"/>
                  <a:pt x="83720" y="111192"/>
                  <a:pt x="83720" y="111192"/>
                </a:cubicBezTo>
                <a:cubicBezTo>
                  <a:pt x="83720" y="111192"/>
                  <a:pt x="82790" y="108990"/>
                  <a:pt x="82790" y="108990"/>
                </a:cubicBezTo>
                <a:cubicBezTo>
                  <a:pt x="81860" y="108990"/>
                  <a:pt x="80930" y="108990"/>
                  <a:pt x="80930" y="108990"/>
                </a:cubicBezTo>
                <a:cubicBezTo>
                  <a:pt x="79069" y="106788"/>
                  <a:pt x="79069" y="106788"/>
                  <a:pt x="79069" y="106788"/>
                </a:cubicBezTo>
                <a:cubicBezTo>
                  <a:pt x="79069" y="106788"/>
                  <a:pt x="79069" y="105688"/>
                  <a:pt x="78139" y="104587"/>
                </a:cubicBezTo>
                <a:cubicBezTo>
                  <a:pt x="77209" y="104587"/>
                  <a:pt x="77209" y="103486"/>
                  <a:pt x="76279" y="103486"/>
                </a:cubicBezTo>
                <a:cubicBezTo>
                  <a:pt x="75348" y="103486"/>
                  <a:pt x="73488" y="103486"/>
                  <a:pt x="73488" y="103486"/>
                </a:cubicBezTo>
                <a:cubicBezTo>
                  <a:pt x="73488" y="103486"/>
                  <a:pt x="72558" y="101284"/>
                  <a:pt x="71627" y="101284"/>
                </a:cubicBezTo>
                <a:cubicBezTo>
                  <a:pt x="71627" y="101284"/>
                  <a:pt x="67906" y="101284"/>
                  <a:pt x="67906" y="101284"/>
                </a:cubicBezTo>
                <a:cubicBezTo>
                  <a:pt x="67906" y="101284"/>
                  <a:pt x="68837" y="97981"/>
                  <a:pt x="68837" y="97981"/>
                </a:cubicBezTo>
                <a:cubicBezTo>
                  <a:pt x="68837" y="96880"/>
                  <a:pt x="68837" y="93577"/>
                  <a:pt x="68837" y="93577"/>
                </a:cubicBezTo>
                <a:cubicBezTo>
                  <a:pt x="68837" y="92477"/>
                  <a:pt x="68837" y="92477"/>
                  <a:pt x="68837" y="92477"/>
                </a:cubicBezTo>
                <a:cubicBezTo>
                  <a:pt x="68837" y="92477"/>
                  <a:pt x="67906" y="91376"/>
                  <a:pt x="68837" y="89174"/>
                </a:cubicBezTo>
                <a:cubicBezTo>
                  <a:pt x="69767" y="86972"/>
                  <a:pt x="68837" y="88073"/>
                  <a:pt x="69767" y="85871"/>
                </a:cubicBezTo>
                <a:cubicBezTo>
                  <a:pt x="70697" y="82568"/>
                  <a:pt x="70697" y="81467"/>
                  <a:pt x="70697" y="81467"/>
                </a:cubicBezTo>
                <a:cubicBezTo>
                  <a:pt x="68837" y="80366"/>
                  <a:pt x="68837" y="80366"/>
                  <a:pt x="68837" y="80366"/>
                </a:cubicBezTo>
                <a:cubicBezTo>
                  <a:pt x="68837" y="80366"/>
                  <a:pt x="67906" y="79266"/>
                  <a:pt x="66976" y="80366"/>
                </a:cubicBezTo>
                <a:cubicBezTo>
                  <a:pt x="66976" y="82568"/>
                  <a:pt x="66046" y="82568"/>
                  <a:pt x="66046" y="82568"/>
                </a:cubicBezTo>
                <a:cubicBezTo>
                  <a:pt x="64186" y="85871"/>
                  <a:pt x="64186" y="85871"/>
                  <a:pt x="64186" y="85871"/>
                </a:cubicBezTo>
                <a:cubicBezTo>
                  <a:pt x="64186" y="89174"/>
                  <a:pt x="64186" y="89174"/>
                  <a:pt x="64186" y="89174"/>
                </a:cubicBezTo>
                <a:cubicBezTo>
                  <a:pt x="64186" y="89174"/>
                  <a:pt x="65116" y="90275"/>
                  <a:pt x="62325" y="90275"/>
                </a:cubicBezTo>
                <a:cubicBezTo>
                  <a:pt x="60465" y="90275"/>
                  <a:pt x="58604" y="90275"/>
                  <a:pt x="58604" y="90275"/>
                </a:cubicBezTo>
                <a:cubicBezTo>
                  <a:pt x="58604" y="90275"/>
                  <a:pt x="60465" y="92477"/>
                  <a:pt x="58604" y="92477"/>
                </a:cubicBezTo>
                <a:cubicBezTo>
                  <a:pt x="55813" y="92477"/>
                  <a:pt x="53023" y="92477"/>
                  <a:pt x="53023" y="92477"/>
                </a:cubicBezTo>
                <a:cubicBezTo>
                  <a:pt x="51162" y="90275"/>
                  <a:pt x="51162" y="90275"/>
                  <a:pt x="51162" y="90275"/>
                </a:cubicBezTo>
                <a:cubicBezTo>
                  <a:pt x="47441" y="91376"/>
                  <a:pt x="47441" y="91376"/>
                  <a:pt x="47441" y="91376"/>
                </a:cubicBezTo>
                <a:cubicBezTo>
                  <a:pt x="47441" y="91376"/>
                  <a:pt x="47441" y="90275"/>
                  <a:pt x="47441" y="88073"/>
                </a:cubicBezTo>
                <a:cubicBezTo>
                  <a:pt x="47441" y="86972"/>
                  <a:pt x="46511" y="84770"/>
                  <a:pt x="47441" y="84770"/>
                </a:cubicBezTo>
                <a:cubicBezTo>
                  <a:pt x="48372" y="84770"/>
                  <a:pt x="49302" y="83669"/>
                  <a:pt x="49302" y="83669"/>
                </a:cubicBezTo>
                <a:cubicBezTo>
                  <a:pt x="48372" y="80366"/>
                  <a:pt x="48372" y="80366"/>
                  <a:pt x="48372" y="80366"/>
                </a:cubicBezTo>
                <a:cubicBezTo>
                  <a:pt x="48372" y="80366"/>
                  <a:pt x="48372" y="80366"/>
                  <a:pt x="48372" y="80366"/>
                </a:cubicBezTo>
                <a:cubicBezTo>
                  <a:pt x="48372" y="80366"/>
                  <a:pt x="47441" y="80366"/>
                  <a:pt x="47441" y="79266"/>
                </a:cubicBezTo>
                <a:cubicBezTo>
                  <a:pt x="47441" y="78165"/>
                  <a:pt x="48372" y="75963"/>
                  <a:pt x="48372" y="75963"/>
                </a:cubicBezTo>
                <a:cubicBezTo>
                  <a:pt x="49302" y="74862"/>
                  <a:pt x="49302" y="72660"/>
                  <a:pt x="49302" y="72660"/>
                </a:cubicBezTo>
                <a:cubicBezTo>
                  <a:pt x="48372" y="72660"/>
                  <a:pt x="48372" y="72660"/>
                  <a:pt x="48372" y="72660"/>
                </a:cubicBezTo>
                <a:cubicBezTo>
                  <a:pt x="48372" y="72660"/>
                  <a:pt x="46511" y="73761"/>
                  <a:pt x="46511" y="71559"/>
                </a:cubicBezTo>
                <a:cubicBezTo>
                  <a:pt x="46511" y="70458"/>
                  <a:pt x="45581" y="68256"/>
                  <a:pt x="45581" y="68256"/>
                </a:cubicBezTo>
                <a:cubicBezTo>
                  <a:pt x="45581" y="68256"/>
                  <a:pt x="43720" y="67155"/>
                  <a:pt x="43720" y="67155"/>
                </a:cubicBezTo>
                <a:cubicBezTo>
                  <a:pt x="42790" y="67155"/>
                  <a:pt x="42790" y="67155"/>
                  <a:pt x="41860" y="68256"/>
                </a:cubicBezTo>
                <a:cubicBezTo>
                  <a:pt x="41860" y="68256"/>
                  <a:pt x="39069" y="67155"/>
                  <a:pt x="39069" y="67155"/>
                </a:cubicBezTo>
                <a:cubicBezTo>
                  <a:pt x="39069" y="67155"/>
                  <a:pt x="36279" y="67155"/>
                  <a:pt x="36279" y="67155"/>
                </a:cubicBezTo>
                <a:cubicBezTo>
                  <a:pt x="35348" y="67155"/>
                  <a:pt x="34418" y="69357"/>
                  <a:pt x="34418" y="69357"/>
                </a:cubicBezTo>
                <a:cubicBezTo>
                  <a:pt x="32558" y="66055"/>
                  <a:pt x="32558" y="66055"/>
                  <a:pt x="32558" y="66055"/>
                </a:cubicBezTo>
                <a:cubicBezTo>
                  <a:pt x="33488" y="62752"/>
                  <a:pt x="33488" y="62752"/>
                  <a:pt x="33488" y="62752"/>
                </a:cubicBezTo>
                <a:cubicBezTo>
                  <a:pt x="33488" y="62752"/>
                  <a:pt x="31627" y="60550"/>
                  <a:pt x="31627" y="59449"/>
                </a:cubicBezTo>
                <a:cubicBezTo>
                  <a:pt x="31627" y="59449"/>
                  <a:pt x="30697" y="57247"/>
                  <a:pt x="30697" y="57247"/>
                </a:cubicBezTo>
                <a:cubicBezTo>
                  <a:pt x="28837" y="57247"/>
                  <a:pt x="28837" y="57247"/>
                  <a:pt x="28837" y="57247"/>
                </a:cubicBezTo>
                <a:cubicBezTo>
                  <a:pt x="27906" y="56146"/>
                  <a:pt x="27906" y="56146"/>
                  <a:pt x="27906" y="56146"/>
                </a:cubicBezTo>
                <a:cubicBezTo>
                  <a:pt x="27906" y="56146"/>
                  <a:pt x="26046" y="56146"/>
                  <a:pt x="25116" y="56146"/>
                </a:cubicBezTo>
                <a:cubicBezTo>
                  <a:pt x="24186" y="56146"/>
                  <a:pt x="24186" y="56146"/>
                  <a:pt x="23255" y="56146"/>
                </a:cubicBezTo>
                <a:cubicBezTo>
                  <a:pt x="23255" y="56146"/>
                  <a:pt x="21395" y="53944"/>
                  <a:pt x="21395" y="53944"/>
                </a:cubicBezTo>
                <a:cubicBezTo>
                  <a:pt x="21395" y="52844"/>
                  <a:pt x="21395" y="51743"/>
                  <a:pt x="21395" y="50642"/>
                </a:cubicBezTo>
                <a:cubicBezTo>
                  <a:pt x="20465" y="49541"/>
                  <a:pt x="19534" y="47339"/>
                  <a:pt x="19534" y="46238"/>
                </a:cubicBezTo>
                <a:cubicBezTo>
                  <a:pt x="19534" y="46238"/>
                  <a:pt x="20465" y="44036"/>
                  <a:pt x="20465" y="44036"/>
                </a:cubicBezTo>
                <a:cubicBezTo>
                  <a:pt x="19534" y="42935"/>
                  <a:pt x="17674" y="40733"/>
                  <a:pt x="17674" y="40733"/>
                </a:cubicBezTo>
                <a:cubicBezTo>
                  <a:pt x="16744" y="38532"/>
                  <a:pt x="16744" y="38532"/>
                  <a:pt x="16744" y="38532"/>
                </a:cubicBezTo>
                <a:cubicBezTo>
                  <a:pt x="16744" y="38532"/>
                  <a:pt x="13953" y="40733"/>
                  <a:pt x="13023" y="40733"/>
                </a:cubicBezTo>
                <a:cubicBezTo>
                  <a:pt x="12093" y="40733"/>
                  <a:pt x="10232" y="39633"/>
                  <a:pt x="10232" y="40733"/>
                </a:cubicBezTo>
                <a:cubicBezTo>
                  <a:pt x="10232" y="40733"/>
                  <a:pt x="11162" y="42935"/>
                  <a:pt x="10232" y="42935"/>
                </a:cubicBezTo>
                <a:cubicBezTo>
                  <a:pt x="9302" y="42935"/>
                  <a:pt x="7441" y="42935"/>
                  <a:pt x="6511" y="41834"/>
                </a:cubicBezTo>
                <a:cubicBezTo>
                  <a:pt x="5581" y="40733"/>
                  <a:pt x="5581" y="39633"/>
                  <a:pt x="5581" y="38532"/>
                </a:cubicBezTo>
                <a:cubicBezTo>
                  <a:pt x="4651" y="38532"/>
                  <a:pt x="4651" y="36330"/>
                  <a:pt x="3720" y="36330"/>
                </a:cubicBezTo>
                <a:cubicBezTo>
                  <a:pt x="2790" y="36330"/>
                  <a:pt x="1860" y="36330"/>
                  <a:pt x="1860" y="35229"/>
                </a:cubicBezTo>
                <a:cubicBezTo>
                  <a:pt x="1860" y="35229"/>
                  <a:pt x="1860" y="31926"/>
                  <a:pt x="1860" y="31926"/>
                </a:cubicBezTo>
                <a:cubicBezTo>
                  <a:pt x="1860" y="29724"/>
                  <a:pt x="1860" y="29724"/>
                  <a:pt x="1860" y="29724"/>
                </a:cubicBezTo>
                <a:cubicBezTo>
                  <a:pt x="1860" y="29724"/>
                  <a:pt x="1860" y="26422"/>
                  <a:pt x="930" y="26422"/>
                </a:cubicBezTo>
                <a:cubicBezTo>
                  <a:pt x="930" y="25321"/>
                  <a:pt x="0" y="24220"/>
                  <a:pt x="0" y="24220"/>
                </a:cubicBezTo>
                <a:cubicBezTo>
                  <a:pt x="0" y="20917"/>
                  <a:pt x="0" y="20917"/>
                  <a:pt x="0" y="20917"/>
                </a:cubicBezTo>
                <a:lnTo>
                  <a:pt x="930" y="19816"/>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9" name="Shape 2034">
            <a:extLst>
              <a:ext uri="{FF2B5EF4-FFF2-40B4-BE49-F238E27FC236}">
                <a16:creationId xmlns:a16="http://schemas.microsoft.com/office/drawing/2014/main" id="{AF965340-001E-0A86-E7C1-A12AC325DFD2}"/>
              </a:ext>
            </a:extLst>
          </p:cNvPr>
          <p:cNvSpPr/>
          <p:nvPr/>
        </p:nvSpPr>
        <p:spPr>
          <a:xfrm>
            <a:off x="7687053" y="4375869"/>
            <a:ext cx="868826" cy="466741"/>
          </a:xfrm>
          <a:custGeom>
            <a:avLst/>
            <a:gdLst/>
            <a:ahLst/>
            <a:cxnLst/>
            <a:rect l="0" t="0" r="0" b="0"/>
            <a:pathLst>
              <a:path w="120000" h="120000" extrusionOk="0">
                <a:moveTo>
                  <a:pt x="21500" y="24360"/>
                </a:moveTo>
                <a:cubicBezTo>
                  <a:pt x="22000" y="24360"/>
                  <a:pt x="25000" y="19849"/>
                  <a:pt x="25000" y="19849"/>
                </a:cubicBezTo>
                <a:cubicBezTo>
                  <a:pt x="28000" y="18045"/>
                  <a:pt x="28000" y="18045"/>
                  <a:pt x="28000" y="18045"/>
                </a:cubicBezTo>
                <a:cubicBezTo>
                  <a:pt x="29000" y="16240"/>
                  <a:pt x="29000" y="16240"/>
                  <a:pt x="29000" y="16240"/>
                </a:cubicBezTo>
                <a:cubicBezTo>
                  <a:pt x="30000" y="12631"/>
                  <a:pt x="30000" y="12631"/>
                  <a:pt x="30000" y="12631"/>
                </a:cubicBezTo>
                <a:cubicBezTo>
                  <a:pt x="30000" y="12631"/>
                  <a:pt x="29500" y="10827"/>
                  <a:pt x="31000" y="10827"/>
                </a:cubicBezTo>
                <a:cubicBezTo>
                  <a:pt x="32500" y="10827"/>
                  <a:pt x="37000" y="9022"/>
                  <a:pt x="37000" y="9022"/>
                </a:cubicBezTo>
                <a:cubicBezTo>
                  <a:pt x="37500" y="7218"/>
                  <a:pt x="37500" y="7218"/>
                  <a:pt x="37500" y="7218"/>
                </a:cubicBezTo>
                <a:cubicBezTo>
                  <a:pt x="36500" y="4511"/>
                  <a:pt x="36500" y="4511"/>
                  <a:pt x="36500" y="4511"/>
                </a:cubicBezTo>
                <a:cubicBezTo>
                  <a:pt x="36500" y="4511"/>
                  <a:pt x="36500" y="902"/>
                  <a:pt x="36500" y="902"/>
                </a:cubicBezTo>
                <a:cubicBezTo>
                  <a:pt x="37000" y="0"/>
                  <a:pt x="39000" y="0"/>
                  <a:pt x="40000" y="0"/>
                </a:cubicBezTo>
                <a:cubicBezTo>
                  <a:pt x="41000" y="902"/>
                  <a:pt x="42000" y="1804"/>
                  <a:pt x="42500" y="2706"/>
                </a:cubicBezTo>
                <a:cubicBezTo>
                  <a:pt x="42500" y="3609"/>
                  <a:pt x="42500" y="2706"/>
                  <a:pt x="42500" y="4511"/>
                </a:cubicBezTo>
                <a:cubicBezTo>
                  <a:pt x="42500" y="6315"/>
                  <a:pt x="42500" y="8120"/>
                  <a:pt x="42500" y="8120"/>
                </a:cubicBezTo>
                <a:cubicBezTo>
                  <a:pt x="42500" y="8120"/>
                  <a:pt x="43000" y="9022"/>
                  <a:pt x="43500" y="9924"/>
                </a:cubicBezTo>
                <a:cubicBezTo>
                  <a:pt x="44500" y="9924"/>
                  <a:pt x="45500" y="11729"/>
                  <a:pt x="45500" y="10827"/>
                </a:cubicBezTo>
                <a:cubicBezTo>
                  <a:pt x="45500" y="10827"/>
                  <a:pt x="46000" y="9924"/>
                  <a:pt x="46500" y="9022"/>
                </a:cubicBezTo>
                <a:cubicBezTo>
                  <a:pt x="46500" y="9022"/>
                  <a:pt x="46500" y="9022"/>
                  <a:pt x="46500" y="9022"/>
                </a:cubicBezTo>
                <a:cubicBezTo>
                  <a:pt x="46500" y="10827"/>
                  <a:pt x="47000" y="9924"/>
                  <a:pt x="47500" y="9924"/>
                </a:cubicBezTo>
                <a:cubicBezTo>
                  <a:pt x="48000" y="9924"/>
                  <a:pt x="50000" y="8120"/>
                  <a:pt x="50000" y="8120"/>
                </a:cubicBezTo>
                <a:cubicBezTo>
                  <a:pt x="50000" y="8120"/>
                  <a:pt x="49500" y="5413"/>
                  <a:pt x="49500" y="5413"/>
                </a:cubicBezTo>
                <a:cubicBezTo>
                  <a:pt x="49500" y="4511"/>
                  <a:pt x="49500" y="3609"/>
                  <a:pt x="49500" y="2706"/>
                </a:cubicBezTo>
                <a:cubicBezTo>
                  <a:pt x="50000" y="1804"/>
                  <a:pt x="50000" y="1804"/>
                  <a:pt x="50000" y="1804"/>
                </a:cubicBezTo>
                <a:cubicBezTo>
                  <a:pt x="50500" y="1804"/>
                  <a:pt x="51500" y="2706"/>
                  <a:pt x="51500" y="2706"/>
                </a:cubicBezTo>
                <a:cubicBezTo>
                  <a:pt x="51500" y="2706"/>
                  <a:pt x="52500" y="3609"/>
                  <a:pt x="53000" y="3609"/>
                </a:cubicBezTo>
                <a:cubicBezTo>
                  <a:pt x="54000" y="3609"/>
                  <a:pt x="53500" y="5413"/>
                  <a:pt x="53500" y="5413"/>
                </a:cubicBezTo>
                <a:cubicBezTo>
                  <a:pt x="53500" y="5413"/>
                  <a:pt x="54000" y="8120"/>
                  <a:pt x="55000" y="9022"/>
                </a:cubicBezTo>
                <a:cubicBezTo>
                  <a:pt x="56000" y="9924"/>
                  <a:pt x="56000" y="10827"/>
                  <a:pt x="56000" y="11729"/>
                </a:cubicBezTo>
                <a:cubicBezTo>
                  <a:pt x="56500" y="11729"/>
                  <a:pt x="57500" y="11729"/>
                  <a:pt x="57500" y="11729"/>
                </a:cubicBezTo>
                <a:cubicBezTo>
                  <a:pt x="59000" y="10827"/>
                  <a:pt x="59000" y="10827"/>
                  <a:pt x="59000" y="10827"/>
                </a:cubicBezTo>
                <a:cubicBezTo>
                  <a:pt x="59000" y="10827"/>
                  <a:pt x="60000" y="11729"/>
                  <a:pt x="60500" y="13533"/>
                </a:cubicBezTo>
                <a:cubicBezTo>
                  <a:pt x="60500" y="14436"/>
                  <a:pt x="62000" y="14436"/>
                  <a:pt x="62500" y="13533"/>
                </a:cubicBezTo>
                <a:cubicBezTo>
                  <a:pt x="63000" y="13533"/>
                  <a:pt x="63000" y="13533"/>
                  <a:pt x="63000" y="13533"/>
                </a:cubicBezTo>
                <a:cubicBezTo>
                  <a:pt x="63500" y="14436"/>
                  <a:pt x="63500" y="14436"/>
                  <a:pt x="63500" y="14436"/>
                </a:cubicBezTo>
                <a:cubicBezTo>
                  <a:pt x="63500" y="14436"/>
                  <a:pt x="64500" y="18045"/>
                  <a:pt x="66000" y="15338"/>
                </a:cubicBezTo>
                <a:cubicBezTo>
                  <a:pt x="67500" y="12631"/>
                  <a:pt x="66500" y="15338"/>
                  <a:pt x="66500" y="15338"/>
                </a:cubicBezTo>
                <a:cubicBezTo>
                  <a:pt x="66500" y="15338"/>
                  <a:pt x="67500" y="18045"/>
                  <a:pt x="68000" y="18045"/>
                </a:cubicBezTo>
                <a:cubicBezTo>
                  <a:pt x="69000" y="18045"/>
                  <a:pt x="69000" y="18045"/>
                  <a:pt x="69000" y="18045"/>
                </a:cubicBezTo>
                <a:cubicBezTo>
                  <a:pt x="71000" y="16240"/>
                  <a:pt x="71000" y="16240"/>
                  <a:pt x="71000" y="16240"/>
                </a:cubicBezTo>
                <a:cubicBezTo>
                  <a:pt x="72500" y="15338"/>
                  <a:pt x="72500" y="15338"/>
                  <a:pt x="72500" y="15338"/>
                </a:cubicBezTo>
                <a:cubicBezTo>
                  <a:pt x="72500" y="15338"/>
                  <a:pt x="74000" y="15338"/>
                  <a:pt x="73500" y="19849"/>
                </a:cubicBezTo>
                <a:cubicBezTo>
                  <a:pt x="73500" y="23458"/>
                  <a:pt x="73000" y="22556"/>
                  <a:pt x="73000" y="22556"/>
                </a:cubicBezTo>
                <a:cubicBezTo>
                  <a:pt x="72000" y="25263"/>
                  <a:pt x="72000" y="25263"/>
                  <a:pt x="72000" y="25263"/>
                </a:cubicBezTo>
                <a:cubicBezTo>
                  <a:pt x="72000" y="27969"/>
                  <a:pt x="72000" y="27969"/>
                  <a:pt x="72000" y="27969"/>
                </a:cubicBezTo>
                <a:cubicBezTo>
                  <a:pt x="72000" y="27969"/>
                  <a:pt x="72500" y="27969"/>
                  <a:pt x="73000" y="27969"/>
                </a:cubicBezTo>
                <a:cubicBezTo>
                  <a:pt x="73500" y="27969"/>
                  <a:pt x="74000" y="31578"/>
                  <a:pt x="74000" y="31578"/>
                </a:cubicBezTo>
                <a:cubicBezTo>
                  <a:pt x="75500" y="32481"/>
                  <a:pt x="75500" y="32481"/>
                  <a:pt x="75500" y="32481"/>
                </a:cubicBezTo>
                <a:cubicBezTo>
                  <a:pt x="75500" y="32481"/>
                  <a:pt x="76000" y="33383"/>
                  <a:pt x="77000" y="34285"/>
                </a:cubicBezTo>
                <a:cubicBezTo>
                  <a:pt x="77500" y="35187"/>
                  <a:pt x="78000" y="36992"/>
                  <a:pt x="78000" y="36992"/>
                </a:cubicBezTo>
                <a:cubicBezTo>
                  <a:pt x="78000" y="36992"/>
                  <a:pt x="78500" y="40601"/>
                  <a:pt x="79000" y="41503"/>
                </a:cubicBezTo>
                <a:cubicBezTo>
                  <a:pt x="79000" y="43308"/>
                  <a:pt x="82000" y="39699"/>
                  <a:pt x="82000" y="39699"/>
                </a:cubicBezTo>
                <a:cubicBezTo>
                  <a:pt x="82500" y="35187"/>
                  <a:pt x="82500" y="35187"/>
                  <a:pt x="82500" y="35187"/>
                </a:cubicBezTo>
                <a:cubicBezTo>
                  <a:pt x="85500" y="33383"/>
                  <a:pt x="85500" y="33383"/>
                  <a:pt x="85500" y="33383"/>
                </a:cubicBezTo>
                <a:cubicBezTo>
                  <a:pt x="84500" y="27969"/>
                  <a:pt x="84500" y="27969"/>
                  <a:pt x="84500" y="27969"/>
                </a:cubicBezTo>
                <a:cubicBezTo>
                  <a:pt x="83500" y="24360"/>
                  <a:pt x="83500" y="24360"/>
                  <a:pt x="83500" y="24360"/>
                </a:cubicBezTo>
                <a:cubicBezTo>
                  <a:pt x="83500" y="24360"/>
                  <a:pt x="85500" y="25263"/>
                  <a:pt x="86000" y="24360"/>
                </a:cubicBezTo>
                <a:cubicBezTo>
                  <a:pt x="86500" y="24360"/>
                  <a:pt x="88000" y="25263"/>
                  <a:pt x="88000" y="25263"/>
                </a:cubicBezTo>
                <a:cubicBezTo>
                  <a:pt x="93500" y="29774"/>
                  <a:pt x="93500" y="29774"/>
                  <a:pt x="93500" y="29774"/>
                </a:cubicBezTo>
                <a:cubicBezTo>
                  <a:pt x="93500" y="29774"/>
                  <a:pt x="95000" y="28872"/>
                  <a:pt x="96000" y="28872"/>
                </a:cubicBezTo>
                <a:cubicBezTo>
                  <a:pt x="97000" y="27969"/>
                  <a:pt x="97000" y="26165"/>
                  <a:pt x="97000" y="26165"/>
                </a:cubicBezTo>
                <a:cubicBezTo>
                  <a:pt x="97000" y="26165"/>
                  <a:pt x="97500" y="27067"/>
                  <a:pt x="98500" y="28872"/>
                </a:cubicBezTo>
                <a:cubicBezTo>
                  <a:pt x="99000" y="31578"/>
                  <a:pt x="98000" y="30676"/>
                  <a:pt x="98000" y="31578"/>
                </a:cubicBezTo>
                <a:cubicBezTo>
                  <a:pt x="97500" y="32481"/>
                  <a:pt x="96500" y="35187"/>
                  <a:pt x="96500" y="35187"/>
                </a:cubicBezTo>
                <a:cubicBezTo>
                  <a:pt x="96500" y="35187"/>
                  <a:pt x="97000" y="36992"/>
                  <a:pt x="98000" y="36992"/>
                </a:cubicBezTo>
                <a:cubicBezTo>
                  <a:pt x="98500" y="36992"/>
                  <a:pt x="98000" y="37894"/>
                  <a:pt x="99000" y="39699"/>
                </a:cubicBezTo>
                <a:cubicBezTo>
                  <a:pt x="99500" y="40601"/>
                  <a:pt x="101500" y="41503"/>
                  <a:pt x="101500" y="41503"/>
                </a:cubicBezTo>
                <a:cubicBezTo>
                  <a:pt x="103000" y="41503"/>
                  <a:pt x="103000" y="41503"/>
                  <a:pt x="103000" y="41503"/>
                </a:cubicBezTo>
                <a:cubicBezTo>
                  <a:pt x="104500" y="38796"/>
                  <a:pt x="104500" y="38796"/>
                  <a:pt x="104500" y="38796"/>
                </a:cubicBezTo>
                <a:cubicBezTo>
                  <a:pt x="104500" y="38796"/>
                  <a:pt x="106000" y="39699"/>
                  <a:pt x="106500" y="40601"/>
                </a:cubicBezTo>
                <a:cubicBezTo>
                  <a:pt x="107000" y="41503"/>
                  <a:pt x="109500" y="43308"/>
                  <a:pt x="109500" y="43308"/>
                </a:cubicBezTo>
                <a:cubicBezTo>
                  <a:pt x="113500" y="41503"/>
                  <a:pt x="113500" y="41503"/>
                  <a:pt x="113500" y="41503"/>
                </a:cubicBezTo>
                <a:cubicBezTo>
                  <a:pt x="114000" y="48721"/>
                  <a:pt x="114000" y="48721"/>
                  <a:pt x="114000" y="48721"/>
                </a:cubicBezTo>
                <a:cubicBezTo>
                  <a:pt x="114000" y="48721"/>
                  <a:pt x="115000" y="48721"/>
                  <a:pt x="116000" y="51428"/>
                </a:cubicBezTo>
                <a:cubicBezTo>
                  <a:pt x="117000" y="53233"/>
                  <a:pt x="116500" y="51428"/>
                  <a:pt x="116500" y="51428"/>
                </a:cubicBezTo>
                <a:cubicBezTo>
                  <a:pt x="116500" y="51428"/>
                  <a:pt x="118500" y="53233"/>
                  <a:pt x="118500" y="54135"/>
                </a:cubicBezTo>
                <a:cubicBezTo>
                  <a:pt x="118500" y="55939"/>
                  <a:pt x="119000" y="57744"/>
                  <a:pt x="119000" y="57744"/>
                </a:cubicBezTo>
                <a:cubicBezTo>
                  <a:pt x="120000" y="61353"/>
                  <a:pt x="120000" y="61353"/>
                  <a:pt x="120000" y="61353"/>
                </a:cubicBezTo>
                <a:cubicBezTo>
                  <a:pt x="119500" y="61353"/>
                  <a:pt x="118500" y="61353"/>
                  <a:pt x="118000" y="61353"/>
                </a:cubicBezTo>
                <a:cubicBezTo>
                  <a:pt x="118000" y="61353"/>
                  <a:pt x="117500" y="62255"/>
                  <a:pt x="117000" y="62255"/>
                </a:cubicBezTo>
                <a:cubicBezTo>
                  <a:pt x="116500" y="62255"/>
                  <a:pt x="116000" y="62255"/>
                  <a:pt x="116000" y="62255"/>
                </a:cubicBezTo>
                <a:cubicBezTo>
                  <a:pt x="114500" y="63157"/>
                  <a:pt x="114500" y="63157"/>
                  <a:pt x="114500" y="63157"/>
                </a:cubicBezTo>
                <a:cubicBezTo>
                  <a:pt x="113500" y="64962"/>
                  <a:pt x="113500" y="64962"/>
                  <a:pt x="113500" y="64962"/>
                </a:cubicBezTo>
                <a:cubicBezTo>
                  <a:pt x="112500" y="66766"/>
                  <a:pt x="112500" y="66766"/>
                  <a:pt x="112500" y="66766"/>
                </a:cubicBezTo>
                <a:cubicBezTo>
                  <a:pt x="111500" y="70375"/>
                  <a:pt x="111500" y="70375"/>
                  <a:pt x="111500" y="70375"/>
                </a:cubicBezTo>
                <a:cubicBezTo>
                  <a:pt x="111500" y="72180"/>
                  <a:pt x="111500" y="72180"/>
                  <a:pt x="111500" y="72180"/>
                </a:cubicBezTo>
                <a:cubicBezTo>
                  <a:pt x="110000" y="74887"/>
                  <a:pt x="110000" y="74887"/>
                  <a:pt x="110000" y="74887"/>
                </a:cubicBezTo>
                <a:cubicBezTo>
                  <a:pt x="110000" y="74887"/>
                  <a:pt x="108500" y="76691"/>
                  <a:pt x="108000" y="76691"/>
                </a:cubicBezTo>
                <a:cubicBezTo>
                  <a:pt x="107500" y="76691"/>
                  <a:pt x="107500" y="80300"/>
                  <a:pt x="107500" y="80300"/>
                </a:cubicBezTo>
                <a:cubicBezTo>
                  <a:pt x="108000" y="83007"/>
                  <a:pt x="108000" y="83007"/>
                  <a:pt x="108000" y="83007"/>
                </a:cubicBezTo>
                <a:cubicBezTo>
                  <a:pt x="107500" y="87518"/>
                  <a:pt x="107500" y="87518"/>
                  <a:pt x="107500" y="87518"/>
                </a:cubicBezTo>
                <a:cubicBezTo>
                  <a:pt x="105000" y="89323"/>
                  <a:pt x="105000" y="89323"/>
                  <a:pt x="105000" y="89323"/>
                </a:cubicBezTo>
                <a:cubicBezTo>
                  <a:pt x="104500" y="92030"/>
                  <a:pt x="104500" y="92030"/>
                  <a:pt x="104500" y="92030"/>
                </a:cubicBezTo>
                <a:cubicBezTo>
                  <a:pt x="104000" y="93834"/>
                  <a:pt x="104000" y="93834"/>
                  <a:pt x="104000" y="93834"/>
                </a:cubicBezTo>
                <a:cubicBezTo>
                  <a:pt x="104000" y="93834"/>
                  <a:pt x="103000" y="94736"/>
                  <a:pt x="103000" y="94736"/>
                </a:cubicBezTo>
                <a:cubicBezTo>
                  <a:pt x="102500" y="93834"/>
                  <a:pt x="102500" y="96541"/>
                  <a:pt x="102500" y="96541"/>
                </a:cubicBezTo>
                <a:cubicBezTo>
                  <a:pt x="101500" y="98345"/>
                  <a:pt x="101500" y="98345"/>
                  <a:pt x="101500" y="98345"/>
                </a:cubicBezTo>
                <a:cubicBezTo>
                  <a:pt x="101000" y="98345"/>
                  <a:pt x="101000" y="98345"/>
                  <a:pt x="101000" y="98345"/>
                </a:cubicBezTo>
                <a:cubicBezTo>
                  <a:pt x="100000" y="99248"/>
                  <a:pt x="100000" y="99248"/>
                  <a:pt x="100000" y="99248"/>
                </a:cubicBezTo>
                <a:cubicBezTo>
                  <a:pt x="100000" y="99248"/>
                  <a:pt x="99500" y="100150"/>
                  <a:pt x="99000" y="100150"/>
                </a:cubicBezTo>
                <a:cubicBezTo>
                  <a:pt x="99000" y="101052"/>
                  <a:pt x="98500" y="100150"/>
                  <a:pt x="98500" y="100150"/>
                </a:cubicBezTo>
                <a:cubicBezTo>
                  <a:pt x="98500" y="100150"/>
                  <a:pt x="97500" y="99248"/>
                  <a:pt x="97000" y="99248"/>
                </a:cubicBezTo>
                <a:cubicBezTo>
                  <a:pt x="97000" y="99248"/>
                  <a:pt x="97000" y="100150"/>
                  <a:pt x="96500" y="100150"/>
                </a:cubicBezTo>
                <a:cubicBezTo>
                  <a:pt x="96500" y="100150"/>
                  <a:pt x="96500" y="100150"/>
                  <a:pt x="96000" y="101052"/>
                </a:cubicBezTo>
                <a:cubicBezTo>
                  <a:pt x="96000" y="101052"/>
                  <a:pt x="95500" y="100150"/>
                  <a:pt x="95000" y="100150"/>
                </a:cubicBezTo>
                <a:cubicBezTo>
                  <a:pt x="94500" y="100150"/>
                  <a:pt x="94500" y="99248"/>
                  <a:pt x="94500" y="99248"/>
                </a:cubicBezTo>
                <a:cubicBezTo>
                  <a:pt x="94000" y="99248"/>
                  <a:pt x="93500" y="99248"/>
                  <a:pt x="93500" y="99248"/>
                </a:cubicBezTo>
                <a:cubicBezTo>
                  <a:pt x="93000" y="99248"/>
                  <a:pt x="92500" y="99248"/>
                  <a:pt x="92500" y="99248"/>
                </a:cubicBezTo>
                <a:cubicBezTo>
                  <a:pt x="92500" y="99248"/>
                  <a:pt x="92000" y="100150"/>
                  <a:pt x="92000" y="100150"/>
                </a:cubicBezTo>
                <a:cubicBezTo>
                  <a:pt x="91000" y="101052"/>
                  <a:pt x="91000" y="101052"/>
                  <a:pt x="91000" y="101052"/>
                </a:cubicBezTo>
                <a:cubicBezTo>
                  <a:pt x="91000" y="101052"/>
                  <a:pt x="91000" y="101954"/>
                  <a:pt x="91000" y="102857"/>
                </a:cubicBezTo>
                <a:cubicBezTo>
                  <a:pt x="91000" y="102857"/>
                  <a:pt x="91000" y="103759"/>
                  <a:pt x="90500" y="103759"/>
                </a:cubicBezTo>
                <a:cubicBezTo>
                  <a:pt x="90500" y="103759"/>
                  <a:pt x="90000" y="105563"/>
                  <a:pt x="90000" y="105563"/>
                </a:cubicBezTo>
                <a:cubicBezTo>
                  <a:pt x="90000" y="105563"/>
                  <a:pt x="90000" y="108270"/>
                  <a:pt x="89500" y="108270"/>
                </a:cubicBezTo>
                <a:cubicBezTo>
                  <a:pt x="89500" y="108270"/>
                  <a:pt x="89500" y="109172"/>
                  <a:pt x="89500" y="109172"/>
                </a:cubicBezTo>
                <a:cubicBezTo>
                  <a:pt x="89500" y="110977"/>
                  <a:pt x="89500" y="110977"/>
                  <a:pt x="89500" y="110977"/>
                </a:cubicBezTo>
                <a:cubicBezTo>
                  <a:pt x="89500" y="111879"/>
                  <a:pt x="89500" y="111879"/>
                  <a:pt x="89500" y="111879"/>
                </a:cubicBezTo>
                <a:cubicBezTo>
                  <a:pt x="88500" y="110977"/>
                  <a:pt x="88500" y="110977"/>
                  <a:pt x="88500" y="110977"/>
                </a:cubicBezTo>
                <a:cubicBezTo>
                  <a:pt x="87500" y="105563"/>
                  <a:pt x="87500" y="105563"/>
                  <a:pt x="87500" y="105563"/>
                </a:cubicBezTo>
                <a:cubicBezTo>
                  <a:pt x="87500" y="105563"/>
                  <a:pt x="86000" y="106466"/>
                  <a:pt x="84500" y="106466"/>
                </a:cubicBezTo>
                <a:cubicBezTo>
                  <a:pt x="83000" y="105563"/>
                  <a:pt x="82000" y="103759"/>
                  <a:pt x="81500" y="103759"/>
                </a:cubicBezTo>
                <a:cubicBezTo>
                  <a:pt x="81500" y="102857"/>
                  <a:pt x="79500" y="103759"/>
                  <a:pt x="79500" y="103759"/>
                </a:cubicBezTo>
                <a:cubicBezTo>
                  <a:pt x="79000" y="107368"/>
                  <a:pt x="79000" y="107368"/>
                  <a:pt x="79000" y="107368"/>
                </a:cubicBezTo>
                <a:cubicBezTo>
                  <a:pt x="73500" y="106466"/>
                  <a:pt x="73500" y="106466"/>
                  <a:pt x="73500" y="106466"/>
                </a:cubicBezTo>
                <a:cubicBezTo>
                  <a:pt x="71500" y="104661"/>
                  <a:pt x="71500" y="104661"/>
                  <a:pt x="71500" y="104661"/>
                </a:cubicBezTo>
                <a:cubicBezTo>
                  <a:pt x="68000" y="101954"/>
                  <a:pt x="68000" y="101954"/>
                  <a:pt x="68000" y="101954"/>
                </a:cubicBezTo>
                <a:cubicBezTo>
                  <a:pt x="67000" y="101052"/>
                  <a:pt x="67000" y="101052"/>
                  <a:pt x="67000" y="101052"/>
                </a:cubicBezTo>
                <a:cubicBezTo>
                  <a:pt x="67000" y="101052"/>
                  <a:pt x="65000" y="101052"/>
                  <a:pt x="64500" y="101052"/>
                </a:cubicBezTo>
                <a:cubicBezTo>
                  <a:pt x="64000" y="101052"/>
                  <a:pt x="62000" y="100150"/>
                  <a:pt x="62000" y="100150"/>
                </a:cubicBezTo>
                <a:cubicBezTo>
                  <a:pt x="62000" y="100150"/>
                  <a:pt x="60000" y="99248"/>
                  <a:pt x="59500" y="99248"/>
                </a:cubicBezTo>
                <a:cubicBezTo>
                  <a:pt x="59000" y="99248"/>
                  <a:pt x="58000" y="99248"/>
                  <a:pt x="58000" y="99248"/>
                </a:cubicBezTo>
                <a:cubicBezTo>
                  <a:pt x="55500" y="98345"/>
                  <a:pt x="55500" y="98345"/>
                  <a:pt x="55500" y="98345"/>
                </a:cubicBezTo>
                <a:cubicBezTo>
                  <a:pt x="55500" y="98345"/>
                  <a:pt x="54000" y="96541"/>
                  <a:pt x="53000" y="97443"/>
                </a:cubicBezTo>
                <a:cubicBezTo>
                  <a:pt x="52500" y="97443"/>
                  <a:pt x="53000" y="100150"/>
                  <a:pt x="53000" y="100150"/>
                </a:cubicBezTo>
                <a:cubicBezTo>
                  <a:pt x="53000" y="100150"/>
                  <a:pt x="52500" y="104661"/>
                  <a:pt x="53000" y="105563"/>
                </a:cubicBezTo>
                <a:cubicBezTo>
                  <a:pt x="53000" y="107368"/>
                  <a:pt x="52000" y="109172"/>
                  <a:pt x="52000" y="109172"/>
                </a:cubicBezTo>
                <a:cubicBezTo>
                  <a:pt x="50500" y="110075"/>
                  <a:pt x="50500" y="110075"/>
                  <a:pt x="50500" y="110075"/>
                </a:cubicBezTo>
                <a:cubicBezTo>
                  <a:pt x="50500" y="110075"/>
                  <a:pt x="49500" y="112781"/>
                  <a:pt x="49000" y="112781"/>
                </a:cubicBezTo>
                <a:cubicBezTo>
                  <a:pt x="48500" y="112781"/>
                  <a:pt x="48500" y="118195"/>
                  <a:pt x="48500" y="118195"/>
                </a:cubicBezTo>
                <a:cubicBezTo>
                  <a:pt x="46500" y="119097"/>
                  <a:pt x="46500" y="119097"/>
                  <a:pt x="46500" y="119097"/>
                </a:cubicBezTo>
                <a:cubicBezTo>
                  <a:pt x="44500" y="116390"/>
                  <a:pt x="44500" y="116390"/>
                  <a:pt x="44500" y="116390"/>
                </a:cubicBezTo>
                <a:cubicBezTo>
                  <a:pt x="43000" y="118195"/>
                  <a:pt x="43000" y="118195"/>
                  <a:pt x="43000" y="118195"/>
                </a:cubicBezTo>
                <a:cubicBezTo>
                  <a:pt x="42500" y="120000"/>
                  <a:pt x="42500" y="120000"/>
                  <a:pt x="42500" y="120000"/>
                </a:cubicBezTo>
                <a:cubicBezTo>
                  <a:pt x="42500" y="120000"/>
                  <a:pt x="40000" y="119097"/>
                  <a:pt x="40000" y="119097"/>
                </a:cubicBezTo>
                <a:cubicBezTo>
                  <a:pt x="39500" y="119097"/>
                  <a:pt x="37000" y="118195"/>
                  <a:pt x="37000" y="118195"/>
                </a:cubicBezTo>
                <a:cubicBezTo>
                  <a:pt x="37000" y="118195"/>
                  <a:pt x="35500" y="115488"/>
                  <a:pt x="35000" y="114586"/>
                </a:cubicBezTo>
                <a:cubicBezTo>
                  <a:pt x="34500" y="113684"/>
                  <a:pt x="32500" y="111879"/>
                  <a:pt x="32000" y="110977"/>
                </a:cubicBezTo>
                <a:cubicBezTo>
                  <a:pt x="31500" y="110977"/>
                  <a:pt x="31500" y="110075"/>
                  <a:pt x="31500" y="110075"/>
                </a:cubicBezTo>
                <a:cubicBezTo>
                  <a:pt x="30500" y="108270"/>
                  <a:pt x="31000" y="108270"/>
                  <a:pt x="30000" y="107368"/>
                </a:cubicBezTo>
                <a:cubicBezTo>
                  <a:pt x="29000" y="106466"/>
                  <a:pt x="28000" y="106466"/>
                  <a:pt x="28000" y="105563"/>
                </a:cubicBezTo>
                <a:cubicBezTo>
                  <a:pt x="28000" y="104661"/>
                  <a:pt x="28500" y="102857"/>
                  <a:pt x="27500" y="102857"/>
                </a:cubicBezTo>
                <a:cubicBezTo>
                  <a:pt x="26000" y="103759"/>
                  <a:pt x="25500" y="104661"/>
                  <a:pt x="25000" y="103759"/>
                </a:cubicBezTo>
                <a:cubicBezTo>
                  <a:pt x="24000" y="101954"/>
                  <a:pt x="24000" y="101954"/>
                  <a:pt x="23500" y="100150"/>
                </a:cubicBezTo>
                <a:cubicBezTo>
                  <a:pt x="23500" y="98345"/>
                  <a:pt x="23500" y="96541"/>
                  <a:pt x="22500" y="96541"/>
                </a:cubicBezTo>
                <a:cubicBezTo>
                  <a:pt x="21500" y="96541"/>
                  <a:pt x="21000" y="95639"/>
                  <a:pt x="21000" y="95639"/>
                </a:cubicBezTo>
                <a:cubicBezTo>
                  <a:pt x="21000" y="95639"/>
                  <a:pt x="20500" y="96541"/>
                  <a:pt x="20000" y="94736"/>
                </a:cubicBezTo>
                <a:cubicBezTo>
                  <a:pt x="19500" y="92030"/>
                  <a:pt x="21000" y="93834"/>
                  <a:pt x="19500" y="90225"/>
                </a:cubicBezTo>
                <a:cubicBezTo>
                  <a:pt x="17500" y="87518"/>
                  <a:pt x="18000" y="88421"/>
                  <a:pt x="17000" y="86616"/>
                </a:cubicBezTo>
                <a:cubicBezTo>
                  <a:pt x="16000" y="84812"/>
                  <a:pt x="13000" y="86616"/>
                  <a:pt x="13000" y="86616"/>
                </a:cubicBezTo>
                <a:cubicBezTo>
                  <a:pt x="13000" y="86616"/>
                  <a:pt x="13000" y="85714"/>
                  <a:pt x="12000" y="83909"/>
                </a:cubicBezTo>
                <a:cubicBezTo>
                  <a:pt x="11000" y="82105"/>
                  <a:pt x="11500" y="83007"/>
                  <a:pt x="10500" y="81203"/>
                </a:cubicBezTo>
                <a:cubicBezTo>
                  <a:pt x="9500" y="78496"/>
                  <a:pt x="9500" y="79398"/>
                  <a:pt x="9500" y="76691"/>
                </a:cubicBezTo>
                <a:cubicBezTo>
                  <a:pt x="9000" y="73984"/>
                  <a:pt x="9500" y="73082"/>
                  <a:pt x="8500" y="71278"/>
                </a:cubicBezTo>
                <a:cubicBezTo>
                  <a:pt x="7500" y="69473"/>
                  <a:pt x="7000" y="67669"/>
                  <a:pt x="7000" y="67669"/>
                </a:cubicBezTo>
                <a:cubicBezTo>
                  <a:pt x="7000" y="67669"/>
                  <a:pt x="6000" y="65864"/>
                  <a:pt x="7000" y="63157"/>
                </a:cubicBezTo>
                <a:cubicBezTo>
                  <a:pt x="8000" y="61353"/>
                  <a:pt x="8000" y="61353"/>
                  <a:pt x="8000" y="59548"/>
                </a:cubicBezTo>
                <a:cubicBezTo>
                  <a:pt x="8000" y="58646"/>
                  <a:pt x="8500" y="56842"/>
                  <a:pt x="7000" y="55037"/>
                </a:cubicBezTo>
                <a:cubicBezTo>
                  <a:pt x="5500" y="53233"/>
                  <a:pt x="5500" y="53233"/>
                  <a:pt x="4000" y="51428"/>
                </a:cubicBezTo>
                <a:cubicBezTo>
                  <a:pt x="3000" y="50526"/>
                  <a:pt x="2500" y="50526"/>
                  <a:pt x="2000" y="49624"/>
                </a:cubicBezTo>
                <a:cubicBezTo>
                  <a:pt x="1500" y="48721"/>
                  <a:pt x="500" y="42406"/>
                  <a:pt x="500" y="42406"/>
                </a:cubicBezTo>
                <a:cubicBezTo>
                  <a:pt x="0" y="39699"/>
                  <a:pt x="0" y="39699"/>
                  <a:pt x="0" y="39699"/>
                </a:cubicBezTo>
                <a:cubicBezTo>
                  <a:pt x="2500" y="39699"/>
                  <a:pt x="2500" y="39699"/>
                  <a:pt x="2500" y="39699"/>
                </a:cubicBezTo>
                <a:cubicBezTo>
                  <a:pt x="3000" y="43308"/>
                  <a:pt x="3000" y="43308"/>
                  <a:pt x="3000" y="43308"/>
                </a:cubicBezTo>
                <a:cubicBezTo>
                  <a:pt x="3500" y="46015"/>
                  <a:pt x="3500" y="46015"/>
                  <a:pt x="3500" y="46015"/>
                </a:cubicBezTo>
                <a:cubicBezTo>
                  <a:pt x="5000" y="40601"/>
                  <a:pt x="5000" y="40601"/>
                  <a:pt x="5000" y="40601"/>
                </a:cubicBezTo>
                <a:cubicBezTo>
                  <a:pt x="7000" y="36090"/>
                  <a:pt x="7000" y="36090"/>
                  <a:pt x="7000" y="36090"/>
                </a:cubicBezTo>
                <a:cubicBezTo>
                  <a:pt x="7000" y="36090"/>
                  <a:pt x="7000" y="36090"/>
                  <a:pt x="8500" y="36090"/>
                </a:cubicBezTo>
                <a:cubicBezTo>
                  <a:pt x="9500" y="36090"/>
                  <a:pt x="11000" y="34285"/>
                  <a:pt x="11500" y="34285"/>
                </a:cubicBezTo>
                <a:cubicBezTo>
                  <a:pt x="12500" y="34285"/>
                  <a:pt x="14000" y="35187"/>
                  <a:pt x="14500" y="35187"/>
                </a:cubicBezTo>
                <a:cubicBezTo>
                  <a:pt x="15500" y="34285"/>
                  <a:pt x="16000" y="34285"/>
                  <a:pt x="16000" y="32481"/>
                </a:cubicBezTo>
                <a:cubicBezTo>
                  <a:pt x="16500" y="31578"/>
                  <a:pt x="15500" y="29774"/>
                  <a:pt x="17500" y="28872"/>
                </a:cubicBezTo>
                <a:cubicBezTo>
                  <a:pt x="19000" y="27067"/>
                  <a:pt x="19500" y="27067"/>
                  <a:pt x="19500" y="27067"/>
                </a:cubicBezTo>
                <a:lnTo>
                  <a:pt x="21500" y="2436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0" name="Shape 2035">
            <a:extLst>
              <a:ext uri="{FF2B5EF4-FFF2-40B4-BE49-F238E27FC236}">
                <a16:creationId xmlns:a16="http://schemas.microsoft.com/office/drawing/2014/main" id="{B59B998A-F952-6FB6-F83C-AA6DBAD334E0}"/>
              </a:ext>
            </a:extLst>
          </p:cNvPr>
          <p:cNvSpPr/>
          <p:nvPr/>
        </p:nvSpPr>
        <p:spPr>
          <a:xfrm>
            <a:off x="11654342" y="4999886"/>
            <a:ext cx="1052012" cy="375424"/>
          </a:xfrm>
          <a:custGeom>
            <a:avLst/>
            <a:gdLst/>
            <a:ahLst/>
            <a:cxnLst/>
            <a:rect l="0" t="0" r="0" b="0"/>
            <a:pathLst>
              <a:path w="120000" h="120000" extrusionOk="0">
                <a:moveTo>
                  <a:pt x="95257" y="77383"/>
                </a:moveTo>
                <a:cubicBezTo>
                  <a:pt x="95670" y="77383"/>
                  <a:pt x="95670" y="77383"/>
                  <a:pt x="95670" y="77383"/>
                </a:cubicBezTo>
                <a:cubicBezTo>
                  <a:pt x="95257" y="76261"/>
                  <a:pt x="95257" y="76261"/>
                  <a:pt x="95257" y="76261"/>
                </a:cubicBezTo>
                <a:cubicBezTo>
                  <a:pt x="95257" y="76261"/>
                  <a:pt x="96082" y="75140"/>
                  <a:pt x="96082" y="75140"/>
                </a:cubicBezTo>
                <a:cubicBezTo>
                  <a:pt x="96082" y="75140"/>
                  <a:pt x="96082" y="75140"/>
                  <a:pt x="96082" y="75140"/>
                </a:cubicBezTo>
                <a:cubicBezTo>
                  <a:pt x="96082" y="75140"/>
                  <a:pt x="96082" y="75140"/>
                  <a:pt x="96082" y="75140"/>
                </a:cubicBezTo>
                <a:cubicBezTo>
                  <a:pt x="96082" y="75140"/>
                  <a:pt x="96082" y="75140"/>
                  <a:pt x="96082" y="75140"/>
                </a:cubicBezTo>
                <a:cubicBezTo>
                  <a:pt x="96082" y="75140"/>
                  <a:pt x="96082" y="75140"/>
                  <a:pt x="96082" y="75140"/>
                </a:cubicBezTo>
                <a:cubicBezTo>
                  <a:pt x="96082" y="75140"/>
                  <a:pt x="96082" y="75140"/>
                  <a:pt x="96082" y="75140"/>
                </a:cubicBezTo>
                <a:cubicBezTo>
                  <a:pt x="96082" y="75140"/>
                  <a:pt x="96082" y="75140"/>
                  <a:pt x="96082" y="75140"/>
                </a:cubicBezTo>
                <a:cubicBezTo>
                  <a:pt x="96494" y="75140"/>
                  <a:pt x="96494" y="75140"/>
                  <a:pt x="96494" y="75140"/>
                </a:cubicBezTo>
                <a:cubicBezTo>
                  <a:pt x="96494" y="75140"/>
                  <a:pt x="96494" y="75140"/>
                  <a:pt x="96494" y="75140"/>
                </a:cubicBezTo>
                <a:cubicBezTo>
                  <a:pt x="96907" y="75140"/>
                  <a:pt x="97731" y="75140"/>
                  <a:pt x="98144" y="75140"/>
                </a:cubicBezTo>
                <a:cubicBezTo>
                  <a:pt x="98144" y="75140"/>
                  <a:pt x="98144" y="75140"/>
                  <a:pt x="98144" y="75140"/>
                </a:cubicBezTo>
                <a:cubicBezTo>
                  <a:pt x="98144" y="75140"/>
                  <a:pt x="98144" y="75140"/>
                  <a:pt x="98144" y="75140"/>
                </a:cubicBezTo>
                <a:cubicBezTo>
                  <a:pt x="98144" y="75140"/>
                  <a:pt x="98144" y="75140"/>
                  <a:pt x="98144" y="75140"/>
                </a:cubicBezTo>
                <a:cubicBezTo>
                  <a:pt x="98144" y="75140"/>
                  <a:pt x="98144" y="75140"/>
                  <a:pt x="98144" y="75140"/>
                </a:cubicBezTo>
                <a:cubicBezTo>
                  <a:pt x="98144" y="75140"/>
                  <a:pt x="98144" y="75140"/>
                  <a:pt x="98144" y="75140"/>
                </a:cubicBezTo>
                <a:cubicBezTo>
                  <a:pt x="98556" y="75140"/>
                  <a:pt x="98556" y="75140"/>
                  <a:pt x="98556" y="75140"/>
                </a:cubicBezTo>
                <a:cubicBezTo>
                  <a:pt x="98556" y="75140"/>
                  <a:pt x="98556" y="75140"/>
                  <a:pt x="98556" y="75140"/>
                </a:cubicBezTo>
                <a:cubicBezTo>
                  <a:pt x="98556" y="75140"/>
                  <a:pt x="98556" y="75140"/>
                  <a:pt x="98556" y="75140"/>
                </a:cubicBezTo>
                <a:cubicBezTo>
                  <a:pt x="98556" y="75140"/>
                  <a:pt x="98556" y="75140"/>
                  <a:pt x="98556" y="75140"/>
                </a:cubicBezTo>
                <a:cubicBezTo>
                  <a:pt x="98556" y="75140"/>
                  <a:pt x="98556" y="75140"/>
                  <a:pt x="98556" y="75140"/>
                </a:cubicBezTo>
                <a:cubicBezTo>
                  <a:pt x="98556" y="75140"/>
                  <a:pt x="98556" y="75140"/>
                  <a:pt x="98556" y="75140"/>
                </a:cubicBezTo>
                <a:cubicBezTo>
                  <a:pt x="98969" y="75140"/>
                  <a:pt x="98969" y="75140"/>
                  <a:pt x="98969" y="75140"/>
                </a:cubicBezTo>
                <a:cubicBezTo>
                  <a:pt x="98969" y="75140"/>
                  <a:pt x="98969" y="75140"/>
                  <a:pt x="98969" y="75140"/>
                </a:cubicBezTo>
                <a:cubicBezTo>
                  <a:pt x="98969" y="75140"/>
                  <a:pt x="98969" y="75140"/>
                  <a:pt x="98969" y="75140"/>
                </a:cubicBezTo>
                <a:cubicBezTo>
                  <a:pt x="98969" y="75140"/>
                  <a:pt x="98969" y="75140"/>
                  <a:pt x="98969" y="75140"/>
                </a:cubicBezTo>
                <a:cubicBezTo>
                  <a:pt x="98969" y="75140"/>
                  <a:pt x="98969" y="75140"/>
                  <a:pt x="98969" y="75140"/>
                </a:cubicBezTo>
                <a:cubicBezTo>
                  <a:pt x="98969" y="75140"/>
                  <a:pt x="98969" y="75140"/>
                  <a:pt x="98969" y="75140"/>
                </a:cubicBezTo>
                <a:cubicBezTo>
                  <a:pt x="98969" y="76261"/>
                  <a:pt x="98969" y="76261"/>
                  <a:pt x="98969" y="76261"/>
                </a:cubicBezTo>
                <a:cubicBezTo>
                  <a:pt x="98969" y="76261"/>
                  <a:pt x="98969" y="76261"/>
                  <a:pt x="98969" y="76261"/>
                </a:cubicBezTo>
                <a:cubicBezTo>
                  <a:pt x="98969" y="76261"/>
                  <a:pt x="98969" y="76261"/>
                  <a:pt x="98969" y="76261"/>
                </a:cubicBezTo>
                <a:cubicBezTo>
                  <a:pt x="98969" y="76261"/>
                  <a:pt x="98969" y="76261"/>
                  <a:pt x="98969" y="76261"/>
                </a:cubicBezTo>
                <a:cubicBezTo>
                  <a:pt x="98969" y="76261"/>
                  <a:pt x="98969" y="76261"/>
                  <a:pt x="98969" y="76261"/>
                </a:cubicBezTo>
                <a:cubicBezTo>
                  <a:pt x="98969" y="76261"/>
                  <a:pt x="98969" y="76261"/>
                  <a:pt x="98969" y="76261"/>
                </a:cubicBezTo>
                <a:cubicBezTo>
                  <a:pt x="98969" y="76261"/>
                  <a:pt x="98969" y="76261"/>
                  <a:pt x="98969"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793" y="75140"/>
                  <a:pt x="99793" y="75140"/>
                  <a:pt x="99793" y="75140"/>
                </a:cubicBezTo>
                <a:cubicBezTo>
                  <a:pt x="99793" y="75140"/>
                  <a:pt x="99793" y="75140"/>
                  <a:pt x="99793" y="75140"/>
                </a:cubicBezTo>
                <a:cubicBezTo>
                  <a:pt x="99793" y="75140"/>
                  <a:pt x="99793" y="75140"/>
                  <a:pt x="99793" y="75140"/>
                </a:cubicBezTo>
                <a:cubicBezTo>
                  <a:pt x="99793" y="75140"/>
                  <a:pt x="99793" y="75140"/>
                  <a:pt x="99793" y="75140"/>
                </a:cubicBezTo>
                <a:cubicBezTo>
                  <a:pt x="99793" y="75140"/>
                  <a:pt x="99793" y="75140"/>
                  <a:pt x="99793" y="75140"/>
                </a:cubicBezTo>
                <a:cubicBezTo>
                  <a:pt x="99793" y="75140"/>
                  <a:pt x="99793" y="75140"/>
                  <a:pt x="99793" y="75140"/>
                </a:cubicBezTo>
                <a:cubicBezTo>
                  <a:pt x="100206" y="75140"/>
                  <a:pt x="100206" y="75140"/>
                  <a:pt x="100206" y="75140"/>
                </a:cubicBezTo>
                <a:cubicBezTo>
                  <a:pt x="100206" y="75140"/>
                  <a:pt x="100206" y="75140"/>
                  <a:pt x="100206" y="75140"/>
                </a:cubicBezTo>
                <a:cubicBezTo>
                  <a:pt x="100206" y="75140"/>
                  <a:pt x="100206" y="75140"/>
                  <a:pt x="100206" y="75140"/>
                </a:cubicBezTo>
                <a:cubicBezTo>
                  <a:pt x="100206" y="75140"/>
                  <a:pt x="100206" y="75140"/>
                  <a:pt x="100206" y="75140"/>
                </a:cubicBezTo>
                <a:cubicBezTo>
                  <a:pt x="100206" y="75140"/>
                  <a:pt x="100206" y="75140"/>
                  <a:pt x="100206" y="75140"/>
                </a:cubicBezTo>
                <a:cubicBezTo>
                  <a:pt x="100206" y="75140"/>
                  <a:pt x="100206" y="75140"/>
                  <a:pt x="100206" y="75140"/>
                </a:cubicBezTo>
                <a:cubicBezTo>
                  <a:pt x="100618" y="75140"/>
                  <a:pt x="100618" y="75140"/>
                  <a:pt x="100618" y="75140"/>
                </a:cubicBezTo>
                <a:cubicBezTo>
                  <a:pt x="100618" y="75140"/>
                  <a:pt x="100618" y="75140"/>
                  <a:pt x="100618" y="75140"/>
                </a:cubicBezTo>
                <a:cubicBezTo>
                  <a:pt x="100618" y="75140"/>
                  <a:pt x="100618" y="75140"/>
                  <a:pt x="100618" y="75140"/>
                </a:cubicBezTo>
                <a:cubicBezTo>
                  <a:pt x="100618" y="75140"/>
                  <a:pt x="100618" y="75140"/>
                  <a:pt x="100618" y="75140"/>
                </a:cubicBezTo>
                <a:cubicBezTo>
                  <a:pt x="100618" y="75140"/>
                  <a:pt x="100618" y="75140"/>
                  <a:pt x="100618" y="75140"/>
                </a:cubicBezTo>
                <a:cubicBezTo>
                  <a:pt x="101030" y="75140"/>
                  <a:pt x="101030" y="75140"/>
                  <a:pt x="101030" y="75140"/>
                </a:cubicBezTo>
                <a:cubicBezTo>
                  <a:pt x="101030" y="75140"/>
                  <a:pt x="101030" y="75140"/>
                  <a:pt x="101030" y="75140"/>
                </a:cubicBezTo>
                <a:cubicBezTo>
                  <a:pt x="101030" y="75140"/>
                  <a:pt x="101030" y="75140"/>
                  <a:pt x="101030" y="75140"/>
                </a:cubicBezTo>
                <a:cubicBezTo>
                  <a:pt x="101030" y="75140"/>
                  <a:pt x="101030" y="75140"/>
                  <a:pt x="101030" y="75140"/>
                </a:cubicBezTo>
                <a:cubicBezTo>
                  <a:pt x="101030" y="75140"/>
                  <a:pt x="101030" y="75140"/>
                  <a:pt x="101030" y="75140"/>
                </a:cubicBezTo>
                <a:cubicBezTo>
                  <a:pt x="101443" y="75140"/>
                  <a:pt x="101443" y="75140"/>
                  <a:pt x="101443" y="75140"/>
                </a:cubicBezTo>
                <a:cubicBezTo>
                  <a:pt x="101443" y="75140"/>
                  <a:pt x="101443" y="75140"/>
                  <a:pt x="101443" y="75140"/>
                </a:cubicBezTo>
                <a:cubicBezTo>
                  <a:pt x="101443" y="75140"/>
                  <a:pt x="101443" y="75140"/>
                  <a:pt x="101443" y="75140"/>
                </a:cubicBezTo>
                <a:cubicBezTo>
                  <a:pt x="101443" y="75140"/>
                  <a:pt x="101443" y="75140"/>
                  <a:pt x="101443" y="75140"/>
                </a:cubicBezTo>
                <a:cubicBezTo>
                  <a:pt x="101443" y="75140"/>
                  <a:pt x="101443" y="75140"/>
                  <a:pt x="101443" y="75140"/>
                </a:cubicBezTo>
                <a:cubicBezTo>
                  <a:pt x="101443" y="75140"/>
                  <a:pt x="101443" y="75140"/>
                  <a:pt x="101443" y="75140"/>
                </a:cubicBezTo>
                <a:cubicBezTo>
                  <a:pt x="101855" y="75140"/>
                  <a:pt x="101855" y="75140"/>
                  <a:pt x="101855" y="75140"/>
                </a:cubicBezTo>
                <a:cubicBezTo>
                  <a:pt x="101855" y="75140"/>
                  <a:pt x="101855" y="75140"/>
                  <a:pt x="101855" y="75140"/>
                </a:cubicBezTo>
                <a:cubicBezTo>
                  <a:pt x="101855" y="75140"/>
                  <a:pt x="101855" y="75140"/>
                  <a:pt x="101855" y="75140"/>
                </a:cubicBezTo>
                <a:cubicBezTo>
                  <a:pt x="101855" y="75140"/>
                  <a:pt x="101855" y="75140"/>
                  <a:pt x="101855" y="75140"/>
                </a:cubicBezTo>
                <a:cubicBezTo>
                  <a:pt x="101855" y="75140"/>
                  <a:pt x="101855" y="75140"/>
                  <a:pt x="101855"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680" y="75140"/>
                  <a:pt x="102680" y="75140"/>
                  <a:pt x="102680" y="75140"/>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917" y="78504"/>
                  <a:pt x="103917" y="78504"/>
                  <a:pt x="103917" y="78504"/>
                </a:cubicBezTo>
                <a:cubicBezTo>
                  <a:pt x="103917" y="78504"/>
                  <a:pt x="108453" y="80747"/>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95257" y="77383"/>
                  <a:pt x="95257" y="77383"/>
                  <a:pt x="95257" y="77383"/>
                </a:cubicBezTo>
                <a:close/>
                <a:moveTo>
                  <a:pt x="96082" y="75140"/>
                </a:moveTo>
                <a:cubicBezTo>
                  <a:pt x="96082" y="75140"/>
                  <a:pt x="96082" y="75140"/>
                  <a:pt x="96082" y="75140"/>
                </a:cubicBezTo>
                <a:cubicBezTo>
                  <a:pt x="96082" y="75140"/>
                  <a:pt x="96082" y="75140"/>
                  <a:pt x="96082" y="75140"/>
                </a:cubicBezTo>
                <a:cubicBezTo>
                  <a:pt x="96082" y="75140"/>
                  <a:pt x="96082" y="75140"/>
                  <a:pt x="96082" y="75140"/>
                </a:cubicBezTo>
                <a:close/>
                <a:moveTo>
                  <a:pt x="110927" y="79626"/>
                </a:move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1340" y="79626"/>
                  <a:pt x="111340" y="79626"/>
                  <a:pt x="111340" y="79626"/>
                </a:cubicBezTo>
                <a:cubicBezTo>
                  <a:pt x="111340" y="79626"/>
                  <a:pt x="111340" y="79626"/>
                  <a:pt x="111340" y="79626"/>
                </a:cubicBezTo>
                <a:cubicBezTo>
                  <a:pt x="111340" y="79626"/>
                  <a:pt x="111340" y="79626"/>
                  <a:pt x="111340" y="79626"/>
                </a:cubicBezTo>
                <a:cubicBezTo>
                  <a:pt x="111340" y="79626"/>
                  <a:pt x="111340" y="79626"/>
                  <a:pt x="111340" y="79626"/>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2164" y="78504"/>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814" y="77383"/>
                  <a:pt x="113814" y="77383"/>
                  <a:pt x="114639" y="78504"/>
                </a:cubicBezTo>
                <a:cubicBezTo>
                  <a:pt x="115463" y="79626"/>
                  <a:pt x="116701" y="80747"/>
                  <a:pt x="117525" y="80747"/>
                </a:cubicBezTo>
                <a:cubicBezTo>
                  <a:pt x="119175" y="80747"/>
                  <a:pt x="119175" y="80747"/>
                  <a:pt x="119175" y="80747"/>
                </a:cubicBezTo>
                <a:cubicBezTo>
                  <a:pt x="119587" y="77383"/>
                  <a:pt x="119587" y="77383"/>
                  <a:pt x="119587" y="77383"/>
                </a:cubicBezTo>
                <a:cubicBezTo>
                  <a:pt x="120000" y="79626"/>
                  <a:pt x="119175" y="68411"/>
                  <a:pt x="119587" y="65046"/>
                </a:cubicBezTo>
                <a:cubicBezTo>
                  <a:pt x="119175" y="63925"/>
                  <a:pt x="118762" y="62803"/>
                  <a:pt x="118762" y="61682"/>
                </a:cubicBezTo>
                <a:cubicBezTo>
                  <a:pt x="118350" y="60560"/>
                  <a:pt x="116288" y="60560"/>
                  <a:pt x="116288" y="60560"/>
                </a:cubicBezTo>
                <a:cubicBezTo>
                  <a:pt x="114639" y="59439"/>
                  <a:pt x="114639" y="59439"/>
                  <a:pt x="114639" y="59439"/>
                </a:cubicBezTo>
                <a:cubicBezTo>
                  <a:pt x="113402" y="58317"/>
                  <a:pt x="113402" y="58317"/>
                  <a:pt x="113402" y="58317"/>
                </a:cubicBezTo>
                <a:cubicBezTo>
                  <a:pt x="112164" y="52710"/>
                  <a:pt x="112164" y="52710"/>
                  <a:pt x="112164" y="52710"/>
                </a:cubicBezTo>
                <a:cubicBezTo>
                  <a:pt x="110927" y="50467"/>
                  <a:pt x="110927" y="50467"/>
                  <a:pt x="110927" y="50467"/>
                </a:cubicBezTo>
                <a:cubicBezTo>
                  <a:pt x="109690" y="45981"/>
                  <a:pt x="109690" y="45981"/>
                  <a:pt x="109690" y="45981"/>
                </a:cubicBezTo>
                <a:cubicBezTo>
                  <a:pt x="110103" y="43738"/>
                  <a:pt x="110103" y="43738"/>
                  <a:pt x="110103" y="43738"/>
                </a:cubicBezTo>
                <a:cubicBezTo>
                  <a:pt x="111340" y="39252"/>
                  <a:pt x="111340" y="39252"/>
                  <a:pt x="111340" y="39252"/>
                </a:cubicBezTo>
                <a:cubicBezTo>
                  <a:pt x="111340" y="39252"/>
                  <a:pt x="111752" y="39252"/>
                  <a:pt x="112164" y="37009"/>
                </a:cubicBezTo>
                <a:cubicBezTo>
                  <a:pt x="112989" y="33644"/>
                  <a:pt x="112164" y="33644"/>
                  <a:pt x="112164" y="33644"/>
                </a:cubicBezTo>
                <a:cubicBezTo>
                  <a:pt x="112164" y="33644"/>
                  <a:pt x="110515" y="31401"/>
                  <a:pt x="109690" y="30280"/>
                </a:cubicBezTo>
                <a:cubicBezTo>
                  <a:pt x="108865" y="29158"/>
                  <a:pt x="107628" y="32523"/>
                  <a:pt x="107628" y="32523"/>
                </a:cubicBezTo>
                <a:cubicBezTo>
                  <a:pt x="105154" y="31401"/>
                  <a:pt x="105154" y="31401"/>
                  <a:pt x="105154" y="31401"/>
                </a:cubicBezTo>
                <a:cubicBezTo>
                  <a:pt x="103092" y="31401"/>
                  <a:pt x="103092" y="31401"/>
                  <a:pt x="103092" y="31401"/>
                </a:cubicBezTo>
                <a:cubicBezTo>
                  <a:pt x="101443" y="26915"/>
                  <a:pt x="101443" y="26915"/>
                  <a:pt x="101443" y="26915"/>
                </a:cubicBezTo>
                <a:cubicBezTo>
                  <a:pt x="98556" y="24672"/>
                  <a:pt x="98556" y="24672"/>
                  <a:pt x="98556" y="24672"/>
                </a:cubicBezTo>
                <a:cubicBezTo>
                  <a:pt x="96907" y="22429"/>
                  <a:pt x="96907" y="22429"/>
                  <a:pt x="96907" y="22429"/>
                </a:cubicBezTo>
                <a:cubicBezTo>
                  <a:pt x="96907" y="22429"/>
                  <a:pt x="96907" y="13457"/>
                  <a:pt x="96907" y="12336"/>
                </a:cubicBezTo>
                <a:cubicBezTo>
                  <a:pt x="96907" y="10093"/>
                  <a:pt x="96907" y="6728"/>
                  <a:pt x="96907" y="6728"/>
                </a:cubicBezTo>
                <a:cubicBezTo>
                  <a:pt x="96907" y="6728"/>
                  <a:pt x="94432" y="5607"/>
                  <a:pt x="93195" y="6728"/>
                </a:cubicBezTo>
                <a:cubicBezTo>
                  <a:pt x="92371" y="7850"/>
                  <a:pt x="91134" y="6728"/>
                  <a:pt x="91134" y="6728"/>
                </a:cubicBezTo>
                <a:cubicBezTo>
                  <a:pt x="91134" y="6728"/>
                  <a:pt x="87835" y="5607"/>
                  <a:pt x="87422" y="3364"/>
                </a:cubicBezTo>
                <a:cubicBezTo>
                  <a:pt x="87422" y="1121"/>
                  <a:pt x="87422" y="2242"/>
                  <a:pt x="87010" y="2242"/>
                </a:cubicBezTo>
                <a:cubicBezTo>
                  <a:pt x="86185" y="2242"/>
                  <a:pt x="83711" y="2242"/>
                  <a:pt x="83711" y="2242"/>
                </a:cubicBezTo>
                <a:cubicBezTo>
                  <a:pt x="81237" y="0"/>
                  <a:pt x="81237" y="0"/>
                  <a:pt x="81237" y="0"/>
                </a:cubicBezTo>
                <a:cubicBezTo>
                  <a:pt x="81237" y="10093"/>
                  <a:pt x="81237" y="10093"/>
                  <a:pt x="81237" y="10093"/>
                </a:cubicBezTo>
                <a:cubicBezTo>
                  <a:pt x="80824" y="7850"/>
                  <a:pt x="80824" y="7850"/>
                  <a:pt x="80824" y="7850"/>
                </a:cubicBezTo>
                <a:cubicBezTo>
                  <a:pt x="76701" y="6728"/>
                  <a:pt x="76701" y="6728"/>
                  <a:pt x="76701" y="6728"/>
                </a:cubicBezTo>
                <a:cubicBezTo>
                  <a:pt x="74226" y="10093"/>
                  <a:pt x="74226" y="10093"/>
                  <a:pt x="74226" y="10093"/>
                </a:cubicBezTo>
                <a:cubicBezTo>
                  <a:pt x="72164" y="12336"/>
                  <a:pt x="72164" y="12336"/>
                  <a:pt x="72164" y="12336"/>
                </a:cubicBezTo>
                <a:cubicBezTo>
                  <a:pt x="72164" y="15700"/>
                  <a:pt x="72164" y="15700"/>
                  <a:pt x="72164" y="15700"/>
                </a:cubicBezTo>
                <a:cubicBezTo>
                  <a:pt x="71340" y="19065"/>
                  <a:pt x="71340" y="19065"/>
                  <a:pt x="71340" y="19065"/>
                </a:cubicBezTo>
                <a:cubicBezTo>
                  <a:pt x="71340" y="19065"/>
                  <a:pt x="70103" y="20186"/>
                  <a:pt x="69278" y="20186"/>
                </a:cubicBezTo>
                <a:cubicBezTo>
                  <a:pt x="69278" y="21308"/>
                  <a:pt x="68865" y="23551"/>
                  <a:pt x="68865" y="24672"/>
                </a:cubicBezTo>
                <a:cubicBezTo>
                  <a:pt x="68453" y="25794"/>
                  <a:pt x="67628" y="25794"/>
                  <a:pt x="67628" y="25794"/>
                </a:cubicBezTo>
                <a:cubicBezTo>
                  <a:pt x="65979" y="24672"/>
                  <a:pt x="65979" y="24672"/>
                  <a:pt x="65979" y="24672"/>
                </a:cubicBezTo>
                <a:cubicBezTo>
                  <a:pt x="64742" y="24672"/>
                  <a:pt x="64742" y="24672"/>
                  <a:pt x="64742" y="24672"/>
                </a:cubicBezTo>
                <a:cubicBezTo>
                  <a:pt x="63917" y="22429"/>
                  <a:pt x="63917" y="22429"/>
                  <a:pt x="63917" y="22429"/>
                </a:cubicBezTo>
                <a:cubicBezTo>
                  <a:pt x="64742" y="17943"/>
                  <a:pt x="64742" y="17943"/>
                  <a:pt x="64742" y="17943"/>
                </a:cubicBezTo>
                <a:cubicBezTo>
                  <a:pt x="64742" y="15700"/>
                  <a:pt x="64742" y="15700"/>
                  <a:pt x="64742" y="15700"/>
                </a:cubicBezTo>
                <a:cubicBezTo>
                  <a:pt x="62268" y="15700"/>
                  <a:pt x="62268" y="15700"/>
                  <a:pt x="62268" y="15700"/>
                </a:cubicBezTo>
                <a:cubicBezTo>
                  <a:pt x="59793" y="13457"/>
                  <a:pt x="59793" y="13457"/>
                  <a:pt x="59793" y="13457"/>
                </a:cubicBezTo>
                <a:cubicBezTo>
                  <a:pt x="54432" y="12336"/>
                  <a:pt x="54432" y="12336"/>
                  <a:pt x="54432" y="12336"/>
                </a:cubicBezTo>
                <a:cubicBezTo>
                  <a:pt x="51134" y="10093"/>
                  <a:pt x="51134" y="10093"/>
                  <a:pt x="51134" y="10093"/>
                </a:cubicBezTo>
                <a:cubicBezTo>
                  <a:pt x="49072" y="4485"/>
                  <a:pt x="49072" y="4485"/>
                  <a:pt x="49072" y="4485"/>
                </a:cubicBezTo>
                <a:cubicBezTo>
                  <a:pt x="45773" y="2242"/>
                  <a:pt x="45773" y="2242"/>
                  <a:pt x="45773" y="2242"/>
                </a:cubicBezTo>
                <a:cubicBezTo>
                  <a:pt x="42886" y="7850"/>
                  <a:pt x="42886" y="7850"/>
                  <a:pt x="42886" y="7850"/>
                </a:cubicBezTo>
                <a:cubicBezTo>
                  <a:pt x="42886" y="7850"/>
                  <a:pt x="40000" y="4485"/>
                  <a:pt x="38762" y="4485"/>
                </a:cubicBezTo>
                <a:cubicBezTo>
                  <a:pt x="37938" y="5607"/>
                  <a:pt x="36288" y="6728"/>
                  <a:pt x="35876" y="7850"/>
                </a:cubicBezTo>
                <a:cubicBezTo>
                  <a:pt x="35463" y="7850"/>
                  <a:pt x="34639" y="11214"/>
                  <a:pt x="34226" y="11214"/>
                </a:cubicBezTo>
                <a:cubicBezTo>
                  <a:pt x="33402" y="12336"/>
                  <a:pt x="32577" y="11214"/>
                  <a:pt x="31752" y="11214"/>
                </a:cubicBezTo>
                <a:cubicBezTo>
                  <a:pt x="31340" y="12336"/>
                  <a:pt x="30927" y="13457"/>
                  <a:pt x="30103" y="13457"/>
                </a:cubicBezTo>
                <a:cubicBezTo>
                  <a:pt x="29278" y="13457"/>
                  <a:pt x="28865" y="12336"/>
                  <a:pt x="28041" y="12336"/>
                </a:cubicBezTo>
                <a:cubicBezTo>
                  <a:pt x="27628" y="13457"/>
                  <a:pt x="27216" y="14579"/>
                  <a:pt x="26391" y="14579"/>
                </a:cubicBezTo>
                <a:cubicBezTo>
                  <a:pt x="25567" y="14579"/>
                  <a:pt x="25154" y="12336"/>
                  <a:pt x="25154" y="12336"/>
                </a:cubicBezTo>
                <a:cubicBezTo>
                  <a:pt x="23917" y="12336"/>
                  <a:pt x="23917" y="12336"/>
                  <a:pt x="23917" y="12336"/>
                </a:cubicBezTo>
                <a:cubicBezTo>
                  <a:pt x="22680" y="8971"/>
                  <a:pt x="22680" y="8971"/>
                  <a:pt x="22680" y="8971"/>
                </a:cubicBezTo>
                <a:cubicBezTo>
                  <a:pt x="22680" y="8971"/>
                  <a:pt x="22268" y="11214"/>
                  <a:pt x="21030" y="11214"/>
                </a:cubicBezTo>
                <a:cubicBezTo>
                  <a:pt x="20206" y="10093"/>
                  <a:pt x="19381" y="8971"/>
                  <a:pt x="18556" y="10093"/>
                </a:cubicBezTo>
                <a:cubicBezTo>
                  <a:pt x="17731" y="10093"/>
                  <a:pt x="16494" y="11214"/>
                  <a:pt x="16494" y="11214"/>
                </a:cubicBezTo>
                <a:cubicBezTo>
                  <a:pt x="13195" y="7850"/>
                  <a:pt x="13195" y="7850"/>
                  <a:pt x="13195" y="7850"/>
                </a:cubicBezTo>
                <a:cubicBezTo>
                  <a:pt x="11134" y="6728"/>
                  <a:pt x="11134" y="6728"/>
                  <a:pt x="11134" y="6728"/>
                </a:cubicBezTo>
                <a:cubicBezTo>
                  <a:pt x="9484" y="5607"/>
                  <a:pt x="9484" y="5607"/>
                  <a:pt x="9484" y="5607"/>
                </a:cubicBezTo>
                <a:cubicBezTo>
                  <a:pt x="8659" y="8971"/>
                  <a:pt x="8659" y="8971"/>
                  <a:pt x="8659" y="8971"/>
                </a:cubicBezTo>
                <a:cubicBezTo>
                  <a:pt x="6597" y="8971"/>
                  <a:pt x="6597" y="8971"/>
                  <a:pt x="6597" y="8971"/>
                </a:cubicBezTo>
                <a:cubicBezTo>
                  <a:pt x="6597" y="8971"/>
                  <a:pt x="4123" y="6728"/>
                  <a:pt x="2474" y="7850"/>
                </a:cubicBezTo>
                <a:cubicBezTo>
                  <a:pt x="2061" y="7850"/>
                  <a:pt x="824" y="11214"/>
                  <a:pt x="412" y="11214"/>
                </a:cubicBezTo>
                <a:cubicBezTo>
                  <a:pt x="0" y="12336"/>
                  <a:pt x="412" y="12336"/>
                  <a:pt x="824" y="15700"/>
                </a:cubicBezTo>
                <a:cubicBezTo>
                  <a:pt x="824" y="17943"/>
                  <a:pt x="412" y="22429"/>
                  <a:pt x="412" y="22429"/>
                </a:cubicBezTo>
                <a:cubicBezTo>
                  <a:pt x="2886" y="23551"/>
                  <a:pt x="2886" y="23551"/>
                  <a:pt x="2886" y="23551"/>
                </a:cubicBezTo>
                <a:cubicBezTo>
                  <a:pt x="4948" y="25794"/>
                  <a:pt x="4948" y="25794"/>
                  <a:pt x="4948" y="25794"/>
                </a:cubicBezTo>
                <a:cubicBezTo>
                  <a:pt x="5360" y="30280"/>
                  <a:pt x="5360" y="30280"/>
                  <a:pt x="5360" y="30280"/>
                </a:cubicBezTo>
                <a:cubicBezTo>
                  <a:pt x="5360" y="30280"/>
                  <a:pt x="6597" y="33644"/>
                  <a:pt x="7010" y="32523"/>
                </a:cubicBezTo>
                <a:cubicBezTo>
                  <a:pt x="7422" y="32523"/>
                  <a:pt x="7010" y="31401"/>
                  <a:pt x="7422" y="30280"/>
                </a:cubicBezTo>
                <a:cubicBezTo>
                  <a:pt x="7422" y="30280"/>
                  <a:pt x="7835" y="32523"/>
                  <a:pt x="8659" y="32523"/>
                </a:cubicBezTo>
                <a:cubicBezTo>
                  <a:pt x="8659" y="32523"/>
                  <a:pt x="9484" y="31401"/>
                  <a:pt x="9896" y="31401"/>
                </a:cubicBezTo>
                <a:cubicBezTo>
                  <a:pt x="10721" y="32523"/>
                  <a:pt x="11134" y="33644"/>
                  <a:pt x="11546" y="33644"/>
                </a:cubicBezTo>
                <a:cubicBezTo>
                  <a:pt x="11958" y="33644"/>
                  <a:pt x="12783" y="32523"/>
                  <a:pt x="12783" y="32523"/>
                </a:cubicBezTo>
                <a:cubicBezTo>
                  <a:pt x="13608" y="31401"/>
                  <a:pt x="14845" y="30280"/>
                  <a:pt x="16082" y="33644"/>
                </a:cubicBezTo>
                <a:cubicBezTo>
                  <a:pt x="16907" y="35887"/>
                  <a:pt x="16494" y="37009"/>
                  <a:pt x="17319" y="37009"/>
                </a:cubicBezTo>
                <a:cubicBezTo>
                  <a:pt x="17731" y="37009"/>
                  <a:pt x="17731" y="34766"/>
                  <a:pt x="18144" y="34766"/>
                </a:cubicBezTo>
                <a:cubicBezTo>
                  <a:pt x="18969" y="34766"/>
                  <a:pt x="18969" y="35887"/>
                  <a:pt x="19381" y="37009"/>
                </a:cubicBezTo>
                <a:cubicBezTo>
                  <a:pt x="20206" y="39252"/>
                  <a:pt x="20206" y="41495"/>
                  <a:pt x="21030" y="42616"/>
                </a:cubicBezTo>
                <a:cubicBezTo>
                  <a:pt x="21030" y="43738"/>
                  <a:pt x="21443" y="44859"/>
                  <a:pt x="22268" y="44859"/>
                </a:cubicBezTo>
                <a:cubicBezTo>
                  <a:pt x="22268" y="44859"/>
                  <a:pt x="22680" y="43738"/>
                  <a:pt x="22680" y="43738"/>
                </a:cubicBezTo>
                <a:cubicBezTo>
                  <a:pt x="23505" y="43738"/>
                  <a:pt x="24329" y="43738"/>
                  <a:pt x="24742" y="44859"/>
                </a:cubicBezTo>
                <a:cubicBezTo>
                  <a:pt x="26391" y="44859"/>
                  <a:pt x="26804" y="44859"/>
                  <a:pt x="27216" y="45981"/>
                </a:cubicBezTo>
                <a:cubicBezTo>
                  <a:pt x="27628" y="48224"/>
                  <a:pt x="28453" y="51588"/>
                  <a:pt x="28865" y="53831"/>
                </a:cubicBezTo>
                <a:cubicBezTo>
                  <a:pt x="29278" y="56074"/>
                  <a:pt x="29690" y="60560"/>
                  <a:pt x="30103" y="61682"/>
                </a:cubicBezTo>
                <a:cubicBezTo>
                  <a:pt x="30515" y="63925"/>
                  <a:pt x="31752" y="65046"/>
                  <a:pt x="32164" y="67289"/>
                </a:cubicBezTo>
                <a:cubicBezTo>
                  <a:pt x="32577" y="68411"/>
                  <a:pt x="33402" y="75140"/>
                  <a:pt x="33814" y="77383"/>
                </a:cubicBezTo>
                <a:cubicBezTo>
                  <a:pt x="33814" y="79626"/>
                  <a:pt x="35051" y="82990"/>
                  <a:pt x="35463" y="87476"/>
                </a:cubicBezTo>
                <a:cubicBezTo>
                  <a:pt x="36288" y="91962"/>
                  <a:pt x="36288" y="95327"/>
                  <a:pt x="36288" y="95327"/>
                </a:cubicBezTo>
                <a:cubicBezTo>
                  <a:pt x="36288" y="99813"/>
                  <a:pt x="36288" y="99813"/>
                  <a:pt x="36288" y="99813"/>
                </a:cubicBezTo>
                <a:cubicBezTo>
                  <a:pt x="36288" y="99813"/>
                  <a:pt x="35051" y="109906"/>
                  <a:pt x="34226" y="112149"/>
                </a:cubicBezTo>
                <a:cubicBezTo>
                  <a:pt x="33402" y="114392"/>
                  <a:pt x="34639" y="117757"/>
                  <a:pt x="35876" y="118878"/>
                </a:cubicBezTo>
                <a:cubicBezTo>
                  <a:pt x="37113" y="120000"/>
                  <a:pt x="40412" y="115514"/>
                  <a:pt x="40412" y="115514"/>
                </a:cubicBezTo>
                <a:cubicBezTo>
                  <a:pt x="42474" y="113271"/>
                  <a:pt x="42474" y="113271"/>
                  <a:pt x="42474" y="113271"/>
                </a:cubicBezTo>
                <a:cubicBezTo>
                  <a:pt x="44536" y="112149"/>
                  <a:pt x="44536" y="112149"/>
                  <a:pt x="44536" y="112149"/>
                </a:cubicBezTo>
                <a:cubicBezTo>
                  <a:pt x="44536" y="112149"/>
                  <a:pt x="49484" y="111028"/>
                  <a:pt x="50309" y="109906"/>
                </a:cubicBezTo>
                <a:cubicBezTo>
                  <a:pt x="51546" y="107663"/>
                  <a:pt x="51546" y="105420"/>
                  <a:pt x="51546" y="105420"/>
                </a:cubicBezTo>
                <a:cubicBezTo>
                  <a:pt x="51134" y="102056"/>
                  <a:pt x="51134" y="102056"/>
                  <a:pt x="51134" y="102056"/>
                </a:cubicBezTo>
                <a:cubicBezTo>
                  <a:pt x="51134" y="102056"/>
                  <a:pt x="53608" y="98691"/>
                  <a:pt x="54845" y="97570"/>
                </a:cubicBezTo>
                <a:cubicBezTo>
                  <a:pt x="55670" y="96448"/>
                  <a:pt x="56494" y="98691"/>
                  <a:pt x="56494" y="98691"/>
                </a:cubicBezTo>
                <a:cubicBezTo>
                  <a:pt x="57731" y="102056"/>
                  <a:pt x="57731" y="102056"/>
                  <a:pt x="57731" y="102056"/>
                </a:cubicBezTo>
                <a:cubicBezTo>
                  <a:pt x="59381" y="106542"/>
                  <a:pt x="59381" y="106542"/>
                  <a:pt x="59381" y="106542"/>
                </a:cubicBezTo>
                <a:cubicBezTo>
                  <a:pt x="61443" y="107663"/>
                  <a:pt x="61443" y="107663"/>
                  <a:pt x="61443" y="107663"/>
                </a:cubicBezTo>
                <a:cubicBezTo>
                  <a:pt x="61443" y="107663"/>
                  <a:pt x="62680" y="111028"/>
                  <a:pt x="63092" y="112149"/>
                </a:cubicBezTo>
                <a:cubicBezTo>
                  <a:pt x="63092" y="114392"/>
                  <a:pt x="63092" y="114392"/>
                  <a:pt x="63092" y="114392"/>
                </a:cubicBezTo>
                <a:cubicBezTo>
                  <a:pt x="65567" y="114392"/>
                  <a:pt x="65567" y="114392"/>
                  <a:pt x="65567" y="114392"/>
                </a:cubicBezTo>
                <a:cubicBezTo>
                  <a:pt x="67628" y="112149"/>
                  <a:pt x="67628" y="112149"/>
                  <a:pt x="67628" y="112149"/>
                </a:cubicBezTo>
                <a:cubicBezTo>
                  <a:pt x="69690" y="115514"/>
                  <a:pt x="69690" y="115514"/>
                  <a:pt x="69690" y="115514"/>
                </a:cubicBezTo>
                <a:cubicBezTo>
                  <a:pt x="71752" y="113271"/>
                  <a:pt x="71752" y="113271"/>
                  <a:pt x="71752" y="113271"/>
                </a:cubicBezTo>
                <a:cubicBezTo>
                  <a:pt x="71340" y="112149"/>
                  <a:pt x="69690" y="111028"/>
                  <a:pt x="69690" y="111028"/>
                </a:cubicBezTo>
                <a:cubicBezTo>
                  <a:pt x="67628" y="111028"/>
                  <a:pt x="67628" y="111028"/>
                  <a:pt x="67628" y="111028"/>
                </a:cubicBezTo>
                <a:cubicBezTo>
                  <a:pt x="67216" y="109906"/>
                  <a:pt x="67216" y="109906"/>
                  <a:pt x="67216" y="109906"/>
                </a:cubicBezTo>
                <a:cubicBezTo>
                  <a:pt x="66391" y="107663"/>
                  <a:pt x="66391" y="107663"/>
                  <a:pt x="66391" y="107663"/>
                </a:cubicBezTo>
                <a:cubicBezTo>
                  <a:pt x="68041" y="104299"/>
                  <a:pt x="68041" y="104299"/>
                  <a:pt x="68041" y="104299"/>
                </a:cubicBezTo>
                <a:cubicBezTo>
                  <a:pt x="68041" y="104299"/>
                  <a:pt x="68865" y="104299"/>
                  <a:pt x="69278" y="103177"/>
                </a:cubicBezTo>
                <a:cubicBezTo>
                  <a:pt x="70103" y="103177"/>
                  <a:pt x="72577" y="100934"/>
                  <a:pt x="72577" y="100934"/>
                </a:cubicBezTo>
                <a:cubicBezTo>
                  <a:pt x="73402" y="98691"/>
                  <a:pt x="73402" y="98691"/>
                  <a:pt x="73402" y="98691"/>
                </a:cubicBezTo>
                <a:cubicBezTo>
                  <a:pt x="73402" y="98691"/>
                  <a:pt x="74226" y="96448"/>
                  <a:pt x="74226" y="96448"/>
                </a:cubicBezTo>
                <a:cubicBezTo>
                  <a:pt x="74639" y="96448"/>
                  <a:pt x="75463" y="96448"/>
                  <a:pt x="75876" y="95327"/>
                </a:cubicBezTo>
                <a:cubicBezTo>
                  <a:pt x="75876" y="95327"/>
                  <a:pt x="76288" y="94205"/>
                  <a:pt x="76288" y="94205"/>
                </a:cubicBezTo>
                <a:cubicBezTo>
                  <a:pt x="76288" y="94205"/>
                  <a:pt x="76288" y="93084"/>
                  <a:pt x="76701" y="93084"/>
                </a:cubicBezTo>
                <a:cubicBezTo>
                  <a:pt x="76701" y="93084"/>
                  <a:pt x="77113" y="93084"/>
                  <a:pt x="77525" y="91962"/>
                </a:cubicBezTo>
                <a:cubicBezTo>
                  <a:pt x="77938" y="91962"/>
                  <a:pt x="77938" y="91962"/>
                  <a:pt x="78350" y="90841"/>
                </a:cubicBezTo>
                <a:cubicBezTo>
                  <a:pt x="78350" y="90841"/>
                  <a:pt x="78762" y="87476"/>
                  <a:pt x="78762" y="87476"/>
                </a:cubicBezTo>
                <a:cubicBezTo>
                  <a:pt x="78762" y="87476"/>
                  <a:pt x="78762" y="87476"/>
                  <a:pt x="78762" y="87476"/>
                </a:cubicBezTo>
                <a:cubicBezTo>
                  <a:pt x="79175" y="87476"/>
                  <a:pt x="79587" y="88598"/>
                  <a:pt x="79587" y="88598"/>
                </a:cubicBezTo>
                <a:cubicBezTo>
                  <a:pt x="79587" y="88598"/>
                  <a:pt x="80412" y="88598"/>
                  <a:pt x="80824" y="88598"/>
                </a:cubicBezTo>
                <a:cubicBezTo>
                  <a:pt x="80824" y="88598"/>
                  <a:pt x="81649" y="87476"/>
                  <a:pt x="81649" y="87476"/>
                </a:cubicBezTo>
                <a:cubicBezTo>
                  <a:pt x="81649" y="87476"/>
                  <a:pt x="81649" y="86355"/>
                  <a:pt x="82061" y="86355"/>
                </a:cubicBezTo>
                <a:cubicBezTo>
                  <a:pt x="82474" y="86355"/>
                  <a:pt x="82886" y="86355"/>
                  <a:pt x="83298" y="86355"/>
                </a:cubicBezTo>
                <a:cubicBezTo>
                  <a:pt x="83298" y="86355"/>
                  <a:pt x="84123" y="86355"/>
                  <a:pt x="84123" y="86355"/>
                </a:cubicBezTo>
                <a:cubicBezTo>
                  <a:pt x="84536" y="85233"/>
                  <a:pt x="84536" y="85233"/>
                  <a:pt x="84536" y="85233"/>
                </a:cubicBezTo>
                <a:cubicBezTo>
                  <a:pt x="84948" y="85233"/>
                  <a:pt x="84536" y="84112"/>
                  <a:pt x="84948" y="85233"/>
                </a:cubicBezTo>
                <a:cubicBezTo>
                  <a:pt x="85360" y="85233"/>
                  <a:pt x="84948" y="86355"/>
                  <a:pt x="85360" y="85233"/>
                </a:cubicBezTo>
                <a:cubicBezTo>
                  <a:pt x="85773" y="84112"/>
                  <a:pt x="86185" y="81869"/>
                  <a:pt x="86185" y="81869"/>
                </a:cubicBezTo>
                <a:cubicBezTo>
                  <a:pt x="86185" y="81869"/>
                  <a:pt x="85773" y="81869"/>
                  <a:pt x="86597" y="81869"/>
                </a:cubicBezTo>
                <a:cubicBezTo>
                  <a:pt x="87422" y="81869"/>
                  <a:pt x="87422" y="81869"/>
                  <a:pt x="88247" y="81869"/>
                </a:cubicBezTo>
                <a:cubicBezTo>
                  <a:pt x="88659" y="81869"/>
                  <a:pt x="89484" y="80747"/>
                  <a:pt x="89484" y="80747"/>
                </a:cubicBezTo>
                <a:cubicBezTo>
                  <a:pt x="89896" y="80747"/>
                  <a:pt x="90309" y="79626"/>
                  <a:pt x="90309" y="79626"/>
                </a:cubicBezTo>
                <a:cubicBezTo>
                  <a:pt x="90309" y="78504"/>
                  <a:pt x="88659" y="76261"/>
                  <a:pt x="88659" y="76261"/>
                </a:cubicBezTo>
                <a:cubicBezTo>
                  <a:pt x="88659" y="76261"/>
                  <a:pt x="87835" y="75140"/>
                  <a:pt x="89072" y="75140"/>
                </a:cubicBezTo>
                <a:cubicBezTo>
                  <a:pt x="90309" y="76261"/>
                  <a:pt x="90721" y="76261"/>
                  <a:pt x="90721" y="76261"/>
                </a:cubicBezTo>
                <a:cubicBezTo>
                  <a:pt x="91134" y="76261"/>
                  <a:pt x="91134" y="75140"/>
                  <a:pt x="91546" y="75140"/>
                </a:cubicBezTo>
                <a:cubicBezTo>
                  <a:pt x="91958" y="74018"/>
                  <a:pt x="92371" y="72897"/>
                  <a:pt x="92371" y="72897"/>
                </a:cubicBezTo>
                <a:cubicBezTo>
                  <a:pt x="92783" y="72897"/>
                  <a:pt x="93608" y="75140"/>
                  <a:pt x="93608" y="75140"/>
                </a:cubicBezTo>
                <a:cubicBezTo>
                  <a:pt x="93608" y="77383"/>
                  <a:pt x="93608" y="77383"/>
                  <a:pt x="93608" y="77383"/>
                </a:cubicBezTo>
                <a:cubicBezTo>
                  <a:pt x="94845" y="77383"/>
                  <a:pt x="94845" y="77383"/>
                  <a:pt x="94845" y="77383"/>
                </a:cubicBezTo>
                <a:cubicBezTo>
                  <a:pt x="94845" y="77383"/>
                  <a:pt x="95257" y="77383"/>
                  <a:pt x="95257" y="77383"/>
                </a:cubicBezTo>
                <a:cubicBezTo>
                  <a:pt x="110927" y="79626"/>
                  <a:pt x="110927" y="79626"/>
                  <a:pt x="110927" y="79626"/>
                </a:cubicBezTo>
                <a:close/>
                <a:moveTo>
                  <a:pt x="110927" y="79626"/>
                </a:moveTo>
                <a:cubicBezTo>
                  <a:pt x="110927" y="79626"/>
                  <a:pt x="110927" y="79626"/>
                  <a:pt x="110927" y="79626"/>
                </a:cubicBezTo>
                <a:cubicBezTo>
                  <a:pt x="110927" y="79626"/>
                  <a:pt x="110927" y="79626"/>
                  <a:pt x="110927" y="79626"/>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1" name="Shape 2036">
            <a:extLst>
              <a:ext uri="{FF2B5EF4-FFF2-40B4-BE49-F238E27FC236}">
                <a16:creationId xmlns:a16="http://schemas.microsoft.com/office/drawing/2014/main" id="{72E08AF6-26F3-915D-10FD-09068FEEAD7E}"/>
              </a:ext>
            </a:extLst>
          </p:cNvPr>
          <p:cNvSpPr/>
          <p:nvPr/>
        </p:nvSpPr>
        <p:spPr>
          <a:xfrm>
            <a:off x="8609962" y="3203938"/>
            <a:ext cx="655980" cy="490419"/>
          </a:xfrm>
          <a:custGeom>
            <a:avLst/>
            <a:gdLst/>
            <a:ahLst/>
            <a:cxnLst/>
            <a:rect l="0" t="0" r="0" b="0"/>
            <a:pathLst>
              <a:path w="120000" h="120000" extrusionOk="0">
                <a:moveTo>
                  <a:pt x="11933" y="22285"/>
                </a:moveTo>
                <a:cubicBezTo>
                  <a:pt x="15911" y="18857"/>
                  <a:pt x="15911" y="18857"/>
                  <a:pt x="15911" y="18857"/>
                </a:cubicBezTo>
                <a:cubicBezTo>
                  <a:pt x="17900" y="16285"/>
                  <a:pt x="17900" y="16285"/>
                  <a:pt x="17900" y="16285"/>
                </a:cubicBezTo>
                <a:cubicBezTo>
                  <a:pt x="22541" y="17142"/>
                  <a:pt x="22541" y="17142"/>
                  <a:pt x="22541" y="17142"/>
                </a:cubicBezTo>
                <a:cubicBezTo>
                  <a:pt x="22541" y="17142"/>
                  <a:pt x="25856" y="15428"/>
                  <a:pt x="26519" y="15428"/>
                </a:cubicBezTo>
                <a:cubicBezTo>
                  <a:pt x="27182" y="15428"/>
                  <a:pt x="31823" y="14571"/>
                  <a:pt x="31823" y="14571"/>
                </a:cubicBezTo>
                <a:cubicBezTo>
                  <a:pt x="34475" y="12000"/>
                  <a:pt x="34475" y="12000"/>
                  <a:pt x="34475" y="12000"/>
                </a:cubicBezTo>
                <a:cubicBezTo>
                  <a:pt x="34475" y="12000"/>
                  <a:pt x="36464" y="12857"/>
                  <a:pt x="36464" y="13714"/>
                </a:cubicBezTo>
                <a:cubicBezTo>
                  <a:pt x="37127" y="14571"/>
                  <a:pt x="39116" y="17142"/>
                  <a:pt x="39779" y="17142"/>
                </a:cubicBezTo>
                <a:cubicBezTo>
                  <a:pt x="40441" y="16285"/>
                  <a:pt x="41104" y="12857"/>
                  <a:pt x="41104" y="12857"/>
                </a:cubicBezTo>
                <a:cubicBezTo>
                  <a:pt x="45082" y="12000"/>
                  <a:pt x="45082" y="12000"/>
                  <a:pt x="45082" y="12000"/>
                </a:cubicBezTo>
                <a:cubicBezTo>
                  <a:pt x="48397" y="11142"/>
                  <a:pt x="48397" y="11142"/>
                  <a:pt x="48397" y="11142"/>
                </a:cubicBezTo>
                <a:cubicBezTo>
                  <a:pt x="48397" y="11142"/>
                  <a:pt x="48397" y="10285"/>
                  <a:pt x="49060" y="10285"/>
                </a:cubicBezTo>
                <a:cubicBezTo>
                  <a:pt x="49723" y="11142"/>
                  <a:pt x="53701" y="11142"/>
                  <a:pt x="53701" y="11142"/>
                </a:cubicBezTo>
                <a:cubicBezTo>
                  <a:pt x="57679" y="11142"/>
                  <a:pt x="57679" y="11142"/>
                  <a:pt x="57679" y="11142"/>
                </a:cubicBezTo>
                <a:cubicBezTo>
                  <a:pt x="57679" y="11142"/>
                  <a:pt x="60331" y="12857"/>
                  <a:pt x="60994" y="12857"/>
                </a:cubicBezTo>
                <a:cubicBezTo>
                  <a:pt x="60994" y="12000"/>
                  <a:pt x="62983" y="8571"/>
                  <a:pt x="62983" y="8571"/>
                </a:cubicBezTo>
                <a:cubicBezTo>
                  <a:pt x="66961" y="10285"/>
                  <a:pt x="66961" y="10285"/>
                  <a:pt x="66961" y="10285"/>
                </a:cubicBezTo>
                <a:cubicBezTo>
                  <a:pt x="67624" y="6857"/>
                  <a:pt x="67624" y="6857"/>
                  <a:pt x="67624" y="6857"/>
                </a:cubicBezTo>
                <a:cubicBezTo>
                  <a:pt x="67624" y="6857"/>
                  <a:pt x="69613" y="2571"/>
                  <a:pt x="69613" y="2571"/>
                </a:cubicBezTo>
                <a:cubicBezTo>
                  <a:pt x="70276" y="2571"/>
                  <a:pt x="72928" y="0"/>
                  <a:pt x="72928" y="0"/>
                </a:cubicBezTo>
                <a:cubicBezTo>
                  <a:pt x="74254" y="5142"/>
                  <a:pt x="74254" y="5142"/>
                  <a:pt x="74254" y="5142"/>
                </a:cubicBezTo>
                <a:cubicBezTo>
                  <a:pt x="76906" y="7714"/>
                  <a:pt x="76906" y="7714"/>
                  <a:pt x="76906" y="7714"/>
                </a:cubicBezTo>
                <a:cubicBezTo>
                  <a:pt x="77569" y="8571"/>
                  <a:pt x="77569" y="8571"/>
                  <a:pt x="77569" y="8571"/>
                </a:cubicBezTo>
                <a:cubicBezTo>
                  <a:pt x="80220" y="11142"/>
                  <a:pt x="80220" y="11142"/>
                  <a:pt x="80220" y="11142"/>
                </a:cubicBezTo>
                <a:cubicBezTo>
                  <a:pt x="84861" y="9428"/>
                  <a:pt x="84861" y="9428"/>
                  <a:pt x="84861" y="9428"/>
                </a:cubicBezTo>
                <a:cubicBezTo>
                  <a:pt x="87513" y="8571"/>
                  <a:pt x="87513" y="8571"/>
                  <a:pt x="87513" y="8571"/>
                </a:cubicBezTo>
                <a:cubicBezTo>
                  <a:pt x="89502" y="8571"/>
                  <a:pt x="89502" y="8571"/>
                  <a:pt x="89502" y="8571"/>
                </a:cubicBezTo>
                <a:cubicBezTo>
                  <a:pt x="90165" y="10285"/>
                  <a:pt x="90165" y="10285"/>
                  <a:pt x="90165" y="10285"/>
                </a:cubicBezTo>
                <a:cubicBezTo>
                  <a:pt x="92154" y="12000"/>
                  <a:pt x="92154" y="12000"/>
                  <a:pt x="92154" y="12000"/>
                </a:cubicBezTo>
                <a:cubicBezTo>
                  <a:pt x="95469" y="12000"/>
                  <a:pt x="95469" y="12000"/>
                  <a:pt x="95469" y="12000"/>
                </a:cubicBezTo>
                <a:cubicBezTo>
                  <a:pt x="96795" y="14571"/>
                  <a:pt x="96795" y="14571"/>
                  <a:pt x="96795" y="14571"/>
                </a:cubicBezTo>
                <a:cubicBezTo>
                  <a:pt x="99447" y="15428"/>
                  <a:pt x="99447" y="15428"/>
                  <a:pt x="99447" y="15428"/>
                </a:cubicBezTo>
                <a:cubicBezTo>
                  <a:pt x="101436" y="18857"/>
                  <a:pt x="101436" y="18857"/>
                  <a:pt x="101436" y="18857"/>
                </a:cubicBezTo>
                <a:cubicBezTo>
                  <a:pt x="103425" y="19714"/>
                  <a:pt x="103425" y="19714"/>
                  <a:pt x="103425" y="19714"/>
                </a:cubicBezTo>
                <a:cubicBezTo>
                  <a:pt x="104751" y="23142"/>
                  <a:pt x="104751" y="23142"/>
                  <a:pt x="104751" y="23142"/>
                </a:cubicBezTo>
                <a:cubicBezTo>
                  <a:pt x="107403" y="23142"/>
                  <a:pt x="107403" y="23142"/>
                  <a:pt x="107403" y="23142"/>
                </a:cubicBezTo>
                <a:cubicBezTo>
                  <a:pt x="110718" y="24000"/>
                  <a:pt x="110718" y="24000"/>
                  <a:pt x="110718" y="24000"/>
                </a:cubicBezTo>
                <a:cubicBezTo>
                  <a:pt x="112707" y="24000"/>
                  <a:pt x="112707" y="24000"/>
                  <a:pt x="112707" y="24000"/>
                </a:cubicBezTo>
                <a:cubicBezTo>
                  <a:pt x="112707" y="24000"/>
                  <a:pt x="112707" y="24000"/>
                  <a:pt x="112707" y="24000"/>
                </a:cubicBezTo>
                <a:cubicBezTo>
                  <a:pt x="113370" y="24000"/>
                  <a:pt x="113370" y="24000"/>
                  <a:pt x="113370" y="24000"/>
                </a:cubicBezTo>
                <a:cubicBezTo>
                  <a:pt x="114033" y="31714"/>
                  <a:pt x="114033" y="31714"/>
                  <a:pt x="114033" y="31714"/>
                </a:cubicBezTo>
                <a:cubicBezTo>
                  <a:pt x="112707" y="36000"/>
                  <a:pt x="112707" y="36000"/>
                  <a:pt x="112707" y="36000"/>
                </a:cubicBezTo>
                <a:cubicBezTo>
                  <a:pt x="112707" y="40285"/>
                  <a:pt x="112707" y="40285"/>
                  <a:pt x="112707" y="40285"/>
                </a:cubicBezTo>
                <a:cubicBezTo>
                  <a:pt x="114696" y="41142"/>
                  <a:pt x="114696" y="41142"/>
                  <a:pt x="114696" y="41142"/>
                </a:cubicBezTo>
                <a:cubicBezTo>
                  <a:pt x="119337" y="40285"/>
                  <a:pt x="119337" y="40285"/>
                  <a:pt x="119337" y="40285"/>
                </a:cubicBezTo>
                <a:cubicBezTo>
                  <a:pt x="120000" y="43714"/>
                  <a:pt x="120000" y="43714"/>
                  <a:pt x="120000" y="43714"/>
                </a:cubicBezTo>
                <a:cubicBezTo>
                  <a:pt x="117348" y="45428"/>
                  <a:pt x="117348" y="45428"/>
                  <a:pt x="117348" y="45428"/>
                </a:cubicBezTo>
                <a:cubicBezTo>
                  <a:pt x="118011" y="49714"/>
                  <a:pt x="118011" y="49714"/>
                  <a:pt x="118011" y="49714"/>
                </a:cubicBezTo>
                <a:cubicBezTo>
                  <a:pt x="112707" y="48857"/>
                  <a:pt x="112707" y="48857"/>
                  <a:pt x="112707" y="48857"/>
                </a:cubicBezTo>
                <a:cubicBezTo>
                  <a:pt x="110718" y="51428"/>
                  <a:pt x="110718" y="51428"/>
                  <a:pt x="110718" y="51428"/>
                </a:cubicBezTo>
                <a:cubicBezTo>
                  <a:pt x="110718" y="57428"/>
                  <a:pt x="110718" y="57428"/>
                  <a:pt x="110718" y="57428"/>
                </a:cubicBezTo>
                <a:cubicBezTo>
                  <a:pt x="105414" y="60000"/>
                  <a:pt x="105414" y="60000"/>
                  <a:pt x="105414" y="60000"/>
                </a:cubicBezTo>
                <a:cubicBezTo>
                  <a:pt x="104088" y="63428"/>
                  <a:pt x="104088" y="63428"/>
                  <a:pt x="104088" y="63428"/>
                </a:cubicBezTo>
                <a:cubicBezTo>
                  <a:pt x="104088" y="66857"/>
                  <a:pt x="104088" y="66857"/>
                  <a:pt x="104088" y="66857"/>
                </a:cubicBezTo>
                <a:cubicBezTo>
                  <a:pt x="103425" y="70285"/>
                  <a:pt x="103425" y="70285"/>
                  <a:pt x="103425" y="70285"/>
                </a:cubicBezTo>
                <a:cubicBezTo>
                  <a:pt x="104088" y="76285"/>
                  <a:pt x="104088" y="76285"/>
                  <a:pt x="104088" y="76285"/>
                </a:cubicBezTo>
                <a:cubicBezTo>
                  <a:pt x="104751" y="81428"/>
                  <a:pt x="104751" y="81428"/>
                  <a:pt x="104751" y="81428"/>
                </a:cubicBezTo>
                <a:cubicBezTo>
                  <a:pt x="104751" y="81428"/>
                  <a:pt x="103425" y="85714"/>
                  <a:pt x="102762" y="88285"/>
                </a:cubicBezTo>
                <a:cubicBezTo>
                  <a:pt x="102762" y="90000"/>
                  <a:pt x="104088" y="89142"/>
                  <a:pt x="104088" y="89142"/>
                </a:cubicBezTo>
                <a:cubicBezTo>
                  <a:pt x="107403" y="90857"/>
                  <a:pt x="107403" y="90857"/>
                  <a:pt x="107403" y="90857"/>
                </a:cubicBezTo>
                <a:cubicBezTo>
                  <a:pt x="108729" y="91714"/>
                  <a:pt x="108729" y="91714"/>
                  <a:pt x="108729" y="91714"/>
                </a:cubicBezTo>
                <a:cubicBezTo>
                  <a:pt x="107403" y="96857"/>
                  <a:pt x="107403" y="96857"/>
                  <a:pt x="107403" y="96857"/>
                </a:cubicBezTo>
                <a:cubicBezTo>
                  <a:pt x="104088" y="97714"/>
                  <a:pt x="104088" y="97714"/>
                  <a:pt x="104088" y="97714"/>
                </a:cubicBezTo>
                <a:cubicBezTo>
                  <a:pt x="104751" y="94285"/>
                  <a:pt x="104751" y="94285"/>
                  <a:pt x="104751" y="94285"/>
                </a:cubicBezTo>
                <a:cubicBezTo>
                  <a:pt x="103425" y="92571"/>
                  <a:pt x="103425" y="92571"/>
                  <a:pt x="103425" y="92571"/>
                </a:cubicBezTo>
                <a:cubicBezTo>
                  <a:pt x="101436" y="95142"/>
                  <a:pt x="101436" y="95142"/>
                  <a:pt x="101436" y="95142"/>
                </a:cubicBezTo>
                <a:cubicBezTo>
                  <a:pt x="96795" y="96857"/>
                  <a:pt x="96795" y="96857"/>
                  <a:pt x="96795" y="96857"/>
                </a:cubicBezTo>
                <a:cubicBezTo>
                  <a:pt x="96795" y="98571"/>
                  <a:pt x="96795" y="98571"/>
                  <a:pt x="96795" y="98571"/>
                </a:cubicBezTo>
                <a:cubicBezTo>
                  <a:pt x="95469" y="102000"/>
                  <a:pt x="95469" y="102000"/>
                  <a:pt x="95469" y="102000"/>
                </a:cubicBezTo>
                <a:cubicBezTo>
                  <a:pt x="95469" y="102000"/>
                  <a:pt x="92817" y="102000"/>
                  <a:pt x="91491" y="102000"/>
                </a:cubicBezTo>
                <a:cubicBezTo>
                  <a:pt x="90828" y="101142"/>
                  <a:pt x="90165" y="103714"/>
                  <a:pt x="90165" y="103714"/>
                </a:cubicBezTo>
                <a:cubicBezTo>
                  <a:pt x="91491" y="109714"/>
                  <a:pt x="91491" y="109714"/>
                  <a:pt x="91491" y="109714"/>
                </a:cubicBezTo>
                <a:cubicBezTo>
                  <a:pt x="88176" y="109714"/>
                  <a:pt x="88176" y="109714"/>
                  <a:pt x="88176" y="109714"/>
                </a:cubicBezTo>
                <a:cubicBezTo>
                  <a:pt x="85524" y="114000"/>
                  <a:pt x="85524" y="114000"/>
                  <a:pt x="85524" y="114000"/>
                </a:cubicBezTo>
                <a:cubicBezTo>
                  <a:pt x="80883" y="114857"/>
                  <a:pt x="80883" y="114857"/>
                  <a:pt x="80883" y="114857"/>
                </a:cubicBezTo>
                <a:cubicBezTo>
                  <a:pt x="76906" y="114000"/>
                  <a:pt x="76906" y="114000"/>
                  <a:pt x="76906" y="114000"/>
                </a:cubicBezTo>
                <a:cubicBezTo>
                  <a:pt x="70276" y="117428"/>
                  <a:pt x="70276" y="117428"/>
                  <a:pt x="70276" y="117428"/>
                </a:cubicBezTo>
                <a:cubicBezTo>
                  <a:pt x="64309" y="119142"/>
                  <a:pt x="64309" y="119142"/>
                  <a:pt x="64309" y="119142"/>
                </a:cubicBezTo>
                <a:cubicBezTo>
                  <a:pt x="64309" y="120000"/>
                  <a:pt x="64309" y="120000"/>
                  <a:pt x="64309" y="120000"/>
                </a:cubicBezTo>
                <a:cubicBezTo>
                  <a:pt x="63646" y="114857"/>
                  <a:pt x="63646" y="114857"/>
                  <a:pt x="63646" y="114857"/>
                </a:cubicBezTo>
                <a:cubicBezTo>
                  <a:pt x="61657" y="112285"/>
                  <a:pt x="61657" y="112285"/>
                  <a:pt x="61657" y="112285"/>
                </a:cubicBezTo>
                <a:cubicBezTo>
                  <a:pt x="61657" y="112285"/>
                  <a:pt x="59668" y="107142"/>
                  <a:pt x="59668" y="106285"/>
                </a:cubicBezTo>
                <a:cubicBezTo>
                  <a:pt x="59668" y="106285"/>
                  <a:pt x="52375" y="106285"/>
                  <a:pt x="52375" y="106285"/>
                </a:cubicBezTo>
                <a:cubicBezTo>
                  <a:pt x="52375" y="106285"/>
                  <a:pt x="51049" y="103714"/>
                  <a:pt x="50386" y="102000"/>
                </a:cubicBezTo>
                <a:cubicBezTo>
                  <a:pt x="50386" y="101142"/>
                  <a:pt x="48397" y="103714"/>
                  <a:pt x="48397" y="103714"/>
                </a:cubicBezTo>
                <a:cubicBezTo>
                  <a:pt x="45745" y="104571"/>
                  <a:pt x="45745" y="104571"/>
                  <a:pt x="45745" y="104571"/>
                </a:cubicBezTo>
                <a:cubicBezTo>
                  <a:pt x="45745" y="103714"/>
                  <a:pt x="45745" y="103714"/>
                  <a:pt x="45745" y="103714"/>
                </a:cubicBezTo>
                <a:cubicBezTo>
                  <a:pt x="43756" y="100285"/>
                  <a:pt x="43756" y="100285"/>
                  <a:pt x="43756" y="100285"/>
                </a:cubicBezTo>
                <a:cubicBezTo>
                  <a:pt x="43756" y="91714"/>
                  <a:pt x="43756" y="91714"/>
                  <a:pt x="43756" y="91714"/>
                </a:cubicBezTo>
                <a:cubicBezTo>
                  <a:pt x="43756" y="89142"/>
                  <a:pt x="43756" y="89142"/>
                  <a:pt x="43756" y="89142"/>
                </a:cubicBezTo>
                <a:cubicBezTo>
                  <a:pt x="45082" y="83142"/>
                  <a:pt x="45082" y="83142"/>
                  <a:pt x="45082" y="83142"/>
                </a:cubicBezTo>
                <a:cubicBezTo>
                  <a:pt x="45082" y="83142"/>
                  <a:pt x="43756" y="82285"/>
                  <a:pt x="43093" y="80571"/>
                </a:cubicBezTo>
                <a:cubicBezTo>
                  <a:pt x="41767" y="78857"/>
                  <a:pt x="40441" y="77142"/>
                  <a:pt x="40441" y="77142"/>
                </a:cubicBezTo>
                <a:cubicBezTo>
                  <a:pt x="39116" y="77142"/>
                  <a:pt x="39116" y="77142"/>
                  <a:pt x="39116" y="77142"/>
                </a:cubicBezTo>
                <a:cubicBezTo>
                  <a:pt x="37127" y="73714"/>
                  <a:pt x="37127" y="73714"/>
                  <a:pt x="37127" y="73714"/>
                </a:cubicBezTo>
                <a:cubicBezTo>
                  <a:pt x="32486" y="75428"/>
                  <a:pt x="32486" y="75428"/>
                  <a:pt x="32486" y="75428"/>
                </a:cubicBezTo>
                <a:cubicBezTo>
                  <a:pt x="29834" y="76285"/>
                  <a:pt x="29834" y="76285"/>
                  <a:pt x="29834" y="76285"/>
                </a:cubicBezTo>
                <a:cubicBezTo>
                  <a:pt x="28508" y="78000"/>
                  <a:pt x="28508" y="78000"/>
                  <a:pt x="28508" y="78000"/>
                </a:cubicBezTo>
                <a:cubicBezTo>
                  <a:pt x="20552" y="77142"/>
                  <a:pt x="20552" y="77142"/>
                  <a:pt x="20552" y="77142"/>
                </a:cubicBezTo>
                <a:cubicBezTo>
                  <a:pt x="16574" y="74571"/>
                  <a:pt x="16574" y="74571"/>
                  <a:pt x="16574" y="74571"/>
                </a:cubicBezTo>
                <a:cubicBezTo>
                  <a:pt x="14585" y="73714"/>
                  <a:pt x="14585" y="73714"/>
                  <a:pt x="14585" y="73714"/>
                </a:cubicBezTo>
                <a:cubicBezTo>
                  <a:pt x="11933" y="71142"/>
                  <a:pt x="11933" y="71142"/>
                  <a:pt x="11933" y="71142"/>
                </a:cubicBezTo>
                <a:cubicBezTo>
                  <a:pt x="8618" y="67714"/>
                  <a:pt x="8618" y="67714"/>
                  <a:pt x="8618" y="67714"/>
                </a:cubicBezTo>
                <a:cubicBezTo>
                  <a:pt x="7955" y="62571"/>
                  <a:pt x="7955" y="62571"/>
                  <a:pt x="7955" y="62571"/>
                </a:cubicBezTo>
                <a:cubicBezTo>
                  <a:pt x="7292" y="59142"/>
                  <a:pt x="7292" y="59142"/>
                  <a:pt x="7292" y="59142"/>
                </a:cubicBezTo>
                <a:cubicBezTo>
                  <a:pt x="3977" y="54857"/>
                  <a:pt x="3977" y="54857"/>
                  <a:pt x="3977" y="54857"/>
                </a:cubicBezTo>
                <a:cubicBezTo>
                  <a:pt x="2651" y="51428"/>
                  <a:pt x="2651" y="51428"/>
                  <a:pt x="2651" y="51428"/>
                </a:cubicBezTo>
                <a:cubicBezTo>
                  <a:pt x="2651" y="46285"/>
                  <a:pt x="2651" y="46285"/>
                  <a:pt x="2651" y="46285"/>
                </a:cubicBezTo>
                <a:cubicBezTo>
                  <a:pt x="662" y="42000"/>
                  <a:pt x="662" y="42000"/>
                  <a:pt x="662" y="42000"/>
                </a:cubicBezTo>
                <a:cubicBezTo>
                  <a:pt x="1325" y="37714"/>
                  <a:pt x="1325" y="37714"/>
                  <a:pt x="1325" y="37714"/>
                </a:cubicBezTo>
                <a:cubicBezTo>
                  <a:pt x="1325" y="37714"/>
                  <a:pt x="0" y="36857"/>
                  <a:pt x="662" y="36000"/>
                </a:cubicBezTo>
                <a:cubicBezTo>
                  <a:pt x="1988" y="36000"/>
                  <a:pt x="3977" y="35142"/>
                  <a:pt x="3977" y="35142"/>
                </a:cubicBezTo>
                <a:cubicBezTo>
                  <a:pt x="4640" y="30000"/>
                  <a:pt x="4640" y="30000"/>
                  <a:pt x="4640" y="30000"/>
                </a:cubicBezTo>
                <a:cubicBezTo>
                  <a:pt x="5303" y="28285"/>
                  <a:pt x="5303" y="28285"/>
                  <a:pt x="5303" y="28285"/>
                </a:cubicBezTo>
                <a:cubicBezTo>
                  <a:pt x="7955" y="26571"/>
                  <a:pt x="7955" y="26571"/>
                  <a:pt x="7955" y="26571"/>
                </a:cubicBezTo>
                <a:cubicBezTo>
                  <a:pt x="9281" y="22285"/>
                  <a:pt x="9281" y="22285"/>
                  <a:pt x="9281" y="22285"/>
                </a:cubicBezTo>
                <a:lnTo>
                  <a:pt x="11933" y="22285"/>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2" name="Shape 2037">
            <a:extLst>
              <a:ext uri="{FF2B5EF4-FFF2-40B4-BE49-F238E27FC236}">
                <a16:creationId xmlns:a16="http://schemas.microsoft.com/office/drawing/2014/main" id="{8E33CB16-1197-C1CA-7AD9-82A0D72BDBC7}"/>
              </a:ext>
            </a:extLst>
          </p:cNvPr>
          <p:cNvSpPr/>
          <p:nvPr/>
        </p:nvSpPr>
        <p:spPr>
          <a:xfrm>
            <a:off x="8606474" y="2574848"/>
            <a:ext cx="636789" cy="421084"/>
          </a:xfrm>
          <a:custGeom>
            <a:avLst/>
            <a:gdLst/>
            <a:ahLst/>
            <a:cxnLst/>
            <a:rect l="0" t="0" r="0" b="0"/>
            <a:pathLst>
              <a:path w="120000" h="120000" extrusionOk="0">
                <a:moveTo>
                  <a:pt x="26590" y="52000"/>
                </a:moveTo>
                <a:cubicBezTo>
                  <a:pt x="27272" y="50000"/>
                  <a:pt x="27272" y="50000"/>
                  <a:pt x="27272" y="50000"/>
                </a:cubicBezTo>
                <a:cubicBezTo>
                  <a:pt x="27954" y="48000"/>
                  <a:pt x="27954" y="48000"/>
                  <a:pt x="27954" y="48000"/>
                </a:cubicBezTo>
                <a:cubicBezTo>
                  <a:pt x="27954" y="45000"/>
                  <a:pt x="27954" y="45000"/>
                  <a:pt x="27954" y="45000"/>
                </a:cubicBezTo>
                <a:cubicBezTo>
                  <a:pt x="26590" y="45000"/>
                  <a:pt x="26590" y="45000"/>
                  <a:pt x="26590" y="45000"/>
                </a:cubicBezTo>
                <a:cubicBezTo>
                  <a:pt x="25909" y="42000"/>
                  <a:pt x="25909" y="42000"/>
                  <a:pt x="25909" y="42000"/>
                </a:cubicBezTo>
                <a:cubicBezTo>
                  <a:pt x="25909" y="42000"/>
                  <a:pt x="26590" y="41000"/>
                  <a:pt x="27272" y="41000"/>
                </a:cubicBezTo>
                <a:cubicBezTo>
                  <a:pt x="27272" y="40000"/>
                  <a:pt x="29318" y="40000"/>
                  <a:pt x="29318" y="40000"/>
                </a:cubicBezTo>
                <a:cubicBezTo>
                  <a:pt x="30681" y="38000"/>
                  <a:pt x="30681" y="38000"/>
                  <a:pt x="30681" y="38000"/>
                </a:cubicBezTo>
                <a:cubicBezTo>
                  <a:pt x="30681" y="38000"/>
                  <a:pt x="30000" y="36000"/>
                  <a:pt x="31363" y="36000"/>
                </a:cubicBezTo>
                <a:cubicBezTo>
                  <a:pt x="32045" y="36000"/>
                  <a:pt x="33409" y="36000"/>
                  <a:pt x="34090" y="36000"/>
                </a:cubicBezTo>
                <a:cubicBezTo>
                  <a:pt x="34772" y="36000"/>
                  <a:pt x="35454" y="35000"/>
                  <a:pt x="35454" y="35000"/>
                </a:cubicBezTo>
                <a:cubicBezTo>
                  <a:pt x="36818" y="35000"/>
                  <a:pt x="37500" y="36000"/>
                  <a:pt x="36818" y="35000"/>
                </a:cubicBezTo>
                <a:cubicBezTo>
                  <a:pt x="36818" y="35000"/>
                  <a:pt x="36818" y="34000"/>
                  <a:pt x="36136" y="33000"/>
                </a:cubicBezTo>
                <a:cubicBezTo>
                  <a:pt x="35454" y="32000"/>
                  <a:pt x="33409" y="30000"/>
                  <a:pt x="34772" y="29000"/>
                </a:cubicBezTo>
                <a:cubicBezTo>
                  <a:pt x="35454" y="28000"/>
                  <a:pt x="36136" y="28000"/>
                  <a:pt x="36818" y="29000"/>
                </a:cubicBezTo>
                <a:cubicBezTo>
                  <a:pt x="37500" y="29000"/>
                  <a:pt x="38181" y="31000"/>
                  <a:pt x="38181" y="31000"/>
                </a:cubicBezTo>
                <a:cubicBezTo>
                  <a:pt x="38181" y="27000"/>
                  <a:pt x="38181" y="27000"/>
                  <a:pt x="38181" y="27000"/>
                </a:cubicBezTo>
                <a:cubicBezTo>
                  <a:pt x="38181" y="27000"/>
                  <a:pt x="40227" y="27000"/>
                  <a:pt x="40909" y="26000"/>
                </a:cubicBezTo>
                <a:cubicBezTo>
                  <a:pt x="40909" y="25000"/>
                  <a:pt x="40227" y="23000"/>
                  <a:pt x="40227" y="23000"/>
                </a:cubicBezTo>
                <a:cubicBezTo>
                  <a:pt x="40227" y="23000"/>
                  <a:pt x="40227" y="23000"/>
                  <a:pt x="42272" y="23000"/>
                </a:cubicBezTo>
                <a:cubicBezTo>
                  <a:pt x="44318" y="22000"/>
                  <a:pt x="43636" y="22000"/>
                  <a:pt x="45000" y="22000"/>
                </a:cubicBezTo>
                <a:cubicBezTo>
                  <a:pt x="45681" y="22000"/>
                  <a:pt x="47727" y="22000"/>
                  <a:pt x="47727" y="22000"/>
                </a:cubicBezTo>
                <a:cubicBezTo>
                  <a:pt x="47727" y="22000"/>
                  <a:pt x="49090" y="21000"/>
                  <a:pt x="48409" y="20000"/>
                </a:cubicBezTo>
                <a:cubicBezTo>
                  <a:pt x="48409" y="19000"/>
                  <a:pt x="47045" y="17000"/>
                  <a:pt x="47045" y="17000"/>
                </a:cubicBezTo>
                <a:cubicBezTo>
                  <a:pt x="47045" y="17000"/>
                  <a:pt x="47727" y="14000"/>
                  <a:pt x="47727" y="15000"/>
                </a:cubicBezTo>
                <a:cubicBezTo>
                  <a:pt x="47727" y="17000"/>
                  <a:pt x="49772" y="19000"/>
                  <a:pt x="49772" y="19000"/>
                </a:cubicBezTo>
                <a:cubicBezTo>
                  <a:pt x="51136" y="17000"/>
                  <a:pt x="51136" y="17000"/>
                  <a:pt x="51136" y="17000"/>
                </a:cubicBezTo>
                <a:cubicBezTo>
                  <a:pt x="53181" y="16000"/>
                  <a:pt x="53181" y="16000"/>
                  <a:pt x="53181" y="16000"/>
                </a:cubicBezTo>
                <a:cubicBezTo>
                  <a:pt x="55227" y="15000"/>
                  <a:pt x="55227" y="15000"/>
                  <a:pt x="55227" y="15000"/>
                </a:cubicBezTo>
                <a:cubicBezTo>
                  <a:pt x="55227" y="15000"/>
                  <a:pt x="57272" y="15000"/>
                  <a:pt x="58636" y="15000"/>
                </a:cubicBezTo>
                <a:cubicBezTo>
                  <a:pt x="59318" y="15000"/>
                  <a:pt x="61363" y="14000"/>
                  <a:pt x="61363" y="14000"/>
                </a:cubicBezTo>
                <a:cubicBezTo>
                  <a:pt x="62045" y="12000"/>
                  <a:pt x="62045" y="12000"/>
                  <a:pt x="62045" y="12000"/>
                </a:cubicBezTo>
                <a:cubicBezTo>
                  <a:pt x="59318" y="8000"/>
                  <a:pt x="59318" y="8000"/>
                  <a:pt x="59318" y="8000"/>
                </a:cubicBezTo>
                <a:cubicBezTo>
                  <a:pt x="59318" y="8000"/>
                  <a:pt x="60681" y="5000"/>
                  <a:pt x="60681" y="6000"/>
                </a:cubicBezTo>
                <a:cubicBezTo>
                  <a:pt x="61363" y="7000"/>
                  <a:pt x="61363" y="9000"/>
                  <a:pt x="62045" y="9000"/>
                </a:cubicBezTo>
                <a:cubicBezTo>
                  <a:pt x="62727" y="9000"/>
                  <a:pt x="63409" y="10000"/>
                  <a:pt x="64090" y="9000"/>
                </a:cubicBezTo>
                <a:cubicBezTo>
                  <a:pt x="64090" y="8000"/>
                  <a:pt x="64090" y="5000"/>
                  <a:pt x="64090" y="5000"/>
                </a:cubicBezTo>
                <a:cubicBezTo>
                  <a:pt x="64090" y="5000"/>
                  <a:pt x="63409" y="4000"/>
                  <a:pt x="64090" y="4000"/>
                </a:cubicBezTo>
                <a:cubicBezTo>
                  <a:pt x="64772" y="5000"/>
                  <a:pt x="66136" y="7000"/>
                  <a:pt x="66136" y="7000"/>
                </a:cubicBezTo>
                <a:cubicBezTo>
                  <a:pt x="68181" y="7000"/>
                  <a:pt x="68181" y="7000"/>
                  <a:pt x="68181" y="7000"/>
                </a:cubicBezTo>
                <a:cubicBezTo>
                  <a:pt x="70227" y="4000"/>
                  <a:pt x="70227" y="4000"/>
                  <a:pt x="70227" y="4000"/>
                </a:cubicBezTo>
                <a:cubicBezTo>
                  <a:pt x="70909" y="6000"/>
                  <a:pt x="70909" y="6000"/>
                  <a:pt x="70909" y="6000"/>
                </a:cubicBezTo>
                <a:cubicBezTo>
                  <a:pt x="70909" y="6000"/>
                  <a:pt x="72272" y="5000"/>
                  <a:pt x="72954" y="5000"/>
                </a:cubicBezTo>
                <a:cubicBezTo>
                  <a:pt x="73636" y="5000"/>
                  <a:pt x="73636" y="4000"/>
                  <a:pt x="74318" y="4000"/>
                </a:cubicBezTo>
                <a:cubicBezTo>
                  <a:pt x="75000" y="4000"/>
                  <a:pt x="76363" y="5000"/>
                  <a:pt x="76363" y="5000"/>
                </a:cubicBezTo>
                <a:cubicBezTo>
                  <a:pt x="79772" y="6000"/>
                  <a:pt x="79772" y="6000"/>
                  <a:pt x="79772" y="6000"/>
                </a:cubicBezTo>
                <a:cubicBezTo>
                  <a:pt x="81136" y="3000"/>
                  <a:pt x="81136" y="3000"/>
                  <a:pt x="81136" y="3000"/>
                </a:cubicBezTo>
                <a:cubicBezTo>
                  <a:pt x="84545" y="5000"/>
                  <a:pt x="84545" y="5000"/>
                  <a:pt x="84545" y="5000"/>
                </a:cubicBezTo>
                <a:cubicBezTo>
                  <a:pt x="87272" y="7000"/>
                  <a:pt x="87272" y="7000"/>
                  <a:pt x="87272" y="7000"/>
                </a:cubicBezTo>
                <a:cubicBezTo>
                  <a:pt x="90681" y="7000"/>
                  <a:pt x="90681" y="7000"/>
                  <a:pt x="90681" y="7000"/>
                </a:cubicBezTo>
                <a:cubicBezTo>
                  <a:pt x="90681" y="7000"/>
                  <a:pt x="93409" y="5000"/>
                  <a:pt x="94090" y="5000"/>
                </a:cubicBezTo>
                <a:cubicBezTo>
                  <a:pt x="95454" y="4000"/>
                  <a:pt x="98181" y="4000"/>
                  <a:pt x="98181" y="4000"/>
                </a:cubicBezTo>
                <a:cubicBezTo>
                  <a:pt x="98181" y="4000"/>
                  <a:pt x="98863" y="4000"/>
                  <a:pt x="100227" y="4000"/>
                </a:cubicBezTo>
                <a:cubicBezTo>
                  <a:pt x="101590" y="3000"/>
                  <a:pt x="105000" y="3000"/>
                  <a:pt x="105000" y="3000"/>
                </a:cubicBezTo>
                <a:cubicBezTo>
                  <a:pt x="107045" y="0"/>
                  <a:pt x="107045" y="0"/>
                  <a:pt x="107045" y="0"/>
                </a:cubicBezTo>
                <a:cubicBezTo>
                  <a:pt x="110454" y="2000"/>
                  <a:pt x="110454" y="2000"/>
                  <a:pt x="110454" y="2000"/>
                </a:cubicBezTo>
                <a:cubicBezTo>
                  <a:pt x="110454" y="4000"/>
                  <a:pt x="110454" y="4000"/>
                  <a:pt x="110454" y="4000"/>
                </a:cubicBezTo>
                <a:cubicBezTo>
                  <a:pt x="107045" y="8000"/>
                  <a:pt x="107045" y="8000"/>
                  <a:pt x="107045" y="8000"/>
                </a:cubicBezTo>
                <a:cubicBezTo>
                  <a:pt x="107045" y="15000"/>
                  <a:pt x="107045" y="15000"/>
                  <a:pt x="107045" y="15000"/>
                </a:cubicBezTo>
                <a:cubicBezTo>
                  <a:pt x="106363" y="25000"/>
                  <a:pt x="104318" y="30000"/>
                  <a:pt x="103636" y="36000"/>
                </a:cubicBezTo>
                <a:cubicBezTo>
                  <a:pt x="102954" y="39000"/>
                  <a:pt x="101590" y="40000"/>
                  <a:pt x="103636" y="45000"/>
                </a:cubicBezTo>
                <a:cubicBezTo>
                  <a:pt x="105000" y="47000"/>
                  <a:pt x="105000" y="54000"/>
                  <a:pt x="107727" y="58000"/>
                </a:cubicBezTo>
                <a:cubicBezTo>
                  <a:pt x="109090" y="60000"/>
                  <a:pt x="107727" y="65000"/>
                  <a:pt x="109772" y="67000"/>
                </a:cubicBezTo>
                <a:cubicBezTo>
                  <a:pt x="109772" y="67000"/>
                  <a:pt x="109772" y="68000"/>
                  <a:pt x="110454" y="70000"/>
                </a:cubicBezTo>
                <a:cubicBezTo>
                  <a:pt x="111818" y="72000"/>
                  <a:pt x="111818" y="71000"/>
                  <a:pt x="112500" y="72000"/>
                </a:cubicBezTo>
                <a:cubicBezTo>
                  <a:pt x="112500" y="72000"/>
                  <a:pt x="113863" y="73000"/>
                  <a:pt x="114545" y="74000"/>
                </a:cubicBezTo>
                <a:cubicBezTo>
                  <a:pt x="115227" y="75000"/>
                  <a:pt x="115227" y="77000"/>
                  <a:pt x="115227" y="78000"/>
                </a:cubicBezTo>
                <a:cubicBezTo>
                  <a:pt x="115227" y="79000"/>
                  <a:pt x="115909" y="80000"/>
                  <a:pt x="115909" y="80000"/>
                </a:cubicBezTo>
                <a:cubicBezTo>
                  <a:pt x="115909" y="80000"/>
                  <a:pt x="116590" y="79000"/>
                  <a:pt x="116590" y="80000"/>
                </a:cubicBezTo>
                <a:cubicBezTo>
                  <a:pt x="116590" y="81000"/>
                  <a:pt x="115909" y="79000"/>
                  <a:pt x="116590" y="81000"/>
                </a:cubicBezTo>
                <a:cubicBezTo>
                  <a:pt x="117954" y="83000"/>
                  <a:pt x="120000" y="83000"/>
                  <a:pt x="120000" y="83000"/>
                </a:cubicBezTo>
                <a:cubicBezTo>
                  <a:pt x="119318" y="87000"/>
                  <a:pt x="119318" y="87000"/>
                  <a:pt x="119318" y="87000"/>
                </a:cubicBezTo>
                <a:cubicBezTo>
                  <a:pt x="117954" y="88000"/>
                  <a:pt x="117954" y="88000"/>
                  <a:pt x="117954" y="88000"/>
                </a:cubicBezTo>
                <a:cubicBezTo>
                  <a:pt x="117954" y="88000"/>
                  <a:pt x="114545" y="88000"/>
                  <a:pt x="114545" y="90000"/>
                </a:cubicBezTo>
                <a:cubicBezTo>
                  <a:pt x="114545" y="91000"/>
                  <a:pt x="114545" y="95000"/>
                  <a:pt x="114545" y="95000"/>
                </a:cubicBezTo>
                <a:cubicBezTo>
                  <a:pt x="112500" y="98000"/>
                  <a:pt x="112500" y="98000"/>
                  <a:pt x="112500" y="98000"/>
                </a:cubicBezTo>
                <a:cubicBezTo>
                  <a:pt x="112500" y="98000"/>
                  <a:pt x="113863" y="102000"/>
                  <a:pt x="113863" y="103000"/>
                </a:cubicBezTo>
                <a:cubicBezTo>
                  <a:pt x="113863" y="104000"/>
                  <a:pt x="114545" y="104000"/>
                  <a:pt x="114545" y="104000"/>
                </a:cubicBezTo>
                <a:cubicBezTo>
                  <a:pt x="112500" y="105000"/>
                  <a:pt x="112500" y="105000"/>
                  <a:pt x="112500" y="105000"/>
                </a:cubicBezTo>
                <a:cubicBezTo>
                  <a:pt x="109772" y="105000"/>
                  <a:pt x="109772" y="105000"/>
                  <a:pt x="109772" y="105000"/>
                </a:cubicBezTo>
                <a:cubicBezTo>
                  <a:pt x="104318" y="103000"/>
                  <a:pt x="104318" y="103000"/>
                  <a:pt x="104318" y="103000"/>
                </a:cubicBezTo>
                <a:cubicBezTo>
                  <a:pt x="102954" y="106000"/>
                  <a:pt x="102954" y="106000"/>
                  <a:pt x="102954" y="106000"/>
                </a:cubicBezTo>
                <a:cubicBezTo>
                  <a:pt x="101590" y="106000"/>
                  <a:pt x="101590" y="106000"/>
                  <a:pt x="101590" y="106000"/>
                </a:cubicBezTo>
                <a:cubicBezTo>
                  <a:pt x="101590" y="106000"/>
                  <a:pt x="100909" y="108000"/>
                  <a:pt x="99545" y="109000"/>
                </a:cubicBezTo>
                <a:cubicBezTo>
                  <a:pt x="98863" y="110000"/>
                  <a:pt x="98181" y="111000"/>
                  <a:pt x="97500" y="111000"/>
                </a:cubicBezTo>
                <a:cubicBezTo>
                  <a:pt x="96136" y="112000"/>
                  <a:pt x="94772" y="110000"/>
                  <a:pt x="94772" y="110000"/>
                </a:cubicBezTo>
                <a:cubicBezTo>
                  <a:pt x="92727" y="109000"/>
                  <a:pt x="92727" y="109000"/>
                  <a:pt x="92727" y="109000"/>
                </a:cubicBezTo>
                <a:cubicBezTo>
                  <a:pt x="90681" y="105000"/>
                  <a:pt x="90681" y="105000"/>
                  <a:pt x="90681" y="105000"/>
                </a:cubicBezTo>
                <a:cubicBezTo>
                  <a:pt x="84545" y="99000"/>
                  <a:pt x="84545" y="99000"/>
                  <a:pt x="84545" y="99000"/>
                </a:cubicBezTo>
                <a:cubicBezTo>
                  <a:pt x="81136" y="97000"/>
                  <a:pt x="81136" y="97000"/>
                  <a:pt x="81136" y="97000"/>
                </a:cubicBezTo>
                <a:cubicBezTo>
                  <a:pt x="78409" y="96000"/>
                  <a:pt x="78409" y="96000"/>
                  <a:pt x="78409" y="96000"/>
                </a:cubicBezTo>
                <a:cubicBezTo>
                  <a:pt x="75000" y="96000"/>
                  <a:pt x="75000" y="96000"/>
                  <a:pt x="75000" y="96000"/>
                </a:cubicBezTo>
                <a:cubicBezTo>
                  <a:pt x="72272" y="94000"/>
                  <a:pt x="72272" y="94000"/>
                  <a:pt x="72272" y="94000"/>
                </a:cubicBezTo>
                <a:cubicBezTo>
                  <a:pt x="69545" y="94000"/>
                  <a:pt x="69545" y="94000"/>
                  <a:pt x="69545" y="94000"/>
                </a:cubicBezTo>
                <a:cubicBezTo>
                  <a:pt x="66136" y="92000"/>
                  <a:pt x="66136" y="92000"/>
                  <a:pt x="66136" y="92000"/>
                </a:cubicBezTo>
                <a:cubicBezTo>
                  <a:pt x="63409" y="95000"/>
                  <a:pt x="63409" y="95000"/>
                  <a:pt x="63409" y="95000"/>
                </a:cubicBezTo>
                <a:cubicBezTo>
                  <a:pt x="60000" y="98000"/>
                  <a:pt x="60000" y="98000"/>
                  <a:pt x="60000" y="98000"/>
                </a:cubicBezTo>
                <a:cubicBezTo>
                  <a:pt x="56590" y="103000"/>
                  <a:pt x="56590" y="103000"/>
                  <a:pt x="56590" y="103000"/>
                </a:cubicBezTo>
                <a:cubicBezTo>
                  <a:pt x="56590" y="103000"/>
                  <a:pt x="54545" y="106000"/>
                  <a:pt x="53181" y="107000"/>
                </a:cubicBezTo>
                <a:cubicBezTo>
                  <a:pt x="52500" y="106000"/>
                  <a:pt x="52500" y="106000"/>
                  <a:pt x="52500" y="106000"/>
                </a:cubicBezTo>
                <a:cubicBezTo>
                  <a:pt x="52500" y="106000"/>
                  <a:pt x="52500" y="103000"/>
                  <a:pt x="53181" y="101000"/>
                </a:cubicBezTo>
                <a:cubicBezTo>
                  <a:pt x="53863" y="100000"/>
                  <a:pt x="53863" y="98000"/>
                  <a:pt x="53863" y="97000"/>
                </a:cubicBezTo>
                <a:cubicBezTo>
                  <a:pt x="53863" y="96000"/>
                  <a:pt x="53863" y="94000"/>
                  <a:pt x="53181" y="92000"/>
                </a:cubicBezTo>
                <a:cubicBezTo>
                  <a:pt x="53181" y="90000"/>
                  <a:pt x="52500" y="87000"/>
                  <a:pt x="52500" y="87000"/>
                </a:cubicBezTo>
                <a:cubicBezTo>
                  <a:pt x="54545" y="85000"/>
                  <a:pt x="54545" y="85000"/>
                  <a:pt x="54545" y="85000"/>
                </a:cubicBezTo>
                <a:cubicBezTo>
                  <a:pt x="53181" y="80000"/>
                  <a:pt x="53181" y="80000"/>
                  <a:pt x="53181" y="80000"/>
                </a:cubicBezTo>
                <a:cubicBezTo>
                  <a:pt x="51818" y="80000"/>
                  <a:pt x="51818" y="80000"/>
                  <a:pt x="51818" y="80000"/>
                </a:cubicBezTo>
                <a:cubicBezTo>
                  <a:pt x="49772" y="80000"/>
                  <a:pt x="49772" y="80000"/>
                  <a:pt x="49772" y="80000"/>
                </a:cubicBezTo>
                <a:cubicBezTo>
                  <a:pt x="48409" y="83000"/>
                  <a:pt x="48409" y="83000"/>
                  <a:pt x="48409" y="83000"/>
                </a:cubicBezTo>
                <a:cubicBezTo>
                  <a:pt x="48409" y="83000"/>
                  <a:pt x="49090" y="85000"/>
                  <a:pt x="49090" y="86000"/>
                </a:cubicBezTo>
                <a:cubicBezTo>
                  <a:pt x="48409" y="87000"/>
                  <a:pt x="47045" y="87000"/>
                  <a:pt x="47045" y="87000"/>
                </a:cubicBezTo>
                <a:cubicBezTo>
                  <a:pt x="46363" y="88000"/>
                  <a:pt x="46363" y="91000"/>
                  <a:pt x="46363" y="91000"/>
                </a:cubicBezTo>
                <a:cubicBezTo>
                  <a:pt x="43636" y="87000"/>
                  <a:pt x="43636" y="87000"/>
                  <a:pt x="43636" y="87000"/>
                </a:cubicBezTo>
                <a:cubicBezTo>
                  <a:pt x="43636" y="87000"/>
                  <a:pt x="42272" y="87000"/>
                  <a:pt x="41590" y="86000"/>
                </a:cubicBezTo>
                <a:cubicBezTo>
                  <a:pt x="40909" y="86000"/>
                  <a:pt x="39545" y="86000"/>
                  <a:pt x="39545" y="86000"/>
                </a:cubicBezTo>
                <a:cubicBezTo>
                  <a:pt x="39545" y="86000"/>
                  <a:pt x="39545" y="86000"/>
                  <a:pt x="38863" y="86000"/>
                </a:cubicBezTo>
                <a:cubicBezTo>
                  <a:pt x="37500" y="86000"/>
                  <a:pt x="37500" y="86000"/>
                  <a:pt x="36818" y="84000"/>
                </a:cubicBezTo>
                <a:cubicBezTo>
                  <a:pt x="36136" y="82000"/>
                  <a:pt x="34090" y="77000"/>
                  <a:pt x="34090" y="77000"/>
                </a:cubicBezTo>
                <a:cubicBezTo>
                  <a:pt x="34090" y="77000"/>
                  <a:pt x="33409" y="75000"/>
                  <a:pt x="32727" y="75000"/>
                </a:cubicBezTo>
                <a:cubicBezTo>
                  <a:pt x="32727" y="75000"/>
                  <a:pt x="32045" y="77000"/>
                  <a:pt x="32045" y="77000"/>
                </a:cubicBezTo>
                <a:cubicBezTo>
                  <a:pt x="31363" y="77000"/>
                  <a:pt x="31363" y="75000"/>
                  <a:pt x="31363" y="74000"/>
                </a:cubicBezTo>
                <a:cubicBezTo>
                  <a:pt x="31363" y="73000"/>
                  <a:pt x="31363" y="72000"/>
                  <a:pt x="31363" y="70000"/>
                </a:cubicBezTo>
                <a:cubicBezTo>
                  <a:pt x="31363" y="68000"/>
                  <a:pt x="30681" y="66000"/>
                  <a:pt x="31363" y="66000"/>
                </a:cubicBezTo>
                <a:cubicBezTo>
                  <a:pt x="31363" y="66000"/>
                  <a:pt x="32045" y="67000"/>
                  <a:pt x="32727" y="67000"/>
                </a:cubicBezTo>
                <a:cubicBezTo>
                  <a:pt x="33409" y="67000"/>
                  <a:pt x="33409" y="65000"/>
                  <a:pt x="33409" y="65000"/>
                </a:cubicBezTo>
                <a:cubicBezTo>
                  <a:pt x="34090" y="65000"/>
                  <a:pt x="34772" y="66000"/>
                  <a:pt x="34772" y="66000"/>
                </a:cubicBezTo>
                <a:cubicBezTo>
                  <a:pt x="35454" y="66000"/>
                  <a:pt x="36136" y="66000"/>
                  <a:pt x="36136" y="66000"/>
                </a:cubicBezTo>
                <a:cubicBezTo>
                  <a:pt x="36818" y="65000"/>
                  <a:pt x="36818" y="65000"/>
                  <a:pt x="36818" y="64000"/>
                </a:cubicBezTo>
                <a:cubicBezTo>
                  <a:pt x="36818" y="63000"/>
                  <a:pt x="36136" y="62000"/>
                  <a:pt x="36136" y="62000"/>
                </a:cubicBezTo>
                <a:cubicBezTo>
                  <a:pt x="35454" y="62000"/>
                  <a:pt x="31363" y="65000"/>
                  <a:pt x="31363" y="65000"/>
                </a:cubicBezTo>
                <a:cubicBezTo>
                  <a:pt x="28636" y="65000"/>
                  <a:pt x="28636" y="65000"/>
                  <a:pt x="28636" y="65000"/>
                </a:cubicBezTo>
                <a:cubicBezTo>
                  <a:pt x="30000" y="63000"/>
                  <a:pt x="30000" y="63000"/>
                  <a:pt x="30000" y="63000"/>
                </a:cubicBezTo>
                <a:cubicBezTo>
                  <a:pt x="28636" y="61000"/>
                  <a:pt x="28636" y="61000"/>
                  <a:pt x="28636" y="61000"/>
                </a:cubicBezTo>
                <a:cubicBezTo>
                  <a:pt x="28636" y="59000"/>
                  <a:pt x="28636" y="59000"/>
                  <a:pt x="28636" y="59000"/>
                </a:cubicBezTo>
                <a:cubicBezTo>
                  <a:pt x="27272" y="58000"/>
                  <a:pt x="27272" y="58000"/>
                  <a:pt x="27272" y="58000"/>
                </a:cubicBezTo>
                <a:cubicBezTo>
                  <a:pt x="27954" y="56000"/>
                  <a:pt x="27954" y="56000"/>
                  <a:pt x="27954" y="56000"/>
                </a:cubicBezTo>
                <a:cubicBezTo>
                  <a:pt x="29318" y="56000"/>
                  <a:pt x="29318" y="56000"/>
                  <a:pt x="29318" y="56000"/>
                </a:cubicBezTo>
                <a:cubicBezTo>
                  <a:pt x="30681" y="55000"/>
                  <a:pt x="30681" y="55000"/>
                  <a:pt x="30681" y="55000"/>
                </a:cubicBezTo>
                <a:cubicBezTo>
                  <a:pt x="30681" y="51000"/>
                  <a:pt x="30681" y="51000"/>
                  <a:pt x="30681" y="51000"/>
                </a:cubicBezTo>
                <a:cubicBezTo>
                  <a:pt x="29318" y="52000"/>
                  <a:pt x="29318" y="52000"/>
                  <a:pt x="29318" y="52000"/>
                </a:cubicBezTo>
                <a:cubicBezTo>
                  <a:pt x="30000" y="54000"/>
                  <a:pt x="30000" y="54000"/>
                  <a:pt x="30000" y="54000"/>
                </a:cubicBezTo>
                <a:cubicBezTo>
                  <a:pt x="27272" y="54000"/>
                  <a:pt x="27272" y="54000"/>
                  <a:pt x="27272" y="54000"/>
                </a:cubicBezTo>
                <a:cubicBezTo>
                  <a:pt x="26590" y="52000"/>
                  <a:pt x="26590" y="52000"/>
                  <a:pt x="26590" y="52000"/>
                </a:cubicBezTo>
                <a:close/>
                <a:moveTo>
                  <a:pt x="15681" y="103000"/>
                </a:moveTo>
                <a:cubicBezTo>
                  <a:pt x="15681" y="103000"/>
                  <a:pt x="15681" y="103000"/>
                  <a:pt x="15681" y="103000"/>
                </a:cubicBezTo>
                <a:cubicBezTo>
                  <a:pt x="15681" y="103000"/>
                  <a:pt x="17045" y="103000"/>
                  <a:pt x="17045" y="103000"/>
                </a:cubicBezTo>
                <a:cubicBezTo>
                  <a:pt x="17045" y="103000"/>
                  <a:pt x="17727" y="104000"/>
                  <a:pt x="17045" y="104000"/>
                </a:cubicBezTo>
                <a:cubicBezTo>
                  <a:pt x="17045" y="105000"/>
                  <a:pt x="17727" y="105000"/>
                  <a:pt x="17045" y="105000"/>
                </a:cubicBezTo>
                <a:cubicBezTo>
                  <a:pt x="16363" y="105000"/>
                  <a:pt x="15000" y="106000"/>
                  <a:pt x="15000" y="105000"/>
                </a:cubicBezTo>
                <a:cubicBezTo>
                  <a:pt x="15000" y="105000"/>
                  <a:pt x="15681" y="104000"/>
                  <a:pt x="15681" y="104000"/>
                </a:cubicBezTo>
                <a:cubicBezTo>
                  <a:pt x="15681" y="103000"/>
                  <a:pt x="15681" y="103000"/>
                  <a:pt x="15681" y="103000"/>
                </a:cubicBezTo>
                <a:close/>
                <a:moveTo>
                  <a:pt x="43636" y="95000"/>
                </a:moveTo>
                <a:cubicBezTo>
                  <a:pt x="43636" y="95000"/>
                  <a:pt x="43636" y="95000"/>
                  <a:pt x="43636" y="95000"/>
                </a:cubicBezTo>
                <a:cubicBezTo>
                  <a:pt x="43636" y="95000"/>
                  <a:pt x="42954" y="98000"/>
                  <a:pt x="43636" y="98000"/>
                </a:cubicBezTo>
                <a:cubicBezTo>
                  <a:pt x="43636" y="98000"/>
                  <a:pt x="44318" y="98000"/>
                  <a:pt x="45000" y="98000"/>
                </a:cubicBezTo>
                <a:cubicBezTo>
                  <a:pt x="45681" y="97000"/>
                  <a:pt x="45681" y="97000"/>
                  <a:pt x="45681" y="97000"/>
                </a:cubicBezTo>
                <a:cubicBezTo>
                  <a:pt x="45681" y="96000"/>
                  <a:pt x="45681" y="95000"/>
                  <a:pt x="45681" y="95000"/>
                </a:cubicBezTo>
                <a:cubicBezTo>
                  <a:pt x="43636" y="95000"/>
                  <a:pt x="43636" y="95000"/>
                  <a:pt x="43636" y="95000"/>
                </a:cubicBezTo>
                <a:close/>
                <a:moveTo>
                  <a:pt x="6136" y="91000"/>
                </a:moveTo>
                <a:cubicBezTo>
                  <a:pt x="6136" y="91000"/>
                  <a:pt x="6136" y="91000"/>
                  <a:pt x="6136" y="91000"/>
                </a:cubicBezTo>
                <a:cubicBezTo>
                  <a:pt x="5454" y="92000"/>
                  <a:pt x="5454" y="92000"/>
                  <a:pt x="5454" y="92000"/>
                </a:cubicBezTo>
                <a:cubicBezTo>
                  <a:pt x="5454" y="92000"/>
                  <a:pt x="4772" y="89000"/>
                  <a:pt x="4772" y="88000"/>
                </a:cubicBezTo>
                <a:cubicBezTo>
                  <a:pt x="4772" y="88000"/>
                  <a:pt x="3409" y="87000"/>
                  <a:pt x="3409" y="87000"/>
                </a:cubicBezTo>
                <a:cubicBezTo>
                  <a:pt x="3409" y="87000"/>
                  <a:pt x="2727" y="87000"/>
                  <a:pt x="2727" y="87000"/>
                </a:cubicBezTo>
                <a:cubicBezTo>
                  <a:pt x="2045" y="87000"/>
                  <a:pt x="2045" y="88000"/>
                  <a:pt x="2045" y="88000"/>
                </a:cubicBezTo>
                <a:cubicBezTo>
                  <a:pt x="1363" y="88000"/>
                  <a:pt x="1363" y="88000"/>
                  <a:pt x="1363" y="88000"/>
                </a:cubicBezTo>
                <a:cubicBezTo>
                  <a:pt x="1363" y="88000"/>
                  <a:pt x="681" y="88000"/>
                  <a:pt x="681" y="88000"/>
                </a:cubicBezTo>
                <a:cubicBezTo>
                  <a:pt x="0" y="89000"/>
                  <a:pt x="681" y="90000"/>
                  <a:pt x="681" y="90000"/>
                </a:cubicBezTo>
                <a:cubicBezTo>
                  <a:pt x="681" y="90000"/>
                  <a:pt x="1363" y="90000"/>
                  <a:pt x="2045" y="91000"/>
                </a:cubicBezTo>
                <a:cubicBezTo>
                  <a:pt x="2727" y="91000"/>
                  <a:pt x="2727" y="91000"/>
                  <a:pt x="2727" y="91000"/>
                </a:cubicBezTo>
                <a:cubicBezTo>
                  <a:pt x="2727" y="91000"/>
                  <a:pt x="4090" y="93000"/>
                  <a:pt x="4772" y="94000"/>
                </a:cubicBezTo>
                <a:cubicBezTo>
                  <a:pt x="4772" y="94000"/>
                  <a:pt x="4772" y="95000"/>
                  <a:pt x="4772" y="95000"/>
                </a:cubicBezTo>
                <a:cubicBezTo>
                  <a:pt x="2727" y="97000"/>
                  <a:pt x="2727" y="97000"/>
                  <a:pt x="2727" y="97000"/>
                </a:cubicBezTo>
                <a:cubicBezTo>
                  <a:pt x="2727" y="97000"/>
                  <a:pt x="3409" y="98000"/>
                  <a:pt x="3409" y="98000"/>
                </a:cubicBezTo>
                <a:cubicBezTo>
                  <a:pt x="4090" y="98000"/>
                  <a:pt x="2727" y="99000"/>
                  <a:pt x="2727" y="99000"/>
                </a:cubicBezTo>
                <a:cubicBezTo>
                  <a:pt x="2727" y="99000"/>
                  <a:pt x="2727" y="101000"/>
                  <a:pt x="2727" y="101000"/>
                </a:cubicBezTo>
                <a:cubicBezTo>
                  <a:pt x="2727" y="101000"/>
                  <a:pt x="3409" y="102000"/>
                  <a:pt x="4772" y="102000"/>
                </a:cubicBezTo>
                <a:cubicBezTo>
                  <a:pt x="6136" y="103000"/>
                  <a:pt x="6136" y="102000"/>
                  <a:pt x="6136" y="102000"/>
                </a:cubicBezTo>
                <a:cubicBezTo>
                  <a:pt x="6818" y="103000"/>
                  <a:pt x="6818" y="103000"/>
                  <a:pt x="6818" y="103000"/>
                </a:cubicBezTo>
                <a:cubicBezTo>
                  <a:pt x="6818" y="104000"/>
                  <a:pt x="6818" y="104000"/>
                  <a:pt x="6818" y="104000"/>
                </a:cubicBezTo>
                <a:cubicBezTo>
                  <a:pt x="7500" y="105000"/>
                  <a:pt x="7500" y="105000"/>
                  <a:pt x="7500" y="105000"/>
                </a:cubicBezTo>
                <a:cubicBezTo>
                  <a:pt x="9545" y="106000"/>
                  <a:pt x="9545" y="106000"/>
                  <a:pt x="9545" y="106000"/>
                </a:cubicBezTo>
                <a:cubicBezTo>
                  <a:pt x="9545" y="107000"/>
                  <a:pt x="9545" y="107000"/>
                  <a:pt x="9545" y="107000"/>
                </a:cubicBezTo>
                <a:cubicBezTo>
                  <a:pt x="9545" y="110000"/>
                  <a:pt x="9545" y="110000"/>
                  <a:pt x="9545" y="110000"/>
                </a:cubicBezTo>
                <a:cubicBezTo>
                  <a:pt x="9545" y="110000"/>
                  <a:pt x="8863" y="110000"/>
                  <a:pt x="8181" y="110000"/>
                </a:cubicBezTo>
                <a:cubicBezTo>
                  <a:pt x="8181" y="111000"/>
                  <a:pt x="8181" y="112000"/>
                  <a:pt x="7500" y="112000"/>
                </a:cubicBezTo>
                <a:cubicBezTo>
                  <a:pt x="7500" y="112000"/>
                  <a:pt x="7500" y="114000"/>
                  <a:pt x="6818" y="115000"/>
                </a:cubicBezTo>
                <a:cubicBezTo>
                  <a:pt x="6818" y="116000"/>
                  <a:pt x="7500" y="117000"/>
                  <a:pt x="7500" y="118000"/>
                </a:cubicBezTo>
                <a:cubicBezTo>
                  <a:pt x="7500" y="120000"/>
                  <a:pt x="8181" y="119000"/>
                  <a:pt x="8863" y="119000"/>
                </a:cubicBezTo>
                <a:cubicBezTo>
                  <a:pt x="8863" y="119000"/>
                  <a:pt x="9545" y="118000"/>
                  <a:pt x="9545" y="118000"/>
                </a:cubicBezTo>
                <a:cubicBezTo>
                  <a:pt x="10227" y="118000"/>
                  <a:pt x="10909" y="116000"/>
                  <a:pt x="11590" y="115000"/>
                </a:cubicBezTo>
                <a:cubicBezTo>
                  <a:pt x="11590" y="114000"/>
                  <a:pt x="11590" y="113000"/>
                  <a:pt x="11590" y="113000"/>
                </a:cubicBezTo>
                <a:cubicBezTo>
                  <a:pt x="10909" y="112000"/>
                  <a:pt x="11590" y="110000"/>
                  <a:pt x="11590" y="110000"/>
                </a:cubicBezTo>
                <a:cubicBezTo>
                  <a:pt x="11590" y="109000"/>
                  <a:pt x="11590" y="109000"/>
                  <a:pt x="11590" y="109000"/>
                </a:cubicBezTo>
                <a:cubicBezTo>
                  <a:pt x="10909" y="105000"/>
                  <a:pt x="10909" y="105000"/>
                  <a:pt x="10909" y="105000"/>
                </a:cubicBezTo>
                <a:cubicBezTo>
                  <a:pt x="12272" y="101000"/>
                  <a:pt x="12272" y="101000"/>
                  <a:pt x="12272" y="101000"/>
                </a:cubicBezTo>
                <a:cubicBezTo>
                  <a:pt x="13636" y="101000"/>
                  <a:pt x="13636" y="101000"/>
                  <a:pt x="13636" y="101000"/>
                </a:cubicBezTo>
                <a:cubicBezTo>
                  <a:pt x="15681" y="99000"/>
                  <a:pt x="15681" y="99000"/>
                  <a:pt x="15681" y="99000"/>
                </a:cubicBezTo>
                <a:cubicBezTo>
                  <a:pt x="15681" y="99000"/>
                  <a:pt x="15681" y="99000"/>
                  <a:pt x="15681" y="99000"/>
                </a:cubicBezTo>
                <a:cubicBezTo>
                  <a:pt x="15681" y="99000"/>
                  <a:pt x="16363" y="99000"/>
                  <a:pt x="17045" y="98000"/>
                </a:cubicBezTo>
                <a:cubicBezTo>
                  <a:pt x="18409" y="98000"/>
                  <a:pt x="17727" y="99000"/>
                  <a:pt x="18409" y="99000"/>
                </a:cubicBezTo>
                <a:cubicBezTo>
                  <a:pt x="18409" y="100000"/>
                  <a:pt x="19090" y="100000"/>
                  <a:pt x="19772" y="100000"/>
                </a:cubicBezTo>
                <a:cubicBezTo>
                  <a:pt x="19772" y="100000"/>
                  <a:pt x="20454" y="98000"/>
                  <a:pt x="20454" y="98000"/>
                </a:cubicBezTo>
                <a:cubicBezTo>
                  <a:pt x="20454" y="97000"/>
                  <a:pt x="19772" y="97000"/>
                  <a:pt x="19772" y="97000"/>
                </a:cubicBezTo>
                <a:cubicBezTo>
                  <a:pt x="19090" y="95000"/>
                  <a:pt x="19090" y="95000"/>
                  <a:pt x="19090" y="95000"/>
                </a:cubicBezTo>
                <a:cubicBezTo>
                  <a:pt x="21136" y="94000"/>
                  <a:pt x="21136" y="94000"/>
                  <a:pt x="21136" y="94000"/>
                </a:cubicBezTo>
                <a:cubicBezTo>
                  <a:pt x="21818" y="93000"/>
                  <a:pt x="21818" y="93000"/>
                  <a:pt x="21818" y="93000"/>
                </a:cubicBezTo>
                <a:cubicBezTo>
                  <a:pt x="23181" y="91000"/>
                  <a:pt x="23181" y="91000"/>
                  <a:pt x="23181" y="91000"/>
                </a:cubicBezTo>
                <a:cubicBezTo>
                  <a:pt x="22500" y="89000"/>
                  <a:pt x="22500" y="89000"/>
                  <a:pt x="22500" y="89000"/>
                </a:cubicBezTo>
                <a:cubicBezTo>
                  <a:pt x="22500" y="89000"/>
                  <a:pt x="23863" y="89000"/>
                  <a:pt x="24545" y="89000"/>
                </a:cubicBezTo>
                <a:cubicBezTo>
                  <a:pt x="24545" y="89000"/>
                  <a:pt x="24545" y="88000"/>
                  <a:pt x="24545" y="88000"/>
                </a:cubicBezTo>
                <a:cubicBezTo>
                  <a:pt x="23863" y="86000"/>
                  <a:pt x="23863" y="86000"/>
                  <a:pt x="23863" y="86000"/>
                </a:cubicBezTo>
                <a:cubicBezTo>
                  <a:pt x="23863" y="86000"/>
                  <a:pt x="25227" y="86000"/>
                  <a:pt x="25909" y="85000"/>
                </a:cubicBezTo>
                <a:cubicBezTo>
                  <a:pt x="25909" y="85000"/>
                  <a:pt x="25227" y="84000"/>
                  <a:pt x="25227" y="84000"/>
                </a:cubicBezTo>
                <a:cubicBezTo>
                  <a:pt x="25227" y="83000"/>
                  <a:pt x="25909" y="82000"/>
                  <a:pt x="25909" y="82000"/>
                </a:cubicBezTo>
                <a:cubicBezTo>
                  <a:pt x="25909" y="82000"/>
                  <a:pt x="27272" y="84000"/>
                  <a:pt x="27954" y="84000"/>
                </a:cubicBezTo>
                <a:cubicBezTo>
                  <a:pt x="28636" y="85000"/>
                  <a:pt x="28636" y="84000"/>
                  <a:pt x="29318" y="84000"/>
                </a:cubicBezTo>
                <a:cubicBezTo>
                  <a:pt x="29318" y="83000"/>
                  <a:pt x="28636" y="82000"/>
                  <a:pt x="28636" y="82000"/>
                </a:cubicBezTo>
                <a:cubicBezTo>
                  <a:pt x="27954" y="81000"/>
                  <a:pt x="27954" y="81000"/>
                  <a:pt x="27954" y="81000"/>
                </a:cubicBezTo>
                <a:cubicBezTo>
                  <a:pt x="25909" y="80000"/>
                  <a:pt x="25909" y="80000"/>
                  <a:pt x="25909" y="80000"/>
                </a:cubicBezTo>
                <a:cubicBezTo>
                  <a:pt x="23181" y="78000"/>
                  <a:pt x="23181" y="78000"/>
                  <a:pt x="23181" y="78000"/>
                </a:cubicBezTo>
                <a:cubicBezTo>
                  <a:pt x="23181" y="78000"/>
                  <a:pt x="21136" y="78000"/>
                  <a:pt x="21136" y="77000"/>
                </a:cubicBezTo>
                <a:cubicBezTo>
                  <a:pt x="20454" y="77000"/>
                  <a:pt x="20454" y="77000"/>
                  <a:pt x="20454" y="77000"/>
                </a:cubicBezTo>
                <a:cubicBezTo>
                  <a:pt x="20454" y="77000"/>
                  <a:pt x="19090" y="77000"/>
                  <a:pt x="19090" y="77000"/>
                </a:cubicBezTo>
                <a:cubicBezTo>
                  <a:pt x="18409" y="77000"/>
                  <a:pt x="17727" y="78000"/>
                  <a:pt x="17045" y="79000"/>
                </a:cubicBezTo>
                <a:cubicBezTo>
                  <a:pt x="17045" y="79000"/>
                  <a:pt x="16363" y="80000"/>
                  <a:pt x="15681" y="80000"/>
                </a:cubicBezTo>
                <a:cubicBezTo>
                  <a:pt x="15681" y="80000"/>
                  <a:pt x="15000" y="78000"/>
                  <a:pt x="15000" y="78000"/>
                </a:cubicBezTo>
                <a:cubicBezTo>
                  <a:pt x="13636" y="78000"/>
                  <a:pt x="13636" y="78000"/>
                  <a:pt x="13636" y="78000"/>
                </a:cubicBezTo>
                <a:cubicBezTo>
                  <a:pt x="13636" y="78000"/>
                  <a:pt x="12954" y="80000"/>
                  <a:pt x="12954" y="81000"/>
                </a:cubicBezTo>
                <a:cubicBezTo>
                  <a:pt x="12954" y="81000"/>
                  <a:pt x="11590" y="81000"/>
                  <a:pt x="10909" y="81000"/>
                </a:cubicBezTo>
                <a:cubicBezTo>
                  <a:pt x="10227" y="82000"/>
                  <a:pt x="9545" y="82000"/>
                  <a:pt x="8863" y="83000"/>
                </a:cubicBezTo>
                <a:cubicBezTo>
                  <a:pt x="8181" y="83000"/>
                  <a:pt x="9545" y="84000"/>
                  <a:pt x="9545" y="84000"/>
                </a:cubicBezTo>
                <a:cubicBezTo>
                  <a:pt x="9545" y="86000"/>
                  <a:pt x="9545" y="86000"/>
                  <a:pt x="9545" y="86000"/>
                </a:cubicBezTo>
                <a:cubicBezTo>
                  <a:pt x="8181" y="86000"/>
                  <a:pt x="8181" y="86000"/>
                  <a:pt x="8181" y="86000"/>
                </a:cubicBezTo>
                <a:cubicBezTo>
                  <a:pt x="7500" y="85000"/>
                  <a:pt x="7500" y="85000"/>
                  <a:pt x="7500" y="85000"/>
                </a:cubicBezTo>
                <a:cubicBezTo>
                  <a:pt x="6136" y="87000"/>
                  <a:pt x="6136" y="87000"/>
                  <a:pt x="6136" y="87000"/>
                </a:cubicBezTo>
                <a:cubicBezTo>
                  <a:pt x="5454" y="89000"/>
                  <a:pt x="5454" y="89000"/>
                  <a:pt x="5454" y="89000"/>
                </a:cubicBezTo>
                <a:cubicBezTo>
                  <a:pt x="5454" y="89000"/>
                  <a:pt x="6136" y="91000"/>
                  <a:pt x="6136" y="91000"/>
                </a:cubicBezTo>
                <a:close/>
                <a:moveTo>
                  <a:pt x="23863" y="76000"/>
                </a:moveTo>
                <a:cubicBezTo>
                  <a:pt x="23863" y="76000"/>
                  <a:pt x="23863" y="76000"/>
                  <a:pt x="23863" y="76000"/>
                </a:cubicBezTo>
                <a:cubicBezTo>
                  <a:pt x="24545" y="77000"/>
                  <a:pt x="24545" y="77000"/>
                  <a:pt x="24545" y="77000"/>
                </a:cubicBezTo>
                <a:cubicBezTo>
                  <a:pt x="24545" y="77000"/>
                  <a:pt x="25227" y="78000"/>
                  <a:pt x="26590" y="78000"/>
                </a:cubicBezTo>
                <a:cubicBezTo>
                  <a:pt x="28636" y="78000"/>
                  <a:pt x="28636" y="80000"/>
                  <a:pt x="30000" y="78000"/>
                </a:cubicBezTo>
                <a:cubicBezTo>
                  <a:pt x="30000" y="77000"/>
                  <a:pt x="30000" y="77000"/>
                  <a:pt x="29318" y="76000"/>
                </a:cubicBezTo>
                <a:cubicBezTo>
                  <a:pt x="29318" y="75000"/>
                  <a:pt x="28636" y="75000"/>
                  <a:pt x="28636" y="74000"/>
                </a:cubicBezTo>
                <a:cubicBezTo>
                  <a:pt x="28636" y="74000"/>
                  <a:pt x="28636" y="74000"/>
                  <a:pt x="27272" y="72000"/>
                </a:cubicBezTo>
                <a:cubicBezTo>
                  <a:pt x="26590" y="71000"/>
                  <a:pt x="26590" y="72000"/>
                  <a:pt x="25909" y="72000"/>
                </a:cubicBezTo>
                <a:cubicBezTo>
                  <a:pt x="25227" y="72000"/>
                  <a:pt x="24545" y="72000"/>
                  <a:pt x="23863" y="72000"/>
                </a:cubicBezTo>
                <a:cubicBezTo>
                  <a:pt x="23181" y="73000"/>
                  <a:pt x="24545" y="74000"/>
                  <a:pt x="24545" y="75000"/>
                </a:cubicBezTo>
                <a:cubicBezTo>
                  <a:pt x="24545" y="75000"/>
                  <a:pt x="23863" y="76000"/>
                  <a:pt x="23863" y="76000"/>
                </a:cubicBezTo>
                <a:close/>
                <a:moveTo>
                  <a:pt x="15000" y="57000"/>
                </a:moveTo>
                <a:cubicBezTo>
                  <a:pt x="15000" y="57000"/>
                  <a:pt x="15000" y="57000"/>
                  <a:pt x="15000" y="57000"/>
                </a:cubicBezTo>
                <a:cubicBezTo>
                  <a:pt x="15000" y="56000"/>
                  <a:pt x="16363" y="56000"/>
                  <a:pt x="17045" y="57000"/>
                </a:cubicBezTo>
                <a:cubicBezTo>
                  <a:pt x="17045" y="57000"/>
                  <a:pt x="18409" y="58000"/>
                  <a:pt x="18409" y="59000"/>
                </a:cubicBezTo>
                <a:cubicBezTo>
                  <a:pt x="18409" y="59000"/>
                  <a:pt x="19090" y="59000"/>
                  <a:pt x="19090" y="60000"/>
                </a:cubicBezTo>
                <a:cubicBezTo>
                  <a:pt x="19090" y="60000"/>
                  <a:pt x="19772" y="61000"/>
                  <a:pt x="19772" y="62000"/>
                </a:cubicBezTo>
                <a:cubicBezTo>
                  <a:pt x="20454" y="63000"/>
                  <a:pt x="21136" y="64000"/>
                  <a:pt x="21136" y="64000"/>
                </a:cubicBezTo>
                <a:cubicBezTo>
                  <a:pt x="21136" y="64000"/>
                  <a:pt x="21818" y="65000"/>
                  <a:pt x="21136" y="65000"/>
                </a:cubicBezTo>
                <a:cubicBezTo>
                  <a:pt x="20454" y="65000"/>
                  <a:pt x="18409" y="65000"/>
                  <a:pt x="18409" y="65000"/>
                </a:cubicBezTo>
                <a:cubicBezTo>
                  <a:pt x="18409" y="65000"/>
                  <a:pt x="17727" y="66000"/>
                  <a:pt x="17727" y="66000"/>
                </a:cubicBezTo>
                <a:cubicBezTo>
                  <a:pt x="17727" y="67000"/>
                  <a:pt x="19090" y="68000"/>
                  <a:pt x="18409" y="68000"/>
                </a:cubicBezTo>
                <a:cubicBezTo>
                  <a:pt x="17727" y="69000"/>
                  <a:pt x="17727" y="69000"/>
                  <a:pt x="17045" y="69000"/>
                </a:cubicBezTo>
                <a:cubicBezTo>
                  <a:pt x="16363" y="68000"/>
                  <a:pt x="15681" y="66000"/>
                  <a:pt x="15681" y="66000"/>
                </a:cubicBezTo>
                <a:cubicBezTo>
                  <a:pt x="15000" y="67000"/>
                  <a:pt x="15000" y="70000"/>
                  <a:pt x="15000" y="70000"/>
                </a:cubicBezTo>
                <a:cubicBezTo>
                  <a:pt x="15000" y="71000"/>
                  <a:pt x="15681" y="72000"/>
                  <a:pt x="15000" y="73000"/>
                </a:cubicBezTo>
                <a:cubicBezTo>
                  <a:pt x="15000" y="73000"/>
                  <a:pt x="12954" y="74000"/>
                  <a:pt x="12954" y="74000"/>
                </a:cubicBezTo>
                <a:cubicBezTo>
                  <a:pt x="12954" y="74000"/>
                  <a:pt x="12272" y="74000"/>
                  <a:pt x="12272" y="74000"/>
                </a:cubicBezTo>
                <a:cubicBezTo>
                  <a:pt x="11590" y="74000"/>
                  <a:pt x="10227" y="72000"/>
                  <a:pt x="9545" y="71000"/>
                </a:cubicBezTo>
                <a:cubicBezTo>
                  <a:pt x="9545" y="70000"/>
                  <a:pt x="9545" y="68000"/>
                  <a:pt x="9545" y="68000"/>
                </a:cubicBezTo>
                <a:cubicBezTo>
                  <a:pt x="8863" y="67000"/>
                  <a:pt x="8181" y="66000"/>
                  <a:pt x="8181" y="66000"/>
                </a:cubicBezTo>
                <a:cubicBezTo>
                  <a:pt x="8181" y="66000"/>
                  <a:pt x="8863" y="65000"/>
                  <a:pt x="7500" y="66000"/>
                </a:cubicBezTo>
                <a:cubicBezTo>
                  <a:pt x="5454" y="66000"/>
                  <a:pt x="6136" y="67000"/>
                  <a:pt x="5454" y="67000"/>
                </a:cubicBezTo>
                <a:cubicBezTo>
                  <a:pt x="4772" y="66000"/>
                  <a:pt x="4772" y="65000"/>
                  <a:pt x="3409" y="65000"/>
                </a:cubicBezTo>
                <a:cubicBezTo>
                  <a:pt x="2727" y="65000"/>
                  <a:pt x="2045" y="64000"/>
                  <a:pt x="2045" y="64000"/>
                </a:cubicBezTo>
                <a:cubicBezTo>
                  <a:pt x="2045" y="64000"/>
                  <a:pt x="4090" y="62000"/>
                  <a:pt x="4772" y="62000"/>
                </a:cubicBezTo>
                <a:cubicBezTo>
                  <a:pt x="5454" y="62000"/>
                  <a:pt x="4772" y="62000"/>
                  <a:pt x="6136" y="62000"/>
                </a:cubicBezTo>
                <a:cubicBezTo>
                  <a:pt x="8181" y="61000"/>
                  <a:pt x="8863" y="63000"/>
                  <a:pt x="8863" y="61000"/>
                </a:cubicBezTo>
                <a:cubicBezTo>
                  <a:pt x="9545" y="59000"/>
                  <a:pt x="9545" y="58000"/>
                  <a:pt x="10227" y="57000"/>
                </a:cubicBezTo>
                <a:cubicBezTo>
                  <a:pt x="10227" y="56000"/>
                  <a:pt x="10909" y="54000"/>
                  <a:pt x="10909" y="54000"/>
                </a:cubicBezTo>
                <a:cubicBezTo>
                  <a:pt x="10909" y="53000"/>
                  <a:pt x="12954" y="53000"/>
                  <a:pt x="12954" y="53000"/>
                </a:cubicBezTo>
                <a:cubicBezTo>
                  <a:pt x="13636" y="56000"/>
                  <a:pt x="13636" y="56000"/>
                  <a:pt x="13636" y="56000"/>
                </a:cubicBezTo>
                <a:cubicBezTo>
                  <a:pt x="13636" y="56000"/>
                  <a:pt x="13636" y="57000"/>
                  <a:pt x="14318" y="57000"/>
                </a:cubicBezTo>
                <a:cubicBezTo>
                  <a:pt x="15000" y="57000"/>
                  <a:pt x="15000" y="57000"/>
                  <a:pt x="15000" y="57000"/>
                </a:cubicBezTo>
                <a:close/>
                <a:moveTo>
                  <a:pt x="24545" y="52000"/>
                </a:moveTo>
                <a:cubicBezTo>
                  <a:pt x="24545" y="52000"/>
                  <a:pt x="24545" y="52000"/>
                  <a:pt x="24545" y="52000"/>
                </a:cubicBezTo>
                <a:cubicBezTo>
                  <a:pt x="23863" y="53000"/>
                  <a:pt x="23863" y="53000"/>
                  <a:pt x="23863" y="53000"/>
                </a:cubicBezTo>
                <a:cubicBezTo>
                  <a:pt x="21136" y="53000"/>
                  <a:pt x="21136" y="53000"/>
                  <a:pt x="21136" y="53000"/>
                </a:cubicBezTo>
                <a:cubicBezTo>
                  <a:pt x="21136" y="55000"/>
                  <a:pt x="21136" y="55000"/>
                  <a:pt x="21136" y="55000"/>
                </a:cubicBezTo>
                <a:cubicBezTo>
                  <a:pt x="22500" y="57000"/>
                  <a:pt x="22500" y="57000"/>
                  <a:pt x="22500" y="57000"/>
                </a:cubicBezTo>
                <a:cubicBezTo>
                  <a:pt x="22500" y="57000"/>
                  <a:pt x="23181" y="56000"/>
                  <a:pt x="23863" y="56000"/>
                </a:cubicBezTo>
                <a:cubicBezTo>
                  <a:pt x="24545" y="56000"/>
                  <a:pt x="25909" y="56000"/>
                  <a:pt x="25909" y="56000"/>
                </a:cubicBezTo>
                <a:cubicBezTo>
                  <a:pt x="26590" y="55000"/>
                  <a:pt x="26590" y="55000"/>
                  <a:pt x="26590" y="55000"/>
                </a:cubicBezTo>
                <a:cubicBezTo>
                  <a:pt x="25909" y="52000"/>
                  <a:pt x="25909" y="52000"/>
                  <a:pt x="25909" y="52000"/>
                </a:cubicBezTo>
                <a:lnTo>
                  <a:pt x="24545" y="5200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3" name="Shape 2038">
            <a:extLst>
              <a:ext uri="{FF2B5EF4-FFF2-40B4-BE49-F238E27FC236}">
                <a16:creationId xmlns:a16="http://schemas.microsoft.com/office/drawing/2014/main" id="{36939C4B-5196-E4B0-E217-825887F9FB09}"/>
              </a:ext>
            </a:extLst>
          </p:cNvPr>
          <p:cNvSpPr/>
          <p:nvPr/>
        </p:nvSpPr>
        <p:spPr>
          <a:xfrm>
            <a:off x="9204880" y="5404059"/>
            <a:ext cx="882784" cy="644307"/>
          </a:xfrm>
          <a:custGeom>
            <a:avLst/>
            <a:gdLst/>
            <a:ahLst/>
            <a:cxnLst/>
            <a:rect l="0" t="0" r="0" b="0"/>
            <a:pathLst>
              <a:path w="120000" h="120000" extrusionOk="0">
                <a:moveTo>
                  <a:pt x="3442" y="24782"/>
                </a:moveTo>
                <a:cubicBezTo>
                  <a:pt x="3442" y="23478"/>
                  <a:pt x="3442" y="23478"/>
                  <a:pt x="3442" y="23478"/>
                </a:cubicBezTo>
                <a:cubicBezTo>
                  <a:pt x="3442" y="23478"/>
                  <a:pt x="3442" y="23478"/>
                  <a:pt x="3442" y="23478"/>
                </a:cubicBezTo>
                <a:cubicBezTo>
                  <a:pt x="6885" y="22173"/>
                  <a:pt x="9836" y="24782"/>
                  <a:pt x="11311" y="24782"/>
                </a:cubicBezTo>
                <a:cubicBezTo>
                  <a:pt x="14262" y="25434"/>
                  <a:pt x="7868" y="30000"/>
                  <a:pt x="8852" y="30000"/>
                </a:cubicBezTo>
                <a:cubicBezTo>
                  <a:pt x="9836" y="29347"/>
                  <a:pt x="8852" y="33260"/>
                  <a:pt x="10327" y="33913"/>
                </a:cubicBezTo>
                <a:cubicBezTo>
                  <a:pt x="12786" y="34565"/>
                  <a:pt x="14754" y="31956"/>
                  <a:pt x="17704" y="31956"/>
                </a:cubicBezTo>
                <a:cubicBezTo>
                  <a:pt x="20163" y="31304"/>
                  <a:pt x="23114" y="33260"/>
                  <a:pt x="24098" y="31956"/>
                </a:cubicBezTo>
                <a:cubicBezTo>
                  <a:pt x="26065" y="28695"/>
                  <a:pt x="33934" y="35217"/>
                  <a:pt x="37868" y="31956"/>
                </a:cubicBezTo>
                <a:cubicBezTo>
                  <a:pt x="40327" y="29347"/>
                  <a:pt x="50163" y="28043"/>
                  <a:pt x="53606" y="28043"/>
                </a:cubicBezTo>
                <a:cubicBezTo>
                  <a:pt x="62459" y="27391"/>
                  <a:pt x="62950" y="27391"/>
                  <a:pt x="66885" y="24130"/>
                </a:cubicBezTo>
                <a:cubicBezTo>
                  <a:pt x="66885" y="24130"/>
                  <a:pt x="69344" y="16956"/>
                  <a:pt x="70819" y="13695"/>
                </a:cubicBezTo>
                <a:cubicBezTo>
                  <a:pt x="71803" y="11086"/>
                  <a:pt x="74754" y="9782"/>
                  <a:pt x="77704" y="7173"/>
                </a:cubicBezTo>
                <a:cubicBezTo>
                  <a:pt x="80163" y="4565"/>
                  <a:pt x="86557" y="1956"/>
                  <a:pt x="88032" y="1304"/>
                </a:cubicBezTo>
                <a:cubicBezTo>
                  <a:pt x="89508" y="1304"/>
                  <a:pt x="99836" y="1956"/>
                  <a:pt x="99836" y="1956"/>
                </a:cubicBezTo>
                <a:cubicBezTo>
                  <a:pt x="105245" y="0"/>
                  <a:pt x="105245" y="0"/>
                  <a:pt x="105245" y="0"/>
                </a:cubicBezTo>
                <a:cubicBezTo>
                  <a:pt x="105245" y="0"/>
                  <a:pt x="106229" y="5217"/>
                  <a:pt x="107704" y="5869"/>
                </a:cubicBezTo>
                <a:cubicBezTo>
                  <a:pt x="112131" y="6521"/>
                  <a:pt x="115573" y="6521"/>
                  <a:pt x="117049" y="5217"/>
                </a:cubicBezTo>
                <a:cubicBezTo>
                  <a:pt x="117540" y="5217"/>
                  <a:pt x="117540" y="6521"/>
                  <a:pt x="118032" y="7173"/>
                </a:cubicBezTo>
                <a:cubicBezTo>
                  <a:pt x="118524" y="8478"/>
                  <a:pt x="119016" y="11086"/>
                  <a:pt x="119016" y="11086"/>
                </a:cubicBezTo>
                <a:cubicBezTo>
                  <a:pt x="118524" y="14347"/>
                  <a:pt x="118524" y="14347"/>
                  <a:pt x="118524" y="14347"/>
                </a:cubicBezTo>
                <a:cubicBezTo>
                  <a:pt x="118032" y="15000"/>
                  <a:pt x="118032" y="15000"/>
                  <a:pt x="118032" y="15000"/>
                </a:cubicBezTo>
                <a:cubicBezTo>
                  <a:pt x="115573" y="16956"/>
                  <a:pt x="115573" y="16956"/>
                  <a:pt x="115573" y="16956"/>
                </a:cubicBezTo>
                <a:cubicBezTo>
                  <a:pt x="115573" y="16956"/>
                  <a:pt x="114590" y="16956"/>
                  <a:pt x="114098" y="17608"/>
                </a:cubicBezTo>
                <a:cubicBezTo>
                  <a:pt x="113606" y="17608"/>
                  <a:pt x="112622" y="18260"/>
                  <a:pt x="112622" y="18260"/>
                </a:cubicBezTo>
                <a:cubicBezTo>
                  <a:pt x="112622" y="18260"/>
                  <a:pt x="111639" y="19565"/>
                  <a:pt x="111639" y="20217"/>
                </a:cubicBezTo>
                <a:cubicBezTo>
                  <a:pt x="111147" y="21521"/>
                  <a:pt x="110655" y="23478"/>
                  <a:pt x="110655" y="23478"/>
                </a:cubicBezTo>
                <a:cubicBezTo>
                  <a:pt x="109672" y="26739"/>
                  <a:pt x="109672" y="26739"/>
                  <a:pt x="109672" y="26739"/>
                </a:cubicBezTo>
                <a:cubicBezTo>
                  <a:pt x="109672" y="31304"/>
                  <a:pt x="109672" y="31304"/>
                  <a:pt x="109672" y="31304"/>
                </a:cubicBezTo>
                <a:cubicBezTo>
                  <a:pt x="110655" y="36521"/>
                  <a:pt x="110655" y="36521"/>
                  <a:pt x="110655" y="36521"/>
                </a:cubicBezTo>
                <a:cubicBezTo>
                  <a:pt x="111639" y="42391"/>
                  <a:pt x="111639" y="42391"/>
                  <a:pt x="111639" y="42391"/>
                </a:cubicBezTo>
                <a:cubicBezTo>
                  <a:pt x="111639" y="42391"/>
                  <a:pt x="110163" y="44347"/>
                  <a:pt x="109672" y="44347"/>
                </a:cubicBezTo>
                <a:cubicBezTo>
                  <a:pt x="109672" y="44347"/>
                  <a:pt x="109180" y="45000"/>
                  <a:pt x="109180" y="45000"/>
                </a:cubicBezTo>
                <a:cubicBezTo>
                  <a:pt x="109180" y="46304"/>
                  <a:pt x="109180" y="46304"/>
                  <a:pt x="109180" y="46304"/>
                </a:cubicBezTo>
                <a:cubicBezTo>
                  <a:pt x="108688" y="48260"/>
                  <a:pt x="108688" y="48260"/>
                  <a:pt x="108688" y="48260"/>
                </a:cubicBezTo>
                <a:cubicBezTo>
                  <a:pt x="108196" y="49565"/>
                  <a:pt x="108196" y="49565"/>
                  <a:pt x="108196" y="49565"/>
                </a:cubicBezTo>
                <a:cubicBezTo>
                  <a:pt x="108196" y="49565"/>
                  <a:pt x="107704" y="50869"/>
                  <a:pt x="107213" y="50869"/>
                </a:cubicBezTo>
                <a:cubicBezTo>
                  <a:pt x="106721" y="51521"/>
                  <a:pt x="105737" y="52826"/>
                  <a:pt x="105737" y="52826"/>
                </a:cubicBezTo>
                <a:cubicBezTo>
                  <a:pt x="106229" y="54130"/>
                  <a:pt x="106229" y="54130"/>
                  <a:pt x="106229" y="54130"/>
                </a:cubicBezTo>
                <a:cubicBezTo>
                  <a:pt x="111639" y="55434"/>
                  <a:pt x="111639" y="55434"/>
                  <a:pt x="111639" y="55434"/>
                </a:cubicBezTo>
                <a:cubicBezTo>
                  <a:pt x="111639" y="56739"/>
                  <a:pt x="111639" y="56739"/>
                  <a:pt x="111639" y="56739"/>
                </a:cubicBezTo>
                <a:cubicBezTo>
                  <a:pt x="114098" y="60000"/>
                  <a:pt x="114098" y="60000"/>
                  <a:pt x="114098" y="60000"/>
                </a:cubicBezTo>
                <a:cubicBezTo>
                  <a:pt x="115573" y="63260"/>
                  <a:pt x="115573" y="63260"/>
                  <a:pt x="115573" y="63260"/>
                </a:cubicBezTo>
                <a:cubicBezTo>
                  <a:pt x="118032" y="64565"/>
                  <a:pt x="118032" y="64565"/>
                  <a:pt x="118032" y="64565"/>
                </a:cubicBezTo>
                <a:cubicBezTo>
                  <a:pt x="118032" y="64565"/>
                  <a:pt x="120000" y="66521"/>
                  <a:pt x="120000" y="66521"/>
                </a:cubicBezTo>
                <a:cubicBezTo>
                  <a:pt x="119508" y="67173"/>
                  <a:pt x="117049" y="68478"/>
                  <a:pt x="117049" y="68478"/>
                </a:cubicBezTo>
                <a:cubicBezTo>
                  <a:pt x="115573" y="69782"/>
                  <a:pt x="115573" y="69782"/>
                  <a:pt x="115573" y="69782"/>
                </a:cubicBezTo>
                <a:cubicBezTo>
                  <a:pt x="115573" y="69782"/>
                  <a:pt x="114590" y="69782"/>
                  <a:pt x="113606" y="70434"/>
                </a:cubicBezTo>
                <a:cubicBezTo>
                  <a:pt x="113114" y="71086"/>
                  <a:pt x="110163" y="73043"/>
                  <a:pt x="110163" y="73043"/>
                </a:cubicBezTo>
                <a:cubicBezTo>
                  <a:pt x="106229" y="69782"/>
                  <a:pt x="106229" y="69782"/>
                  <a:pt x="106229" y="69782"/>
                </a:cubicBezTo>
                <a:cubicBezTo>
                  <a:pt x="103770" y="69130"/>
                  <a:pt x="103770" y="69130"/>
                  <a:pt x="103770" y="69130"/>
                </a:cubicBezTo>
                <a:cubicBezTo>
                  <a:pt x="102786" y="71086"/>
                  <a:pt x="102786" y="71086"/>
                  <a:pt x="102786" y="71086"/>
                </a:cubicBezTo>
                <a:cubicBezTo>
                  <a:pt x="100327" y="71739"/>
                  <a:pt x="100327" y="71739"/>
                  <a:pt x="100327" y="71739"/>
                </a:cubicBezTo>
                <a:cubicBezTo>
                  <a:pt x="98852" y="75000"/>
                  <a:pt x="98852" y="75000"/>
                  <a:pt x="98852" y="75000"/>
                </a:cubicBezTo>
                <a:cubicBezTo>
                  <a:pt x="98852" y="75000"/>
                  <a:pt x="95409" y="76304"/>
                  <a:pt x="94426" y="76956"/>
                </a:cubicBezTo>
                <a:cubicBezTo>
                  <a:pt x="93934" y="77608"/>
                  <a:pt x="91967" y="79565"/>
                  <a:pt x="91967" y="79565"/>
                </a:cubicBezTo>
                <a:cubicBezTo>
                  <a:pt x="92459" y="82173"/>
                  <a:pt x="92459" y="82173"/>
                  <a:pt x="92459" y="82173"/>
                </a:cubicBezTo>
                <a:cubicBezTo>
                  <a:pt x="90491" y="84130"/>
                  <a:pt x="90491" y="84130"/>
                  <a:pt x="90491" y="84130"/>
                </a:cubicBezTo>
                <a:cubicBezTo>
                  <a:pt x="90491" y="84130"/>
                  <a:pt x="89016" y="84782"/>
                  <a:pt x="88524" y="86086"/>
                </a:cubicBezTo>
                <a:cubicBezTo>
                  <a:pt x="88524" y="87391"/>
                  <a:pt x="89016" y="88043"/>
                  <a:pt x="89016" y="88043"/>
                </a:cubicBezTo>
                <a:cubicBezTo>
                  <a:pt x="88032" y="88043"/>
                  <a:pt x="86557" y="88695"/>
                  <a:pt x="86065" y="89347"/>
                </a:cubicBezTo>
                <a:cubicBezTo>
                  <a:pt x="85573" y="89347"/>
                  <a:pt x="85573" y="90652"/>
                  <a:pt x="86065" y="91956"/>
                </a:cubicBezTo>
                <a:cubicBezTo>
                  <a:pt x="86065" y="92608"/>
                  <a:pt x="87049" y="93913"/>
                  <a:pt x="88032" y="95869"/>
                </a:cubicBezTo>
                <a:cubicBezTo>
                  <a:pt x="88524" y="97826"/>
                  <a:pt x="89016" y="97826"/>
                  <a:pt x="89016" y="98478"/>
                </a:cubicBezTo>
                <a:cubicBezTo>
                  <a:pt x="89016" y="99130"/>
                  <a:pt x="88524" y="101086"/>
                  <a:pt x="88032" y="101739"/>
                </a:cubicBezTo>
                <a:cubicBezTo>
                  <a:pt x="87049" y="103043"/>
                  <a:pt x="86065" y="103043"/>
                  <a:pt x="85573" y="103043"/>
                </a:cubicBezTo>
                <a:cubicBezTo>
                  <a:pt x="85081" y="103695"/>
                  <a:pt x="83606" y="105000"/>
                  <a:pt x="83114" y="105000"/>
                </a:cubicBezTo>
                <a:cubicBezTo>
                  <a:pt x="82622" y="105652"/>
                  <a:pt x="80163" y="106304"/>
                  <a:pt x="79672" y="106304"/>
                </a:cubicBezTo>
                <a:cubicBezTo>
                  <a:pt x="79180" y="106304"/>
                  <a:pt x="76229" y="107608"/>
                  <a:pt x="76229" y="107608"/>
                </a:cubicBezTo>
                <a:cubicBezTo>
                  <a:pt x="73770" y="108913"/>
                  <a:pt x="73770" y="108913"/>
                  <a:pt x="73770" y="108913"/>
                </a:cubicBezTo>
                <a:cubicBezTo>
                  <a:pt x="72295" y="110217"/>
                  <a:pt x="72295" y="110217"/>
                  <a:pt x="72295" y="110217"/>
                </a:cubicBezTo>
                <a:cubicBezTo>
                  <a:pt x="68360" y="108913"/>
                  <a:pt x="68360" y="108913"/>
                  <a:pt x="68360" y="108913"/>
                </a:cubicBezTo>
                <a:cubicBezTo>
                  <a:pt x="63442" y="106956"/>
                  <a:pt x="63442" y="106956"/>
                  <a:pt x="63442" y="106956"/>
                </a:cubicBezTo>
                <a:cubicBezTo>
                  <a:pt x="63442" y="106956"/>
                  <a:pt x="60983" y="109565"/>
                  <a:pt x="60491" y="109565"/>
                </a:cubicBezTo>
                <a:cubicBezTo>
                  <a:pt x="60000" y="109565"/>
                  <a:pt x="57049" y="106956"/>
                  <a:pt x="57049" y="106956"/>
                </a:cubicBezTo>
                <a:cubicBezTo>
                  <a:pt x="55573" y="103695"/>
                  <a:pt x="55573" y="103695"/>
                  <a:pt x="55573" y="103695"/>
                </a:cubicBezTo>
                <a:cubicBezTo>
                  <a:pt x="55573" y="103695"/>
                  <a:pt x="52622" y="104347"/>
                  <a:pt x="52131" y="104347"/>
                </a:cubicBezTo>
                <a:cubicBezTo>
                  <a:pt x="51639" y="104347"/>
                  <a:pt x="51147" y="105652"/>
                  <a:pt x="51147" y="106304"/>
                </a:cubicBezTo>
                <a:cubicBezTo>
                  <a:pt x="50655" y="106304"/>
                  <a:pt x="49672" y="106304"/>
                  <a:pt x="48688" y="106304"/>
                </a:cubicBezTo>
                <a:cubicBezTo>
                  <a:pt x="47213" y="106304"/>
                  <a:pt x="46229" y="107608"/>
                  <a:pt x="46229" y="107608"/>
                </a:cubicBezTo>
                <a:cubicBezTo>
                  <a:pt x="45245" y="110217"/>
                  <a:pt x="45245" y="110217"/>
                  <a:pt x="45245" y="110217"/>
                </a:cubicBezTo>
                <a:cubicBezTo>
                  <a:pt x="45245" y="110217"/>
                  <a:pt x="42786" y="111521"/>
                  <a:pt x="42786" y="111521"/>
                </a:cubicBezTo>
                <a:cubicBezTo>
                  <a:pt x="42295" y="112173"/>
                  <a:pt x="37868" y="114130"/>
                  <a:pt x="37868" y="114130"/>
                </a:cubicBezTo>
                <a:cubicBezTo>
                  <a:pt x="34426" y="115434"/>
                  <a:pt x="34426" y="115434"/>
                  <a:pt x="34426" y="115434"/>
                </a:cubicBezTo>
                <a:cubicBezTo>
                  <a:pt x="34426" y="115434"/>
                  <a:pt x="33442" y="116086"/>
                  <a:pt x="32950" y="115434"/>
                </a:cubicBezTo>
                <a:cubicBezTo>
                  <a:pt x="32459" y="115434"/>
                  <a:pt x="30983" y="117391"/>
                  <a:pt x="30983" y="117391"/>
                </a:cubicBezTo>
                <a:cubicBezTo>
                  <a:pt x="28032" y="120000"/>
                  <a:pt x="28032" y="120000"/>
                  <a:pt x="28032" y="120000"/>
                </a:cubicBezTo>
                <a:cubicBezTo>
                  <a:pt x="25081" y="120000"/>
                  <a:pt x="25081" y="120000"/>
                  <a:pt x="25081" y="120000"/>
                </a:cubicBezTo>
                <a:cubicBezTo>
                  <a:pt x="25081" y="120000"/>
                  <a:pt x="25081" y="119347"/>
                  <a:pt x="25081" y="119347"/>
                </a:cubicBezTo>
                <a:cubicBezTo>
                  <a:pt x="25081" y="119347"/>
                  <a:pt x="25081" y="119347"/>
                  <a:pt x="25081" y="119347"/>
                </a:cubicBezTo>
                <a:cubicBezTo>
                  <a:pt x="25081" y="118695"/>
                  <a:pt x="25081" y="118695"/>
                  <a:pt x="25081" y="118695"/>
                </a:cubicBezTo>
                <a:cubicBezTo>
                  <a:pt x="25081" y="118043"/>
                  <a:pt x="24590" y="117391"/>
                  <a:pt x="24590" y="116086"/>
                </a:cubicBezTo>
                <a:cubicBezTo>
                  <a:pt x="24098" y="114782"/>
                  <a:pt x="23606" y="113478"/>
                  <a:pt x="23606" y="112173"/>
                </a:cubicBezTo>
                <a:cubicBezTo>
                  <a:pt x="23606" y="111521"/>
                  <a:pt x="24098" y="110869"/>
                  <a:pt x="24098" y="110217"/>
                </a:cubicBezTo>
                <a:cubicBezTo>
                  <a:pt x="24098" y="110217"/>
                  <a:pt x="24098" y="110217"/>
                  <a:pt x="24098" y="110217"/>
                </a:cubicBezTo>
                <a:cubicBezTo>
                  <a:pt x="24590" y="109565"/>
                  <a:pt x="24590" y="108913"/>
                  <a:pt x="24590" y="107608"/>
                </a:cubicBezTo>
                <a:cubicBezTo>
                  <a:pt x="24098" y="105000"/>
                  <a:pt x="22131" y="105000"/>
                  <a:pt x="21639" y="102391"/>
                </a:cubicBezTo>
                <a:cubicBezTo>
                  <a:pt x="21147" y="100434"/>
                  <a:pt x="19180" y="98478"/>
                  <a:pt x="19180" y="97826"/>
                </a:cubicBezTo>
                <a:cubicBezTo>
                  <a:pt x="15737" y="95217"/>
                  <a:pt x="13770" y="95869"/>
                  <a:pt x="11803" y="93260"/>
                </a:cubicBezTo>
                <a:cubicBezTo>
                  <a:pt x="11311" y="92608"/>
                  <a:pt x="10819" y="91956"/>
                  <a:pt x="10819" y="91304"/>
                </a:cubicBezTo>
                <a:cubicBezTo>
                  <a:pt x="11311" y="90652"/>
                  <a:pt x="11311" y="90652"/>
                  <a:pt x="11311" y="90652"/>
                </a:cubicBezTo>
                <a:cubicBezTo>
                  <a:pt x="11311" y="90652"/>
                  <a:pt x="10819" y="90652"/>
                  <a:pt x="10327" y="90000"/>
                </a:cubicBezTo>
                <a:cubicBezTo>
                  <a:pt x="9836" y="89347"/>
                  <a:pt x="9344" y="88695"/>
                  <a:pt x="8852" y="88043"/>
                </a:cubicBezTo>
                <a:cubicBezTo>
                  <a:pt x="8852" y="88043"/>
                  <a:pt x="8852" y="88043"/>
                  <a:pt x="8852" y="88043"/>
                </a:cubicBezTo>
                <a:cubicBezTo>
                  <a:pt x="9344" y="88043"/>
                  <a:pt x="9836" y="86739"/>
                  <a:pt x="9836" y="86739"/>
                </a:cubicBezTo>
                <a:cubicBezTo>
                  <a:pt x="10327" y="84782"/>
                  <a:pt x="10327" y="84782"/>
                  <a:pt x="10327" y="84782"/>
                </a:cubicBezTo>
                <a:cubicBezTo>
                  <a:pt x="10819" y="83478"/>
                  <a:pt x="10819" y="83478"/>
                  <a:pt x="10819" y="83478"/>
                </a:cubicBezTo>
                <a:cubicBezTo>
                  <a:pt x="10819" y="83478"/>
                  <a:pt x="10327" y="81521"/>
                  <a:pt x="9836" y="81521"/>
                </a:cubicBezTo>
                <a:cubicBezTo>
                  <a:pt x="9836" y="80869"/>
                  <a:pt x="8360" y="80217"/>
                  <a:pt x="8360" y="80217"/>
                </a:cubicBezTo>
                <a:cubicBezTo>
                  <a:pt x="8360" y="76956"/>
                  <a:pt x="8360" y="76956"/>
                  <a:pt x="8360" y="76956"/>
                </a:cubicBezTo>
                <a:cubicBezTo>
                  <a:pt x="7868" y="73695"/>
                  <a:pt x="7868" y="73695"/>
                  <a:pt x="7868" y="73695"/>
                </a:cubicBezTo>
                <a:cubicBezTo>
                  <a:pt x="6885" y="71739"/>
                  <a:pt x="6885" y="71739"/>
                  <a:pt x="6885" y="71739"/>
                </a:cubicBezTo>
                <a:cubicBezTo>
                  <a:pt x="6885" y="71739"/>
                  <a:pt x="7868" y="70434"/>
                  <a:pt x="8360" y="69782"/>
                </a:cubicBezTo>
                <a:cubicBezTo>
                  <a:pt x="8360" y="69782"/>
                  <a:pt x="8852" y="69130"/>
                  <a:pt x="9344" y="69130"/>
                </a:cubicBezTo>
                <a:cubicBezTo>
                  <a:pt x="9836" y="68478"/>
                  <a:pt x="10819" y="68478"/>
                  <a:pt x="11311" y="68478"/>
                </a:cubicBezTo>
                <a:cubicBezTo>
                  <a:pt x="11803" y="68478"/>
                  <a:pt x="12786" y="67173"/>
                  <a:pt x="12786" y="67173"/>
                </a:cubicBezTo>
                <a:cubicBezTo>
                  <a:pt x="12786" y="67173"/>
                  <a:pt x="12786" y="65217"/>
                  <a:pt x="12295" y="64565"/>
                </a:cubicBezTo>
                <a:cubicBezTo>
                  <a:pt x="12295" y="63260"/>
                  <a:pt x="13278" y="61956"/>
                  <a:pt x="13278" y="61956"/>
                </a:cubicBezTo>
                <a:cubicBezTo>
                  <a:pt x="13278" y="61956"/>
                  <a:pt x="14754" y="59347"/>
                  <a:pt x="15245" y="58695"/>
                </a:cubicBezTo>
                <a:cubicBezTo>
                  <a:pt x="15737" y="58043"/>
                  <a:pt x="16229" y="54782"/>
                  <a:pt x="16229" y="54782"/>
                </a:cubicBezTo>
                <a:cubicBezTo>
                  <a:pt x="14262" y="54782"/>
                  <a:pt x="14262" y="54782"/>
                  <a:pt x="14262" y="54782"/>
                </a:cubicBezTo>
                <a:cubicBezTo>
                  <a:pt x="12295" y="54130"/>
                  <a:pt x="12295" y="54130"/>
                  <a:pt x="12295" y="54130"/>
                </a:cubicBezTo>
                <a:cubicBezTo>
                  <a:pt x="12295" y="54130"/>
                  <a:pt x="10327" y="50217"/>
                  <a:pt x="10327" y="50217"/>
                </a:cubicBezTo>
                <a:cubicBezTo>
                  <a:pt x="10327" y="49565"/>
                  <a:pt x="9344" y="49565"/>
                  <a:pt x="9344" y="49565"/>
                </a:cubicBezTo>
                <a:cubicBezTo>
                  <a:pt x="9344" y="49565"/>
                  <a:pt x="7377" y="48260"/>
                  <a:pt x="7377" y="48260"/>
                </a:cubicBezTo>
                <a:cubicBezTo>
                  <a:pt x="6885" y="48260"/>
                  <a:pt x="5409" y="47608"/>
                  <a:pt x="5409" y="47608"/>
                </a:cubicBezTo>
                <a:cubicBezTo>
                  <a:pt x="5409" y="47608"/>
                  <a:pt x="3442" y="44347"/>
                  <a:pt x="2950" y="43043"/>
                </a:cubicBezTo>
                <a:cubicBezTo>
                  <a:pt x="2459" y="41739"/>
                  <a:pt x="1967" y="41086"/>
                  <a:pt x="1967" y="41086"/>
                </a:cubicBezTo>
                <a:cubicBezTo>
                  <a:pt x="1967" y="41086"/>
                  <a:pt x="1475" y="39782"/>
                  <a:pt x="983" y="39130"/>
                </a:cubicBezTo>
                <a:cubicBezTo>
                  <a:pt x="491" y="38478"/>
                  <a:pt x="491" y="37173"/>
                  <a:pt x="491" y="37173"/>
                </a:cubicBezTo>
                <a:cubicBezTo>
                  <a:pt x="491" y="37173"/>
                  <a:pt x="983" y="35217"/>
                  <a:pt x="491" y="33913"/>
                </a:cubicBezTo>
                <a:cubicBezTo>
                  <a:pt x="491" y="33260"/>
                  <a:pt x="0" y="30652"/>
                  <a:pt x="491" y="30652"/>
                </a:cubicBezTo>
                <a:cubicBezTo>
                  <a:pt x="983" y="29347"/>
                  <a:pt x="1475" y="28043"/>
                  <a:pt x="2459" y="27391"/>
                </a:cubicBezTo>
                <a:cubicBezTo>
                  <a:pt x="2950" y="27391"/>
                  <a:pt x="2950" y="27391"/>
                  <a:pt x="3442" y="27391"/>
                </a:cubicBezTo>
                <a:cubicBezTo>
                  <a:pt x="3934" y="27391"/>
                  <a:pt x="3442" y="25434"/>
                  <a:pt x="3442" y="25434"/>
                </a:cubicBezTo>
                <a:lnTo>
                  <a:pt x="3442" y="24782"/>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4" name="Shape 2039">
            <a:extLst>
              <a:ext uri="{FF2B5EF4-FFF2-40B4-BE49-F238E27FC236}">
                <a16:creationId xmlns:a16="http://schemas.microsoft.com/office/drawing/2014/main" id="{C8A428D3-8723-F53B-DEDC-CFCC4E5C2260}"/>
              </a:ext>
            </a:extLst>
          </p:cNvPr>
          <p:cNvSpPr/>
          <p:nvPr/>
        </p:nvSpPr>
        <p:spPr>
          <a:xfrm>
            <a:off x="12486532" y="4996503"/>
            <a:ext cx="987460" cy="782978"/>
          </a:xfrm>
          <a:custGeom>
            <a:avLst/>
            <a:gdLst/>
            <a:ahLst/>
            <a:cxnLst/>
            <a:rect l="0" t="0" r="0" b="0"/>
            <a:pathLst>
              <a:path w="120000" h="120000" extrusionOk="0">
                <a:moveTo>
                  <a:pt x="0" y="40358"/>
                </a:moveTo>
                <a:cubicBezTo>
                  <a:pt x="439" y="40358"/>
                  <a:pt x="1318" y="39820"/>
                  <a:pt x="1758" y="39820"/>
                </a:cubicBezTo>
                <a:cubicBezTo>
                  <a:pt x="1758" y="39282"/>
                  <a:pt x="2197" y="39282"/>
                  <a:pt x="2197" y="38744"/>
                </a:cubicBezTo>
                <a:cubicBezTo>
                  <a:pt x="2197" y="38744"/>
                  <a:pt x="879" y="38206"/>
                  <a:pt x="439" y="37130"/>
                </a:cubicBezTo>
                <a:cubicBezTo>
                  <a:pt x="439" y="37130"/>
                  <a:pt x="1318" y="36591"/>
                  <a:pt x="1318" y="36591"/>
                </a:cubicBezTo>
                <a:cubicBezTo>
                  <a:pt x="1318" y="36591"/>
                  <a:pt x="3956" y="37130"/>
                  <a:pt x="4835" y="37130"/>
                </a:cubicBezTo>
                <a:cubicBezTo>
                  <a:pt x="5714" y="37130"/>
                  <a:pt x="8791" y="36053"/>
                  <a:pt x="8791" y="36053"/>
                </a:cubicBezTo>
                <a:cubicBezTo>
                  <a:pt x="9670" y="38206"/>
                  <a:pt x="9670" y="38206"/>
                  <a:pt x="9670" y="38206"/>
                </a:cubicBezTo>
                <a:cubicBezTo>
                  <a:pt x="9670" y="38206"/>
                  <a:pt x="14505" y="38206"/>
                  <a:pt x="16263" y="38744"/>
                </a:cubicBezTo>
                <a:cubicBezTo>
                  <a:pt x="17142" y="39282"/>
                  <a:pt x="17142" y="38744"/>
                  <a:pt x="18021" y="38206"/>
                </a:cubicBezTo>
                <a:cubicBezTo>
                  <a:pt x="18461" y="37668"/>
                  <a:pt x="19340" y="37130"/>
                  <a:pt x="19780" y="37668"/>
                </a:cubicBezTo>
                <a:cubicBezTo>
                  <a:pt x="20219" y="37668"/>
                  <a:pt x="20219" y="37668"/>
                  <a:pt x="21098" y="38206"/>
                </a:cubicBezTo>
                <a:cubicBezTo>
                  <a:pt x="21978" y="38744"/>
                  <a:pt x="23296" y="39282"/>
                  <a:pt x="24175" y="39282"/>
                </a:cubicBezTo>
                <a:cubicBezTo>
                  <a:pt x="25934" y="39282"/>
                  <a:pt x="25934" y="39282"/>
                  <a:pt x="25934" y="39282"/>
                </a:cubicBezTo>
                <a:cubicBezTo>
                  <a:pt x="26373" y="37668"/>
                  <a:pt x="26373" y="37668"/>
                  <a:pt x="26373" y="37668"/>
                </a:cubicBezTo>
                <a:cubicBezTo>
                  <a:pt x="27252" y="38744"/>
                  <a:pt x="25494" y="31748"/>
                  <a:pt x="26373" y="31748"/>
                </a:cubicBezTo>
                <a:cubicBezTo>
                  <a:pt x="27692" y="31210"/>
                  <a:pt x="28131" y="32825"/>
                  <a:pt x="29890" y="32286"/>
                </a:cubicBezTo>
                <a:cubicBezTo>
                  <a:pt x="31648" y="31210"/>
                  <a:pt x="34285" y="35515"/>
                  <a:pt x="34725" y="33363"/>
                </a:cubicBezTo>
                <a:cubicBezTo>
                  <a:pt x="35164" y="31748"/>
                  <a:pt x="37802" y="33901"/>
                  <a:pt x="35604" y="31748"/>
                </a:cubicBezTo>
                <a:cubicBezTo>
                  <a:pt x="32967" y="29058"/>
                  <a:pt x="33846" y="29596"/>
                  <a:pt x="32087" y="29058"/>
                </a:cubicBezTo>
                <a:cubicBezTo>
                  <a:pt x="30329" y="27982"/>
                  <a:pt x="29010" y="27443"/>
                  <a:pt x="28131" y="26905"/>
                </a:cubicBezTo>
                <a:cubicBezTo>
                  <a:pt x="27252" y="26905"/>
                  <a:pt x="27692" y="26905"/>
                  <a:pt x="26373" y="25829"/>
                </a:cubicBezTo>
                <a:cubicBezTo>
                  <a:pt x="25054" y="24753"/>
                  <a:pt x="23736" y="23677"/>
                  <a:pt x="23736" y="23677"/>
                </a:cubicBezTo>
                <a:cubicBezTo>
                  <a:pt x="23736" y="23677"/>
                  <a:pt x="22417" y="23139"/>
                  <a:pt x="22417" y="22062"/>
                </a:cubicBezTo>
                <a:cubicBezTo>
                  <a:pt x="21978" y="20986"/>
                  <a:pt x="21538" y="19372"/>
                  <a:pt x="21538" y="19372"/>
                </a:cubicBezTo>
                <a:cubicBezTo>
                  <a:pt x="23736" y="17219"/>
                  <a:pt x="23736" y="17219"/>
                  <a:pt x="23736" y="17219"/>
                </a:cubicBezTo>
                <a:cubicBezTo>
                  <a:pt x="25054" y="13452"/>
                  <a:pt x="25054" y="13452"/>
                  <a:pt x="25054" y="13452"/>
                </a:cubicBezTo>
                <a:cubicBezTo>
                  <a:pt x="25054" y="13452"/>
                  <a:pt x="23736" y="12376"/>
                  <a:pt x="25934" y="12376"/>
                </a:cubicBezTo>
                <a:cubicBezTo>
                  <a:pt x="27692" y="12376"/>
                  <a:pt x="27692" y="12376"/>
                  <a:pt x="27692" y="12376"/>
                </a:cubicBezTo>
                <a:cubicBezTo>
                  <a:pt x="27692" y="12376"/>
                  <a:pt x="28131" y="15605"/>
                  <a:pt x="28571" y="15067"/>
                </a:cubicBezTo>
                <a:cubicBezTo>
                  <a:pt x="29450" y="15067"/>
                  <a:pt x="29890" y="13991"/>
                  <a:pt x="30329" y="13452"/>
                </a:cubicBezTo>
                <a:cubicBezTo>
                  <a:pt x="30769" y="12914"/>
                  <a:pt x="32087" y="11300"/>
                  <a:pt x="32527" y="11838"/>
                </a:cubicBezTo>
                <a:cubicBezTo>
                  <a:pt x="32527" y="12914"/>
                  <a:pt x="31208" y="14529"/>
                  <a:pt x="32967" y="14529"/>
                </a:cubicBezTo>
                <a:cubicBezTo>
                  <a:pt x="34725" y="14529"/>
                  <a:pt x="34285" y="15605"/>
                  <a:pt x="35604" y="16143"/>
                </a:cubicBezTo>
                <a:cubicBezTo>
                  <a:pt x="36923" y="16143"/>
                  <a:pt x="38241" y="17219"/>
                  <a:pt x="38241" y="17757"/>
                </a:cubicBezTo>
                <a:cubicBezTo>
                  <a:pt x="38241" y="18295"/>
                  <a:pt x="38241" y="18834"/>
                  <a:pt x="38681" y="19372"/>
                </a:cubicBezTo>
                <a:cubicBezTo>
                  <a:pt x="39560" y="19910"/>
                  <a:pt x="40000" y="19372"/>
                  <a:pt x="40879" y="19372"/>
                </a:cubicBezTo>
                <a:cubicBezTo>
                  <a:pt x="41758" y="19372"/>
                  <a:pt x="41758" y="18295"/>
                  <a:pt x="42197" y="19372"/>
                </a:cubicBezTo>
                <a:cubicBezTo>
                  <a:pt x="42197" y="20448"/>
                  <a:pt x="42637" y="20986"/>
                  <a:pt x="42637" y="20986"/>
                </a:cubicBezTo>
                <a:cubicBezTo>
                  <a:pt x="44395" y="23677"/>
                  <a:pt x="44395" y="23677"/>
                  <a:pt x="44395" y="23677"/>
                </a:cubicBezTo>
                <a:cubicBezTo>
                  <a:pt x="46153" y="25829"/>
                  <a:pt x="46153" y="25829"/>
                  <a:pt x="46153" y="25829"/>
                </a:cubicBezTo>
                <a:cubicBezTo>
                  <a:pt x="46153" y="25829"/>
                  <a:pt x="44835" y="25829"/>
                  <a:pt x="46593" y="26905"/>
                </a:cubicBezTo>
                <a:cubicBezTo>
                  <a:pt x="48351" y="27443"/>
                  <a:pt x="49670" y="27443"/>
                  <a:pt x="49670" y="27443"/>
                </a:cubicBezTo>
                <a:cubicBezTo>
                  <a:pt x="49670" y="27443"/>
                  <a:pt x="49670" y="27443"/>
                  <a:pt x="51428" y="27982"/>
                </a:cubicBezTo>
                <a:cubicBezTo>
                  <a:pt x="53186" y="28520"/>
                  <a:pt x="54505" y="29596"/>
                  <a:pt x="56263" y="29058"/>
                </a:cubicBezTo>
                <a:cubicBezTo>
                  <a:pt x="58461" y="29058"/>
                  <a:pt x="60219" y="26367"/>
                  <a:pt x="60219" y="26367"/>
                </a:cubicBezTo>
                <a:cubicBezTo>
                  <a:pt x="60219" y="26367"/>
                  <a:pt x="61098" y="24753"/>
                  <a:pt x="60659" y="23677"/>
                </a:cubicBezTo>
                <a:cubicBezTo>
                  <a:pt x="60659" y="22600"/>
                  <a:pt x="61538" y="20448"/>
                  <a:pt x="62417" y="19910"/>
                </a:cubicBezTo>
                <a:cubicBezTo>
                  <a:pt x="63296" y="19372"/>
                  <a:pt x="61978" y="18834"/>
                  <a:pt x="62417" y="17757"/>
                </a:cubicBezTo>
                <a:cubicBezTo>
                  <a:pt x="62857" y="17219"/>
                  <a:pt x="63296" y="16681"/>
                  <a:pt x="63736" y="16143"/>
                </a:cubicBezTo>
                <a:cubicBezTo>
                  <a:pt x="64615" y="15605"/>
                  <a:pt x="67252" y="12376"/>
                  <a:pt x="67252" y="12376"/>
                </a:cubicBezTo>
                <a:cubicBezTo>
                  <a:pt x="68131" y="9686"/>
                  <a:pt x="68131" y="9686"/>
                  <a:pt x="68131" y="9686"/>
                </a:cubicBezTo>
                <a:cubicBezTo>
                  <a:pt x="68131" y="9686"/>
                  <a:pt x="68131" y="6457"/>
                  <a:pt x="68571" y="5919"/>
                </a:cubicBezTo>
                <a:cubicBezTo>
                  <a:pt x="69010" y="5381"/>
                  <a:pt x="70329" y="1076"/>
                  <a:pt x="70329" y="1076"/>
                </a:cubicBezTo>
                <a:cubicBezTo>
                  <a:pt x="70769" y="0"/>
                  <a:pt x="70769" y="0"/>
                  <a:pt x="70769" y="0"/>
                </a:cubicBezTo>
                <a:cubicBezTo>
                  <a:pt x="70769" y="0"/>
                  <a:pt x="79560" y="9686"/>
                  <a:pt x="80000" y="9686"/>
                </a:cubicBezTo>
                <a:cubicBezTo>
                  <a:pt x="80439" y="9686"/>
                  <a:pt x="83956" y="12376"/>
                  <a:pt x="84395" y="13452"/>
                </a:cubicBezTo>
                <a:cubicBezTo>
                  <a:pt x="84835" y="13991"/>
                  <a:pt x="87472" y="18295"/>
                  <a:pt x="87472" y="18295"/>
                </a:cubicBezTo>
                <a:cubicBezTo>
                  <a:pt x="87912" y="20448"/>
                  <a:pt x="87912" y="20448"/>
                  <a:pt x="87912" y="20448"/>
                </a:cubicBezTo>
                <a:cubicBezTo>
                  <a:pt x="87912" y="20448"/>
                  <a:pt x="87912" y="22062"/>
                  <a:pt x="88791" y="23139"/>
                </a:cubicBezTo>
                <a:cubicBezTo>
                  <a:pt x="89670" y="23677"/>
                  <a:pt x="91428" y="25829"/>
                  <a:pt x="92307" y="26367"/>
                </a:cubicBezTo>
                <a:cubicBezTo>
                  <a:pt x="93186" y="26367"/>
                  <a:pt x="96703" y="29058"/>
                  <a:pt x="96703" y="29058"/>
                </a:cubicBezTo>
                <a:cubicBezTo>
                  <a:pt x="96703" y="29058"/>
                  <a:pt x="97142" y="27443"/>
                  <a:pt x="97582" y="28520"/>
                </a:cubicBezTo>
                <a:cubicBezTo>
                  <a:pt x="98021" y="29596"/>
                  <a:pt x="98461" y="31210"/>
                  <a:pt x="98461" y="31748"/>
                </a:cubicBezTo>
                <a:cubicBezTo>
                  <a:pt x="98461" y="32286"/>
                  <a:pt x="98901" y="34439"/>
                  <a:pt x="99780" y="33901"/>
                </a:cubicBezTo>
                <a:cubicBezTo>
                  <a:pt x="100659" y="33901"/>
                  <a:pt x="103296" y="33901"/>
                  <a:pt x="103296" y="33901"/>
                </a:cubicBezTo>
                <a:cubicBezTo>
                  <a:pt x="103296" y="33901"/>
                  <a:pt x="103736" y="34977"/>
                  <a:pt x="105054" y="34977"/>
                </a:cubicBezTo>
                <a:cubicBezTo>
                  <a:pt x="106373" y="34977"/>
                  <a:pt x="106813" y="34439"/>
                  <a:pt x="107692" y="33901"/>
                </a:cubicBezTo>
                <a:cubicBezTo>
                  <a:pt x="108131" y="33901"/>
                  <a:pt x="111648" y="33363"/>
                  <a:pt x="111648" y="33363"/>
                </a:cubicBezTo>
                <a:cubicBezTo>
                  <a:pt x="114285" y="34977"/>
                  <a:pt x="114285" y="34977"/>
                  <a:pt x="114285" y="34977"/>
                </a:cubicBezTo>
                <a:cubicBezTo>
                  <a:pt x="116923" y="36053"/>
                  <a:pt x="116923" y="36053"/>
                  <a:pt x="116923" y="36053"/>
                </a:cubicBezTo>
                <a:cubicBezTo>
                  <a:pt x="119120" y="38744"/>
                  <a:pt x="119120" y="38744"/>
                  <a:pt x="119120" y="38744"/>
                </a:cubicBezTo>
                <a:cubicBezTo>
                  <a:pt x="119999" y="40896"/>
                  <a:pt x="119999" y="40896"/>
                  <a:pt x="119999" y="40896"/>
                </a:cubicBezTo>
                <a:cubicBezTo>
                  <a:pt x="119999" y="40896"/>
                  <a:pt x="117362" y="38206"/>
                  <a:pt x="116923" y="38206"/>
                </a:cubicBezTo>
                <a:cubicBezTo>
                  <a:pt x="116483" y="38744"/>
                  <a:pt x="115604" y="38744"/>
                  <a:pt x="115164" y="38744"/>
                </a:cubicBezTo>
                <a:cubicBezTo>
                  <a:pt x="114285" y="39282"/>
                  <a:pt x="112087" y="39820"/>
                  <a:pt x="112087" y="39820"/>
                </a:cubicBezTo>
                <a:cubicBezTo>
                  <a:pt x="110769" y="40896"/>
                  <a:pt x="110769" y="40896"/>
                  <a:pt x="110769" y="40896"/>
                </a:cubicBezTo>
                <a:cubicBezTo>
                  <a:pt x="109010" y="40896"/>
                  <a:pt x="109010" y="40896"/>
                  <a:pt x="109010" y="40896"/>
                </a:cubicBezTo>
                <a:cubicBezTo>
                  <a:pt x="107692" y="43587"/>
                  <a:pt x="107692" y="43587"/>
                  <a:pt x="107692" y="43587"/>
                </a:cubicBezTo>
                <a:cubicBezTo>
                  <a:pt x="105494" y="45739"/>
                  <a:pt x="105494" y="45739"/>
                  <a:pt x="105494" y="45739"/>
                </a:cubicBezTo>
                <a:cubicBezTo>
                  <a:pt x="102857" y="48430"/>
                  <a:pt x="102857" y="48430"/>
                  <a:pt x="102857" y="48430"/>
                </a:cubicBezTo>
                <a:cubicBezTo>
                  <a:pt x="101538" y="52197"/>
                  <a:pt x="101538" y="52197"/>
                  <a:pt x="101538" y="52197"/>
                </a:cubicBezTo>
                <a:cubicBezTo>
                  <a:pt x="101538" y="52197"/>
                  <a:pt x="103296" y="53811"/>
                  <a:pt x="102857" y="53811"/>
                </a:cubicBezTo>
                <a:cubicBezTo>
                  <a:pt x="102417" y="54349"/>
                  <a:pt x="101538" y="55426"/>
                  <a:pt x="101538" y="55426"/>
                </a:cubicBezTo>
                <a:cubicBezTo>
                  <a:pt x="102417" y="57040"/>
                  <a:pt x="102417" y="57040"/>
                  <a:pt x="102417" y="57040"/>
                </a:cubicBezTo>
                <a:cubicBezTo>
                  <a:pt x="101978" y="59192"/>
                  <a:pt x="101978" y="59192"/>
                  <a:pt x="101978" y="59192"/>
                </a:cubicBezTo>
                <a:cubicBezTo>
                  <a:pt x="103736" y="61345"/>
                  <a:pt x="103736" y="61345"/>
                  <a:pt x="103736" y="61345"/>
                </a:cubicBezTo>
                <a:cubicBezTo>
                  <a:pt x="103296" y="62959"/>
                  <a:pt x="103296" y="62959"/>
                  <a:pt x="103296" y="62959"/>
                </a:cubicBezTo>
                <a:cubicBezTo>
                  <a:pt x="103736" y="65112"/>
                  <a:pt x="103736" y="65112"/>
                  <a:pt x="103736" y="65112"/>
                </a:cubicBezTo>
                <a:cubicBezTo>
                  <a:pt x="103736" y="65112"/>
                  <a:pt x="105494" y="65112"/>
                  <a:pt x="103736" y="67264"/>
                </a:cubicBezTo>
                <a:cubicBezTo>
                  <a:pt x="102417" y="68878"/>
                  <a:pt x="101978" y="69417"/>
                  <a:pt x="101978" y="69955"/>
                </a:cubicBezTo>
                <a:cubicBezTo>
                  <a:pt x="102417" y="71031"/>
                  <a:pt x="102857" y="73183"/>
                  <a:pt x="102857" y="73183"/>
                </a:cubicBezTo>
                <a:cubicBezTo>
                  <a:pt x="102857" y="73183"/>
                  <a:pt x="102417" y="74798"/>
                  <a:pt x="103296" y="75874"/>
                </a:cubicBezTo>
                <a:cubicBezTo>
                  <a:pt x="103736" y="76412"/>
                  <a:pt x="105934" y="77488"/>
                  <a:pt x="105934" y="77488"/>
                </a:cubicBezTo>
                <a:cubicBezTo>
                  <a:pt x="105934" y="77488"/>
                  <a:pt x="106813" y="79103"/>
                  <a:pt x="106813" y="79641"/>
                </a:cubicBezTo>
                <a:cubicBezTo>
                  <a:pt x="106373" y="80179"/>
                  <a:pt x="103736" y="80717"/>
                  <a:pt x="103736" y="80717"/>
                </a:cubicBezTo>
                <a:cubicBezTo>
                  <a:pt x="103736" y="80717"/>
                  <a:pt x="103736" y="82331"/>
                  <a:pt x="103736" y="82869"/>
                </a:cubicBezTo>
                <a:cubicBezTo>
                  <a:pt x="103736" y="83408"/>
                  <a:pt x="104175" y="86098"/>
                  <a:pt x="104175" y="86098"/>
                </a:cubicBezTo>
                <a:cubicBezTo>
                  <a:pt x="105054" y="89327"/>
                  <a:pt x="105054" y="89327"/>
                  <a:pt x="105054" y="89327"/>
                </a:cubicBezTo>
                <a:cubicBezTo>
                  <a:pt x="105054" y="89327"/>
                  <a:pt x="105054" y="91479"/>
                  <a:pt x="104175" y="92556"/>
                </a:cubicBezTo>
                <a:cubicBezTo>
                  <a:pt x="102857" y="93632"/>
                  <a:pt x="102417" y="94170"/>
                  <a:pt x="101538" y="93094"/>
                </a:cubicBezTo>
                <a:cubicBezTo>
                  <a:pt x="103296" y="90941"/>
                  <a:pt x="103296" y="90941"/>
                  <a:pt x="103296" y="90941"/>
                </a:cubicBezTo>
                <a:cubicBezTo>
                  <a:pt x="102857" y="88789"/>
                  <a:pt x="102857" y="88789"/>
                  <a:pt x="102857" y="88789"/>
                </a:cubicBezTo>
                <a:cubicBezTo>
                  <a:pt x="101538" y="89327"/>
                  <a:pt x="101538" y="89327"/>
                  <a:pt x="101538" y="89327"/>
                </a:cubicBezTo>
                <a:cubicBezTo>
                  <a:pt x="100659" y="86636"/>
                  <a:pt x="100659" y="86636"/>
                  <a:pt x="100659" y="86636"/>
                </a:cubicBezTo>
                <a:cubicBezTo>
                  <a:pt x="98901" y="87174"/>
                  <a:pt x="98901" y="87174"/>
                  <a:pt x="98901" y="87174"/>
                </a:cubicBezTo>
                <a:cubicBezTo>
                  <a:pt x="98021" y="90403"/>
                  <a:pt x="98021" y="90403"/>
                  <a:pt x="98021" y="90403"/>
                </a:cubicBezTo>
                <a:cubicBezTo>
                  <a:pt x="98901" y="93632"/>
                  <a:pt x="98901" y="93632"/>
                  <a:pt x="98901" y="93632"/>
                </a:cubicBezTo>
                <a:cubicBezTo>
                  <a:pt x="99340" y="95246"/>
                  <a:pt x="99340" y="95246"/>
                  <a:pt x="99340" y="95246"/>
                </a:cubicBezTo>
                <a:cubicBezTo>
                  <a:pt x="99340" y="95246"/>
                  <a:pt x="98461" y="95246"/>
                  <a:pt x="98021" y="95784"/>
                </a:cubicBezTo>
                <a:cubicBezTo>
                  <a:pt x="98021" y="95784"/>
                  <a:pt x="97142" y="96322"/>
                  <a:pt x="97582" y="96860"/>
                </a:cubicBezTo>
                <a:cubicBezTo>
                  <a:pt x="98021" y="97399"/>
                  <a:pt x="98461" y="98475"/>
                  <a:pt x="98461" y="98475"/>
                </a:cubicBezTo>
                <a:cubicBezTo>
                  <a:pt x="98461" y="99013"/>
                  <a:pt x="98901" y="101165"/>
                  <a:pt x="98901" y="101165"/>
                </a:cubicBezTo>
                <a:cubicBezTo>
                  <a:pt x="99780" y="103318"/>
                  <a:pt x="99780" y="103318"/>
                  <a:pt x="99780" y="103318"/>
                </a:cubicBezTo>
                <a:cubicBezTo>
                  <a:pt x="99780" y="103318"/>
                  <a:pt x="101098" y="107623"/>
                  <a:pt x="101098" y="108161"/>
                </a:cubicBezTo>
                <a:cubicBezTo>
                  <a:pt x="101098" y="108161"/>
                  <a:pt x="101978" y="112466"/>
                  <a:pt x="101978" y="112466"/>
                </a:cubicBezTo>
                <a:cubicBezTo>
                  <a:pt x="101978" y="112466"/>
                  <a:pt x="99780" y="115156"/>
                  <a:pt x="99340" y="115695"/>
                </a:cubicBezTo>
                <a:cubicBezTo>
                  <a:pt x="98461" y="116233"/>
                  <a:pt x="98461" y="117309"/>
                  <a:pt x="98021" y="116771"/>
                </a:cubicBezTo>
                <a:cubicBezTo>
                  <a:pt x="97582" y="116233"/>
                  <a:pt x="96703" y="115156"/>
                  <a:pt x="95824" y="114618"/>
                </a:cubicBezTo>
                <a:cubicBezTo>
                  <a:pt x="95384" y="114080"/>
                  <a:pt x="93186" y="111928"/>
                  <a:pt x="92747" y="111390"/>
                </a:cubicBezTo>
                <a:cubicBezTo>
                  <a:pt x="92307" y="110852"/>
                  <a:pt x="91428" y="110313"/>
                  <a:pt x="91428" y="110313"/>
                </a:cubicBezTo>
                <a:cubicBezTo>
                  <a:pt x="91428" y="110313"/>
                  <a:pt x="90989" y="111390"/>
                  <a:pt x="90549" y="111390"/>
                </a:cubicBezTo>
                <a:cubicBezTo>
                  <a:pt x="90109" y="111390"/>
                  <a:pt x="89230" y="110852"/>
                  <a:pt x="89230" y="110852"/>
                </a:cubicBezTo>
                <a:cubicBezTo>
                  <a:pt x="88791" y="110852"/>
                  <a:pt x="87912" y="110313"/>
                  <a:pt x="87472" y="109775"/>
                </a:cubicBezTo>
                <a:cubicBezTo>
                  <a:pt x="86593" y="108699"/>
                  <a:pt x="86153" y="107623"/>
                  <a:pt x="85714" y="107623"/>
                </a:cubicBezTo>
                <a:cubicBezTo>
                  <a:pt x="85714" y="107623"/>
                  <a:pt x="85714" y="107085"/>
                  <a:pt x="83956" y="107085"/>
                </a:cubicBezTo>
                <a:cubicBezTo>
                  <a:pt x="82197" y="107623"/>
                  <a:pt x="78681" y="107623"/>
                  <a:pt x="80879" y="104394"/>
                </a:cubicBezTo>
                <a:cubicBezTo>
                  <a:pt x="81318" y="103318"/>
                  <a:pt x="80439" y="101704"/>
                  <a:pt x="83076" y="100089"/>
                </a:cubicBezTo>
                <a:cubicBezTo>
                  <a:pt x="83076" y="100089"/>
                  <a:pt x="85274" y="99013"/>
                  <a:pt x="85714" y="97937"/>
                </a:cubicBezTo>
                <a:cubicBezTo>
                  <a:pt x="86593" y="96860"/>
                  <a:pt x="84835" y="95246"/>
                  <a:pt x="84835" y="95246"/>
                </a:cubicBezTo>
                <a:cubicBezTo>
                  <a:pt x="84395" y="95246"/>
                  <a:pt x="83956" y="95246"/>
                  <a:pt x="83076" y="94708"/>
                </a:cubicBezTo>
                <a:cubicBezTo>
                  <a:pt x="82637" y="94708"/>
                  <a:pt x="80439" y="93094"/>
                  <a:pt x="80439" y="92556"/>
                </a:cubicBezTo>
                <a:cubicBezTo>
                  <a:pt x="80000" y="91479"/>
                  <a:pt x="80000" y="90941"/>
                  <a:pt x="80439" y="88789"/>
                </a:cubicBezTo>
                <a:cubicBezTo>
                  <a:pt x="80879" y="86636"/>
                  <a:pt x="81318" y="87713"/>
                  <a:pt x="82197" y="86636"/>
                </a:cubicBezTo>
                <a:cubicBezTo>
                  <a:pt x="83516" y="85022"/>
                  <a:pt x="84395" y="83946"/>
                  <a:pt x="83076" y="82869"/>
                </a:cubicBezTo>
                <a:cubicBezTo>
                  <a:pt x="81758" y="82331"/>
                  <a:pt x="81318" y="82869"/>
                  <a:pt x="78681" y="80717"/>
                </a:cubicBezTo>
                <a:cubicBezTo>
                  <a:pt x="76043" y="78565"/>
                  <a:pt x="75164" y="77488"/>
                  <a:pt x="74725" y="77488"/>
                </a:cubicBezTo>
                <a:cubicBezTo>
                  <a:pt x="74285" y="76950"/>
                  <a:pt x="73846" y="76412"/>
                  <a:pt x="72967" y="76950"/>
                </a:cubicBezTo>
                <a:cubicBezTo>
                  <a:pt x="72527" y="77488"/>
                  <a:pt x="70329" y="80179"/>
                  <a:pt x="69890" y="80717"/>
                </a:cubicBezTo>
                <a:cubicBezTo>
                  <a:pt x="69450" y="81255"/>
                  <a:pt x="66813" y="83946"/>
                  <a:pt x="66813" y="83946"/>
                </a:cubicBezTo>
                <a:cubicBezTo>
                  <a:pt x="66373" y="84484"/>
                  <a:pt x="61978" y="88251"/>
                  <a:pt x="61978" y="88251"/>
                </a:cubicBezTo>
                <a:cubicBezTo>
                  <a:pt x="61978" y="88251"/>
                  <a:pt x="60659" y="92556"/>
                  <a:pt x="59780" y="94170"/>
                </a:cubicBezTo>
                <a:cubicBezTo>
                  <a:pt x="59340" y="95784"/>
                  <a:pt x="56703" y="97937"/>
                  <a:pt x="56703" y="99013"/>
                </a:cubicBezTo>
                <a:cubicBezTo>
                  <a:pt x="56703" y="99551"/>
                  <a:pt x="56703" y="101165"/>
                  <a:pt x="56263" y="101704"/>
                </a:cubicBezTo>
                <a:cubicBezTo>
                  <a:pt x="56263" y="101704"/>
                  <a:pt x="54945" y="103856"/>
                  <a:pt x="54065" y="103856"/>
                </a:cubicBezTo>
                <a:cubicBezTo>
                  <a:pt x="53626" y="104394"/>
                  <a:pt x="50989" y="104932"/>
                  <a:pt x="50989" y="106008"/>
                </a:cubicBezTo>
                <a:cubicBezTo>
                  <a:pt x="50989" y="107085"/>
                  <a:pt x="52307" y="107085"/>
                  <a:pt x="50989" y="109237"/>
                </a:cubicBezTo>
                <a:cubicBezTo>
                  <a:pt x="49670" y="110852"/>
                  <a:pt x="48351" y="118385"/>
                  <a:pt x="47032" y="111928"/>
                </a:cubicBezTo>
                <a:cubicBezTo>
                  <a:pt x="46153" y="107623"/>
                  <a:pt x="46153" y="107085"/>
                  <a:pt x="45274" y="106547"/>
                </a:cubicBezTo>
                <a:cubicBezTo>
                  <a:pt x="43956" y="105470"/>
                  <a:pt x="43076" y="104932"/>
                  <a:pt x="43076" y="104932"/>
                </a:cubicBezTo>
                <a:cubicBezTo>
                  <a:pt x="43076" y="104932"/>
                  <a:pt x="42197" y="103318"/>
                  <a:pt x="43956" y="102780"/>
                </a:cubicBezTo>
                <a:cubicBezTo>
                  <a:pt x="45714" y="102780"/>
                  <a:pt x="46153" y="103856"/>
                  <a:pt x="47032" y="102780"/>
                </a:cubicBezTo>
                <a:cubicBezTo>
                  <a:pt x="48351" y="101704"/>
                  <a:pt x="48791" y="101165"/>
                  <a:pt x="47032" y="100627"/>
                </a:cubicBezTo>
                <a:cubicBezTo>
                  <a:pt x="45274" y="100089"/>
                  <a:pt x="46153" y="101165"/>
                  <a:pt x="44395" y="100089"/>
                </a:cubicBezTo>
                <a:cubicBezTo>
                  <a:pt x="43076" y="98475"/>
                  <a:pt x="42637" y="98475"/>
                  <a:pt x="42197" y="97937"/>
                </a:cubicBezTo>
                <a:cubicBezTo>
                  <a:pt x="42197" y="97399"/>
                  <a:pt x="42197" y="97399"/>
                  <a:pt x="42637" y="96860"/>
                </a:cubicBezTo>
                <a:cubicBezTo>
                  <a:pt x="43516" y="95246"/>
                  <a:pt x="43516" y="95246"/>
                  <a:pt x="43516" y="95246"/>
                </a:cubicBezTo>
                <a:cubicBezTo>
                  <a:pt x="43516" y="95246"/>
                  <a:pt x="43516" y="95246"/>
                  <a:pt x="43076" y="95246"/>
                </a:cubicBezTo>
                <a:cubicBezTo>
                  <a:pt x="43076" y="94170"/>
                  <a:pt x="43956" y="93094"/>
                  <a:pt x="43956" y="92017"/>
                </a:cubicBezTo>
                <a:cubicBezTo>
                  <a:pt x="43956" y="91479"/>
                  <a:pt x="43516" y="90941"/>
                  <a:pt x="43076" y="90941"/>
                </a:cubicBezTo>
                <a:cubicBezTo>
                  <a:pt x="42637" y="90941"/>
                  <a:pt x="43076" y="90941"/>
                  <a:pt x="42197" y="90941"/>
                </a:cubicBezTo>
                <a:cubicBezTo>
                  <a:pt x="42197" y="90403"/>
                  <a:pt x="41758" y="90403"/>
                  <a:pt x="41758" y="89865"/>
                </a:cubicBezTo>
                <a:cubicBezTo>
                  <a:pt x="41318" y="89327"/>
                  <a:pt x="41318" y="89327"/>
                  <a:pt x="41318" y="89327"/>
                </a:cubicBezTo>
                <a:cubicBezTo>
                  <a:pt x="39560" y="89327"/>
                  <a:pt x="39560" y="89327"/>
                  <a:pt x="39560" y="89327"/>
                </a:cubicBezTo>
                <a:cubicBezTo>
                  <a:pt x="39120" y="87174"/>
                  <a:pt x="39120" y="87174"/>
                  <a:pt x="39120" y="87174"/>
                </a:cubicBezTo>
                <a:cubicBezTo>
                  <a:pt x="39120" y="87174"/>
                  <a:pt x="40439" y="87713"/>
                  <a:pt x="40879" y="87713"/>
                </a:cubicBezTo>
                <a:cubicBezTo>
                  <a:pt x="41318" y="87713"/>
                  <a:pt x="43076" y="86098"/>
                  <a:pt x="43076" y="86098"/>
                </a:cubicBezTo>
                <a:cubicBezTo>
                  <a:pt x="43076" y="86098"/>
                  <a:pt x="42197" y="85560"/>
                  <a:pt x="41758" y="85560"/>
                </a:cubicBezTo>
                <a:cubicBezTo>
                  <a:pt x="41318" y="85560"/>
                  <a:pt x="41318" y="83946"/>
                  <a:pt x="41318" y="83946"/>
                </a:cubicBezTo>
                <a:cubicBezTo>
                  <a:pt x="40000" y="82869"/>
                  <a:pt x="40000" y="82869"/>
                  <a:pt x="40000" y="82869"/>
                </a:cubicBezTo>
                <a:cubicBezTo>
                  <a:pt x="38241" y="82331"/>
                  <a:pt x="38241" y="82331"/>
                  <a:pt x="38241" y="82331"/>
                </a:cubicBezTo>
                <a:cubicBezTo>
                  <a:pt x="38241" y="82331"/>
                  <a:pt x="37802" y="81793"/>
                  <a:pt x="37362" y="81793"/>
                </a:cubicBezTo>
                <a:cubicBezTo>
                  <a:pt x="37362" y="81255"/>
                  <a:pt x="37362" y="80717"/>
                  <a:pt x="37362" y="80717"/>
                </a:cubicBezTo>
                <a:cubicBezTo>
                  <a:pt x="37802" y="80179"/>
                  <a:pt x="37802" y="80179"/>
                  <a:pt x="37802" y="80179"/>
                </a:cubicBezTo>
                <a:cubicBezTo>
                  <a:pt x="39120" y="79103"/>
                  <a:pt x="39120" y="79103"/>
                  <a:pt x="39120" y="79103"/>
                </a:cubicBezTo>
                <a:cubicBezTo>
                  <a:pt x="39120" y="77488"/>
                  <a:pt x="39120" y="77488"/>
                  <a:pt x="39120" y="77488"/>
                </a:cubicBezTo>
                <a:cubicBezTo>
                  <a:pt x="39120" y="75874"/>
                  <a:pt x="39120" y="75874"/>
                  <a:pt x="39120" y="75874"/>
                </a:cubicBezTo>
                <a:cubicBezTo>
                  <a:pt x="38241" y="75874"/>
                  <a:pt x="38241" y="75874"/>
                  <a:pt x="38241" y="75874"/>
                </a:cubicBezTo>
                <a:cubicBezTo>
                  <a:pt x="38241" y="75874"/>
                  <a:pt x="36483" y="76950"/>
                  <a:pt x="35604" y="75874"/>
                </a:cubicBezTo>
                <a:cubicBezTo>
                  <a:pt x="34725" y="75336"/>
                  <a:pt x="35164" y="75874"/>
                  <a:pt x="34285" y="76412"/>
                </a:cubicBezTo>
                <a:cubicBezTo>
                  <a:pt x="33846" y="76412"/>
                  <a:pt x="32967" y="77488"/>
                  <a:pt x="32967" y="77488"/>
                </a:cubicBezTo>
                <a:cubicBezTo>
                  <a:pt x="32967" y="77488"/>
                  <a:pt x="32527" y="78026"/>
                  <a:pt x="31648" y="78026"/>
                </a:cubicBezTo>
                <a:cubicBezTo>
                  <a:pt x="31208" y="78026"/>
                  <a:pt x="31208" y="76412"/>
                  <a:pt x="31208" y="76412"/>
                </a:cubicBezTo>
                <a:cubicBezTo>
                  <a:pt x="29010" y="75874"/>
                  <a:pt x="29010" y="75874"/>
                  <a:pt x="29010" y="75874"/>
                </a:cubicBezTo>
                <a:cubicBezTo>
                  <a:pt x="27252" y="73721"/>
                  <a:pt x="27252" y="73721"/>
                  <a:pt x="27252" y="73721"/>
                </a:cubicBezTo>
                <a:cubicBezTo>
                  <a:pt x="24615" y="73721"/>
                  <a:pt x="24615" y="73721"/>
                  <a:pt x="24615" y="73721"/>
                </a:cubicBezTo>
                <a:cubicBezTo>
                  <a:pt x="23736" y="73183"/>
                  <a:pt x="23736" y="73183"/>
                  <a:pt x="23736" y="73183"/>
                </a:cubicBezTo>
                <a:cubicBezTo>
                  <a:pt x="22857" y="72107"/>
                  <a:pt x="22857" y="72107"/>
                  <a:pt x="22857" y="72107"/>
                </a:cubicBezTo>
                <a:cubicBezTo>
                  <a:pt x="22857" y="72107"/>
                  <a:pt x="22417" y="71031"/>
                  <a:pt x="21978" y="71031"/>
                </a:cubicBezTo>
                <a:cubicBezTo>
                  <a:pt x="21098" y="70493"/>
                  <a:pt x="21098" y="71031"/>
                  <a:pt x="20659" y="71031"/>
                </a:cubicBezTo>
                <a:cubicBezTo>
                  <a:pt x="20219" y="71031"/>
                  <a:pt x="20219" y="71031"/>
                  <a:pt x="18901" y="71031"/>
                </a:cubicBezTo>
                <a:cubicBezTo>
                  <a:pt x="18021" y="71031"/>
                  <a:pt x="18021" y="69955"/>
                  <a:pt x="18021" y="69955"/>
                </a:cubicBezTo>
                <a:cubicBezTo>
                  <a:pt x="18021" y="69955"/>
                  <a:pt x="18461" y="68878"/>
                  <a:pt x="18461" y="68340"/>
                </a:cubicBezTo>
                <a:cubicBezTo>
                  <a:pt x="18461" y="68340"/>
                  <a:pt x="19340" y="68340"/>
                  <a:pt x="19340" y="68340"/>
                </a:cubicBezTo>
                <a:cubicBezTo>
                  <a:pt x="19780" y="67802"/>
                  <a:pt x="21098" y="67264"/>
                  <a:pt x="21978" y="67264"/>
                </a:cubicBezTo>
                <a:cubicBezTo>
                  <a:pt x="22417" y="67264"/>
                  <a:pt x="22417" y="67264"/>
                  <a:pt x="23296" y="66726"/>
                </a:cubicBezTo>
                <a:cubicBezTo>
                  <a:pt x="23736" y="66726"/>
                  <a:pt x="23736" y="66188"/>
                  <a:pt x="23736" y="66188"/>
                </a:cubicBezTo>
                <a:cubicBezTo>
                  <a:pt x="23736" y="66188"/>
                  <a:pt x="23736" y="64035"/>
                  <a:pt x="23736" y="64035"/>
                </a:cubicBezTo>
                <a:cubicBezTo>
                  <a:pt x="23736" y="63497"/>
                  <a:pt x="23736" y="63497"/>
                  <a:pt x="24175" y="63497"/>
                </a:cubicBezTo>
                <a:cubicBezTo>
                  <a:pt x="24175" y="62959"/>
                  <a:pt x="24175" y="62421"/>
                  <a:pt x="24175" y="62421"/>
                </a:cubicBezTo>
                <a:cubicBezTo>
                  <a:pt x="24175" y="62421"/>
                  <a:pt x="23736" y="61345"/>
                  <a:pt x="23736" y="60807"/>
                </a:cubicBezTo>
                <a:cubicBezTo>
                  <a:pt x="23296" y="59730"/>
                  <a:pt x="22857" y="60269"/>
                  <a:pt x="22857" y="60269"/>
                </a:cubicBezTo>
                <a:cubicBezTo>
                  <a:pt x="21978" y="60269"/>
                  <a:pt x="21978" y="60269"/>
                  <a:pt x="21978" y="60269"/>
                </a:cubicBezTo>
                <a:cubicBezTo>
                  <a:pt x="21978" y="60269"/>
                  <a:pt x="20659" y="60269"/>
                  <a:pt x="20659" y="59730"/>
                </a:cubicBezTo>
                <a:cubicBezTo>
                  <a:pt x="20219" y="59730"/>
                  <a:pt x="19340" y="59730"/>
                  <a:pt x="19340" y="59730"/>
                </a:cubicBezTo>
                <a:cubicBezTo>
                  <a:pt x="18021" y="58116"/>
                  <a:pt x="18021" y="58116"/>
                  <a:pt x="18021" y="58116"/>
                </a:cubicBezTo>
                <a:cubicBezTo>
                  <a:pt x="18021" y="58116"/>
                  <a:pt x="17142" y="58116"/>
                  <a:pt x="16263" y="58116"/>
                </a:cubicBezTo>
                <a:cubicBezTo>
                  <a:pt x="15384" y="57578"/>
                  <a:pt x="14505" y="57040"/>
                  <a:pt x="14505" y="57040"/>
                </a:cubicBezTo>
                <a:cubicBezTo>
                  <a:pt x="11868" y="54887"/>
                  <a:pt x="11868" y="54887"/>
                  <a:pt x="11868" y="54887"/>
                </a:cubicBezTo>
                <a:cubicBezTo>
                  <a:pt x="11428" y="53811"/>
                  <a:pt x="11428" y="53811"/>
                  <a:pt x="11428" y="53811"/>
                </a:cubicBezTo>
                <a:cubicBezTo>
                  <a:pt x="10549" y="53273"/>
                  <a:pt x="10549" y="53273"/>
                  <a:pt x="10549" y="53273"/>
                </a:cubicBezTo>
                <a:cubicBezTo>
                  <a:pt x="10549" y="53273"/>
                  <a:pt x="9230" y="51121"/>
                  <a:pt x="9230" y="50582"/>
                </a:cubicBezTo>
                <a:cubicBezTo>
                  <a:pt x="9230" y="50582"/>
                  <a:pt x="9230" y="50582"/>
                  <a:pt x="9670" y="50044"/>
                </a:cubicBezTo>
                <a:cubicBezTo>
                  <a:pt x="9670" y="50044"/>
                  <a:pt x="9670" y="49506"/>
                  <a:pt x="10109" y="48968"/>
                </a:cubicBezTo>
                <a:cubicBezTo>
                  <a:pt x="10109" y="48430"/>
                  <a:pt x="10549" y="47892"/>
                  <a:pt x="10549" y="47354"/>
                </a:cubicBezTo>
                <a:cubicBezTo>
                  <a:pt x="10549" y="47354"/>
                  <a:pt x="10989" y="46816"/>
                  <a:pt x="11428" y="46816"/>
                </a:cubicBezTo>
                <a:cubicBezTo>
                  <a:pt x="11868" y="46816"/>
                  <a:pt x="12307" y="46278"/>
                  <a:pt x="12307" y="46278"/>
                </a:cubicBezTo>
                <a:cubicBezTo>
                  <a:pt x="12307" y="45739"/>
                  <a:pt x="12307" y="45201"/>
                  <a:pt x="12747" y="44663"/>
                </a:cubicBezTo>
                <a:cubicBezTo>
                  <a:pt x="12747" y="44125"/>
                  <a:pt x="11868" y="44663"/>
                  <a:pt x="11428" y="44125"/>
                </a:cubicBezTo>
                <a:cubicBezTo>
                  <a:pt x="10989" y="44125"/>
                  <a:pt x="10989" y="44125"/>
                  <a:pt x="10549" y="44663"/>
                </a:cubicBezTo>
                <a:cubicBezTo>
                  <a:pt x="10109" y="44663"/>
                  <a:pt x="9670" y="43587"/>
                  <a:pt x="9670" y="43587"/>
                </a:cubicBezTo>
                <a:cubicBezTo>
                  <a:pt x="9670" y="43049"/>
                  <a:pt x="8791" y="43049"/>
                  <a:pt x="8351" y="42511"/>
                </a:cubicBezTo>
                <a:cubicBezTo>
                  <a:pt x="7912" y="42511"/>
                  <a:pt x="7912" y="42511"/>
                  <a:pt x="7912" y="41973"/>
                </a:cubicBezTo>
                <a:cubicBezTo>
                  <a:pt x="7472" y="41434"/>
                  <a:pt x="7912" y="41434"/>
                  <a:pt x="7472" y="41434"/>
                </a:cubicBezTo>
                <a:cubicBezTo>
                  <a:pt x="7472" y="40896"/>
                  <a:pt x="7032" y="40896"/>
                  <a:pt x="7032" y="40896"/>
                </a:cubicBezTo>
                <a:cubicBezTo>
                  <a:pt x="7032" y="40896"/>
                  <a:pt x="6593" y="41973"/>
                  <a:pt x="6153" y="41973"/>
                </a:cubicBezTo>
                <a:cubicBezTo>
                  <a:pt x="5714" y="41973"/>
                  <a:pt x="5274" y="41434"/>
                  <a:pt x="5274" y="41434"/>
                </a:cubicBezTo>
                <a:cubicBezTo>
                  <a:pt x="4835" y="41434"/>
                  <a:pt x="4395" y="41434"/>
                  <a:pt x="3956" y="41973"/>
                </a:cubicBezTo>
                <a:cubicBezTo>
                  <a:pt x="3956" y="41973"/>
                  <a:pt x="3076" y="41434"/>
                  <a:pt x="3076" y="41434"/>
                </a:cubicBezTo>
                <a:cubicBezTo>
                  <a:pt x="3076" y="40896"/>
                  <a:pt x="1758" y="40896"/>
                  <a:pt x="1758" y="40896"/>
                </a:cubicBezTo>
                <a:cubicBezTo>
                  <a:pt x="1758" y="40896"/>
                  <a:pt x="1758" y="41434"/>
                  <a:pt x="1318" y="41434"/>
                </a:cubicBezTo>
                <a:cubicBezTo>
                  <a:pt x="879" y="41973"/>
                  <a:pt x="439" y="41434"/>
                  <a:pt x="439" y="41434"/>
                </a:cubicBezTo>
                <a:cubicBezTo>
                  <a:pt x="0" y="41434"/>
                  <a:pt x="0" y="40896"/>
                  <a:pt x="0" y="40358"/>
                </a:cubicBezTo>
                <a:close/>
                <a:moveTo>
                  <a:pt x="4395" y="97937"/>
                </a:moveTo>
                <a:cubicBezTo>
                  <a:pt x="4395" y="97937"/>
                  <a:pt x="4395" y="97937"/>
                  <a:pt x="4395" y="97937"/>
                </a:cubicBezTo>
                <a:cubicBezTo>
                  <a:pt x="4395" y="99551"/>
                  <a:pt x="4395" y="99551"/>
                  <a:pt x="4395" y="99551"/>
                </a:cubicBezTo>
                <a:cubicBezTo>
                  <a:pt x="7032" y="100627"/>
                  <a:pt x="7032" y="100627"/>
                  <a:pt x="7032" y="100627"/>
                </a:cubicBezTo>
                <a:cubicBezTo>
                  <a:pt x="8791" y="102242"/>
                  <a:pt x="8791" y="102242"/>
                  <a:pt x="8791" y="102242"/>
                </a:cubicBezTo>
                <a:cubicBezTo>
                  <a:pt x="8791" y="102242"/>
                  <a:pt x="9670" y="104932"/>
                  <a:pt x="9670" y="105470"/>
                </a:cubicBezTo>
                <a:cubicBezTo>
                  <a:pt x="9670" y="106547"/>
                  <a:pt x="10989" y="106547"/>
                  <a:pt x="11428" y="106547"/>
                </a:cubicBezTo>
                <a:cubicBezTo>
                  <a:pt x="11428" y="106547"/>
                  <a:pt x="13186" y="107085"/>
                  <a:pt x="13186" y="107085"/>
                </a:cubicBezTo>
                <a:cubicBezTo>
                  <a:pt x="13186" y="107085"/>
                  <a:pt x="14065" y="108161"/>
                  <a:pt x="14505" y="108699"/>
                </a:cubicBezTo>
                <a:cubicBezTo>
                  <a:pt x="14505" y="109237"/>
                  <a:pt x="14505" y="110313"/>
                  <a:pt x="14505" y="110313"/>
                </a:cubicBezTo>
                <a:cubicBezTo>
                  <a:pt x="16263" y="112466"/>
                  <a:pt x="16263" y="112466"/>
                  <a:pt x="16263" y="112466"/>
                </a:cubicBezTo>
                <a:cubicBezTo>
                  <a:pt x="19340" y="112466"/>
                  <a:pt x="19340" y="112466"/>
                  <a:pt x="19340" y="112466"/>
                </a:cubicBezTo>
                <a:cubicBezTo>
                  <a:pt x="19340" y="112466"/>
                  <a:pt x="22417" y="115695"/>
                  <a:pt x="22857" y="116233"/>
                </a:cubicBezTo>
                <a:cubicBezTo>
                  <a:pt x="22857" y="116771"/>
                  <a:pt x="24615" y="118923"/>
                  <a:pt x="24615" y="118923"/>
                </a:cubicBezTo>
                <a:cubicBezTo>
                  <a:pt x="24615" y="118923"/>
                  <a:pt x="27692" y="118923"/>
                  <a:pt x="28131" y="118923"/>
                </a:cubicBezTo>
                <a:cubicBezTo>
                  <a:pt x="28131" y="118923"/>
                  <a:pt x="31208" y="118923"/>
                  <a:pt x="31208" y="118923"/>
                </a:cubicBezTo>
                <a:cubicBezTo>
                  <a:pt x="33406" y="119999"/>
                  <a:pt x="33406" y="119999"/>
                  <a:pt x="33406" y="119999"/>
                </a:cubicBezTo>
                <a:cubicBezTo>
                  <a:pt x="35604" y="119461"/>
                  <a:pt x="35604" y="119461"/>
                  <a:pt x="35604" y="119461"/>
                </a:cubicBezTo>
                <a:cubicBezTo>
                  <a:pt x="40439" y="117847"/>
                  <a:pt x="40439" y="117847"/>
                  <a:pt x="40439" y="117847"/>
                </a:cubicBezTo>
                <a:cubicBezTo>
                  <a:pt x="40439" y="117847"/>
                  <a:pt x="39120" y="116771"/>
                  <a:pt x="39120" y="116771"/>
                </a:cubicBezTo>
                <a:cubicBezTo>
                  <a:pt x="39120" y="116233"/>
                  <a:pt x="37362" y="113542"/>
                  <a:pt x="37362" y="113542"/>
                </a:cubicBezTo>
                <a:cubicBezTo>
                  <a:pt x="37362" y="113542"/>
                  <a:pt x="34725" y="109775"/>
                  <a:pt x="34285" y="109775"/>
                </a:cubicBezTo>
                <a:cubicBezTo>
                  <a:pt x="34285" y="109237"/>
                  <a:pt x="33846" y="108699"/>
                  <a:pt x="33846" y="108161"/>
                </a:cubicBezTo>
                <a:cubicBezTo>
                  <a:pt x="33846" y="107085"/>
                  <a:pt x="34285" y="106547"/>
                  <a:pt x="34285" y="106008"/>
                </a:cubicBezTo>
                <a:cubicBezTo>
                  <a:pt x="34725" y="105470"/>
                  <a:pt x="34725" y="104394"/>
                  <a:pt x="34725" y="104394"/>
                </a:cubicBezTo>
                <a:cubicBezTo>
                  <a:pt x="34725" y="104394"/>
                  <a:pt x="33406" y="104394"/>
                  <a:pt x="32527" y="104394"/>
                </a:cubicBezTo>
                <a:cubicBezTo>
                  <a:pt x="32087" y="104394"/>
                  <a:pt x="31208" y="104932"/>
                  <a:pt x="30329" y="104932"/>
                </a:cubicBezTo>
                <a:cubicBezTo>
                  <a:pt x="29890" y="104932"/>
                  <a:pt x="29010" y="104394"/>
                  <a:pt x="29010" y="104394"/>
                </a:cubicBezTo>
                <a:cubicBezTo>
                  <a:pt x="28571" y="104394"/>
                  <a:pt x="28571" y="102780"/>
                  <a:pt x="28571" y="102780"/>
                </a:cubicBezTo>
                <a:cubicBezTo>
                  <a:pt x="29450" y="100627"/>
                  <a:pt x="29450" y="100627"/>
                  <a:pt x="29450" y="100627"/>
                </a:cubicBezTo>
                <a:cubicBezTo>
                  <a:pt x="28571" y="99013"/>
                  <a:pt x="28571" y="99013"/>
                  <a:pt x="28571" y="99013"/>
                </a:cubicBezTo>
                <a:cubicBezTo>
                  <a:pt x="26813" y="96860"/>
                  <a:pt x="26813" y="96860"/>
                  <a:pt x="26813" y="96860"/>
                </a:cubicBezTo>
                <a:cubicBezTo>
                  <a:pt x="26813" y="96860"/>
                  <a:pt x="23736" y="98475"/>
                  <a:pt x="23296" y="98475"/>
                </a:cubicBezTo>
                <a:cubicBezTo>
                  <a:pt x="22857" y="98475"/>
                  <a:pt x="21098" y="101165"/>
                  <a:pt x="20659" y="101165"/>
                </a:cubicBezTo>
                <a:cubicBezTo>
                  <a:pt x="20659" y="101165"/>
                  <a:pt x="19340" y="99551"/>
                  <a:pt x="19340" y="99551"/>
                </a:cubicBezTo>
                <a:cubicBezTo>
                  <a:pt x="15824" y="98475"/>
                  <a:pt x="15824" y="98475"/>
                  <a:pt x="15824" y="98475"/>
                </a:cubicBezTo>
                <a:cubicBezTo>
                  <a:pt x="15824" y="98475"/>
                  <a:pt x="15384" y="99551"/>
                  <a:pt x="14945" y="100089"/>
                </a:cubicBezTo>
                <a:cubicBezTo>
                  <a:pt x="14505" y="100627"/>
                  <a:pt x="14065" y="100089"/>
                  <a:pt x="14065" y="99551"/>
                </a:cubicBezTo>
                <a:cubicBezTo>
                  <a:pt x="13626" y="98475"/>
                  <a:pt x="14505" y="96860"/>
                  <a:pt x="14505" y="96860"/>
                </a:cubicBezTo>
                <a:cubicBezTo>
                  <a:pt x="11868" y="95246"/>
                  <a:pt x="11868" y="95246"/>
                  <a:pt x="11868" y="95246"/>
                </a:cubicBezTo>
                <a:cubicBezTo>
                  <a:pt x="10109" y="94170"/>
                  <a:pt x="10109" y="94170"/>
                  <a:pt x="10109" y="94170"/>
                </a:cubicBezTo>
                <a:cubicBezTo>
                  <a:pt x="7912" y="96860"/>
                  <a:pt x="7912" y="96860"/>
                  <a:pt x="7912" y="96860"/>
                </a:cubicBezTo>
                <a:cubicBezTo>
                  <a:pt x="7912" y="96860"/>
                  <a:pt x="4835" y="97399"/>
                  <a:pt x="4395" y="97937"/>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5" name="Shape 2040">
            <a:extLst>
              <a:ext uri="{FF2B5EF4-FFF2-40B4-BE49-F238E27FC236}">
                <a16:creationId xmlns:a16="http://schemas.microsoft.com/office/drawing/2014/main" id="{AE3EBE9A-C64D-3D72-6161-DE498891EF11}"/>
              </a:ext>
            </a:extLst>
          </p:cNvPr>
          <p:cNvSpPr/>
          <p:nvPr/>
        </p:nvSpPr>
        <p:spPr>
          <a:xfrm>
            <a:off x="7362550" y="4751295"/>
            <a:ext cx="1008397" cy="497182"/>
          </a:xfrm>
          <a:custGeom>
            <a:avLst/>
            <a:gdLst/>
            <a:ahLst/>
            <a:cxnLst/>
            <a:rect l="0" t="0" r="0" b="0"/>
            <a:pathLst>
              <a:path w="120000" h="120000" extrusionOk="0">
                <a:moveTo>
                  <a:pt x="80430" y="20281"/>
                </a:moveTo>
                <a:cubicBezTo>
                  <a:pt x="80430" y="20281"/>
                  <a:pt x="80430" y="15211"/>
                  <a:pt x="80860" y="15211"/>
                </a:cubicBezTo>
                <a:cubicBezTo>
                  <a:pt x="81290" y="15211"/>
                  <a:pt x="82150" y="12676"/>
                  <a:pt x="82150" y="12676"/>
                </a:cubicBezTo>
                <a:cubicBezTo>
                  <a:pt x="83440" y="11830"/>
                  <a:pt x="83440" y="11830"/>
                  <a:pt x="83440" y="11830"/>
                </a:cubicBezTo>
                <a:cubicBezTo>
                  <a:pt x="83440" y="11830"/>
                  <a:pt x="84301" y="10140"/>
                  <a:pt x="84301" y="8450"/>
                </a:cubicBezTo>
                <a:cubicBezTo>
                  <a:pt x="83870" y="7605"/>
                  <a:pt x="84301" y="3380"/>
                  <a:pt x="84301" y="3380"/>
                </a:cubicBezTo>
                <a:cubicBezTo>
                  <a:pt x="84301" y="3380"/>
                  <a:pt x="83870" y="845"/>
                  <a:pt x="84301" y="845"/>
                </a:cubicBezTo>
                <a:cubicBezTo>
                  <a:pt x="85161" y="0"/>
                  <a:pt x="86451" y="1690"/>
                  <a:pt x="86451" y="1690"/>
                </a:cubicBezTo>
                <a:cubicBezTo>
                  <a:pt x="88602" y="2535"/>
                  <a:pt x="88602" y="2535"/>
                  <a:pt x="88602" y="2535"/>
                </a:cubicBezTo>
                <a:cubicBezTo>
                  <a:pt x="88602" y="2535"/>
                  <a:pt x="89462" y="2535"/>
                  <a:pt x="89892" y="2535"/>
                </a:cubicBezTo>
                <a:cubicBezTo>
                  <a:pt x="90322" y="2535"/>
                  <a:pt x="92043" y="3380"/>
                  <a:pt x="92043" y="3380"/>
                </a:cubicBezTo>
                <a:cubicBezTo>
                  <a:pt x="92043" y="3380"/>
                  <a:pt x="93763" y="4225"/>
                  <a:pt x="94193" y="4225"/>
                </a:cubicBezTo>
                <a:cubicBezTo>
                  <a:pt x="94623" y="4225"/>
                  <a:pt x="96344" y="4225"/>
                  <a:pt x="96344" y="4225"/>
                </a:cubicBezTo>
                <a:cubicBezTo>
                  <a:pt x="97204" y="5070"/>
                  <a:pt x="97204" y="5070"/>
                  <a:pt x="97204" y="5070"/>
                </a:cubicBezTo>
                <a:cubicBezTo>
                  <a:pt x="100215" y="7605"/>
                  <a:pt x="100215" y="7605"/>
                  <a:pt x="100215" y="7605"/>
                </a:cubicBezTo>
                <a:cubicBezTo>
                  <a:pt x="101935" y="9295"/>
                  <a:pt x="101935" y="9295"/>
                  <a:pt x="101935" y="9295"/>
                </a:cubicBezTo>
                <a:cubicBezTo>
                  <a:pt x="106666" y="10140"/>
                  <a:pt x="106666" y="10140"/>
                  <a:pt x="106666" y="10140"/>
                </a:cubicBezTo>
                <a:cubicBezTo>
                  <a:pt x="107096" y="6760"/>
                  <a:pt x="107096" y="6760"/>
                  <a:pt x="107096" y="6760"/>
                </a:cubicBezTo>
                <a:cubicBezTo>
                  <a:pt x="107096" y="6760"/>
                  <a:pt x="108817" y="5915"/>
                  <a:pt x="108817" y="6760"/>
                </a:cubicBezTo>
                <a:cubicBezTo>
                  <a:pt x="109247" y="6760"/>
                  <a:pt x="110107" y="8450"/>
                  <a:pt x="111397" y="9295"/>
                </a:cubicBezTo>
                <a:cubicBezTo>
                  <a:pt x="112688" y="9295"/>
                  <a:pt x="113978" y="8450"/>
                  <a:pt x="113978" y="8450"/>
                </a:cubicBezTo>
                <a:cubicBezTo>
                  <a:pt x="114838" y="13521"/>
                  <a:pt x="114838" y="13521"/>
                  <a:pt x="114838" y="13521"/>
                </a:cubicBezTo>
                <a:cubicBezTo>
                  <a:pt x="115698" y="14366"/>
                  <a:pt x="115698" y="14366"/>
                  <a:pt x="115698" y="14366"/>
                </a:cubicBezTo>
                <a:cubicBezTo>
                  <a:pt x="115268" y="14366"/>
                  <a:pt x="115268" y="14366"/>
                  <a:pt x="115268" y="14366"/>
                </a:cubicBezTo>
                <a:cubicBezTo>
                  <a:pt x="115268" y="16901"/>
                  <a:pt x="115268" y="16901"/>
                  <a:pt x="115268" y="16901"/>
                </a:cubicBezTo>
                <a:cubicBezTo>
                  <a:pt x="115698" y="17746"/>
                  <a:pt x="115698" y="17746"/>
                  <a:pt x="115698" y="17746"/>
                </a:cubicBezTo>
                <a:cubicBezTo>
                  <a:pt x="115698" y="17746"/>
                  <a:pt x="115268" y="19436"/>
                  <a:pt x="115268" y="19436"/>
                </a:cubicBezTo>
                <a:cubicBezTo>
                  <a:pt x="115268" y="19436"/>
                  <a:pt x="115268" y="21126"/>
                  <a:pt x="115268" y="21126"/>
                </a:cubicBezTo>
                <a:cubicBezTo>
                  <a:pt x="114408" y="22816"/>
                  <a:pt x="114408" y="22816"/>
                  <a:pt x="114408" y="22816"/>
                </a:cubicBezTo>
                <a:cubicBezTo>
                  <a:pt x="114408" y="24507"/>
                  <a:pt x="114408" y="24507"/>
                  <a:pt x="114408" y="24507"/>
                </a:cubicBezTo>
                <a:cubicBezTo>
                  <a:pt x="114408" y="24507"/>
                  <a:pt x="114408" y="27042"/>
                  <a:pt x="114408" y="27042"/>
                </a:cubicBezTo>
                <a:cubicBezTo>
                  <a:pt x="114408" y="27042"/>
                  <a:pt x="114838" y="27887"/>
                  <a:pt x="115268" y="27887"/>
                </a:cubicBezTo>
                <a:cubicBezTo>
                  <a:pt x="115268" y="27887"/>
                  <a:pt x="115268" y="28732"/>
                  <a:pt x="115268" y="28732"/>
                </a:cubicBezTo>
                <a:cubicBezTo>
                  <a:pt x="115268" y="28732"/>
                  <a:pt x="115698" y="29577"/>
                  <a:pt x="116129" y="30422"/>
                </a:cubicBezTo>
                <a:cubicBezTo>
                  <a:pt x="116129" y="30422"/>
                  <a:pt x="116129" y="30422"/>
                  <a:pt x="116129" y="30422"/>
                </a:cubicBezTo>
                <a:cubicBezTo>
                  <a:pt x="116129" y="30422"/>
                  <a:pt x="116559" y="32112"/>
                  <a:pt x="116559" y="32957"/>
                </a:cubicBezTo>
                <a:cubicBezTo>
                  <a:pt x="116989" y="33802"/>
                  <a:pt x="116989" y="34647"/>
                  <a:pt x="116989" y="34647"/>
                </a:cubicBezTo>
                <a:cubicBezTo>
                  <a:pt x="116989" y="34647"/>
                  <a:pt x="117419" y="36338"/>
                  <a:pt x="117849" y="36338"/>
                </a:cubicBezTo>
                <a:cubicBezTo>
                  <a:pt x="117849" y="36338"/>
                  <a:pt x="118279" y="36338"/>
                  <a:pt x="118709" y="36338"/>
                </a:cubicBezTo>
                <a:cubicBezTo>
                  <a:pt x="118709" y="36338"/>
                  <a:pt x="119139" y="36338"/>
                  <a:pt x="119139" y="36338"/>
                </a:cubicBezTo>
                <a:cubicBezTo>
                  <a:pt x="119139" y="37183"/>
                  <a:pt x="118709" y="42253"/>
                  <a:pt x="118709" y="42253"/>
                </a:cubicBezTo>
                <a:cubicBezTo>
                  <a:pt x="119139" y="47323"/>
                  <a:pt x="119139" y="47323"/>
                  <a:pt x="119139" y="47323"/>
                </a:cubicBezTo>
                <a:cubicBezTo>
                  <a:pt x="119139" y="47323"/>
                  <a:pt x="118709" y="49859"/>
                  <a:pt x="118709" y="50704"/>
                </a:cubicBezTo>
                <a:cubicBezTo>
                  <a:pt x="119139" y="52394"/>
                  <a:pt x="120000" y="54084"/>
                  <a:pt x="118709" y="54929"/>
                </a:cubicBezTo>
                <a:cubicBezTo>
                  <a:pt x="117849" y="54929"/>
                  <a:pt x="116559" y="56619"/>
                  <a:pt x="116129" y="54929"/>
                </a:cubicBezTo>
                <a:cubicBezTo>
                  <a:pt x="116129" y="54929"/>
                  <a:pt x="115698" y="53239"/>
                  <a:pt x="115698" y="55774"/>
                </a:cubicBezTo>
                <a:cubicBezTo>
                  <a:pt x="116129" y="56619"/>
                  <a:pt x="114838" y="55774"/>
                  <a:pt x="114838" y="55774"/>
                </a:cubicBezTo>
                <a:cubicBezTo>
                  <a:pt x="111397" y="53239"/>
                  <a:pt x="111397" y="53239"/>
                  <a:pt x="111397" y="53239"/>
                </a:cubicBezTo>
                <a:cubicBezTo>
                  <a:pt x="110537" y="54929"/>
                  <a:pt x="110537" y="54929"/>
                  <a:pt x="110537" y="54929"/>
                </a:cubicBezTo>
                <a:cubicBezTo>
                  <a:pt x="108817" y="57464"/>
                  <a:pt x="108817" y="57464"/>
                  <a:pt x="108817" y="57464"/>
                </a:cubicBezTo>
                <a:cubicBezTo>
                  <a:pt x="111397" y="59154"/>
                  <a:pt x="111397" y="59154"/>
                  <a:pt x="111397" y="59154"/>
                </a:cubicBezTo>
                <a:cubicBezTo>
                  <a:pt x="112258" y="59154"/>
                  <a:pt x="112258" y="59154"/>
                  <a:pt x="112258" y="59154"/>
                </a:cubicBezTo>
                <a:cubicBezTo>
                  <a:pt x="114408" y="65915"/>
                  <a:pt x="114408" y="65915"/>
                  <a:pt x="114408" y="65915"/>
                </a:cubicBezTo>
                <a:cubicBezTo>
                  <a:pt x="111827" y="69295"/>
                  <a:pt x="111827" y="69295"/>
                  <a:pt x="111827" y="69295"/>
                </a:cubicBezTo>
                <a:cubicBezTo>
                  <a:pt x="111827" y="69295"/>
                  <a:pt x="110537" y="70985"/>
                  <a:pt x="110107" y="70985"/>
                </a:cubicBezTo>
                <a:cubicBezTo>
                  <a:pt x="109677" y="70985"/>
                  <a:pt x="109247" y="71830"/>
                  <a:pt x="109247" y="71830"/>
                </a:cubicBezTo>
                <a:cubicBezTo>
                  <a:pt x="110537" y="76901"/>
                  <a:pt x="110537" y="76901"/>
                  <a:pt x="110537" y="76901"/>
                </a:cubicBezTo>
                <a:cubicBezTo>
                  <a:pt x="110537" y="78591"/>
                  <a:pt x="110537" y="78591"/>
                  <a:pt x="110537" y="78591"/>
                </a:cubicBezTo>
                <a:cubicBezTo>
                  <a:pt x="110967" y="83661"/>
                  <a:pt x="110967" y="83661"/>
                  <a:pt x="110967" y="83661"/>
                </a:cubicBezTo>
                <a:cubicBezTo>
                  <a:pt x="109677" y="87887"/>
                  <a:pt x="109677" y="87887"/>
                  <a:pt x="109677" y="87887"/>
                </a:cubicBezTo>
                <a:cubicBezTo>
                  <a:pt x="108387" y="88732"/>
                  <a:pt x="108387" y="88732"/>
                  <a:pt x="108387" y="88732"/>
                </a:cubicBezTo>
                <a:cubicBezTo>
                  <a:pt x="107096" y="94647"/>
                  <a:pt x="107096" y="94647"/>
                  <a:pt x="107096" y="94647"/>
                </a:cubicBezTo>
                <a:cubicBezTo>
                  <a:pt x="104946" y="97183"/>
                  <a:pt x="104946" y="97183"/>
                  <a:pt x="104946" y="97183"/>
                </a:cubicBezTo>
                <a:cubicBezTo>
                  <a:pt x="104516" y="100563"/>
                  <a:pt x="104516" y="100563"/>
                  <a:pt x="104516" y="100563"/>
                </a:cubicBezTo>
                <a:cubicBezTo>
                  <a:pt x="104946" y="105633"/>
                  <a:pt x="104946" y="105633"/>
                  <a:pt x="104946" y="105633"/>
                </a:cubicBezTo>
                <a:cubicBezTo>
                  <a:pt x="102365" y="102253"/>
                  <a:pt x="102365" y="102253"/>
                  <a:pt x="102365" y="102253"/>
                </a:cubicBezTo>
                <a:cubicBezTo>
                  <a:pt x="100215" y="103943"/>
                  <a:pt x="100215" y="103943"/>
                  <a:pt x="100215" y="103943"/>
                </a:cubicBezTo>
                <a:cubicBezTo>
                  <a:pt x="98924" y="104788"/>
                  <a:pt x="98924" y="104788"/>
                  <a:pt x="98924" y="104788"/>
                </a:cubicBezTo>
                <a:cubicBezTo>
                  <a:pt x="96344" y="108169"/>
                  <a:pt x="96344" y="108169"/>
                  <a:pt x="96344" y="108169"/>
                </a:cubicBezTo>
                <a:cubicBezTo>
                  <a:pt x="94193" y="106478"/>
                  <a:pt x="94193" y="106478"/>
                  <a:pt x="94193" y="106478"/>
                </a:cubicBezTo>
                <a:cubicBezTo>
                  <a:pt x="91182" y="108169"/>
                  <a:pt x="91182" y="108169"/>
                  <a:pt x="91182" y="108169"/>
                </a:cubicBezTo>
                <a:cubicBezTo>
                  <a:pt x="88602" y="108169"/>
                  <a:pt x="88602" y="108169"/>
                  <a:pt x="88602" y="108169"/>
                </a:cubicBezTo>
                <a:cubicBezTo>
                  <a:pt x="87311" y="109859"/>
                  <a:pt x="87311" y="109859"/>
                  <a:pt x="87311" y="109859"/>
                </a:cubicBezTo>
                <a:cubicBezTo>
                  <a:pt x="86451" y="113239"/>
                  <a:pt x="86451" y="113239"/>
                  <a:pt x="86451" y="113239"/>
                </a:cubicBezTo>
                <a:cubicBezTo>
                  <a:pt x="86021" y="114929"/>
                  <a:pt x="86021" y="114929"/>
                  <a:pt x="86021" y="114929"/>
                </a:cubicBezTo>
                <a:cubicBezTo>
                  <a:pt x="84301" y="115774"/>
                  <a:pt x="84301" y="115774"/>
                  <a:pt x="84301" y="115774"/>
                </a:cubicBezTo>
                <a:cubicBezTo>
                  <a:pt x="83440" y="118309"/>
                  <a:pt x="83440" y="118309"/>
                  <a:pt x="83440" y="118309"/>
                </a:cubicBezTo>
                <a:cubicBezTo>
                  <a:pt x="82150" y="120000"/>
                  <a:pt x="82150" y="120000"/>
                  <a:pt x="82150" y="120000"/>
                </a:cubicBezTo>
                <a:cubicBezTo>
                  <a:pt x="81290" y="120000"/>
                  <a:pt x="81290" y="120000"/>
                  <a:pt x="81290" y="120000"/>
                </a:cubicBezTo>
                <a:cubicBezTo>
                  <a:pt x="77419" y="120000"/>
                  <a:pt x="77419" y="120000"/>
                  <a:pt x="77419" y="120000"/>
                </a:cubicBezTo>
                <a:cubicBezTo>
                  <a:pt x="73118" y="119154"/>
                  <a:pt x="73118" y="119154"/>
                  <a:pt x="73118" y="119154"/>
                </a:cubicBezTo>
                <a:cubicBezTo>
                  <a:pt x="69247" y="116619"/>
                  <a:pt x="69247" y="116619"/>
                  <a:pt x="69247" y="116619"/>
                </a:cubicBezTo>
                <a:cubicBezTo>
                  <a:pt x="66236" y="117464"/>
                  <a:pt x="66236" y="117464"/>
                  <a:pt x="66236" y="117464"/>
                </a:cubicBezTo>
                <a:cubicBezTo>
                  <a:pt x="66236" y="117464"/>
                  <a:pt x="64086" y="116619"/>
                  <a:pt x="62795" y="116619"/>
                </a:cubicBezTo>
                <a:cubicBezTo>
                  <a:pt x="61075" y="116619"/>
                  <a:pt x="57634" y="114929"/>
                  <a:pt x="57634" y="114929"/>
                </a:cubicBezTo>
                <a:cubicBezTo>
                  <a:pt x="53333" y="112394"/>
                  <a:pt x="53333" y="112394"/>
                  <a:pt x="53333" y="112394"/>
                </a:cubicBezTo>
                <a:cubicBezTo>
                  <a:pt x="50752" y="112394"/>
                  <a:pt x="50752" y="112394"/>
                  <a:pt x="50752" y="112394"/>
                </a:cubicBezTo>
                <a:cubicBezTo>
                  <a:pt x="46881" y="111549"/>
                  <a:pt x="46881" y="111549"/>
                  <a:pt x="46881" y="111549"/>
                </a:cubicBezTo>
                <a:cubicBezTo>
                  <a:pt x="46881" y="111549"/>
                  <a:pt x="46451" y="109859"/>
                  <a:pt x="46021" y="109014"/>
                </a:cubicBezTo>
                <a:cubicBezTo>
                  <a:pt x="46021" y="108169"/>
                  <a:pt x="44731" y="106478"/>
                  <a:pt x="44731" y="106478"/>
                </a:cubicBezTo>
                <a:cubicBezTo>
                  <a:pt x="44731" y="104788"/>
                  <a:pt x="44731" y="104788"/>
                  <a:pt x="44731" y="104788"/>
                </a:cubicBezTo>
                <a:cubicBezTo>
                  <a:pt x="43870" y="100563"/>
                  <a:pt x="43870" y="100563"/>
                  <a:pt x="43870" y="100563"/>
                </a:cubicBezTo>
                <a:cubicBezTo>
                  <a:pt x="43010" y="97183"/>
                  <a:pt x="43010" y="97183"/>
                  <a:pt x="43010" y="97183"/>
                </a:cubicBezTo>
                <a:cubicBezTo>
                  <a:pt x="43870" y="94647"/>
                  <a:pt x="43870" y="94647"/>
                  <a:pt x="43870" y="94647"/>
                </a:cubicBezTo>
                <a:cubicBezTo>
                  <a:pt x="43010" y="93802"/>
                  <a:pt x="43010" y="93802"/>
                  <a:pt x="43010" y="93802"/>
                </a:cubicBezTo>
                <a:cubicBezTo>
                  <a:pt x="43010" y="93802"/>
                  <a:pt x="41290" y="94647"/>
                  <a:pt x="40430" y="94647"/>
                </a:cubicBezTo>
                <a:cubicBezTo>
                  <a:pt x="40000" y="95492"/>
                  <a:pt x="37419" y="96338"/>
                  <a:pt x="37419" y="96338"/>
                </a:cubicBezTo>
                <a:cubicBezTo>
                  <a:pt x="36559" y="97183"/>
                  <a:pt x="36559" y="97183"/>
                  <a:pt x="36559" y="97183"/>
                </a:cubicBezTo>
                <a:cubicBezTo>
                  <a:pt x="33118" y="97183"/>
                  <a:pt x="33118" y="97183"/>
                  <a:pt x="33118" y="97183"/>
                </a:cubicBezTo>
                <a:cubicBezTo>
                  <a:pt x="29677" y="98028"/>
                  <a:pt x="29677" y="98028"/>
                  <a:pt x="29677" y="98028"/>
                </a:cubicBezTo>
                <a:cubicBezTo>
                  <a:pt x="28387" y="99718"/>
                  <a:pt x="28387" y="99718"/>
                  <a:pt x="28387" y="99718"/>
                </a:cubicBezTo>
                <a:cubicBezTo>
                  <a:pt x="25806" y="102253"/>
                  <a:pt x="25806" y="102253"/>
                  <a:pt x="25806" y="102253"/>
                </a:cubicBezTo>
                <a:cubicBezTo>
                  <a:pt x="25806" y="105633"/>
                  <a:pt x="25806" y="105633"/>
                  <a:pt x="25806" y="105633"/>
                </a:cubicBezTo>
                <a:cubicBezTo>
                  <a:pt x="24516" y="109014"/>
                  <a:pt x="24516" y="109014"/>
                  <a:pt x="24516" y="109014"/>
                </a:cubicBezTo>
                <a:cubicBezTo>
                  <a:pt x="22365" y="109014"/>
                  <a:pt x="22365" y="109014"/>
                  <a:pt x="22365" y="109014"/>
                </a:cubicBezTo>
                <a:cubicBezTo>
                  <a:pt x="20215" y="105633"/>
                  <a:pt x="20215" y="105633"/>
                  <a:pt x="20215" y="105633"/>
                </a:cubicBezTo>
                <a:cubicBezTo>
                  <a:pt x="19354" y="107323"/>
                  <a:pt x="19354" y="107323"/>
                  <a:pt x="19354" y="107323"/>
                </a:cubicBezTo>
                <a:cubicBezTo>
                  <a:pt x="16774" y="106478"/>
                  <a:pt x="16774" y="106478"/>
                  <a:pt x="16774" y="106478"/>
                </a:cubicBezTo>
                <a:cubicBezTo>
                  <a:pt x="16344" y="107323"/>
                  <a:pt x="16344" y="107323"/>
                  <a:pt x="16344" y="107323"/>
                </a:cubicBezTo>
                <a:cubicBezTo>
                  <a:pt x="16344" y="107323"/>
                  <a:pt x="16344" y="106478"/>
                  <a:pt x="16344" y="106478"/>
                </a:cubicBezTo>
                <a:cubicBezTo>
                  <a:pt x="16344" y="105633"/>
                  <a:pt x="16774" y="103098"/>
                  <a:pt x="16774" y="103098"/>
                </a:cubicBezTo>
                <a:cubicBezTo>
                  <a:pt x="16774" y="103098"/>
                  <a:pt x="16774" y="102253"/>
                  <a:pt x="16774" y="101408"/>
                </a:cubicBezTo>
                <a:cubicBezTo>
                  <a:pt x="16774" y="101408"/>
                  <a:pt x="16344" y="100563"/>
                  <a:pt x="16344" y="100563"/>
                </a:cubicBezTo>
                <a:cubicBezTo>
                  <a:pt x="15913" y="99718"/>
                  <a:pt x="15913" y="99718"/>
                  <a:pt x="15913" y="99718"/>
                </a:cubicBezTo>
                <a:cubicBezTo>
                  <a:pt x="15913" y="99718"/>
                  <a:pt x="15483" y="98028"/>
                  <a:pt x="15483" y="98028"/>
                </a:cubicBezTo>
                <a:cubicBezTo>
                  <a:pt x="15053" y="98873"/>
                  <a:pt x="14623" y="98873"/>
                  <a:pt x="14623" y="98873"/>
                </a:cubicBezTo>
                <a:cubicBezTo>
                  <a:pt x="14623" y="98873"/>
                  <a:pt x="14623" y="100563"/>
                  <a:pt x="14623" y="100563"/>
                </a:cubicBezTo>
                <a:cubicBezTo>
                  <a:pt x="14193" y="101408"/>
                  <a:pt x="13763" y="101408"/>
                  <a:pt x="13763" y="101408"/>
                </a:cubicBezTo>
                <a:cubicBezTo>
                  <a:pt x="13763" y="101408"/>
                  <a:pt x="13763" y="101408"/>
                  <a:pt x="13763" y="101408"/>
                </a:cubicBezTo>
                <a:cubicBezTo>
                  <a:pt x="13333" y="101408"/>
                  <a:pt x="13333" y="101408"/>
                  <a:pt x="13333" y="101408"/>
                </a:cubicBezTo>
                <a:cubicBezTo>
                  <a:pt x="12903" y="103098"/>
                  <a:pt x="12903" y="103098"/>
                  <a:pt x="12903" y="103098"/>
                </a:cubicBezTo>
                <a:cubicBezTo>
                  <a:pt x="12473" y="103943"/>
                  <a:pt x="12473" y="103943"/>
                  <a:pt x="12473" y="103943"/>
                </a:cubicBezTo>
                <a:cubicBezTo>
                  <a:pt x="12473" y="103943"/>
                  <a:pt x="12473" y="103943"/>
                  <a:pt x="12473" y="103943"/>
                </a:cubicBezTo>
                <a:cubicBezTo>
                  <a:pt x="12473" y="103943"/>
                  <a:pt x="12473" y="103943"/>
                  <a:pt x="12473" y="103943"/>
                </a:cubicBezTo>
                <a:cubicBezTo>
                  <a:pt x="12473" y="103943"/>
                  <a:pt x="12043" y="103943"/>
                  <a:pt x="12043" y="104788"/>
                </a:cubicBezTo>
                <a:cubicBezTo>
                  <a:pt x="12043" y="104788"/>
                  <a:pt x="11612" y="104788"/>
                  <a:pt x="11182" y="104788"/>
                </a:cubicBezTo>
                <a:cubicBezTo>
                  <a:pt x="11182" y="104788"/>
                  <a:pt x="10322" y="104788"/>
                  <a:pt x="10322" y="104788"/>
                </a:cubicBezTo>
                <a:cubicBezTo>
                  <a:pt x="9892" y="103943"/>
                  <a:pt x="9892" y="103943"/>
                  <a:pt x="9892" y="103943"/>
                </a:cubicBezTo>
                <a:cubicBezTo>
                  <a:pt x="8602" y="103098"/>
                  <a:pt x="8602" y="103098"/>
                  <a:pt x="8602" y="103098"/>
                </a:cubicBezTo>
                <a:cubicBezTo>
                  <a:pt x="8602" y="103098"/>
                  <a:pt x="8602" y="103098"/>
                  <a:pt x="8602" y="103098"/>
                </a:cubicBezTo>
                <a:cubicBezTo>
                  <a:pt x="7741" y="102253"/>
                  <a:pt x="7741" y="102253"/>
                  <a:pt x="7741" y="102253"/>
                </a:cubicBezTo>
                <a:cubicBezTo>
                  <a:pt x="7311" y="101408"/>
                  <a:pt x="7311" y="101408"/>
                  <a:pt x="7311" y="101408"/>
                </a:cubicBezTo>
                <a:cubicBezTo>
                  <a:pt x="7311" y="99718"/>
                  <a:pt x="7311" y="99718"/>
                  <a:pt x="7311" y="99718"/>
                </a:cubicBezTo>
                <a:cubicBezTo>
                  <a:pt x="6451" y="98028"/>
                  <a:pt x="6451" y="98028"/>
                  <a:pt x="6451" y="98028"/>
                </a:cubicBezTo>
                <a:cubicBezTo>
                  <a:pt x="4731" y="97183"/>
                  <a:pt x="4731" y="97183"/>
                  <a:pt x="4731" y="97183"/>
                </a:cubicBezTo>
                <a:cubicBezTo>
                  <a:pt x="3440" y="96338"/>
                  <a:pt x="3440" y="96338"/>
                  <a:pt x="3440" y="96338"/>
                </a:cubicBezTo>
                <a:cubicBezTo>
                  <a:pt x="2580" y="96338"/>
                  <a:pt x="2580" y="96338"/>
                  <a:pt x="2580" y="96338"/>
                </a:cubicBezTo>
                <a:cubicBezTo>
                  <a:pt x="2580" y="96338"/>
                  <a:pt x="860" y="96338"/>
                  <a:pt x="860" y="96338"/>
                </a:cubicBezTo>
                <a:cubicBezTo>
                  <a:pt x="860" y="96338"/>
                  <a:pt x="430" y="96338"/>
                  <a:pt x="430" y="96338"/>
                </a:cubicBezTo>
                <a:cubicBezTo>
                  <a:pt x="430" y="96338"/>
                  <a:pt x="430" y="96338"/>
                  <a:pt x="430" y="96338"/>
                </a:cubicBezTo>
                <a:cubicBezTo>
                  <a:pt x="430" y="96338"/>
                  <a:pt x="430" y="96338"/>
                  <a:pt x="430" y="96338"/>
                </a:cubicBezTo>
                <a:cubicBezTo>
                  <a:pt x="430" y="96338"/>
                  <a:pt x="430" y="96338"/>
                  <a:pt x="430" y="96338"/>
                </a:cubicBezTo>
                <a:cubicBezTo>
                  <a:pt x="860" y="96338"/>
                  <a:pt x="860" y="96338"/>
                  <a:pt x="860" y="96338"/>
                </a:cubicBezTo>
                <a:cubicBezTo>
                  <a:pt x="860" y="96338"/>
                  <a:pt x="860" y="95492"/>
                  <a:pt x="860" y="95492"/>
                </a:cubicBezTo>
                <a:cubicBezTo>
                  <a:pt x="860" y="95492"/>
                  <a:pt x="860" y="95492"/>
                  <a:pt x="860" y="95492"/>
                </a:cubicBezTo>
                <a:cubicBezTo>
                  <a:pt x="860" y="95492"/>
                  <a:pt x="1290" y="96338"/>
                  <a:pt x="1290" y="96338"/>
                </a:cubicBezTo>
                <a:cubicBezTo>
                  <a:pt x="1290" y="96338"/>
                  <a:pt x="1290" y="96338"/>
                  <a:pt x="1290" y="96338"/>
                </a:cubicBezTo>
                <a:cubicBezTo>
                  <a:pt x="1290" y="96338"/>
                  <a:pt x="1290" y="96338"/>
                  <a:pt x="1290" y="96338"/>
                </a:cubicBezTo>
                <a:cubicBezTo>
                  <a:pt x="1290" y="96338"/>
                  <a:pt x="1720" y="95492"/>
                  <a:pt x="1720" y="95492"/>
                </a:cubicBezTo>
                <a:cubicBezTo>
                  <a:pt x="1720" y="95492"/>
                  <a:pt x="1720" y="95492"/>
                  <a:pt x="1720" y="95492"/>
                </a:cubicBezTo>
                <a:cubicBezTo>
                  <a:pt x="1720" y="95492"/>
                  <a:pt x="1720" y="95492"/>
                  <a:pt x="1720" y="95492"/>
                </a:cubicBezTo>
                <a:cubicBezTo>
                  <a:pt x="1720" y="95492"/>
                  <a:pt x="1720" y="95492"/>
                  <a:pt x="1720" y="95492"/>
                </a:cubicBezTo>
                <a:cubicBezTo>
                  <a:pt x="1720" y="95492"/>
                  <a:pt x="1720" y="95492"/>
                  <a:pt x="1720" y="95492"/>
                </a:cubicBezTo>
                <a:cubicBezTo>
                  <a:pt x="1720" y="95492"/>
                  <a:pt x="1720" y="95492"/>
                  <a:pt x="1720" y="95492"/>
                </a:cubicBezTo>
                <a:cubicBezTo>
                  <a:pt x="1720" y="95492"/>
                  <a:pt x="1720" y="95492"/>
                  <a:pt x="2150" y="95492"/>
                </a:cubicBezTo>
                <a:cubicBezTo>
                  <a:pt x="2150" y="95492"/>
                  <a:pt x="2150" y="95492"/>
                  <a:pt x="2150" y="94647"/>
                </a:cubicBezTo>
                <a:cubicBezTo>
                  <a:pt x="2150" y="94647"/>
                  <a:pt x="2150" y="94647"/>
                  <a:pt x="2150" y="94647"/>
                </a:cubicBezTo>
                <a:cubicBezTo>
                  <a:pt x="2150" y="94647"/>
                  <a:pt x="2150" y="94647"/>
                  <a:pt x="1720" y="94647"/>
                </a:cubicBezTo>
                <a:cubicBezTo>
                  <a:pt x="1720" y="94647"/>
                  <a:pt x="1720" y="94647"/>
                  <a:pt x="1720" y="94647"/>
                </a:cubicBezTo>
                <a:cubicBezTo>
                  <a:pt x="1720" y="94647"/>
                  <a:pt x="1720" y="94647"/>
                  <a:pt x="1720" y="93802"/>
                </a:cubicBezTo>
                <a:cubicBezTo>
                  <a:pt x="1720" y="93802"/>
                  <a:pt x="2150" y="93802"/>
                  <a:pt x="2150" y="93802"/>
                </a:cubicBezTo>
                <a:cubicBezTo>
                  <a:pt x="2150" y="93802"/>
                  <a:pt x="2150" y="93802"/>
                  <a:pt x="1720" y="93802"/>
                </a:cubicBezTo>
                <a:cubicBezTo>
                  <a:pt x="1720" y="93802"/>
                  <a:pt x="1720" y="93802"/>
                  <a:pt x="1720" y="93802"/>
                </a:cubicBezTo>
                <a:cubicBezTo>
                  <a:pt x="1720" y="92957"/>
                  <a:pt x="1720" y="93802"/>
                  <a:pt x="1720" y="93802"/>
                </a:cubicBezTo>
                <a:cubicBezTo>
                  <a:pt x="1720" y="92957"/>
                  <a:pt x="1720" y="92957"/>
                  <a:pt x="1720" y="92957"/>
                </a:cubicBezTo>
                <a:cubicBezTo>
                  <a:pt x="1720" y="92957"/>
                  <a:pt x="1720" y="92957"/>
                  <a:pt x="1720" y="92957"/>
                </a:cubicBezTo>
                <a:cubicBezTo>
                  <a:pt x="1720" y="92957"/>
                  <a:pt x="1720" y="92957"/>
                  <a:pt x="1720" y="92957"/>
                </a:cubicBezTo>
                <a:cubicBezTo>
                  <a:pt x="1720" y="92957"/>
                  <a:pt x="1720" y="92957"/>
                  <a:pt x="1720" y="92957"/>
                </a:cubicBezTo>
                <a:cubicBezTo>
                  <a:pt x="1720" y="92957"/>
                  <a:pt x="1720" y="92957"/>
                  <a:pt x="1720" y="92957"/>
                </a:cubicBezTo>
                <a:cubicBezTo>
                  <a:pt x="1290" y="92957"/>
                  <a:pt x="1290" y="92957"/>
                  <a:pt x="1290" y="92957"/>
                </a:cubicBezTo>
                <a:cubicBezTo>
                  <a:pt x="1290" y="92957"/>
                  <a:pt x="1290" y="92957"/>
                  <a:pt x="1290" y="92957"/>
                </a:cubicBezTo>
                <a:cubicBezTo>
                  <a:pt x="1290" y="92112"/>
                  <a:pt x="1290" y="92112"/>
                  <a:pt x="1290" y="92112"/>
                </a:cubicBezTo>
                <a:cubicBezTo>
                  <a:pt x="1290" y="92112"/>
                  <a:pt x="1290" y="92112"/>
                  <a:pt x="1290" y="92112"/>
                </a:cubicBezTo>
                <a:cubicBezTo>
                  <a:pt x="1290" y="92112"/>
                  <a:pt x="1290" y="92112"/>
                  <a:pt x="1290" y="92112"/>
                </a:cubicBezTo>
                <a:cubicBezTo>
                  <a:pt x="1290" y="92112"/>
                  <a:pt x="1290" y="91267"/>
                  <a:pt x="1290" y="91267"/>
                </a:cubicBezTo>
                <a:cubicBezTo>
                  <a:pt x="1290" y="91267"/>
                  <a:pt x="1290" y="91267"/>
                  <a:pt x="1290" y="91267"/>
                </a:cubicBezTo>
                <a:cubicBezTo>
                  <a:pt x="1290" y="91267"/>
                  <a:pt x="1290" y="91267"/>
                  <a:pt x="1290" y="91267"/>
                </a:cubicBezTo>
                <a:cubicBezTo>
                  <a:pt x="1290" y="91267"/>
                  <a:pt x="1290" y="91267"/>
                  <a:pt x="1290" y="91267"/>
                </a:cubicBezTo>
                <a:cubicBezTo>
                  <a:pt x="1290" y="91267"/>
                  <a:pt x="1290" y="91267"/>
                  <a:pt x="1290" y="91267"/>
                </a:cubicBezTo>
                <a:cubicBezTo>
                  <a:pt x="1290" y="91267"/>
                  <a:pt x="1290" y="91267"/>
                  <a:pt x="1290" y="91267"/>
                </a:cubicBezTo>
                <a:cubicBezTo>
                  <a:pt x="1290" y="90422"/>
                  <a:pt x="1290" y="91267"/>
                  <a:pt x="1290" y="90422"/>
                </a:cubicBezTo>
                <a:cubicBezTo>
                  <a:pt x="1290" y="90422"/>
                  <a:pt x="1290" y="90422"/>
                  <a:pt x="1290" y="90422"/>
                </a:cubicBezTo>
                <a:cubicBezTo>
                  <a:pt x="1290" y="90422"/>
                  <a:pt x="1290" y="90422"/>
                  <a:pt x="1290" y="90422"/>
                </a:cubicBezTo>
                <a:cubicBezTo>
                  <a:pt x="1290" y="90422"/>
                  <a:pt x="860" y="90422"/>
                  <a:pt x="860" y="89577"/>
                </a:cubicBezTo>
                <a:cubicBezTo>
                  <a:pt x="860" y="89577"/>
                  <a:pt x="860" y="89577"/>
                  <a:pt x="860" y="89577"/>
                </a:cubicBezTo>
                <a:cubicBezTo>
                  <a:pt x="860" y="89577"/>
                  <a:pt x="860" y="89577"/>
                  <a:pt x="860" y="89577"/>
                </a:cubicBezTo>
                <a:cubicBezTo>
                  <a:pt x="860" y="89577"/>
                  <a:pt x="860" y="89577"/>
                  <a:pt x="860" y="89577"/>
                </a:cubicBezTo>
                <a:cubicBezTo>
                  <a:pt x="860" y="90422"/>
                  <a:pt x="860" y="90422"/>
                  <a:pt x="860" y="90422"/>
                </a:cubicBezTo>
                <a:cubicBezTo>
                  <a:pt x="860" y="91267"/>
                  <a:pt x="860" y="91267"/>
                  <a:pt x="860" y="91267"/>
                </a:cubicBezTo>
                <a:cubicBezTo>
                  <a:pt x="430" y="91267"/>
                  <a:pt x="430" y="91267"/>
                  <a:pt x="430" y="91267"/>
                </a:cubicBezTo>
                <a:cubicBezTo>
                  <a:pt x="430" y="90422"/>
                  <a:pt x="430" y="90422"/>
                  <a:pt x="430" y="90422"/>
                </a:cubicBezTo>
                <a:cubicBezTo>
                  <a:pt x="860" y="87887"/>
                  <a:pt x="860" y="87887"/>
                  <a:pt x="860" y="87887"/>
                </a:cubicBezTo>
                <a:cubicBezTo>
                  <a:pt x="1720" y="86197"/>
                  <a:pt x="1720" y="86197"/>
                  <a:pt x="1720" y="86197"/>
                </a:cubicBezTo>
                <a:cubicBezTo>
                  <a:pt x="1720" y="86197"/>
                  <a:pt x="1720" y="84507"/>
                  <a:pt x="2150" y="84507"/>
                </a:cubicBezTo>
                <a:cubicBezTo>
                  <a:pt x="2150" y="83661"/>
                  <a:pt x="2150" y="82816"/>
                  <a:pt x="2150" y="82816"/>
                </a:cubicBezTo>
                <a:cubicBezTo>
                  <a:pt x="3010" y="81971"/>
                  <a:pt x="3010" y="81971"/>
                  <a:pt x="3010" y="81971"/>
                </a:cubicBezTo>
                <a:cubicBezTo>
                  <a:pt x="3010" y="81971"/>
                  <a:pt x="3440" y="81126"/>
                  <a:pt x="3440" y="81126"/>
                </a:cubicBezTo>
                <a:cubicBezTo>
                  <a:pt x="3440" y="80281"/>
                  <a:pt x="3010" y="79436"/>
                  <a:pt x="3010" y="79436"/>
                </a:cubicBezTo>
                <a:cubicBezTo>
                  <a:pt x="3010" y="78591"/>
                  <a:pt x="3440" y="77746"/>
                  <a:pt x="3440" y="77746"/>
                </a:cubicBezTo>
                <a:cubicBezTo>
                  <a:pt x="3010" y="77746"/>
                  <a:pt x="301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056"/>
                </a:cubicBezTo>
                <a:cubicBezTo>
                  <a:pt x="2580" y="76056"/>
                  <a:pt x="2580" y="76056"/>
                  <a:pt x="2580" y="76056"/>
                </a:cubicBezTo>
                <a:cubicBezTo>
                  <a:pt x="2580" y="76056"/>
                  <a:pt x="2580" y="76056"/>
                  <a:pt x="2580" y="76056"/>
                </a:cubicBezTo>
                <a:cubicBezTo>
                  <a:pt x="2580" y="76056"/>
                  <a:pt x="2580" y="76056"/>
                  <a:pt x="2580" y="76056"/>
                </a:cubicBezTo>
                <a:cubicBezTo>
                  <a:pt x="2580" y="76056"/>
                  <a:pt x="2580" y="76056"/>
                  <a:pt x="2580" y="76056"/>
                </a:cubicBezTo>
                <a:cubicBezTo>
                  <a:pt x="2580" y="76056"/>
                  <a:pt x="2580" y="76056"/>
                  <a:pt x="2580" y="76056"/>
                </a:cubicBezTo>
                <a:cubicBezTo>
                  <a:pt x="2580" y="76056"/>
                  <a:pt x="2580" y="76056"/>
                  <a:pt x="2580" y="76056"/>
                </a:cubicBezTo>
                <a:cubicBezTo>
                  <a:pt x="2580" y="76056"/>
                  <a:pt x="2580" y="76056"/>
                  <a:pt x="2580" y="76056"/>
                </a:cubicBezTo>
                <a:cubicBezTo>
                  <a:pt x="3440" y="74366"/>
                  <a:pt x="4301" y="72676"/>
                  <a:pt x="4301" y="72676"/>
                </a:cubicBezTo>
                <a:cubicBezTo>
                  <a:pt x="4301" y="72676"/>
                  <a:pt x="5161" y="71830"/>
                  <a:pt x="6021" y="72676"/>
                </a:cubicBezTo>
                <a:cubicBezTo>
                  <a:pt x="6451" y="73521"/>
                  <a:pt x="7311" y="75211"/>
                  <a:pt x="7741" y="76056"/>
                </a:cubicBezTo>
                <a:cubicBezTo>
                  <a:pt x="7741" y="76056"/>
                  <a:pt x="8172" y="76901"/>
                  <a:pt x="8602" y="76901"/>
                </a:cubicBezTo>
                <a:cubicBezTo>
                  <a:pt x="9032" y="76901"/>
                  <a:pt x="9462" y="77746"/>
                  <a:pt x="9462" y="77746"/>
                </a:cubicBezTo>
                <a:cubicBezTo>
                  <a:pt x="9462" y="78591"/>
                  <a:pt x="9892" y="77746"/>
                  <a:pt x="9892" y="79436"/>
                </a:cubicBezTo>
                <a:cubicBezTo>
                  <a:pt x="9462" y="81126"/>
                  <a:pt x="9462" y="82816"/>
                  <a:pt x="9892" y="82816"/>
                </a:cubicBezTo>
                <a:cubicBezTo>
                  <a:pt x="10752" y="81971"/>
                  <a:pt x="11182" y="81126"/>
                  <a:pt x="11182" y="81971"/>
                </a:cubicBezTo>
                <a:cubicBezTo>
                  <a:pt x="11182" y="82816"/>
                  <a:pt x="11612" y="81971"/>
                  <a:pt x="11182" y="83661"/>
                </a:cubicBezTo>
                <a:cubicBezTo>
                  <a:pt x="11182" y="85352"/>
                  <a:pt x="10752" y="86197"/>
                  <a:pt x="11182" y="86197"/>
                </a:cubicBezTo>
                <a:cubicBezTo>
                  <a:pt x="12043" y="87042"/>
                  <a:pt x="12903" y="87887"/>
                  <a:pt x="13333" y="87042"/>
                </a:cubicBezTo>
                <a:cubicBezTo>
                  <a:pt x="13763" y="85352"/>
                  <a:pt x="13333" y="87042"/>
                  <a:pt x="13763" y="85352"/>
                </a:cubicBezTo>
                <a:cubicBezTo>
                  <a:pt x="14193" y="82816"/>
                  <a:pt x="14193" y="83661"/>
                  <a:pt x="14623" y="82816"/>
                </a:cubicBezTo>
                <a:cubicBezTo>
                  <a:pt x="14623" y="81126"/>
                  <a:pt x="14623" y="81971"/>
                  <a:pt x="15053" y="80281"/>
                </a:cubicBezTo>
                <a:cubicBezTo>
                  <a:pt x="15053" y="78591"/>
                  <a:pt x="15483" y="79436"/>
                  <a:pt x="15053" y="78591"/>
                </a:cubicBezTo>
                <a:cubicBezTo>
                  <a:pt x="15053" y="78591"/>
                  <a:pt x="15053" y="77746"/>
                  <a:pt x="14623" y="76901"/>
                </a:cubicBezTo>
                <a:cubicBezTo>
                  <a:pt x="14623" y="75211"/>
                  <a:pt x="13763" y="76056"/>
                  <a:pt x="15053" y="75211"/>
                </a:cubicBezTo>
                <a:cubicBezTo>
                  <a:pt x="15913" y="74366"/>
                  <a:pt x="16344" y="74366"/>
                  <a:pt x="16344" y="74366"/>
                </a:cubicBezTo>
                <a:cubicBezTo>
                  <a:pt x="16344" y="73521"/>
                  <a:pt x="17634" y="73521"/>
                  <a:pt x="17634" y="73521"/>
                </a:cubicBezTo>
                <a:cubicBezTo>
                  <a:pt x="17634" y="73521"/>
                  <a:pt x="18924" y="73521"/>
                  <a:pt x="18924" y="73521"/>
                </a:cubicBezTo>
                <a:cubicBezTo>
                  <a:pt x="19354" y="73521"/>
                  <a:pt x="21075" y="73521"/>
                  <a:pt x="21075" y="74366"/>
                </a:cubicBezTo>
                <a:cubicBezTo>
                  <a:pt x="21075" y="75211"/>
                  <a:pt x="21935" y="75211"/>
                  <a:pt x="21935" y="75211"/>
                </a:cubicBezTo>
                <a:cubicBezTo>
                  <a:pt x="21935" y="75211"/>
                  <a:pt x="22795" y="75211"/>
                  <a:pt x="23225" y="76901"/>
                </a:cubicBezTo>
                <a:cubicBezTo>
                  <a:pt x="23225" y="79436"/>
                  <a:pt x="23225" y="81126"/>
                  <a:pt x="23655" y="80281"/>
                </a:cubicBezTo>
                <a:cubicBezTo>
                  <a:pt x="24086" y="80281"/>
                  <a:pt x="24946" y="81971"/>
                  <a:pt x="24946" y="81126"/>
                </a:cubicBezTo>
                <a:cubicBezTo>
                  <a:pt x="25376" y="80281"/>
                  <a:pt x="25806" y="79436"/>
                  <a:pt x="26236" y="79436"/>
                </a:cubicBezTo>
                <a:cubicBezTo>
                  <a:pt x="26666" y="79436"/>
                  <a:pt x="25806" y="78591"/>
                  <a:pt x="27096" y="78591"/>
                </a:cubicBezTo>
                <a:cubicBezTo>
                  <a:pt x="28817" y="79436"/>
                  <a:pt x="28387" y="80281"/>
                  <a:pt x="29247" y="78591"/>
                </a:cubicBezTo>
                <a:cubicBezTo>
                  <a:pt x="29677" y="76901"/>
                  <a:pt x="29677" y="76901"/>
                  <a:pt x="30537" y="76056"/>
                </a:cubicBezTo>
                <a:cubicBezTo>
                  <a:pt x="30967" y="75211"/>
                  <a:pt x="30967" y="75211"/>
                  <a:pt x="31397" y="74366"/>
                </a:cubicBezTo>
                <a:cubicBezTo>
                  <a:pt x="31397" y="74366"/>
                  <a:pt x="33118" y="74366"/>
                  <a:pt x="33118" y="74366"/>
                </a:cubicBezTo>
                <a:cubicBezTo>
                  <a:pt x="33548" y="73521"/>
                  <a:pt x="33978" y="71830"/>
                  <a:pt x="34408" y="71830"/>
                </a:cubicBezTo>
                <a:cubicBezTo>
                  <a:pt x="34408" y="71830"/>
                  <a:pt x="36129" y="71830"/>
                  <a:pt x="36559" y="71830"/>
                </a:cubicBezTo>
                <a:cubicBezTo>
                  <a:pt x="36989" y="71830"/>
                  <a:pt x="37849" y="71830"/>
                  <a:pt x="38279" y="70985"/>
                </a:cubicBezTo>
                <a:cubicBezTo>
                  <a:pt x="38279" y="70140"/>
                  <a:pt x="38279" y="70140"/>
                  <a:pt x="38709" y="69295"/>
                </a:cubicBezTo>
                <a:cubicBezTo>
                  <a:pt x="39569" y="69295"/>
                  <a:pt x="40000" y="69295"/>
                  <a:pt x="40860" y="69295"/>
                </a:cubicBezTo>
                <a:cubicBezTo>
                  <a:pt x="41720" y="69295"/>
                  <a:pt x="41720" y="69295"/>
                  <a:pt x="42150" y="69295"/>
                </a:cubicBezTo>
                <a:cubicBezTo>
                  <a:pt x="42580" y="69295"/>
                  <a:pt x="43010" y="70985"/>
                  <a:pt x="43010" y="68450"/>
                </a:cubicBezTo>
                <a:cubicBezTo>
                  <a:pt x="42580" y="65915"/>
                  <a:pt x="42150" y="65915"/>
                  <a:pt x="42580" y="65070"/>
                </a:cubicBezTo>
                <a:cubicBezTo>
                  <a:pt x="43440" y="65070"/>
                  <a:pt x="44301" y="65070"/>
                  <a:pt x="44301" y="65070"/>
                </a:cubicBezTo>
                <a:cubicBezTo>
                  <a:pt x="44731" y="65070"/>
                  <a:pt x="46451" y="65915"/>
                  <a:pt x="46881" y="65915"/>
                </a:cubicBezTo>
                <a:cubicBezTo>
                  <a:pt x="46881" y="65915"/>
                  <a:pt x="47311" y="67605"/>
                  <a:pt x="47311" y="67605"/>
                </a:cubicBezTo>
                <a:cubicBezTo>
                  <a:pt x="47741" y="67605"/>
                  <a:pt x="48172" y="68450"/>
                  <a:pt x="48602" y="67605"/>
                </a:cubicBezTo>
                <a:cubicBezTo>
                  <a:pt x="48602" y="67605"/>
                  <a:pt x="49032" y="65915"/>
                  <a:pt x="49462" y="65915"/>
                </a:cubicBezTo>
                <a:cubicBezTo>
                  <a:pt x="49892" y="65915"/>
                  <a:pt x="51182" y="65915"/>
                  <a:pt x="51182" y="65915"/>
                </a:cubicBezTo>
                <a:cubicBezTo>
                  <a:pt x="51182" y="65915"/>
                  <a:pt x="52903" y="66760"/>
                  <a:pt x="52903" y="66760"/>
                </a:cubicBezTo>
                <a:cubicBezTo>
                  <a:pt x="52903" y="66760"/>
                  <a:pt x="52473" y="68450"/>
                  <a:pt x="52473" y="69295"/>
                </a:cubicBezTo>
                <a:cubicBezTo>
                  <a:pt x="52473" y="70140"/>
                  <a:pt x="52473" y="70985"/>
                  <a:pt x="52903" y="71830"/>
                </a:cubicBezTo>
                <a:cubicBezTo>
                  <a:pt x="52903" y="71830"/>
                  <a:pt x="53763" y="73521"/>
                  <a:pt x="53763" y="73521"/>
                </a:cubicBezTo>
                <a:cubicBezTo>
                  <a:pt x="53763" y="73521"/>
                  <a:pt x="55913" y="75211"/>
                  <a:pt x="55913" y="75211"/>
                </a:cubicBezTo>
                <a:cubicBezTo>
                  <a:pt x="55913" y="75211"/>
                  <a:pt x="56344" y="76056"/>
                  <a:pt x="56344" y="72676"/>
                </a:cubicBezTo>
                <a:cubicBezTo>
                  <a:pt x="56344" y="69295"/>
                  <a:pt x="56344" y="68450"/>
                  <a:pt x="56344" y="68450"/>
                </a:cubicBezTo>
                <a:cubicBezTo>
                  <a:pt x="56344" y="65070"/>
                  <a:pt x="56344" y="65070"/>
                  <a:pt x="56344" y="65070"/>
                </a:cubicBezTo>
                <a:cubicBezTo>
                  <a:pt x="56344" y="65070"/>
                  <a:pt x="56344" y="64225"/>
                  <a:pt x="55913" y="64225"/>
                </a:cubicBezTo>
                <a:cubicBezTo>
                  <a:pt x="55913" y="64225"/>
                  <a:pt x="55483" y="64225"/>
                  <a:pt x="55483" y="64225"/>
                </a:cubicBezTo>
                <a:cubicBezTo>
                  <a:pt x="55483" y="64225"/>
                  <a:pt x="53763" y="63380"/>
                  <a:pt x="53333" y="63380"/>
                </a:cubicBezTo>
                <a:cubicBezTo>
                  <a:pt x="52903" y="63380"/>
                  <a:pt x="53333" y="61690"/>
                  <a:pt x="53333" y="60845"/>
                </a:cubicBezTo>
                <a:cubicBezTo>
                  <a:pt x="53333" y="60845"/>
                  <a:pt x="54193" y="59154"/>
                  <a:pt x="54193" y="59154"/>
                </a:cubicBezTo>
                <a:cubicBezTo>
                  <a:pt x="54193" y="56619"/>
                  <a:pt x="54193" y="56619"/>
                  <a:pt x="54193" y="56619"/>
                </a:cubicBezTo>
                <a:cubicBezTo>
                  <a:pt x="52903" y="52394"/>
                  <a:pt x="52903" y="52394"/>
                  <a:pt x="52903" y="52394"/>
                </a:cubicBezTo>
                <a:cubicBezTo>
                  <a:pt x="51612" y="49859"/>
                  <a:pt x="51612" y="49859"/>
                  <a:pt x="51612" y="49859"/>
                </a:cubicBezTo>
                <a:cubicBezTo>
                  <a:pt x="50752" y="45633"/>
                  <a:pt x="50752" y="45633"/>
                  <a:pt x="50752" y="45633"/>
                </a:cubicBezTo>
                <a:cubicBezTo>
                  <a:pt x="50752" y="45633"/>
                  <a:pt x="50752" y="45633"/>
                  <a:pt x="50752" y="45633"/>
                </a:cubicBezTo>
                <a:cubicBezTo>
                  <a:pt x="50752" y="45633"/>
                  <a:pt x="50752" y="45633"/>
                  <a:pt x="50752" y="45633"/>
                </a:cubicBezTo>
                <a:cubicBezTo>
                  <a:pt x="52043" y="43943"/>
                  <a:pt x="52043" y="43943"/>
                  <a:pt x="52043" y="43943"/>
                </a:cubicBezTo>
                <a:cubicBezTo>
                  <a:pt x="52903" y="42253"/>
                  <a:pt x="54193" y="40563"/>
                  <a:pt x="54193" y="40563"/>
                </a:cubicBezTo>
                <a:cubicBezTo>
                  <a:pt x="54193" y="40563"/>
                  <a:pt x="54193" y="40563"/>
                  <a:pt x="54623" y="40563"/>
                </a:cubicBezTo>
                <a:cubicBezTo>
                  <a:pt x="55483" y="38873"/>
                  <a:pt x="55483" y="38873"/>
                  <a:pt x="55483" y="38873"/>
                </a:cubicBezTo>
                <a:cubicBezTo>
                  <a:pt x="55483" y="38873"/>
                  <a:pt x="57634" y="37183"/>
                  <a:pt x="57634" y="37183"/>
                </a:cubicBezTo>
                <a:cubicBezTo>
                  <a:pt x="57634" y="37183"/>
                  <a:pt x="58064" y="36338"/>
                  <a:pt x="58064" y="36338"/>
                </a:cubicBezTo>
                <a:cubicBezTo>
                  <a:pt x="58494" y="36338"/>
                  <a:pt x="58494" y="36338"/>
                  <a:pt x="58494" y="36338"/>
                </a:cubicBezTo>
                <a:cubicBezTo>
                  <a:pt x="60645" y="32112"/>
                  <a:pt x="60645" y="32112"/>
                  <a:pt x="60645" y="32112"/>
                </a:cubicBezTo>
                <a:cubicBezTo>
                  <a:pt x="60645" y="27887"/>
                  <a:pt x="60645" y="27887"/>
                  <a:pt x="60645" y="27887"/>
                </a:cubicBezTo>
                <a:cubicBezTo>
                  <a:pt x="61075" y="26197"/>
                  <a:pt x="61075" y="26197"/>
                  <a:pt x="61075" y="26197"/>
                </a:cubicBezTo>
                <a:cubicBezTo>
                  <a:pt x="61075" y="25352"/>
                  <a:pt x="61075" y="23661"/>
                  <a:pt x="61075" y="23661"/>
                </a:cubicBezTo>
                <a:cubicBezTo>
                  <a:pt x="63655" y="23661"/>
                  <a:pt x="63655" y="23661"/>
                  <a:pt x="63655" y="23661"/>
                </a:cubicBezTo>
                <a:cubicBezTo>
                  <a:pt x="63655" y="23661"/>
                  <a:pt x="64086" y="24507"/>
                  <a:pt x="64516" y="25352"/>
                </a:cubicBezTo>
                <a:cubicBezTo>
                  <a:pt x="64946" y="25352"/>
                  <a:pt x="65376" y="24507"/>
                  <a:pt x="65376" y="24507"/>
                </a:cubicBezTo>
                <a:cubicBezTo>
                  <a:pt x="65806" y="24507"/>
                  <a:pt x="66236" y="22816"/>
                  <a:pt x="66236" y="22816"/>
                </a:cubicBezTo>
                <a:cubicBezTo>
                  <a:pt x="66236" y="20281"/>
                  <a:pt x="66236" y="20281"/>
                  <a:pt x="66236" y="20281"/>
                </a:cubicBezTo>
                <a:cubicBezTo>
                  <a:pt x="65806" y="16056"/>
                  <a:pt x="65806" y="16056"/>
                  <a:pt x="65806" y="16056"/>
                </a:cubicBezTo>
                <a:cubicBezTo>
                  <a:pt x="65806" y="13521"/>
                  <a:pt x="65806" y="13521"/>
                  <a:pt x="65806" y="13521"/>
                </a:cubicBezTo>
                <a:cubicBezTo>
                  <a:pt x="65806" y="13521"/>
                  <a:pt x="65806" y="13521"/>
                  <a:pt x="65806" y="13521"/>
                </a:cubicBezTo>
                <a:cubicBezTo>
                  <a:pt x="66236" y="13521"/>
                  <a:pt x="67956" y="16056"/>
                  <a:pt x="68817" y="16901"/>
                </a:cubicBezTo>
                <a:cubicBezTo>
                  <a:pt x="69247" y="17746"/>
                  <a:pt x="70537" y="20281"/>
                  <a:pt x="70537" y="20281"/>
                </a:cubicBezTo>
                <a:cubicBezTo>
                  <a:pt x="70537" y="20281"/>
                  <a:pt x="72688" y="21126"/>
                  <a:pt x="73118" y="21126"/>
                </a:cubicBezTo>
                <a:cubicBezTo>
                  <a:pt x="73118" y="21126"/>
                  <a:pt x="75268" y="21971"/>
                  <a:pt x="75268" y="21971"/>
                </a:cubicBezTo>
                <a:cubicBezTo>
                  <a:pt x="75698" y="20281"/>
                  <a:pt x="75698" y="20281"/>
                  <a:pt x="75698" y="20281"/>
                </a:cubicBezTo>
                <a:cubicBezTo>
                  <a:pt x="76989" y="18591"/>
                  <a:pt x="76989" y="18591"/>
                  <a:pt x="76989" y="18591"/>
                </a:cubicBezTo>
                <a:cubicBezTo>
                  <a:pt x="78709" y="21126"/>
                  <a:pt x="78709" y="21126"/>
                  <a:pt x="78709" y="21126"/>
                </a:cubicBezTo>
                <a:cubicBezTo>
                  <a:pt x="80430" y="20281"/>
                  <a:pt x="80430" y="20281"/>
                  <a:pt x="80430" y="20281"/>
                </a:cubicBezTo>
                <a:close/>
                <a:moveTo>
                  <a:pt x="2150" y="76901"/>
                </a:moveTo>
                <a:cubicBezTo>
                  <a:pt x="2150" y="76901"/>
                  <a:pt x="2150" y="76901"/>
                  <a:pt x="2150" y="76901"/>
                </a:cubicBezTo>
                <a:cubicBezTo>
                  <a:pt x="2150" y="76901"/>
                  <a:pt x="2150" y="76901"/>
                  <a:pt x="2150" y="76901"/>
                </a:cubicBezTo>
                <a:cubicBezTo>
                  <a:pt x="2150" y="76901"/>
                  <a:pt x="2150" y="76901"/>
                  <a:pt x="2150" y="76901"/>
                </a:cubicBezTo>
                <a:close/>
                <a:moveTo>
                  <a:pt x="430" y="96338"/>
                </a:moveTo>
                <a:cubicBezTo>
                  <a:pt x="430" y="96338"/>
                  <a:pt x="430" y="96338"/>
                  <a:pt x="430" y="96338"/>
                </a:cubicBezTo>
                <a:cubicBezTo>
                  <a:pt x="430" y="96338"/>
                  <a:pt x="430" y="96338"/>
                  <a:pt x="430" y="96338"/>
                </a:cubicBezTo>
                <a:cubicBezTo>
                  <a:pt x="430" y="96338"/>
                  <a:pt x="430" y="96338"/>
                  <a:pt x="430" y="96338"/>
                </a:cubicBezTo>
                <a:cubicBezTo>
                  <a:pt x="430" y="96338"/>
                  <a:pt x="430" y="96338"/>
                  <a:pt x="430" y="96338"/>
                </a:cubicBezTo>
                <a:close/>
                <a:moveTo>
                  <a:pt x="430" y="96338"/>
                </a:moveTo>
                <a:cubicBezTo>
                  <a:pt x="430" y="96338"/>
                  <a:pt x="430" y="96338"/>
                  <a:pt x="430" y="96338"/>
                </a:cubicBezTo>
                <a:cubicBezTo>
                  <a:pt x="430" y="96338"/>
                  <a:pt x="430" y="95492"/>
                  <a:pt x="430" y="95492"/>
                </a:cubicBezTo>
                <a:cubicBezTo>
                  <a:pt x="430" y="95492"/>
                  <a:pt x="430" y="95492"/>
                  <a:pt x="430" y="95492"/>
                </a:cubicBezTo>
                <a:cubicBezTo>
                  <a:pt x="430" y="95492"/>
                  <a:pt x="860" y="95492"/>
                  <a:pt x="860" y="94647"/>
                </a:cubicBezTo>
                <a:cubicBezTo>
                  <a:pt x="860" y="94647"/>
                  <a:pt x="860" y="94647"/>
                  <a:pt x="860" y="94647"/>
                </a:cubicBezTo>
                <a:cubicBezTo>
                  <a:pt x="860" y="94647"/>
                  <a:pt x="860" y="94647"/>
                  <a:pt x="860" y="94647"/>
                </a:cubicBezTo>
                <a:cubicBezTo>
                  <a:pt x="860" y="94647"/>
                  <a:pt x="860" y="94647"/>
                  <a:pt x="860" y="94647"/>
                </a:cubicBezTo>
                <a:cubicBezTo>
                  <a:pt x="430" y="94647"/>
                  <a:pt x="430" y="94647"/>
                  <a:pt x="430" y="94647"/>
                </a:cubicBezTo>
                <a:cubicBezTo>
                  <a:pt x="0" y="96338"/>
                  <a:pt x="0" y="96338"/>
                  <a:pt x="0" y="96338"/>
                </a:cubicBezTo>
                <a:lnTo>
                  <a:pt x="430" y="96338"/>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6" name="Shape 2041">
            <a:extLst>
              <a:ext uri="{FF2B5EF4-FFF2-40B4-BE49-F238E27FC236}">
                <a16:creationId xmlns:a16="http://schemas.microsoft.com/office/drawing/2014/main" id="{DD673464-F955-D3E5-BB07-A0F88D3122E8}"/>
              </a:ext>
            </a:extLst>
          </p:cNvPr>
          <p:cNvSpPr/>
          <p:nvPr/>
        </p:nvSpPr>
        <p:spPr>
          <a:xfrm>
            <a:off x="5499285" y="4350503"/>
            <a:ext cx="1880711" cy="1888959"/>
          </a:xfrm>
          <a:custGeom>
            <a:avLst/>
            <a:gdLst/>
            <a:ahLst/>
            <a:cxnLst/>
            <a:rect l="0" t="0" r="0" b="0"/>
            <a:pathLst>
              <a:path w="120000" h="120000" extrusionOk="0">
                <a:moveTo>
                  <a:pt x="59769" y="105055"/>
                </a:moveTo>
                <a:cubicBezTo>
                  <a:pt x="60230" y="104386"/>
                  <a:pt x="60230" y="104386"/>
                  <a:pt x="60230" y="104386"/>
                </a:cubicBezTo>
                <a:cubicBezTo>
                  <a:pt x="60230" y="104386"/>
                  <a:pt x="60230" y="103048"/>
                  <a:pt x="59769" y="102825"/>
                </a:cubicBezTo>
                <a:cubicBezTo>
                  <a:pt x="59538" y="102602"/>
                  <a:pt x="59307" y="102379"/>
                  <a:pt x="59307" y="102379"/>
                </a:cubicBezTo>
                <a:cubicBezTo>
                  <a:pt x="59307" y="102379"/>
                  <a:pt x="59307" y="101486"/>
                  <a:pt x="59307" y="101040"/>
                </a:cubicBezTo>
                <a:cubicBezTo>
                  <a:pt x="59307" y="100817"/>
                  <a:pt x="59307" y="99925"/>
                  <a:pt x="59307" y="99702"/>
                </a:cubicBezTo>
                <a:cubicBezTo>
                  <a:pt x="59307" y="99479"/>
                  <a:pt x="59538" y="98587"/>
                  <a:pt x="59538" y="98364"/>
                </a:cubicBezTo>
                <a:cubicBezTo>
                  <a:pt x="59538" y="98364"/>
                  <a:pt x="59307" y="98364"/>
                  <a:pt x="59769" y="97918"/>
                </a:cubicBezTo>
                <a:cubicBezTo>
                  <a:pt x="60230" y="97249"/>
                  <a:pt x="60230" y="96802"/>
                  <a:pt x="60230" y="96802"/>
                </a:cubicBezTo>
                <a:cubicBezTo>
                  <a:pt x="61153" y="95687"/>
                  <a:pt x="61153" y="95687"/>
                  <a:pt x="61153" y="95687"/>
                </a:cubicBezTo>
                <a:cubicBezTo>
                  <a:pt x="61153" y="95687"/>
                  <a:pt x="61846" y="94572"/>
                  <a:pt x="62076" y="94572"/>
                </a:cubicBezTo>
                <a:cubicBezTo>
                  <a:pt x="62307" y="94795"/>
                  <a:pt x="63230" y="94572"/>
                  <a:pt x="63461" y="94572"/>
                </a:cubicBezTo>
                <a:cubicBezTo>
                  <a:pt x="63692" y="94572"/>
                  <a:pt x="64615" y="95464"/>
                  <a:pt x="65076" y="94572"/>
                </a:cubicBezTo>
                <a:cubicBezTo>
                  <a:pt x="65538" y="93903"/>
                  <a:pt x="65769" y="93457"/>
                  <a:pt x="65769" y="93234"/>
                </a:cubicBezTo>
                <a:cubicBezTo>
                  <a:pt x="66000" y="93011"/>
                  <a:pt x="66230" y="92342"/>
                  <a:pt x="66923" y="92342"/>
                </a:cubicBezTo>
                <a:cubicBezTo>
                  <a:pt x="67615" y="92118"/>
                  <a:pt x="69230" y="92118"/>
                  <a:pt x="69230" y="92118"/>
                </a:cubicBezTo>
                <a:cubicBezTo>
                  <a:pt x="69923" y="92342"/>
                  <a:pt x="69923" y="92342"/>
                  <a:pt x="69923" y="92342"/>
                </a:cubicBezTo>
                <a:cubicBezTo>
                  <a:pt x="71769" y="93011"/>
                  <a:pt x="71769" y="93011"/>
                  <a:pt x="71769" y="93011"/>
                </a:cubicBezTo>
                <a:cubicBezTo>
                  <a:pt x="71769" y="93011"/>
                  <a:pt x="72461" y="93011"/>
                  <a:pt x="72923" y="93011"/>
                </a:cubicBezTo>
                <a:cubicBezTo>
                  <a:pt x="73153" y="93011"/>
                  <a:pt x="73384" y="93011"/>
                  <a:pt x="73384" y="93011"/>
                </a:cubicBezTo>
                <a:cubicBezTo>
                  <a:pt x="74076" y="93903"/>
                  <a:pt x="74076" y="93903"/>
                  <a:pt x="74076" y="93903"/>
                </a:cubicBezTo>
                <a:cubicBezTo>
                  <a:pt x="74076" y="93903"/>
                  <a:pt x="75000" y="94349"/>
                  <a:pt x="75230" y="94349"/>
                </a:cubicBezTo>
                <a:cubicBezTo>
                  <a:pt x="75461" y="94349"/>
                  <a:pt x="77307" y="93903"/>
                  <a:pt x="77307" y="93903"/>
                </a:cubicBezTo>
                <a:cubicBezTo>
                  <a:pt x="77307" y="93903"/>
                  <a:pt x="78000" y="93680"/>
                  <a:pt x="78230" y="93903"/>
                </a:cubicBezTo>
                <a:cubicBezTo>
                  <a:pt x="78461" y="94126"/>
                  <a:pt x="79153" y="94349"/>
                  <a:pt x="79384" y="94572"/>
                </a:cubicBezTo>
                <a:cubicBezTo>
                  <a:pt x="79384" y="94795"/>
                  <a:pt x="81230" y="95687"/>
                  <a:pt x="81692" y="95910"/>
                </a:cubicBezTo>
                <a:cubicBezTo>
                  <a:pt x="81923" y="96133"/>
                  <a:pt x="82846" y="95910"/>
                  <a:pt x="82846" y="95910"/>
                </a:cubicBezTo>
                <a:cubicBezTo>
                  <a:pt x="83307" y="97026"/>
                  <a:pt x="83307" y="97026"/>
                  <a:pt x="83307" y="97026"/>
                </a:cubicBezTo>
                <a:cubicBezTo>
                  <a:pt x="85615" y="97695"/>
                  <a:pt x="85615" y="97695"/>
                  <a:pt x="85615" y="97695"/>
                </a:cubicBezTo>
                <a:cubicBezTo>
                  <a:pt x="86538" y="97695"/>
                  <a:pt x="86538" y="97695"/>
                  <a:pt x="86538" y="97695"/>
                </a:cubicBezTo>
                <a:cubicBezTo>
                  <a:pt x="89769" y="98810"/>
                  <a:pt x="89769" y="98810"/>
                  <a:pt x="89769" y="98810"/>
                </a:cubicBezTo>
                <a:cubicBezTo>
                  <a:pt x="91846" y="97249"/>
                  <a:pt x="91846" y="97249"/>
                  <a:pt x="91846" y="97249"/>
                </a:cubicBezTo>
                <a:cubicBezTo>
                  <a:pt x="91846" y="97249"/>
                  <a:pt x="92307" y="97472"/>
                  <a:pt x="92538" y="97472"/>
                </a:cubicBezTo>
                <a:cubicBezTo>
                  <a:pt x="92769" y="97472"/>
                  <a:pt x="93230" y="95687"/>
                  <a:pt x="93230" y="95687"/>
                </a:cubicBezTo>
                <a:cubicBezTo>
                  <a:pt x="93230" y="95687"/>
                  <a:pt x="93230" y="95241"/>
                  <a:pt x="93461" y="95241"/>
                </a:cubicBezTo>
                <a:cubicBezTo>
                  <a:pt x="93923" y="95241"/>
                  <a:pt x="95538" y="94572"/>
                  <a:pt x="95538" y="94572"/>
                </a:cubicBezTo>
                <a:cubicBezTo>
                  <a:pt x="95538" y="94349"/>
                  <a:pt x="95307" y="93457"/>
                  <a:pt x="96000" y="93234"/>
                </a:cubicBezTo>
                <a:cubicBezTo>
                  <a:pt x="96461" y="93011"/>
                  <a:pt x="97384" y="92342"/>
                  <a:pt x="97384" y="92342"/>
                </a:cubicBezTo>
                <a:cubicBezTo>
                  <a:pt x="97615" y="92118"/>
                  <a:pt x="97153" y="91672"/>
                  <a:pt x="97846" y="91449"/>
                </a:cubicBezTo>
                <a:cubicBezTo>
                  <a:pt x="98307" y="91449"/>
                  <a:pt x="99000" y="91226"/>
                  <a:pt x="99461" y="91226"/>
                </a:cubicBezTo>
                <a:cubicBezTo>
                  <a:pt x="99461" y="91226"/>
                  <a:pt x="99461" y="91226"/>
                  <a:pt x="99461" y="91226"/>
                </a:cubicBezTo>
                <a:cubicBezTo>
                  <a:pt x="99461" y="91003"/>
                  <a:pt x="99461" y="91003"/>
                  <a:pt x="99461" y="91003"/>
                </a:cubicBezTo>
                <a:cubicBezTo>
                  <a:pt x="99461" y="91003"/>
                  <a:pt x="99461" y="91003"/>
                  <a:pt x="99461" y="91003"/>
                </a:cubicBezTo>
                <a:cubicBezTo>
                  <a:pt x="99692" y="91003"/>
                  <a:pt x="99692" y="91003"/>
                  <a:pt x="99692" y="91003"/>
                </a:cubicBezTo>
                <a:cubicBezTo>
                  <a:pt x="99692" y="91003"/>
                  <a:pt x="99692" y="91003"/>
                  <a:pt x="99692" y="91003"/>
                </a:cubicBezTo>
                <a:cubicBezTo>
                  <a:pt x="99692" y="91003"/>
                  <a:pt x="99692" y="91003"/>
                  <a:pt x="99692" y="91003"/>
                </a:cubicBezTo>
                <a:cubicBezTo>
                  <a:pt x="99692" y="91003"/>
                  <a:pt x="99692" y="91003"/>
                  <a:pt x="99692" y="91003"/>
                </a:cubicBezTo>
                <a:cubicBezTo>
                  <a:pt x="99692" y="91003"/>
                  <a:pt x="99692" y="91003"/>
                  <a:pt x="99692" y="91003"/>
                </a:cubicBezTo>
                <a:cubicBezTo>
                  <a:pt x="99692" y="91003"/>
                  <a:pt x="99692" y="91003"/>
                  <a:pt x="99692" y="91003"/>
                </a:cubicBezTo>
                <a:cubicBezTo>
                  <a:pt x="99923" y="90780"/>
                  <a:pt x="99923" y="90780"/>
                  <a:pt x="99923" y="90780"/>
                </a:cubicBezTo>
                <a:cubicBezTo>
                  <a:pt x="99923" y="90780"/>
                  <a:pt x="99923" y="90780"/>
                  <a:pt x="99923" y="90780"/>
                </a:cubicBezTo>
                <a:cubicBezTo>
                  <a:pt x="99923" y="90780"/>
                  <a:pt x="99923" y="90780"/>
                  <a:pt x="9992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384" y="90780"/>
                  <a:pt x="100384" y="90780"/>
                  <a:pt x="100384" y="90780"/>
                </a:cubicBezTo>
                <a:cubicBezTo>
                  <a:pt x="100384" y="90780"/>
                  <a:pt x="100384" y="90780"/>
                  <a:pt x="100384" y="90780"/>
                </a:cubicBezTo>
                <a:cubicBezTo>
                  <a:pt x="100384" y="90780"/>
                  <a:pt x="100384" y="90780"/>
                  <a:pt x="100384" y="90780"/>
                </a:cubicBezTo>
                <a:cubicBezTo>
                  <a:pt x="100384" y="90780"/>
                  <a:pt x="100384" y="90780"/>
                  <a:pt x="100384" y="90780"/>
                </a:cubicBezTo>
                <a:cubicBezTo>
                  <a:pt x="100384" y="90557"/>
                  <a:pt x="100384" y="90557"/>
                  <a:pt x="100384" y="90557"/>
                </a:cubicBezTo>
                <a:cubicBezTo>
                  <a:pt x="100384" y="90557"/>
                  <a:pt x="100384" y="90557"/>
                  <a:pt x="100384" y="90557"/>
                </a:cubicBezTo>
                <a:cubicBezTo>
                  <a:pt x="100384" y="90557"/>
                  <a:pt x="100384" y="90557"/>
                  <a:pt x="100384" y="90557"/>
                </a:cubicBezTo>
                <a:cubicBezTo>
                  <a:pt x="100384" y="90557"/>
                  <a:pt x="100384" y="90557"/>
                  <a:pt x="100384" y="90557"/>
                </a:cubicBezTo>
                <a:cubicBezTo>
                  <a:pt x="100384" y="90557"/>
                  <a:pt x="100384" y="90557"/>
                  <a:pt x="100384" y="90557"/>
                </a:cubicBezTo>
                <a:cubicBezTo>
                  <a:pt x="100384" y="90557"/>
                  <a:pt x="100384" y="90557"/>
                  <a:pt x="100384"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846" y="90334"/>
                  <a:pt x="101076" y="90334"/>
                  <a:pt x="101076" y="90334"/>
                </a:cubicBezTo>
                <a:cubicBezTo>
                  <a:pt x="102461" y="89219"/>
                  <a:pt x="102461" y="89219"/>
                  <a:pt x="102461" y="89219"/>
                </a:cubicBezTo>
                <a:cubicBezTo>
                  <a:pt x="103153" y="86765"/>
                  <a:pt x="103153" y="86765"/>
                  <a:pt x="103153" y="86765"/>
                </a:cubicBezTo>
                <a:cubicBezTo>
                  <a:pt x="102230" y="86096"/>
                  <a:pt x="102230" y="86096"/>
                  <a:pt x="102230" y="86096"/>
                </a:cubicBezTo>
                <a:cubicBezTo>
                  <a:pt x="100153" y="86096"/>
                  <a:pt x="100153" y="86096"/>
                  <a:pt x="100153" y="86096"/>
                </a:cubicBezTo>
                <a:cubicBezTo>
                  <a:pt x="97846" y="85204"/>
                  <a:pt x="97846" y="85204"/>
                  <a:pt x="97846" y="85204"/>
                </a:cubicBezTo>
                <a:cubicBezTo>
                  <a:pt x="96692" y="83420"/>
                  <a:pt x="96692" y="83420"/>
                  <a:pt x="96692" y="83420"/>
                </a:cubicBezTo>
                <a:cubicBezTo>
                  <a:pt x="96000" y="83420"/>
                  <a:pt x="96000" y="83420"/>
                  <a:pt x="96000" y="83420"/>
                </a:cubicBezTo>
                <a:cubicBezTo>
                  <a:pt x="95769" y="81858"/>
                  <a:pt x="95307" y="82527"/>
                  <a:pt x="96230" y="81412"/>
                </a:cubicBezTo>
                <a:cubicBezTo>
                  <a:pt x="97153" y="80074"/>
                  <a:pt x="97153" y="80074"/>
                  <a:pt x="97153" y="80074"/>
                </a:cubicBezTo>
                <a:cubicBezTo>
                  <a:pt x="96923" y="77843"/>
                  <a:pt x="96923" y="77843"/>
                  <a:pt x="96923" y="77843"/>
                </a:cubicBezTo>
                <a:cubicBezTo>
                  <a:pt x="96230" y="77174"/>
                  <a:pt x="96230" y="77174"/>
                  <a:pt x="96230" y="77174"/>
                </a:cubicBezTo>
                <a:cubicBezTo>
                  <a:pt x="95076" y="76505"/>
                  <a:pt x="95076" y="76505"/>
                  <a:pt x="95076" y="76505"/>
                </a:cubicBezTo>
                <a:cubicBezTo>
                  <a:pt x="95076" y="76505"/>
                  <a:pt x="94384" y="75613"/>
                  <a:pt x="94153" y="75390"/>
                </a:cubicBezTo>
                <a:cubicBezTo>
                  <a:pt x="94153" y="75390"/>
                  <a:pt x="94153" y="74944"/>
                  <a:pt x="94153" y="74944"/>
                </a:cubicBezTo>
                <a:cubicBezTo>
                  <a:pt x="93923" y="74721"/>
                  <a:pt x="94846" y="74721"/>
                  <a:pt x="94846" y="74721"/>
                </a:cubicBezTo>
                <a:cubicBezTo>
                  <a:pt x="95076" y="74721"/>
                  <a:pt x="95769" y="74498"/>
                  <a:pt x="96000" y="74498"/>
                </a:cubicBezTo>
                <a:cubicBezTo>
                  <a:pt x="96230" y="74498"/>
                  <a:pt x="97153" y="73605"/>
                  <a:pt x="97153" y="73605"/>
                </a:cubicBezTo>
                <a:cubicBezTo>
                  <a:pt x="97153" y="73605"/>
                  <a:pt x="97615" y="72713"/>
                  <a:pt x="98076" y="72490"/>
                </a:cubicBezTo>
                <a:cubicBezTo>
                  <a:pt x="98307" y="72267"/>
                  <a:pt x="98769" y="70483"/>
                  <a:pt x="98769" y="70260"/>
                </a:cubicBezTo>
                <a:cubicBezTo>
                  <a:pt x="98769" y="70260"/>
                  <a:pt x="98307" y="69144"/>
                  <a:pt x="98076" y="69144"/>
                </a:cubicBezTo>
                <a:cubicBezTo>
                  <a:pt x="96000" y="68252"/>
                  <a:pt x="96461" y="67806"/>
                  <a:pt x="95538" y="67360"/>
                </a:cubicBezTo>
                <a:cubicBezTo>
                  <a:pt x="95538" y="66245"/>
                  <a:pt x="95538" y="66245"/>
                  <a:pt x="95538" y="66245"/>
                </a:cubicBezTo>
                <a:cubicBezTo>
                  <a:pt x="96692" y="65353"/>
                  <a:pt x="96692" y="65353"/>
                  <a:pt x="96692" y="65353"/>
                </a:cubicBezTo>
                <a:cubicBezTo>
                  <a:pt x="96923" y="65130"/>
                  <a:pt x="97384" y="64907"/>
                  <a:pt x="97615" y="64907"/>
                </a:cubicBezTo>
                <a:cubicBezTo>
                  <a:pt x="97846" y="64460"/>
                  <a:pt x="97846" y="64460"/>
                  <a:pt x="97846" y="64460"/>
                </a:cubicBezTo>
                <a:cubicBezTo>
                  <a:pt x="97846" y="64460"/>
                  <a:pt x="97384" y="64014"/>
                  <a:pt x="97384" y="64014"/>
                </a:cubicBezTo>
                <a:cubicBezTo>
                  <a:pt x="97384" y="64014"/>
                  <a:pt x="97153" y="63791"/>
                  <a:pt x="96923" y="63791"/>
                </a:cubicBezTo>
                <a:cubicBezTo>
                  <a:pt x="96923" y="63791"/>
                  <a:pt x="96692" y="63568"/>
                  <a:pt x="96692" y="63568"/>
                </a:cubicBezTo>
                <a:cubicBezTo>
                  <a:pt x="96692" y="63568"/>
                  <a:pt x="96461" y="63345"/>
                  <a:pt x="96230" y="63345"/>
                </a:cubicBezTo>
                <a:cubicBezTo>
                  <a:pt x="96000" y="63345"/>
                  <a:pt x="96230" y="62899"/>
                  <a:pt x="96461" y="62899"/>
                </a:cubicBezTo>
                <a:cubicBezTo>
                  <a:pt x="96461" y="62676"/>
                  <a:pt x="96461" y="62230"/>
                  <a:pt x="96461" y="62230"/>
                </a:cubicBezTo>
                <a:cubicBezTo>
                  <a:pt x="96461" y="62230"/>
                  <a:pt x="95769" y="62230"/>
                  <a:pt x="95538" y="62230"/>
                </a:cubicBezTo>
                <a:cubicBezTo>
                  <a:pt x="95538" y="62007"/>
                  <a:pt x="95538" y="62007"/>
                  <a:pt x="95538" y="62007"/>
                </a:cubicBezTo>
                <a:cubicBezTo>
                  <a:pt x="95538" y="62007"/>
                  <a:pt x="95769" y="61338"/>
                  <a:pt x="96000" y="61338"/>
                </a:cubicBezTo>
                <a:cubicBezTo>
                  <a:pt x="96000" y="61115"/>
                  <a:pt x="96000" y="60892"/>
                  <a:pt x="96000" y="60892"/>
                </a:cubicBezTo>
                <a:cubicBezTo>
                  <a:pt x="96000" y="60892"/>
                  <a:pt x="96000" y="60669"/>
                  <a:pt x="96000" y="60223"/>
                </a:cubicBezTo>
                <a:cubicBezTo>
                  <a:pt x="96230" y="60000"/>
                  <a:pt x="96000" y="60000"/>
                  <a:pt x="96000" y="60000"/>
                </a:cubicBezTo>
                <a:cubicBezTo>
                  <a:pt x="96000" y="60000"/>
                  <a:pt x="95769" y="59776"/>
                  <a:pt x="95538" y="59776"/>
                </a:cubicBezTo>
                <a:cubicBezTo>
                  <a:pt x="95538" y="59776"/>
                  <a:pt x="95538" y="59776"/>
                  <a:pt x="95769" y="59553"/>
                </a:cubicBezTo>
                <a:cubicBezTo>
                  <a:pt x="96000" y="59107"/>
                  <a:pt x="96000" y="59330"/>
                  <a:pt x="96000" y="59330"/>
                </a:cubicBezTo>
                <a:cubicBezTo>
                  <a:pt x="96000" y="58884"/>
                  <a:pt x="96000" y="58884"/>
                  <a:pt x="96000" y="58884"/>
                </a:cubicBezTo>
                <a:cubicBezTo>
                  <a:pt x="95538" y="58661"/>
                  <a:pt x="95538" y="58661"/>
                  <a:pt x="95538" y="58661"/>
                </a:cubicBezTo>
                <a:cubicBezTo>
                  <a:pt x="94846" y="58215"/>
                  <a:pt x="94846" y="58215"/>
                  <a:pt x="94846" y="58215"/>
                </a:cubicBezTo>
                <a:cubicBezTo>
                  <a:pt x="94846" y="58215"/>
                  <a:pt x="93923" y="58215"/>
                  <a:pt x="93923" y="58215"/>
                </a:cubicBezTo>
                <a:cubicBezTo>
                  <a:pt x="93923" y="58215"/>
                  <a:pt x="93230" y="58215"/>
                  <a:pt x="93230" y="58215"/>
                </a:cubicBezTo>
                <a:cubicBezTo>
                  <a:pt x="92769" y="58438"/>
                  <a:pt x="92769" y="58438"/>
                  <a:pt x="92769" y="58438"/>
                </a:cubicBezTo>
                <a:cubicBezTo>
                  <a:pt x="92538" y="58661"/>
                  <a:pt x="92538" y="58661"/>
                  <a:pt x="92538" y="58661"/>
                </a:cubicBezTo>
                <a:cubicBezTo>
                  <a:pt x="91846" y="58884"/>
                  <a:pt x="91846" y="58884"/>
                  <a:pt x="91846" y="58884"/>
                </a:cubicBezTo>
                <a:cubicBezTo>
                  <a:pt x="91153" y="59107"/>
                  <a:pt x="91153" y="59107"/>
                  <a:pt x="91153" y="59107"/>
                </a:cubicBezTo>
                <a:cubicBezTo>
                  <a:pt x="91153" y="59107"/>
                  <a:pt x="90923" y="59553"/>
                  <a:pt x="90692" y="59776"/>
                </a:cubicBezTo>
                <a:cubicBezTo>
                  <a:pt x="90692" y="59776"/>
                  <a:pt x="90692" y="60000"/>
                  <a:pt x="90692" y="60000"/>
                </a:cubicBezTo>
                <a:cubicBezTo>
                  <a:pt x="91153" y="60223"/>
                  <a:pt x="91153" y="60223"/>
                  <a:pt x="91153" y="60223"/>
                </a:cubicBezTo>
                <a:cubicBezTo>
                  <a:pt x="91153" y="60669"/>
                  <a:pt x="91153" y="60669"/>
                  <a:pt x="91153" y="60669"/>
                </a:cubicBezTo>
                <a:cubicBezTo>
                  <a:pt x="91384" y="60669"/>
                  <a:pt x="91384" y="60669"/>
                  <a:pt x="91384" y="60669"/>
                </a:cubicBezTo>
                <a:cubicBezTo>
                  <a:pt x="91153" y="61115"/>
                  <a:pt x="91153" y="61115"/>
                  <a:pt x="91153" y="61115"/>
                </a:cubicBezTo>
                <a:cubicBezTo>
                  <a:pt x="91153" y="61115"/>
                  <a:pt x="90923" y="61115"/>
                  <a:pt x="90692" y="61338"/>
                </a:cubicBezTo>
                <a:cubicBezTo>
                  <a:pt x="90461" y="61561"/>
                  <a:pt x="90461" y="61784"/>
                  <a:pt x="90461" y="61784"/>
                </a:cubicBezTo>
                <a:cubicBezTo>
                  <a:pt x="89769" y="62007"/>
                  <a:pt x="89769" y="62007"/>
                  <a:pt x="89769" y="62007"/>
                </a:cubicBezTo>
                <a:cubicBezTo>
                  <a:pt x="89307" y="61784"/>
                  <a:pt x="89307" y="61784"/>
                  <a:pt x="89307" y="61784"/>
                </a:cubicBezTo>
                <a:cubicBezTo>
                  <a:pt x="88846" y="62007"/>
                  <a:pt x="88846" y="62007"/>
                  <a:pt x="88846" y="62007"/>
                </a:cubicBezTo>
                <a:cubicBezTo>
                  <a:pt x="88615" y="62007"/>
                  <a:pt x="88615" y="62007"/>
                  <a:pt x="88615" y="62007"/>
                </a:cubicBezTo>
                <a:cubicBezTo>
                  <a:pt x="88615" y="61561"/>
                  <a:pt x="88615" y="61561"/>
                  <a:pt x="88615" y="61561"/>
                </a:cubicBezTo>
                <a:cubicBezTo>
                  <a:pt x="88384" y="61338"/>
                  <a:pt x="88384" y="61338"/>
                  <a:pt x="88384" y="61338"/>
                </a:cubicBezTo>
                <a:cubicBezTo>
                  <a:pt x="88615" y="61115"/>
                  <a:pt x="88615" y="61115"/>
                  <a:pt x="88615" y="61115"/>
                </a:cubicBezTo>
                <a:cubicBezTo>
                  <a:pt x="88615" y="61115"/>
                  <a:pt x="88846" y="60892"/>
                  <a:pt x="88846" y="60892"/>
                </a:cubicBezTo>
                <a:cubicBezTo>
                  <a:pt x="89076" y="60892"/>
                  <a:pt x="89307" y="60669"/>
                  <a:pt x="89307" y="60669"/>
                </a:cubicBezTo>
                <a:cubicBezTo>
                  <a:pt x="89769" y="60669"/>
                  <a:pt x="89769" y="60669"/>
                  <a:pt x="89769" y="60669"/>
                </a:cubicBezTo>
                <a:cubicBezTo>
                  <a:pt x="89769" y="60223"/>
                  <a:pt x="89769" y="60223"/>
                  <a:pt x="89769" y="60223"/>
                </a:cubicBezTo>
                <a:cubicBezTo>
                  <a:pt x="90000" y="59776"/>
                  <a:pt x="90000" y="59776"/>
                  <a:pt x="90000" y="59776"/>
                </a:cubicBezTo>
                <a:cubicBezTo>
                  <a:pt x="90000" y="59107"/>
                  <a:pt x="90000" y="59107"/>
                  <a:pt x="90000" y="59107"/>
                </a:cubicBezTo>
                <a:cubicBezTo>
                  <a:pt x="89769" y="58884"/>
                  <a:pt x="89769" y="58884"/>
                  <a:pt x="89769" y="58884"/>
                </a:cubicBezTo>
                <a:cubicBezTo>
                  <a:pt x="89538" y="58661"/>
                  <a:pt x="89538" y="58661"/>
                  <a:pt x="89538" y="58661"/>
                </a:cubicBezTo>
                <a:cubicBezTo>
                  <a:pt x="89538" y="58438"/>
                  <a:pt x="89538" y="58438"/>
                  <a:pt x="89538" y="58438"/>
                </a:cubicBezTo>
                <a:cubicBezTo>
                  <a:pt x="89538" y="57992"/>
                  <a:pt x="89538" y="57992"/>
                  <a:pt x="89538" y="57992"/>
                </a:cubicBezTo>
                <a:cubicBezTo>
                  <a:pt x="89769" y="57769"/>
                  <a:pt x="89769" y="57769"/>
                  <a:pt x="89769" y="57769"/>
                </a:cubicBezTo>
                <a:cubicBezTo>
                  <a:pt x="89769" y="57769"/>
                  <a:pt x="90000" y="57546"/>
                  <a:pt x="90000" y="57323"/>
                </a:cubicBezTo>
                <a:cubicBezTo>
                  <a:pt x="90000" y="57323"/>
                  <a:pt x="90000" y="56877"/>
                  <a:pt x="90000" y="56877"/>
                </a:cubicBezTo>
                <a:cubicBezTo>
                  <a:pt x="90000" y="56877"/>
                  <a:pt x="90000" y="56654"/>
                  <a:pt x="90000" y="56654"/>
                </a:cubicBezTo>
                <a:cubicBezTo>
                  <a:pt x="90923" y="55762"/>
                  <a:pt x="90923" y="55762"/>
                  <a:pt x="90923" y="55762"/>
                </a:cubicBezTo>
                <a:cubicBezTo>
                  <a:pt x="91384" y="55315"/>
                  <a:pt x="91384" y="55315"/>
                  <a:pt x="91384" y="55315"/>
                </a:cubicBezTo>
                <a:cubicBezTo>
                  <a:pt x="91384" y="55315"/>
                  <a:pt x="91846" y="55315"/>
                  <a:pt x="91846" y="55092"/>
                </a:cubicBezTo>
                <a:cubicBezTo>
                  <a:pt x="91846" y="55092"/>
                  <a:pt x="92307" y="55092"/>
                  <a:pt x="92307" y="55092"/>
                </a:cubicBezTo>
                <a:cubicBezTo>
                  <a:pt x="92307" y="55092"/>
                  <a:pt x="92538" y="54869"/>
                  <a:pt x="92538" y="54869"/>
                </a:cubicBezTo>
                <a:cubicBezTo>
                  <a:pt x="92769" y="54646"/>
                  <a:pt x="92769" y="54423"/>
                  <a:pt x="92769" y="54423"/>
                </a:cubicBezTo>
                <a:cubicBezTo>
                  <a:pt x="92769" y="54423"/>
                  <a:pt x="92769" y="54200"/>
                  <a:pt x="92769" y="54200"/>
                </a:cubicBezTo>
                <a:cubicBezTo>
                  <a:pt x="92769" y="54200"/>
                  <a:pt x="92769" y="53977"/>
                  <a:pt x="92769" y="53977"/>
                </a:cubicBezTo>
                <a:cubicBezTo>
                  <a:pt x="92769" y="53977"/>
                  <a:pt x="92769" y="53754"/>
                  <a:pt x="92769" y="53754"/>
                </a:cubicBezTo>
                <a:cubicBezTo>
                  <a:pt x="92769" y="53531"/>
                  <a:pt x="93000" y="53531"/>
                  <a:pt x="93000" y="53531"/>
                </a:cubicBezTo>
                <a:cubicBezTo>
                  <a:pt x="93000" y="53085"/>
                  <a:pt x="93000" y="53085"/>
                  <a:pt x="93000" y="53085"/>
                </a:cubicBezTo>
                <a:cubicBezTo>
                  <a:pt x="93000" y="53085"/>
                  <a:pt x="92769" y="52862"/>
                  <a:pt x="92769" y="52639"/>
                </a:cubicBezTo>
                <a:cubicBezTo>
                  <a:pt x="92769" y="52639"/>
                  <a:pt x="92769" y="52639"/>
                  <a:pt x="92769" y="52416"/>
                </a:cubicBezTo>
                <a:cubicBezTo>
                  <a:pt x="93000" y="52193"/>
                  <a:pt x="93230" y="52193"/>
                  <a:pt x="93230" y="52193"/>
                </a:cubicBezTo>
                <a:cubicBezTo>
                  <a:pt x="93692" y="52193"/>
                  <a:pt x="93692" y="52193"/>
                  <a:pt x="93692" y="52193"/>
                </a:cubicBezTo>
                <a:cubicBezTo>
                  <a:pt x="93692" y="52193"/>
                  <a:pt x="93923" y="51970"/>
                  <a:pt x="94153" y="51970"/>
                </a:cubicBezTo>
                <a:cubicBezTo>
                  <a:pt x="94153" y="51970"/>
                  <a:pt x="94384" y="51747"/>
                  <a:pt x="94384" y="51747"/>
                </a:cubicBezTo>
                <a:cubicBezTo>
                  <a:pt x="94615" y="51301"/>
                  <a:pt x="94615" y="51301"/>
                  <a:pt x="94615" y="51301"/>
                </a:cubicBezTo>
                <a:cubicBezTo>
                  <a:pt x="94846" y="51301"/>
                  <a:pt x="94846" y="51301"/>
                  <a:pt x="94846" y="51301"/>
                </a:cubicBezTo>
                <a:cubicBezTo>
                  <a:pt x="95076" y="51078"/>
                  <a:pt x="95076" y="51078"/>
                  <a:pt x="95076" y="51078"/>
                </a:cubicBezTo>
                <a:cubicBezTo>
                  <a:pt x="95076" y="50631"/>
                  <a:pt x="95076" y="50631"/>
                  <a:pt x="95076" y="50631"/>
                </a:cubicBezTo>
                <a:cubicBezTo>
                  <a:pt x="95538" y="50408"/>
                  <a:pt x="95538" y="50408"/>
                  <a:pt x="95538" y="50408"/>
                </a:cubicBezTo>
                <a:cubicBezTo>
                  <a:pt x="95538" y="50185"/>
                  <a:pt x="95538" y="50185"/>
                  <a:pt x="95538" y="50185"/>
                </a:cubicBezTo>
                <a:cubicBezTo>
                  <a:pt x="95769" y="49962"/>
                  <a:pt x="95769" y="49962"/>
                  <a:pt x="95769" y="49962"/>
                </a:cubicBezTo>
                <a:cubicBezTo>
                  <a:pt x="96000" y="49962"/>
                  <a:pt x="96000" y="49962"/>
                  <a:pt x="96000" y="49962"/>
                </a:cubicBezTo>
                <a:cubicBezTo>
                  <a:pt x="96461" y="49516"/>
                  <a:pt x="96461" y="49516"/>
                  <a:pt x="96461" y="49516"/>
                </a:cubicBezTo>
                <a:cubicBezTo>
                  <a:pt x="96923" y="49293"/>
                  <a:pt x="96923" y="49293"/>
                  <a:pt x="96923" y="49293"/>
                </a:cubicBezTo>
                <a:cubicBezTo>
                  <a:pt x="96923" y="49293"/>
                  <a:pt x="97153" y="48847"/>
                  <a:pt x="97153" y="48624"/>
                </a:cubicBezTo>
                <a:cubicBezTo>
                  <a:pt x="97153" y="48401"/>
                  <a:pt x="97153" y="48401"/>
                  <a:pt x="97384" y="48178"/>
                </a:cubicBezTo>
                <a:cubicBezTo>
                  <a:pt x="97384" y="48178"/>
                  <a:pt x="97615" y="48178"/>
                  <a:pt x="97846" y="47955"/>
                </a:cubicBezTo>
                <a:cubicBezTo>
                  <a:pt x="97846" y="47955"/>
                  <a:pt x="97846" y="47732"/>
                  <a:pt x="97846" y="47732"/>
                </a:cubicBezTo>
                <a:cubicBezTo>
                  <a:pt x="98076" y="47732"/>
                  <a:pt x="98076" y="47732"/>
                  <a:pt x="98076" y="47732"/>
                </a:cubicBezTo>
                <a:cubicBezTo>
                  <a:pt x="98076" y="47286"/>
                  <a:pt x="98076" y="47286"/>
                  <a:pt x="98076" y="47286"/>
                </a:cubicBezTo>
                <a:cubicBezTo>
                  <a:pt x="98076" y="47063"/>
                  <a:pt x="98076" y="47063"/>
                  <a:pt x="98076" y="47063"/>
                </a:cubicBezTo>
                <a:cubicBezTo>
                  <a:pt x="98076" y="47063"/>
                  <a:pt x="97615" y="47286"/>
                  <a:pt x="97615" y="47286"/>
                </a:cubicBezTo>
                <a:cubicBezTo>
                  <a:pt x="97615" y="47286"/>
                  <a:pt x="97384" y="47286"/>
                  <a:pt x="97153" y="47286"/>
                </a:cubicBezTo>
                <a:cubicBezTo>
                  <a:pt x="97153" y="47286"/>
                  <a:pt x="96923" y="47286"/>
                  <a:pt x="96692" y="47286"/>
                </a:cubicBezTo>
                <a:cubicBezTo>
                  <a:pt x="96461" y="47063"/>
                  <a:pt x="96692" y="47063"/>
                  <a:pt x="96692" y="47063"/>
                </a:cubicBezTo>
                <a:cubicBezTo>
                  <a:pt x="96692" y="47063"/>
                  <a:pt x="96923" y="47063"/>
                  <a:pt x="96923" y="46840"/>
                </a:cubicBezTo>
                <a:cubicBezTo>
                  <a:pt x="96923" y="46840"/>
                  <a:pt x="97153" y="46394"/>
                  <a:pt x="97153" y="46394"/>
                </a:cubicBezTo>
                <a:cubicBezTo>
                  <a:pt x="97384" y="46394"/>
                  <a:pt x="97384" y="46394"/>
                  <a:pt x="97384" y="46394"/>
                </a:cubicBezTo>
                <a:cubicBezTo>
                  <a:pt x="97615" y="46171"/>
                  <a:pt x="97615" y="46171"/>
                  <a:pt x="97615" y="46171"/>
                </a:cubicBezTo>
                <a:cubicBezTo>
                  <a:pt x="97615" y="46171"/>
                  <a:pt x="97846" y="46171"/>
                  <a:pt x="97846" y="46171"/>
                </a:cubicBezTo>
                <a:cubicBezTo>
                  <a:pt x="97846" y="46171"/>
                  <a:pt x="97615" y="45947"/>
                  <a:pt x="97615" y="45947"/>
                </a:cubicBezTo>
                <a:cubicBezTo>
                  <a:pt x="97615" y="45501"/>
                  <a:pt x="97615" y="45501"/>
                  <a:pt x="97615" y="45501"/>
                </a:cubicBezTo>
                <a:cubicBezTo>
                  <a:pt x="98076" y="45724"/>
                  <a:pt x="98076" y="45724"/>
                  <a:pt x="98076" y="45724"/>
                </a:cubicBezTo>
                <a:cubicBezTo>
                  <a:pt x="98769" y="45724"/>
                  <a:pt x="98769" y="45724"/>
                  <a:pt x="98769" y="45724"/>
                </a:cubicBezTo>
                <a:cubicBezTo>
                  <a:pt x="99000" y="45501"/>
                  <a:pt x="99000" y="45501"/>
                  <a:pt x="99000" y="45501"/>
                </a:cubicBezTo>
                <a:cubicBezTo>
                  <a:pt x="99000" y="45501"/>
                  <a:pt x="99230" y="45947"/>
                  <a:pt x="99230" y="45947"/>
                </a:cubicBezTo>
                <a:cubicBezTo>
                  <a:pt x="99230" y="46171"/>
                  <a:pt x="99230" y="46394"/>
                  <a:pt x="99461" y="46394"/>
                </a:cubicBezTo>
                <a:cubicBezTo>
                  <a:pt x="99461" y="46394"/>
                  <a:pt x="99923" y="46617"/>
                  <a:pt x="99923" y="46617"/>
                </a:cubicBezTo>
                <a:cubicBezTo>
                  <a:pt x="99923" y="46617"/>
                  <a:pt x="99923" y="46394"/>
                  <a:pt x="100153" y="46394"/>
                </a:cubicBezTo>
                <a:cubicBezTo>
                  <a:pt x="100153" y="46394"/>
                  <a:pt x="100384" y="46394"/>
                  <a:pt x="100384" y="46394"/>
                </a:cubicBezTo>
                <a:cubicBezTo>
                  <a:pt x="100615" y="46394"/>
                  <a:pt x="100846" y="46394"/>
                  <a:pt x="100846" y="46394"/>
                </a:cubicBezTo>
                <a:cubicBezTo>
                  <a:pt x="100846" y="46394"/>
                  <a:pt x="101076" y="46394"/>
                  <a:pt x="101307" y="46394"/>
                </a:cubicBezTo>
                <a:cubicBezTo>
                  <a:pt x="101307" y="46171"/>
                  <a:pt x="101307" y="46171"/>
                  <a:pt x="101307" y="46171"/>
                </a:cubicBezTo>
                <a:cubicBezTo>
                  <a:pt x="101307" y="46171"/>
                  <a:pt x="101307" y="45947"/>
                  <a:pt x="101307" y="45947"/>
                </a:cubicBezTo>
                <a:cubicBezTo>
                  <a:pt x="101307" y="45947"/>
                  <a:pt x="101538" y="45501"/>
                  <a:pt x="101538" y="45501"/>
                </a:cubicBezTo>
                <a:cubicBezTo>
                  <a:pt x="101538" y="45501"/>
                  <a:pt x="101769" y="45501"/>
                  <a:pt x="101769" y="45501"/>
                </a:cubicBezTo>
                <a:cubicBezTo>
                  <a:pt x="101769" y="45501"/>
                  <a:pt x="102000" y="45501"/>
                  <a:pt x="102000" y="45501"/>
                </a:cubicBezTo>
                <a:cubicBezTo>
                  <a:pt x="102000" y="45501"/>
                  <a:pt x="102000" y="45278"/>
                  <a:pt x="102000" y="45278"/>
                </a:cubicBezTo>
                <a:cubicBezTo>
                  <a:pt x="102000" y="45278"/>
                  <a:pt x="102000" y="45055"/>
                  <a:pt x="102000" y="45055"/>
                </a:cubicBezTo>
                <a:cubicBezTo>
                  <a:pt x="102000" y="45055"/>
                  <a:pt x="102230" y="45055"/>
                  <a:pt x="102230" y="45055"/>
                </a:cubicBezTo>
                <a:cubicBezTo>
                  <a:pt x="102230" y="44609"/>
                  <a:pt x="102230" y="44609"/>
                  <a:pt x="102230" y="44609"/>
                </a:cubicBezTo>
                <a:cubicBezTo>
                  <a:pt x="102230" y="44609"/>
                  <a:pt x="102692" y="44609"/>
                  <a:pt x="102692" y="44609"/>
                </a:cubicBezTo>
                <a:cubicBezTo>
                  <a:pt x="102923" y="44609"/>
                  <a:pt x="102692" y="44609"/>
                  <a:pt x="102692" y="44609"/>
                </a:cubicBezTo>
                <a:cubicBezTo>
                  <a:pt x="103384" y="44386"/>
                  <a:pt x="103384" y="44386"/>
                  <a:pt x="103384" y="44386"/>
                </a:cubicBezTo>
                <a:cubicBezTo>
                  <a:pt x="103384" y="44386"/>
                  <a:pt x="103384" y="44386"/>
                  <a:pt x="103384" y="44609"/>
                </a:cubicBezTo>
                <a:cubicBezTo>
                  <a:pt x="102923" y="43940"/>
                  <a:pt x="102230" y="43048"/>
                  <a:pt x="102230" y="43048"/>
                </a:cubicBezTo>
                <a:cubicBezTo>
                  <a:pt x="102692" y="42156"/>
                  <a:pt x="102692" y="42156"/>
                  <a:pt x="102692" y="42156"/>
                </a:cubicBezTo>
                <a:cubicBezTo>
                  <a:pt x="102692" y="42156"/>
                  <a:pt x="102923" y="40594"/>
                  <a:pt x="102923" y="40148"/>
                </a:cubicBezTo>
                <a:cubicBezTo>
                  <a:pt x="102923" y="39925"/>
                  <a:pt x="102923" y="38587"/>
                  <a:pt x="102923" y="38587"/>
                </a:cubicBezTo>
                <a:cubicBezTo>
                  <a:pt x="102923" y="38587"/>
                  <a:pt x="102000" y="38364"/>
                  <a:pt x="102692" y="37695"/>
                </a:cubicBezTo>
                <a:cubicBezTo>
                  <a:pt x="103384" y="36802"/>
                  <a:pt x="104076" y="35687"/>
                  <a:pt x="104076" y="35687"/>
                </a:cubicBezTo>
                <a:cubicBezTo>
                  <a:pt x="104076" y="33457"/>
                  <a:pt x="104076" y="33457"/>
                  <a:pt x="104076" y="33457"/>
                </a:cubicBezTo>
                <a:cubicBezTo>
                  <a:pt x="104076" y="33457"/>
                  <a:pt x="103384" y="32788"/>
                  <a:pt x="104307" y="32342"/>
                </a:cubicBezTo>
                <a:cubicBezTo>
                  <a:pt x="105230" y="31672"/>
                  <a:pt x="106846" y="29665"/>
                  <a:pt x="106846" y="29665"/>
                </a:cubicBezTo>
                <a:cubicBezTo>
                  <a:pt x="108461" y="27881"/>
                  <a:pt x="108461" y="27881"/>
                  <a:pt x="108461" y="27881"/>
                </a:cubicBezTo>
                <a:cubicBezTo>
                  <a:pt x="105692" y="27211"/>
                  <a:pt x="105692" y="27211"/>
                  <a:pt x="105692" y="27211"/>
                </a:cubicBezTo>
                <a:cubicBezTo>
                  <a:pt x="104076" y="26988"/>
                  <a:pt x="104076" y="26988"/>
                  <a:pt x="104076" y="26988"/>
                </a:cubicBezTo>
                <a:cubicBezTo>
                  <a:pt x="102923" y="26319"/>
                  <a:pt x="102923" y="26319"/>
                  <a:pt x="102923" y="26319"/>
                </a:cubicBezTo>
                <a:cubicBezTo>
                  <a:pt x="102230" y="25204"/>
                  <a:pt x="102230" y="25204"/>
                  <a:pt x="102230" y="25204"/>
                </a:cubicBezTo>
                <a:cubicBezTo>
                  <a:pt x="101538" y="25650"/>
                  <a:pt x="101538" y="25650"/>
                  <a:pt x="101538" y="25650"/>
                </a:cubicBezTo>
                <a:cubicBezTo>
                  <a:pt x="100846" y="26096"/>
                  <a:pt x="100846" y="26096"/>
                  <a:pt x="100846" y="26096"/>
                </a:cubicBezTo>
                <a:cubicBezTo>
                  <a:pt x="99230" y="25873"/>
                  <a:pt x="99230" y="25873"/>
                  <a:pt x="99230" y="25873"/>
                </a:cubicBezTo>
                <a:cubicBezTo>
                  <a:pt x="98076" y="24758"/>
                  <a:pt x="98076" y="24758"/>
                  <a:pt x="98076" y="24758"/>
                </a:cubicBezTo>
                <a:cubicBezTo>
                  <a:pt x="97153" y="25427"/>
                  <a:pt x="97153" y="25427"/>
                  <a:pt x="97153" y="25427"/>
                </a:cubicBezTo>
                <a:cubicBezTo>
                  <a:pt x="96230" y="24758"/>
                  <a:pt x="96230" y="24758"/>
                  <a:pt x="96230" y="24758"/>
                </a:cubicBezTo>
                <a:cubicBezTo>
                  <a:pt x="95538" y="23643"/>
                  <a:pt x="95538" y="23643"/>
                  <a:pt x="95538" y="23643"/>
                </a:cubicBezTo>
                <a:cubicBezTo>
                  <a:pt x="95307" y="22750"/>
                  <a:pt x="95307" y="22750"/>
                  <a:pt x="95307" y="22750"/>
                </a:cubicBezTo>
                <a:cubicBezTo>
                  <a:pt x="94153" y="21635"/>
                  <a:pt x="94153" y="21635"/>
                  <a:pt x="94153" y="21635"/>
                </a:cubicBezTo>
                <a:cubicBezTo>
                  <a:pt x="93692" y="21635"/>
                  <a:pt x="93692" y="21635"/>
                  <a:pt x="93692" y="21635"/>
                </a:cubicBezTo>
                <a:cubicBezTo>
                  <a:pt x="93692" y="21858"/>
                  <a:pt x="93461" y="21858"/>
                  <a:pt x="93461" y="21858"/>
                </a:cubicBezTo>
                <a:cubicBezTo>
                  <a:pt x="93461" y="21858"/>
                  <a:pt x="92769" y="21635"/>
                  <a:pt x="92769" y="21635"/>
                </a:cubicBezTo>
                <a:cubicBezTo>
                  <a:pt x="92769" y="21189"/>
                  <a:pt x="92769" y="21189"/>
                  <a:pt x="92769" y="21189"/>
                </a:cubicBezTo>
                <a:cubicBezTo>
                  <a:pt x="92538" y="20966"/>
                  <a:pt x="92538" y="20966"/>
                  <a:pt x="92538" y="20966"/>
                </a:cubicBezTo>
                <a:cubicBezTo>
                  <a:pt x="92076" y="20966"/>
                  <a:pt x="92076" y="20966"/>
                  <a:pt x="92076" y="20966"/>
                </a:cubicBezTo>
                <a:cubicBezTo>
                  <a:pt x="91615" y="21189"/>
                  <a:pt x="91615" y="21189"/>
                  <a:pt x="91615" y="21189"/>
                </a:cubicBezTo>
                <a:cubicBezTo>
                  <a:pt x="91384" y="21412"/>
                  <a:pt x="91384" y="21412"/>
                  <a:pt x="91384" y="21412"/>
                </a:cubicBezTo>
                <a:cubicBezTo>
                  <a:pt x="91384" y="21412"/>
                  <a:pt x="91384" y="21412"/>
                  <a:pt x="91384" y="21412"/>
                </a:cubicBezTo>
                <a:cubicBezTo>
                  <a:pt x="91153" y="21635"/>
                  <a:pt x="91153" y="21635"/>
                  <a:pt x="91153" y="21635"/>
                </a:cubicBezTo>
                <a:cubicBezTo>
                  <a:pt x="90923" y="21635"/>
                  <a:pt x="90923" y="21635"/>
                  <a:pt x="90923" y="21635"/>
                </a:cubicBezTo>
                <a:cubicBezTo>
                  <a:pt x="90923" y="21635"/>
                  <a:pt x="90923" y="21635"/>
                  <a:pt x="90923" y="21635"/>
                </a:cubicBezTo>
                <a:cubicBezTo>
                  <a:pt x="90923" y="21635"/>
                  <a:pt x="90692" y="21635"/>
                  <a:pt x="90692" y="21635"/>
                </a:cubicBezTo>
                <a:cubicBezTo>
                  <a:pt x="90230" y="21635"/>
                  <a:pt x="90230" y="21635"/>
                  <a:pt x="90230" y="21635"/>
                </a:cubicBezTo>
                <a:cubicBezTo>
                  <a:pt x="90230" y="21412"/>
                  <a:pt x="90230" y="21412"/>
                  <a:pt x="90230" y="21412"/>
                </a:cubicBezTo>
                <a:cubicBezTo>
                  <a:pt x="90230" y="21189"/>
                  <a:pt x="90230" y="21189"/>
                  <a:pt x="90230" y="21189"/>
                </a:cubicBezTo>
                <a:cubicBezTo>
                  <a:pt x="89769" y="20966"/>
                  <a:pt x="89769" y="20966"/>
                  <a:pt x="89769" y="20966"/>
                </a:cubicBezTo>
                <a:cubicBezTo>
                  <a:pt x="89538" y="20966"/>
                  <a:pt x="89538" y="20966"/>
                  <a:pt x="89538" y="20966"/>
                </a:cubicBezTo>
                <a:cubicBezTo>
                  <a:pt x="89538" y="20966"/>
                  <a:pt x="89307" y="20743"/>
                  <a:pt x="89307" y="20743"/>
                </a:cubicBezTo>
                <a:cubicBezTo>
                  <a:pt x="89076" y="20743"/>
                  <a:pt x="89076" y="20520"/>
                  <a:pt x="89076" y="20520"/>
                </a:cubicBezTo>
                <a:cubicBezTo>
                  <a:pt x="88846" y="20297"/>
                  <a:pt x="88846" y="20297"/>
                  <a:pt x="88846" y="20297"/>
                </a:cubicBezTo>
                <a:cubicBezTo>
                  <a:pt x="89307" y="20297"/>
                  <a:pt x="89307" y="20297"/>
                  <a:pt x="89307" y="20297"/>
                </a:cubicBezTo>
                <a:cubicBezTo>
                  <a:pt x="89307" y="20297"/>
                  <a:pt x="89307" y="20074"/>
                  <a:pt x="89307" y="20074"/>
                </a:cubicBezTo>
                <a:cubicBezTo>
                  <a:pt x="89307" y="20074"/>
                  <a:pt x="89307" y="20074"/>
                  <a:pt x="89307" y="20074"/>
                </a:cubicBezTo>
                <a:cubicBezTo>
                  <a:pt x="89307" y="20074"/>
                  <a:pt x="89076" y="20074"/>
                  <a:pt x="89076" y="20074"/>
                </a:cubicBezTo>
                <a:cubicBezTo>
                  <a:pt x="88615" y="20074"/>
                  <a:pt x="88615" y="20074"/>
                  <a:pt x="88615" y="20074"/>
                </a:cubicBezTo>
                <a:cubicBezTo>
                  <a:pt x="88384" y="20297"/>
                  <a:pt x="88384" y="20297"/>
                  <a:pt x="88384" y="20297"/>
                </a:cubicBezTo>
                <a:cubicBezTo>
                  <a:pt x="87923" y="20297"/>
                  <a:pt x="87923" y="20297"/>
                  <a:pt x="87923" y="20297"/>
                </a:cubicBezTo>
                <a:cubicBezTo>
                  <a:pt x="87461" y="20520"/>
                  <a:pt x="87461" y="20520"/>
                  <a:pt x="87461" y="20520"/>
                </a:cubicBezTo>
                <a:cubicBezTo>
                  <a:pt x="86769" y="20520"/>
                  <a:pt x="86769" y="20520"/>
                  <a:pt x="86769" y="20520"/>
                </a:cubicBezTo>
                <a:cubicBezTo>
                  <a:pt x="86538" y="20074"/>
                  <a:pt x="86538" y="20074"/>
                  <a:pt x="86538" y="20074"/>
                </a:cubicBezTo>
                <a:cubicBezTo>
                  <a:pt x="86307" y="19628"/>
                  <a:pt x="86307" y="19628"/>
                  <a:pt x="86307" y="19628"/>
                </a:cubicBezTo>
                <a:cubicBezTo>
                  <a:pt x="86076" y="19405"/>
                  <a:pt x="86076" y="19405"/>
                  <a:pt x="86076" y="19405"/>
                </a:cubicBezTo>
                <a:cubicBezTo>
                  <a:pt x="85846" y="19405"/>
                  <a:pt x="85846" y="19405"/>
                  <a:pt x="85846" y="19405"/>
                </a:cubicBezTo>
                <a:cubicBezTo>
                  <a:pt x="85153" y="19182"/>
                  <a:pt x="85153" y="19182"/>
                  <a:pt x="85153" y="19182"/>
                </a:cubicBezTo>
                <a:cubicBezTo>
                  <a:pt x="85384" y="18736"/>
                  <a:pt x="85384" y="18736"/>
                  <a:pt x="85384" y="18736"/>
                </a:cubicBezTo>
                <a:cubicBezTo>
                  <a:pt x="85384" y="18736"/>
                  <a:pt x="85153" y="18289"/>
                  <a:pt x="85153" y="18289"/>
                </a:cubicBezTo>
                <a:cubicBezTo>
                  <a:pt x="84923" y="18289"/>
                  <a:pt x="84692" y="18289"/>
                  <a:pt x="84692" y="18289"/>
                </a:cubicBezTo>
                <a:cubicBezTo>
                  <a:pt x="84230" y="17843"/>
                  <a:pt x="84230" y="17843"/>
                  <a:pt x="84230" y="17843"/>
                </a:cubicBezTo>
                <a:cubicBezTo>
                  <a:pt x="84230" y="17843"/>
                  <a:pt x="84230" y="17620"/>
                  <a:pt x="84000" y="17397"/>
                </a:cubicBezTo>
                <a:cubicBezTo>
                  <a:pt x="83769" y="17397"/>
                  <a:pt x="83769" y="17174"/>
                  <a:pt x="83538" y="17174"/>
                </a:cubicBezTo>
                <a:cubicBezTo>
                  <a:pt x="83307" y="17174"/>
                  <a:pt x="82846" y="17174"/>
                  <a:pt x="82846" y="17174"/>
                </a:cubicBezTo>
                <a:cubicBezTo>
                  <a:pt x="82846" y="17174"/>
                  <a:pt x="82615" y="16728"/>
                  <a:pt x="82384" y="16728"/>
                </a:cubicBezTo>
                <a:cubicBezTo>
                  <a:pt x="82384" y="16728"/>
                  <a:pt x="81461" y="16728"/>
                  <a:pt x="81461" y="16728"/>
                </a:cubicBezTo>
                <a:cubicBezTo>
                  <a:pt x="81461" y="16728"/>
                  <a:pt x="81692" y="16059"/>
                  <a:pt x="81692" y="16059"/>
                </a:cubicBezTo>
                <a:cubicBezTo>
                  <a:pt x="81692" y="15836"/>
                  <a:pt x="81692" y="15167"/>
                  <a:pt x="81692" y="15167"/>
                </a:cubicBezTo>
                <a:cubicBezTo>
                  <a:pt x="81692" y="14944"/>
                  <a:pt x="81692" y="14944"/>
                  <a:pt x="81692" y="14944"/>
                </a:cubicBezTo>
                <a:cubicBezTo>
                  <a:pt x="81692" y="14944"/>
                  <a:pt x="81461" y="14721"/>
                  <a:pt x="81692" y="14275"/>
                </a:cubicBezTo>
                <a:cubicBezTo>
                  <a:pt x="81923" y="13828"/>
                  <a:pt x="81692" y="14052"/>
                  <a:pt x="81923" y="13605"/>
                </a:cubicBezTo>
                <a:cubicBezTo>
                  <a:pt x="82153" y="12936"/>
                  <a:pt x="82153" y="12713"/>
                  <a:pt x="82153" y="12713"/>
                </a:cubicBezTo>
                <a:cubicBezTo>
                  <a:pt x="81692" y="12490"/>
                  <a:pt x="81692" y="12490"/>
                  <a:pt x="81692" y="12490"/>
                </a:cubicBezTo>
                <a:cubicBezTo>
                  <a:pt x="81692" y="12490"/>
                  <a:pt x="81461" y="12267"/>
                  <a:pt x="81230" y="12490"/>
                </a:cubicBezTo>
                <a:cubicBezTo>
                  <a:pt x="81230" y="12936"/>
                  <a:pt x="81000" y="12936"/>
                  <a:pt x="81000" y="12936"/>
                </a:cubicBezTo>
                <a:cubicBezTo>
                  <a:pt x="80538" y="13605"/>
                  <a:pt x="80538" y="13605"/>
                  <a:pt x="80538" y="13605"/>
                </a:cubicBezTo>
                <a:cubicBezTo>
                  <a:pt x="80538" y="14275"/>
                  <a:pt x="80538" y="14275"/>
                  <a:pt x="80538" y="14275"/>
                </a:cubicBezTo>
                <a:cubicBezTo>
                  <a:pt x="80538" y="14275"/>
                  <a:pt x="80769" y="14498"/>
                  <a:pt x="80076" y="14498"/>
                </a:cubicBezTo>
                <a:cubicBezTo>
                  <a:pt x="79615" y="14498"/>
                  <a:pt x="79153" y="14498"/>
                  <a:pt x="79153" y="14498"/>
                </a:cubicBezTo>
                <a:cubicBezTo>
                  <a:pt x="79153" y="14498"/>
                  <a:pt x="79615" y="14944"/>
                  <a:pt x="78923" y="14944"/>
                </a:cubicBezTo>
                <a:cubicBezTo>
                  <a:pt x="78461" y="14944"/>
                  <a:pt x="77769" y="14944"/>
                  <a:pt x="77769" y="14944"/>
                </a:cubicBezTo>
                <a:cubicBezTo>
                  <a:pt x="77307" y="14498"/>
                  <a:pt x="77307" y="14498"/>
                  <a:pt x="77307" y="14498"/>
                </a:cubicBezTo>
                <a:cubicBezTo>
                  <a:pt x="76384" y="14721"/>
                  <a:pt x="76384" y="14721"/>
                  <a:pt x="76384" y="14721"/>
                </a:cubicBezTo>
                <a:cubicBezTo>
                  <a:pt x="76384" y="14721"/>
                  <a:pt x="76384" y="14498"/>
                  <a:pt x="76384" y="14052"/>
                </a:cubicBezTo>
                <a:cubicBezTo>
                  <a:pt x="76384" y="13828"/>
                  <a:pt x="76153" y="13382"/>
                  <a:pt x="76384" y="13382"/>
                </a:cubicBezTo>
                <a:cubicBezTo>
                  <a:pt x="76615" y="13382"/>
                  <a:pt x="76846" y="13159"/>
                  <a:pt x="76846" y="13159"/>
                </a:cubicBezTo>
                <a:cubicBezTo>
                  <a:pt x="76615" y="12490"/>
                  <a:pt x="76615" y="12490"/>
                  <a:pt x="76615" y="12490"/>
                </a:cubicBezTo>
                <a:cubicBezTo>
                  <a:pt x="76615" y="12490"/>
                  <a:pt x="76615" y="12490"/>
                  <a:pt x="76615" y="12490"/>
                </a:cubicBezTo>
                <a:cubicBezTo>
                  <a:pt x="76615" y="12490"/>
                  <a:pt x="76384" y="12490"/>
                  <a:pt x="76384" y="12267"/>
                </a:cubicBezTo>
                <a:cubicBezTo>
                  <a:pt x="76384" y="12044"/>
                  <a:pt x="76615" y="11598"/>
                  <a:pt x="76615" y="11598"/>
                </a:cubicBezTo>
                <a:cubicBezTo>
                  <a:pt x="76846" y="11375"/>
                  <a:pt x="76846" y="10929"/>
                  <a:pt x="76846" y="10929"/>
                </a:cubicBezTo>
                <a:cubicBezTo>
                  <a:pt x="76615" y="10929"/>
                  <a:pt x="76615" y="10929"/>
                  <a:pt x="76615" y="10929"/>
                </a:cubicBezTo>
                <a:cubicBezTo>
                  <a:pt x="76615" y="10929"/>
                  <a:pt x="76153" y="11152"/>
                  <a:pt x="76153" y="10706"/>
                </a:cubicBezTo>
                <a:cubicBezTo>
                  <a:pt x="76153" y="10483"/>
                  <a:pt x="75923" y="10037"/>
                  <a:pt x="75923" y="10037"/>
                </a:cubicBezTo>
                <a:cubicBezTo>
                  <a:pt x="75923" y="10037"/>
                  <a:pt x="75461" y="9814"/>
                  <a:pt x="75461" y="9814"/>
                </a:cubicBezTo>
                <a:cubicBezTo>
                  <a:pt x="75230" y="9814"/>
                  <a:pt x="75230" y="9814"/>
                  <a:pt x="75000" y="10037"/>
                </a:cubicBezTo>
                <a:cubicBezTo>
                  <a:pt x="75000" y="10037"/>
                  <a:pt x="74307" y="9814"/>
                  <a:pt x="74307" y="9814"/>
                </a:cubicBezTo>
                <a:cubicBezTo>
                  <a:pt x="74307" y="9814"/>
                  <a:pt x="73615" y="9814"/>
                  <a:pt x="73615" y="9814"/>
                </a:cubicBezTo>
                <a:cubicBezTo>
                  <a:pt x="73384" y="9814"/>
                  <a:pt x="73153" y="10260"/>
                  <a:pt x="73153" y="10260"/>
                </a:cubicBezTo>
                <a:cubicBezTo>
                  <a:pt x="72692" y="9591"/>
                  <a:pt x="72692" y="9591"/>
                  <a:pt x="72692" y="9591"/>
                </a:cubicBezTo>
                <a:cubicBezTo>
                  <a:pt x="72923" y="8921"/>
                  <a:pt x="72923" y="8921"/>
                  <a:pt x="72923" y="8921"/>
                </a:cubicBezTo>
                <a:cubicBezTo>
                  <a:pt x="72923" y="8921"/>
                  <a:pt x="72461" y="8475"/>
                  <a:pt x="72461" y="8252"/>
                </a:cubicBezTo>
                <a:cubicBezTo>
                  <a:pt x="72461" y="8252"/>
                  <a:pt x="72230" y="7806"/>
                  <a:pt x="72230" y="7806"/>
                </a:cubicBezTo>
                <a:cubicBezTo>
                  <a:pt x="71769" y="7806"/>
                  <a:pt x="71769" y="7806"/>
                  <a:pt x="71769" y="7806"/>
                </a:cubicBezTo>
                <a:cubicBezTo>
                  <a:pt x="71538" y="7583"/>
                  <a:pt x="71538" y="7583"/>
                  <a:pt x="71538" y="7583"/>
                </a:cubicBezTo>
                <a:cubicBezTo>
                  <a:pt x="71538" y="7583"/>
                  <a:pt x="71076" y="7583"/>
                  <a:pt x="70846" y="7583"/>
                </a:cubicBezTo>
                <a:cubicBezTo>
                  <a:pt x="70615" y="7583"/>
                  <a:pt x="70615" y="7583"/>
                  <a:pt x="70384" y="7583"/>
                </a:cubicBezTo>
                <a:cubicBezTo>
                  <a:pt x="70384" y="7583"/>
                  <a:pt x="69923" y="7137"/>
                  <a:pt x="69923" y="7137"/>
                </a:cubicBezTo>
                <a:cubicBezTo>
                  <a:pt x="69923" y="6914"/>
                  <a:pt x="69923" y="6691"/>
                  <a:pt x="69923" y="6468"/>
                </a:cubicBezTo>
                <a:cubicBezTo>
                  <a:pt x="69692" y="6245"/>
                  <a:pt x="69461" y="5799"/>
                  <a:pt x="69461" y="5576"/>
                </a:cubicBezTo>
                <a:cubicBezTo>
                  <a:pt x="69461" y="5576"/>
                  <a:pt x="69692" y="5130"/>
                  <a:pt x="69692" y="5130"/>
                </a:cubicBezTo>
                <a:cubicBezTo>
                  <a:pt x="69461" y="4907"/>
                  <a:pt x="69000" y="4460"/>
                  <a:pt x="69000" y="4460"/>
                </a:cubicBezTo>
                <a:cubicBezTo>
                  <a:pt x="68769" y="4014"/>
                  <a:pt x="68769" y="4014"/>
                  <a:pt x="68769" y="4014"/>
                </a:cubicBezTo>
                <a:cubicBezTo>
                  <a:pt x="68769" y="4014"/>
                  <a:pt x="68076" y="4460"/>
                  <a:pt x="67846" y="4460"/>
                </a:cubicBezTo>
                <a:cubicBezTo>
                  <a:pt x="67615" y="4460"/>
                  <a:pt x="67153" y="4237"/>
                  <a:pt x="67153" y="4460"/>
                </a:cubicBezTo>
                <a:cubicBezTo>
                  <a:pt x="67153" y="4460"/>
                  <a:pt x="67384" y="4907"/>
                  <a:pt x="67153" y="4907"/>
                </a:cubicBezTo>
                <a:cubicBezTo>
                  <a:pt x="66923" y="4907"/>
                  <a:pt x="66461" y="4907"/>
                  <a:pt x="66230" y="4684"/>
                </a:cubicBezTo>
                <a:cubicBezTo>
                  <a:pt x="66000" y="4460"/>
                  <a:pt x="66000" y="4237"/>
                  <a:pt x="66000" y="4014"/>
                </a:cubicBezTo>
                <a:cubicBezTo>
                  <a:pt x="65769" y="4014"/>
                  <a:pt x="65769" y="3568"/>
                  <a:pt x="65538" y="3568"/>
                </a:cubicBezTo>
                <a:cubicBezTo>
                  <a:pt x="65307" y="3568"/>
                  <a:pt x="65076" y="3568"/>
                  <a:pt x="65076" y="3345"/>
                </a:cubicBezTo>
                <a:cubicBezTo>
                  <a:pt x="65076" y="3345"/>
                  <a:pt x="65076" y="2676"/>
                  <a:pt x="65076" y="2676"/>
                </a:cubicBezTo>
                <a:cubicBezTo>
                  <a:pt x="65076" y="2230"/>
                  <a:pt x="65076" y="2230"/>
                  <a:pt x="65076" y="2230"/>
                </a:cubicBezTo>
                <a:cubicBezTo>
                  <a:pt x="65076" y="2230"/>
                  <a:pt x="65076" y="1561"/>
                  <a:pt x="64846" y="1561"/>
                </a:cubicBezTo>
                <a:cubicBezTo>
                  <a:pt x="64846" y="1338"/>
                  <a:pt x="64615" y="1115"/>
                  <a:pt x="64615" y="1115"/>
                </a:cubicBezTo>
                <a:cubicBezTo>
                  <a:pt x="64615" y="446"/>
                  <a:pt x="64615" y="446"/>
                  <a:pt x="64615" y="446"/>
                </a:cubicBezTo>
                <a:cubicBezTo>
                  <a:pt x="64846" y="223"/>
                  <a:pt x="64846" y="223"/>
                  <a:pt x="64846" y="223"/>
                </a:cubicBezTo>
                <a:cubicBezTo>
                  <a:pt x="64846" y="223"/>
                  <a:pt x="64846" y="0"/>
                  <a:pt x="65076" y="0"/>
                </a:cubicBezTo>
                <a:cubicBezTo>
                  <a:pt x="59769" y="892"/>
                  <a:pt x="59769" y="892"/>
                  <a:pt x="59769" y="892"/>
                </a:cubicBezTo>
                <a:cubicBezTo>
                  <a:pt x="57461" y="1115"/>
                  <a:pt x="57461" y="1115"/>
                  <a:pt x="57461" y="1115"/>
                </a:cubicBezTo>
                <a:cubicBezTo>
                  <a:pt x="56538" y="2230"/>
                  <a:pt x="56538" y="2230"/>
                  <a:pt x="56538" y="2230"/>
                </a:cubicBezTo>
                <a:cubicBezTo>
                  <a:pt x="56076" y="3345"/>
                  <a:pt x="56076" y="3345"/>
                  <a:pt x="56076" y="3345"/>
                </a:cubicBezTo>
                <a:cubicBezTo>
                  <a:pt x="56307" y="5130"/>
                  <a:pt x="56307" y="5130"/>
                  <a:pt x="56307" y="5130"/>
                </a:cubicBezTo>
                <a:cubicBezTo>
                  <a:pt x="55615" y="6245"/>
                  <a:pt x="55615" y="6245"/>
                  <a:pt x="55615" y="6245"/>
                </a:cubicBezTo>
                <a:cubicBezTo>
                  <a:pt x="55615" y="7583"/>
                  <a:pt x="55615" y="7583"/>
                  <a:pt x="55615" y="7583"/>
                </a:cubicBezTo>
                <a:cubicBezTo>
                  <a:pt x="55615" y="9591"/>
                  <a:pt x="55615" y="9591"/>
                  <a:pt x="55615" y="9591"/>
                </a:cubicBezTo>
                <a:cubicBezTo>
                  <a:pt x="54461" y="10260"/>
                  <a:pt x="54461" y="10260"/>
                  <a:pt x="54461" y="10260"/>
                </a:cubicBezTo>
                <a:cubicBezTo>
                  <a:pt x="52846" y="11821"/>
                  <a:pt x="52846" y="11821"/>
                  <a:pt x="52846" y="11821"/>
                </a:cubicBezTo>
                <a:cubicBezTo>
                  <a:pt x="50538" y="12713"/>
                  <a:pt x="50538" y="12713"/>
                  <a:pt x="50538" y="12713"/>
                </a:cubicBezTo>
                <a:cubicBezTo>
                  <a:pt x="47538" y="13382"/>
                  <a:pt x="47538" y="13382"/>
                  <a:pt x="47538" y="13382"/>
                </a:cubicBezTo>
                <a:cubicBezTo>
                  <a:pt x="45230" y="14052"/>
                  <a:pt x="45230" y="14052"/>
                  <a:pt x="45230" y="14052"/>
                </a:cubicBezTo>
                <a:cubicBezTo>
                  <a:pt x="43153" y="15167"/>
                  <a:pt x="43153" y="15167"/>
                  <a:pt x="43153" y="15167"/>
                </a:cubicBezTo>
                <a:cubicBezTo>
                  <a:pt x="42692" y="16728"/>
                  <a:pt x="42692" y="16728"/>
                  <a:pt x="42692" y="16728"/>
                </a:cubicBezTo>
                <a:cubicBezTo>
                  <a:pt x="42461" y="18736"/>
                  <a:pt x="42461" y="18736"/>
                  <a:pt x="42461" y="18736"/>
                </a:cubicBezTo>
                <a:cubicBezTo>
                  <a:pt x="40846" y="19405"/>
                  <a:pt x="40846" y="19405"/>
                  <a:pt x="40846" y="19405"/>
                </a:cubicBezTo>
                <a:cubicBezTo>
                  <a:pt x="40846" y="19405"/>
                  <a:pt x="40153" y="19851"/>
                  <a:pt x="39692" y="19628"/>
                </a:cubicBezTo>
                <a:cubicBezTo>
                  <a:pt x="39000" y="19628"/>
                  <a:pt x="37615" y="19182"/>
                  <a:pt x="37615" y="19182"/>
                </a:cubicBezTo>
                <a:cubicBezTo>
                  <a:pt x="37615" y="19182"/>
                  <a:pt x="36000" y="18289"/>
                  <a:pt x="35307" y="18289"/>
                </a:cubicBezTo>
                <a:cubicBezTo>
                  <a:pt x="34615" y="18066"/>
                  <a:pt x="33461" y="16951"/>
                  <a:pt x="33461" y="16951"/>
                </a:cubicBezTo>
                <a:cubicBezTo>
                  <a:pt x="32307" y="17843"/>
                  <a:pt x="32307" y="17843"/>
                  <a:pt x="32307" y="17843"/>
                </a:cubicBezTo>
                <a:cubicBezTo>
                  <a:pt x="32307" y="17843"/>
                  <a:pt x="31615" y="17174"/>
                  <a:pt x="31615" y="16728"/>
                </a:cubicBezTo>
                <a:cubicBezTo>
                  <a:pt x="31615" y="16505"/>
                  <a:pt x="31615" y="16505"/>
                  <a:pt x="31615" y="16059"/>
                </a:cubicBezTo>
                <a:cubicBezTo>
                  <a:pt x="31615" y="15390"/>
                  <a:pt x="31615" y="14275"/>
                  <a:pt x="31615" y="14275"/>
                </a:cubicBezTo>
                <a:cubicBezTo>
                  <a:pt x="30000" y="13605"/>
                  <a:pt x="30000" y="13605"/>
                  <a:pt x="30000" y="13605"/>
                </a:cubicBezTo>
                <a:cubicBezTo>
                  <a:pt x="28384" y="13382"/>
                  <a:pt x="28384" y="13382"/>
                  <a:pt x="28384" y="13382"/>
                </a:cubicBezTo>
                <a:cubicBezTo>
                  <a:pt x="28384" y="13382"/>
                  <a:pt x="28384" y="13828"/>
                  <a:pt x="27923" y="13382"/>
                </a:cubicBezTo>
                <a:cubicBezTo>
                  <a:pt x="27230" y="12936"/>
                  <a:pt x="27230" y="12044"/>
                  <a:pt x="27230" y="12044"/>
                </a:cubicBezTo>
                <a:cubicBezTo>
                  <a:pt x="25846" y="11375"/>
                  <a:pt x="25846" y="11375"/>
                  <a:pt x="25846" y="11375"/>
                </a:cubicBezTo>
                <a:cubicBezTo>
                  <a:pt x="25384" y="13159"/>
                  <a:pt x="25384" y="13159"/>
                  <a:pt x="25384" y="13159"/>
                </a:cubicBezTo>
                <a:cubicBezTo>
                  <a:pt x="27000" y="14498"/>
                  <a:pt x="27000" y="14498"/>
                  <a:pt x="27000" y="14498"/>
                </a:cubicBezTo>
                <a:cubicBezTo>
                  <a:pt x="27461" y="15390"/>
                  <a:pt x="27461" y="15390"/>
                  <a:pt x="27461" y="15390"/>
                </a:cubicBezTo>
                <a:cubicBezTo>
                  <a:pt x="27000" y="16728"/>
                  <a:pt x="27000" y="16728"/>
                  <a:pt x="27000" y="16728"/>
                </a:cubicBezTo>
                <a:cubicBezTo>
                  <a:pt x="27461" y="17843"/>
                  <a:pt x="27461" y="17843"/>
                  <a:pt x="27461" y="17843"/>
                </a:cubicBezTo>
                <a:cubicBezTo>
                  <a:pt x="27692" y="18736"/>
                  <a:pt x="27692" y="18736"/>
                  <a:pt x="27692" y="18736"/>
                </a:cubicBezTo>
                <a:cubicBezTo>
                  <a:pt x="27692" y="18736"/>
                  <a:pt x="27923" y="18736"/>
                  <a:pt x="27923" y="19405"/>
                </a:cubicBezTo>
                <a:cubicBezTo>
                  <a:pt x="27923" y="19851"/>
                  <a:pt x="27692" y="22081"/>
                  <a:pt x="27692" y="22081"/>
                </a:cubicBezTo>
                <a:cubicBezTo>
                  <a:pt x="27692" y="23866"/>
                  <a:pt x="27692" y="23866"/>
                  <a:pt x="27692" y="23866"/>
                </a:cubicBezTo>
                <a:cubicBezTo>
                  <a:pt x="28384" y="25650"/>
                  <a:pt x="28384" y="25650"/>
                  <a:pt x="28384" y="25650"/>
                </a:cubicBezTo>
                <a:cubicBezTo>
                  <a:pt x="28384" y="25650"/>
                  <a:pt x="27230" y="26319"/>
                  <a:pt x="26769" y="26319"/>
                </a:cubicBezTo>
                <a:cubicBezTo>
                  <a:pt x="26307" y="26319"/>
                  <a:pt x="25153" y="25873"/>
                  <a:pt x="25153" y="25873"/>
                </a:cubicBezTo>
                <a:cubicBezTo>
                  <a:pt x="24692" y="24758"/>
                  <a:pt x="24692" y="24758"/>
                  <a:pt x="24692" y="24758"/>
                </a:cubicBezTo>
                <a:cubicBezTo>
                  <a:pt x="21923" y="24981"/>
                  <a:pt x="21923" y="24981"/>
                  <a:pt x="21923" y="24981"/>
                </a:cubicBezTo>
                <a:cubicBezTo>
                  <a:pt x="20307" y="24758"/>
                  <a:pt x="20307" y="24758"/>
                  <a:pt x="20307" y="24758"/>
                </a:cubicBezTo>
                <a:cubicBezTo>
                  <a:pt x="18923" y="25650"/>
                  <a:pt x="18923" y="25650"/>
                  <a:pt x="18923" y="25650"/>
                </a:cubicBezTo>
                <a:cubicBezTo>
                  <a:pt x="18000" y="25427"/>
                  <a:pt x="18000" y="25427"/>
                  <a:pt x="18000" y="25427"/>
                </a:cubicBezTo>
                <a:cubicBezTo>
                  <a:pt x="17076" y="24535"/>
                  <a:pt x="17076" y="24535"/>
                  <a:pt x="17076" y="24535"/>
                </a:cubicBezTo>
                <a:cubicBezTo>
                  <a:pt x="16846" y="23197"/>
                  <a:pt x="16846" y="23197"/>
                  <a:pt x="16846" y="23197"/>
                </a:cubicBezTo>
                <a:cubicBezTo>
                  <a:pt x="16384" y="22081"/>
                  <a:pt x="16384" y="22081"/>
                  <a:pt x="16384" y="22081"/>
                </a:cubicBezTo>
                <a:cubicBezTo>
                  <a:pt x="15461" y="20966"/>
                  <a:pt x="15461" y="20966"/>
                  <a:pt x="15461" y="20966"/>
                </a:cubicBezTo>
                <a:cubicBezTo>
                  <a:pt x="12461" y="21189"/>
                  <a:pt x="12461" y="21189"/>
                  <a:pt x="12461" y="21189"/>
                </a:cubicBezTo>
                <a:cubicBezTo>
                  <a:pt x="11307" y="21412"/>
                  <a:pt x="11307" y="21412"/>
                  <a:pt x="11307" y="21412"/>
                </a:cubicBezTo>
                <a:cubicBezTo>
                  <a:pt x="10615" y="22081"/>
                  <a:pt x="10615" y="22081"/>
                  <a:pt x="10615" y="22081"/>
                </a:cubicBezTo>
                <a:cubicBezTo>
                  <a:pt x="9230" y="21858"/>
                  <a:pt x="9230" y="21858"/>
                  <a:pt x="9230" y="21858"/>
                </a:cubicBezTo>
                <a:cubicBezTo>
                  <a:pt x="8769" y="22527"/>
                  <a:pt x="8769" y="22527"/>
                  <a:pt x="8769" y="22527"/>
                </a:cubicBezTo>
                <a:cubicBezTo>
                  <a:pt x="7153" y="22081"/>
                  <a:pt x="7153" y="22081"/>
                  <a:pt x="7153" y="22081"/>
                </a:cubicBezTo>
                <a:cubicBezTo>
                  <a:pt x="5538" y="22304"/>
                  <a:pt x="5538" y="22304"/>
                  <a:pt x="5538" y="22304"/>
                </a:cubicBezTo>
                <a:cubicBezTo>
                  <a:pt x="4384" y="22081"/>
                  <a:pt x="4384" y="22081"/>
                  <a:pt x="4384" y="22081"/>
                </a:cubicBezTo>
                <a:cubicBezTo>
                  <a:pt x="2307" y="22527"/>
                  <a:pt x="2307" y="22527"/>
                  <a:pt x="2307" y="22527"/>
                </a:cubicBezTo>
                <a:cubicBezTo>
                  <a:pt x="1153" y="23420"/>
                  <a:pt x="1153" y="23420"/>
                  <a:pt x="1153" y="23420"/>
                </a:cubicBezTo>
                <a:cubicBezTo>
                  <a:pt x="0" y="25204"/>
                  <a:pt x="0" y="25204"/>
                  <a:pt x="0" y="25204"/>
                </a:cubicBezTo>
                <a:cubicBezTo>
                  <a:pt x="0" y="25204"/>
                  <a:pt x="461" y="25204"/>
                  <a:pt x="923" y="25204"/>
                </a:cubicBezTo>
                <a:cubicBezTo>
                  <a:pt x="1153" y="25204"/>
                  <a:pt x="3230" y="25427"/>
                  <a:pt x="3230" y="25427"/>
                </a:cubicBezTo>
                <a:cubicBezTo>
                  <a:pt x="3692" y="26096"/>
                  <a:pt x="3692" y="26096"/>
                  <a:pt x="3692" y="26096"/>
                </a:cubicBezTo>
                <a:cubicBezTo>
                  <a:pt x="2307" y="26765"/>
                  <a:pt x="2307" y="26765"/>
                  <a:pt x="2307" y="26765"/>
                </a:cubicBezTo>
                <a:cubicBezTo>
                  <a:pt x="3461" y="27211"/>
                  <a:pt x="3461" y="27211"/>
                  <a:pt x="3461" y="27211"/>
                </a:cubicBezTo>
                <a:cubicBezTo>
                  <a:pt x="3692" y="27657"/>
                  <a:pt x="3692" y="27657"/>
                  <a:pt x="3692" y="27657"/>
                </a:cubicBezTo>
                <a:cubicBezTo>
                  <a:pt x="3692" y="28327"/>
                  <a:pt x="3692" y="28327"/>
                  <a:pt x="3692" y="28327"/>
                </a:cubicBezTo>
                <a:cubicBezTo>
                  <a:pt x="1153" y="28550"/>
                  <a:pt x="1153" y="28550"/>
                  <a:pt x="1153" y="28550"/>
                </a:cubicBezTo>
                <a:cubicBezTo>
                  <a:pt x="1153" y="28550"/>
                  <a:pt x="461" y="28327"/>
                  <a:pt x="461" y="28773"/>
                </a:cubicBezTo>
                <a:cubicBezTo>
                  <a:pt x="230" y="29219"/>
                  <a:pt x="1153" y="29442"/>
                  <a:pt x="1153" y="29442"/>
                </a:cubicBezTo>
                <a:cubicBezTo>
                  <a:pt x="2307" y="30111"/>
                  <a:pt x="2307" y="30111"/>
                  <a:pt x="2307" y="30111"/>
                </a:cubicBezTo>
                <a:cubicBezTo>
                  <a:pt x="2076" y="32342"/>
                  <a:pt x="2076" y="32342"/>
                  <a:pt x="2076" y="32342"/>
                </a:cubicBezTo>
                <a:cubicBezTo>
                  <a:pt x="3000" y="32342"/>
                  <a:pt x="3000" y="32342"/>
                  <a:pt x="3000" y="32342"/>
                </a:cubicBezTo>
                <a:cubicBezTo>
                  <a:pt x="4384" y="32342"/>
                  <a:pt x="4384" y="32342"/>
                  <a:pt x="4384" y="32342"/>
                </a:cubicBezTo>
                <a:cubicBezTo>
                  <a:pt x="4384" y="32342"/>
                  <a:pt x="4615" y="31895"/>
                  <a:pt x="5307" y="31672"/>
                </a:cubicBezTo>
                <a:cubicBezTo>
                  <a:pt x="5769" y="31672"/>
                  <a:pt x="6461" y="31672"/>
                  <a:pt x="6461" y="31672"/>
                </a:cubicBezTo>
                <a:cubicBezTo>
                  <a:pt x="6461" y="31672"/>
                  <a:pt x="6461" y="31449"/>
                  <a:pt x="6923" y="32565"/>
                </a:cubicBezTo>
                <a:cubicBezTo>
                  <a:pt x="7153" y="33457"/>
                  <a:pt x="7153" y="33457"/>
                  <a:pt x="7153" y="33457"/>
                </a:cubicBezTo>
                <a:cubicBezTo>
                  <a:pt x="8076" y="33680"/>
                  <a:pt x="8076" y="33680"/>
                  <a:pt x="8076" y="33680"/>
                </a:cubicBezTo>
                <a:cubicBezTo>
                  <a:pt x="8538" y="33903"/>
                  <a:pt x="8538" y="33903"/>
                  <a:pt x="8538" y="33903"/>
                </a:cubicBezTo>
                <a:cubicBezTo>
                  <a:pt x="8538" y="33903"/>
                  <a:pt x="9461" y="34349"/>
                  <a:pt x="9923" y="34572"/>
                </a:cubicBezTo>
                <a:cubicBezTo>
                  <a:pt x="10384" y="34795"/>
                  <a:pt x="11307" y="35687"/>
                  <a:pt x="11307" y="35687"/>
                </a:cubicBezTo>
                <a:cubicBezTo>
                  <a:pt x="11769" y="35910"/>
                  <a:pt x="11769" y="35910"/>
                  <a:pt x="11769" y="35910"/>
                </a:cubicBezTo>
                <a:cubicBezTo>
                  <a:pt x="11769" y="37026"/>
                  <a:pt x="11769" y="37026"/>
                  <a:pt x="11769" y="37026"/>
                </a:cubicBezTo>
                <a:cubicBezTo>
                  <a:pt x="11769" y="37026"/>
                  <a:pt x="12692" y="37249"/>
                  <a:pt x="13384" y="37249"/>
                </a:cubicBezTo>
                <a:cubicBezTo>
                  <a:pt x="14076" y="37249"/>
                  <a:pt x="15692" y="37026"/>
                  <a:pt x="15692" y="37026"/>
                </a:cubicBezTo>
                <a:cubicBezTo>
                  <a:pt x="16153" y="37918"/>
                  <a:pt x="16153" y="37918"/>
                  <a:pt x="16153" y="37918"/>
                </a:cubicBezTo>
                <a:cubicBezTo>
                  <a:pt x="16615" y="37918"/>
                  <a:pt x="18692" y="38587"/>
                  <a:pt x="18692" y="38587"/>
                </a:cubicBezTo>
                <a:cubicBezTo>
                  <a:pt x="18000" y="39479"/>
                  <a:pt x="18000" y="39479"/>
                  <a:pt x="18000" y="39479"/>
                </a:cubicBezTo>
                <a:cubicBezTo>
                  <a:pt x="17307" y="40148"/>
                  <a:pt x="17307" y="40148"/>
                  <a:pt x="17307" y="40148"/>
                </a:cubicBezTo>
                <a:cubicBezTo>
                  <a:pt x="17076" y="40817"/>
                  <a:pt x="17076" y="40817"/>
                  <a:pt x="17076" y="40817"/>
                </a:cubicBezTo>
                <a:cubicBezTo>
                  <a:pt x="17076" y="40817"/>
                  <a:pt x="17307" y="40817"/>
                  <a:pt x="18230" y="41040"/>
                </a:cubicBezTo>
                <a:cubicBezTo>
                  <a:pt x="19153" y="41263"/>
                  <a:pt x="19846" y="41710"/>
                  <a:pt x="19846" y="41710"/>
                </a:cubicBezTo>
                <a:cubicBezTo>
                  <a:pt x="19384" y="42825"/>
                  <a:pt x="19384" y="42825"/>
                  <a:pt x="19384" y="42825"/>
                </a:cubicBezTo>
                <a:cubicBezTo>
                  <a:pt x="20538" y="43717"/>
                  <a:pt x="20538" y="43717"/>
                  <a:pt x="20538" y="43717"/>
                </a:cubicBezTo>
                <a:cubicBezTo>
                  <a:pt x="20538" y="43717"/>
                  <a:pt x="21000" y="44386"/>
                  <a:pt x="21000" y="44609"/>
                </a:cubicBezTo>
                <a:cubicBezTo>
                  <a:pt x="20769" y="44832"/>
                  <a:pt x="20769" y="45278"/>
                  <a:pt x="20769" y="45278"/>
                </a:cubicBezTo>
                <a:cubicBezTo>
                  <a:pt x="20076" y="45055"/>
                  <a:pt x="20076" y="45055"/>
                  <a:pt x="20076" y="45055"/>
                </a:cubicBezTo>
                <a:cubicBezTo>
                  <a:pt x="20076" y="45055"/>
                  <a:pt x="20076" y="45501"/>
                  <a:pt x="19846" y="45055"/>
                </a:cubicBezTo>
                <a:cubicBezTo>
                  <a:pt x="19384" y="44609"/>
                  <a:pt x="19153" y="44163"/>
                  <a:pt x="19153" y="44163"/>
                </a:cubicBezTo>
                <a:cubicBezTo>
                  <a:pt x="18923" y="45055"/>
                  <a:pt x="18923" y="45055"/>
                  <a:pt x="18923" y="45055"/>
                </a:cubicBezTo>
                <a:cubicBezTo>
                  <a:pt x="18923" y="45055"/>
                  <a:pt x="19153" y="45947"/>
                  <a:pt x="19384" y="46171"/>
                </a:cubicBezTo>
                <a:cubicBezTo>
                  <a:pt x="19846" y="46171"/>
                  <a:pt x="19846" y="45947"/>
                  <a:pt x="19846" y="46617"/>
                </a:cubicBezTo>
                <a:cubicBezTo>
                  <a:pt x="19846" y="47063"/>
                  <a:pt x="20076" y="48178"/>
                  <a:pt x="20307" y="48401"/>
                </a:cubicBezTo>
                <a:cubicBezTo>
                  <a:pt x="20538" y="48847"/>
                  <a:pt x="20538" y="49962"/>
                  <a:pt x="20769" y="50185"/>
                </a:cubicBezTo>
                <a:cubicBezTo>
                  <a:pt x="21230" y="50185"/>
                  <a:pt x="21461" y="50408"/>
                  <a:pt x="21461" y="50408"/>
                </a:cubicBezTo>
                <a:cubicBezTo>
                  <a:pt x="21923" y="50855"/>
                  <a:pt x="21923" y="50855"/>
                  <a:pt x="21923" y="50855"/>
                </a:cubicBezTo>
                <a:cubicBezTo>
                  <a:pt x="23307" y="51970"/>
                  <a:pt x="23307" y="51970"/>
                  <a:pt x="23307" y="51970"/>
                </a:cubicBezTo>
                <a:cubicBezTo>
                  <a:pt x="23307" y="51970"/>
                  <a:pt x="24230" y="52639"/>
                  <a:pt x="24692" y="52862"/>
                </a:cubicBezTo>
                <a:cubicBezTo>
                  <a:pt x="25153" y="53085"/>
                  <a:pt x="25384" y="53085"/>
                  <a:pt x="25384" y="53085"/>
                </a:cubicBezTo>
                <a:cubicBezTo>
                  <a:pt x="26538" y="54200"/>
                  <a:pt x="26538" y="54200"/>
                  <a:pt x="26538" y="54200"/>
                </a:cubicBezTo>
                <a:cubicBezTo>
                  <a:pt x="26538" y="54200"/>
                  <a:pt x="27230" y="55315"/>
                  <a:pt x="27000" y="55315"/>
                </a:cubicBezTo>
                <a:cubicBezTo>
                  <a:pt x="26769" y="55315"/>
                  <a:pt x="27000" y="55539"/>
                  <a:pt x="26538" y="55539"/>
                </a:cubicBezTo>
                <a:cubicBezTo>
                  <a:pt x="25846" y="55539"/>
                  <a:pt x="26076" y="55985"/>
                  <a:pt x="25615" y="55539"/>
                </a:cubicBezTo>
                <a:cubicBezTo>
                  <a:pt x="24923" y="55092"/>
                  <a:pt x="24461" y="54423"/>
                  <a:pt x="23769" y="54423"/>
                </a:cubicBezTo>
                <a:cubicBezTo>
                  <a:pt x="23076" y="54423"/>
                  <a:pt x="23076" y="54423"/>
                  <a:pt x="23076" y="54423"/>
                </a:cubicBezTo>
                <a:cubicBezTo>
                  <a:pt x="24461" y="55539"/>
                  <a:pt x="24461" y="55539"/>
                  <a:pt x="24461" y="55539"/>
                </a:cubicBezTo>
                <a:cubicBezTo>
                  <a:pt x="25153" y="55762"/>
                  <a:pt x="25153" y="55762"/>
                  <a:pt x="25153" y="55762"/>
                </a:cubicBezTo>
                <a:cubicBezTo>
                  <a:pt x="26076" y="56654"/>
                  <a:pt x="26076" y="56654"/>
                  <a:pt x="26076" y="56654"/>
                </a:cubicBezTo>
                <a:cubicBezTo>
                  <a:pt x="26307" y="56654"/>
                  <a:pt x="26307" y="56654"/>
                  <a:pt x="26307" y="56654"/>
                </a:cubicBezTo>
                <a:cubicBezTo>
                  <a:pt x="26307" y="56654"/>
                  <a:pt x="26538" y="57100"/>
                  <a:pt x="26538" y="57323"/>
                </a:cubicBezTo>
                <a:cubicBezTo>
                  <a:pt x="26538" y="57546"/>
                  <a:pt x="26307" y="58215"/>
                  <a:pt x="26076" y="58438"/>
                </a:cubicBezTo>
                <a:cubicBezTo>
                  <a:pt x="26076" y="58884"/>
                  <a:pt x="26076" y="59330"/>
                  <a:pt x="26076" y="59330"/>
                </a:cubicBezTo>
                <a:cubicBezTo>
                  <a:pt x="25384" y="57769"/>
                  <a:pt x="25384" y="57769"/>
                  <a:pt x="25384" y="57769"/>
                </a:cubicBezTo>
                <a:cubicBezTo>
                  <a:pt x="25384" y="57769"/>
                  <a:pt x="25615" y="57323"/>
                  <a:pt x="25153" y="57100"/>
                </a:cubicBezTo>
                <a:cubicBezTo>
                  <a:pt x="24692" y="57100"/>
                  <a:pt x="24230" y="57323"/>
                  <a:pt x="24230" y="57323"/>
                </a:cubicBezTo>
                <a:cubicBezTo>
                  <a:pt x="24230" y="57323"/>
                  <a:pt x="24000" y="57769"/>
                  <a:pt x="24230" y="57992"/>
                </a:cubicBezTo>
                <a:cubicBezTo>
                  <a:pt x="24692" y="58215"/>
                  <a:pt x="24923" y="58438"/>
                  <a:pt x="24923" y="58661"/>
                </a:cubicBezTo>
                <a:cubicBezTo>
                  <a:pt x="25153" y="58884"/>
                  <a:pt x="25153" y="59107"/>
                  <a:pt x="25153" y="59107"/>
                </a:cubicBezTo>
                <a:cubicBezTo>
                  <a:pt x="25153" y="59107"/>
                  <a:pt x="25615" y="59107"/>
                  <a:pt x="25615" y="59553"/>
                </a:cubicBezTo>
                <a:cubicBezTo>
                  <a:pt x="25615" y="60223"/>
                  <a:pt x="25384" y="60892"/>
                  <a:pt x="25384" y="60892"/>
                </a:cubicBezTo>
                <a:cubicBezTo>
                  <a:pt x="25384" y="60892"/>
                  <a:pt x="24923" y="60892"/>
                  <a:pt x="25615" y="61338"/>
                </a:cubicBezTo>
                <a:cubicBezTo>
                  <a:pt x="26307" y="61784"/>
                  <a:pt x="26538" y="62007"/>
                  <a:pt x="26769" y="62230"/>
                </a:cubicBezTo>
                <a:cubicBezTo>
                  <a:pt x="27000" y="62453"/>
                  <a:pt x="27923" y="63568"/>
                  <a:pt x="27923" y="63568"/>
                </a:cubicBezTo>
                <a:cubicBezTo>
                  <a:pt x="28615" y="64460"/>
                  <a:pt x="28615" y="64460"/>
                  <a:pt x="28615" y="64460"/>
                </a:cubicBezTo>
                <a:cubicBezTo>
                  <a:pt x="28615" y="64460"/>
                  <a:pt x="28615" y="64907"/>
                  <a:pt x="28615" y="64907"/>
                </a:cubicBezTo>
                <a:cubicBezTo>
                  <a:pt x="28384" y="64907"/>
                  <a:pt x="27923" y="64907"/>
                  <a:pt x="27923" y="64907"/>
                </a:cubicBezTo>
                <a:cubicBezTo>
                  <a:pt x="27923" y="64907"/>
                  <a:pt x="27692" y="64907"/>
                  <a:pt x="27461" y="64684"/>
                </a:cubicBezTo>
                <a:cubicBezTo>
                  <a:pt x="27230" y="64237"/>
                  <a:pt x="26769" y="63568"/>
                  <a:pt x="26769" y="63568"/>
                </a:cubicBezTo>
                <a:cubicBezTo>
                  <a:pt x="26307" y="63345"/>
                  <a:pt x="26307" y="63345"/>
                  <a:pt x="26307" y="63345"/>
                </a:cubicBezTo>
                <a:cubicBezTo>
                  <a:pt x="25846" y="63568"/>
                  <a:pt x="25846" y="63568"/>
                  <a:pt x="25846" y="63568"/>
                </a:cubicBezTo>
                <a:cubicBezTo>
                  <a:pt x="25846" y="63568"/>
                  <a:pt x="25384" y="64460"/>
                  <a:pt x="25384" y="64460"/>
                </a:cubicBezTo>
                <a:cubicBezTo>
                  <a:pt x="25384" y="64684"/>
                  <a:pt x="24692" y="66022"/>
                  <a:pt x="24692" y="66022"/>
                </a:cubicBezTo>
                <a:cubicBezTo>
                  <a:pt x="24230" y="68698"/>
                  <a:pt x="24230" y="68698"/>
                  <a:pt x="24230" y="68698"/>
                </a:cubicBezTo>
                <a:cubicBezTo>
                  <a:pt x="24230" y="68698"/>
                  <a:pt x="24230" y="71821"/>
                  <a:pt x="24000" y="72044"/>
                </a:cubicBezTo>
                <a:cubicBezTo>
                  <a:pt x="24000" y="72267"/>
                  <a:pt x="23076" y="74498"/>
                  <a:pt x="23076" y="74498"/>
                </a:cubicBezTo>
                <a:cubicBezTo>
                  <a:pt x="23076" y="74498"/>
                  <a:pt x="23076" y="74721"/>
                  <a:pt x="23076" y="75390"/>
                </a:cubicBezTo>
                <a:cubicBezTo>
                  <a:pt x="22846" y="76059"/>
                  <a:pt x="22615" y="77174"/>
                  <a:pt x="22615" y="77174"/>
                </a:cubicBezTo>
                <a:cubicBezTo>
                  <a:pt x="22615" y="77174"/>
                  <a:pt x="22384" y="78066"/>
                  <a:pt x="22384" y="78513"/>
                </a:cubicBezTo>
                <a:cubicBezTo>
                  <a:pt x="22153" y="78959"/>
                  <a:pt x="21461" y="80743"/>
                  <a:pt x="21461" y="80743"/>
                </a:cubicBezTo>
                <a:cubicBezTo>
                  <a:pt x="21230" y="82750"/>
                  <a:pt x="21230" y="82750"/>
                  <a:pt x="21230" y="82750"/>
                </a:cubicBezTo>
                <a:cubicBezTo>
                  <a:pt x="19384" y="86542"/>
                  <a:pt x="19384" y="86542"/>
                  <a:pt x="19384" y="86542"/>
                </a:cubicBezTo>
                <a:cubicBezTo>
                  <a:pt x="18000" y="87657"/>
                  <a:pt x="18000" y="87657"/>
                  <a:pt x="18000" y="87657"/>
                </a:cubicBezTo>
                <a:cubicBezTo>
                  <a:pt x="17307" y="88104"/>
                  <a:pt x="17307" y="88104"/>
                  <a:pt x="17307" y="88104"/>
                </a:cubicBezTo>
                <a:cubicBezTo>
                  <a:pt x="18000" y="88327"/>
                  <a:pt x="18461" y="88550"/>
                  <a:pt x="18692" y="89219"/>
                </a:cubicBezTo>
                <a:cubicBezTo>
                  <a:pt x="19153" y="90334"/>
                  <a:pt x="20076" y="92118"/>
                  <a:pt x="20076" y="92118"/>
                </a:cubicBezTo>
                <a:cubicBezTo>
                  <a:pt x="23076" y="93234"/>
                  <a:pt x="23076" y="93234"/>
                  <a:pt x="23076" y="93234"/>
                </a:cubicBezTo>
                <a:cubicBezTo>
                  <a:pt x="23076" y="93234"/>
                  <a:pt x="24692" y="94572"/>
                  <a:pt x="24923" y="95018"/>
                </a:cubicBezTo>
                <a:cubicBezTo>
                  <a:pt x="25153" y="95241"/>
                  <a:pt x="28615" y="96356"/>
                  <a:pt x="28615" y="96356"/>
                </a:cubicBezTo>
                <a:cubicBezTo>
                  <a:pt x="30923" y="98364"/>
                  <a:pt x="30923" y="98364"/>
                  <a:pt x="30923" y="98364"/>
                </a:cubicBezTo>
                <a:cubicBezTo>
                  <a:pt x="34384" y="98364"/>
                  <a:pt x="34384" y="98364"/>
                  <a:pt x="34384" y="98364"/>
                </a:cubicBezTo>
                <a:cubicBezTo>
                  <a:pt x="36692" y="98810"/>
                  <a:pt x="36692" y="98810"/>
                  <a:pt x="36692" y="98810"/>
                </a:cubicBezTo>
                <a:cubicBezTo>
                  <a:pt x="37846" y="97472"/>
                  <a:pt x="37846" y="97472"/>
                  <a:pt x="37846" y="97472"/>
                </a:cubicBezTo>
                <a:cubicBezTo>
                  <a:pt x="37846" y="97472"/>
                  <a:pt x="43615" y="100148"/>
                  <a:pt x="43846" y="100148"/>
                </a:cubicBezTo>
                <a:cubicBezTo>
                  <a:pt x="44076" y="100148"/>
                  <a:pt x="44076" y="100817"/>
                  <a:pt x="44307" y="101486"/>
                </a:cubicBezTo>
                <a:cubicBezTo>
                  <a:pt x="44307" y="101486"/>
                  <a:pt x="44307" y="101486"/>
                  <a:pt x="44307" y="101486"/>
                </a:cubicBezTo>
                <a:cubicBezTo>
                  <a:pt x="44307" y="101486"/>
                  <a:pt x="44307" y="101486"/>
                  <a:pt x="44307" y="101486"/>
                </a:cubicBezTo>
                <a:cubicBezTo>
                  <a:pt x="44538" y="101486"/>
                  <a:pt x="44538" y="101486"/>
                  <a:pt x="44538" y="101486"/>
                </a:cubicBezTo>
                <a:cubicBezTo>
                  <a:pt x="44538" y="101486"/>
                  <a:pt x="44307" y="101263"/>
                  <a:pt x="44307" y="101263"/>
                </a:cubicBezTo>
                <a:cubicBezTo>
                  <a:pt x="44307" y="101040"/>
                  <a:pt x="44307" y="101040"/>
                  <a:pt x="44307" y="101040"/>
                </a:cubicBezTo>
                <a:cubicBezTo>
                  <a:pt x="44538" y="101040"/>
                  <a:pt x="44538" y="101040"/>
                  <a:pt x="44538" y="101040"/>
                </a:cubicBezTo>
                <a:cubicBezTo>
                  <a:pt x="44538" y="101040"/>
                  <a:pt x="44538" y="101040"/>
                  <a:pt x="44538" y="101040"/>
                </a:cubicBezTo>
                <a:cubicBezTo>
                  <a:pt x="44538" y="101040"/>
                  <a:pt x="44538" y="101040"/>
                  <a:pt x="44538" y="101040"/>
                </a:cubicBezTo>
                <a:cubicBezTo>
                  <a:pt x="44769" y="101040"/>
                  <a:pt x="44769" y="101040"/>
                  <a:pt x="44769" y="101040"/>
                </a:cubicBezTo>
                <a:cubicBezTo>
                  <a:pt x="45000" y="100817"/>
                  <a:pt x="45000" y="100817"/>
                  <a:pt x="45000" y="100817"/>
                </a:cubicBezTo>
                <a:cubicBezTo>
                  <a:pt x="45000" y="100817"/>
                  <a:pt x="45000" y="100817"/>
                  <a:pt x="45000" y="100817"/>
                </a:cubicBezTo>
                <a:cubicBezTo>
                  <a:pt x="45000" y="100594"/>
                  <a:pt x="44769" y="100594"/>
                  <a:pt x="44769" y="100594"/>
                </a:cubicBezTo>
                <a:cubicBezTo>
                  <a:pt x="44769" y="100594"/>
                  <a:pt x="45000" y="100594"/>
                  <a:pt x="45000" y="100371"/>
                </a:cubicBezTo>
                <a:cubicBezTo>
                  <a:pt x="45000" y="100371"/>
                  <a:pt x="45000" y="100371"/>
                  <a:pt x="45000" y="100371"/>
                </a:cubicBezTo>
                <a:cubicBezTo>
                  <a:pt x="45230" y="100371"/>
                  <a:pt x="45230" y="100371"/>
                  <a:pt x="45230" y="100371"/>
                </a:cubicBezTo>
                <a:cubicBezTo>
                  <a:pt x="45230" y="100371"/>
                  <a:pt x="45230" y="100371"/>
                  <a:pt x="45230" y="100371"/>
                </a:cubicBezTo>
                <a:cubicBezTo>
                  <a:pt x="45230" y="100371"/>
                  <a:pt x="45230" y="100371"/>
                  <a:pt x="45230" y="100371"/>
                </a:cubicBezTo>
                <a:cubicBezTo>
                  <a:pt x="45461" y="100371"/>
                  <a:pt x="45461" y="100371"/>
                  <a:pt x="45461" y="100371"/>
                </a:cubicBezTo>
                <a:cubicBezTo>
                  <a:pt x="45461" y="100371"/>
                  <a:pt x="45461" y="100371"/>
                  <a:pt x="45461" y="100371"/>
                </a:cubicBezTo>
                <a:cubicBezTo>
                  <a:pt x="45692" y="100371"/>
                  <a:pt x="45692" y="100371"/>
                  <a:pt x="45692" y="100371"/>
                </a:cubicBezTo>
                <a:cubicBezTo>
                  <a:pt x="45692" y="100371"/>
                  <a:pt x="45692" y="100371"/>
                  <a:pt x="45692" y="100371"/>
                </a:cubicBezTo>
                <a:cubicBezTo>
                  <a:pt x="45692" y="100371"/>
                  <a:pt x="45923" y="100371"/>
                  <a:pt x="45923" y="100371"/>
                </a:cubicBezTo>
                <a:cubicBezTo>
                  <a:pt x="45923" y="100371"/>
                  <a:pt x="45923" y="100594"/>
                  <a:pt x="45923" y="100594"/>
                </a:cubicBezTo>
                <a:cubicBezTo>
                  <a:pt x="45923" y="100594"/>
                  <a:pt x="45923" y="100594"/>
                  <a:pt x="45923" y="100594"/>
                </a:cubicBezTo>
                <a:cubicBezTo>
                  <a:pt x="45923" y="100594"/>
                  <a:pt x="46153" y="100594"/>
                  <a:pt x="46153" y="100594"/>
                </a:cubicBezTo>
                <a:cubicBezTo>
                  <a:pt x="46153" y="100594"/>
                  <a:pt x="46153" y="100817"/>
                  <a:pt x="46153" y="100817"/>
                </a:cubicBezTo>
                <a:cubicBezTo>
                  <a:pt x="46153" y="100817"/>
                  <a:pt x="46384" y="100817"/>
                  <a:pt x="46384" y="100817"/>
                </a:cubicBezTo>
                <a:cubicBezTo>
                  <a:pt x="46384" y="100817"/>
                  <a:pt x="46615" y="100817"/>
                  <a:pt x="46615" y="100817"/>
                </a:cubicBezTo>
                <a:cubicBezTo>
                  <a:pt x="46615" y="100817"/>
                  <a:pt x="46615" y="100817"/>
                  <a:pt x="46615" y="101040"/>
                </a:cubicBezTo>
                <a:cubicBezTo>
                  <a:pt x="46846" y="101040"/>
                  <a:pt x="46846" y="101040"/>
                  <a:pt x="46846" y="101040"/>
                </a:cubicBezTo>
                <a:cubicBezTo>
                  <a:pt x="46846" y="100817"/>
                  <a:pt x="47076" y="100817"/>
                  <a:pt x="47076" y="100817"/>
                </a:cubicBezTo>
                <a:cubicBezTo>
                  <a:pt x="47076" y="101040"/>
                  <a:pt x="47076" y="101040"/>
                  <a:pt x="47076" y="101040"/>
                </a:cubicBezTo>
                <a:cubicBezTo>
                  <a:pt x="47307" y="101040"/>
                  <a:pt x="47307" y="101040"/>
                  <a:pt x="47307" y="101040"/>
                </a:cubicBezTo>
                <a:cubicBezTo>
                  <a:pt x="47538" y="101040"/>
                  <a:pt x="47538" y="101040"/>
                  <a:pt x="47538" y="101040"/>
                </a:cubicBezTo>
                <a:cubicBezTo>
                  <a:pt x="47538" y="101263"/>
                  <a:pt x="47538" y="101263"/>
                  <a:pt x="47538" y="101263"/>
                </a:cubicBezTo>
                <a:cubicBezTo>
                  <a:pt x="47307" y="101263"/>
                  <a:pt x="47307" y="101263"/>
                  <a:pt x="47307" y="101263"/>
                </a:cubicBezTo>
                <a:cubicBezTo>
                  <a:pt x="47307" y="101263"/>
                  <a:pt x="47307" y="101263"/>
                  <a:pt x="47307" y="101263"/>
                </a:cubicBezTo>
                <a:cubicBezTo>
                  <a:pt x="47307" y="101486"/>
                  <a:pt x="47307" y="101486"/>
                  <a:pt x="47307" y="101486"/>
                </a:cubicBezTo>
                <a:cubicBezTo>
                  <a:pt x="47538" y="101486"/>
                  <a:pt x="47538" y="101486"/>
                  <a:pt x="47538" y="101486"/>
                </a:cubicBezTo>
                <a:cubicBezTo>
                  <a:pt x="47538" y="101486"/>
                  <a:pt x="47538" y="101486"/>
                  <a:pt x="47538" y="101486"/>
                </a:cubicBezTo>
                <a:cubicBezTo>
                  <a:pt x="48000" y="101710"/>
                  <a:pt x="48000" y="101710"/>
                  <a:pt x="48000" y="101710"/>
                </a:cubicBezTo>
                <a:cubicBezTo>
                  <a:pt x="47769" y="101710"/>
                  <a:pt x="47769" y="101710"/>
                  <a:pt x="47769" y="101710"/>
                </a:cubicBezTo>
                <a:cubicBezTo>
                  <a:pt x="47769" y="101710"/>
                  <a:pt x="47769" y="101710"/>
                  <a:pt x="47769" y="101710"/>
                </a:cubicBezTo>
                <a:cubicBezTo>
                  <a:pt x="47769" y="101710"/>
                  <a:pt x="47538" y="101710"/>
                  <a:pt x="47538" y="101710"/>
                </a:cubicBezTo>
                <a:cubicBezTo>
                  <a:pt x="47538" y="101710"/>
                  <a:pt x="47307" y="101710"/>
                  <a:pt x="47307" y="101710"/>
                </a:cubicBezTo>
                <a:cubicBezTo>
                  <a:pt x="47307" y="101933"/>
                  <a:pt x="47307" y="101933"/>
                  <a:pt x="47307" y="101933"/>
                </a:cubicBezTo>
                <a:cubicBezTo>
                  <a:pt x="47307" y="102379"/>
                  <a:pt x="47307" y="102379"/>
                  <a:pt x="47307" y="102379"/>
                </a:cubicBezTo>
                <a:cubicBezTo>
                  <a:pt x="47076" y="102379"/>
                  <a:pt x="47076" y="102379"/>
                  <a:pt x="47076" y="102379"/>
                </a:cubicBezTo>
                <a:cubicBezTo>
                  <a:pt x="47076" y="102602"/>
                  <a:pt x="47076" y="102602"/>
                  <a:pt x="47076" y="102602"/>
                </a:cubicBezTo>
                <a:cubicBezTo>
                  <a:pt x="47076" y="102602"/>
                  <a:pt x="47076" y="102602"/>
                  <a:pt x="47076" y="102602"/>
                </a:cubicBezTo>
                <a:cubicBezTo>
                  <a:pt x="47076" y="102602"/>
                  <a:pt x="47076" y="102602"/>
                  <a:pt x="47076" y="102602"/>
                </a:cubicBezTo>
                <a:cubicBezTo>
                  <a:pt x="47076" y="102602"/>
                  <a:pt x="47076" y="102602"/>
                  <a:pt x="46846" y="102602"/>
                </a:cubicBezTo>
                <a:cubicBezTo>
                  <a:pt x="46846" y="102602"/>
                  <a:pt x="46846" y="102602"/>
                  <a:pt x="46846" y="102602"/>
                </a:cubicBezTo>
                <a:cubicBezTo>
                  <a:pt x="46615" y="102379"/>
                  <a:pt x="46615" y="102379"/>
                  <a:pt x="46615" y="102379"/>
                </a:cubicBezTo>
                <a:cubicBezTo>
                  <a:pt x="46615" y="102602"/>
                  <a:pt x="46615" y="102602"/>
                  <a:pt x="46615" y="102602"/>
                </a:cubicBezTo>
                <a:cubicBezTo>
                  <a:pt x="46615" y="102825"/>
                  <a:pt x="46615" y="102825"/>
                  <a:pt x="46615" y="102825"/>
                </a:cubicBezTo>
                <a:cubicBezTo>
                  <a:pt x="46615" y="102825"/>
                  <a:pt x="46615" y="102825"/>
                  <a:pt x="46615" y="102825"/>
                </a:cubicBezTo>
                <a:cubicBezTo>
                  <a:pt x="46384" y="102825"/>
                  <a:pt x="46384" y="102825"/>
                  <a:pt x="46384" y="102825"/>
                </a:cubicBezTo>
                <a:cubicBezTo>
                  <a:pt x="46153" y="102825"/>
                  <a:pt x="46153" y="102825"/>
                  <a:pt x="46153" y="102825"/>
                </a:cubicBezTo>
                <a:cubicBezTo>
                  <a:pt x="45923" y="102825"/>
                  <a:pt x="45923" y="102825"/>
                  <a:pt x="45923" y="102825"/>
                </a:cubicBezTo>
                <a:cubicBezTo>
                  <a:pt x="45923" y="102825"/>
                  <a:pt x="45923" y="102825"/>
                  <a:pt x="45923" y="102825"/>
                </a:cubicBezTo>
                <a:cubicBezTo>
                  <a:pt x="45692" y="103048"/>
                  <a:pt x="45692" y="103048"/>
                  <a:pt x="45692" y="103048"/>
                </a:cubicBezTo>
                <a:cubicBezTo>
                  <a:pt x="45692" y="103048"/>
                  <a:pt x="45692" y="103048"/>
                  <a:pt x="45692" y="103048"/>
                </a:cubicBezTo>
                <a:cubicBezTo>
                  <a:pt x="45692" y="103048"/>
                  <a:pt x="45692" y="103048"/>
                  <a:pt x="45692" y="103048"/>
                </a:cubicBezTo>
                <a:cubicBezTo>
                  <a:pt x="45692" y="103048"/>
                  <a:pt x="45692" y="103048"/>
                  <a:pt x="45692" y="103048"/>
                </a:cubicBezTo>
                <a:cubicBezTo>
                  <a:pt x="45461" y="102825"/>
                  <a:pt x="45461" y="102825"/>
                  <a:pt x="45461" y="102825"/>
                </a:cubicBezTo>
                <a:cubicBezTo>
                  <a:pt x="45461" y="103048"/>
                  <a:pt x="45461" y="103048"/>
                  <a:pt x="45461" y="103048"/>
                </a:cubicBezTo>
                <a:cubicBezTo>
                  <a:pt x="45461" y="103048"/>
                  <a:pt x="45461" y="103048"/>
                  <a:pt x="45461" y="103048"/>
                </a:cubicBezTo>
                <a:cubicBezTo>
                  <a:pt x="45461" y="103048"/>
                  <a:pt x="45461" y="103048"/>
                  <a:pt x="45461" y="103048"/>
                </a:cubicBezTo>
                <a:cubicBezTo>
                  <a:pt x="48461" y="103717"/>
                  <a:pt x="48461" y="103717"/>
                  <a:pt x="48461" y="103717"/>
                </a:cubicBezTo>
                <a:cubicBezTo>
                  <a:pt x="49153" y="103940"/>
                  <a:pt x="49153" y="104386"/>
                  <a:pt x="49846" y="104832"/>
                </a:cubicBezTo>
                <a:cubicBezTo>
                  <a:pt x="51692" y="104163"/>
                  <a:pt x="51692" y="104163"/>
                  <a:pt x="51692" y="104163"/>
                </a:cubicBezTo>
                <a:cubicBezTo>
                  <a:pt x="54000" y="105724"/>
                  <a:pt x="54000" y="105724"/>
                  <a:pt x="54000" y="105724"/>
                </a:cubicBezTo>
                <a:cubicBezTo>
                  <a:pt x="56076" y="105055"/>
                  <a:pt x="56076" y="105055"/>
                  <a:pt x="56076" y="105055"/>
                </a:cubicBezTo>
                <a:cubicBezTo>
                  <a:pt x="58153" y="105055"/>
                  <a:pt x="58153" y="105055"/>
                  <a:pt x="58153" y="105055"/>
                </a:cubicBezTo>
                <a:cubicBezTo>
                  <a:pt x="58153" y="104832"/>
                  <a:pt x="59076" y="104832"/>
                  <a:pt x="59769" y="105055"/>
                </a:cubicBezTo>
                <a:cubicBezTo>
                  <a:pt x="59769" y="105055"/>
                  <a:pt x="59769" y="105055"/>
                  <a:pt x="59769" y="105055"/>
                </a:cubicBezTo>
                <a:close/>
                <a:moveTo>
                  <a:pt x="44307" y="101710"/>
                </a:moveTo>
                <a:cubicBezTo>
                  <a:pt x="44307" y="101710"/>
                  <a:pt x="44307" y="101710"/>
                  <a:pt x="44307" y="101710"/>
                </a:cubicBezTo>
                <a:cubicBezTo>
                  <a:pt x="44307" y="101710"/>
                  <a:pt x="44307" y="101710"/>
                  <a:pt x="44307" y="101710"/>
                </a:cubicBezTo>
                <a:cubicBezTo>
                  <a:pt x="44307" y="101710"/>
                  <a:pt x="44538" y="101710"/>
                  <a:pt x="44538" y="101710"/>
                </a:cubicBezTo>
                <a:cubicBezTo>
                  <a:pt x="44538" y="101710"/>
                  <a:pt x="44538" y="101933"/>
                  <a:pt x="44538" y="101933"/>
                </a:cubicBezTo>
                <a:cubicBezTo>
                  <a:pt x="44538" y="101933"/>
                  <a:pt x="44538" y="101933"/>
                  <a:pt x="44538" y="101933"/>
                </a:cubicBezTo>
                <a:cubicBezTo>
                  <a:pt x="44538" y="101933"/>
                  <a:pt x="44538" y="101933"/>
                  <a:pt x="44769" y="102156"/>
                </a:cubicBezTo>
                <a:cubicBezTo>
                  <a:pt x="44769" y="102156"/>
                  <a:pt x="44538" y="102156"/>
                  <a:pt x="44538" y="102156"/>
                </a:cubicBezTo>
                <a:cubicBezTo>
                  <a:pt x="44538" y="102156"/>
                  <a:pt x="44538" y="102156"/>
                  <a:pt x="44538" y="102156"/>
                </a:cubicBezTo>
                <a:cubicBezTo>
                  <a:pt x="44307" y="102156"/>
                  <a:pt x="44307" y="102156"/>
                  <a:pt x="44307" y="102156"/>
                </a:cubicBezTo>
                <a:cubicBezTo>
                  <a:pt x="44307" y="102156"/>
                  <a:pt x="44307" y="102156"/>
                  <a:pt x="44307" y="102156"/>
                </a:cubicBezTo>
                <a:cubicBezTo>
                  <a:pt x="44307" y="101710"/>
                  <a:pt x="44307" y="101710"/>
                  <a:pt x="44307" y="101710"/>
                </a:cubicBezTo>
                <a:close/>
                <a:moveTo>
                  <a:pt x="103846" y="45055"/>
                </a:moveTo>
                <a:cubicBezTo>
                  <a:pt x="103846" y="45055"/>
                  <a:pt x="103846" y="45055"/>
                  <a:pt x="103846" y="45055"/>
                </a:cubicBezTo>
                <a:cubicBezTo>
                  <a:pt x="103615" y="45055"/>
                  <a:pt x="103615" y="45055"/>
                  <a:pt x="103615" y="45055"/>
                </a:cubicBezTo>
                <a:cubicBezTo>
                  <a:pt x="103384" y="44832"/>
                  <a:pt x="103384" y="44832"/>
                  <a:pt x="103384" y="44832"/>
                </a:cubicBezTo>
                <a:cubicBezTo>
                  <a:pt x="103384" y="44832"/>
                  <a:pt x="103384" y="44832"/>
                  <a:pt x="103384" y="44832"/>
                </a:cubicBezTo>
                <a:cubicBezTo>
                  <a:pt x="103384" y="44832"/>
                  <a:pt x="103384" y="44832"/>
                  <a:pt x="103384" y="44832"/>
                </a:cubicBezTo>
                <a:cubicBezTo>
                  <a:pt x="103615" y="44832"/>
                  <a:pt x="103615" y="44609"/>
                  <a:pt x="103615" y="44609"/>
                </a:cubicBezTo>
                <a:cubicBezTo>
                  <a:pt x="103615" y="44832"/>
                  <a:pt x="103846" y="44832"/>
                  <a:pt x="103846" y="45055"/>
                </a:cubicBezTo>
                <a:close/>
                <a:moveTo>
                  <a:pt x="113769" y="115985"/>
                </a:moveTo>
                <a:cubicBezTo>
                  <a:pt x="113769" y="115985"/>
                  <a:pt x="113769" y="115985"/>
                  <a:pt x="113769" y="115985"/>
                </a:cubicBezTo>
                <a:cubicBezTo>
                  <a:pt x="113307" y="116877"/>
                  <a:pt x="113307" y="116877"/>
                  <a:pt x="113307" y="116877"/>
                </a:cubicBezTo>
                <a:cubicBezTo>
                  <a:pt x="112846" y="117546"/>
                  <a:pt x="112846" y="117546"/>
                  <a:pt x="112846" y="117546"/>
                </a:cubicBezTo>
                <a:cubicBezTo>
                  <a:pt x="114000" y="117992"/>
                  <a:pt x="114000" y="117992"/>
                  <a:pt x="114000" y="117992"/>
                </a:cubicBezTo>
                <a:cubicBezTo>
                  <a:pt x="114692" y="118884"/>
                  <a:pt x="114692" y="118884"/>
                  <a:pt x="114692" y="118884"/>
                </a:cubicBezTo>
                <a:cubicBezTo>
                  <a:pt x="114692" y="118884"/>
                  <a:pt x="115153" y="119553"/>
                  <a:pt x="115615" y="119553"/>
                </a:cubicBezTo>
                <a:cubicBezTo>
                  <a:pt x="116076" y="119553"/>
                  <a:pt x="116769" y="120000"/>
                  <a:pt x="116769" y="120000"/>
                </a:cubicBezTo>
                <a:cubicBezTo>
                  <a:pt x="116769" y="120000"/>
                  <a:pt x="117230" y="119330"/>
                  <a:pt x="117230" y="118438"/>
                </a:cubicBezTo>
                <a:cubicBezTo>
                  <a:pt x="117461" y="117769"/>
                  <a:pt x="116538" y="116877"/>
                  <a:pt x="117923" y="116654"/>
                </a:cubicBezTo>
                <a:cubicBezTo>
                  <a:pt x="119307" y="116654"/>
                  <a:pt x="118384" y="115092"/>
                  <a:pt x="118384" y="115092"/>
                </a:cubicBezTo>
                <a:cubicBezTo>
                  <a:pt x="118384" y="113977"/>
                  <a:pt x="118384" y="113977"/>
                  <a:pt x="118384" y="113977"/>
                </a:cubicBezTo>
                <a:cubicBezTo>
                  <a:pt x="118153" y="112639"/>
                  <a:pt x="118153" y="112639"/>
                  <a:pt x="118153" y="112639"/>
                </a:cubicBezTo>
                <a:cubicBezTo>
                  <a:pt x="118384" y="112193"/>
                  <a:pt x="118384" y="112193"/>
                  <a:pt x="118384" y="112193"/>
                </a:cubicBezTo>
                <a:cubicBezTo>
                  <a:pt x="119076" y="111301"/>
                  <a:pt x="119076" y="111301"/>
                  <a:pt x="119076" y="111301"/>
                </a:cubicBezTo>
                <a:cubicBezTo>
                  <a:pt x="119769" y="110631"/>
                  <a:pt x="119769" y="110631"/>
                  <a:pt x="119769" y="110631"/>
                </a:cubicBezTo>
                <a:cubicBezTo>
                  <a:pt x="119769" y="110631"/>
                  <a:pt x="120000" y="109962"/>
                  <a:pt x="120000" y="109516"/>
                </a:cubicBezTo>
                <a:cubicBezTo>
                  <a:pt x="119769" y="109293"/>
                  <a:pt x="119076" y="108178"/>
                  <a:pt x="119076" y="108178"/>
                </a:cubicBezTo>
                <a:cubicBezTo>
                  <a:pt x="119769" y="105501"/>
                  <a:pt x="119769" y="105501"/>
                  <a:pt x="119769" y="105501"/>
                </a:cubicBezTo>
                <a:cubicBezTo>
                  <a:pt x="119538" y="105055"/>
                  <a:pt x="119538" y="105055"/>
                  <a:pt x="119538" y="105055"/>
                </a:cubicBezTo>
                <a:cubicBezTo>
                  <a:pt x="119307" y="104386"/>
                  <a:pt x="119307" y="104386"/>
                  <a:pt x="119307" y="104386"/>
                </a:cubicBezTo>
                <a:cubicBezTo>
                  <a:pt x="118846" y="102379"/>
                  <a:pt x="118846" y="102379"/>
                  <a:pt x="118846" y="102379"/>
                </a:cubicBezTo>
                <a:cubicBezTo>
                  <a:pt x="118846" y="99702"/>
                  <a:pt x="118846" y="99702"/>
                  <a:pt x="118846" y="99702"/>
                </a:cubicBezTo>
                <a:cubicBezTo>
                  <a:pt x="117461" y="100148"/>
                  <a:pt x="117461" y="100148"/>
                  <a:pt x="117461" y="100148"/>
                </a:cubicBezTo>
                <a:cubicBezTo>
                  <a:pt x="117923" y="101263"/>
                  <a:pt x="117923" y="101263"/>
                  <a:pt x="117923" y="101263"/>
                </a:cubicBezTo>
                <a:cubicBezTo>
                  <a:pt x="117461" y="103271"/>
                  <a:pt x="117461" y="103271"/>
                  <a:pt x="117461" y="103271"/>
                </a:cubicBezTo>
                <a:cubicBezTo>
                  <a:pt x="116307" y="103494"/>
                  <a:pt x="116307" y="103494"/>
                  <a:pt x="116307" y="103494"/>
                </a:cubicBezTo>
                <a:cubicBezTo>
                  <a:pt x="115846" y="103717"/>
                  <a:pt x="115846" y="103717"/>
                  <a:pt x="115846" y="103717"/>
                </a:cubicBezTo>
                <a:cubicBezTo>
                  <a:pt x="115153" y="104386"/>
                  <a:pt x="115153" y="104386"/>
                  <a:pt x="115153" y="104386"/>
                </a:cubicBezTo>
                <a:cubicBezTo>
                  <a:pt x="114000" y="104609"/>
                  <a:pt x="114000" y="104609"/>
                  <a:pt x="114000" y="104609"/>
                </a:cubicBezTo>
                <a:cubicBezTo>
                  <a:pt x="112846" y="105501"/>
                  <a:pt x="112846" y="105501"/>
                  <a:pt x="112846" y="105501"/>
                </a:cubicBezTo>
                <a:cubicBezTo>
                  <a:pt x="111923" y="106617"/>
                  <a:pt x="111923" y="106617"/>
                  <a:pt x="111923" y="106617"/>
                </a:cubicBezTo>
                <a:cubicBezTo>
                  <a:pt x="111230" y="107286"/>
                  <a:pt x="111230" y="107286"/>
                  <a:pt x="111230" y="107286"/>
                </a:cubicBezTo>
                <a:cubicBezTo>
                  <a:pt x="111230" y="107286"/>
                  <a:pt x="111230" y="107732"/>
                  <a:pt x="111692" y="108178"/>
                </a:cubicBezTo>
                <a:cubicBezTo>
                  <a:pt x="112153" y="108847"/>
                  <a:pt x="111000" y="111078"/>
                  <a:pt x="111000" y="111078"/>
                </a:cubicBezTo>
                <a:cubicBezTo>
                  <a:pt x="111923" y="111078"/>
                  <a:pt x="111923" y="111078"/>
                  <a:pt x="111923" y="111078"/>
                </a:cubicBezTo>
                <a:cubicBezTo>
                  <a:pt x="112153" y="112193"/>
                  <a:pt x="112153" y="112193"/>
                  <a:pt x="112153" y="112193"/>
                </a:cubicBezTo>
                <a:cubicBezTo>
                  <a:pt x="111461" y="113308"/>
                  <a:pt x="111461" y="113308"/>
                  <a:pt x="111461" y="113308"/>
                </a:cubicBezTo>
                <a:cubicBezTo>
                  <a:pt x="112153" y="113754"/>
                  <a:pt x="112153" y="113754"/>
                  <a:pt x="112153" y="113754"/>
                </a:cubicBezTo>
                <a:cubicBezTo>
                  <a:pt x="112846" y="113754"/>
                  <a:pt x="112846" y="113754"/>
                  <a:pt x="112846" y="113754"/>
                </a:cubicBezTo>
                <a:cubicBezTo>
                  <a:pt x="112153" y="115092"/>
                  <a:pt x="112153" y="115092"/>
                  <a:pt x="112153" y="115092"/>
                </a:cubicBezTo>
                <a:cubicBezTo>
                  <a:pt x="112153" y="115539"/>
                  <a:pt x="112153" y="115539"/>
                  <a:pt x="112153" y="115539"/>
                </a:cubicBezTo>
                <a:lnTo>
                  <a:pt x="113769" y="115985"/>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7" name="Shape 2042">
            <a:extLst>
              <a:ext uri="{FF2B5EF4-FFF2-40B4-BE49-F238E27FC236}">
                <a16:creationId xmlns:a16="http://schemas.microsoft.com/office/drawing/2014/main" id="{4D00FCC4-571D-B662-D7AE-7427437671B1}"/>
              </a:ext>
            </a:extLst>
          </p:cNvPr>
          <p:cNvSpPr/>
          <p:nvPr/>
        </p:nvSpPr>
        <p:spPr>
          <a:xfrm>
            <a:off x="4183832" y="1717460"/>
            <a:ext cx="861847" cy="695041"/>
          </a:xfrm>
          <a:custGeom>
            <a:avLst/>
            <a:gdLst/>
            <a:ahLst/>
            <a:cxnLst/>
            <a:rect l="0" t="0" r="0" b="0"/>
            <a:pathLst>
              <a:path w="120000" h="120000" extrusionOk="0">
                <a:moveTo>
                  <a:pt x="24201" y="44848"/>
                </a:moveTo>
                <a:cubicBezTo>
                  <a:pt x="26218" y="46666"/>
                  <a:pt x="26218" y="46666"/>
                  <a:pt x="26218" y="46666"/>
                </a:cubicBezTo>
                <a:cubicBezTo>
                  <a:pt x="27731" y="45454"/>
                  <a:pt x="27731" y="45454"/>
                  <a:pt x="27731" y="45454"/>
                </a:cubicBezTo>
                <a:cubicBezTo>
                  <a:pt x="28739" y="44242"/>
                  <a:pt x="28739" y="44242"/>
                  <a:pt x="28739" y="44242"/>
                </a:cubicBezTo>
                <a:cubicBezTo>
                  <a:pt x="29747" y="45454"/>
                  <a:pt x="29747" y="45454"/>
                  <a:pt x="29747" y="45454"/>
                </a:cubicBezTo>
                <a:cubicBezTo>
                  <a:pt x="28235" y="47272"/>
                  <a:pt x="28235" y="47272"/>
                  <a:pt x="28235" y="47272"/>
                </a:cubicBezTo>
                <a:cubicBezTo>
                  <a:pt x="27226" y="48484"/>
                  <a:pt x="27226" y="48484"/>
                  <a:pt x="27226" y="48484"/>
                </a:cubicBezTo>
                <a:cubicBezTo>
                  <a:pt x="27226" y="50303"/>
                  <a:pt x="27226" y="50303"/>
                  <a:pt x="27226" y="50303"/>
                </a:cubicBezTo>
                <a:cubicBezTo>
                  <a:pt x="25210" y="49696"/>
                  <a:pt x="25210" y="49696"/>
                  <a:pt x="25210" y="49696"/>
                </a:cubicBezTo>
                <a:cubicBezTo>
                  <a:pt x="23193" y="47272"/>
                  <a:pt x="23193" y="47272"/>
                  <a:pt x="23193" y="47272"/>
                </a:cubicBezTo>
                <a:cubicBezTo>
                  <a:pt x="22184" y="46666"/>
                  <a:pt x="22184" y="46666"/>
                  <a:pt x="22184" y="46666"/>
                </a:cubicBezTo>
                <a:cubicBezTo>
                  <a:pt x="21176" y="46060"/>
                  <a:pt x="21176" y="46060"/>
                  <a:pt x="21176" y="46060"/>
                </a:cubicBezTo>
                <a:cubicBezTo>
                  <a:pt x="20672" y="44242"/>
                  <a:pt x="20672" y="44242"/>
                  <a:pt x="20672" y="44242"/>
                </a:cubicBezTo>
                <a:cubicBezTo>
                  <a:pt x="20168" y="44848"/>
                  <a:pt x="20168" y="44848"/>
                  <a:pt x="20168" y="44848"/>
                </a:cubicBezTo>
                <a:cubicBezTo>
                  <a:pt x="18151" y="45454"/>
                  <a:pt x="18151" y="45454"/>
                  <a:pt x="18151" y="45454"/>
                </a:cubicBezTo>
                <a:cubicBezTo>
                  <a:pt x="17647" y="46060"/>
                  <a:pt x="17647" y="46060"/>
                  <a:pt x="17647" y="46060"/>
                </a:cubicBezTo>
                <a:cubicBezTo>
                  <a:pt x="17142" y="44848"/>
                  <a:pt x="17142" y="44848"/>
                  <a:pt x="17142" y="44848"/>
                </a:cubicBezTo>
                <a:cubicBezTo>
                  <a:pt x="17647" y="43636"/>
                  <a:pt x="17647" y="43636"/>
                  <a:pt x="17647" y="43636"/>
                </a:cubicBezTo>
                <a:cubicBezTo>
                  <a:pt x="16134" y="43636"/>
                  <a:pt x="16134" y="43636"/>
                  <a:pt x="16134" y="43636"/>
                </a:cubicBezTo>
                <a:cubicBezTo>
                  <a:pt x="16134" y="43636"/>
                  <a:pt x="15630" y="44242"/>
                  <a:pt x="15126" y="44242"/>
                </a:cubicBezTo>
                <a:cubicBezTo>
                  <a:pt x="14621" y="44242"/>
                  <a:pt x="14117" y="44242"/>
                  <a:pt x="14117" y="44242"/>
                </a:cubicBezTo>
                <a:cubicBezTo>
                  <a:pt x="13613" y="43636"/>
                  <a:pt x="13109" y="43030"/>
                  <a:pt x="12605" y="43030"/>
                </a:cubicBezTo>
                <a:cubicBezTo>
                  <a:pt x="12100" y="42424"/>
                  <a:pt x="11596" y="41818"/>
                  <a:pt x="11596" y="41818"/>
                </a:cubicBezTo>
                <a:cubicBezTo>
                  <a:pt x="10588" y="42424"/>
                  <a:pt x="10588" y="42424"/>
                  <a:pt x="10588" y="42424"/>
                </a:cubicBezTo>
                <a:cubicBezTo>
                  <a:pt x="9579" y="43636"/>
                  <a:pt x="9579" y="43636"/>
                  <a:pt x="9579" y="43636"/>
                </a:cubicBezTo>
                <a:cubicBezTo>
                  <a:pt x="9579" y="43030"/>
                  <a:pt x="9579" y="43030"/>
                  <a:pt x="9579" y="43030"/>
                </a:cubicBezTo>
                <a:cubicBezTo>
                  <a:pt x="8571" y="42424"/>
                  <a:pt x="8571" y="42424"/>
                  <a:pt x="8571" y="42424"/>
                </a:cubicBezTo>
                <a:cubicBezTo>
                  <a:pt x="6554" y="42424"/>
                  <a:pt x="6554" y="42424"/>
                  <a:pt x="6554" y="42424"/>
                </a:cubicBezTo>
                <a:cubicBezTo>
                  <a:pt x="6050" y="42424"/>
                  <a:pt x="6050" y="42424"/>
                  <a:pt x="6050" y="42424"/>
                </a:cubicBezTo>
                <a:cubicBezTo>
                  <a:pt x="6050" y="42424"/>
                  <a:pt x="6050" y="42424"/>
                  <a:pt x="5042" y="42424"/>
                </a:cubicBezTo>
                <a:cubicBezTo>
                  <a:pt x="4537" y="41818"/>
                  <a:pt x="4537" y="41818"/>
                  <a:pt x="4537" y="41818"/>
                </a:cubicBezTo>
                <a:cubicBezTo>
                  <a:pt x="3025" y="41212"/>
                  <a:pt x="3025" y="41212"/>
                  <a:pt x="3025" y="41212"/>
                </a:cubicBezTo>
                <a:cubicBezTo>
                  <a:pt x="1512" y="40606"/>
                  <a:pt x="1512" y="40606"/>
                  <a:pt x="1512" y="40606"/>
                </a:cubicBezTo>
                <a:cubicBezTo>
                  <a:pt x="1512" y="40606"/>
                  <a:pt x="1008" y="40606"/>
                  <a:pt x="1008" y="41212"/>
                </a:cubicBezTo>
                <a:cubicBezTo>
                  <a:pt x="1008" y="42424"/>
                  <a:pt x="0" y="43030"/>
                  <a:pt x="0" y="43636"/>
                </a:cubicBezTo>
                <a:cubicBezTo>
                  <a:pt x="504" y="44242"/>
                  <a:pt x="1008" y="44242"/>
                  <a:pt x="1512" y="45454"/>
                </a:cubicBezTo>
                <a:cubicBezTo>
                  <a:pt x="2521" y="46060"/>
                  <a:pt x="2521" y="46060"/>
                  <a:pt x="2521" y="46060"/>
                </a:cubicBezTo>
                <a:cubicBezTo>
                  <a:pt x="4033" y="46060"/>
                  <a:pt x="4033" y="46060"/>
                  <a:pt x="4033" y="46060"/>
                </a:cubicBezTo>
                <a:cubicBezTo>
                  <a:pt x="4537" y="45454"/>
                  <a:pt x="4537" y="45454"/>
                  <a:pt x="4537" y="45454"/>
                </a:cubicBezTo>
                <a:cubicBezTo>
                  <a:pt x="6554" y="46060"/>
                  <a:pt x="6554" y="46060"/>
                  <a:pt x="6554" y="46060"/>
                </a:cubicBezTo>
                <a:cubicBezTo>
                  <a:pt x="7058" y="47272"/>
                  <a:pt x="7563" y="48484"/>
                  <a:pt x="8067" y="47878"/>
                </a:cubicBezTo>
                <a:cubicBezTo>
                  <a:pt x="8571" y="47272"/>
                  <a:pt x="8571" y="47272"/>
                  <a:pt x="8571" y="47272"/>
                </a:cubicBezTo>
                <a:cubicBezTo>
                  <a:pt x="9579" y="47878"/>
                  <a:pt x="9579" y="47878"/>
                  <a:pt x="9579" y="47878"/>
                </a:cubicBezTo>
                <a:cubicBezTo>
                  <a:pt x="9579" y="47878"/>
                  <a:pt x="10084" y="50303"/>
                  <a:pt x="11092" y="50303"/>
                </a:cubicBezTo>
                <a:cubicBezTo>
                  <a:pt x="11596" y="50909"/>
                  <a:pt x="12100" y="50909"/>
                  <a:pt x="12100" y="50909"/>
                </a:cubicBezTo>
                <a:cubicBezTo>
                  <a:pt x="14117" y="52121"/>
                  <a:pt x="14117" y="52121"/>
                  <a:pt x="14117" y="52121"/>
                </a:cubicBezTo>
                <a:cubicBezTo>
                  <a:pt x="15126" y="52121"/>
                  <a:pt x="15126" y="52121"/>
                  <a:pt x="15126" y="52121"/>
                </a:cubicBezTo>
                <a:cubicBezTo>
                  <a:pt x="15126" y="52121"/>
                  <a:pt x="16638" y="51515"/>
                  <a:pt x="16638" y="52121"/>
                </a:cubicBezTo>
                <a:cubicBezTo>
                  <a:pt x="16638" y="52727"/>
                  <a:pt x="17647" y="53333"/>
                  <a:pt x="17142" y="53939"/>
                </a:cubicBezTo>
                <a:cubicBezTo>
                  <a:pt x="17142" y="53939"/>
                  <a:pt x="17142" y="54545"/>
                  <a:pt x="17142" y="55151"/>
                </a:cubicBezTo>
                <a:cubicBezTo>
                  <a:pt x="17142" y="55757"/>
                  <a:pt x="17142" y="56363"/>
                  <a:pt x="17142" y="56363"/>
                </a:cubicBezTo>
                <a:cubicBezTo>
                  <a:pt x="15630" y="58181"/>
                  <a:pt x="15630" y="58181"/>
                  <a:pt x="15630" y="58181"/>
                </a:cubicBezTo>
                <a:cubicBezTo>
                  <a:pt x="15630" y="59393"/>
                  <a:pt x="15630" y="59393"/>
                  <a:pt x="15630" y="59393"/>
                </a:cubicBezTo>
                <a:cubicBezTo>
                  <a:pt x="15630" y="59393"/>
                  <a:pt x="15630" y="60606"/>
                  <a:pt x="15126" y="60606"/>
                </a:cubicBezTo>
                <a:cubicBezTo>
                  <a:pt x="15126" y="61212"/>
                  <a:pt x="14621" y="63030"/>
                  <a:pt x="14621" y="63030"/>
                </a:cubicBezTo>
                <a:cubicBezTo>
                  <a:pt x="16134" y="61818"/>
                  <a:pt x="16134" y="61818"/>
                  <a:pt x="16134" y="61818"/>
                </a:cubicBezTo>
                <a:cubicBezTo>
                  <a:pt x="16134" y="61818"/>
                  <a:pt x="16638" y="61818"/>
                  <a:pt x="16638" y="62424"/>
                </a:cubicBezTo>
                <a:cubicBezTo>
                  <a:pt x="16134" y="63636"/>
                  <a:pt x="15630" y="64242"/>
                  <a:pt x="15630" y="64242"/>
                </a:cubicBezTo>
                <a:cubicBezTo>
                  <a:pt x="15630" y="64242"/>
                  <a:pt x="16134" y="66060"/>
                  <a:pt x="16638" y="65454"/>
                </a:cubicBezTo>
                <a:cubicBezTo>
                  <a:pt x="17647" y="64848"/>
                  <a:pt x="17647" y="64848"/>
                  <a:pt x="17647" y="64848"/>
                </a:cubicBezTo>
                <a:cubicBezTo>
                  <a:pt x="18655" y="64242"/>
                  <a:pt x="18655" y="64242"/>
                  <a:pt x="18655" y="64242"/>
                </a:cubicBezTo>
                <a:cubicBezTo>
                  <a:pt x="20168" y="63636"/>
                  <a:pt x="20168" y="63636"/>
                  <a:pt x="20168" y="63636"/>
                </a:cubicBezTo>
                <a:cubicBezTo>
                  <a:pt x="20168" y="63636"/>
                  <a:pt x="20168" y="63636"/>
                  <a:pt x="20672" y="63030"/>
                </a:cubicBezTo>
                <a:cubicBezTo>
                  <a:pt x="21680" y="63030"/>
                  <a:pt x="23193" y="63030"/>
                  <a:pt x="23193" y="63030"/>
                </a:cubicBezTo>
                <a:cubicBezTo>
                  <a:pt x="23193" y="63030"/>
                  <a:pt x="23697" y="64848"/>
                  <a:pt x="23193" y="64848"/>
                </a:cubicBezTo>
                <a:cubicBezTo>
                  <a:pt x="22689" y="64848"/>
                  <a:pt x="20672" y="64242"/>
                  <a:pt x="20672" y="64242"/>
                </a:cubicBezTo>
                <a:cubicBezTo>
                  <a:pt x="19663" y="64848"/>
                  <a:pt x="19663" y="64848"/>
                  <a:pt x="19663" y="64848"/>
                </a:cubicBezTo>
                <a:cubicBezTo>
                  <a:pt x="18655" y="65454"/>
                  <a:pt x="18655" y="65454"/>
                  <a:pt x="18655" y="65454"/>
                </a:cubicBezTo>
                <a:cubicBezTo>
                  <a:pt x="17647" y="66666"/>
                  <a:pt x="17647" y="66666"/>
                  <a:pt x="17647" y="66666"/>
                </a:cubicBezTo>
                <a:cubicBezTo>
                  <a:pt x="17647" y="66666"/>
                  <a:pt x="16638" y="68484"/>
                  <a:pt x="17142" y="68484"/>
                </a:cubicBezTo>
                <a:cubicBezTo>
                  <a:pt x="17647" y="69090"/>
                  <a:pt x="16134" y="69696"/>
                  <a:pt x="16134" y="69696"/>
                </a:cubicBezTo>
                <a:cubicBezTo>
                  <a:pt x="15630" y="69696"/>
                  <a:pt x="15630" y="69696"/>
                  <a:pt x="15630" y="69696"/>
                </a:cubicBezTo>
                <a:cubicBezTo>
                  <a:pt x="15630" y="70303"/>
                  <a:pt x="15630" y="70303"/>
                  <a:pt x="15630" y="70303"/>
                </a:cubicBezTo>
                <a:cubicBezTo>
                  <a:pt x="15630" y="70303"/>
                  <a:pt x="15630" y="70303"/>
                  <a:pt x="16134" y="70909"/>
                </a:cubicBezTo>
                <a:cubicBezTo>
                  <a:pt x="16638" y="70909"/>
                  <a:pt x="18151" y="70909"/>
                  <a:pt x="18151" y="70909"/>
                </a:cubicBezTo>
                <a:cubicBezTo>
                  <a:pt x="18151" y="70909"/>
                  <a:pt x="19159" y="70303"/>
                  <a:pt x="18655" y="70909"/>
                </a:cubicBezTo>
                <a:cubicBezTo>
                  <a:pt x="18655" y="71515"/>
                  <a:pt x="18151" y="73333"/>
                  <a:pt x="18151" y="73333"/>
                </a:cubicBezTo>
                <a:cubicBezTo>
                  <a:pt x="18151" y="73333"/>
                  <a:pt x="17647" y="73939"/>
                  <a:pt x="16134" y="73939"/>
                </a:cubicBezTo>
                <a:cubicBezTo>
                  <a:pt x="15126" y="74545"/>
                  <a:pt x="13613" y="75151"/>
                  <a:pt x="13613" y="75151"/>
                </a:cubicBezTo>
                <a:cubicBezTo>
                  <a:pt x="12605" y="76969"/>
                  <a:pt x="12605" y="76969"/>
                  <a:pt x="12605" y="76969"/>
                </a:cubicBezTo>
                <a:cubicBezTo>
                  <a:pt x="12605" y="76969"/>
                  <a:pt x="13109" y="77575"/>
                  <a:pt x="11596" y="77575"/>
                </a:cubicBezTo>
                <a:cubicBezTo>
                  <a:pt x="10588" y="77575"/>
                  <a:pt x="9579" y="77575"/>
                  <a:pt x="9579" y="77575"/>
                </a:cubicBezTo>
                <a:cubicBezTo>
                  <a:pt x="8571" y="77575"/>
                  <a:pt x="8571" y="77575"/>
                  <a:pt x="8571" y="77575"/>
                </a:cubicBezTo>
                <a:cubicBezTo>
                  <a:pt x="8571" y="77575"/>
                  <a:pt x="7563" y="78181"/>
                  <a:pt x="7563" y="78181"/>
                </a:cubicBezTo>
                <a:cubicBezTo>
                  <a:pt x="7058" y="77575"/>
                  <a:pt x="6554" y="76969"/>
                  <a:pt x="6554" y="76969"/>
                </a:cubicBezTo>
                <a:cubicBezTo>
                  <a:pt x="7058" y="74545"/>
                  <a:pt x="7058" y="74545"/>
                  <a:pt x="7058" y="74545"/>
                </a:cubicBezTo>
                <a:cubicBezTo>
                  <a:pt x="6554" y="73939"/>
                  <a:pt x="6554" y="73939"/>
                  <a:pt x="6554" y="73939"/>
                </a:cubicBezTo>
                <a:cubicBezTo>
                  <a:pt x="6554" y="72121"/>
                  <a:pt x="6554" y="72121"/>
                  <a:pt x="6554" y="72121"/>
                </a:cubicBezTo>
                <a:cubicBezTo>
                  <a:pt x="6554" y="72121"/>
                  <a:pt x="5042" y="73333"/>
                  <a:pt x="5042" y="73939"/>
                </a:cubicBezTo>
                <a:cubicBezTo>
                  <a:pt x="4537" y="73939"/>
                  <a:pt x="4537" y="75151"/>
                  <a:pt x="4537" y="75151"/>
                </a:cubicBezTo>
                <a:cubicBezTo>
                  <a:pt x="3529" y="76969"/>
                  <a:pt x="3529" y="76969"/>
                  <a:pt x="3529" y="76969"/>
                </a:cubicBezTo>
                <a:cubicBezTo>
                  <a:pt x="3025" y="76969"/>
                  <a:pt x="3025" y="76969"/>
                  <a:pt x="3025" y="76969"/>
                </a:cubicBezTo>
                <a:cubicBezTo>
                  <a:pt x="3025" y="79393"/>
                  <a:pt x="3025" y="79393"/>
                  <a:pt x="3025" y="79393"/>
                </a:cubicBezTo>
                <a:cubicBezTo>
                  <a:pt x="2521" y="80606"/>
                  <a:pt x="2521" y="80606"/>
                  <a:pt x="2521" y="80606"/>
                </a:cubicBezTo>
                <a:cubicBezTo>
                  <a:pt x="2521" y="80606"/>
                  <a:pt x="2016" y="80606"/>
                  <a:pt x="2521" y="81212"/>
                </a:cubicBezTo>
                <a:cubicBezTo>
                  <a:pt x="3025" y="81212"/>
                  <a:pt x="5042" y="82424"/>
                  <a:pt x="5042" y="82424"/>
                </a:cubicBezTo>
                <a:cubicBezTo>
                  <a:pt x="5042" y="82424"/>
                  <a:pt x="5546" y="81818"/>
                  <a:pt x="6554" y="83030"/>
                </a:cubicBezTo>
                <a:cubicBezTo>
                  <a:pt x="7058" y="83636"/>
                  <a:pt x="8067" y="84242"/>
                  <a:pt x="8067" y="84242"/>
                </a:cubicBezTo>
                <a:cubicBezTo>
                  <a:pt x="8571" y="84242"/>
                  <a:pt x="8571" y="84242"/>
                  <a:pt x="8571" y="84242"/>
                </a:cubicBezTo>
                <a:cubicBezTo>
                  <a:pt x="10084" y="83636"/>
                  <a:pt x="10084" y="83636"/>
                  <a:pt x="10084" y="83636"/>
                </a:cubicBezTo>
                <a:cubicBezTo>
                  <a:pt x="11092" y="84848"/>
                  <a:pt x="11092" y="84848"/>
                  <a:pt x="11092" y="84848"/>
                </a:cubicBezTo>
                <a:cubicBezTo>
                  <a:pt x="13613" y="85454"/>
                  <a:pt x="13613" y="85454"/>
                  <a:pt x="13613" y="85454"/>
                </a:cubicBezTo>
                <a:cubicBezTo>
                  <a:pt x="13613" y="85454"/>
                  <a:pt x="14117" y="86666"/>
                  <a:pt x="14117" y="87272"/>
                </a:cubicBezTo>
                <a:cubicBezTo>
                  <a:pt x="14621" y="87272"/>
                  <a:pt x="15630" y="89090"/>
                  <a:pt x="15630" y="89090"/>
                </a:cubicBezTo>
                <a:cubicBezTo>
                  <a:pt x="15630" y="89090"/>
                  <a:pt x="15630" y="87878"/>
                  <a:pt x="16638" y="88484"/>
                </a:cubicBezTo>
                <a:cubicBezTo>
                  <a:pt x="18151" y="88484"/>
                  <a:pt x="18655" y="88484"/>
                  <a:pt x="18655" y="88484"/>
                </a:cubicBezTo>
                <a:cubicBezTo>
                  <a:pt x="18655" y="88484"/>
                  <a:pt x="19663" y="88484"/>
                  <a:pt x="20168" y="89090"/>
                </a:cubicBezTo>
                <a:cubicBezTo>
                  <a:pt x="20672" y="89696"/>
                  <a:pt x="22184" y="92727"/>
                  <a:pt x="22184" y="92727"/>
                </a:cubicBezTo>
                <a:cubicBezTo>
                  <a:pt x="23193" y="95757"/>
                  <a:pt x="23193" y="95757"/>
                  <a:pt x="23193" y="95757"/>
                </a:cubicBezTo>
                <a:cubicBezTo>
                  <a:pt x="24201" y="98181"/>
                  <a:pt x="24201" y="98181"/>
                  <a:pt x="24201" y="98181"/>
                </a:cubicBezTo>
                <a:cubicBezTo>
                  <a:pt x="24201" y="98181"/>
                  <a:pt x="24201" y="98787"/>
                  <a:pt x="25210" y="99393"/>
                </a:cubicBezTo>
                <a:cubicBezTo>
                  <a:pt x="26218" y="100606"/>
                  <a:pt x="26722" y="101818"/>
                  <a:pt x="26722" y="101818"/>
                </a:cubicBezTo>
                <a:cubicBezTo>
                  <a:pt x="26722" y="101818"/>
                  <a:pt x="26722" y="102424"/>
                  <a:pt x="27226" y="103030"/>
                </a:cubicBezTo>
                <a:cubicBezTo>
                  <a:pt x="27731" y="104242"/>
                  <a:pt x="28739" y="105454"/>
                  <a:pt x="28739" y="105454"/>
                </a:cubicBezTo>
                <a:cubicBezTo>
                  <a:pt x="28739" y="105454"/>
                  <a:pt x="28739" y="106060"/>
                  <a:pt x="29243" y="106666"/>
                </a:cubicBezTo>
                <a:cubicBezTo>
                  <a:pt x="30252" y="107272"/>
                  <a:pt x="31260" y="107272"/>
                  <a:pt x="31764" y="107878"/>
                </a:cubicBezTo>
                <a:cubicBezTo>
                  <a:pt x="32773" y="109090"/>
                  <a:pt x="33781" y="110303"/>
                  <a:pt x="33781" y="110303"/>
                </a:cubicBezTo>
                <a:cubicBezTo>
                  <a:pt x="33781" y="110303"/>
                  <a:pt x="36302" y="113333"/>
                  <a:pt x="37310" y="114545"/>
                </a:cubicBezTo>
                <a:cubicBezTo>
                  <a:pt x="38319" y="115757"/>
                  <a:pt x="39327" y="116969"/>
                  <a:pt x="39831" y="116969"/>
                </a:cubicBezTo>
                <a:cubicBezTo>
                  <a:pt x="40336" y="117575"/>
                  <a:pt x="42857" y="118181"/>
                  <a:pt x="42857" y="118181"/>
                </a:cubicBezTo>
                <a:cubicBezTo>
                  <a:pt x="42857" y="118181"/>
                  <a:pt x="44369" y="119999"/>
                  <a:pt x="44873" y="119393"/>
                </a:cubicBezTo>
                <a:cubicBezTo>
                  <a:pt x="45882" y="119393"/>
                  <a:pt x="43865" y="118787"/>
                  <a:pt x="46890" y="118787"/>
                </a:cubicBezTo>
                <a:cubicBezTo>
                  <a:pt x="49915" y="118787"/>
                  <a:pt x="51932" y="119999"/>
                  <a:pt x="51932" y="119999"/>
                </a:cubicBezTo>
                <a:cubicBezTo>
                  <a:pt x="53949" y="118181"/>
                  <a:pt x="53949" y="118181"/>
                  <a:pt x="53949" y="118181"/>
                </a:cubicBezTo>
                <a:cubicBezTo>
                  <a:pt x="53949" y="118181"/>
                  <a:pt x="53445" y="119393"/>
                  <a:pt x="53949" y="117575"/>
                </a:cubicBezTo>
                <a:cubicBezTo>
                  <a:pt x="54453" y="116363"/>
                  <a:pt x="54957" y="115151"/>
                  <a:pt x="54957" y="115151"/>
                </a:cubicBezTo>
                <a:cubicBezTo>
                  <a:pt x="54957" y="115151"/>
                  <a:pt x="54453" y="113939"/>
                  <a:pt x="55966" y="113939"/>
                </a:cubicBezTo>
                <a:cubicBezTo>
                  <a:pt x="56974" y="113939"/>
                  <a:pt x="60000" y="113333"/>
                  <a:pt x="60504" y="113333"/>
                </a:cubicBezTo>
                <a:cubicBezTo>
                  <a:pt x="61008" y="113333"/>
                  <a:pt x="61008" y="113939"/>
                  <a:pt x="61512" y="113333"/>
                </a:cubicBezTo>
                <a:cubicBezTo>
                  <a:pt x="61512" y="112727"/>
                  <a:pt x="66050" y="114545"/>
                  <a:pt x="66050" y="114545"/>
                </a:cubicBezTo>
                <a:cubicBezTo>
                  <a:pt x="66554" y="113333"/>
                  <a:pt x="66554" y="113333"/>
                  <a:pt x="66554" y="113333"/>
                </a:cubicBezTo>
                <a:cubicBezTo>
                  <a:pt x="67563" y="112727"/>
                  <a:pt x="67563" y="112727"/>
                  <a:pt x="67563" y="112727"/>
                </a:cubicBezTo>
                <a:cubicBezTo>
                  <a:pt x="68571" y="115151"/>
                  <a:pt x="68571" y="115151"/>
                  <a:pt x="68571" y="115151"/>
                </a:cubicBezTo>
                <a:cubicBezTo>
                  <a:pt x="70588" y="115151"/>
                  <a:pt x="70588" y="115151"/>
                  <a:pt x="70588" y="115151"/>
                </a:cubicBezTo>
                <a:cubicBezTo>
                  <a:pt x="70588" y="115151"/>
                  <a:pt x="72100" y="114545"/>
                  <a:pt x="73109" y="114545"/>
                </a:cubicBezTo>
                <a:cubicBezTo>
                  <a:pt x="73613" y="114545"/>
                  <a:pt x="75630" y="113333"/>
                  <a:pt x="75630" y="113333"/>
                </a:cubicBezTo>
                <a:cubicBezTo>
                  <a:pt x="75630" y="113333"/>
                  <a:pt x="76134" y="112121"/>
                  <a:pt x="76638" y="112121"/>
                </a:cubicBezTo>
                <a:cubicBezTo>
                  <a:pt x="77142" y="111515"/>
                  <a:pt x="78655" y="111515"/>
                  <a:pt x="79159" y="111515"/>
                </a:cubicBezTo>
                <a:cubicBezTo>
                  <a:pt x="80168" y="111515"/>
                  <a:pt x="81680" y="110909"/>
                  <a:pt x="81680" y="110909"/>
                </a:cubicBezTo>
                <a:cubicBezTo>
                  <a:pt x="82689" y="109696"/>
                  <a:pt x="82689" y="109696"/>
                  <a:pt x="82689" y="109696"/>
                </a:cubicBezTo>
                <a:cubicBezTo>
                  <a:pt x="82689" y="109696"/>
                  <a:pt x="83193" y="109090"/>
                  <a:pt x="84201" y="109090"/>
                </a:cubicBezTo>
                <a:cubicBezTo>
                  <a:pt x="84705" y="109696"/>
                  <a:pt x="86722" y="109696"/>
                  <a:pt x="86722" y="109696"/>
                </a:cubicBezTo>
                <a:cubicBezTo>
                  <a:pt x="88235" y="108484"/>
                  <a:pt x="88235" y="108484"/>
                  <a:pt x="88235" y="108484"/>
                </a:cubicBezTo>
                <a:cubicBezTo>
                  <a:pt x="89747" y="107878"/>
                  <a:pt x="89747" y="107878"/>
                  <a:pt x="89747" y="107878"/>
                </a:cubicBezTo>
                <a:cubicBezTo>
                  <a:pt x="89747" y="107878"/>
                  <a:pt x="89747" y="107272"/>
                  <a:pt x="90252" y="107878"/>
                </a:cubicBezTo>
                <a:cubicBezTo>
                  <a:pt x="90756" y="108484"/>
                  <a:pt x="91764" y="109696"/>
                  <a:pt x="91764" y="109696"/>
                </a:cubicBezTo>
                <a:cubicBezTo>
                  <a:pt x="93781" y="110303"/>
                  <a:pt x="93781" y="110303"/>
                  <a:pt x="93781" y="110303"/>
                </a:cubicBezTo>
                <a:cubicBezTo>
                  <a:pt x="95294" y="109696"/>
                  <a:pt x="95294" y="109696"/>
                  <a:pt x="95294" y="109696"/>
                </a:cubicBezTo>
                <a:cubicBezTo>
                  <a:pt x="96302" y="108484"/>
                  <a:pt x="96302" y="108484"/>
                  <a:pt x="96302" y="108484"/>
                </a:cubicBezTo>
                <a:cubicBezTo>
                  <a:pt x="96302" y="108484"/>
                  <a:pt x="96302" y="107878"/>
                  <a:pt x="97815" y="107878"/>
                </a:cubicBezTo>
                <a:cubicBezTo>
                  <a:pt x="99327" y="107878"/>
                  <a:pt x="99831" y="107878"/>
                  <a:pt x="99831" y="107878"/>
                </a:cubicBezTo>
                <a:cubicBezTo>
                  <a:pt x="99831" y="107878"/>
                  <a:pt x="101344" y="107878"/>
                  <a:pt x="101344" y="107272"/>
                </a:cubicBezTo>
                <a:cubicBezTo>
                  <a:pt x="101344" y="106666"/>
                  <a:pt x="101344" y="105454"/>
                  <a:pt x="101848" y="104848"/>
                </a:cubicBezTo>
                <a:cubicBezTo>
                  <a:pt x="101848" y="104242"/>
                  <a:pt x="103865" y="101818"/>
                  <a:pt x="103865" y="101818"/>
                </a:cubicBezTo>
                <a:cubicBezTo>
                  <a:pt x="104873" y="101212"/>
                  <a:pt x="104873" y="101212"/>
                  <a:pt x="104873" y="101212"/>
                </a:cubicBezTo>
                <a:cubicBezTo>
                  <a:pt x="104369" y="99393"/>
                  <a:pt x="104369" y="99393"/>
                  <a:pt x="104369" y="99393"/>
                </a:cubicBezTo>
                <a:cubicBezTo>
                  <a:pt x="104873" y="98181"/>
                  <a:pt x="104873" y="98181"/>
                  <a:pt x="104873" y="98181"/>
                </a:cubicBezTo>
                <a:cubicBezTo>
                  <a:pt x="104873" y="98181"/>
                  <a:pt x="106386" y="97575"/>
                  <a:pt x="105882" y="98787"/>
                </a:cubicBezTo>
                <a:cubicBezTo>
                  <a:pt x="105378" y="99999"/>
                  <a:pt x="105882" y="100606"/>
                  <a:pt x="105882" y="100606"/>
                </a:cubicBezTo>
                <a:cubicBezTo>
                  <a:pt x="105882" y="100606"/>
                  <a:pt x="106386" y="99999"/>
                  <a:pt x="106890" y="99999"/>
                </a:cubicBezTo>
                <a:cubicBezTo>
                  <a:pt x="107899" y="99999"/>
                  <a:pt x="107899" y="99393"/>
                  <a:pt x="108403" y="99393"/>
                </a:cubicBezTo>
                <a:cubicBezTo>
                  <a:pt x="109411" y="99999"/>
                  <a:pt x="109915" y="99393"/>
                  <a:pt x="109915" y="99393"/>
                </a:cubicBezTo>
                <a:cubicBezTo>
                  <a:pt x="109915" y="99393"/>
                  <a:pt x="109411" y="98181"/>
                  <a:pt x="109915" y="98181"/>
                </a:cubicBezTo>
                <a:cubicBezTo>
                  <a:pt x="110420" y="98787"/>
                  <a:pt x="111428" y="98787"/>
                  <a:pt x="111428" y="98787"/>
                </a:cubicBezTo>
                <a:cubicBezTo>
                  <a:pt x="111428" y="98787"/>
                  <a:pt x="111932" y="98787"/>
                  <a:pt x="111932" y="98181"/>
                </a:cubicBezTo>
                <a:cubicBezTo>
                  <a:pt x="111932" y="98181"/>
                  <a:pt x="110420" y="96969"/>
                  <a:pt x="110924" y="96969"/>
                </a:cubicBezTo>
                <a:cubicBezTo>
                  <a:pt x="111428" y="97575"/>
                  <a:pt x="112436" y="96969"/>
                  <a:pt x="112436" y="96969"/>
                </a:cubicBezTo>
                <a:cubicBezTo>
                  <a:pt x="112436" y="96969"/>
                  <a:pt x="113949" y="97575"/>
                  <a:pt x="112436" y="96363"/>
                </a:cubicBezTo>
                <a:cubicBezTo>
                  <a:pt x="111428" y="94545"/>
                  <a:pt x="112941" y="94545"/>
                  <a:pt x="112941" y="94545"/>
                </a:cubicBezTo>
                <a:cubicBezTo>
                  <a:pt x="112941" y="94545"/>
                  <a:pt x="114453" y="95151"/>
                  <a:pt x="113949" y="95151"/>
                </a:cubicBezTo>
                <a:cubicBezTo>
                  <a:pt x="113445" y="94545"/>
                  <a:pt x="111428" y="91515"/>
                  <a:pt x="111428" y="91515"/>
                </a:cubicBezTo>
                <a:cubicBezTo>
                  <a:pt x="111428" y="90909"/>
                  <a:pt x="111428" y="90909"/>
                  <a:pt x="111428" y="90909"/>
                </a:cubicBezTo>
                <a:cubicBezTo>
                  <a:pt x="111428" y="89696"/>
                  <a:pt x="111428" y="89696"/>
                  <a:pt x="111428" y="89696"/>
                </a:cubicBezTo>
                <a:cubicBezTo>
                  <a:pt x="111428" y="89696"/>
                  <a:pt x="112436" y="90303"/>
                  <a:pt x="112941" y="90909"/>
                </a:cubicBezTo>
                <a:cubicBezTo>
                  <a:pt x="112941" y="90909"/>
                  <a:pt x="112941" y="90909"/>
                  <a:pt x="113445" y="91515"/>
                </a:cubicBezTo>
                <a:cubicBezTo>
                  <a:pt x="114453" y="92121"/>
                  <a:pt x="113949" y="93333"/>
                  <a:pt x="114453" y="93333"/>
                </a:cubicBezTo>
                <a:cubicBezTo>
                  <a:pt x="114957" y="93939"/>
                  <a:pt x="116470" y="93333"/>
                  <a:pt x="116470" y="93333"/>
                </a:cubicBezTo>
                <a:cubicBezTo>
                  <a:pt x="117478" y="91515"/>
                  <a:pt x="117478" y="91515"/>
                  <a:pt x="117478" y="91515"/>
                </a:cubicBezTo>
                <a:cubicBezTo>
                  <a:pt x="117478" y="91515"/>
                  <a:pt x="119495" y="89090"/>
                  <a:pt x="118991" y="89090"/>
                </a:cubicBezTo>
                <a:cubicBezTo>
                  <a:pt x="118487" y="88484"/>
                  <a:pt x="115966" y="89696"/>
                  <a:pt x="115966" y="89696"/>
                </a:cubicBezTo>
                <a:cubicBezTo>
                  <a:pt x="116974" y="87272"/>
                  <a:pt x="116974" y="87272"/>
                  <a:pt x="116974" y="87272"/>
                </a:cubicBezTo>
                <a:cubicBezTo>
                  <a:pt x="115462" y="86666"/>
                  <a:pt x="115462" y="86666"/>
                  <a:pt x="115462" y="86666"/>
                </a:cubicBezTo>
                <a:cubicBezTo>
                  <a:pt x="114957" y="86060"/>
                  <a:pt x="114957" y="86060"/>
                  <a:pt x="114957" y="86060"/>
                </a:cubicBezTo>
                <a:cubicBezTo>
                  <a:pt x="114957" y="86060"/>
                  <a:pt x="116470" y="86060"/>
                  <a:pt x="116470" y="86060"/>
                </a:cubicBezTo>
                <a:cubicBezTo>
                  <a:pt x="116974" y="86060"/>
                  <a:pt x="117983" y="85454"/>
                  <a:pt x="117983" y="85454"/>
                </a:cubicBezTo>
                <a:cubicBezTo>
                  <a:pt x="117983" y="84242"/>
                  <a:pt x="117983" y="84242"/>
                  <a:pt x="117983" y="84242"/>
                </a:cubicBezTo>
                <a:cubicBezTo>
                  <a:pt x="116470" y="83030"/>
                  <a:pt x="116470" y="83030"/>
                  <a:pt x="116470" y="83030"/>
                </a:cubicBezTo>
                <a:cubicBezTo>
                  <a:pt x="116974" y="82424"/>
                  <a:pt x="116974" y="82424"/>
                  <a:pt x="116974" y="82424"/>
                </a:cubicBezTo>
                <a:cubicBezTo>
                  <a:pt x="117478" y="81212"/>
                  <a:pt x="117478" y="81212"/>
                  <a:pt x="117478" y="81212"/>
                </a:cubicBezTo>
                <a:cubicBezTo>
                  <a:pt x="118487" y="80606"/>
                  <a:pt x="118487" y="80606"/>
                  <a:pt x="118487" y="80606"/>
                </a:cubicBezTo>
                <a:cubicBezTo>
                  <a:pt x="120000" y="76969"/>
                  <a:pt x="120000" y="76969"/>
                  <a:pt x="120000" y="76969"/>
                </a:cubicBezTo>
                <a:cubicBezTo>
                  <a:pt x="119495" y="75757"/>
                  <a:pt x="119495" y="75757"/>
                  <a:pt x="119495" y="75757"/>
                </a:cubicBezTo>
                <a:cubicBezTo>
                  <a:pt x="118487" y="75757"/>
                  <a:pt x="118487" y="75757"/>
                  <a:pt x="118487" y="75757"/>
                </a:cubicBezTo>
                <a:cubicBezTo>
                  <a:pt x="118487" y="73333"/>
                  <a:pt x="118487" y="73333"/>
                  <a:pt x="118487" y="73333"/>
                </a:cubicBezTo>
                <a:cubicBezTo>
                  <a:pt x="116470" y="72121"/>
                  <a:pt x="116470" y="72121"/>
                  <a:pt x="116470" y="72121"/>
                </a:cubicBezTo>
                <a:cubicBezTo>
                  <a:pt x="116470" y="72121"/>
                  <a:pt x="114957" y="70909"/>
                  <a:pt x="114957" y="70303"/>
                </a:cubicBezTo>
                <a:cubicBezTo>
                  <a:pt x="114957" y="70303"/>
                  <a:pt x="114957" y="69090"/>
                  <a:pt x="114453" y="69696"/>
                </a:cubicBezTo>
                <a:cubicBezTo>
                  <a:pt x="113949" y="69696"/>
                  <a:pt x="113445" y="69090"/>
                  <a:pt x="113445" y="69090"/>
                </a:cubicBezTo>
                <a:cubicBezTo>
                  <a:pt x="113445" y="69090"/>
                  <a:pt x="113445" y="67272"/>
                  <a:pt x="113445" y="67272"/>
                </a:cubicBezTo>
                <a:cubicBezTo>
                  <a:pt x="113445" y="67272"/>
                  <a:pt x="114453" y="66666"/>
                  <a:pt x="114453" y="66060"/>
                </a:cubicBezTo>
                <a:cubicBezTo>
                  <a:pt x="114957" y="65454"/>
                  <a:pt x="114453" y="64242"/>
                  <a:pt x="114453" y="64242"/>
                </a:cubicBezTo>
                <a:cubicBezTo>
                  <a:pt x="113949" y="64242"/>
                  <a:pt x="112941" y="64848"/>
                  <a:pt x="112941" y="64848"/>
                </a:cubicBezTo>
                <a:cubicBezTo>
                  <a:pt x="109915" y="65454"/>
                  <a:pt x="109915" y="65454"/>
                  <a:pt x="109915" y="65454"/>
                </a:cubicBezTo>
                <a:cubicBezTo>
                  <a:pt x="108907" y="64848"/>
                  <a:pt x="108907" y="64848"/>
                  <a:pt x="108907" y="64848"/>
                </a:cubicBezTo>
                <a:cubicBezTo>
                  <a:pt x="108907" y="64848"/>
                  <a:pt x="109411" y="64848"/>
                  <a:pt x="109411" y="64242"/>
                </a:cubicBezTo>
                <a:cubicBezTo>
                  <a:pt x="109915" y="63636"/>
                  <a:pt x="109915" y="63030"/>
                  <a:pt x="110420" y="62424"/>
                </a:cubicBezTo>
                <a:cubicBezTo>
                  <a:pt x="110924" y="61818"/>
                  <a:pt x="110924" y="62424"/>
                  <a:pt x="111428" y="61212"/>
                </a:cubicBezTo>
                <a:cubicBezTo>
                  <a:pt x="112436" y="60606"/>
                  <a:pt x="113445" y="59393"/>
                  <a:pt x="113445" y="59393"/>
                </a:cubicBezTo>
                <a:cubicBezTo>
                  <a:pt x="113445" y="57575"/>
                  <a:pt x="113445" y="57575"/>
                  <a:pt x="113445" y="57575"/>
                </a:cubicBezTo>
                <a:cubicBezTo>
                  <a:pt x="112941" y="55757"/>
                  <a:pt x="112941" y="55757"/>
                  <a:pt x="112941" y="55757"/>
                </a:cubicBezTo>
                <a:cubicBezTo>
                  <a:pt x="112941" y="55757"/>
                  <a:pt x="112436" y="55151"/>
                  <a:pt x="111932" y="55151"/>
                </a:cubicBezTo>
                <a:cubicBezTo>
                  <a:pt x="111428" y="55151"/>
                  <a:pt x="111932" y="56363"/>
                  <a:pt x="110924" y="55151"/>
                </a:cubicBezTo>
                <a:cubicBezTo>
                  <a:pt x="110420" y="54545"/>
                  <a:pt x="110420" y="54545"/>
                  <a:pt x="109915" y="53333"/>
                </a:cubicBezTo>
                <a:cubicBezTo>
                  <a:pt x="109411" y="52727"/>
                  <a:pt x="109411" y="51515"/>
                  <a:pt x="109411" y="51515"/>
                </a:cubicBezTo>
                <a:cubicBezTo>
                  <a:pt x="109411" y="51515"/>
                  <a:pt x="108403" y="50909"/>
                  <a:pt x="108907" y="50909"/>
                </a:cubicBezTo>
                <a:cubicBezTo>
                  <a:pt x="109915" y="50909"/>
                  <a:pt x="110420" y="51515"/>
                  <a:pt x="110924" y="50909"/>
                </a:cubicBezTo>
                <a:cubicBezTo>
                  <a:pt x="111428" y="50303"/>
                  <a:pt x="111428" y="50909"/>
                  <a:pt x="111428" y="50303"/>
                </a:cubicBezTo>
                <a:cubicBezTo>
                  <a:pt x="111428" y="49696"/>
                  <a:pt x="111932" y="47878"/>
                  <a:pt x="111932" y="47878"/>
                </a:cubicBezTo>
                <a:cubicBezTo>
                  <a:pt x="111932" y="47272"/>
                  <a:pt x="111932" y="47272"/>
                  <a:pt x="112941" y="46666"/>
                </a:cubicBezTo>
                <a:cubicBezTo>
                  <a:pt x="114453" y="46060"/>
                  <a:pt x="113949" y="46060"/>
                  <a:pt x="114957" y="46060"/>
                </a:cubicBezTo>
                <a:cubicBezTo>
                  <a:pt x="115462" y="45454"/>
                  <a:pt x="115966" y="44848"/>
                  <a:pt x="115462" y="44848"/>
                </a:cubicBezTo>
                <a:cubicBezTo>
                  <a:pt x="115462" y="44242"/>
                  <a:pt x="114453" y="44242"/>
                  <a:pt x="114453" y="44242"/>
                </a:cubicBezTo>
                <a:cubicBezTo>
                  <a:pt x="113949" y="43636"/>
                  <a:pt x="112941" y="44848"/>
                  <a:pt x="112941" y="44848"/>
                </a:cubicBezTo>
                <a:cubicBezTo>
                  <a:pt x="112941" y="44848"/>
                  <a:pt x="111932" y="45454"/>
                  <a:pt x="111428" y="46060"/>
                </a:cubicBezTo>
                <a:cubicBezTo>
                  <a:pt x="110924" y="46666"/>
                  <a:pt x="110420" y="46060"/>
                  <a:pt x="109915" y="46060"/>
                </a:cubicBezTo>
                <a:cubicBezTo>
                  <a:pt x="109411" y="46060"/>
                  <a:pt x="109411" y="46060"/>
                  <a:pt x="109411" y="46060"/>
                </a:cubicBezTo>
                <a:cubicBezTo>
                  <a:pt x="109411" y="46060"/>
                  <a:pt x="108403" y="45454"/>
                  <a:pt x="107899" y="46666"/>
                </a:cubicBezTo>
                <a:cubicBezTo>
                  <a:pt x="107899" y="47878"/>
                  <a:pt x="106890" y="49090"/>
                  <a:pt x="106890" y="49090"/>
                </a:cubicBezTo>
                <a:cubicBezTo>
                  <a:pt x="106890" y="49090"/>
                  <a:pt x="106386" y="49696"/>
                  <a:pt x="106386" y="48484"/>
                </a:cubicBezTo>
                <a:cubicBezTo>
                  <a:pt x="106386" y="47878"/>
                  <a:pt x="105882" y="46060"/>
                  <a:pt x="105882" y="46060"/>
                </a:cubicBezTo>
                <a:cubicBezTo>
                  <a:pt x="105882" y="46060"/>
                  <a:pt x="105882" y="46060"/>
                  <a:pt x="105882" y="46060"/>
                </a:cubicBezTo>
                <a:cubicBezTo>
                  <a:pt x="105378" y="46060"/>
                  <a:pt x="103865" y="45454"/>
                  <a:pt x="103865" y="45454"/>
                </a:cubicBezTo>
                <a:cubicBezTo>
                  <a:pt x="103865" y="45454"/>
                  <a:pt x="104369" y="45454"/>
                  <a:pt x="104369" y="44242"/>
                </a:cubicBezTo>
                <a:cubicBezTo>
                  <a:pt x="103865" y="43636"/>
                  <a:pt x="103865" y="43030"/>
                  <a:pt x="103865" y="43030"/>
                </a:cubicBezTo>
                <a:cubicBezTo>
                  <a:pt x="104369" y="43030"/>
                  <a:pt x="104873" y="43030"/>
                  <a:pt x="104873" y="43030"/>
                </a:cubicBezTo>
                <a:cubicBezTo>
                  <a:pt x="105378" y="43030"/>
                  <a:pt x="105378" y="43030"/>
                  <a:pt x="105378" y="41818"/>
                </a:cubicBezTo>
                <a:cubicBezTo>
                  <a:pt x="105378" y="40000"/>
                  <a:pt x="104873" y="39393"/>
                  <a:pt x="104873" y="39393"/>
                </a:cubicBezTo>
                <a:cubicBezTo>
                  <a:pt x="104873" y="39393"/>
                  <a:pt x="104369" y="38787"/>
                  <a:pt x="104369" y="38787"/>
                </a:cubicBezTo>
                <a:cubicBezTo>
                  <a:pt x="104369" y="36363"/>
                  <a:pt x="104369" y="36363"/>
                  <a:pt x="104369" y="36363"/>
                </a:cubicBezTo>
                <a:cubicBezTo>
                  <a:pt x="104369" y="36363"/>
                  <a:pt x="104369" y="35757"/>
                  <a:pt x="103865" y="35151"/>
                </a:cubicBezTo>
                <a:cubicBezTo>
                  <a:pt x="103361" y="34545"/>
                  <a:pt x="103361" y="33939"/>
                  <a:pt x="102857" y="34545"/>
                </a:cubicBezTo>
                <a:cubicBezTo>
                  <a:pt x="102857" y="34545"/>
                  <a:pt x="102352" y="35151"/>
                  <a:pt x="101848" y="35151"/>
                </a:cubicBezTo>
                <a:cubicBezTo>
                  <a:pt x="101344" y="34545"/>
                  <a:pt x="100336" y="33939"/>
                  <a:pt x="100336" y="33939"/>
                </a:cubicBezTo>
                <a:cubicBezTo>
                  <a:pt x="98319" y="32727"/>
                  <a:pt x="98319" y="32727"/>
                  <a:pt x="98319" y="32727"/>
                </a:cubicBezTo>
                <a:cubicBezTo>
                  <a:pt x="98319" y="32727"/>
                  <a:pt x="98319" y="32727"/>
                  <a:pt x="97815" y="33333"/>
                </a:cubicBezTo>
                <a:cubicBezTo>
                  <a:pt x="97815" y="33939"/>
                  <a:pt x="97310" y="33333"/>
                  <a:pt x="97310" y="34545"/>
                </a:cubicBezTo>
                <a:cubicBezTo>
                  <a:pt x="97815" y="35151"/>
                  <a:pt x="97815" y="35757"/>
                  <a:pt x="97815" y="36363"/>
                </a:cubicBezTo>
                <a:cubicBezTo>
                  <a:pt x="97310" y="36969"/>
                  <a:pt x="97310" y="37575"/>
                  <a:pt x="97310" y="38787"/>
                </a:cubicBezTo>
                <a:cubicBezTo>
                  <a:pt x="96806" y="39393"/>
                  <a:pt x="96302" y="39393"/>
                  <a:pt x="96302" y="40000"/>
                </a:cubicBezTo>
                <a:cubicBezTo>
                  <a:pt x="96302" y="40606"/>
                  <a:pt x="96806" y="40606"/>
                  <a:pt x="96806" y="41212"/>
                </a:cubicBezTo>
                <a:cubicBezTo>
                  <a:pt x="96806" y="41212"/>
                  <a:pt x="96302" y="42424"/>
                  <a:pt x="95798" y="42424"/>
                </a:cubicBezTo>
                <a:cubicBezTo>
                  <a:pt x="95798" y="43030"/>
                  <a:pt x="95294" y="43636"/>
                  <a:pt x="94789" y="43636"/>
                </a:cubicBezTo>
                <a:cubicBezTo>
                  <a:pt x="94789" y="43030"/>
                  <a:pt x="94285" y="43030"/>
                  <a:pt x="93781" y="43030"/>
                </a:cubicBezTo>
                <a:cubicBezTo>
                  <a:pt x="93277" y="43030"/>
                  <a:pt x="92773" y="43636"/>
                  <a:pt x="92773" y="43636"/>
                </a:cubicBezTo>
                <a:cubicBezTo>
                  <a:pt x="92773" y="43636"/>
                  <a:pt x="92268" y="44242"/>
                  <a:pt x="91764" y="43636"/>
                </a:cubicBezTo>
                <a:cubicBezTo>
                  <a:pt x="90756" y="43030"/>
                  <a:pt x="90252" y="42424"/>
                  <a:pt x="90252" y="42424"/>
                </a:cubicBezTo>
                <a:cubicBezTo>
                  <a:pt x="90252" y="41212"/>
                  <a:pt x="90252" y="41212"/>
                  <a:pt x="90252" y="41212"/>
                </a:cubicBezTo>
                <a:cubicBezTo>
                  <a:pt x="90252" y="41212"/>
                  <a:pt x="92268" y="41818"/>
                  <a:pt x="89747" y="40000"/>
                </a:cubicBezTo>
                <a:cubicBezTo>
                  <a:pt x="87731" y="38787"/>
                  <a:pt x="87731" y="38787"/>
                  <a:pt x="87731" y="38787"/>
                </a:cubicBezTo>
                <a:cubicBezTo>
                  <a:pt x="87731" y="38787"/>
                  <a:pt x="87731" y="39393"/>
                  <a:pt x="87226" y="40000"/>
                </a:cubicBezTo>
                <a:cubicBezTo>
                  <a:pt x="86722" y="40000"/>
                  <a:pt x="86722" y="40606"/>
                  <a:pt x="86722" y="40606"/>
                </a:cubicBezTo>
                <a:cubicBezTo>
                  <a:pt x="86218" y="41818"/>
                  <a:pt x="86218" y="41818"/>
                  <a:pt x="86218" y="41818"/>
                </a:cubicBezTo>
                <a:cubicBezTo>
                  <a:pt x="85714" y="41818"/>
                  <a:pt x="85714" y="41818"/>
                  <a:pt x="85714" y="41818"/>
                </a:cubicBezTo>
                <a:cubicBezTo>
                  <a:pt x="84705" y="43636"/>
                  <a:pt x="84705" y="43636"/>
                  <a:pt x="84705" y="43636"/>
                </a:cubicBezTo>
                <a:cubicBezTo>
                  <a:pt x="84705" y="43636"/>
                  <a:pt x="84201" y="44242"/>
                  <a:pt x="83697" y="44242"/>
                </a:cubicBezTo>
                <a:cubicBezTo>
                  <a:pt x="83697" y="44242"/>
                  <a:pt x="83193" y="44242"/>
                  <a:pt x="83193" y="44242"/>
                </a:cubicBezTo>
                <a:cubicBezTo>
                  <a:pt x="82689" y="44242"/>
                  <a:pt x="82184" y="44242"/>
                  <a:pt x="82184" y="43636"/>
                </a:cubicBezTo>
                <a:cubicBezTo>
                  <a:pt x="81680" y="43636"/>
                  <a:pt x="81680" y="43636"/>
                  <a:pt x="81680" y="43030"/>
                </a:cubicBezTo>
                <a:cubicBezTo>
                  <a:pt x="81680" y="42424"/>
                  <a:pt x="81680" y="41212"/>
                  <a:pt x="81176" y="40606"/>
                </a:cubicBezTo>
                <a:cubicBezTo>
                  <a:pt x="81176" y="40000"/>
                  <a:pt x="81176" y="40000"/>
                  <a:pt x="80672" y="38787"/>
                </a:cubicBezTo>
                <a:cubicBezTo>
                  <a:pt x="80168" y="38181"/>
                  <a:pt x="79663" y="36969"/>
                  <a:pt x="79663" y="36969"/>
                </a:cubicBezTo>
                <a:cubicBezTo>
                  <a:pt x="77142" y="35151"/>
                  <a:pt x="77142" y="35151"/>
                  <a:pt x="77142" y="35151"/>
                </a:cubicBezTo>
                <a:cubicBezTo>
                  <a:pt x="77142" y="35151"/>
                  <a:pt x="77647" y="34545"/>
                  <a:pt x="76638" y="34545"/>
                </a:cubicBezTo>
                <a:cubicBezTo>
                  <a:pt x="76134" y="35151"/>
                  <a:pt x="75126" y="36363"/>
                  <a:pt x="75126" y="36363"/>
                </a:cubicBezTo>
                <a:cubicBezTo>
                  <a:pt x="75126" y="36363"/>
                  <a:pt x="75126" y="37575"/>
                  <a:pt x="75126" y="38181"/>
                </a:cubicBezTo>
                <a:cubicBezTo>
                  <a:pt x="75126" y="38181"/>
                  <a:pt x="74621" y="38787"/>
                  <a:pt x="74621" y="39393"/>
                </a:cubicBezTo>
                <a:cubicBezTo>
                  <a:pt x="75126" y="40606"/>
                  <a:pt x="75630" y="41818"/>
                  <a:pt x="75126" y="42424"/>
                </a:cubicBezTo>
                <a:cubicBezTo>
                  <a:pt x="75126" y="42424"/>
                  <a:pt x="74621" y="43636"/>
                  <a:pt x="74621" y="44848"/>
                </a:cubicBezTo>
                <a:cubicBezTo>
                  <a:pt x="74621" y="46060"/>
                  <a:pt x="75126" y="47272"/>
                  <a:pt x="74621" y="47272"/>
                </a:cubicBezTo>
                <a:cubicBezTo>
                  <a:pt x="74117" y="47878"/>
                  <a:pt x="74117" y="48484"/>
                  <a:pt x="74117" y="48484"/>
                </a:cubicBezTo>
                <a:cubicBezTo>
                  <a:pt x="73613" y="48484"/>
                  <a:pt x="73613" y="48484"/>
                  <a:pt x="73613" y="48484"/>
                </a:cubicBezTo>
                <a:cubicBezTo>
                  <a:pt x="73613" y="48484"/>
                  <a:pt x="73613" y="47878"/>
                  <a:pt x="74117" y="46060"/>
                </a:cubicBezTo>
                <a:cubicBezTo>
                  <a:pt x="74117" y="44242"/>
                  <a:pt x="73613" y="43636"/>
                  <a:pt x="73613" y="43030"/>
                </a:cubicBezTo>
                <a:cubicBezTo>
                  <a:pt x="73109" y="43030"/>
                  <a:pt x="73109" y="43030"/>
                  <a:pt x="73109" y="42424"/>
                </a:cubicBezTo>
                <a:cubicBezTo>
                  <a:pt x="73109" y="41818"/>
                  <a:pt x="73109" y="41212"/>
                  <a:pt x="73109" y="41212"/>
                </a:cubicBezTo>
                <a:cubicBezTo>
                  <a:pt x="73109" y="41212"/>
                  <a:pt x="72100" y="40000"/>
                  <a:pt x="72100" y="39393"/>
                </a:cubicBezTo>
                <a:cubicBezTo>
                  <a:pt x="72100" y="38787"/>
                  <a:pt x="72605" y="38181"/>
                  <a:pt x="72605" y="36969"/>
                </a:cubicBezTo>
                <a:cubicBezTo>
                  <a:pt x="72605" y="35151"/>
                  <a:pt x="73109" y="35151"/>
                  <a:pt x="72605" y="34545"/>
                </a:cubicBezTo>
                <a:cubicBezTo>
                  <a:pt x="72100" y="33939"/>
                  <a:pt x="72605" y="33333"/>
                  <a:pt x="72100" y="32727"/>
                </a:cubicBezTo>
                <a:cubicBezTo>
                  <a:pt x="71596" y="32727"/>
                  <a:pt x="71596" y="33333"/>
                  <a:pt x="71092" y="32727"/>
                </a:cubicBezTo>
                <a:cubicBezTo>
                  <a:pt x="71092" y="32727"/>
                  <a:pt x="71092" y="33333"/>
                  <a:pt x="71092" y="33333"/>
                </a:cubicBezTo>
                <a:cubicBezTo>
                  <a:pt x="71596" y="32121"/>
                  <a:pt x="71596" y="32121"/>
                  <a:pt x="71596" y="32121"/>
                </a:cubicBezTo>
                <a:cubicBezTo>
                  <a:pt x="71596" y="32121"/>
                  <a:pt x="72100" y="29696"/>
                  <a:pt x="71596" y="30909"/>
                </a:cubicBezTo>
                <a:cubicBezTo>
                  <a:pt x="71092" y="31515"/>
                  <a:pt x="69579" y="32121"/>
                  <a:pt x="69579" y="31515"/>
                </a:cubicBezTo>
                <a:cubicBezTo>
                  <a:pt x="70084" y="30909"/>
                  <a:pt x="69579" y="30303"/>
                  <a:pt x="69579" y="30303"/>
                </a:cubicBezTo>
                <a:cubicBezTo>
                  <a:pt x="69579" y="30303"/>
                  <a:pt x="67563" y="30303"/>
                  <a:pt x="67563" y="30303"/>
                </a:cubicBezTo>
                <a:cubicBezTo>
                  <a:pt x="67563" y="30303"/>
                  <a:pt x="67563" y="29696"/>
                  <a:pt x="67563" y="30909"/>
                </a:cubicBezTo>
                <a:cubicBezTo>
                  <a:pt x="67563" y="31515"/>
                  <a:pt x="68067" y="32727"/>
                  <a:pt x="67058" y="32727"/>
                </a:cubicBezTo>
                <a:cubicBezTo>
                  <a:pt x="66050" y="33333"/>
                  <a:pt x="65546" y="33333"/>
                  <a:pt x="65546" y="33333"/>
                </a:cubicBezTo>
                <a:cubicBezTo>
                  <a:pt x="65546" y="32727"/>
                  <a:pt x="64537" y="32121"/>
                  <a:pt x="64537" y="32121"/>
                </a:cubicBezTo>
                <a:cubicBezTo>
                  <a:pt x="64537" y="32121"/>
                  <a:pt x="64033" y="32121"/>
                  <a:pt x="63529" y="32121"/>
                </a:cubicBezTo>
                <a:cubicBezTo>
                  <a:pt x="63529" y="32727"/>
                  <a:pt x="62521" y="32727"/>
                  <a:pt x="62521" y="32727"/>
                </a:cubicBezTo>
                <a:cubicBezTo>
                  <a:pt x="62521" y="33939"/>
                  <a:pt x="62521" y="33939"/>
                  <a:pt x="62521" y="33939"/>
                </a:cubicBezTo>
                <a:cubicBezTo>
                  <a:pt x="62521" y="34545"/>
                  <a:pt x="62521" y="34545"/>
                  <a:pt x="62521" y="34545"/>
                </a:cubicBezTo>
                <a:cubicBezTo>
                  <a:pt x="62521" y="34545"/>
                  <a:pt x="62016" y="34545"/>
                  <a:pt x="62016" y="34545"/>
                </a:cubicBezTo>
                <a:cubicBezTo>
                  <a:pt x="61512" y="35151"/>
                  <a:pt x="61008" y="35151"/>
                  <a:pt x="61512" y="35757"/>
                </a:cubicBezTo>
                <a:cubicBezTo>
                  <a:pt x="61512" y="35757"/>
                  <a:pt x="61512" y="35757"/>
                  <a:pt x="61512" y="36969"/>
                </a:cubicBezTo>
                <a:cubicBezTo>
                  <a:pt x="61512" y="37575"/>
                  <a:pt x="61512" y="37575"/>
                  <a:pt x="61512" y="38181"/>
                </a:cubicBezTo>
                <a:cubicBezTo>
                  <a:pt x="61008" y="38787"/>
                  <a:pt x="61008" y="39393"/>
                  <a:pt x="60504" y="40000"/>
                </a:cubicBezTo>
                <a:cubicBezTo>
                  <a:pt x="60504" y="40000"/>
                  <a:pt x="60000" y="40606"/>
                  <a:pt x="60000" y="40606"/>
                </a:cubicBezTo>
                <a:cubicBezTo>
                  <a:pt x="59495" y="41212"/>
                  <a:pt x="59495" y="41212"/>
                  <a:pt x="58991" y="41212"/>
                </a:cubicBezTo>
                <a:cubicBezTo>
                  <a:pt x="58487" y="41212"/>
                  <a:pt x="58487" y="41818"/>
                  <a:pt x="58487" y="41212"/>
                </a:cubicBezTo>
                <a:cubicBezTo>
                  <a:pt x="58487" y="40000"/>
                  <a:pt x="58487" y="39393"/>
                  <a:pt x="58487" y="38181"/>
                </a:cubicBezTo>
                <a:cubicBezTo>
                  <a:pt x="58487" y="37575"/>
                  <a:pt x="58991" y="37575"/>
                  <a:pt x="57983" y="36363"/>
                </a:cubicBezTo>
                <a:cubicBezTo>
                  <a:pt x="57478" y="35151"/>
                  <a:pt x="56974" y="35151"/>
                  <a:pt x="56974" y="34545"/>
                </a:cubicBezTo>
                <a:cubicBezTo>
                  <a:pt x="56974" y="34545"/>
                  <a:pt x="56974" y="33939"/>
                  <a:pt x="56974" y="33333"/>
                </a:cubicBezTo>
                <a:cubicBezTo>
                  <a:pt x="56974" y="32727"/>
                  <a:pt x="56974" y="33939"/>
                  <a:pt x="56974" y="31515"/>
                </a:cubicBezTo>
                <a:cubicBezTo>
                  <a:pt x="57478" y="29696"/>
                  <a:pt x="56974" y="29090"/>
                  <a:pt x="56974" y="29090"/>
                </a:cubicBezTo>
                <a:cubicBezTo>
                  <a:pt x="56974" y="29090"/>
                  <a:pt x="57478" y="26060"/>
                  <a:pt x="57478" y="26060"/>
                </a:cubicBezTo>
                <a:cubicBezTo>
                  <a:pt x="56974" y="26060"/>
                  <a:pt x="55462" y="26060"/>
                  <a:pt x="54957" y="26060"/>
                </a:cubicBezTo>
                <a:cubicBezTo>
                  <a:pt x="54453" y="26060"/>
                  <a:pt x="54453" y="26060"/>
                  <a:pt x="53949" y="26060"/>
                </a:cubicBezTo>
                <a:cubicBezTo>
                  <a:pt x="53949" y="26666"/>
                  <a:pt x="53445" y="26060"/>
                  <a:pt x="53445" y="27272"/>
                </a:cubicBezTo>
                <a:cubicBezTo>
                  <a:pt x="52941" y="28484"/>
                  <a:pt x="52436" y="28484"/>
                  <a:pt x="52436" y="29696"/>
                </a:cubicBezTo>
                <a:cubicBezTo>
                  <a:pt x="52436" y="30303"/>
                  <a:pt x="52436" y="31515"/>
                  <a:pt x="52436" y="31515"/>
                </a:cubicBezTo>
                <a:cubicBezTo>
                  <a:pt x="52436" y="32121"/>
                  <a:pt x="51932" y="32727"/>
                  <a:pt x="51932" y="32727"/>
                </a:cubicBezTo>
                <a:cubicBezTo>
                  <a:pt x="51932" y="32727"/>
                  <a:pt x="51932" y="33333"/>
                  <a:pt x="51932" y="34545"/>
                </a:cubicBezTo>
                <a:cubicBezTo>
                  <a:pt x="51428" y="35757"/>
                  <a:pt x="51428" y="36363"/>
                  <a:pt x="51428" y="36969"/>
                </a:cubicBezTo>
                <a:cubicBezTo>
                  <a:pt x="51428" y="36969"/>
                  <a:pt x="51428" y="36969"/>
                  <a:pt x="50924" y="37575"/>
                </a:cubicBezTo>
                <a:cubicBezTo>
                  <a:pt x="50420" y="38181"/>
                  <a:pt x="49411" y="40000"/>
                  <a:pt x="48907" y="40000"/>
                </a:cubicBezTo>
                <a:cubicBezTo>
                  <a:pt x="48907" y="40000"/>
                  <a:pt x="48907" y="40000"/>
                  <a:pt x="48403" y="40606"/>
                </a:cubicBezTo>
                <a:cubicBezTo>
                  <a:pt x="48403" y="40606"/>
                  <a:pt x="47394" y="42424"/>
                  <a:pt x="46890" y="42424"/>
                </a:cubicBezTo>
                <a:cubicBezTo>
                  <a:pt x="46386" y="43030"/>
                  <a:pt x="46890" y="43030"/>
                  <a:pt x="46386" y="43030"/>
                </a:cubicBezTo>
                <a:cubicBezTo>
                  <a:pt x="46386" y="42424"/>
                  <a:pt x="45882" y="42424"/>
                  <a:pt x="45882" y="41818"/>
                </a:cubicBezTo>
                <a:cubicBezTo>
                  <a:pt x="45882" y="40606"/>
                  <a:pt x="45882" y="40606"/>
                  <a:pt x="46386" y="39393"/>
                </a:cubicBezTo>
                <a:cubicBezTo>
                  <a:pt x="46386" y="38787"/>
                  <a:pt x="46890" y="37575"/>
                  <a:pt x="46890" y="37575"/>
                </a:cubicBezTo>
                <a:cubicBezTo>
                  <a:pt x="46890" y="37575"/>
                  <a:pt x="47394" y="36969"/>
                  <a:pt x="46890" y="36969"/>
                </a:cubicBezTo>
                <a:cubicBezTo>
                  <a:pt x="46386" y="36969"/>
                  <a:pt x="45882" y="36969"/>
                  <a:pt x="45378" y="36969"/>
                </a:cubicBezTo>
                <a:cubicBezTo>
                  <a:pt x="44369" y="36969"/>
                  <a:pt x="43361" y="37575"/>
                  <a:pt x="42857" y="38181"/>
                </a:cubicBezTo>
                <a:cubicBezTo>
                  <a:pt x="42352" y="38181"/>
                  <a:pt x="42352" y="38787"/>
                  <a:pt x="41344" y="40000"/>
                </a:cubicBezTo>
                <a:cubicBezTo>
                  <a:pt x="40336" y="40606"/>
                  <a:pt x="40336" y="40606"/>
                  <a:pt x="40336" y="40606"/>
                </a:cubicBezTo>
                <a:cubicBezTo>
                  <a:pt x="39831" y="41818"/>
                  <a:pt x="39831" y="41818"/>
                  <a:pt x="39831" y="41818"/>
                </a:cubicBezTo>
                <a:cubicBezTo>
                  <a:pt x="39831" y="42424"/>
                  <a:pt x="39831" y="42424"/>
                  <a:pt x="39831" y="42424"/>
                </a:cubicBezTo>
                <a:cubicBezTo>
                  <a:pt x="39831" y="42424"/>
                  <a:pt x="39831" y="41212"/>
                  <a:pt x="39831" y="41212"/>
                </a:cubicBezTo>
                <a:cubicBezTo>
                  <a:pt x="39831" y="41212"/>
                  <a:pt x="39327" y="41212"/>
                  <a:pt x="39327" y="41818"/>
                </a:cubicBezTo>
                <a:cubicBezTo>
                  <a:pt x="39327" y="41818"/>
                  <a:pt x="38823" y="42424"/>
                  <a:pt x="38823" y="42424"/>
                </a:cubicBezTo>
                <a:cubicBezTo>
                  <a:pt x="38319" y="43030"/>
                  <a:pt x="38319" y="43636"/>
                  <a:pt x="38319" y="44242"/>
                </a:cubicBezTo>
                <a:cubicBezTo>
                  <a:pt x="37815" y="44848"/>
                  <a:pt x="37815" y="46060"/>
                  <a:pt x="37310" y="46060"/>
                </a:cubicBezTo>
                <a:cubicBezTo>
                  <a:pt x="37310" y="46060"/>
                  <a:pt x="37310" y="46666"/>
                  <a:pt x="37310" y="46666"/>
                </a:cubicBezTo>
                <a:cubicBezTo>
                  <a:pt x="36806" y="46666"/>
                  <a:pt x="36302" y="47272"/>
                  <a:pt x="36302" y="47272"/>
                </a:cubicBezTo>
                <a:cubicBezTo>
                  <a:pt x="36302" y="47878"/>
                  <a:pt x="35798" y="46666"/>
                  <a:pt x="35798" y="45454"/>
                </a:cubicBezTo>
                <a:cubicBezTo>
                  <a:pt x="36302" y="44848"/>
                  <a:pt x="36302" y="44848"/>
                  <a:pt x="36302" y="44242"/>
                </a:cubicBezTo>
                <a:cubicBezTo>
                  <a:pt x="36806" y="44242"/>
                  <a:pt x="36806" y="43030"/>
                  <a:pt x="37310" y="43030"/>
                </a:cubicBezTo>
                <a:cubicBezTo>
                  <a:pt x="37310" y="43030"/>
                  <a:pt x="37310" y="43636"/>
                  <a:pt x="37310" y="42424"/>
                </a:cubicBezTo>
                <a:cubicBezTo>
                  <a:pt x="37815" y="41212"/>
                  <a:pt x="37815" y="40606"/>
                  <a:pt x="37815" y="40606"/>
                </a:cubicBezTo>
                <a:cubicBezTo>
                  <a:pt x="37815" y="40606"/>
                  <a:pt x="37815" y="40606"/>
                  <a:pt x="37815" y="40000"/>
                </a:cubicBezTo>
                <a:cubicBezTo>
                  <a:pt x="37310" y="39393"/>
                  <a:pt x="37310" y="40000"/>
                  <a:pt x="37310" y="39393"/>
                </a:cubicBezTo>
                <a:cubicBezTo>
                  <a:pt x="37815" y="38787"/>
                  <a:pt x="37815" y="38181"/>
                  <a:pt x="37815" y="37575"/>
                </a:cubicBezTo>
                <a:cubicBezTo>
                  <a:pt x="38319" y="37575"/>
                  <a:pt x="38319" y="36969"/>
                  <a:pt x="38319" y="36969"/>
                </a:cubicBezTo>
                <a:cubicBezTo>
                  <a:pt x="38319" y="36969"/>
                  <a:pt x="38319" y="36969"/>
                  <a:pt x="38319" y="36363"/>
                </a:cubicBezTo>
                <a:cubicBezTo>
                  <a:pt x="38319" y="36363"/>
                  <a:pt x="37815" y="35757"/>
                  <a:pt x="37815" y="35757"/>
                </a:cubicBezTo>
                <a:cubicBezTo>
                  <a:pt x="37815" y="35757"/>
                  <a:pt x="37815" y="35151"/>
                  <a:pt x="37815" y="35151"/>
                </a:cubicBezTo>
                <a:cubicBezTo>
                  <a:pt x="37815" y="35151"/>
                  <a:pt x="38319" y="34545"/>
                  <a:pt x="38319" y="33939"/>
                </a:cubicBezTo>
                <a:cubicBezTo>
                  <a:pt x="37815" y="33939"/>
                  <a:pt x="37815" y="33333"/>
                  <a:pt x="37310" y="32727"/>
                </a:cubicBezTo>
                <a:cubicBezTo>
                  <a:pt x="36806" y="32727"/>
                  <a:pt x="36806" y="32727"/>
                  <a:pt x="36806" y="32121"/>
                </a:cubicBezTo>
                <a:cubicBezTo>
                  <a:pt x="36806" y="32121"/>
                  <a:pt x="35798" y="31515"/>
                  <a:pt x="35798" y="31515"/>
                </a:cubicBezTo>
                <a:cubicBezTo>
                  <a:pt x="35798" y="31515"/>
                  <a:pt x="36302" y="30303"/>
                  <a:pt x="36302" y="30303"/>
                </a:cubicBezTo>
                <a:cubicBezTo>
                  <a:pt x="36302" y="30303"/>
                  <a:pt x="36302" y="29696"/>
                  <a:pt x="36806" y="29696"/>
                </a:cubicBezTo>
                <a:cubicBezTo>
                  <a:pt x="36806" y="30303"/>
                  <a:pt x="36806" y="30909"/>
                  <a:pt x="36806" y="30909"/>
                </a:cubicBezTo>
                <a:cubicBezTo>
                  <a:pt x="36806" y="31515"/>
                  <a:pt x="38319" y="32121"/>
                  <a:pt x="38319" y="32121"/>
                </a:cubicBezTo>
                <a:cubicBezTo>
                  <a:pt x="38319" y="32121"/>
                  <a:pt x="39327" y="31515"/>
                  <a:pt x="39327" y="31515"/>
                </a:cubicBezTo>
                <a:cubicBezTo>
                  <a:pt x="39831" y="31515"/>
                  <a:pt x="39831" y="30303"/>
                  <a:pt x="39831" y="30303"/>
                </a:cubicBezTo>
                <a:cubicBezTo>
                  <a:pt x="39831" y="30303"/>
                  <a:pt x="39327" y="30303"/>
                  <a:pt x="39831" y="29696"/>
                </a:cubicBezTo>
                <a:cubicBezTo>
                  <a:pt x="40336" y="29696"/>
                  <a:pt x="41344" y="29090"/>
                  <a:pt x="41344" y="29090"/>
                </a:cubicBezTo>
                <a:cubicBezTo>
                  <a:pt x="41344" y="28484"/>
                  <a:pt x="41848" y="28484"/>
                  <a:pt x="41848" y="28484"/>
                </a:cubicBezTo>
                <a:cubicBezTo>
                  <a:pt x="41848" y="28484"/>
                  <a:pt x="42352" y="27878"/>
                  <a:pt x="42352" y="27878"/>
                </a:cubicBezTo>
                <a:cubicBezTo>
                  <a:pt x="42352" y="27272"/>
                  <a:pt x="42857" y="27272"/>
                  <a:pt x="42352" y="26666"/>
                </a:cubicBezTo>
                <a:cubicBezTo>
                  <a:pt x="42352" y="26666"/>
                  <a:pt x="42352" y="26060"/>
                  <a:pt x="42352" y="25454"/>
                </a:cubicBezTo>
                <a:cubicBezTo>
                  <a:pt x="42352" y="25454"/>
                  <a:pt x="43361" y="26060"/>
                  <a:pt x="42352" y="24848"/>
                </a:cubicBezTo>
                <a:cubicBezTo>
                  <a:pt x="41344" y="24242"/>
                  <a:pt x="40336" y="23636"/>
                  <a:pt x="40840" y="23636"/>
                </a:cubicBezTo>
                <a:cubicBezTo>
                  <a:pt x="41344" y="23636"/>
                  <a:pt x="41848" y="23636"/>
                  <a:pt x="41848" y="23636"/>
                </a:cubicBezTo>
                <a:cubicBezTo>
                  <a:pt x="42352" y="23636"/>
                  <a:pt x="42857" y="24242"/>
                  <a:pt x="42857" y="23636"/>
                </a:cubicBezTo>
                <a:cubicBezTo>
                  <a:pt x="43361" y="23636"/>
                  <a:pt x="43361" y="23636"/>
                  <a:pt x="43361" y="23030"/>
                </a:cubicBezTo>
                <a:cubicBezTo>
                  <a:pt x="42857" y="22424"/>
                  <a:pt x="42857" y="22424"/>
                  <a:pt x="42857" y="22424"/>
                </a:cubicBezTo>
                <a:cubicBezTo>
                  <a:pt x="42352" y="21818"/>
                  <a:pt x="42352" y="21818"/>
                  <a:pt x="41848" y="21818"/>
                </a:cubicBezTo>
                <a:cubicBezTo>
                  <a:pt x="41848" y="21818"/>
                  <a:pt x="41344" y="22424"/>
                  <a:pt x="41848" y="21212"/>
                </a:cubicBezTo>
                <a:cubicBezTo>
                  <a:pt x="41848" y="20000"/>
                  <a:pt x="41848" y="20000"/>
                  <a:pt x="41848" y="19393"/>
                </a:cubicBezTo>
                <a:cubicBezTo>
                  <a:pt x="41848" y="19393"/>
                  <a:pt x="42857" y="19393"/>
                  <a:pt x="41848" y="19393"/>
                </a:cubicBezTo>
                <a:cubicBezTo>
                  <a:pt x="41344" y="18787"/>
                  <a:pt x="41344" y="18787"/>
                  <a:pt x="41344" y="18787"/>
                </a:cubicBezTo>
                <a:cubicBezTo>
                  <a:pt x="40840" y="18787"/>
                  <a:pt x="41344" y="18787"/>
                  <a:pt x="40336" y="18787"/>
                </a:cubicBezTo>
                <a:cubicBezTo>
                  <a:pt x="39831" y="18787"/>
                  <a:pt x="40336" y="17575"/>
                  <a:pt x="40336" y="17575"/>
                </a:cubicBezTo>
                <a:cubicBezTo>
                  <a:pt x="40336" y="16969"/>
                  <a:pt x="40840" y="14545"/>
                  <a:pt x="40840" y="14545"/>
                </a:cubicBezTo>
                <a:cubicBezTo>
                  <a:pt x="40336" y="13939"/>
                  <a:pt x="40336" y="13939"/>
                  <a:pt x="40336" y="13939"/>
                </a:cubicBezTo>
                <a:cubicBezTo>
                  <a:pt x="40336" y="13939"/>
                  <a:pt x="39831" y="12727"/>
                  <a:pt x="39831" y="12727"/>
                </a:cubicBezTo>
                <a:cubicBezTo>
                  <a:pt x="39831" y="12121"/>
                  <a:pt x="39831" y="11515"/>
                  <a:pt x="39327" y="11515"/>
                </a:cubicBezTo>
                <a:cubicBezTo>
                  <a:pt x="39327" y="11515"/>
                  <a:pt x="38823" y="10909"/>
                  <a:pt x="38823" y="10909"/>
                </a:cubicBezTo>
                <a:cubicBezTo>
                  <a:pt x="38823" y="10909"/>
                  <a:pt x="38319" y="10909"/>
                  <a:pt x="38319" y="10303"/>
                </a:cubicBezTo>
                <a:cubicBezTo>
                  <a:pt x="38319" y="9696"/>
                  <a:pt x="38319" y="9090"/>
                  <a:pt x="38319" y="9090"/>
                </a:cubicBezTo>
                <a:cubicBezTo>
                  <a:pt x="38319" y="8484"/>
                  <a:pt x="38319" y="7878"/>
                  <a:pt x="38319" y="7878"/>
                </a:cubicBezTo>
                <a:cubicBezTo>
                  <a:pt x="37310" y="4848"/>
                  <a:pt x="37310" y="4848"/>
                  <a:pt x="37310" y="4848"/>
                </a:cubicBezTo>
                <a:cubicBezTo>
                  <a:pt x="37310" y="4242"/>
                  <a:pt x="37310" y="4242"/>
                  <a:pt x="37310" y="4242"/>
                </a:cubicBezTo>
                <a:cubicBezTo>
                  <a:pt x="36806" y="3030"/>
                  <a:pt x="36806" y="3030"/>
                  <a:pt x="36806" y="3030"/>
                </a:cubicBezTo>
                <a:cubicBezTo>
                  <a:pt x="36302" y="3030"/>
                  <a:pt x="36302" y="3030"/>
                  <a:pt x="36302" y="3030"/>
                </a:cubicBezTo>
                <a:cubicBezTo>
                  <a:pt x="36302" y="1818"/>
                  <a:pt x="36302" y="1818"/>
                  <a:pt x="36302" y="1818"/>
                </a:cubicBezTo>
                <a:cubicBezTo>
                  <a:pt x="36302" y="1818"/>
                  <a:pt x="35798" y="1818"/>
                  <a:pt x="35798" y="2424"/>
                </a:cubicBezTo>
                <a:cubicBezTo>
                  <a:pt x="35798" y="2424"/>
                  <a:pt x="35798" y="3030"/>
                  <a:pt x="35294" y="3030"/>
                </a:cubicBezTo>
                <a:cubicBezTo>
                  <a:pt x="34789" y="3030"/>
                  <a:pt x="34285" y="2424"/>
                  <a:pt x="34285" y="2424"/>
                </a:cubicBezTo>
                <a:cubicBezTo>
                  <a:pt x="34285" y="2424"/>
                  <a:pt x="34285" y="1818"/>
                  <a:pt x="34285" y="1212"/>
                </a:cubicBezTo>
                <a:cubicBezTo>
                  <a:pt x="33781" y="1212"/>
                  <a:pt x="32268" y="0"/>
                  <a:pt x="32268" y="0"/>
                </a:cubicBezTo>
                <a:cubicBezTo>
                  <a:pt x="32268" y="0"/>
                  <a:pt x="32268" y="0"/>
                  <a:pt x="32268" y="606"/>
                </a:cubicBezTo>
                <a:cubicBezTo>
                  <a:pt x="32268" y="606"/>
                  <a:pt x="31764" y="1212"/>
                  <a:pt x="31764" y="606"/>
                </a:cubicBezTo>
                <a:cubicBezTo>
                  <a:pt x="31260" y="606"/>
                  <a:pt x="30252" y="0"/>
                  <a:pt x="30252" y="0"/>
                </a:cubicBezTo>
                <a:cubicBezTo>
                  <a:pt x="30252" y="0"/>
                  <a:pt x="30252" y="606"/>
                  <a:pt x="30252" y="606"/>
                </a:cubicBezTo>
                <a:cubicBezTo>
                  <a:pt x="30252" y="1212"/>
                  <a:pt x="30756" y="1818"/>
                  <a:pt x="30756" y="1818"/>
                </a:cubicBezTo>
                <a:cubicBezTo>
                  <a:pt x="30252" y="1818"/>
                  <a:pt x="29747" y="1818"/>
                  <a:pt x="29747" y="1818"/>
                </a:cubicBezTo>
                <a:cubicBezTo>
                  <a:pt x="29747" y="1818"/>
                  <a:pt x="29747" y="1818"/>
                  <a:pt x="29243" y="1818"/>
                </a:cubicBezTo>
                <a:cubicBezTo>
                  <a:pt x="29243" y="1212"/>
                  <a:pt x="28739" y="1212"/>
                  <a:pt x="28739" y="1212"/>
                </a:cubicBezTo>
                <a:cubicBezTo>
                  <a:pt x="28739" y="1818"/>
                  <a:pt x="28235" y="1818"/>
                  <a:pt x="28235" y="3030"/>
                </a:cubicBezTo>
                <a:cubicBezTo>
                  <a:pt x="28739" y="3636"/>
                  <a:pt x="28235" y="3636"/>
                  <a:pt x="28739" y="4242"/>
                </a:cubicBezTo>
                <a:cubicBezTo>
                  <a:pt x="29243" y="4242"/>
                  <a:pt x="29243" y="4242"/>
                  <a:pt x="29747" y="4848"/>
                </a:cubicBezTo>
                <a:cubicBezTo>
                  <a:pt x="30252" y="4848"/>
                  <a:pt x="30252" y="4848"/>
                  <a:pt x="30756" y="4848"/>
                </a:cubicBezTo>
                <a:cubicBezTo>
                  <a:pt x="30756" y="4848"/>
                  <a:pt x="31260" y="4848"/>
                  <a:pt x="31764" y="4848"/>
                </a:cubicBezTo>
                <a:cubicBezTo>
                  <a:pt x="31764" y="4848"/>
                  <a:pt x="32268" y="4242"/>
                  <a:pt x="32268" y="4242"/>
                </a:cubicBezTo>
                <a:cubicBezTo>
                  <a:pt x="32268" y="4242"/>
                  <a:pt x="32268" y="4848"/>
                  <a:pt x="32268" y="4848"/>
                </a:cubicBezTo>
                <a:cubicBezTo>
                  <a:pt x="32268" y="4848"/>
                  <a:pt x="31764" y="4848"/>
                  <a:pt x="32268" y="5454"/>
                </a:cubicBezTo>
                <a:cubicBezTo>
                  <a:pt x="32268" y="5454"/>
                  <a:pt x="32268" y="5454"/>
                  <a:pt x="32268" y="5454"/>
                </a:cubicBezTo>
                <a:cubicBezTo>
                  <a:pt x="32773" y="6060"/>
                  <a:pt x="32773" y="6060"/>
                  <a:pt x="32773" y="6060"/>
                </a:cubicBezTo>
                <a:cubicBezTo>
                  <a:pt x="32773" y="6060"/>
                  <a:pt x="32773" y="6060"/>
                  <a:pt x="32773" y="6060"/>
                </a:cubicBezTo>
                <a:cubicBezTo>
                  <a:pt x="32773" y="6060"/>
                  <a:pt x="32773" y="6666"/>
                  <a:pt x="32773" y="6666"/>
                </a:cubicBezTo>
                <a:cubicBezTo>
                  <a:pt x="32773" y="7272"/>
                  <a:pt x="32773" y="7272"/>
                  <a:pt x="33277" y="7272"/>
                </a:cubicBezTo>
                <a:cubicBezTo>
                  <a:pt x="33781" y="7878"/>
                  <a:pt x="33781" y="7272"/>
                  <a:pt x="33781" y="7272"/>
                </a:cubicBezTo>
                <a:cubicBezTo>
                  <a:pt x="33781" y="7272"/>
                  <a:pt x="34789" y="8484"/>
                  <a:pt x="34285" y="8484"/>
                </a:cubicBezTo>
                <a:cubicBezTo>
                  <a:pt x="34285" y="8484"/>
                  <a:pt x="33781" y="7878"/>
                  <a:pt x="34285" y="8484"/>
                </a:cubicBezTo>
                <a:cubicBezTo>
                  <a:pt x="34789" y="9090"/>
                  <a:pt x="35294" y="9090"/>
                  <a:pt x="35294" y="9090"/>
                </a:cubicBezTo>
                <a:cubicBezTo>
                  <a:pt x="35294" y="9090"/>
                  <a:pt x="34789" y="9696"/>
                  <a:pt x="33781" y="9090"/>
                </a:cubicBezTo>
                <a:cubicBezTo>
                  <a:pt x="33277" y="9090"/>
                  <a:pt x="33277" y="9090"/>
                  <a:pt x="33277" y="9090"/>
                </a:cubicBezTo>
                <a:cubicBezTo>
                  <a:pt x="33277" y="9090"/>
                  <a:pt x="32773" y="8484"/>
                  <a:pt x="32773" y="8484"/>
                </a:cubicBezTo>
                <a:cubicBezTo>
                  <a:pt x="32268" y="7878"/>
                  <a:pt x="32268" y="7272"/>
                  <a:pt x="32268" y="7272"/>
                </a:cubicBezTo>
                <a:cubicBezTo>
                  <a:pt x="32268" y="7272"/>
                  <a:pt x="31764" y="6666"/>
                  <a:pt x="31260" y="6666"/>
                </a:cubicBezTo>
                <a:cubicBezTo>
                  <a:pt x="30756" y="6060"/>
                  <a:pt x="30252" y="6666"/>
                  <a:pt x="29747" y="6666"/>
                </a:cubicBezTo>
                <a:cubicBezTo>
                  <a:pt x="29747" y="6666"/>
                  <a:pt x="29243" y="7272"/>
                  <a:pt x="28739" y="7272"/>
                </a:cubicBezTo>
                <a:cubicBezTo>
                  <a:pt x="28739" y="7272"/>
                  <a:pt x="28739" y="7878"/>
                  <a:pt x="28739" y="8484"/>
                </a:cubicBezTo>
                <a:cubicBezTo>
                  <a:pt x="29243" y="9090"/>
                  <a:pt x="30252" y="11515"/>
                  <a:pt x="30252" y="11515"/>
                </a:cubicBezTo>
                <a:cubicBezTo>
                  <a:pt x="30252" y="11515"/>
                  <a:pt x="31260" y="12727"/>
                  <a:pt x="31260" y="12727"/>
                </a:cubicBezTo>
                <a:cubicBezTo>
                  <a:pt x="31260" y="12727"/>
                  <a:pt x="31764" y="13939"/>
                  <a:pt x="31764" y="13939"/>
                </a:cubicBezTo>
                <a:cubicBezTo>
                  <a:pt x="31764" y="13939"/>
                  <a:pt x="31764" y="13939"/>
                  <a:pt x="32268" y="14545"/>
                </a:cubicBezTo>
                <a:cubicBezTo>
                  <a:pt x="32773" y="14545"/>
                  <a:pt x="32268" y="14545"/>
                  <a:pt x="32268" y="14545"/>
                </a:cubicBezTo>
                <a:cubicBezTo>
                  <a:pt x="32268" y="15151"/>
                  <a:pt x="31764" y="15757"/>
                  <a:pt x="31764" y="16363"/>
                </a:cubicBezTo>
                <a:cubicBezTo>
                  <a:pt x="31764" y="16363"/>
                  <a:pt x="31764" y="15757"/>
                  <a:pt x="31764" y="16363"/>
                </a:cubicBezTo>
                <a:cubicBezTo>
                  <a:pt x="31764" y="17575"/>
                  <a:pt x="31764" y="18787"/>
                  <a:pt x="31764" y="18787"/>
                </a:cubicBezTo>
                <a:cubicBezTo>
                  <a:pt x="31260" y="20000"/>
                  <a:pt x="31260" y="20000"/>
                  <a:pt x="31260" y="20000"/>
                </a:cubicBezTo>
                <a:cubicBezTo>
                  <a:pt x="30756" y="20606"/>
                  <a:pt x="30756" y="20606"/>
                  <a:pt x="30756" y="20606"/>
                </a:cubicBezTo>
                <a:cubicBezTo>
                  <a:pt x="30756" y="20606"/>
                  <a:pt x="30756" y="20606"/>
                  <a:pt x="30756" y="20606"/>
                </a:cubicBezTo>
                <a:cubicBezTo>
                  <a:pt x="30252" y="20606"/>
                  <a:pt x="30756" y="20000"/>
                  <a:pt x="30756" y="20000"/>
                </a:cubicBezTo>
                <a:cubicBezTo>
                  <a:pt x="30756" y="19393"/>
                  <a:pt x="30756" y="19393"/>
                  <a:pt x="30756" y="19393"/>
                </a:cubicBezTo>
                <a:cubicBezTo>
                  <a:pt x="31260" y="18181"/>
                  <a:pt x="31260" y="18181"/>
                  <a:pt x="31260" y="18181"/>
                </a:cubicBezTo>
                <a:cubicBezTo>
                  <a:pt x="31260" y="18181"/>
                  <a:pt x="30756" y="17575"/>
                  <a:pt x="30252" y="17575"/>
                </a:cubicBezTo>
                <a:cubicBezTo>
                  <a:pt x="30252" y="16969"/>
                  <a:pt x="30252" y="17575"/>
                  <a:pt x="29747" y="17575"/>
                </a:cubicBezTo>
                <a:cubicBezTo>
                  <a:pt x="29747" y="17575"/>
                  <a:pt x="29243" y="18787"/>
                  <a:pt x="29243" y="18787"/>
                </a:cubicBezTo>
                <a:cubicBezTo>
                  <a:pt x="29243" y="18787"/>
                  <a:pt x="28739" y="18787"/>
                  <a:pt x="29243" y="18181"/>
                </a:cubicBezTo>
                <a:cubicBezTo>
                  <a:pt x="29243" y="18181"/>
                  <a:pt x="29243" y="16969"/>
                  <a:pt x="29747" y="16969"/>
                </a:cubicBezTo>
                <a:cubicBezTo>
                  <a:pt x="29747" y="16969"/>
                  <a:pt x="29747" y="16969"/>
                  <a:pt x="29747" y="16969"/>
                </a:cubicBezTo>
                <a:cubicBezTo>
                  <a:pt x="29747" y="16363"/>
                  <a:pt x="30252" y="16363"/>
                  <a:pt x="30252" y="15757"/>
                </a:cubicBezTo>
                <a:cubicBezTo>
                  <a:pt x="30252" y="15151"/>
                  <a:pt x="30252" y="15151"/>
                  <a:pt x="30252" y="14545"/>
                </a:cubicBezTo>
                <a:cubicBezTo>
                  <a:pt x="29747" y="14545"/>
                  <a:pt x="29747" y="13939"/>
                  <a:pt x="29747" y="13333"/>
                </a:cubicBezTo>
                <a:cubicBezTo>
                  <a:pt x="29243" y="13333"/>
                  <a:pt x="28739" y="13939"/>
                  <a:pt x="28739" y="13939"/>
                </a:cubicBezTo>
                <a:cubicBezTo>
                  <a:pt x="28739" y="14545"/>
                  <a:pt x="28739" y="14545"/>
                  <a:pt x="28739" y="14545"/>
                </a:cubicBezTo>
                <a:cubicBezTo>
                  <a:pt x="28235" y="15151"/>
                  <a:pt x="28235" y="15151"/>
                  <a:pt x="27731" y="15757"/>
                </a:cubicBezTo>
                <a:cubicBezTo>
                  <a:pt x="27226" y="16363"/>
                  <a:pt x="27226" y="16363"/>
                  <a:pt x="27226" y="16363"/>
                </a:cubicBezTo>
                <a:cubicBezTo>
                  <a:pt x="27226" y="16363"/>
                  <a:pt x="27731" y="15151"/>
                  <a:pt x="27731" y="15151"/>
                </a:cubicBezTo>
                <a:cubicBezTo>
                  <a:pt x="27731" y="15151"/>
                  <a:pt x="28235" y="14545"/>
                  <a:pt x="27731" y="14545"/>
                </a:cubicBezTo>
                <a:cubicBezTo>
                  <a:pt x="27731" y="14545"/>
                  <a:pt x="27731" y="14545"/>
                  <a:pt x="27731" y="13939"/>
                </a:cubicBezTo>
                <a:cubicBezTo>
                  <a:pt x="27731" y="13939"/>
                  <a:pt x="27731" y="13333"/>
                  <a:pt x="27731" y="13333"/>
                </a:cubicBezTo>
                <a:cubicBezTo>
                  <a:pt x="27731" y="13333"/>
                  <a:pt x="28235" y="13333"/>
                  <a:pt x="27731" y="13333"/>
                </a:cubicBezTo>
                <a:cubicBezTo>
                  <a:pt x="27226" y="13333"/>
                  <a:pt x="27226" y="13333"/>
                  <a:pt x="27226" y="13333"/>
                </a:cubicBezTo>
                <a:cubicBezTo>
                  <a:pt x="27226" y="13333"/>
                  <a:pt x="26722" y="13333"/>
                  <a:pt x="26722" y="13333"/>
                </a:cubicBezTo>
                <a:cubicBezTo>
                  <a:pt x="26722" y="12727"/>
                  <a:pt x="27226" y="12727"/>
                  <a:pt x="27226" y="12727"/>
                </a:cubicBezTo>
                <a:cubicBezTo>
                  <a:pt x="27226" y="12121"/>
                  <a:pt x="27731" y="11515"/>
                  <a:pt x="27731" y="11515"/>
                </a:cubicBezTo>
                <a:cubicBezTo>
                  <a:pt x="27731" y="11515"/>
                  <a:pt x="27226" y="10909"/>
                  <a:pt x="27226" y="10909"/>
                </a:cubicBezTo>
                <a:cubicBezTo>
                  <a:pt x="26722" y="10303"/>
                  <a:pt x="26722" y="9696"/>
                  <a:pt x="26722" y="9696"/>
                </a:cubicBezTo>
                <a:cubicBezTo>
                  <a:pt x="26722" y="9696"/>
                  <a:pt x="26722" y="10909"/>
                  <a:pt x="26722" y="9090"/>
                </a:cubicBezTo>
                <a:cubicBezTo>
                  <a:pt x="26218" y="7272"/>
                  <a:pt x="26218" y="7272"/>
                  <a:pt x="26218" y="7272"/>
                </a:cubicBezTo>
                <a:cubicBezTo>
                  <a:pt x="25714" y="6666"/>
                  <a:pt x="25714" y="6666"/>
                  <a:pt x="25714" y="6666"/>
                </a:cubicBezTo>
                <a:cubicBezTo>
                  <a:pt x="25714" y="6666"/>
                  <a:pt x="25714" y="6060"/>
                  <a:pt x="25210" y="6060"/>
                </a:cubicBezTo>
                <a:cubicBezTo>
                  <a:pt x="25210" y="5454"/>
                  <a:pt x="24201" y="4848"/>
                  <a:pt x="24201" y="4848"/>
                </a:cubicBezTo>
                <a:cubicBezTo>
                  <a:pt x="24201" y="4242"/>
                  <a:pt x="24201" y="4242"/>
                  <a:pt x="24201" y="4242"/>
                </a:cubicBezTo>
                <a:cubicBezTo>
                  <a:pt x="24201" y="4242"/>
                  <a:pt x="24201" y="3636"/>
                  <a:pt x="24201" y="3636"/>
                </a:cubicBezTo>
                <a:cubicBezTo>
                  <a:pt x="23697" y="3636"/>
                  <a:pt x="23193" y="3030"/>
                  <a:pt x="23193" y="3636"/>
                </a:cubicBezTo>
                <a:cubicBezTo>
                  <a:pt x="23193" y="4242"/>
                  <a:pt x="23193" y="4242"/>
                  <a:pt x="23193" y="4848"/>
                </a:cubicBezTo>
                <a:cubicBezTo>
                  <a:pt x="22689" y="4848"/>
                  <a:pt x="21680" y="4848"/>
                  <a:pt x="21680" y="4848"/>
                </a:cubicBezTo>
                <a:cubicBezTo>
                  <a:pt x="21680" y="4848"/>
                  <a:pt x="21680" y="5454"/>
                  <a:pt x="21680" y="5454"/>
                </a:cubicBezTo>
                <a:cubicBezTo>
                  <a:pt x="20672" y="6060"/>
                  <a:pt x="20672" y="6060"/>
                  <a:pt x="20672" y="6060"/>
                </a:cubicBezTo>
                <a:cubicBezTo>
                  <a:pt x="20672" y="6060"/>
                  <a:pt x="20672" y="5454"/>
                  <a:pt x="20672" y="6060"/>
                </a:cubicBezTo>
                <a:cubicBezTo>
                  <a:pt x="21176" y="6666"/>
                  <a:pt x="21176" y="7272"/>
                  <a:pt x="21176" y="7878"/>
                </a:cubicBezTo>
                <a:cubicBezTo>
                  <a:pt x="21176" y="7878"/>
                  <a:pt x="22184" y="8484"/>
                  <a:pt x="21680" y="8484"/>
                </a:cubicBezTo>
                <a:cubicBezTo>
                  <a:pt x="21680" y="8484"/>
                  <a:pt x="20672" y="8484"/>
                  <a:pt x="20672" y="8484"/>
                </a:cubicBezTo>
                <a:cubicBezTo>
                  <a:pt x="20672" y="8484"/>
                  <a:pt x="20168" y="7878"/>
                  <a:pt x="20168" y="7272"/>
                </a:cubicBezTo>
                <a:cubicBezTo>
                  <a:pt x="20168" y="7272"/>
                  <a:pt x="19663" y="6666"/>
                  <a:pt x="19159" y="6666"/>
                </a:cubicBezTo>
                <a:cubicBezTo>
                  <a:pt x="19159" y="6666"/>
                  <a:pt x="18655" y="6666"/>
                  <a:pt x="18151" y="7272"/>
                </a:cubicBezTo>
                <a:cubicBezTo>
                  <a:pt x="18151" y="7878"/>
                  <a:pt x="18151" y="7272"/>
                  <a:pt x="18151" y="8484"/>
                </a:cubicBezTo>
                <a:cubicBezTo>
                  <a:pt x="18151" y="9696"/>
                  <a:pt x="18151" y="10909"/>
                  <a:pt x="18151" y="10909"/>
                </a:cubicBezTo>
                <a:cubicBezTo>
                  <a:pt x="18151" y="10909"/>
                  <a:pt x="18655" y="11515"/>
                  <a:pt x="19159" y="12121"/>
                </a:cubicBezTo>
                <a:cubicBezTo>
                  <a:pt x="19159" y="12121"/>
                  <a:pt x="19663" y="13939"/>
                  <a:pt x="19663" y="13939"/>
                </a:cubicBezTo>
                <a:cubicBezTo>
                  <a:pt x="19663" y="14545"/>
                  <a:pt x="20168" y="15151"/>
                  <a:pt x="20168" y="15151"/>
                </a:cubicBezTo>
                <a:cubicBezTo>
                  <a:pt x="20168" y="15151"/>
                  <a:pt x="17647" y="13939"/>
                  <a:pt x="17647" y="13333"/>
                </a:cubicBezTo>
                <a:cubicBezTo>
                  <a:pt x="17647" y="12727"/>
                  <a:pt x="17647" y="11515"/>
                  <a:pt x="17142" y="11515"/>
                </a:cubicBezTo>
                <a:cubicBezTo>
                  <a:pt x="17142" y="11515"/>
                  <a:pt x="17142" y="10909"/>
                  <a:pt x="16638" y="11515"/>
                </a:cubicBezTo>
                <a:cubicBezTo>
                  <a:pt x="16134" y="11515"/>
                  <a:pt x="16134" y="11515"/>
                  <a:pt x="15630" y="11515"/>
                </a:cubicBezTo>
                <a:cubicBezTo>
                  <a:pt x="15630" y="12121"/>
                  <a:pt x="15630" y="12727"/>
                  <a:pt x="15630" y="12727"/>
                </a:cubicBezTo>
                <a:cubicBezTo>
                  <a:pt x="15630" y="12727"/>
                  <a:pt x="15630" y="13333"/>
                  <a:pt x="15630" y="13939"/>
                </a:cubicBezTo>
                <a:cubicBezTo>
                  <a:pt x="16134" y="15151"/>
                  <a:pt x="16134" y="15151"/>
                  <a:pt x="16134" y="15757"/>
                </a:cubicBezTo>
                <a:cubicBezTo>
                  <a:pt x="16638" y="16363"/>
                  <a:pt x="17142" y="16363"/>
                  <a:pt x="17142" y="16969"/>
                </a:cubicBezTo>
                <a:cubicBezTo>
                  <a:pt x="17142" y="16969"/>
                  <a:pt x="17647" y="17575"/>
                  <a:pt x="17647" y="17575"/>
                </a:cubicBezTo>
                <a:cubicBezTo>
                  <a:pt x="17647" y="17575"/>
                  <a:pt x="17142" y="18787"/>
                  <a:pt x="17142" y="18787"/>
                </a:cubicBezTo>
                <a:cubicBezTo>
                  <a:pt x="17142" y="19393"/>
                  <a:pt x="16638" y="20000"/>
                  <a:pt x="16638" y="20000"/>
                </a:cubicBezTo>
                <a:cubicBezTo>
                  <a:pt x="16638" y="20000"/>
                  <a:pt x="17647" y="20606"/>
                  <a:pt x="17647" y="20606"/>
                </a:cubicBezTo>
                <a:cubicBezTo>
                  <a:pt x="17647" y="20606"/>
                  <a:pt x="18151" y="21212"/>
                  <a:pt x="17647" y="21818"/>
                </a:cubicBezTo>
                <a:cubicBezTo>
                  <a:pt x="17142" y="21818"/>
                  <a:pt x="17142" y="21818"/>
                  <a:pt x="16638" y="21818"/>
                </a:cubicBezTo>
                <a:cubicBezTo>
                  <a:pt x="16638" y="21212"/>
                  <a:pt x="16134" y="21818"/>
                  <a:pt x="16134" y="20606"/>
                </a:cubicBezTo>
                <a:cubicBezTo>
                  <a:pt x="16638" y="20000"/>
                  <a:pt x="16638" y="19393"/>
                  <a:pt x="16638" y="19393"/>
                </a:cubicBezTo>
                <a:cubicBezTo>
                  <a:pt x="16134" y="19393"/>
                  <a:pt x="15630" y="18181"/>
                  <a:pt x="15630" y="18181"/>
                </a:cubicBezTo>
                <a:cubicBezTo>
                  <a:pt x="15630" y="18181"/>
                  <a:pt x="16638" y="20000"/>
                  <a:pt x="15126" y="16969"/>
                </a:cubicBezTo>
                <a:cubicBezTo>
                  <a:pt x="14117" y="14545"/>
                  <a:pt x="14117" y="14545"/>
                  <a:pt x="14117" y="14545"/>
                </a:cubicBezTo>
                <a:cubicBezTo>
                  <a:pt x="14117" y="13333"/>
                  <a:pt x="14117" y="13333"/>
                  <a:pt x="14117" y="13333"/>
                </a:cubicBezTo>
                <a:cubicBezTo>
                  <a:pt x="14117" y="13333"/>
                  <a:pt x="13613" y="13333"/>
                  <a:pt x="13613" y="13333"/>
                </a:cubicBezTo>
                <a:cubicBezTo>
                  <a:pt x="13613" y="13333"/>
                  <a:pt x="13109" y="12727"/>
                  <a:pt x="13109" y="12727"/>
                </a:cubicBezTo>
                <a:cubicBezTo>
                  <a:pt x="13109" y="12727"/>
                  <a:pt x="12100" y="12727"/>
                  <a:pt x="12100" y="12727"/>
                </a:cubicBezTo>
                <a:cubicBezTo>
                  <a:pt x="12100" y="13333"/>
                  <a:pt x="12100" y="13333"/>
                  <a:pt x="12100" y="13939"/>
                </a:cubicBezTo>
                <a:cubicBezTo>
                  <a:pt x="11596" y="13939"/>
                  <a:pt x="11596" y="15151"/>
                  <a:pt x="11596" y="15151"/>
                </a:cubicBezTo>
                <a:cubicBezTo>
                  <a:pt x="11092" y="15151"/>
                  <a:pt x="11092" y="16363"/>
                  <a:pt x="11092" y="16363"/>
                </a:cubicBezTo>
                <a:cubicBezTo>
                  <a:pt x="11092" y="16363"/>
                  <a:pt x="11596" y="16363"/>
                  <a:pt x="11596" y="16969"/>
                </a:cubicBezTo>
                <a:cubicBezTo>
                  <a:pt x="12100" y="17575"/>
                  <a:pt x="12100" y="18181"/>
                  <a:pt x="12100" y="18181"/>
                </a:cubicBezTo>
                <a:cubicBezTo>
                  <a:pt x="12100" y="18181"/>
                  <a:pt x="11596" y="17575"/>
                  <a:pt x="11596" y="17575"/>
                </a:cubicBezTo>
                <a:cubicBezTo>
                  <a:pt x="11092" y="17575"/>
                  <a:pt x="11092" y="17575"/>
                  <a:pt x="11092" y="17575"/>
                </a:cubicBezTo>
                <a:cubicBezTo>
                  <a:pt x="10588" y="18181"/>
                  <a:pt x="10588" y="18181"/>
                  <a:pt x="10588" y="18181"/>
                </a:cubicBezTo>
                <a:cubicBezTo>
                  <a:pt x="10588" y="18181"/>
                  <a:pt x="10588" y="18181"/>
                  <a:pt x="10588" y="18181"/>
                </a:cubicBezTo>
                <a:cubicBezTo>
                  <a:pt x="10588" y="18181"/>
                  <a:pt x="10588" y="19393"/>
                  <a:pt x="10588" y="19393"/>
                </a:cubicBezTo>
                <a:cubicBezTo>
                  <a:pt x="10588" y="19393"/>
                  <a:pt x="11092" y="20000"/>
                  <a:pt x="11092" y="20000"/>
                </a:cubicBezTo>
                <a:cubicBezTo>
                  <a:pt x="11092" y="20000"/>
                  <a:pt x="11092" y="20606"/>
                  <a:pt x="11092" y="20606"/>
                </a:cubicBezTo>
                <a:cubicBezTo>
                  <a:pt x="11092" y="20606"/>
                  <a:pt x="11596" y="21212"/>
                  <a:pt x="11596" y="21212"/>
                </a:cubicBezTo>
                <a:cubicBezTo>
                  <a:pt x="11596" y="21818"/>
                  <a:pt x="11596" y="21818"/>
                  <a:pt x="11596" y="21818"/>
                </a:cubicBezTo>
                <a:cubicBezTo>
                  <a:pt x="11596" y="21818"/>
                  <a:pt x="11596" y="21818"/>
                  <a:pt x="11596" y="21818"/>
                </a:cubicBezTo>
                <a:cubicBezTo>
                  <a:pt x="11092" y="21818"/>
                  <a:pt x="11596" y="22424"/>
                  <a:pt x="11092" y="21818"/>
                </a:cubicBezTo>
                <a:cubicBezTo>
                  <a:pt x="10588" y="21212"/>
                  <a:pt x="10588" y="21818"/>
                  <a:pt x="10084" y="21212"/>
                </a:cubicBezTo>
                <a:cubicBezTo>
                  <a:pt x="10084" y="20000"/>
                  <a:pt x="10084" y="20000"/>
                  <a:pt x="10084" y="20000"/>
                </a:cubicBezTo>
                <a:cubicBezTo>
                  <a:pt x="10084" y="20000"/>
                  <a:pt x="10588" y="19393"/>
                  <a:pt x="9579" y="18787"/>
                </a:cubicBezTo>
                <a:cubicBezTo>
                  <a:pt x="9075" y="17575"/>
                  <a:pt x="9075" y="16969"/>
                  <a:pt x="9075" y="16969"/>
                </a:cubicBezTo>
                <a:cubicBezTo>
                  <a:pt x="9075" y="16969"/>
                  <a:pt x="8571" y="16363"/>
                  <a:pt x="8067" y="16363"/>
                </a:cubicBezTo>
                <a:cubicBezTo>
                  <a:pt x="8067" y="16969"/>
                  <a:pt x="8067" y="16969"/>
                  <a:pt x="7563" y="16969"/>
                </a:cubicBezTo>
                <a:cubicBezTo>
                  <a:pt x="7058" y="17575"/>
                  <a:pt x="7058" y="17575"/>
                  <a:pt x="6554" y="17575"/>
                </a:cubicBezTo>
                <a:cubicBezTo>
                  <a:pt x="6554" y="17575"/>
                  <a:pt x="5546" y="17575"/>
                  <a:pt x="5546" y="17575"/>
                </a:cubicBezTo>
                <a:cubicBezTo>
                  <a:pt x="5546" y="17575"/>
                  <a:pt x="5546" y="17575"/>
                  <a:pt x="4537" y="18181"/>
                </a:cubicBezTo>
                <a:cubicBezTo>
                  <a:pt x="4033" y="19393"/>
                  <a:pt x="3529" y="19393"/>
                  <a:pt x="4033" y="19393"/>
                </a:cubicBezTo>
                <a:cubicBezTo>
                  <a:pt x="4537" y="20000"/>
                  <a:pt x="5546" y="20000"/>
                  <a:pt x="5546" y="20000"/>
                </a:cubicBezTo>
                <a:cubicBezTo>
                  <a:pt x="5546" y="20000"/>
                  <a:pt x="6050" y="20000"/>
                  <a:pt x="6554" y="20606"/>
                </a:cubicBezTo>
                <a:cubicBezTo>
                  <a:pt x="7058" y="20606"/>
                  <a:pt x="8067" y="21818"/>
                  <a:pt x="8067" y="21818"/>
                </a:cubicBezTo>
                <a:cubicBezTo>
                  <a:pt x="9075" y="23636"/>
                  <a:pt x="9075" y="23636"/>
                  <a:pt x="9075" y="23636"/>
                </a:cubicBezTo>
                <a:cubicBezTo>
                  <a:pt x="9075" y="23636"/>
                  <a:pt x="9075" y="24242"/>
                  <a:pt x="9075" y="24242"/>
                </a:cubicBezTo>
                <a:cubicBezTo>
                  <a:pt x="9075" y="24242"/>
                  <a:pt x="9075" y="24242"/>
                  <a:pt x="9075" y="24848"/>
                </a:cubicBezTo>
                <a:cubicBezTo>
                  <a:pt x="9075" y="24848"/>
                  <a:pt x="9075" y="25454"/>
                  <a:pt x="9075" y="25454"/>
                </a:cubicBezTo>
                <a:cubicBezTo>
                  <a:pt x="9075" y="25454"/>
                  <a:pt x="9579" y="26060"/>
                  <a:pt x="10084" y="26666"/>
                </a:cubicBezTo>
                <a:cubicBezTo>
                  <a:pt x="10588" y="26666"/>
                  <a:pt x="10588" y="26666"/>
                  <a:pt x="11092" y="26666"/>
                </a:cubicBezTo>
                <a:cubicBezTo>
                  <a:pt x="11596" y="26666"/>
                  <a:pt x="11092" y="26666"/>
                  <a:pt x="11596" y="26666"/>
                </a:cubicBezTo>
                <a:cubicBezTo>
                  <a:pt x="12605" y="26060"/>
                  <a:pt x="12605" y="26060"/>
                  <a:pt x="12605" y="26060"/>
                </a:cubicBezTo>
                <a:cubicBezTo>
                  <a:pt x="12605" y="26060"/>
                  <a:pt x="12605" y="26060"/>
                  <a:pt x="13109" y="26060"/>
                </a:cubicBezTo>
                <a:cubicBezTo>
                  <a:pt x="14117" y="26060"/>
                  <a:pt x="13613" y="26666"/>
                  <a:pt x="14117" y="26666"/>
                </a:cubicBezTo>
                <a:cubicBezTo>
                  <a:pt x="14117" y="26060"/>
                  <a:pt x="15126" y="26060"/>
                  <a:pt x="15126" y="26060"/>
                </a:cubicBezTo>
                <a:cubicBezTo>
                  <a:pt x="15630" y="26060"/>
                  <a:pt x="15630" y="25454"/>
                  <a:pt x="16134" y="26060"/>
                </a:cubicBezTo>
                <a:cubicBezTo>
                  <a:pt x="16134" y="26666"/>
                  <a:pt x="16134" y="26666"/>
                  <a:pt x="16134" y="27272"/>
                </a:cubicBezTo>
                <a:cubicBezTo>
                  <a:pt x="16638" y="27272"/>
                  <a:pt x="17142" y="27878"/>
                  <a:pt x="17142" y="27878"/>
                </a:cubicBezTo>
                <a:cubicBezTo>
                  <a:pt x="18151" y="27878"/>
                  <a:pt x="18151" y="27878"/>
                  <a:pt x="18151" y="27878"/>
                </a:cubicBezTo>
                <a:cubicBezTo>
                  <a:pt x="18151" y="27878"/>
                  <a:pt x="18151" y="27272"/>
                  <a:pt x="18655" y="27272"/>
                </a:cubicBezTo>
                <a:cubicBezTo>
                  <a:pt x="18655" y="26666"/>
                  <a:pt x="19159" y="26060"/>
                  <a:pt x="19159" y="26060"/>
                </a:cubicBezTo>
                <a:cubicBezTo>
                  <a:pt x="19159" y="26060"/>
                  <a:pt x="18655" y="26060"/>
                  <a:pt x="19159" y="26666"/>
                </a:cubicBezTo>
                <a:cubicBezTo>
                  <a:pt x="19663" y="26666"/>
                  <a:pt x="19663" y="26666"/>
                  <a:pt x="20168" y="27272"/>
                </a:cubicBezTo>
                <a:cubicBezTo>
                  <a:pt x="20168" y="27272"/>
                  <a:pt x="21176" y="26666"/>
                  <a:pt x="21176" y="26666"/>
                </a:cubicBezTo>
                <a:cubicBezTo>
                  <a:pt x="21680" y="26666"/>
                  <a:pt x="21680" y="26666"/>
                  <a:pt x="21680" y="26666"/>
                </a:cubicBezTo>
                <a:cubicBezTo>
                  <a:pt x="21680" y="26666"/>
                  <a:pt x="21176" y="27272"/>
                  <a:pt x="21680" y="27272"/>
                </a:cubicBezTo>
                <a:cubicBezTo>
                  <a:pt x="21680" y="27272"/>
                  <a:pt x="21176" y="27272"/>
                  <a:pt x="21680" y="27272"/>
                </a:cubicBezTo>
                <a:cubicBezTo>
                  <a:pt x="22184" y="27272"/>
                  <a:pt x="22689" y="26666"/>
                  <a:pt x="22689" y="26666"/>
                </a:cubicBezTo>
                <a:cubicBezTo>
                  <a:pt x="22689" y="26666"/>
                  <a:pt x="22184" y="27272"/>
                  <a:pt x="22184" y="27878"/>
                </a:cubicBezTo>
                <a:cubicBezTo>
                  <a:pt x="22184" y="27878"/>
                  <a:pt x="22184" y="28484"/>
                  <a:pt x="22184" y="28484"/>
                </a:cubicBezTo>
                <a:cubicBezTo>
                  <a:pt x="22184" y="28484"/>
                  <a:pt x="22184" y="29090"/>
                  <a:pt x="22689" y="29696"/>
                </a:cubicBezTo>
                <a:cubicBezTo>
                  <a:pt x="23193" y="29696"/>
                  <a:pt x="23697" y="29696"/>
                  <a:pt x="23697" y="29696"/>
                </a:cubicBezTo>
                <a:cubicBezTo>
                  <a:pt x="23697" y="29696"/>
                  <a:pt x="24705" y="29696"/>
                  <a:pt x="24705" y="29696"/>
                </a:cubicBezTo>
                <a:cubicBezTo>
                  <a:pt x="24705" y="30303"/>
                  <a:pt x="24705" y="29696"/>
                  <a:pt x="24705" y="30303"/>
                </a:cubicBezTo>
                <a:cubicBezTo>
                  <a:pt x="24705" y="30303"/>
                  <a:pt x="25210" y="29696"/>
                  <a:pt x="25210" y="29696"/>
                </a:cubicBezTo>
                <a:cubicBezTo>
                  <a:pt x="25714" y="29696"/>
                  <a:pt x="26218" y="29696"/>
                  <a:pt x="26218" y="29696"/>
                </a:cubicBezTo>
                <a:cubicBezTo>
                  <a:pt x="26218" y="30303"/>
                  <a:pt x="25714" y="30909"/>
                  <a:pt x="25714" y="30909"/>
                </a:cubicBezTo>
                <a:cubicBezTo>
                  <a:pt x="25714" y="30909"/>
                  <a:pt x="25714" y="30909"/>
                  <a:pt x="25714" y="31515"/>
                </a:cubicBezTo>
                <a:cubicBezTo>
                  <a:pt x="25714" y="31515"/>
                  <a:pt x="26722" y="31515"/>
                  <a:pt x="26722" y="31515"/>
                </a:cubicBezTo>
                <a:cubicBezTo>
                  <a:pt x="26722" y="31515"/>
                  <a:pt x="26722" y="30909"/>
                  <a:pt x="27226" y="31515"/>
                </a:cubicBezTo>
                <a:cubicBezTo>
                  <a:pt x="27226" y="32121"/>
                  <a:pt x="27226" y="32121"/>
                  <a:pt x="27226" y="32121"/>
                </a:cubicBezTo>
                <a:cubicBezTo>
                  <a:pt x="26722" y="32121"/>
                  <a:pt x="26722" y="31515"/>
                  <a:pt x="26722" y="32727"/>
                </a:cubicBezTo>
                <a:cubicBezTo>
                  <a:pt x="26218" y="33333"/>
                  <a:pt x="26722" y="33939"/>
                  <a:pt x="26722" y="33939"/>
                </a:cubicBezTo>
                <a:cubicBezTo>
                  <a:pt x="27226" y="35151"/>
                  <a:pt x="27226" y="35151"/>
                  <a:pt x="27226" y="35151"/>
                </a:cubicBezTo>
                <a:cubicBezTo>
                  <a:pt x="27226" y="35151"/>
                  <a:pt x="27731" y="35151"/>
                  <a:pt x="28235" y="35151"/>
                </a:cubicBezTo>
                <a:cubicBezTo>
                  <a:pt x="28235" y="35151"/>
                  <a:pt x="28235" y="35151"/>
                  <a:pt x="28235" y="35151"/>
                </a:cubicBezTo>
                <a:cubicBezTo>
                  <a:pt x="28739" y="34545"/>
                  <a:pt x="28739" y="34545"/>
                  <a:pt x="29243" y="34545"/>
                </a:cubicBezTo>
                <a:cubicBezTo>
                  <a:pt x="29243" y="34545"/>
                  <a:pt x="29747" y="35151"/>
                  <a:pt x="29747" y="35151"/>
                </a:cubicBezTo>
                <a:cubicBezTo>
                  <a:pt x="29747" y="35757"/>
                  <a:pt x="29747" y="35757"/>
                  <a:pt x="29747" y="35757"/>
                </a:cubicBezTo>
                <a:cubicBezTo>
                  <a:pt x="29747" y="35757"/>
                  <a:pt x="29747" y="36363"/>
                  <a:pt x="29747" y="36363"/>
                </a:cubicBezTo>
                <a:cubicBezTo>
                  <a:pt x="30252" y="36969"/>
                  <a:pt x="30756" y="36969"/>
                  <a:pt x="30756" y="36969"/>
                </a:cubicBezTo>
                <a:cubicBezTo>
                  <a:pt x="30756" y="36969"/>
                  <a:pt x="30756" y="36969"/>
                  <a:pt x="30756" y="37575"/>
                </a:cubicBezTo>
                <a:cubicBezTo>
                  <a:pt x="31260" y="38181"/>
                  <a:pt x="32268" y="38787"/>
                  <a:pt x="32268" y="38787"/>
                </a:cubicBezTo>
                <a:cubicBezTo>
                  <a:pt x="32268" y="38787"/>
                  <a:pt x="30756" y="38181"/>
                  <a:pt x="30756" y="38181"/>
                </a:cubicBezTo>
                <a:cubicBezTo>
                  <a:pt x="30252" y="38181"/>
                  <a:pt x="29243" y="38181"/>
                  <a:pt x="29243" y="38181"/>
                </a:cubicBezTo>
                <a:cubicBezTo>
                  <a:pt x="28739" y="38181"/>
                  <a:pt x="27731" y="38181"/>
                  <a:pt x="27731" y="38181"/>
                </a:cubicBezTo>
                <a:cubicBezTo>
                  <a:pt x="26218" y="38787"/>
                  <a:pt x="26218" y="38787"/>
                  <a:pt x="26218" y="38787"/>
                </a:cubicBezTo>
                <a:cubicBezTo>
                  <a:pt x="26218" y="38787"/>
                  <a:pt x="25210" y="39393"/>
                  <a:pt x="24705" y="39393"/>
                </a:cubicBezTo>
                <a:cubicBezTo>
                  <a:pt x="24705" y="39393"/>
                  <a:pt x="24201" y="39393"/>
                  <a:pt x="23697" y="39393"/>
                </a:cubicBezTo>
                <a:cubicBezTo>
                  <a:pt x="23697" y="40000"/>
                  <a:pt x="23193" y="40000"/>
                  <a:pt x="22689" y="40000"/>
                </a:cubicBezTo>
                <a:cubicBezTo>
                  <a:pt x="22689" y="40000"/>
                  <a:pt x="21680" y="40000"/>
                  <a:pt x="21176" y="40000"/>
                </a:cubicBezTo>
                <a:cubicBezTo>
                  <a:pt x="21176" y="40000"/>
                  <a:pt x="20672" y="40000"/>
                  <a:pt x="20672" y="40000"/>
                </a:cubicBezTo>
                <a:cubicBezTo>
                  <a:pt x="19159" y="40606"/>
                  <a:pt x="19159" y="40606"/>
                  <a:pt x="19159" y="40606"/>
                </a:cubicBezTo>
                <a:cubicBezTo>
                  <a:pt x="19663" y="41212"/>
                  <a:pt x="19663" y="41212"/>
                  <a:pt x="19663" y="41212"/>
                </a:cubicBezTo>
                <a:cubicBezTo>
                  <a:pt x="20672" y="41818"/>
                  <a:pt x="20672" y="41818"/>
                  <a:pt x="20672" y="41818"/>
                </a:cubicBezTo>
                <a:cubicBezTo>
                  <a:pt x="20672" y="41818"/>
                  <a:pt x="20672" y="41818"/>
                  <a:pt x="20672" y="41818"/>
                </a:cubicBezTo>
                <a:cubicBezTo>
                  <a:pt x="21176" y="41818"/>
                  <a:pt x="21680" y="42424"/>
                  <a:pt x="21680" y="42424"/>
                </a:cubicBezTo>
                <a:cubicBezTo>
                  <a:pt x="21680" y="42424"/>
                  <a:pt x="22184" y="43030"/>
                  <a:pt x="22689" y="43636"/>
                </a:cubicBezTo>
                <a:cubicBezTo>
                  <a:pt x="22689" y="43636"/>
                  <a:pt x="23193" y="44242"/>
                  <a:pt x="23193" y="44242"/>
                </a:cubicBezTo>
                <a:lnTo>
                  <a:pt x="24201" y="44848"/>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8" name="Shape 2043">
            <a:extLst>
              <a:ext uri="{FF2B5EF4-FFF2-40B4-BE49-F238E27FC236}">
                <a16:creationId xmlns:a16="http://schemas.microsoft.com/office/drawing/2014/main" id="{7B23A727-AC2C-4D3E-3706-07837896155B}"/>
              </a:ext>
            </a:extLst>
          </p:cNvPr>
          <p:cNvSpPr/>
          <p:nvPr/>
        </p:nvSpPr>
        <p:spPr>
          <a:xfrm>
            <a:off x="7901643" y="3616564"/>
            <a:ext cx="1273579" cy="1036642"/>
          </a:xfrm>
          <a:custGeom>
            <a:avLst/>
            <a:gdLst/>
            <a:ahLst/>
            <a:cxnLst/>
            <a:rect l="0" t="0" r="0" b="0"/>
            <a:pathLst>
              <a:path w="120000" h="120000" extrusionOk="0">
                <a:moveTo>
                  <a:pt x="52840" y="9355"/>
                </a:moveTo>
                <a:cubicBezTo>
                  <a:pt x="53522" y="9355"/>
                  <a:pt x="56590" y="6508"/>
                  <a:pt x="56590" y="6508"/>
                </a:cubicBezTo>
                <a:cubicBezTo>
                  <a:pt x="56590" y="6508"/>
                  <a:pt x="58295" y="7322"/>
                  <a:pt x="59318" y="6915"/>
                </a:cubicBezTo>
                <a:cubicBezTo>
                  <a:pt x="60340" y="6915"/>
                  <a:pt x="63750" y="6508"/>
                  <a:pt x="63750" y="6508"/>
                </a:cubicBezTo>
                <a:cubicBezTo>
                  <a:pt x="63750" y="6508"/>
                  <a:pt x="65454" y="6508"/>
                  <a:pt x="66136" y="6508"/>
                </a:cubicBezTo>
                <a:cubicBezTo>
                  <a:pt x="66818" y="6508"/>
                  <a:pt x="69886" y="6101"/>
                  <a:pt x="70568" y="6101"/>
                </a:cubicBezTo>
                <a:cubicBezTo>
                  <a:pt x="71250" y="6101"/>
                  <a:pt x="73295" y="5694"/>
                  <a:pt x="73636" y="5288"/>
                </a:cubicBezTo>
                <a:cubicBezTo>
                  <a:pt x="74318" y="5288"/>
                  <a:pt x="78409" y="4881"/>
                  <a:pt x="78750" y="4881"/>
                </a:cubicBezTo>
                <a:cubicBezTo>
                  <a:pt x="79431" y="4881"/>
                  <a:pt x="85909" y="4067"/>
                  <a:pt x="85909" y="4067"/>
                </a:cubicBezTo>
                <a:cubicBezTo>
                  <a:pt x="88636" y="2033"/>
                  <a:pt x="88636" y="2033"/>
                  <a:pt x="88636" y="2033"/>
                </a:cubicBezTo>
                <a:cubicBezTo>
                  <a:pt x="91704" y="1220"/>
                  <a:pt x="91704" y="1220"/>
                  <a:pt x="91704" y="1220"/>
                </a:cubicBezTo>
                <a:cubicBezTo>
                  <a:pt x="91704" y="1220"/>
                  <a:pt x="92727" y="0"/>
                  <a:pt x="92727" y="406"/>
                </a:cubicBezTo>
                <a:cubicBezTo>
                  <a:pt x="93068" y="1220"/>
                  <a:pt x="93750" y="2440"/>
                  <a:pt x="93750" y="2440"/>
                </a:cubicBezTo>
                <a:cubicBezTo>
                  <a:pt x="93750" y="2440"/>
                  <a:pt x="97500" y="2440"/>
                  <a:pt x="97500" y="2440"/>
                </a:cubicBezTo>
                <a:cubicBezTo>
                  <a:pt x="97500" y="2847"/>
                  <a:pt x="98522" y="5288"/>
                  <a:pt x="98522" y="5288"/>
                </a:cubicBezTo>
                <a:cubicBezTo>
                  <a:pt x="99545" y="6508"/>
                  <a:pt x="99545" y="6508"/>
                  <a:pt x="99545" y="6508"/>
                </a:cubicBezTo>
                <a:cubicBezTo>
                  <a:pt x="99545" y="6508"/>
                  <a:pt x="99886" y="8542"/>
                  <a:pt x="99886" y="9762"/>
                </a:cubicBezTo>
                <a:cubicBezTo>
                  <a:pt x="100227" y="10576"/>
                  <a:pt x="102613" y="15457"/>
                  <a:pt x="102613" y="15457"/>
                </a:cubicBezTo>
                <a:cubicBezTo>
                  <a:pt x="104318" y="19932"/>
                  <a:pt x="104318" y="19932"/>
                  <a:pt x="104318" y="19932"/>
                </a:cubicBezTo>
                <a:cubicBezTo>
                  <a:pt x="107045" y="24406"/>
                  <a:pt x="107045" y="24406"/>
                  <a:pt x="107045" y="24406"/>
                </a:cubicBezTo>
                <a:cubicBezTo>
                  <a:pt x="107386" y="27661"/>
                  <a:pt x="107386" y="27661"/>
                  <a:pt x="107386" y="27661"/>
                </a:cubicBezTo>
                <a:cubicBezTo>
                  <a:pt x="107386" y="27661"/>
                  <a:pt x="108409" y="28881"/>
                  <a:pt x="108409" y="29694"/>
                </a:cubicBezTo>
                <a:cubicBezTo>
                  <a:pt x="108409" y="30101"/>
                  <a:pt x="108409" y="31322"/>
                  <a:pt x="108409" y="31728"/>
                </a:cubicBezTo>
                <a:cubicBezTo>
                  <a:pt x="108750" y="31728"/>
                  <a:pt x="109090" y="33762"/>
                  <a:pt x="108750" y="33762"/>
                </a:cubicBezTo>
                <a:cubicBezTo>
                  <a:pt x="108409" y="34169"/>
                  <a:pt x="107045" y="36610"/>
                  <a:pt x="107045" y="36610"/>
                </a:cubicBezTo>
                <a:cubicBezTo>
                  <a:pt x="105681" y="37423"/>
                  <a:pt x="105681" y="37423"/>
                  <a:pt x="105681" y="37423"/>
                </a:cubicBezTo>
                <a:cubicBezTo>
                  <a:pt x="103977" y="40271"/>
                  <a:pt x="103977" y="40271"/>
                  <a:pt x="103977" y="40271"/>
                </a:cubicBezTo>
                <a:cubicBezTo>
                  <a:pt x="102954" y="43932"/>
                  <a:pt x="102954" y="43932"/>
                  <a:pt x="102954" y="43932"/>
                </a:cubicBezTo>
                <a:cubicBezTo>
                  <a:pt x="102613" y="45152"/>
                  <a:pt x="102613" y="45152"/>
                  <a:pt x="102613" y="45152"/>
                </a:cubicBezTo>
                <a:cubicBezTo>
                  <a:pt x="102613" y="45152"/>
                  <a:pt x="102954" y="46372"/>
                  <a:pt x="103295" y="46372"/>
                </a:cubicBezTo>
                <a:cubicBezTo>
                  <a:pt x="103977" y="46372"/>
                  <a:pt x="106363" y="46779"/>
                  <a:pt x="106363" y="46779"/>
                </a:cubicBezTo>
                <a:cubicBezTo>
                  <a:pt x="108409" y="48406"/>
                  <a:pt x="108409" y="48406"/>
                  <a:pt x="108409" y="48406"/>
                </a:cubicBezTo>
                <a:cubicBezTo>
                  <a:pt x="108409" y="50033"/>
                  <a:pt x="108409" y="50033"/>
                  <a:pt x="108409" y="50033"/>
                </a:cubicBezTo>
                <a:cubicBezTo>
                  <a:pt x="108409" y="50033"/>
                  <a:pt x="108750" y="53288"/>
                  <a:pt x="108750" y="53694"/>
                </a:cubicBezTo>
                <a:cubicBezTo>
                  <a:pt x="108750" y="53694"/>
                  <a:pt x="108409" y="56542"/>
                  <a:pt x="108409" y="56542"/>
                </a:cubicBezTo>
                <a:cubicBezTo>
                  <a:pt x="108409" y="56542"/>
                  <a:pt x="109090" y="58169"/>
                  <a:pt x="109090" y="58576"/>
                </a:cubicBezTo>
                <a:cubicBezTo>
                  <a:pt x="109431" y="58983"/>
                  <a:pt x="110113" y="59796"/>
                  <a:pt x="110113" y="60203"/>
                </a:cubicBezTo>
                <a:cubicBezTo>
                  <a:pt x="110454" y="60203"/>
                  <a:pt x="110454" y="60610"/>
                  <a:pt x="110454" y="60610"/>
                </a:cubicBezTo>
                <a:cubicBezTo>
                  <a:pt x="111136" y="62644"/>
                  <a:pt x="111136" y="62644"/>
                  <a:pt x="111136" y="62644"/>
                </a:cubicBezTo>
                <a:cubicBezTo>
                  <a:pt x="111136" y="64271"/>
                  <a:pt x="111136" y="64271"/>
                  <a:pt x="111136" y="64271"/>
                </a:cubicBezTo>
                <a:cubicBezTo>
                  <a:pt x="111136" y="64271"/>
                  <a:pt x="111136" y="65491"/>
                  <a:pt x="111818" y="65491"/>
                </a:cubicBezTo>
                <a:cubicBezTo>
                  <a:pt x="112500" y="65491"/>
                  <a:pt x="112840" y="65898"/>
                  <a:pt x="112840" y="66711"/>
                </a:cubicBezTo>
                <a:cubicBezTo>
                  <a:pt x="112840" y="67525"/>
                  <a:pt x="114545" y="68338"/>
                  <a:pt x="114545" y="68338"/>
                </a:cubicBezTo>
                <a:cubicBezTo>
                  <a:pt x="114545" y="68338"/>
                  <a:pt x="114545" y="69966"/>
                  <a:pt x="114886" y="70372"/>
                </a:cubicBezTo>
                <a:cubicBezTo>
                  <a:pt x="115568" y="70779"/>
                  <a:pt x="116250" y="71186"/>
                  <a:pt x="117272" y="71186"/>
                </a:cubicBezTo>
                <a:cubicBezTo>
                  <a:pt x="118295" y="71593"/>
                  <a:pt x="117954" y="73220"/>
                  <a:pt x="118636" y="73627"/>
                </a:cubicBezTo>
                <a:cubicBezTo>
                  <a:pt x="119318" y="74033"/>
                  <a:pt x="120000" y="74847"/>
                  <a:pt x="119318" y="74847"/>
                </a:cubicBezTo>
                <a:cubicBezTo>
                  <a:pt x="118977" y="75254"/>
                  <a:pt x="117954" y="75254"/>
                  <a:pt x="117954" y="75254"/>
                </a:cubicBezTo>
                <a:cubicBezTo>
                  <a:pt x="117954" y="75254"/>
                  <a:pt x="117613" y="75661"/>
                  <a:pt x="117613" y="76474"/>
                </a:cubicBezTo>
                <a:cubicBezTo>
                  <a:pt x="117954" y="76881"/>
                  <a:pt x="117954" y="76881"/>
                  <a:pt x="117954" y="76881"/>
                </a:cubicBezTo>
                <a:cubicBezTo>
                  <a:pt x="119318" y="78915"/>
                  <a:pt x="119318" y="78915"/>
                  <a:pt x="119318" y="78915"/>
                </a:cubicBezTo>
                <a:cubicBezTo>
                  <a:pt x="119318" y="81355"/>
                  <a:pt x="119318" y="81355"/>
                  <a:pt x="119318" y="81355"/>
                </a:cubicBezTo>
                <a:cubicBezTo>
                  <a:pt x="119318" y="81355"/>
                  <a:pt x="119318" y="82169"/>
                  <a:pt x="119318" y="82983"/>
                </a:cubicBezTo>
                <a:cubicBezTo>
                  <a:pt x="119318" y="83389"/>
                  <a:pt x="118977" y="84203"/>
                  <a:pt x="118295" y="84203"/>
                </a:cubicBezTo>
                <a:cubicBezTo>
                  <a:pt x="117613" y="84203"/>
                  <a:pt x="117613" y="85423"/>
                  <a:pt x="117272" y="85423"/>
                </a:cubicBezTo>
                <a:cubicBezTo>
                  <a:pt x="116931" y="85830"/>
                  <a:pt x="116250" y="84610"/>
                  <a:pt x="115909" y="85830"/>
                </a:cubicBezTo>
                <a:cubicBezTo>
                  <a:pt x="115568" y="87457"/>
                  <a:pt x="114886" y="88677"/>
                  <a:pt x="114886" y="89084"/>
                </a:cubicBezTo>
                <a:cubicBezTo>
                  <a:pt x="114545" y="89491"/>
                  <a:pt x="113522" y="89898"/>
                  <a:pt x="113522" y="90711"/>
                </a:cubicBezTo>
                <a:cubicBezTo>
                  <a:pt x="113181" y="91525"/>
                  <a:pt x="113181" y="90711"/>
                  <a:pt x="112500" y="92745"/>
                </a:cubicBezTo>
                <a:cubicBezTo>
                  <a:pt x="111818" y="94779"/>
                  <a:pt x="111477" y="95593"/>
                  <a:pt x="111477" y="95593"/>
                </a:cubicBezTo>
                <a:cubicBezTo>
                  <a:pt x="108409" y="100474"/>
                  <a:pt x="108409" y="100474"/>
                  <a:pt x="108409" y="100474"/>
                </a:cubicBezTo>
                <a:cubicBezTo>
                  <a:pt x="108409" y="100474"/>
                  <a:pt x="106704" y="103728"/>
                  <a:pt x="106704" y="104135"/>
                </a:cubicBezTo>
                <a:cubicBezTo>
                  <a:pt x="106704" y="104542"/>
                  <a:pt x="106704" y="106169"/>
                  <a:pt x="106704" y="106169"/>
                </a:cubicBezTo>
                <a:cubicBezTo>
                  <a:pt x="108068" y="107796"/>
                  <a:pt x="108068" y="107796"/>
                  <a:pt x="108068" y="107796"/>
                </a:cubicBezTo>
                <a:cubicBezTo>
                  <a:pt x="108068" y="109423"/>
                  <a:pt x="108068" y="109423"/>
                  <a:pt x="108068" y="109423"/>
                </a:cubicBezTo>
                <a:cubicBezTo>
                  <a:pt x="108068" y="109423"/>
                  <a:pt x="108068" y="110644"/>
                  <a:pt x="108409" y="111050"/>
                </a:cubicBezTo>
                <a:cubicBezTo>
                  <a:pt x="108750" y="111050"/>
                  <a:pt x="108750" y="111050"/>
                  <a:pt x="108750" y="111050"/>
                </a:cubicBezTo>
                <a:cubicBezTo>
                  <a:pt x="108409" y="112271"/>
                  <a:pt x="108409" y="112271"/>
                  <a:pt x="108409" y="112271"/>
                </a:cubicBezTo>
                <a:cubicBezTo>
                  <a:pt x="108409" y="112271"/>
                  <a:pt x="108750" y="113491"/>
                  <a:pt x="109090" y="113491"/>
                </a:cubicBezTo>
                <a:cubicBezTo>
                  <a:pt x="109090" y="113491"/>
                  <a:pt x="109772" y="113898"/>
                  <a:pt x="109772" y="113898"/>
                </a:cubicBezTo>
                <a:cubicBezTo>
                  <a:pt x="109772" y="113898"/>
                  <a:pt x="110454" y="114711"/>
                  <a:pt x="110454" y="114711"/>
                </a:cubicBezTo>
                <a:cubicBezTo>
                  <a:pt x="110795" y="115118"/>
                  <a:pt x="110454" y="115932"/>
                  <a:pt x="110454" y="115932"/>
                </a:cubicBezTo>
                <a:cubicBezTo>
                  <a:pt x="110454" y="115932"/>
                  <a:pt x="110454" y="116338"/>
                  <a:pt x="110113" y="116338"/>
                </a:cubicBezTo>
                <a:cubicBezTo>
                  <a:pt x="109772" y="116338"/>
                  <a:pt x="109772" y="116338"/>
                  <a:pt x="109090" y="116338"/>
                </a:cubicBezTo>
                <a:cubicBezTo>
                  <a:pt x="108750" y="115932"/>
                  <a:pt x="107727" y="115932"/>
                  <a:pt x="107386" y="115932"/>
                </a:cubicBezTo>
                <a:cubicBezTo>
                  <a:pt x="107045" y="115932"/>
                  <a:pt x="107045" y="115932"/>
                  <a:pt x="107045" y="115932"/>
                </a:cubicBezTo>
                <a:cubicBezTo>
                  <a:pt x="106704" y="115932"/>
                  <a:pt x="106704" y="115932"/>
                  <a:pt x="106363" y="116338"/>
                </a:cubicBezTo>
                <a:cubicBezTo>
                  <a:pt x="106363" y="115932"/>
                  <a:pt x="106363" y="115932"/>
                  <a:pt x="106363" y="115932"/>
                </a:cubicBezTo>
                <a:cubicBezTo>
                  <a:pt x="106363" y="115525"/>
                  <a:pt x="106363" y="115118"/>
                  <a:pt x="106363" y="115118"/>
                </a:cubicBezTo>
                <a:cubicBezTo>
                  <a:pt x="106363" y="115118"/>
                  <a:pt x="105340" y="115118"/>
                  <a:pt x="105340" y="115118"/>
                </a:cubicBezTo>
                <a:cubicBezTo>
                  <a:pt x="105000" y="115118"/>
                  <a:pt x="104659" y="115118"/>
                  <a:pt x="104659" y="115118"/>
                </a:cubicBezTo>
                <a:cubicBezTo>
                  <a:pt x="104659" y="115118"/>
                  <a:pt x="103977" y="114711"/>
                  <a:pt x="103977" y="114711"/>
                </a:cubicBezTo>
                <a:cubicBezTo>
                  <a:pt x="103977" y="114711"/>
                  <a:pt x="103636" y="114711"/>
                  <a:pt x="103636" y="114711"/>
                </a:cubicBezTo>
                <a:cubicBezTo>
                  <a:pt x="103636" y="114305"/>
                  <a:pt x="103295" y="114711"/>
                  <a:pt x="103295" y="114711"/>
                </a:cubicBezTo>
                <a:cubicBezTo>
                  <a:pt x="102954" y="114711"/>
                  <a:pt x="102954" y="114711"/>
                  <a:pt x="102954" y="114711"/>
                </a:cubicBezTo>
                <a:cubicBezTo>
                  <a:pt x="102272" y="114711"/>
                  <a:pt x="102272" y="114711"/>
                  <a:pt x="102272" y="114711"/>
                </a:cubicBezTo>
                <a:cubicBezTo>
                  <a:pt x="102272" y="114711"/>
                  <a:pt x="102272" y="114305"/>
                  <a:pt x="102272" y="114305"/>
                </a:cubicBezTo>
                <a:cubicBezTo>
                  <a:pt x="102272" y="113898"/>
                  <a:pt x="101931" y="114305"/>
                  <a:pt x="101931" y="114305"/>
                </a:cubicBezTo>
                <a:cubicBezTo>
                  <a:pt x="101931" y="114305"/>
                  <a:pt x="101250" y="114305"/>
                  <a:pt x="101250" y="114305"/>
                </a:cubicBezTo>
                <a:cubicBezTo>
                  <a:pt x="101250" y="113898"/>
                  <a:pt x="100909" y="113898"/>
                  <a:pt x="100909" y="113898"/>
                </a:cubicBezTo>
                <a:cubicBezTo>
                  <a:pt x="100909" y="113898"/>
                  <a:pt x="99886" y="113898"/>
                  <a:pt x="99545" y="113898"/>
                </a:cubicBezTo>
                <a:cubicBezTo>
                  <a:pt x="99545" y="113491"/>
                  <a:pt x="99545" y="113491"/>
                  <a:pt x="99545" y="113491"/>
                </a:cubicBezTo>
                <a:cubicBezTo>
                  <a:pt x="99545" y="113491"/>
                  <a:pt x="99545" y="113084"/>
                  <a:pt x="99545" y="112677"/>
                </a:cubicBezTo>
                <a:cubicBezTo>
                  <a:pt x="99545" y="112677"/>
                  <a:pt x="99204" y="112677"/>
                  <a:pt x="99204" y="112271"/>
                </a:cubicBezTo>
                <a:cubicBezTo>
                  <a:pt x="99204" y="112271"/>
                  <a:pt x="98863" y="111864"/>
                  <a:pt x="98863" y="111864"/>
                </a:cubicBezTo>
                <a:cubicBezTo>
                  <a:pt x="98863" y="111457"/>
                  <a:pt x="98522" y="111457"/>
                  <a:pt x="98522" y="111050"/>
                </a:cubicBezTo>
                <a:cubicBezTo>
                  <a:pt x="98522" y="111050"/>
                  <a:pt x="98181" y="111457"/>
                  <a:pt x="98181" y="111457"/>
                </a:cubicBezTo>
                <a:cubicBezTo>
                  <a:pt x="97840" y="111457"/>
                  <a:pt x="97500" y="111050"/>
                  <a:pt x="97500" y="111050"/>
                </a:cubicBezTo>
                <a:cubicBezTo>
                  <a:pt x="97159" y="110644"/>
                  <a:pt x="97159" y="110644"/>
                  <a:pt x="97159" y="110644"/>
                </a:cubicBezTo>
                <a:cubicBezTo>
                  <a:pt x="97159" y="110644"/>
                  <a:pt x="96818" y="110644"/>
                  <a:pt x="96477" y="110644"/>
                </a:cubicBezTo>
                <a:cubicBezTo>
                  <a:pt x="96477" y="110644"/>
                  <a:pt x="96477" y="111457"/>
                  <a:pt x="96477" y="111457"/>
                </a:cubicBezTo>
                <a:cubicBezTo>
                  <a:pt x="96477" y="111457"/>
                  <a:pt x="96136" y="111457"/>
                  <a:pt x="95795" y="111050"/>
                </a:cubicBezTo>
                <a:cubicBezTo>
                  <a:pt x="95795" y="111050"/>
                  <a:pt x="95454" y="110644"/>
                  <a:pt x="95113" y="110644"/>
                </a:cubicBezTo>
                <a:cubicBezTo>
                  <a:pt x="95113" y="110644"/>
                  <a:pt x="94772" y="110644"/>
                  <a:pt x="94431" y="110237"/>
                </a:cubicBezTo>
                <a:cubicBezTo>
                  <a:pt x="94431" y="110237"/>
                  <a:pt x="94090" y="110237"/>
                  <a:pt x="94090" y="110237"/>
                </a:cubicBezTo>
                <a:cubicBezTo>
                  <a:pt x="94090" y="110237"/>
                  <a:pt x="92727" y="110644"/>
                  <a:pt x="92727" y="110644"/>
                </a:cubicBezTo>
                <a:cubicBezTo>
                  <a:pt x="92727" y="110644"/>
                  <a:pt x="92727" y="111050"/>
                  <a:pt x="92386" y="111050"/>
                </a:cubicBezTo>
                <a:cubicBezTo>
                  <a:pt x="92386" y="111457"/>
                  <a:pt x="92045" y="111050"/>
                  <a:pt x="92045" y="111050"/>
                </a:cubicBezTo>
                <a:cubicBezTo>
                  <a:pt x="92045" y="111050"/>
                  <a:pt x="91704" y="111050"/>
                  <a:pt x="91363" y="111050"/>
                </a:cubicBezTo>
                <a:cubicBezTo>
                  <a:pt x="91363" y="111050"/>
                  <a:pt x="91022" y="111050"/>
                  <a:pt x="91022" y="111050"/>
                </a:cubicBezTo>
                <a:cubicBezTo>
                  <a:pt x="91022" y="111050"/>
                  <a:pt x="90681" y="110644"/>
                  <a:pt x="90340" y="110644"/>
                </a:cubicBezTo>
                <a:cubicBezTo>
                  <a:pt x="90340" y="110644"/>
                  <a:pt x="90000" y="110644"/>
                  <a:pt x="90000" y="110644"/>
                </a:cubicBezTo>
                <a:cubicBezTo>
                  <a:pt x="90000" y="110644"/>
                  <a:pt x="89659" y="111050"/>
                  <a:pt x="89659" y="111050"/>
                </a:cubicBezTo>
                <a:cubicBezTo>
                  <a:pt x="89318" y="111457"/>
                  <a:pt x="89318" y="111457"/>
                  <a:pt x="89318" y="111457"/>
                </a:cubicBezTo>
                <a:cubicBezTo>
                  <a:pt x="89318" y="111864"/>
                  <a:pt x="89318" y="111864"/>
                  <a:pt x="89318" y="111864"/>
                </a:cubicBezTo>
                <a:cubicBezTo>
                  <a:pt x="88636" y="111457"/>
                  <a:pt x="88636" y="111457"/>
                  <a:pt x="88636" y="111457"/>
                </a:cubicBezTo>
                <a:cubicBezTo>
                  <a:pt x="88636" y="111457"/>
                  <a:pt x="88295" y="111457"/>
                  <a:pt x="87954" y="111457"/>
                </a:cubicBezTo>
                <a:cubicBezTo>
                  <a:pt x="87272" y="111864"/>
                  <a:pt x="87613" y="112271"/>
                  <a:pt x="87613" y="112271"/>
                </a:cubicBezTo>
                <a:cubicBezTo>
                  <a:pt x="87954" y="112271"/>
                  <a:pt x="88295" y="113084"/>
                  <a:pt x="88295" y="113084"/>
                </a:cubicBezTo>
                <a:cubicBezTo>
                  <a:pt x="88295" y="113084"/>
                  <a:pt x="87272" y="113491"/>
                  <a:pt x="87272" y="113491"/>
                </a:cubicBezTo>
                <a:cubicBezTo>
                  <a:pt x="86931" y="113898"/>
                  <a:pt x="86931" y="113898"/>
                  <a:pt x="86931" y="114305"/>
                </a:cubicBezTo>
                <a:cubicBezTo>
                  <a:pt x="86931" y="114305"/>
                  <a:pt x="86590" y="114711"/>
                  <a:pt x="86590" y="115118"/>
                </a:cubicBezTo>
                <a:cubicBezTo>
                  <a:pt x="86590" y="115118"/>
                  <a:pt x="86250" y="114711"/>
                  <a:pt x="85909" y="114711"/>
                </a:cubicBezTo>
                <a:cubicBezTo>
                  <a:pt x="85568" y="114711"/>
                  <a:pt x="85568" y="114305"/>
                  <a:pt x="85568" y="114305"/>
                </a:cubicBezTo>
                <a:cubicBezTo>
                  <a:pt x="85227" y="114711"/>
                  <a:pt x="85227" y="114711"/>
                  <a:pt x="85227" y="114711"/>
                </a:cubicBezTo>
                <a:cubicBezTo>
                  <a:pt x="84886" y="114711"/>
                  <a:pt x="84886" y="114711"/>
                  <a:pt x="84886" y="114711"/>
                </a:cubicBezTo>
                <a:cubicBezTo>
                  <a:pt x="84886" y="114711"/>
                  <a:pt x="84545" y="114305"/>
                  <a:pt x="84545" y="113898"/>
                </a:cubicBezTo>
                <a:cubicBezTo>
                  <a:pt x="84545" y="113898"/>
                  <a:pt x="84545" y="113898"/>
                  <a:pt x="84545" y="113898"/>
                </a:cubicBezTo>
                <a:cubicBezTo>
                  <a:pt x="84204" y="113898"/>
                  <a:pt x="83863" y="113898"/>
                  <a:pt x="83863" y="113491"/>
                </a:cubicBezTo>
                <a:cubicBezTo>
                  <a:pt x="83522" y="112677"/>
                  <a:pt x="83522" y="112677"/>
                  <a:pt x="83522" y="112677"/>
                </a:cubicBezTo>
                <a:cubicBezTo>
                  <a:pt x="83522" y="112677"/>
                  <a:pt x="82840" y="113084"/>
                  <a:pt x="82840" y="113491"/>
                </a:cubicBezTo>
                <a:cubicBezTo>
                  <a:pt x="82500" y="113491"/>
                  <a:pt x="82840" y="113491"/>
                  <a:pt x="82500" y="113084"/>
                </a:cubicBezTo>
                <a:cubicBezTo>
                  <a:pt x="82159" y="113084"/>
                  <a:pt x="82159" y="113491"/>
                  <a:pt x="82159" y="113491"/>
                </a:cubicBezTo>
                <a:cubicBezTo>
                  <a:pt x="82159" y="113491"/>
                  <a:pt x="82159" y="113491"/>
                  <a:pt x="82159" y="113491"/>
                </a:cubicBezTo>
                <a:cubicBezTo>
                  <a:pt x="82159" y="113898"/>
                  <a:pt x="81818" y="113898"/>
                  <a:pt x="81818" y="113898"/>
                </a:cubicBezTo>
                <a:cubicBezTo>
                  <a:pt x="81818" y="114305"/>
                  <a:pt x="81477" y="113898"/>
                  <a:pt x="81477" y="113898"/>
                </a:cubicBezTo>
                <a:cubicBezTo>
                  <a:pt x="81136" y="113898"/>
                  <a:pt x="80795" y="113898"/>
                  <a:pt x="80795" y="113898"/>
                </a:cubicBezTo>
                <a:cubicBezTo>
                  <a:pt x="80795" y="113898"/>
                  <a:pt x="80795" y="113491"/>
                  <a:pt x="80795" y="113491"/>
                </a:cubicBezTo>
                <a:cubicBezTo>
                  <a:pt x="80113" y="113898"/>
                  <a:pt x="80113" y="113898"/>
                  <a:pt x="80113" y="113898"/>
                </a:cubicBezTo>
                <a:cubicBezTo>
                  <a:pt x="80113" y="113898"/>
                  <a:pt x="80113" y="114305"/>
                  <a:pt x="80113" y="114305"/>
                </a:cubicBezTo>
                <a:cubicBezTo>
                  <a:pt x="80113" y="114305"/>
                  <a:pt x="79772" y="114305"/>
                  <a:pt x="79431" y="114711"/>
                </a:cubicBezTo>
                <a:cubicBezTo>
                  <a:pt x="78750" y="114711"/>
                  <a:pt x="79090" y="114305"/>
                  <a:pt x="78750" y="114711"/>
                </a:cubicBezTo>
                <a:cubicBezTo>
                  <a:pt x="78750" y="114711"/>
                  <a:pt x="78750" y="114711"/>
                  <a:pt x="78750" y="115118"/>
                </a:cubicBezTo>
                <a:cubicBezTo>
                  <a:pt x="78750" y="115118"/>
                  <a:pt x="79090" y="115118"/>
                  <a:pt x="78750" y="115525"/>
                </a:cubicBezTo>
                <a:cubicBezTo>
                  <a:pt x="78409" y="115932"/>
                  <a:pt x="78409" y="115525"/>
                  <a:pt x="78409" y="115525"/>
                </a:cubicBezTo>
                <a:cubicBezTo>
                  <a:pt x="78068" y="115525"/>
                  <a:pt x="77727" y="115932"/>
                  <a:pt x="77727" y="115932"/>
                </a:cubicBezTo>
                <a:cubicBezTo>
                  <a:pt x="77727" y="115932"/>
                  <a:pt x="77727" y="116338"/>
                  <a:pt x="77727" y="116338"/>
                </a:cubicBezTo>
                <a:cubicBezTo>
                  <a:pt x="77727" y="116338"/>
                  <a:pt x="77386" y="116338"/>
                  <a:pt x="77045" y="116338"/>
                </a:cubicBezTo>
                <a:cubicBezTo>
                  <a:pt x="76704" y="116338"/>
                  <a:pt x="77045" y="116745"/>
                  <a:pt x="77045" y="116745"/>
                </a:cubicBezTo>
                <a:cubicBezTo>
                  <a:pt x="77045" y="116745"/>
                  <a:pt x="77045" y="117152"/>
                  <a:pt x="76704" y="117559"/>
                </a:cubicBezTo>
                <a:cubicBezTo>
                  <a:pt x="76704" y="117559"/>
                  <a:pt x="76704" y="117966"/>
                  <a:pt x="76704" y="118372"/>
                </a:cubicBezTo>
                <a:cubicBezTo>
                  <a:pt x="76704" y="118372"/>
                  <a:pt x="76704" y="118372"/>
                  <a:pt x="76704" y="119186"/>
                </a:cubicBezTo>
                <a:cubicBezTo>
                  <a:pt x="76704" y="119593"/>
                  <a:pt x="76704" y="119593"/>
                  <a:pt x="76704" y="119593"/>
                </a:cubicBezTo>
                <a:cubicBezTo>
                  <a:pt x="76704" y="119593"/>
                  <a:pt x="76363" y="119593"/>
                  <a:pt x="76363" y="119593"/>
                </a:cubicBezTo>
                <a:cubicBezTo>
                  <a:pt x="76363" y="119186"/>
                  <a:pt x="76022" y="119593"/>
                  <a:pt x="76022" y="119593"/>
                </a:cubicBezTo>
                <a:cubicBezTo>
                  <a:pt x="76022" y="119593"/>
                  <a:pt x="75681" y="119186"/>
                  <a:pt x="75681" y="118779"/>
                </a:cubicBezTo>
                <a:cubicBezTo>
                  <a:pt x="75681" y="118779"/>
                  <a:pt x="75340" y="118779"/>
                  <a:pt x="75340" y="118779"/>
                </a:cubicBezTo>
                <a:cubicBezTo>
                  <a:pt x="75340" y="118779"/>
                  <a:pt x="74659" y="119186"/>
                  <a:pt x="74659" y="119186"/>
                </a:cubicBezTo>
                <a:cubicBezTo>
                  <a:pt x="74659" y="119186"/>
                  <a:pt x="74659" y="119593"/>
                  <a:pt x="74659" y="119593"/>
                </a:cubicBezTo>
                <a:cubicBezTo>
                  <a:pt x="74318" y="119593"/>
                  <a:pt x="73636" y="120000"/>
                  <a:pt x="73636" y="120000"/>
                </a:cubicBezTo>
                <a:cubicBezTo>
                  <a:pt x="73636" y="120000"/>
                  <a:pt x="73295" y="120000"/>
                  <a:pt x="73295" y="120000"/>
                </a:cubicBezTo>
                <a:cubicBezTo>
                  <a:pt x="72954" y="119593"/>
                  <a:pt x="72954" y="119593"/>
                  <a:pt x="72954" y="119593"/>
                </a:cubicBezTo>
                <a:cubicBezTo>
                  <a:pt x="72954" y="119186"/>
                  <a:pt x="72954" y="119186"/>
                  <a:pt x="72954" y="119186"/>
                </a:cubicBezTo>
                <a:cubicBezTo>
                  <a:pt x="73636" y="118372"/>
                  <a:pt x="73636" y="118372"/>
                  <a:pt x="73636" y="118372"/>
                </a:cubicBezTo>
                <a:cubicBezTo>
                  <a:pt x="73295" y="117152"/>
                  <a:pt x="73295" y="117152"/>
                  <a:pt x="73295" y="117152"/>
                </a:cubicBezTo>
                <a:cubicBezTo>
                  <a:pt x="72613" y="116338"/>
                  <a:pt x="72613" y="116338"/>
                  <a:pt x="72613" y="116338"/>
                </a:cubicBezTo>
                <a:cubicBezTo>
                  <a:pt x="72613" y="115932"/>
                  <a:pt x="72613" y="115932"/>
                  <a:pt x="72613" y="115932"/>
                </a:cubicBezTo>
                <a:cubicBezTo>
                  <a:pt x="71590" y="115932"/>
                  <a:pt x="71590" y="115932"/>
                  <a:pt x="71590" y="115932"/>
                </a:cubicBezTo>
                <a:cubicBezTo>
                  <a:pt x="70909" y="115525"/>
                  <a:pt x="70909" y="115525"/>
                  <a:pt x="70909" y="115525"/>
                </a:cubicBezTo>
                <a:cubicBezTo>
                  <a:pt x="70568" y="115118"/>
                  <a:pt x="70568" y="115118"/>
                  <a:pt x="70568" y="115118"/>
                </a:cubicBezTo>
                <a:cubicBezTo>
                  <a:pt x="69545" y="114305"/>
                  <a:pt x="69545" y="114305"/>
                  <a:pt x="69545" y="114305"/>
                </a:cubicBezTo>
                <a:cubicBezTo>
                  <a:pt x="68863" y="111864"/>
                  <a:pt x="68863" y="111864"/>
                  <a:pt x="68863" y="111864"/>
                </a:cubicBezTo>
                <a:cubicBezTo>
                  <a:pt x="67840" y="111864"/>
                  <a:pt x="67840" y="111864"/>
                  <a:pt x="67840" y="111864"/>
                </a:cubicBezTo>
                <a:cubicBezTo>
                  <a:pt x="67840" y="111864"/>
                  <a:pt x="67159" y="112677"/>
                  <a:pt x="67159" y="113084"/>
                </a:cubicBezTo>
                <a:cubicBezTo>
                  <a:pt x="67159" y="113491"/>
                  <a:pt x="66477" y="113491"/>
                  <a:pt x="66477" y="113491"/>
                </a:cubicBezTo>
                <a:cubicBezTo>
                  <a:pt x="65795" y="114711"/>
                  <a:pt x="65795" y="114711"/>
                  <a:pt x="65795" y="114711"/>
                </a:cubicBezTo>
                <a:cubicBezTo>
                  <a:pt x="65795" y="114711"/>
                  <a:pt x="65795" y="116338"/>
                  <a:pt x="65795" y="116745"/>
                </a:cubicBezTo>
                <a:cubicBezTo>
                  <a:pt x="65795" y="117152"/>
                  <a:pt x="65113" y="116338"/>
                  <a:pt x="65113" y="116338"/>
                </a:cubicBezTo>
                <a:cubicBezTo>
                  <a:pt x="65113" y="116338"/>
                  <a:pt x="64431" y="116745"/>
                  <a:pt x="64090" y="117152"/>
                </a:cubicBezTo>
                <a:cubicBezTo>
                  <a:pt x="63750" y="117559"/>
                  <a:pt x="63068" y="117559"/>
                  <a:pt x="63068" y="117559"/>
                </a:cubicBezTo>
                <a:cubicBezTo>
                  <a:pt x="63068" y="117559"/>
                  <a:pt x="62727" y="116745"/>
                  <a:pt x="62386" y="116338"/>
                </a:cubicBezTo>
                <a:cubicBezTo>
                  <a:pt x="62386" y="116338"/>
                  <a:pt x="62386" y="115932"/>
                  <a:pt x="62386" y="115118"/>
                </a:cubicBezTo>
                <a:cubicBezTo>
                  <a:pt x="62386" y="114711"/>
                  <a:pt x="61704" y="115525"/>
                  <a:pt x="61704" y="115525"/>
                </a:cubicBezTo>
                <a:cubicBezTo>
                  <a:pt x="61704" y="115525"/>
                  <a:pt x="61704" y="115525"/>
                  <a:pt x="61704" y="115525"/>
                </a:cubicBezTo>
                <a:cubicBezTo>
                  <a:pt x="61704" y="115118"/>
                  <a:pt x="61704" y="115118"/>
                  <a:pt x="61704" y="115118"/>
                </a:cubicBezTo>
                <a:cubicBezTo>
                  <a:pt x="61363" y="114305"/>
                  <a:pt x="61022" y="113898"/>
                  <a:pt x="61022" y="113898"/>
                </a:cubicBezTo>
                <a:cubicBezTo>
                  <a:pt x="61022" y="113898"/>
                  <a:pt x="60681" y="113084"/>
                  <a:pt x="60681" y="112271"/>
                </a:cubicBezTo>
                <a:cubicBezTo>
                  <a:pt x="60681" y="111864"/>
                  <a:pt x="59318" y="111050"/>
                  <a:pt x="59318" y="111050"/>
                </a:cubicBezTo>
                <a:cubicBezTo>
                  <a:pt x="59318" y="111050"/>
                  <a:pt x="59659" y="111864"/>
                  <a:pt x="58977" y="111050"/>
                </a:cubicBezTo>
                <a:cubicBezTo>
                  <a:pt x="58295" y="109830"/>
                  <a:pt x="57613" y="109830"/>
                  <a:pt x="57613" y="109830"/>
                </a:cubicBezTo>
                <a:cubicBezTo>
                  <a:pt x="57272" y="106576"/>
                  <a:pt x="57272" y="106576"/>
                  <a:pt x="57272" y="106576"/>
                </a:cubicBezTo>
                <a:cubicBezTo>
                  <a:pt x="54545" y="107389"/>
                  <a:pt x="54545" y="107389"/>
                  <a:pt x="54545" y="107389"/>
                </a:cubicBezTo>
                <a:cubicBezTo>
                  <a:pt x="54545" y="107389"/>
                  <a:pt x="52840" y="106576"/>
                  <a:pt x="52500" y="106169"/>
                </a:cubicBezTo>
                <a:cubicBezTo>
                  <a:pt x="52159" y="105762"/>
                  <a:pt x="51136" y="105355"/>
                  <a:pt x="51136" y="105355"/>
                </a:cubicBezTo>
                <a:cubicBezTo>
                  <a:pt x="50113" y="106576"/>
                  <a:pt x="50113" y="106576"/>
                  <a:pt x="50113" y="106576"/>
                </a:cubicBezTo>
                <a:cubicBezTo>
                  <a:pt x="49090" y="106576"/>
                  <a:pt x="49090" y="106576"/>
                  <a:pt x="49090" y="106576"/>
                </a:cubicBezTo>
                <a:cubicBezTo>
                  <a:pt x="49090" y="106576"/>
                  <a:pt x="47727" y="106169"/>
                  <a:pt x="47386" y="105762"/>
                </a:cubicBezTo>
                <a:cubicBezTo>
                  <a:pt x="46704" y="104949"/>
                  <a:pt x="47045" y="104542"/>
                  <a:pt x="46704" y="104542"/>
                </a:cubicBezTo>
                <a:cubicBezTo>
                  <a:pt x="46022" y="104542"/>
                  <a:pt x="45681" y="103728"/>
                  <a:pt x="45681" y="103728"/>
                </a:cubicBezTo>
                <a:cubicBezTo>
                  <a:pt x="45681" y="103728"/>
                  <a:pt x="46363" y="102508"/>
                  <a:pt x="46704" y="102101"/>
                </a:cubicBezTo>
                <a:cubicBezTo>
                  <a:pt x="46704" y="101694"/>
                  <a:pt x="47386" y="102101"/>
                  <a:pt x="47045" y="100881"/>
                </a:cubicBezTo>
                <a:cubicBezTo>
                  <a:pt x="46363" y="100067"/>
                  <a:pt x="46022" y="99661"/>
                  <a:pt x="46022" y="99661"/>
                </a:cubicBezTo>
                <a:cubicBezTo>
                  <a:pt x="46022" y="99661"/>
                  <a:pt x="46022" y="100474"/>
                  <a:pt x="45340" y="100881"/>
                </a:cubicBezTo>
                <a:cubicBezTo>
                  <a:pt x="44659" y="100881"/>
                  <a:pt x="43636" y="101288"/>
                  <a:pt x="43636" y="101288"/>
                </a:cubicBezTo>
                <a:cubicBezTo>
                  <a:pt x="39886" y="99254"/>
                  <a:pt x="39886" y="99254"/>
                  <a:pt x="39886" y="99254"/>
                </a:cubicBezTo>
                <a:cubicBezTo>
                  <a:pt x="39886" y="99254"/>
                  <a:pt x="38863" y="98847"/>
                  <a:pt x="38522" y="98847"/>
                </a:cubicBezTo>
                <a:cubicBezTo>
                  <a:pt x="38181" y="99254"/>
                  <a:pt x="36818" y="98847"/>
                  <a:pt x="36818" y="98847"/>
                </a:cubicBezTo>
                <a:cubicBezTo>
                  <a:pt x="37500" y="100474"/>
                  <a:pt x="37500" y="100474"/>
                  <a:pt x="37500" y="100474"/>
                </a:cubicBezTo>
                <a:cubicBezTo>
                  <a:pt x="38181" y="102915"/>
                  <a:pt x="38181" y="102915"/>
                  <a:pt x="38181" y="102915"/>
                </a:cubicBezTo>
                <a:cubicBezTo>
                  <a:pt x="36136" y="103728"/>
                  <a:pt x="36136" y="103728"/>
                  <a:pt x="36136" y="103728"/>
                </a:cubicBezTo>
                <a:cubicBezTo>
                  <a:pt x="35795" y="105762"/>
                  <a:pt x="35795" y="105762"/>
                  <a:pt x="35795" y="105762"/>
                </a:cubicBezTo>
                <a:cubicBezTo>
                  <a:pt x="35795" y="105762"/>
                  <a:pt x="33750" y="107389"/>
                  <a:pt x="33750" y="106576"/>
                </a:cubicBezTo>
                <a:cubicBezTo>
                  <a:pt x="33409" y="106169"/>
                  <a:pt x="33068" y="104542"/>
                  <a:pt x="33068" y="104542"/>
                </a:cubicBezTo>
                <a:cubicBezTo>
                  <a:pt x="33068" y="104542"/>
                  <a:pt x="32727" y="103728"/>
                  <a:pt x="32386" y="103322"/>
                </a:cubicBezTo>
                <a:cubicBezTo>
                  <a:pt x="31704" y="102915"/>
                  <a:pt x="31363" y="102508"/>
                  <a:pt x="31363" y="102508"/>
                </a:cubicBezTo>
                <a:cubicBezTo>
                  <a:pt x="30340" y="102101"/>
                  <a:pt x="30340" y="102101"/>
                  <a:pt x="30340" y="102101"/>
                </a:cubicBezTo>
                <a:cubicBezTo>
                  <a:pt x="30340" y="102101"/>
                  <a:pt x="30000" y="100474"/>
                  <a:pt x="29659" y="100474"/>
                </a:cubicBezTo>
                <a:cubicBezTo>
                  <a:pt x="29318" y="100474"/>
                  <a:pt x="28977" y="100474"/>
                  <a:pt x="28977" y="100474"/>
                </a:cubicBezTo>
                <a:cubicBezTo>
                  <a:pt x="28977" y="99254"/>
                  <a:pt x="28977" y="99254"/>
                  <a:pt x="28977" y="99254"/>
                </a:cubicBezTo>
                <a:cubicBezTo>
                  <a:pt x="29659" y="98033"/>
                  <a:pt x="29659" y="98033"/>
                  <a:pt x="29659" y="98033"/>
                </a:cubicBezTo>
                <a:cubicBezTo>
                  <a:pt x="29659" y="98033"/>
                  <a:pt x="30000" y="98440"/>
                  <a:pt x="30000" y="96813"/>
                </a:cubicBezTo>
                <a:cubicBezTo>
                  <a:pt x="30340" y="94779"/>
                  <a:pt x="29318" y="94779"/>
                  <a:pt x="29318" y="94779"/>
                </a:cubicBezTo>
                <a:cubicBezTo>
                  <a:pt x="28295" y="95186"/>
                  <a:pt x="28295" y="95186"/>
                  <a:pt x="28295" y="95186"/>
                </a:cubicBezTo>
                <a:cubicBezTo>
                  <a:pt x="26931" y="96000"/>
                  <a:pt x="26931" y="96000"/>
                  <a:pt x="26931" y="96000"/>
                </a:cubicBezTo>
                <a:cubicBezTo>
                  <a:pt x="26250" y="96000"/>
                  <a:pt x="26250" y="96000"/>
                  <a:pt x="26250" y="96000"/>
                </a:cubicBezTo>
                <a:cubicBezTo>
                  <a:pt x="25909" y="96000"/>
                  <a:pt x="25227" y="94779"/>
                  <a:pt x="25227" y="94779"/>
                </a:cubicBezTo>
                <a:cubicBezTo>
                  <a:pt x="25227" y="94779"/>
                  <a:pt x="25909" y="93559"/>
                  <a:pt x="24886" y="94779"/>
                </a:cubicBezTo>
                <a:cubicBezTo>
                  <a:pt x="23863" y="96000"/>
                  <a:pt x="23181" y="94372"/>
                  <a:pt x="23181" y="94372"/>
                </a:cubicBezTo>
                <a:cubicBezTo>
                  <a:pt x="22840" y="93966"/>
                  <a:pt x="22840" y="93966"/>
                  <a:pt x="22840" y="93966"/>
                </a:cubicBezTo>
                <a:cubicBezTo>
                  <a:pt x="22840" y="93966"/>
                  <a:pt x="22840" y="93966"/>
                  <a:pt x="22500" y="93966"/>
                </a:cubicBezTo>
                <a:cubicBezTo>
                  <a:pt x="22159" y="94372"/>
                  <a:pt x="21136" y="94372"/>
                  <a:pt x="21136" y="93966"/>
                </a:cubicBezTo>
                <a:cubicBezTo>
                  <a:pt x="20795" y="93152"/>
                  <a:pt x="20113" y="92745"/>
                  <a:pt x="20113" y="92745"/>
                </a:cubicBezTo>
                <a:cubicBezTo>
                  <a:pt x="19090" y="93152"/>
                  <a:pt x="19090" y="93152"/>
                  <a:pt x="19090" y="93152"/>
                </a:cubicBezTo>
                <a:cubicBezTo>
                  <a:pt x="19090" y="93152"/>
                  <a:pt x="18409" y="93152"/>
                  <a:pt x="18068" y="93152"/>
                </a:cubicBezTo>
                <a:cubicBezTo>
                  <a:pt x="18068" y="92745"/>
                  <a:pt x="18068" y="92338"/>
                  <a:pt x="17386" y="91932"/>
                </a:cubicBezTo>
                <a:cubicBezTo>
                  <a:pt x="16704" y="91525"/>
                  <a:pt x="16363" y="90305"/>
                  <a:pt x="16363" y="90305"/>
                </a:cubicBezTo>
                <a:cubicBezTo>
                  <a:pt x="16363" y="90305"/>
                  <a:pt x="16704" y="89491"/>
                  <a:pt x="16022" y="89491"/>
                </a:cubicBezTo>
                <a:cubicBezTo>
                  <a:pt x="15681" y="89491"/>
                  <a:pt x="15000" y="89084"/>
                  <a:pt x="15000" y="89084"/>
                </a:cubicBezTo>
                <a:cubicBezTo>
                  <a:pt x="15000" y="89084"/>
                  <a:pt x="13977" y="88271"/>
                  <a:pt x="13977" y="88677"/>
                </a:cubicBezTo>
                <a:cubicBezTo>
                  <a:pt x="13636" y="89084"/>
                  <a:pt x="13636" y="89898"/>
                  <a:pt x="13636" y="90305"/>
                </a:cubicBezTo>
                <a:cubicBezTo>
                  <a:pt x="13636" y="90305"/>
                  <a:pt x="13977" y="91525"/>
                  <a:pt x="13977" y="91525"/>
                </a:cubicBezTo>
                <a:cubicBezTo>
                  <a:pt x="13977" y="91525"/>
                  <a:pt x="12613" y="92338"/>
                  <a:pt x="12272" y="92338"/>
                </a:cubicBezTo>
                <a:cubicBezTo>
                  <a:pt x="11931" y="92338"/>
                  <a:pt x="11590" y="92745"/>
                  <a:pt x="11590" y="91932"/>
                </a:cubicBezTo>
                <a:cubicBezTo>
                  <a:pt x="11590" y="91525"/>
                  <a:pt x="12272" y="89491"/>
                  <a:pt x="12272" y="89491"/>
                </a:cubicBezTo>
                <a:cubicBezTo>
                  <a:pt x="12613" y="89084"/>
                  <a:pt x="12954" y="88677"/>
                  <a:pt x="12954" y="88677"/>
                </a:cubicBezTo>
                <a:cubicBezTo>
                  <a:pt x="12954" y="88677"/>
                  <a:pt x="12613" y="87864"/>
                  <a:pt x="12613" y="87457"/>
                </a:cubicBezTo>
                <a:cubicBezTo>
                  <a:pt x="12613" y="87050"/>
                  <a:pt x="12272" y="87050"/>
                  <a:pt x="12954" y="85830"/>
                </a:cubicBezTo>
                <a:cubicBezTo>
                  <a:pt x="13977" y="84610"/>
                  <a:pt x="13977" y="83796"/>
                  <a:pt x="13977" y="83796"/>
                </a:cubicBezTo>
                <a:cubicBezTo>
                  <a:pt x="13977" y="83796"/>
                  <a:pt x="13295" y="82576"/>
                  <a:pt x="12954" y="82169"/>
                </a:cubicBezTo>
                <a:cubicBezTo>
                  <a:pt x="12954" y="82169"/>
                  <a:pt x="11931" y="80542"/>
                  <a:pt x="11931" y="80542"/>
                </a:cubicBezTo>
                <a:cubicBezTo>
                  <a:pt x="11931" y="80135"/>
                  <a:pt x="11931" y="79322"/>
                  <a:pt x="11931" y="79322"/>
                </a:cubicBezTo>
                <a:cubicBezTo>
                  <a:pt x="11931" y="79322"/>
                  <a:pt x="11250" y="78508"/>
                  <a:pt x="10909" y="78508"/>
                </a:cubicBezTo>
                <a:cubicBezTo>
                  <a:pt x="10568" y="78508"/>
                  <a:pt x="9545" y="78101"/>
                  <a:pt x="9545" y="78101"/>
                </a:cubicBezTo>
                <a:cubicBezTo>
                  <a:pt x="9545" y="76881"/>
                  <a:pt x="9545" y="76881"/>
                  <a:pt x="9545" y="76881"/>
                </a:cubicBezTo>
                <a:cubicBezTo>
                  <a:pt x="9545" y="74847"/>
                  <a:pt x="9545" y="74847"/>
                  <a:pt x="9545" y="74847"/>
                </a:cubicBezTo>
                <a:cubicBezTo>
                  <a:pt x="8181" y="72813"/>
                  <a:pt x="8181" y="72813"/>
                  <a:pt x="8181" y="72813"/>
                </a:cubicBezTo>
                <a:cubicBezTo>
                  <a:pt x="7840" y="71593"/>
                  <a:pt x="7840" y="71593"/>
                  <a:pt x="7840" y="71593"/>
                </a:cubicBezTo>
                <a:cubicBezTo>
                  <a:pt x="7840" y="71593"/>
                  <a:pt x="8181" y="70779"/>
                  <a:pt x="8181" y="69966"/>
                </a:cubicBezTo>
                <a:cubicBezTo>
                  <a:pt x="8522" y="69559"/>
                  <a:pt x="8863" y="68338"/>
                  <a:pt x="8863" y="68338"/>
                </a:cubicBezTo>
                <a:cubicBezTo>
                  <a:pt x="8181" y="66711"/>
                  <a:pt x="8181" y="66711"/>
                  <a:pt x="8181" y="66711"/>
                </a:cubicBezTo>
                <a:cubicBezTo>
                  <a:pt x="8181" y="66711"/>
                  <a:pt x="7840" y="66305"/>
                  <a:pt x="8181" y="65898"/>
                </a:cubicBezTo>
                <a:cubicBezTo>
                  <a:pt x="8181" y="65491"/>
                  <a:pt x="7840" y="63050"/>
                  <a:pt x="7840" y="63050"/>
                </a:cubicBezTo>
                <a:cubicBezTo>
                  <a:pt x="7840" y="63050"/>
                  <a:pt x="7500" y="60610"/>
                  <a:pt x="7159" y="61016"/>
                </a:cubicBezTo>
                <a:cubicBezTo>
                  <a:pt x="6477" y="61016"/>
                  <a:pt x="6136" y="59389"/>
                  <a:pt x="6136" y="59389"/>
                </a:cubicBezTo>
                <a:cubicBezTo>
                  <a:pt x="6818" y="56542"/>
                  <a:pt x="6818" y="56542"/>
                  <a:pt x="6818" y="56542"/>
                </a:cubicBezTo>
                <a:cubicBezTo>
                  <a:pt x="6818" y="56542"/>
                  <a:pt x="7159" y="54508"/>
                  <a:pt x="6136" y="53694"/>
                </a:cubicBezTo>
                <a:cubicBezTo>
                  <a:pt x="5113" y="53288"/>
                  <a:pt x="3068" y="52067"/>
                  <a:pt x="2727" y="51661"/>
                </a:cubicBezTo>
                <a:cubicBezTo>
                  <a:pt x="2727" y="51661"/>
                  <a:pt x="1704" y="50440"/>
                  <a:pt x="1363" y="50033"/>
                </a:cubicBezTo>
                <a:cubicBezTo>
                  <a:pt x="1022" y="50033"/>
                  <a:pt x="681" y="49627"/>
                  <a:pt x="681" y="49627"/>
                </a:cubicBezTo>
                <a:cubicBezTo>
                  <a:pt x="1363" y="45966"/>
                  <a:pt x="1363" y="45966"/>
                  <a:pt x="1363" y="45966"/>
                </a:cubicBezTo>
                <a:cubicBezTo>
                  <a:pt x="3068" y="44338"/>
                  <a:pt x="3068" y="44338"/>
                  <a:pt x="3068" y="44338"/>
                </a:cubicBezTo>
                <a:cubicBezTo>
                  <a:pt x="3068" y="41084"/>
                  <a:pt x="3068" y="41084"/>
                  <a:pt x="3068" y="41084"/>
                </a:cubicBezTo>
                <a:cubicBezTo>
                  <a:pt x="3068" y="37423"/>
                  <a:pt x="3068" y="37423"/>
                  <a:pt x="3068" y="37423"/>
                </a:cubicBezTo>
                <a:cubicBezTo>
                  <a:pt x="3068" y="37423"/>
                  <a:pt x="3409" y="37016"/>
                  <a:pt x="2386" y="35389"/>
                </a:cubicBezTo>
                <a:cubicBezTo>
                  <a:pt x="1704" y="34169"/>
                  <a:pt x="1363" y="32542"/>
                  <a:pt x="1363" y="32542"/>
                </a:cubicBezTo>
                <a:cubicBezTo>
                  <a:pt x="1363" y="32135"/>
                  <a:pt x="1022" y="30508"/>
                  <a:pt x="681" y="30101"/>
                </a:cubicBezTo>
                <a:cubicBezTo>
                  <a:pt x="681" y="29694"/>
                  <a:pt x="681" y="29288"/>
                  <a:pt x="681" y="28474"/>
                </a:cubicBezTo>
                <a:cubicBezTo>
                  <a:pt x="1022" y="28067"/>
                  <a:pt x="0" y="26847"/>
                  <a:pt x="0" y="26847"/>
                </a:cubicBezTo>
                <a:cubicBezTo>
                  <a:pt x="0" y="26847"/>
                  <a:pt x="340" y="26033"/>
                  <a:pt x="681" y="26033"/>
                </a:cubicBezTo>
                <a:cubicBezTo>
                  <a:pt x="1022" y="26033"/>
                  <a:pt x="1363" y="25627"/>
                  <a:pt x="2045" y="25627"/>
                </a:cubicBezTo>
                <a:cubicBezTo>
                  <a:pt x="2727" y="25627"/>
                  <a:pt x="3068" y="24813"/>
                  <a:pt x="3750" y="24813"/>
                </a:cubicBezTo>
                <a:cubicBezTo>
                  <a:pt x="4090" y="24406"/>
                  <a:pt x="4090" y="23593"/>
                  <a:pt x="4431" y="23593"/>
                </a:cubicBezTo>
                <a:cubicBezTo>
                  <a:pt x="5113" y="23186"/>
                  <a:pt x="5795" y="23593"/>
                  <a:pt x="6818" y="22779"/>
                </a:cubicBezTo>
                <a:cubicBezTo>
                  <a:pt x="7840" y="22372"/>
                  <a:pt x="7840" y="21966"/>
                  <a:pt x="8522" y="21152"/>
                </a:cubicBezTo>
                <a:cubicBezTo>
                  <a:pt x="8863" y="20745"/>
                  <a:pt x="15340" y="18305"/>
                  <a:pt x="15340" y="18305"/>
                </a:cubicBezTo>
                <a:cubicBezTo>
                  <a:pt x="15340" y="18305"/>
                  <a:pt x="17045" y="17084"/>
                  <a:pt x="17727" y="17084"/>
                </a:cubicBezTo>
                <a:cubicBezTo>
                  <a:pt x="18068" y="16677"/>
                  <a:pt x="18068" y="16271"/>
                  <a:pt x="18750" y="16271"/>
                </a:cubicBezTo>
                <a:cubicBezTo>
                  <a:pt x="19090" y="16677"/>
                  <a:pt x="20454" y="16677"/>
                  <a:pt x="20454" y="16677"/>
                </a:cubicBezTo>
                <a:cubicBezTo>
                  <a:pt x="20454" y="16677"/>
                  <a:pt x="20795" y="15457"/>
                  <a:pt x="21136" y="15050"/>
                </a:cubicBezTo>
                <a:cubicBezTo>
                  <a:pt x="21477" y="14237"/>
                  <a:pt x="21818" y="13423"/>
                  <a:pt x="21818" y="13016"/>
                </a:cubicBezTo>
                <a:cubicBezTo>
                  <a:pt x="22159" y="12203"/>
                  <a:pt x="22500" y="11796"/>
                  <a:pt x="22840" y="11389"/>
                </a:cubicBezTo>
                <a:cubicBezTo>
                  <a:pt x="23181" y="10576"/>
                  <a:pt x="23522" y="10169"/>
                  <a:pt x="23522" y="10169"/>
                </a:cubicBezTo>
                <a:cubicBezTo>
                  <a:pt x="23863" y="10169"/>
                  <a:pt x="25909" y="8949"/>
                  <a:pt x="26250" y="8949"/>
                </a:cubicBezTo>
                <a:cubicBezTo>
                  <a:pt x="26590" y="8542"/>
                  <a:pt x="29318" y="7322"/>
                  <a:pt x="29318" y="6915"/>
                </a:cubicBezTo>
                <a:cubicBezTo>
                  <a:pt x="29318" y="6915"/>
                  <a:pt x="30340" y="5288"/>
                  <a:pt x="30340" y="4881"/>
                </a:cubicBezTo>
                <a:cubicBezTo>
                  <a:pt x="30340" y="4474"/>
                  <a:pt x="31704" y="4067"/>
                  <a:pt x="31704" y="4067"/>
                </a:cubicBezTo>
                <a:cubicBezTo>
                  <a:pt x="32045" y="4067"/>
                  <a:pt x="32045" y="4067"/>
                  <a:pt x="32386" y="3661"/>
                </a:cubicBezTo>
                <a:cubicBezTo>
                  <a:pt x="33068" y="3661"/>
                  <a:pt x="36136" y="2033"/>
                  <a:pt x="36136" y="2033"/>
                </a:cubicBezTo>
                <a:cubicBezTo>
                  <a:pt x="36136" y="2033"/>
                  <a:pt x="38863" y="813"/>
                  <a:pt x="38863" y="813"/>
                </a:cubicBezTo>
                <a:cubicBezTo>
                  <a:pt x="39204" y="1220"/>
                  <a:pt x="40909" y="813"/>
                  <a:pt x="41250" y="813"/>
                </a:cubicBezTo>
                <a:cubicBezTo>
                  <a:pt x="41250" y="1220"/>
                  <a:pt x="43295" y="813"/>
                  <a:pt x="43295" y="813"/>
                </a:cubicBezTo>
                <a:cubicBezTo>
                  <a:pt x="43295" y="813"/>
                  <a:pt x="43977" y="1220"/>
                  <a:pt x="43977" y="1627"/>
                </a:cubicBezTo>
                <a:cubicBezTo>
                  <a:pt x="43977" y="2033"/>
                  <a:pt x="43295" y="2440"/>
                  <a:pt x="43636" y="2847"/>
                </a:cubicBezTo>
                <a:cubicBezTo>
                  <a:pt x="43977" y="3254"/>
                  <a:pt x="45340" y="4474"/>
                  <a:pt x="45340" y="4474"/>
                </a:cubicBezTo>
                <a:cubicBezTo>
                  <a:pt x="45340" y="4474"/>
                  <a:pt x="45000" y="5694"/>
                  <a:pt x="45000" y="5694"/>
                </a:cubicBezTo>
                <a:cubicBezTo>
                  <a:pt x="45000" y="6101"/>
                  <a:pt x="45340" y="6508"/>
                  <a:pt x="45681" y="7322"/>
                </a:cubicBezTo>
                <a:cubicBezTo>
                  <a:pt x="46022" y="7728"/>
                  <a:pt x="46704" y="8542"/>
                  <a:pt x="46704" y="8542"/>
                </a:cubicBezTo>
                <a:cubicBezTo>
                  <a:pt x="46704" y="8542"/>
                  <a:pt x="46363" y="8949"/>
                  <a:pt x="47727" y="9762"/>
                </a:cubicBezTo>
                <a:cubicBezTo>
                  <a:pt x="49090" y="10576"/>
                  <a:pt x="50113" y="9762"/>
                  <a:pt x="50113" y="9762"/>
                </a:cubicBezTo>
                <a:cubicBezTo>
                  <a:pt x="50113" y="9762"/>
                  <a:pt x="51136" y="9762"/>
                  <a:pt x="51477" y="9762"/>
                </a:cubicBezTo>
                <a:cubicBezTo>
                  <a:pt x="51818" y="9762"/>
                  <a:pt x="52840" y="9355"/>
                  <a:pt x="52840" y="9355"/>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9" name="Shape 2044">
            <a:extLst>
              <a:ext uri="{FF2B5EF4-FFF2-40B4-BE49-F238E27FC236}">
                <a16:creationId xmlns:a16="http://schemas.microsoft.com/office/drawing/2014/main" id="{F6479871-102C-56BA-E828-12963ADBC39D}"/>
              </a:ext>
            </a:extLst>
          </p:cNvPr>
          <p:cNvSpPr/>
          <p:nvPr/>
        </p:nvSpPr>
        <p:spPr>
          <a:xfrm>
            <a:off x="4981131" y="3364593"/>
            <a:ext cx="600152" cy="659527"/>
          </a:xfrm>
          <a:custGeom>
            <a:avLst/>
            <a:gdLst/>
            <a:ahLst/>
            <a:cxnLst/>
            <a:rect l="0" t="0" r="0" b="0"/>
            <a:pathLst>
              <a:path w="120000" h="120000" extrusionOk="0">
                <a:moveTo>
                  <a:pt x="95421" y="111063"/>
                </a:moveTo>
                <a:cubicBezTo>
                  <a:pt x="92530" y="111063"/>
                  <a:pt x="92530" y="111063"/>
                  <a:pt x="92530" y="111063"/>
                </a:cubicBezTo>
                <a:cubicBezTo>
                  <a:pt x="92530" y="111063"/>
                  <a:pt x="91084" y="109148"/>
                  <a:pt x="90361" y="109148"/>
                </a:cubicBezTo>
                <a:cubicBezTo>
                  <a:pt x="89638" y="109148"/>
                  <a:pt x="88192" y="108510"/>
                  <a:pt x="88192" y="108510"/>
                </a:cubicBezTo>
                <a:cubicBezTo>
                  <a:pt x="87469" y="109787"/>
                  <a:pt x="87469" y="109787"/>
                  <a:pt x="87469" y="109787"/>
                </a:cubicBezTo>
                <a:cubicBezTo>
                  <a:pt x="87469" y="109787"/>
                  <a:pt x="86746" y="110425"/>
                  <a:pt x="86024" y="110425"/>
                </a:cubicBezTo>
                <a:cubicBezTo>
                  <a:pt x="86024" y="110425"/>
                  <a:pt x="85301" y="109787"/>
                  <a:pt x="85301" y="109787"/>
                </a:cubicBezTo>
                <a:cubicBezTo>
                  <a:pt x="85301" y="108510"/>
                  <a:pt x="85301" y="108510"/>
                  <a:pt x="85301" y="108510"/>
                </a:cubicBezTo>
                <a:cubicBezTo>
                  <a:pt x="83132" y="108510"/>
                  <a:pt x="83132" y="108510"/>
                  <a:pt x="83132" y="108510"/>
                </a:cubicBezTo>
                <a:cubicBezTo>
                  <a:pt x="83132" y="108510"/>
                  <a:pt x="83132" y="110425"/>
                  <a:pt x="82409" y="110425"/>
                </a:cubicBezTo>
                <a:cubicBezTo>
                  <a:pt x="81686" y="109787"/>
                  <a:pt x="80963" y="109787"/>
                  <a:pt x="79518" y="109787"/>
                </a:cubicBezTo>
                <a:cubicBezTo>
                  <a:pt x="78072" y="109148"/>
                  <a:pt x="75180" y="109787"/>
                  <a:pt x="75180" y="109787"/>
                </a:cubicBezTo>
                <a:cubicBezTo>
                  <a:pt x="73734" y="109148"/>
                  <a:pt x="73734" y="109148"/>
                  <a:pt x="73734" y="109148"/>
                </a:cubicBezTo>
                <a:cubicBezTo>
                  <a:pt x="71566" y="109148"/>
                  <a:pt x="71566" y="109148"/>
                  <a:pt x="71566" y="109148"/>
                </a:cubicBezTo>
                <a:cubicBezTo>
                  <a:pt x="68674" y="109148"/>
                  <a:pt x="68674" y="109148"/>
                  <a:pt x="68674" y="109148"/>
                </a:cubicBezTo>
                <a:cubicBezTo>
                  <a:pt x="67951" y="110425"/>
                  <a:pt x="67951" y="110425"/>
                  <a:pt x="67951" y="110425"/>
                </a:cubicBezTo>
                <a:cubicBezTo>
                  <a:pt x="68674" y="111063"/>
                  <a:pt x="68674" y="111063"/>
                  <a:pt x="68674" y="111063"/>
                </a:cubicBezTo>
                <a:cubicBezTo>
                  <a:pt x="66506" y="112340"/>
                  <a:pt x="66506" y="112340"/>
                  <a:pt x="66506" y="112340"/>
                </a:cubicBezTo>
                <a:cubicBezTo>
                  <a:pt x="63614" y="111702"/>
                  <a:pt x="63614" y="111702"/>
                  <a:pt x="63614" y="111702"/>
                </a:cubicBezTo>
                <a:cubicBezTo>
                  <a:pt x="62168" y="112978"/>
                  <a:pt x="62168" y="112978"/>
                  <a:pt x="62168" y="112978"/>
                </a:cubicBezTo>
                <a:cubicBezTo>
                  <a:pt x="61445" y="111702"/>
                  <a:pt x="61445" y="111702"/>
                  <a:pt x="61445" y="111702"/>
                </a:cubicBezTo>
                <a:cubicBezTo>
                  <a:pt x="57108" y="114255"/>
                  <a:pt x="57108" y="114255"/>
                  <a:pt x="57108" y="114255"/>
                </a:cubicBezTo>
                <a:cubicBezTo>
                  <a:pt x="57831" y="115531"/>
                  <a:pt x="57831" y="115531"/>
                  <a:pt x="57831" y="115531"/>
                </a:cubicBezTo>
                <a:cubicBezTo>
                  <a:pt x="54216" y="116170"/>
                  <a:pt x="54216" y="116170"/>
                  <a:pt x="54216" y="116170"/>
                </a:cubicBezTo>
                <a:cubicBezTo>
                  <a:pt x="52048" y="115531"/>
                  <a:pt x="52048" y="115531"/>
                  <a:pt x="52048" y="115531"/>
                </a:cubicBezTo>
                <a:cubicBezTo>
                  <a:pt x="52048" y="115531"/>
                  <a:pt x="50602" y="114893"/>
                  <a:pt x="50602" y="114255"/>
                </a:cubicBezTo>
                <a:cubicBezTo>
                  <a:pt x="51325" y="113617"/>
                  <a:pt x="51325" y="112978"/>
                  <a:pt x="51325" y="112978"/>
                </a:cubicBezTo>
                <a:cubicBezTo>
                  <a:pt x="51325" y="112978"/>
                  <a:pt x="49879" y="112340"/>
                  <a:pt x="49879" y="112978"/>
                </a:cubicBezTo>
                <a:cubicBezTo>
                  <a:pt x="49879" y="114255"/>
                  <a:pt x="49156" y="115531"/>
                  <a:pt x="49156" y="115531"/>
                </a:cubicBezTo>
                <a:cubicBezTo>
                  <a:pt x="46987" y="116808"/>
                  <a:pt x="46987" y="116808"/>
                  <a:pt x="46987" y="116808"/>
                </a:cubicBezTo>
                <a:cubicBezTo>
                  <a:pt x="44096" y="117446"/>
                  <a:pt x="44096" y="117446"/>
                  <a:pt x="44096" y="117446"/>
                </a:cubicBezTo>
                <a:cubicBezTo>
                  <a:pt x="43373" y="116808"/>
                  <a:pt x="43373" y="116808"/>
                  <a:pt x="43373" y="116808"/>
                </a:cubicBezTo>
                <a:cubicBezTo>
                  <a:pt x="43373" y="118723"/>
                  <a:pt x="43373" y="118723"/>
                  <a:pt x="43373" y="118723"/>
                </a:cubicBezTo>
                <a:cubicBezTo>
                  <a:pt x="39759" y="118723"/>
                  <a:pt x="39759" y="118723"/>
                  <a:pt x="39759" y="118723"/>
                </a:cubicBezTo>
                <a:cubicBezTo>
                  <a:pt x="37590" y="118723"/>
                  <a:pt x="37590" y="118723"/>
                  <a:pt x="37590" y="118723"/>
                </a:cubicBezTo>
                <a:cubicBezTo>
                  <a:pt x="36144" y="120000"/>
                  <a:pt x="36144" y="120000"/>
                  <a:pt x="36144" y="120000"/>
                </a:cubicBezTo>
                <a:cubicBezTo>
                  <a:pt x="33975" y="119361"/>
                  <a:pt x="33975" y="119361"/>
                  <a:pt x="33975" y="119361"/>
                </a:cubicBezTo>
                <a:cubicBezTo>
                  <a:pt x="30361" y="120000"/>
                  <a:pt x="30361" y="120000"/>
                  <a:pt x="30361" y="120000"/>
                </a:cubicBezTo>
                <a:cubicBezTo>
                  <a:pt x="29638" y="118723"/>
                  <a:pt x="29638" y="118723"/>
                  <a:pt x="29638" y="118723"/>
                </a:cubicBezTo>
                <a:cubicBezTo>
                  <a:pt x="24578" y="118723"/>
                  <a:pt x="24578" y="118723"/>
                  <a:pt x="24578" y="118723"/>
                </a:cubicBezTo>
                <a:cubicBezTo>
                  <a:pt x="22409" y="119361"/>
                  <a:pt x="22409" y="119361"/>
                  <a:pt x="22409" y="119361"/>
                </a:cubicBezTo>
                <a:cubicBezTo>
                  <a:pt x="21686" y="118085"/>
                  <a:pt x="21686" y="118085"/>
                  <a:pt x="21686" y="118085"/>
                </a:cubicBezTo>
                <a:cubicBezTo>
                  <a:pt x="20963" y="118085"/>
                  <a:pt x="20963" y="118085"/>
                  <a:pt x="20963" y="118085"/>
                </a:cubicBezTo>
                <a:cubicBezTo>
                  <a:pt x="20963" y="118085"/>
                  <a:pt x="19518" y="118085"/>
                  <a:pt x="18795" y="118085"/>
                </a:cubicBezTo>
                <a:cubicBezTo>
                  <a:pt x="18072" y="118085"/>
                  <a:pt x="13734" y="116808"/>
                  <a:pt x="13734" y="116808"/>
                </a:cubicBezTo>
                <a:cubicBezTo>
                  <a:pt x="12289" y="118085"/>
                  <a:pt x="12289" y="118085"/>
                  <a:pt x="12289" y="118085"/>
                </a:cubicBezTo>
                <a:cubicBezTo>
                  <a:pt x="12289" y="118085"/>
                  <a:pt x="10120" y="118085"/>
                  <a:pt x="10120" y="117446"/>
                </a:cubicBezTo>
                <a:cubicBezTo>
                  <a:pt x="10120" y="117446"/>
                  <a:pt x="10120" y="116808"/>
                  <a:pt x="10843" y="116170"/>
                </a:cubicBezTo>
                <a:cubicBezTo>
                  <a:pt x="11566" y="116170"/>
                  <a:pt x="12289" y="116170"/>
                  <a:pt x="13734" y="115531"/>
                </a:cubicBezTo>
                <a:cubicBezTo>
                  <a:pt x="15180" y="115531"/>
                  <a:pt x="15903" y="115531"/>
                  <a:pt x="15903" y="115531"/>
                </a:cubicBezTo>
                <a:cubicBezTo>
                  <a:pt x="16626" y="114893"/>
                  <a:pt x="16626" y="114893"/>
                  <a:pt x="16626" y="114893"/>
                </a:cubicBezTo>
                <a:cubicBezTo>
                  <a:pt x="16626" y="114255"/>
                  <a:pt x="17349" y="113617"/>
                  <a:pt x="15903" y="114255"/>
                </a:cubicBezTo>
                <a:cubicBezTo>
                  <a:pt x="15180" y="114255"/>
                  <a:pt x="15180" y="114255"/>
                  <a:pt x="15180" y="114255"/>
                </a:cubicBezTo>
                <a:cubicBezTo>
                  <a:pt x="14457" y="114893"/>
                  <a:pt x="13734" y="114893"/>
                  <a:pt x="13012" y="114893"/>
                </a:cubicBezTo>
                <a:cubicBezTo>
                  <a:pt x="13012" y="114893"/>
                  <a:pt x="11566" y="114893"/>
                  <a:pt x="11566" y="114893"/>
                </a:cubicBezTo>
                <a:cubicBezTo>
                  <a:pt x="11566" y="114893"/>
                  <a:pt x="10843" y="114255"/>
                  <a:pt x="11566" y="114255"/>
                </a:cubicBezTo>
                <a:cubicBezTo>
                  <a:pt x="12289" y="113617"/>
                  <a:pt x="12289" y="113617"/>
                  <a:pt x="13012" y="113617"/>
                </a:cubicBezTo>
                <a:cubicBezTo>
                  <a:pt x="14457" y="113617"/>
                  <a:pt x="15180" y="112978"/>
                  <a:pt x="16626" y="112978"/>
                </a:cubicBezTo>
                <a:cubicBezTo>
                  <a:pt x="18072" y="112978"/>
                  <a:pt x="18795" y="112978"/>
                  <a:pt x="18795" y="112978"/>
                </a:cubicBezTo>
                <a:cubicBezTo>
                  <a:pt x="19518" y="112340"/>
                  <a:pt x="20240" y="112340"/>
                  <a:pt x="20240" y="111702"/>
                </a:cubicBezTo>
                <a:cubicBezTo>
                  <a:pt x="20240" y="111063"/>
                  <a:pt x="19518" y="110425"/>
                  <a:pt x="19518" y="110425"/>
                </a:cubicBezTo>
                <a:cubicBezTo>
                  <a:pt x="19518" y="110425"/>
                  <a:pt x="18795" y="110425"/>
                  <a:pt x="18072" y="111063"/>
                </a:cubicBezTo>
                <a:cubicBezTo>
                  <a:pt x="17349" y="111063"/>
                  <a:pt x="16626" y="111702"/>
                  <a:pt x="15903" y="111702"/>
                </a:cubicBezTo>
                <a:cubicBezTo>
                  <a:pt x="15903" y="111702"/>
                  <a:pt x="15903" y="111702"/>
                  <a:pt x="15180" y="111702"/>
                </a:cubicBezTo>
                <a:cubicBezTo>
                  <a:pt x="14457" y="111702"/>
                  <a:pt x="13012" y="111063"/>
                  <a:pt x="13012" y="111063"/>
                </a:cubicBezTo>
                <a:cubicBezTo>
                  <a:pt x="12289" y="111063"/>
                  <a:pt x="11566" y="111063"/>
                  <a:pt x="10843" y="111063"/>
                </a:cubicBezTo>
                <a:cubicBezTo>
                  <a:pt x="10120" y="111063"/>
                  <a:pt x="10843" y="111063"/>
                  <a:pt x="9397" y="111063"/>
                </a:cubicBezTo>
                <a:cubicBezTo>
                  <a:pt x="7951" y="111702"/>
                  <a:pt x="8674" y="111702"/>
                  <a:pt x="6506" y="111702"/>
                </a:cubicBezTo>
                <a:cubicBezTo>
                  <a:pt x="5060" y="111702"/>
                  <a:pt x="2891" y="111063"/>
                  <a:pt x="2891" y="111063"/>
                </a:cubicBezTo>
                <a:cubicBezTo>
                  <a:pt x="2891" y="111063"/>
                  <a:pt x="1445" y="111702"/>
                  <a:pt x="2168" y="111063"/>
                </a:cubicBezTo>
                <a:cubicBezTo>
                  <a:pt x="3614" y="110425"/>
                  <a:pt x="5060" y="110425"/>
                  <a:pt x="5783" y="109787"/>
                </a:cubicBezTo>
                <a:cubicBezTo>
                  <a:pt x="6506" y="109787"/>
                  <a:pt x="7228" y="109787"/>
                  <a:pt x="6506" y="109148"/>
                </a:cubicBezTo>
                <a:cubicBezTo>
                  <a:pt x="6506" y="109148"/>
                  <a:pt x="6506" y="109148"/>
                  <a:pt x="6506" y="109148"/>
                </a:cubicBezTo>
                <a:cubicBezTo>
                  <a:pt x="7228" y="109148"/>
                  <a:pt x="8674" y="108510"/>
                  <a:pt x="8674" y="108510"/>
                </a:cubicBezTo>
                <a:cubicBezTo>
                  <a:pt x="10120" y="107872"/>
                  <a:pt x="10120" y="107872"/>
                  <a:pt x="10120" y="107872"/>
                </a:cubicBezTo>
                <a:cubicBezTo>
                  <a:pt x="10120" y="107872"/>
                  <a:pt x="10120" y="107234"/>
                  <a:pt x="11566" y="107234"/>
                </a:cubicBezTo>
                <a:cubicBezTo>
                  <a:pt x="13012" y="107234"/>
                  <a:pt x="13012" y="107234"/>
                  <a:pt x="13012" y="106595"/>
                </a:cubicBezTo>
                <a:cubicBezTo>
                  <a:pt x="13734" y="106595"/>
                  <a:pt x="13012" y="106595"/>
                  <a:pt x="13734" y="106595"/>
                </a:cubicBezTo>
                <a:cubicBezTo>
                  <a:pt x="15180" y="106595"/>
                  <a:pt x="15180" y="105957"/>
                  <a:pt x="15903" y="105957"/>
                </a:cubicBezTo>
                <a:cubicBezTo>
                  <a:pt x="17349" y="105957"/>
                  <a:pt x="18072" y="105319"/>
                  <a:pt x="17349" y="105319"/>
                </a:cubicBezTo>
                <a:cubicBezTo>
                  <a:pt x="16626" y="105319"/>
                  <a:pt x="16626" y="105319"/>
                  <a:pt x="15180" y="105319"/>
                </a:cubicBezTo>
                <a:cubicBezTo>
                  <a:pt x="14457" y="105957"/>
                  <a:pt x="13734" y="105319"/>
                  <a:pt x="13734" y="105957"/>
                </a:cubicBezTo>
                <a:cubicBezTo>
                  <a:pt x="13012" y="105957"/>
                  <a:pt x="11566" y="105957"/>
                  <a:pt x="11566" y="105957"/>
                </a:cubicBezTo>
                <a:cubicBezTo>
                  <a:pt x="10843" y="105319"/>
                  <a:pt x="10843" y="105319"/>
                  <a:pt x="10120" y="105957"/>
                </a:cubicBezTo>
                <a:cubicBezTo>
                  <a:pt x="9397" y="105957"/>
                  <a:pt x="10120" y="106595"/>
                  <a:pt x="8674" y="106595"/>
                </a:cubicBezTo>
                <a:cubicBezTo>
                  <a:pt x="7951" y="106595"/>
                  <a:pt x="7228" y="105957"/>
                  <a:pt x="7228" y="105957"/>
                </a:cubicBezTo>
                <a:cubicBezTo>
                  <a:pt x="7228" y="105957"/>
                  <a:pt x="5060" y="105957"/>
                  <a:pt x="5060" y="105319"/>
                </a:cubicBezTo>
                <a:cubicBezTo>
                  <a:pt x="5060" y="105319"/>
                  <a:pt x="5060" y="104042"/>
                  <a:pt x="5060" y="104042"/>
                </a:cubicBezTo>
                <a:cubicBezTo>
                  <a:pt x="5060" y="103404"/>
                  <a:pt x="5783" y="103404"/>
                  <a:pt x="5783" y="103404"/>
                </a:cubicBezTo>
                <a:cubicBezTo>
                  <a:pt x="5060" y="102765"/>
                  <a:pt x="5060" y="102765"/>
                  <a:pt x="5060" y="102765"/>
                </a:cubicBezTo>
                <a:cubicBezTo>
                  <a:pt x="5060" y="102765"/>
                  <a:pt x="5060" y="102765"/>
                  <a:pt x="4337" y="102765"/>
                </a:cubicBezTo>
                <a:cubicBezTo>
                  <a:pt x="4337" y="102765"/>
                  <a:pt x="2891" y="103404"/>
                  <a:pt x="2891" y="103404"/>
                </a:cubicBezTo>
                <a:cubicBezTo>
                  <a:pt x="2891" y="103404"/>
                  <a:pt x="2891" y="103404"/>
                  <a:pt x="2168" y="103404"/>
                </a:cubicBezTo>
                <a:cubicBezTo>
                  <a:pt x="2168" y="103404"/>
                  <a:pt x="1445" y="103404"/>
                  <a:pt x="1445" y="103404"/>
                </a:cubicBezTo>
                <a:cubicBezTo>
                  <a:pt x="1445" y="103404"/>
                  <a:pt x="1445" y="102765"/>
                  <a:pt x="1445" y="102127"/>
                </a:cubicBezTo>
                <a:cubicBezTo>
                  <a:pt x="1445" y="102127"/>
                  <a:pt x="1445" y="101489"/>
                  <a:pt x="1445" y="101489"/>
                </a:cubicBezTo>
                <a:cubicBezTo>
                  <a:pt x="1445" y="101489"/>
                  <a:pt x="1445" y="101489"/>
                  <a:pt x="1445" y="101489"/>
                </a:cubicBezTo>
                <a:cubicBezTo>
                  <a:pt x="1445" y="100851"/>
                  <a:pt x="0" y="100851"/>
                  <a:pt x="1445" y="100212"/>
                </a:cubicBezTo>
                <a:cubicBezTo>
                  <a:pt x="2891" y="100212"/>
                  <a:pt x="2891" y="100212"/>
                  <a:pt x="3614" y="100212"/>
                </a:cubicBezTo>
                <a:cubicBezTo>
                  <a:pt x="3614" y="100212"/>
                  <a:pt x="4337" y="100212"/>
                  <a:pt x="4337" y="100212"/>
                </a:cubicBezTo>
                <a:cubicBezTo>
                  <a:pt x="4337" y="100212"/>
                  <a:pt x="5060" y="99574"/>
                  <a:pt x="5060" y="99574"/>
                </a:cubicBezTo>
                <a:cubicBezTo>
                  <a:pt x="4337" y="98936"/>
                  <a:pt x="4337" y="98936"/>
                  <a:pt x="4337" y="98936"/>
                </a:cubicBezTo>
                <a:cubicBezTo>
                  <a:pt x="4337" y="98297"/>
                  <a:pt x="4337" y="98297"/>
                  <a:pt x="5060" y="98297"/>
                </a:cubicBezTo>
                <a:cubicBezTo>
                  <a:pt x="5783" y="98297"/>
                  <a:pt x="5783" y="97659"/>
                  <a:pt x="6506" y="97659"/>
                </a:cubicBezTo>
                <a:cubicBezTo>
                  <a:pt x="6506" y="97659"/>
                  <a:pt x="7228" y="97659"/>
                  <a:pt x="7951" y="97659"/>
                </a:cubicBezTo>
                <a:cubicBezTo>
                  <a:pt x="7951" y="97659"/>
                  <a:pt x="7951" y="97021"/>
                  <a:pt x="9397" y="97021"/>
                </a:cubicBezTo>
                <a:cubicBezTo>
                  <a:pt x="10120" y="97021"/>
                  <a:pt x="10843" y="97021"/>
                  <a:pt x="11566" y="97021"/>
                </a:cubicBezTo>
                <a:cubicBezTo>
                  <a:pt x="11566" y="97021"/>
                  <a:pt x="13012" y="97021"/>
                  <a:pt x="13012" y="97021"/>
                </a:cubicBezTo>
                <a:cubicBezTo>
                  <a:pt x="13012" y="97021"/>
                  <a:pt x="14457" y="96382"/>
                  <a:pt x="14457" y="96382"/>
                </a:cubicBezTo>
                <a:cubicBezTo>
                  <a:pt x="15180" y="95744"/>
                  <a:pt x="15180" y="95744"/>
                  <a:pt x="15180" y="95744"/>
                </a:cubicBezTo>
                <a:cubicBezTo>
                  <a:pt x="15180" y="95744"/>
                  <a:pt x="15180" y="95744"/>
                  <a:pt x="15903" y="95744"/>
                </a:cubicBezTo>
                <a:cubicBezTo>
                  <a:pt x="16626" y="95744"/>
                  <a:pt x="16626" y="95744"/>
                  <a:pt x="17349" y="95744"/>
                </a:cubicBezTo>
                <a:cubicBezTo>
                  <a:pt x="17349" y="95744"/>
                  <a:pt x="18072" y="95744"/>
                  <a:pt x="18072" y="95744"/>
                </a:cubicBezTo>
                <a:cubicBezTo>
                  <a:pt x="18072" y="95106"/>
                  <a:pt x="18072" y="95106"/>
                  <a:pt x="18072" y="94468"/>
                </a:cubicBezTo>
                <a:cubicBezTo>
                  <a:pt x="17349" y="94468"/>
                  <a:pt x="17349" y="94468"/>
                  <a:pt x="16626" y="94468"/>
                </a:cubicBezTo>
                <a:cubicBezTo>
                  <a:pt x="15903" y="95106"/>
                  <a:pt x="15180" y="95106"/>
                  <a:pt x="15180" y="94468"/>
                </a:cubicBezTo>
                <a:cubicBezTo>
                  <a:pt x="15180" y="94468"/>
                  <a:pt x="15180" y="94468"/>
                  <a:pt x="14457" y="94468"/>
                </a:cubicBezTo>
                <a:cubicBezTo>
                  <a:pt x="13734" y="94468"/>
                  <a:pt x="13012" y="94468"/>
                  <a:pt x="13012" y="94468"/>
                </a:cubicBezTo>
                <a:cubicBezTo>
                  <a:pt x="13012" y="94468"/>
                  <a:pt x="12289" y="94468"/>
                  <a:pt x="11566" y="94468"/>
                </a:cubicBezTo>
                <a:cubicBezTo>
                  <a:pt x="10120" y="93829"/>
                  <a:pt x="10120" y="93829"/>
                  <a:pt x="9397" y="93829"/>
                </a:cubicBezTo>
                <a:cubicBezTo>
                  <a:pt x="8674" y="93829"/>
                  <a:pt x="7951" y="93829"/>
                  <a:pt x="7951" y="93829"/>
                </a:cubicBezTo>
                <a:cubicBezTo>
                  <a:pt x="7951" y="93829"/>
                  <a:pt x="9397" y="93829"/>
                  <a:pt x="7228" y="93191"/>
                </a:cubicBezTo>
                <a:cubicBezTo>
                  <a:pt x="5060" y="92553"/>
                  <a:pt x="5060" y="92553"/>
                  <a:pt x="5060" y="92553"/>
                </a:cubicBezTo>
                <a:cubicBezTo>
                  <a:pt x="4337" y="92553"/>
                  <a:pt x="4337" y="92553"/>
                  <a:pt x="4337" y="92553"/>
                </a:cubicBezTo>
                <a:cubicBezTo>
                  <a:pt x="3614" y="92553"/>
                  <a:pt x="3614" y="93191"/>
                  <a:pt x="2891" y="92553"/>
                </a:cubicBezTo>
                <a:cubicBezTo>
                  <a:pt x="2891" y="92553"/>
                  <a:pt x="2168" y="91914"/>
                  <a:pt x="2168" y="91914"/>
                </a:cubicBezTo>
                <a:cubicBezTo>
                  <a:pt x="2168" y="91276"/>
                  <a:pt x="2168" y="91276"/>
                  <a:pt x="2891" y="90638"/>
                </a:cubicBezTo>
                <a:cubicBezTo>
                  <a:pt x="2891" y="90638"/>
                  <a:pt x="4337" y="90000"/>
                  <a:pt x="4337" y="90000"/>
                </a:cubicBezTo>
                <a:cubicBezTo>
                  <a:pt x="4337" y="90638"/>
                  <a:pt x="4337" y="90638"/>
                  <a:pt x="4337" y="90638"/>
                </a:cubicBezTo>
                <a:cubicBezTo>
                  <a:pt x="4337" y="90638"/>
                  <a:pt x="4337" y="91276"/>
                  <a:pt x="5060" y="90638"/>
                </a:cubicBezTo>
                <a:cubicBezTo>
                  <a:pt x="5060" y="90638"/>
                  <a:pt x="5783" y="89361"/>
                  <a:pt x="5783" y="89361"/>
                </a:cubicBezTo>
                <a:cubicBezTo>
                  <a:pt x="5783" y="89361"/>
                  <a:pt x="5060" y="89361"/>
                  <a:pt x="5783" y="88723"/>
                </a:cubicBezTo>
                <a:cubicBezTo>
                  <a:pt x="6506" y="88723"/>
                  <a:pt x="6506" y="88723"/>
                  <a:pt x="7228" y="88723"/>
                </a:cubicBezTo>
                <a:cubicBezTo>
                  <a:pt x="7228" y="88723"/>
                  <a:pt x="8674" y="88723"/>
                  <a:pt x="9397" y="88723"/>
                </a:cubicBezTo>
                <a:cubicBezTo>
                  <a:pt x="9397" y="88085"/>
                  <a:pt x="10843" y="88085"/>
                  <a:pt x="10843" y="88085"/>
                </a:cubicBezTo>
                <a:cubicBezTo>
                  <a:pt x="10843" y="88085"/>
                  <a:pt x="11566" y="88723"/>
                  <a:pt x="10843" y="89361"/>
                </a:cubicBezTo>
                <a:cubicBezTo>
                  <a:pt x="10843" y="89361"/>
                  <a:pt x="10120" y="89361"/>
                  <a:pt x="10843" y="90000"/>
                </a:cubicBezTo>
                <a:cubicBezTo>
                  <a:pt x="11566" y="90000"/>
                  <a:pt x="12289" y="90000"/>
                  <a:pt x="12289" y="90000"/>
                </a:cubicBezTo>
                <a:cubicBezTo>
                  <a:pt x="12289" y="90000"/>
                  <a:pt x="13012" y="89361"/>
                  <a:pt x="13012" y="89361"/>
                </a:cubicBezTo>
                <a:cubicBezTo>
                  <a:pt x="13734" y="89361"/>
                  <a:pt x="13012" y="88723"/>
                  <a:pt x="13734" y="88723"/>
                </a:cubicBezTo>
                <a:cubicBezTo>
                  <a:pt x="14457" y="89361"/>
                  <a:pt x="14457" y="90000"/>
                  <a:pt x="14457" y="90000"/>
                </a:cubicBezTo>
                <a:cubicBezTo>
                  <a:pt x="14457" y="90000"/>
                  <a:pt x="14457" y="90000"/>
                  <a:pt x="14457" y="90638"/>
                </a:cubicBezTo>
                <a:cubicBezTo>
                  <a:pt x="15180" y="90638"/>
                  <a:pt x="15903" y="90638"/>
                  <a:pt x="15903" y="91276"/>
                </a:cubicBezTo>
                <a:cubicBezTo>
                  <a:pt x="15903" y="91276"/>
                  <a:pt x="15180" y="91276"/>
                  <a:pt x="16626" y="91914"/>
                </a:cubicBezTo>
                <a:cubicBezTo>
                  <a:pt x="17349" y="91914"/>
                  <a:pt x="18072" y="91914"/>
                  <a:pt x="18072" y="91914"/>
                </a:cubicBezTo>
                <a:cubicBezTo>
                  <a:pt x="18072" y="91914"/>
                  <a:pt x="18795" y="91914"/>
                  <a:pt x="18795" y="91276"/>
                </a:cubicBezTo>
                <a:cubicBezTo>
                  <a:pt x="18072" y="90638"/>
                  <a:pt x="18072" y="90000"/>
                  <a:pt x="18072" y="90000"/>
                </a:cubicBezTo>
                <a:cubicBezTo>
                  <a:pt x="18072" y="90000"/>
                  <a:pt x="18795" y="89361"/>
                  <a:pt x="18795" y="89361"/>
                </a:cubicBezTo>
                <a:cubicBezTo>
                  <a:pt x="18795" y="88723"/>
                  <a:pt x="18795" y="87446"/>
                  <a:pt x="18795" y="87446"/>
                </a:cubicBezTo>
                <a:cubicBezTo>
                  <a:pt x="18795" y="87446"/>
                  <a:pt x="19518" y="86808"/>
                  <a:pt x="18795" y="86808"/>
                </a:cubicBezTo>
                <a:cubicBezTo>
                  <a:pt x="18072" y="86808"/>
                  <a:pt x="18072" y="86170"/>
                  <a:pt x="18072" y="86170"/>
                </a:cubicBezTo>
                <a:cubicBezTo>
                  <a:pt x="17349" y="86170"/>
                  <a:pt x="17349" y="85531"/>
                  <a:pt x="17349" y="85531"/>
                </a:cubicBezTo>
                <a:cubicBezTo>
                  <a:pt x="19518" y="85531"/>
                  <a:pt x="19518" y="85531"/>
                  <a:pt x="19518" y="85531"/>
                </a:cubicBezTo>
                <a:cubicBezTo>
                  <a:pt x="20963" y="85531"/>
                  <a:pt x="20963" y="85531"/>
                  <a:pt x="20963" y="85531"/>
                </a:cubicBezTo>
                <a:cubicBezTo>
                  <a:pt x="22409" y="84893"/>
                  <a:pt x="22409" y="84893"/>
                  <a:pt x="22409" y="84893"/>
                </a:cubicBezTo>
                <a:cubicBezTo>
                  <a:pt x="22409" y="84893"/>
                  <a:pt x="23132" y="85531"/>
                  <a:pt x="23132" y="84893"/>
                </a:cubicBezTo>
                <a:cubicBezTo>
                  <a:pt x="23132" y="84893"/>
                  <a:pt x="23855" y="84255"/>
                  <a:pt x="23855" y="84255"/>
                </a:cubicBezTo>
                <a:cubicBezTo>
                  <a:pt x="25301" y="84255"/>
                  <a:pt x="25301" y="84255"/>
                  <a:pt x="25301" y="84255"/>
                </a:cubicBezTo>
                <a:cubicBezTo>
                  <a:pt x="25301" y="84255"/>
                  <a:pt x="24578" y="83617"/>
                  <a:pt x="24578" y="83617"/>
                </a:cubicBezTo>
                <a:cubicBezTo>
                  <a:pt x="25301" y="83617"/>
                  <a:pt x="25301" y="82340"/>
                  <a:pt x="25301" y="82340"/>
                </a:cubicBezTo>
                <a:cubicBezTo>
                  <a:pt x="25301" y="82340"/>
                  <a:pt x="26024" y="81702"/>
                  <a:pt x="26746" y="82340"/>
                </a:cubicBezTo>
                <a:cubicBezTo>
                  <a:pt x="26746" y="82340"/>
                  <a:pt x="28192" y="82340"/>
                  <a:pt x="28915" y="82978"/>
                </a:cubicBezTo>
                <a:cubicBezTo>
                  <a:pt x="28915" y="82978"/>
                  <a:pt x="29638" y="82978"/>
                  <a:pt x="29638" y="82978"/>
                </a:cubicBezTo>
                <a:cubicBezTo>
                  <a:pt x="31084" y="82978"/>
                  <a:pt x="31084" y="82978"/>
                  <a:pt x="31084" y="82978"/>
                </a:cubicBezTo>
                <a:cubicBezTo>
                  <a:pt x="31084" y="82978"/>
                  <a:pt x="32530" y="83617"/>
                  <a:pt x="32530" y="83617"/>
                </a:cubicBezTo>
                <a:cubicBezTo>
                  <a:pt x="32530" y="83617"/>
                  <a:pt x="33975" y="84255"/>
                  <a:pt x="34698" y="84255"/>
                </a:cubicBezTo>
                <a:cubicBezTo>
                  <a:pt x="34698" y="84255"/>
                  <a:pt x="35421" y="83617"/>
                  <a:pt x="35421" y="83617"/>
                </a:cubicBezTo>
                <a:cubicBezTo>
                  <a:pt x="35421" y="83617"/>
                  <a:pt x="35421" y="82978"/>
                  <a:pt x="36144" y="83617"/>
                </a:cubicBezTo>
                <a:cubicBezTo>
                  <a:pt x="36867" y="83617"/>
                  <a:pt x="37590" y="83617"/>
                  <a:pt x="38313" y="83617"/>
                </a:cubicBezTo>
                <a:cubicBezTo>
                  <a:pt x="38313" y="82978"/>
                  <a:pt x="38313" y="82978"/>
                  <a:pt x="39036" y="82978"/>
                </a:cubicBezTo>
                <a:cubicBezTo>
                  <a:pt x="39759" y="83617"/>
                  <a:pt x="40481" y="83617"/>
                  <a:pt x="40481" y="83617"/>
                </a:cubicBezTo>
                <a:cubicBezTo>
                  <a:pt x="41204" y="83617"/>
                  <a:pt x="42650" y="82978"/>
                  <a:pt x="42650" y="82978"/>
                </a:cubicBezTo>
                <a:cubicBezTo>
                  <a:pt x="42650" y="82978"/>
                  <a:pt x="41927" y="82340"/>
                  <a:pt x="42650" y="82978"/>
                </a:cubicBezTo>
                <a:cubicBezTo>
                  <a:pt x="43373" y="82978"/>
                  <a:pt x="44096" y="82340"/>
                  <a:pt x="44096" y="82340"/>
                </a:cubicBezTo>
                <a:cubicBezTo>
                  <a:pt x="42650" y="81702"/>
                  <a:pt x="42650" y="81702"/>
                  <a:pt x="42650" y="81702"/>
                </a:cubicBezTo>
                <a:cubicBezTo>
                  <a:pt x="42650" y="81702"/>
                  <a:pt x="43373" y="80425"/>
                  <a:pt x="43373" y="80425"/>
                </a:cubicBezTo>
                <a:cubicBezTo>
                  <a:pt x="43373" y="80425"/>
                  <a:pt x="42650" y="79787"/>
                  <a:pt x="42650" y="79787"/>
                </a:cubicBezTo>
                <a:cubicBezTo>
                  <a:pt x="42650" y="79787"/>
                  <a:pt x="41927" y="79787"/>
                  <a:pt x="41927" y="80425"/>
                </a:cubicBezTo>
                <a:cubicBezTo>
                  <a:pt x="41927" y="81063"/>
                  <a:pt x="41204" y="81702"/>
                  <a:pt x="40481" y="81702"/>
                </a:cubicBezTo>
                <a:cubicBezTo>
                  <a:pt x="40481" y="81702"/>
                  <a:pt x="39759" y="82340"/>
                  <a:pt x="39036" y="82340"/>
                </a:cubicBezTo>
                <a:cubicBezTo>
                  <a:pt x="39036" y="82340"/>
                  <a:pt x="38313" y="82978"/>
                  <a:pt x="38313" y="82978"/>
                </a:cubicBezTo>
                <a:cubicBezTo>
                  <a:pt x="38313" y="82978"/>
                  <a:pt x="38313" y="83617"/>
                  <a:pt x="36867" y="82978"/>
                </a:cubicBezTo>
                <a:cubicBezTo>
                  <a:pt x="36144" y="82340"/>
                  <a:pt x="35421" y="82340"/>
                  <a:pt x="35421" y="82340"/>
                </a:cubicBezTo>
                <a:cubicBezTo>
                  <a:pt x="35421" y="82340"/>
                  <a:pt x="35421" y="81702"/>
                  <a:pt x="34698" y="82340"/>
                </a:cubicBezTo>
                <a:cubicBezTo>
                  <a:pt x="33253" y="82340"/>
                  <a:pt x="33975" y="82978"/>
                  <a:pt x="33253" y="82340"/>
                </a:cubicBezTo>
                <a:cubicBezTo>
                  <a:pt x="32530" y="82340"/>
                  <a:pt x="30361" y="82340"/>
                  <a:pt x="30361" y="81702"/>
                </a:cubicBezTo>
                <a:cubicBezTo>
                  <a:pt x="30361" y="81702"/>
                  <a:pt x="29638" y="81063"/>
                  <a:pt x="29638" y="81063"/>
                </a:cubicBezTo>
                <a:cubicBezTo>
                  <a:pt x="29638" y="81063"/>
                  <a:pt x="29638" y="79787"/>
                  <a:pt x="29638" y="79787"/>
                </a:cubicBezTo>
                <a:cubicBezTo>
                  <a:pt x="28915" y="80425"/>
                  <a:pt x="28192" y="81063"/>
                  <a:pt x="27469" y="81063"/>
                </a:cubicBezTo>
                <a:cubicBezTo>
                  <a:pt x="27469" y="81063"/>
                  <a:pt x="26024" y="81063"/>
                  <a:pt x="25301" y="81063"/>
                </a:cubicBezTo>
                <a:cubicBezTo>
                  <a:pt x="25301" y="81063"/>
                  <a:pt x="25301" y="81063"/>
                  <a:pt x="24578" y="81063"/>
                </a:cubicBezTo>
                <a:cubicBezTo>
                  <a:pt x="23855" y="81063"/>
                  <a:pt x="23132" y="81702"/>
                  <a:pt x="22409" y="81702"/>
                </a:cubicBezTo>
                <a:cubicBezTo>
                  <a:pt x="21686" y="81702"/>
                  <a:pt x="21686" y="81063"/>
                  <a:pt x="20963" y="81063"/>
                </a:cubicBezTo>
                <a:cubicBezTo>
                  <a:pt x="20240" y="81063"/>
                  <a:pt x="20240" y="81063"/>
                  <a:pt x="20240" y="81063"/>
                </a:cubicBezTo>
                <a:cubicBezTo>
                  <a:pt x="20240" y="81063"/>
                  <a:pt x="20240" y="81063"/>
                  <a:pt x="20240" y="81063"/>
                </a:cubicBezTo>
                <a:cubicBezTo>
                  <a:pt x="20240" y="81063"/>
                  <a:pt x="20240" y="79787"/>
                  <a:pt x="21686" y="79787"/>
                </a:cubicBezTo>
                <a:cubicBezTo>
                  <a:pt x="22409" y="79148"/>
                  <a:pt x="21686" y="79148"/>
                  <a:pt x="23132" y="79148"/>
                </a:cubicBezTo>
                <a:cubicBezTo>
                  <a:pt x="24578" y="79148"/>
                  <a:pt x="25301" y="79148"/>
                  <a:pt x="26024" y="78510"/>
                </a:cubicBezTo>
                <a:cubicBezTo>
                  <a:pt x="26746" y="77872"/>
                  <a:pt x="26746" y="77234"/>
                  <a:pt x="27469" y="77234"/>
                </a:cubicBezTo>
                <a:cubicBezTo>
                  <a:pt x="28192" y="76595"/>
                  <a:pt x="28192" y="75957"/>
                  <a:pt x="28915" y="76595"/>
                </a:cubicBezTo>
                <a:cubicBezTo>
                  <a:pt x="30361" y="76595"/>
                  <a:pt x="31807" y="76595"/>
                  <a:pt x="31807" y="76595"/>
                </a:cubicBezTo>
                <a:cubicBezTo>
                  <a:pt x="31807" y="76595"/>
                  <a:pt x="31807" y="75957"/>
                  <a:pt x="31807" y="75319"/>
                </a:cubicBezTo>
                <a:cubicBezTo>
                  <a:pt x="31807" y="75319"/>
                  <a:pt x="31807" y="75319"/>
                  <a:pt x="31807" y="74680"/>
                </a:cubicBezTo>
                <a:cubicBezTo>
                  <a:pt x="32530" y="74680"/>
                  <a:pt x="32530" y="74042"/>
                  <a:pt x="32530" y="74042"/>
                </a:cubicBezTo>
                <a:cubicBezTo>
                  <a:pt x="33253" y="74042"/>
                  <a:pt x="33253" y="73404"/>
                  <a:pt x="33975" y="73404"/>
                </a:cubicBezTo>
                <a:cubicBezTo>
                  <a:pt x="33975" y="72765"/>
                  <a:pt x="34698" y="72765"/>
                  <a:pt x="34698" y="72127"/>
                </a:cubicBezTo>
                <a:cubicBezTo>
                  <a:pt x="35421" y="72127"/>
                  <a:pt x="35421" y="71489"/>
                  <a:pt x="35421" y="71489"/>
                </a:cubicBezTo>
                <a:cubicBezTo>
                  <a:pt x="35421" y="71489"/>
                  <a:pt x="33253" y="70851"/>
                  <a:pt x="33253" y="70851"/>
                </a:cubicBezTo>
                <a:cubicBezTo>
                  <a:pt x="33975" y="70212"/>
                  <a:pt x="33975" y="70212"/>
                  <a:pt x="33975" y="70212"/>
                </a:cubicBezTo>
                <a:cubicBezTo>
                  <a:pt x="36867" y="68297"/>
                  <a:pt x="36867" y="68297"/>
                  <a:pt x="36867" y="68297"/>
                </a:cubicBezTo>
                <a:cubicBezTo>
                  <a:pt x="36867" y="68297"/>
                  <a:pt x="37590" y="67021"/>
                  <a:pt x="37590" y="67021"/>
                </a:cubicBezTo>
                <a:cubicBezTo>
                  <a:pt x="38313" y="67021"/>
                  <a:pt x="39036" y="66382"/>
                  <a:pt x="39036" y="66382"/>
                </a:cubicBezTo>
                <a:cubicBezTo>
                  <a:pt x="39759" y="65106"/>
                  <a:pt x="39759" y="65106"/>
                  <a:pt x="39759" y="65106"/>
                </a:cubicBezTo>
                <a:cubicBezTo>
                  <a:pt x="39759" y="65106"/>
                  <a:pt x="39759" y="64468"/>
                  <a:pt x="40481" y="65106"/>
                </a:cubicBezTo>
                <a:cubicBezTo>
                  <a:pt x="41204" y="65106"/>
                  <a:pt x="41204" y="65744"/>
                  <a:pt x="41927" y="65744"/>
                </a:cubicBezTo>
                <a:cubicBezTo>
                  <a:pt x="42650" y="66382"/>
                  <a:pt x="44819" y="66382"/>
                  <a:pt x="44819" y="66382"/>
                </a:cubicBezTo>
                <a:cubicBezTo>
                  <a:pt x="44096" y="65106"/>
                  <a:pt x="44096" y="65106"/>
                  <a:pt x="44096" y="65106"/>
                </a:cubicBezTo>
                <a:cubicBezTo>
                  <a:pt x="46987" y="65106"/>
                  <a:pt x="46987" y="65106"/>
                  <a:pt x="46987" y="65106"/>
                </a:cubicBezTo>
                <a:cubicBezTo>
                  <a:pt x="46987" y="66382"/>
                  <a:pt x="46987" y="66382"/>
                  <a:pt x="46987" y="66382"/>
                </a:cubicBezTo>
                <a:cubicBezTo>
                  <a:pt x="48433" y="65744"/>
                  <a:pt x="48433" y="65744"/>
                  <a:pt x="48433" y="65744"/>
                </a:cubicBezTo>
                <a:cubicBezTo>
                  <a:pt x="47710" y="64468"/>
                  <a:pt x="47710" y="64468"/>
                  <a:pt x="47710" y="64468"/>
                </a:cubicBezTo>
                <a:cubicBezTo>
                  <a:pt x="47710" y="64468"/>
                  <a:pt x="49156" y="64468"/>
                  <a:pt x="49156" y="64468"/>
                </a:cubicBezTo>
                <a:cubicBezTo>
                  <a:pt x="48433" y="64468"/>
                  <a:pt x="46987" y="63191"/>
                  <a:pt x="46987" y="63191"/>
                </a:cubicBezTo>
                <a:cubicBezTo>
                  <a:pt x="47710" y="61914"/>
                  <a:pt x="47710" y="61914"/>
                  <a:pt x="47710" y="61914"/>
                </a:cubicBezTo>
                <a:cubicBezTo>
                  <a:pt x="46265" y="61914"/>
                  <a:pt x="46265" y="61914"/>
                  <a:pt x="46265" y="61914"/>
                </a:cubicBezTo>
                <a:cubicBezTo>
                  <a:pt x="46265" y="61914"/>
                  <a:pt x="43373" y="61914"/>
                  <a:pt x="42650" y="61914"/>
                </a:cubicBezTo>
                <a:cubicBezTo>
                  <a:pt x="41927" y="61276"/>
                  <a:pt x="41927" y="61276"/>
                  <a:pt x="41204" y="61276"/>
                </a:cubicBezTo>
                <a:cubicBezTo>
                  <a:pt x="40481" y="61276"/>
                  <a:pt x="39759" y="61276"/>
                  <a:pt x="39036" y="61276"/>
                </a:cubicBezTo>
                <a:cubicBezTo>
                  <a:pt x="38313" y="61276"/>
                  <a:pt x="37590" y="61276"/>
                  <a:pt x="36867" y="61276"/>
                </a:cubicBezTo>
                <a:cubicBezTo>
                  <a:pt x="36867" y="61276"/>
                  <a:pt x="36144" y="61276"/>
                  <a:pt x="35421" y="61276"/>
                </a:cubicBezTo>
                <a:cubicBezTo>
                  <a:pt x="35421" y="60638"/>
                  <a:pt x="36144" y="60000"/>
                  <a:pt x="35421" y="60000"/>
                </a:cubicBezTo>
                <a:cubicBezTo>
                  <a:pt x="34698" y="60000"/>
                  <a:pt x="33975" y="58723"/>
                  <a:pt x="33253" y="59361"/>
                </a:cubicBezTo>
                <a:cubicBezTo>
                  <a:pt x="33253" y="59361"/>
                  <a:pt x="33253" y="59361"/>
                  <a:pt x="32530" y="59361"/>
                </a:cubicBezTo>
                <a:cubicBezTo>
                  <a:pt x="32530" y="60000"/>
                  <a:pt x="31807" y="60000"/>
                  <a:pt x="31807" y="60000"/>
                </a:cubicBezTo>
                <a:cubicBezTo>
                  <a:pt x="31084" y="59361"/>
                  <a:pt x="31084" y="60000"/>
                  <a:pt x="31807" y="59361"/>
                </a:cubicBezTo>
                <a:cubicBezTo>
                  <a:pt x="31807" y="58723"/>
                  <a:pt x="31084" y="57446"/>
                  <a:pt x="31807" y="57446"/>
                </a:cubicBezTo>
                <a:cubicBezTo>
                  <a:pt x="32530" y="58085"/>
                  <a:pt x="32530" y="58085"/>
                  <a:pt x="33253" y="58085"/>
                </a:cubicBezTo>
                <a:cubicBezTo>
                  <a:pt x="33253" y="58085"/>
                  <a:pt x="33975" y="58085"/>
                  <a:pt x="33975" y="58085"/>
                </a:cubicBezTo>
                <a:cubicBezTo>
                  <a:pt x="33975" y="57446"/>
                  <a:pt x="34698" y="56170"/>
                  <a:pt x="34698" y="56170"/>
                </a:cubicBezTo>
                <a:cubicBezTo>
                  <a:pt x="34698" y="56170"/>
                  <a:pt x="36867" y="56808"/>
                  <a:pt x="36144" y="56170"/>
                </a:cubicBezTo>
                <a:cubicBezTo>
                  <a:pt x="35421" y="55531"/>
                  <a:pt x="33975" y="54893"/>
                  <a:pt x="33975" y="54893"/>
                </a:cubicBezTo>
                <a:cubicBezTo>
                  <a:pt x="33975" y="54893"/>
                  <a:pt x="33253" y="54893"/>
                  <a:pt x="33253" y="55531"/>
                </a:cubicBezTo>
                <a:cubicBezTo>
                  <a:pt x="32530" y="56170"/>
                  <a:pt x="33253" y="56170"/>
                  <a:pt x="32530" y="56808"/>
                </a:cubicBezTo>
                <a:cubicBezTo>
                  <a:pt x="31807" y="56808"/>
                  <a:pt x="31807" y="56808"/>
                  <a:pt x="31084" y="56808"/>
                </a:cubicBezTo>
                <a:cubicBezTo>
                  <a:pt x="31084" y="56808"/>
                  <a:pt x="31084" y="56808"/>
                  <a:pt x="30361" y="56808"/>
                </a:cubicBezTo>
                <a:cubicBezTo>
                  <a:pt x="30361" y="56808"/>
                  <a:pt x="28915" y="56808"/>
                  <a:pt x="28915" y="56170"/>
                </a:cubicBezTo>
                <a:cubicBezTo>
                  <a:pt x="28915" y="56170"/>
                  <a:pt x="28915" y="56170"/>
                  <a:pt x="28915" y="55531"/>
                </a:cubicBezTo>
                <a:cubicBezTo>
                  <a:pt x="28915" y="54893"/>
                  <a:pt x="28915" y="54255"/>
                  <a:pt x="30361" y="54255"/>
                </a:cubicBezTo>
                <a:cubicBezTo>
                  <a:pt x="31084" y="54255"/>
                  <a:pt x="31084" y="54893"/>
                  <a:pt x="31084" y="54255"/>
                </a:cubicBezTo>
                <a:cubicBezTo>
                  <a:pt x="31084" y="54255"/>
                  <a:pt x="31084" y="53617"/>
                  <a:pt x="30361" y="53617"/>
                </a:cubicBezTo>
                <a:cubicBezTo>
                  <a:pt x="30361" y="52978"/>
                  <a:pt x="30361" y="52978"/>
                  <a:pt x="29638" y="52978"/>
                </a:cubicBezTo>
                <a:cubicBezTo>
                  <a:pt x="28915" y="52978"/>
                  <a:pt x="27469" y="53617"/>
                  <a:pt x="27469" y="53617"/>
                </a:cubicBezTo>
                <a:cubicBezTo>
                  <a:pt x="27469" y="53617"/>
                  <a:pt x="28192" y="53617"/>
                  <a:pt x="26746" y="53617"/>
                </a:cubicBezTo>
                <a:cubicBezTo>
                  <a:pt x="26024" y="52978"/>
                  <a:pt x="26746" y="52978"/>
                  <a:pt x="26024" y="52340"/>
                </a:cubicBezTo>
                <a:cubicBezTo>
                  <a:pt x="26024" y="51702"/>
                  <a:pt x="26024" y="51702"/>
                  <a:pt x="25301" y="51702"/>
                </a:cubicBezTo>
                <a:cubicBezTo>
                  <a:pt x="25301" y="51702"/>
                  <a:pt x="25301" y="51702"/>
                  <a:pt x="24578" y="51702"/>
                </a:cubicBezTo>
                <a:cubicBezTo>
                  <a:pt x="23855" y="51063"/>
                  <a:pt x="23132" y="51063"/>
                  <a:pt x="23132" y="50425"/>
                </a:cubicBezTo>
                <a:cubicBezTo>
                  <a:pt x="23132" y="49787"/>
                  <a:pt x="23132" y="49148"/>
                  <a:pt x="23855" y="49787"/>
                </a:cubicBezTo>
                <a:cubicBezTo>
                  <a:pt x="24578" y="49787"/>
                  <a:pt x="23855" y="49148"/>
                  <a:pt x="24578" y="49787"/>
                </a:cubicBezTo>
                <a:cubicBezTo>
                  <a:pt x="26024" y="50425"/>
                  <a:pt x="26024" y="50425"/>
                  <a:pt x="26024" y="50425"/>
                </a:cubicBezTo>
                <a:cubicBezTo>
                  <a:pt x="26024" y="50425"/>
                  <a:pt x="26746" y="50425"/>
                  <a:pt x="26024" y="49787"/>
                </a:cubicBezTo>
                <a:cubicBezTo>
                  <a:pt x="26024" y="49148"/>
                  <a:pt x="25301" y="48510"/>
                  <a:pt x="25301" y="48510"/>
                </a:cubicBezTo>
                <a:cubicBezTo>
                  <a:pt x="25301" y="48510"/>
                  <a:pt x="24578" y="48510"/>
                  <a:pt x="24578" y="47872"/>
                </a:cubicBezTo>
                <a:cubicBezTo>
                  <a:pt x="24578" y="47234"/>
                  <a:pt x="24578" y="47234"/>
                  <a:pt x="23855" y="46595"/>
                </a:cubicBezTo>
                <a:cubicBezTo>
                  <a:pt x="23855" y="46595"/>
                  <a:pt x="24578" y="46595"/>
                  <a:pt x="24578" y="46595"/>
                </a:cubicBezTo>
                <a:cubicBezTo>
                  <a:pt x="25301" y="46595"/>
                  <a:pt x="24578" y="46595"/>
                  <a:pt x="25301" y="46595"/>
                </a:cubicBezTo>
                <a:cubicBezTo>
                  <a:pt x="26746" y="46595"/>
                  <a:pt x="26024" y="46595"/>
                  <a:pt x="26746" y="46595"/>
                </a:cubicBezTo>
                <a:cubicBezTo>
                  <a:pt x="26746" y="46595"/>
                  <a:pt x="27469" y="46595"/>
                  <a:pt x="27469" y="46595"/>
                </a:cubicBezTo>
                <a:cubicBezTo>
                  <a:pt x="27469" y="47234"/>
                  <a:pt x="28192" y="45957"/>
                  <a:pt x="28192" y="45957"/>
                </a:cubicBezTo>
                <a:cubicBezTo>
                  <a:pt x="28192" y="45957"/>
                  <a:pt x="27469" y="45319"/>
                  <a:pt x="28192" y="45319"/>
                </a:cubicBezTo>
                <a:cubicBezTo>
                  <a:pt x="28915" y="45319"/>
                  <a:pt x="28915" y="45957"/>
                  <a:pt x="29638" y="45957"/>
                </a:cubicBezTo>
                <a:cubicBezTo>
                  <a:pt x="31084" y="45957"/>
                  <a:pt x="31084" y="46595"/>
                  <a:pt x="31807" y="46595"/>
                </a:cubicBezTo>
                <a:cubicBezTo>
                  <a:pt x="31807" y="45957"/>
                  <a:pt x="32530" y="46595"/>
                  <a:pt x="32530" y="45957"/>
                </a:cubicBezTo>
                <a:cubicBezTo>
                  <a:pt x="31807" y="45319"/>
                  <a:pt x="31807" y="45957"/>
                  <a:pt x="31807" y="45319"/>
                </a:cubicBezTo>
                <a:cubicBezTo>
                  <a:pt x="31084" y="44680"/>
                  <a:pt x="31084" y="45319"/>
                  <a:pt x="31084" y="44042"/>
                </a:cubicBezTo>
                <a:cubicBezTo>
                  <a:pt x="31807" y="43404"/>
                  <a:pt x="31807" y="42765"/>
                  <a:pt x="31807" y="42765"/>
                </a:cubicBezTo>
                <a:cubicBezTo>
                  <a:pt x="31807" y="42127"/>
                  <a:pt x="31807" y="42127"/>
                  <a:pt x="31807" y="42127"/>
                </a:cubicBezTo>
                <a:cubicBezTo>
                  <a:pt x="33253" y="40851"/>
                  <a:pt x="33253" y="40851"/>
                  <a:pt x="33253" y="40851"/>
                </a:cubicBezTo>
                <a:cubicBezTo>
                  <a:pt x="33253" y="40851"/>
                  <a:pt x="33975" y="40851"/>
                  <a:pt x="34698" y="40851"/>
                </a:cubicBezTo>
                <a:cubicBezTo>
                  <a:pt x="36144" y="40851"/>
                  <a:pt x="36867" y="41489"/>
                  <a:pt x="37590" y="41489"/>
                </a:cubicBezTo>
                <a:cubicBezTo>
                  <a:pt x="39036" y="41489"/>
                  <a:pt x="39759" y="41489"/>
                  <a:pt x="39759" y="41489"/>
                </a:cubicBezTo>
                <a:cubicBezTo>
                  <a:pt x="39036" y="40851"/>
                  <a:pt x="39036" y="40851"/>
                  <a:pt x="39036" y="40851"/>
                </a:cubicBezTo>
                <a:cubicBezTo>
                  <a:pt x="39036" y="40851"/>
                  <a:pt x="39036" y="40851"/>
                  <a:pt x="39036" y="40212"/>
                </a:cubicBezTo>
                <a:cubicBezTo>
                  <a:pt x="39759" y="40212"/>
                  <a:pt x="39759" y="40212"/>
                  <a:pt x="40481" y="40212"/>
                </a:cubicBezTo>
                <a:cubicBezTo>
                  <a:pt x="40481" y="40212"/>
                  <a:pt x="41204" y="38936"/>
                  <a:pt x="41204" y="38936"/>
                </a:cubicBezTo>
                <a:cubicBezTo>
                  <a:pt x="40481" y="38297"/>
                  <a:pt x="40481" y="38297"/>
                  <a:pt x="39759" y="37659"/>
                </a:cubicBezTo>
                <a:cubicBezTo>
                  <a:pt x="38313" y="37659"/>
                  <a:pt x="36144" y="37659"/>
                  <a:pt x="36144" y="37659"/>
                </a:cubicBezTo>
                <a:cubicBezTo>
                  <a:pt x="36144" y="37659"/>
                  <a:pt x="35421" y="37659"/>
                  <a:pt x="34698" y="37659"/>
                </a:cubicBezTo>
                <a:cubicBezTo>
                  <a:pt x="33975" y="37659"/>
                  <a:pt x="32530" y="37659"/>
                  <a:pt x="32530" y="37021"/>
                </a:cubicBezTo>
                <a:cubicBezTo>
                  <a:pt x="31807" y="37021"/>
                  <a:pt x="31807" y="37021"/>
                  <a:pt x="31807" y="35744"/>
                </a:cubicBezTo>
                <a:cubicBezTo>
                  <a:pt x="31807" y="35106"/>
                  <a:pt x="31084" y="35106"/>
                  <a:pt x="31084" y="35106"/>
                </a:cubicBezTo>
                <a:cubicBezTo>
                  <a:pt x="31807" y="33829"/>
                  <a:pt x="31807" y="33829"/>
                  <a:pt x="31807" y="33829"/>
                </a:cubicBezTo>
                <a:cubicBezTo>
                  <a:pt x="31807" y="33829"/>
                  <a:pt x="31084" y="33191"/>
                  <a:pt x="31084" y="33191"/>
                </a:cubicBezTo>
                <a:cubicBezTo>
                  <a:pt x="30361" y="33191"/>
                  <a:pt x="30361" y="33191"/>
                  <a:pt x="30361" y="33191"/>
                </a:cubicBezTo>
                <a:cubicBezTo>
                  <a:pt x="29638" y="33191"/>
                  <a:pt x="30361" y="33191"/>
                  <a:pt x="28915" y="32553"/>
                </a:cubicBezTo>
                <a:cubicBezTo>
                  <a:pt x="27469" y="32553"/>
                  <a:pt x="26746" y="31914"/>
                  <a:pt x="26746" y="31914"/>
                </a:cubicBezTo>
                <a:cubicBezTo>
                  <a:pt x="26746" y="31276"/>
                  <a:pt x="26746" y="31276"/>
                  <a:pt x="28192" y="31276"/>
                </a:cubicBezTo>
                <a:cubicBezTo>
                  <a:pt x="28915" y="31276"/>
                  <a:pt x="29638" y="31276"/>
                  <a:pt x="30361" y="31276"/>
                </a:cubicBezTo>
                <a:cubicBezTo>
                  <a:pt x="31084" y="31914"/>
                  <a:pt x="32530" y="31276"/>
                  <a:pt x="32530" y="31276"/>
                </a:cubicBezTo>
                <a:cubicBezTo>
                  <a:pt x="32530" y="31276"/>
                  <a:pt x="31807" y="31276"/>
                  <a:pt x="33253" y="31914"/>
                </a:cubicBezTo>
                <a:cubicBezTo>
                  <a:pt x="34698" y="32553"/>
                  <a:pt x="33975" y="32553"/>
                  <a:pt x="34698" y="32553"/>
                </a:cubicBezTo>
                <a:cubicBezTo>
                  <a:pt x="35421" y="32553"/>
                  <a:pt x="36144" y="31914"/>
                  <a:pt x="35421" y="31914"/>
                </a:cubicBezTo>
                <a:cubicBezTo>
                  <a:pt x="35421" y="31276"/>
                  <a:pt x="36144" y="31276"/>
                  <a:pt x="35421" y="31276"/>
                </a:cubicBezTo>
                <a:cubicBezTo>
                  <a:pt x="34698" y="30638"/>
                  <a:pt x="34698" y="30638"/>
                  <a:pt x="34698" y="30638"/>
                </a:cubicBezTo>
                <a:cubicBezTo>
                  <a:pt x="34698" y="30638"/>
                  <a:pt x="34698" y="30638"/>
                  <a:pt x="34698" y="30000"/>
                </a:cubicBezTo>
                <a:cubicBezTo>
                  <a:pt x="34698" y="29361"/>
                  <a:pt x="35421" y="28723"/>
                  <a:pt x="35421" y="28723"/>
                </a:cubicBezTo>
                <a:cubicBezTo>
                  <a:pt x="36144" y="28723"/>
                  <a:pt x="36144" y="28723"/>
                  <a:pt x="36144" y="28085"/>
                </a:cubicBezTo>
                <a:cubicBezTo>
                  <a:pt x="36144" y="28085"/>
                  <a:pt x="36144" y="27446"/>
                  <a:pt x="36144" y="27446"/>
                </a:cubicBezTo>
                <a:cubicBezTo>
                  <a:pt x="36144" y="26808"/>
                  <a:pt x="36867" y="26170"/>
                  <a:pt x="36867" y="26170"/>
                </a:cubicBezTo>
                <a:cubicBezTo>
                  <a:pt x="36867" y="26170"/>
                  <a:pt x="36144" y="25531"/>
                  <a:pt x="36144" y="25531"/>
                </a:cubicBezTo>
                <a:cubicBezTo>
                  <a:pt x="36144" y="25531"/>
                  <a:pt x="34698" y="25531"/>
                  <a:pt x="34698" y="26170"/>
                </a:cubicBezTo>
                <a:cubicBezTo>
                  <a:pt x="34698" y="26170"/>
                  <a:pt x="34698" y="26170"/>
                  <a:pt x="34698" y="26808"/>
                </a:cubicBezTo>
                <a:cubicBezTo>
                  <a:pt x="33975" y="26808"/>
                  <a:pt x="33975" y="26808"/>
                  <a:pt x="33253" y="26808"/>
                </a:cubicBezTo>
                <a:cubicBezTo>
                  <a:pt x="33253" y="27446"/>
                  <a:pt x="33253" y="27446"/>
                  <a:pt x="33253" y="27446"/>
                </a:cubicBezTo>
                <a:cubicBezTo>
                  <a:pt x="33253" y="28085"/>
                  <a:pt x="32530" y="28723"/>
                  <a:pt x="32530" y="28723"/>
                </a:cubicBezTo>
                <a:cubicBezTo>
                  <a:pt x="32530" y="28723"/>
                  <a:pt x="31807" y="27446"/>
                  <a:pt x="31807" y="26808"/>
                </a:cubicBezTo>
                <a:cubicBezTo>
                  <a:pt x="31807" y="26808"/>
                  <a:pt x="32530" y="26170"/>
                  <a:pt x="33253" y="26170"/>
                </a:cubicBezTo>
                <a:cubicBezTo>
                  <a:pt x="33975" y="26170"/>
                  <a:pt x="33975" y="26170"/>
                  <a:pt x="33975" y="25531"/>
                </a:cubicBezTo>
                <a:cubicBezTo>
                  <a:pt x="33975" y="25531"/>
                  <a:pt x="33975" y="25531"/>
                  <a:pt x="33975" y="24893"/>
                </a:cubicBezTo>
                <a:cubicBezTo>
                  <a:pt x="33975" y="24255"/>
                  <a:pt x="33975" y="24255"/>
                  <a:pt x="33975" y="24255"/>
                </a:cubicBezTo>
                <a:cubicBezTo>
                  <a:pt x="34698" y="23617"/>
                  <a:pt x="35421" y="22978"/>
                  <a:pt x="36144" y="22978"/>
                </a:cubicBezTo>
                <a:cubicBezTo>
                  <a:pt x="36144" y="22978"/>
                  <a:pt x="35421" y="21702"/>
                  <a:pt x="36867" y="22978"/>
                </a:cubicBezTo>
                <a:cubicBezTo>
                  <a:pt x="37590" y="23617"/>
                  <a:pt x="37590" y="23617"/>
                  <a:pt x="38313" y="24255"/>
                </a:cubicBezTo>
                <a:cubicBezTo>
                  <a:pt x="39036" y="24255"/>
                  <a:pt x="40481" y="24893"/>
                  <a:pt x="40481" y="24255"/>
                </a:cubicBezTo>
                <a:cubicBezTo>
                  <a:pt x="40481" y="24255"/>
                  <a:pt x="40481" y="23617"/>
                  <a:pt x="40481" y="22978"/>
                </a:cubicBezTo>
                <a:cubicBezTo>
                  <a:pt x="40481" y="22978"/>
                  <a:pt x="39759" y="22978"/>
                  <a:pt x="40481" y="22340"/>
                </a:cubicBezTo>
                <a:cubicBezTo>
                  <a:pt x="40481" y="22340"/>
                  <a:pt x="40481" y="22340"/>
                  <a:pt x="41204" y="22340"/>
                </a:cubicBezTo>
                <a:cubicBezTo>
                  <a:pt x="42650" y="22978"/>
                  <a:pt x="41927" y="22978"/>
                  <a:pt x="42650" y="23617"/>
                </a:cubicBezTo>
                <a:cubicBezTo>
                  <a:pt x="44096" y="24255"/>
                  <a:pt x="44096" y="24255"/>
                  <a:pt x="44096" y="24255"/>
                </a:cubicBezTo>
                <a:cubicBezTo>
                  <a:pt x="44819" y="24255"/>
                  <a:pt x="44819" y="24255"/>
                  <a:pt x="45542" y="24255"/>
                </a:cubicBezTo>
                <a:cubicBezTo>
                  <a:pt x="46265" y="24255"/>
                  <a:pt x="45542" y="23617"/>
                  <a:pt x="46987" y="24893"/>
                </a:cubicBezTo>
                <a:cubicBezTo>
                  <a:pt x="47710" y="25531"/>
                  <a:pt x="47710" y="25531"/>
                  <a:pt x="48433" y="25531"/>
                </a:cubicBezTo>
                <a:cubicBezTo>
                  <a:pt x="49156" y="26170"/>
                  <a:pt x="50602" y="25531"/>
                  <a:pt x="50602" y="25531"/>
                </a:cubicBezTo>
                <a:cubicBezTo>
                  <a:pt x="50602" y="25531"/>
                  <a:pt x="50602" y="24893"/>
                  <a:pt x="51325" y="26170"/>
                </a:cubicBezTo>
                <a:cubicBezTo>
                  <a:pt x="52048" y="27446"/>
                  <a:pt x="52771" y="27446"/>
                  <a:pt x="52771" y="27446"/>
                </a:cubicBezTo>
                <a:cubicBezTo>
                  <a:pt x="52771" y="28085"/>
                  <a:pt x="53493" y="28723"/>
                  <a:pt x="53493" y="28723"/>
                </a:cubicBezTo>
                <a:cubicBezTo>
                  <a:pt x="53493" y="28723"/>
                  <a:pt x="53493" y="28723"/>
                  <a:pt x="53493" y="29361"/>
                </a:cubicBezTo>
                <a:cubicBezTo>
                  <a:pt x="53493" y="29361"/>
                  <a:pt x="53493" y="30000"/>
                  <a:pt x="54216" y="30000"/>
                </a:cubicBezTo>
                <a:cubicBezTo>
                  <a:pt x="54216" y="30000"/>
                  <a:pt x="54939" y="30000"/>
                  <a:pt x="54939" y="30000"/>
                </a:cubicBezTo>
                <a:cubicBezTo>
                  <a:pt x="54939" y="30000"/>
                  <a:pt x="55662" y="29361"/>
                  <a:pt x="55662" y="29361"/>
                </a:cubicBezTo>
                <a:cubicBezTo>
                  <a:pt x="55662" y="29361"/>
                  <a:pt x="57108" y="28723"/>
                  <a:pt x="57108" y="28723"/>
                </a:cubicBezTo>
                <a:cubicBezTo>
                  <a:pt x="57108" y="28723"/>
                  <a:pt x="57108" y="28085"/>
                  <a:pt x="58554" y="28723"/>
                </a:cubicBezTo>
                <a:cubicBezTo>
                  <a:pt x="59277" y="28723"/>
                  <a:pt x="60722" y="29361"/>
                  <a:pt x="60722" y="29361"/>
                </a:cubicBezTo>
                <a:cubicBezTo>
                  <a:pt x="60722" y="29361"/>
                  <a:pt x="60722" y="30000"/>
                  <a:pt x="60722" y="30000"/>
                </a:cubicBezTo>
                <a:cubicBezTo>
                  <a:pt x="61445" y="30000"/>
                  <a:pt x="63614" y="30000"/>
                  <a:pt x="63614" y="30000"/>
                </a:cubicBezTo>
                <a:cubicBezTo>
                  <a:pt x="64337" y="30638"/>
                  <a:pt x="64337" y="30638"/>
                  <a:pt x="64337" y="30638"/>
                </a:cubicBezTo>
                <a:cubicBezTo>
                  <a:pt x="64337" y="30638"/>
                  <a:pt x="65060" y="31276"/>
                  <a:pt x="65060" y="31276"/>
                </a:cubicBezTo>
                <a:cubicBezTo>
                  <a:pt x="65060" y="31914"/>
                  <a:pt x="65783" y="33191"/>
                  <a:pt x="65783" y="33191"/>
                </a:cubicBezTo>
                <a:cubicBezTo>
                  <a:pt x="67951" y="33829"/>
                  <a:pt x="67951" y="33829"/>
                  <a:pt x="67951" y="33829"/>
                </a:cubicBezTo>
                <a:cubicBezTo>
                  <a:pt x="66506" y="31914"/>
                  <a:pt x="66506" y="31914"/>
                  <a:pt x="66506" y="31914"/>
                </a:cubicBezTo>
                <a:cubicBezTo>
                  <a:pt x="66506" y="31914"/>
                  <a:pt x="65060" y="30638"/>
                  <a:pt x="66506" y="30638"/>
                </a:cubicBezTo>
                <a:cubicBezTo>
                  <a:pt x="67951" y="30638"/>
                  <a:pt x="68674" y="30000"/>
                  <a:pt x="68674" y="30000"/>
                </a:cubicBezTo>
                <a:cubicBezTo>
                  <a:pt x="68674" y="29361"/>
                  <a:pt x="68674" y="29361"/>
                  <a:pt x="68674" y="29361"/>
                </a:cubicBezTo>
                <a:cubicBezTo>
                  <a:pt x="66506" y="29361"/>
                  <a:pt x="66506" y="29361"/>
                  <a:pt x="66506" y="29361"/>
                </a:cubicBezTo>
                <a:cubicBezTo>
                  <a:pt x="66506" y="29361"/>
                  <a:pt x="66506" y="28085"/>
                  <a:pt x="66506" y="28085"/>
                </a:cubicBezTo>
                <a:cubicBezTo>
                  <a:pt x="67228" y="28085"/>
                  <a:pt x="67951" y="26808"/>
                  <a:pt x="69397" y="26808"/>
                </a:cubicBezTo>
                <a:cubicBezTo>
                  <a:pt x="70843" y="26808"/>
                  <a:pt x="72289" y="26170"/>
                  <a:pt x="72289" y="26170"/>
                </a:cubicBezTo>
                <a:cubicBezTo>
                  <a:pt x="72289" y="26170"/>
                  <a:pt x="72289" y="25531"/>
                  <a:pt x="73734" y="25531"/>
                </a:cubicBezTo>
                <a:cubicBezTo>
                  <a:pt x="75180" y="25531"/>
                  <a:pt x="75903" y="25531"/>
                  <a:pt x="76626" y="25531"/>
                </a:cubicBezTo>
                <a:cubicBezTo>
                  <a:pt x="77349" y="25531"/>
                  <a:pt x="77349" y="25531"/>
                  <a:pt x="77349" y="24893"/>
                </a:cubicBezTo>
                <a:cubicBezTo>
                  <a:pt x="77349" y="24255"/>
                  <a:pt x="76626" y="24255"/>
                  <a:pt x="78072" y="23617"/>
                </a:cubicBezTo>
                <a:cubicBezTo>
                  <a:pt x="78795" y="23617"/>
                  <a:pt x="79518" y="22978"/>
                  <a:pt x="79518" y="22978"/>
                </a:cubicBezTo>
                <a:cubicBezTo>
                  <a:pt x="80240" y="20425"/>
                  <a:pt x="80240" y="20425"/>
                  <a:pt x="80240" y="20425"/>
                </a:cubicBezTo>
                <a:cubicBezTo>
                  <a:pt x="77349" y="21702"/>
                  <a:pt x="77349" y="21702"/>
                  <a:pt x="77349" y="21702"/>
                </a:cubicBezTo>
                <a:cubicBezTo>
                  <a:pt x="77349" y="21702"/>
                  <a:pt x="77349" y="20425"/>
                  <a:pt x="76626" y="20425"/>
                </a:cubicBezTo>
                <a:cubicBezTo>
                  <a:pt x="75903" y="20425"/>
                  <a:pt x="73734" y="21702"/>
                  <a:pt x="73734" y="21702"/>
                </a:cubicBezTo>
                <a:cubicBezTo>
                  <a:pt x="73734" y="21702"/>
                  <a:pt x="73734" y="21063"/>
                  <a:pt x="73012" y="21063"/>
                </a:cubicBezTo>
                <a:cubicBezTo>
                  <a:pt x="73012" y="20425"/>
                  <a:pt x="73012" y="20425"/>
                  <a:pt x="72289" y="20425"/>
                </a:cubicBezTo>
                <a:cubicBezTo>
                  <a:pt x="71566" y="20425"/>
                  <a:pt x="72289" y="20425"/>
                  <a:pt x="70843" y="19787"/>
                </a:cubicBezTo>
                <a:cubicBezTo>
                  <a:pt x="69397" y="19148"/>
                  <a:pt x="68674" y="17872"/>
                  <a:pt x="68674" y="17872"/>
                </a:cubicBezTo>
                <a:cubicBezTo>
                  <a:pt x="68674" y="17872"/>
                  <a:pt x="69397" y="17872"/>
                  <a:pt x="67951" y="17872"/>
                </a:cubicBezTo>
                <a:cubicBezTo>
                  <a:pt x="67228" y="17234"/>
                  <a:pt x="67228" y="17234"/>
                  <a:pt x="67228" y="17234"/>
                </a:cubicBezTo>
                <a:cubicBezTo>
                  <a:pt x="66506" y="16595"/>
                  <a:pt x="66506" y="16595"/>
                  <a:pt x="67951" y="15957"/>
                </a:cubicBezTo>
                <a:cubicBezTo>
                  <a:pt x="68674" y="15319"/>
                  <a:pt x="67951" y="15319"/>
                  <a:pt x="69397" y="14680"/>
                </a:cubicBezTo>
                <a:cubicBezTo>
                  <a:pt x="70120" y="14042"/>
                  <a:pt x="69397" y="13404"/>
                  <a:pt x="70843" y="14042"/>
                </a:cubicBezTo>
                <a:cubicBezTo>
                  <a:pt x="73012" y="14680"/>
                  <a:pt x="73012" y="14680"/>
                  <a:pt x="73734" y="15319"/>
                </a:cubicBezTo>
                <a:cubicBezTo>
                  <a:pt x="74457" y="15319"/>
                  <a:pt x="77349" y="15319"/>
                  <a:pt x="75903" y="14680"/>
                </a:cubicBezTo>
                <a:cubicBezTo>
                  <a:pt x="75180" y="14042"/>
                  <a:pt x="73734" y="13404"/>
                  <a:pt x="73734" y="12765"/>
                </a:cubicBezTo>
                <a:cubicBezTo>
                  <a:pt x="73734" y="12765"/>
                  <a:pt x="72289" y="12765"/>
                  <a:pt x="73734" y="12765"/>
                </a:cubicBezTo>
                <a:cubicBezTo>
                  <a:pt x="74457" y="12765"/>
                  <a:pt x="75180" y="12127"/>
                  <a:pt x="75903" y="12765"/>
                </a:cubicBezTo>
                <a:cubicBezTo>
                  <a:pt x="75903" y="12765"/>
                  <a:pt x="74457" y="12765"/>
                  <a:pt x="76626" y="12765"/>
                </a:cubicBezTo>
                <a:cubicBezTo>
                  <a:pt x="78795" y="12765"/>
                  <a:pt x="79518" y="12765"/>
                  <a:pt x="78072" y="12127"/>
                </a:cubicBezTo>
                <a:cubicBezTo>
                  <a:pt x="77349" y="11489"/>
                  <a:pt x="77349" y="11489"/>
                  <a:pt x="76626" y="10851"/>
                </a:cubicBezTo>
                <a:cubicBezTo>
                  <a:pt x="76626" y="10212"/>
                  <a:pt x="75903" y="10212"/>
                  <a:pt x="76626" y="10212"/>
                </a:cubicBezTo>
                <a:cubicBezTo>
                  <a:pt x="76626" y="9574"/>
                  <a:pt x="76626" y="10212"/>
                  <a:pt x="77349" y="9574"/>
                </a:cubicBezTo>
                <a:cubicBezTo>
                  <a:pt x="77349" y="8936"/>
                  <a:pt x="77349" y="8297"/>
                  <a:pt x="77349" y="8297"/>
                </a:cubicBezTo>
                <a:cubicBezTo>
                  <a:pt x="77349" y="8297"/>
                  <a:pt x="76626" y="8297"/>
                  <a:pt x="77349" y="7659"/>
                </a:cubicBezTo>
                <a:cubicBezTo>
                  <a:pt x="78795" y="6382"/>
                  <a:pt x="78795" y="6382"/>
                  <a:pt x="79518" y="6382"/>
                </a:cubicBezTo>
                <a:cubicBezTo>
                  <a:pt x="79518" y="6382"/>
                  <a:pt x="80240" y="5744"/>
                  <a:pt x="80963" y="5744"/>
                </a:cubicBezTo>
                <a:cubicBezTo>
                  <a:pt x="80963" y="5106"/>
                  <a:pt x="81686" y="3829"/>
                  <a:pt x="81686" y="3829"/>
                </a:cubicBezTo>
                <a:cubicBezTo>
                  <a:pt x="83855" y="3829"/>
                  <a:pt x="83855" y="3829"/>
                  <a:pt x="83855" y="3829"/>
                </a:cubicBezTo>
                <a:cubicBezTo>
                  <a:pt x="83855" y="3829"/>
                  <a:pt x="84578" y="3829"/>
                  <a:pt x="84578" y="3829"/>
                </a:cubicBezTo>
                <a:cubicBezTo>
                  <a:pt x="84578" y="4468"/>
                  <a:pt x="84578" y="3191"/>
                  <a:pt x="84578" y="3191"/>
                </a:cubicBezTo>
                <a:cubicBezTo>
                  <a:pt x="84578" y="3191"/>
                  <a:pt x="85301" y="3191"/>
                  <a:pt x="85301" y="3191"/>
                </a:cubicBezTo>
                <a:cubicBezTo>
                  <a:pt x="86024" y="3829"/>
                  <a:pt x="86024" y="3829"/>
                  <a:pt x="86024" y="3829"/>
                </a:cubicBezTo>
                <a:cubicBezTo>
                  <a:pt x="86746" y="4468"/>
                  <a:pt x="87469" y="3829"/>
                  <a:pt x="87469" y="3829"/>
                </a:cubicBezTo>
                <a:cubicBezTo>
                  <a:pt x="87469" y="3829"/>
                  <a:pt x="88192" y="3191"/>
                  <a:pt x="88915" y="3191"/>
                </a:cubicBezTo>
                <a:cubicBezTo>
                  <a:pt x="89638" y="3191"/>
                  <a:pt x="90361" y="3191"/>
                  <a:pt x="90361" y="3191"/>
                </a:cubicBezTo>
                <a:cubicBezTo>
                  <a:pt x="90361" y="3829"/>
                  <a:pt x="90361" y="3829"/>
                  <a:pt x="90361" y="4468"/>
                </a:cubicBezTo>
                <a:cubicBezTo>
                  <a:pt x="91084" y="4468"/>
                  <a:pt x="91807" y="5106"/>
                  <a:pt x="91807" y="5106"/>
                </a:cubicBezTo>
                <a:cubicBezTo>
                  <a:pt x="91807" y="5106"/>
                  <a:pt x="93253" y="5106"/>
                  <a:pt x="93253" y="4468"/>
                </a:cubicBezTo>
                <a:cubicBezTo>
                  <a:pt x="93253" y="4468"/>
                  <a:pt x="92530" y="4468"/>
                  <a:pt x="93975" y="3829"/>
                </a:cubicBezTo>
                <a:cubicBezTo>
                  <a:pt x="95421" y="2553"/>
                  <a:pt x="96144" y="2553"/>
                  <a:pt x="96144" y="2553"/>
                </a:cubicBezTo>
                <a:cubicBezTo>
                  <a:pt x="96144" y="2553"/>
                  <a:pt x="96144" y="1914"/>
                  <a:pt x="96867" y="1914"/>
                </a:cubicBezTo>
                <a:cubicBezTo>
                  <a:pt x="97590" y="2553"/>
                  <a:pt x="97590" y="1914"/>
                  <a:pt x="97590" y="2553"/>
                </a:cubicBezTo>
                <a:cubicBezTo>
                  <a:pt x="97590" y="2553"/>
                  <a:pt x="98313" y="3191"/>
                  <a:pt x="98313" y="3191"/>
                </a:cubicBezTo>
                <a:cubicBezTo>
                  <a:pt x="98313" y="3191"/>
                  <a:pt x="98313" y="5106"/>
                  <a:pt x="98313" y="5106"/>
                </a:cubicBezTo>
                <a:cubicBezTo>
                  <a:pt x="98313" y="5744"/>
                  <a:pt x="98313" y="5744"/>
                  <a:pt x="98313" y="5744"/>
                </a:cubicBezTo>
                <a:cubicBezTo>
                  <a:pt x="98313" y="5744"/>
                  <a:pt x="98313" y="6382"/>
                  <a:pt x="98313" y="6382"/>
                </a:cubicBezTo>
                <a:cubicBezTo>
                  <a:pt x="98313" y="7021"/>
                  <a:pt x="99036" y="8297"/>
                  <a:pt x="99036" y="8297"/>
                </a:cubicBezTo>
                <a:cubicBezTo>
                  <a:pt x="99036" y="8297"/>
                  <a:pt x="99036" y="8297"/>
                  <a:pt x="99036" y="8297"/>
                </a:cubicBezTo>
                <a:cubicBezTo>
                  <a:pt x="98313" y="8936"/>
                  <a:pt x="98313" y="8297"/>
                  <a:pt x="98313" y="8936"/>
                </a:cubicBezTo>
                <a:cubicBezTo>
                  <a:pt x="97590" y="9574"/>
                  <a:pt x="98313" y="9574"/>
                  <a:pt x="97590" y="10212"/>
                </a:cubicBezTo>
                <a:cubicBezTo>
                  <a:pt x="97590" y="10212"/>
                  <a:pt x="96867" y="10212"/>
                  <a:pt x="96867" y="10212"/>
                </a:cubicBezTo>
                <a:cubicBezTo>
                  <a:pt x="96867" y="10212"/>
                  <a:pt x="97590" y="10851"/>
                  <a:pt x="97590" y="10851"/>
                </a:cubicBezTo>
                <a:cubicBezTo>
                  <a:pt x="97590" y="10851"/>
                  <a:pt x="97590" y="10851"/>
                  <a:pt x="98313" y="10851"/>
                </a:cubicBezTo>
                <a:cubicBezTo>
                  <a:pt x="98313" y="10851"/>
                  <a:pt x="98313" y="10212"/>
                  <a:pt x="99036" y="10212"/>
                </a:cubicBezTo>
                <a:cubicBezTo>
                  <a:pt x="99036" y="10851"/>
                  <a:pt x="99036" y="9574"/>
                  <a:pt x="99036" y="9574"/>
                </a:cubicBezTo>
                <a:cubicBezTo>
                  <a:pt x="99036" y="9574"/>
                  <a:pt x="99036" y="9574"/>
                  <a:pt x="99759" y="8936"/>
                </a:cubicBezTo>
                <a:cubicBezTo>
                  <a:pt x="99759" y="8936"/>
                  <a:pt x="100481" y="8297"/>
                  <a:pt x="100481" y="7659"/>
                </a:cubicBezTo>
                <a:cubicBezTo>
                  <a:pt x="100481" y="7659"/>
                  <a:pt x="99759" y="7021"/>
                  <a:pt x="99759" y="7021"/>
                </a:cubicBezTo>
                <a:cubicBezTo>
                  <a:pt x="99759" y="7021"/>
                  <a:pt x="99036" y="5744"/>
                  <a:pt x="99036" y="5106"/>
                </a:cubicBezTo>
                <a:cubicBezTo>
                  <a:pt x="99036" y="5106"/>
                  <a:pt x="99036" y="5106"/>
                  <a:pt x="99036" y="4468"/>
                </a:cubicBezTo>
                <a:cubicBezTo>
                  <a:pt x="99759" y="4468"/>
                  <a:pt x="99759" y="3829"/>
                  <a:pt x="99759" y="3829"/>
                </a:cubicBezTo>
                <a:cubicBezTo>
                  <a:pt x="100481" y="3191"/>
                  <a:pt x="101204" y="2553"/>
                  <a:pt x="101204" y="2553"/>
                </a:cubicBezTo>
                <a:cubicBezTo>
                  <a:pt x="101204" y="2553"/>
                  <a:pt x="102650" y="2553"/>
                  <a:pt x="103373" y="2553"/>
                </a:cubicBezTo>
                <a:cubicBezTo>
                  <a:pt x="103373" y="2553"/>
                  <a:pt x="102650" y="1914"/>
                  <a:pt x="104096" y="2553"/>
                </a:cubicBezTo>
                <a:cubicBezTo>
                  <a:pt x="104819" y="3191"/>
                  <a:pt x="104819" y="3191"/>
                  <a:pt x="104819" y="3191"/>
                </a:cubicBezTo>
                <a:cubicBezTo>
                  <a:pt x="104819" y="3829"/>
                  <a:pt x="104096" y="3829"/>
                  <a:pt x="105542" y="3829"/>
                </a:cubicBezTo>
                <a:cubicBezTo>
                  <a:pt x="106265" y="3829"/>
                  <a:pt x="106987" y="3829"/>
                  <a:pt x="106265" y="3829"/>
                </a:cubicBezTo>
                <a:cubicBezTo>
                  <a:pt x="105542" y="3191"/>
                  <a:pt x="105542" y="2553"/>
                  <a:pt x="104819" y="2553"/>
                </a:cubicBezTo>
                <a:cubicBezTo>
                  <a:pt x="104819" y="2553"/>
                  <a:pt x="104096" y="1914"/>
                  <a:pt x="104096" y="1914"/>
                </a:cubicBezTo>
                <a:cubicBezTo>
                  <a:pt x="104096" y="1276"/>
                  <a:pt x="104096" y="0"/>
                  <a:pt x="104819" y="638"/>
                </a:cubicBezTo>
                <a:cubicBezTo>
                  <a:pt x="105542" y="638"/>
                  <a:pt x="104819" y="0"/>
                  <a:pt x="105542" y="638"/>
                </a:cubicBezTo>
                <a:cubicBezTo>
                  <a:pt x="106987" y="1914"/>
                  <a:pt x="107710" y="2553"/>
                  <a:pt x="107710" y="2553"/>
                </a:cubicBezTo>
                <a:cubicBezTo>
                  <a:pt x="107710" y="3191"/>
                  <a:pt x="108433" y="3191"/>
                  <a:pt x="108433" y="3191"/>
                </a:cubicBezTo>
                <a:cubicBezTo>
                  <a:pt x="108433" y="3829"/>
                  <a:pt x="108433" y="3829"/>
                  <a:pt x="108433" y="3829"/>
                </a:cubicBezTo>
                <a:cubicBezTo>
                  <a:pt x="109156" y="4468"/>
                  <a:pt x="109879" y="5106"/>
                  <a:pt x="109879" y="5106"/>
                </a:cubicBezTo>
                <a:cubicBezTo>
                  <a:pt x="109879" y="5106"/>
                  <a:pt x="109879" y="5106"/>
                  <a:pt x="110602" y="5106"/>
                </a:cubicBezTo>
                <a:cubicBezTo>
                  <a:pt x="110602" y="5744"/>
                  <a:pt x="112048" y="6382"/>
                  <a:pt x="112048" y="6382"/>
                </a:cubicBezTo>
                <a:cubicBezTo>
                  <a:pt x="112048" y="6382"/>
                  <a:pt x="112771" y="7021"/>
                  <a:pt x="112771" y="7021"/>
                </a:cubicBezTo>
                <a:cubicBezTo>
                  <a:pt x="112048" y="7659"/>
                  <a:pt x="112048" y="8297"/>
                  <a:pt x="112048" y="8297"/>
                </a:cubicBezTo>
                <a:cubicBezTo>
                  <a:pt x="110602" y="10212"/>
                  <a:pt x="110602" y="10212"/>
                  <a:pt x="110602" y="10212"/>
                </a:cubicBezTo>
                <a:cubicBezTo>
                  <a:pt x="109879" y="11489"/>
                  <a:pt x="109879" y="11489"/>
                  <a:pt x="109879" y="11489"/>
                </a:cubicBezTo>
                <a:cubicBezTo>
                  <a:pt x="109879" y="12127"/>
                  <a:pt x="109879" y="12127"/>
                  <a:pt x="109879" y="12127"/>
                </a:cubicBezTo>
                <a:cubicBezTo>
                  <a:pt x="109156" y="12765"/>
                  <a:pt x="109156" y="13404"/>
                  <a:pt x="109156" y="13404"/>
                </a:cubicBezTo>
                <a:cubicBezTo>
                  <a:pt x="109156" y="13404"/>
                  <a:pt x="108433" y="14042"/>
                  <a:pt x="106987" y="14042"/>
                </a:cubicBezTo>
                <a:cubicBezTo>
                  <a:pt x="105542" y="13404"/>
                  <a:pt x="104096" y="14680"/>
                  <a:pt x="104096" y="14680"/>
                </a:cubicBezTo>
                <a:cubicBezTo>
                  <a:pt x="104096" y="14680"/>
                  <a:pt x="100481" y="14042"/>
                  <a:pt x="99759" y="14042"/>
                </a:cubicBezTo>
                <a:cubicBezTo>
                  <a:pt x="99036" y="14042"/>
                  <a:pt x="99036" y="16595"/>
                  <a:pt x="99036" y="17234"/>
                </a:cubicBezTo>
                <a:cubicBezTo>
                  <a:pt x="99036" y="17872"/>
                  <a:pt x="97590" y="18510"/>
                  <a:pt x="95421" y="18510"/>
                </a:cubicBezTo>
                <a:cubicBezTo>
                  <a:pt x="93253" y="19148"/>
                  <a:pt x="94698" y="19148"/>
                  <a:pt x="93975" y="21063"/>
                </a:cubicBezTo>
                <a:cubicBezTo>
                  <a:pt x="93253" y="23617"/>
                  <a:pt x="92530" y="21702"/>
                  <a:pt x="91084" y="21063"/>
                </a:cubicBezTo>
                <a:cubicBezTo>
                  <a:pt x="89638" y="21063"/>
                  <a:pt x="89638" y="21063"/>
                  <a:pt x="87469" y="21063"/>
                </a:cubicBezTo>
                <a:cubicBezTo>
                  <a:pt x="85301" y="21702"/>
                  <a:pt x="86746" y="22978"/>
                  <a:pt x="86746" y="22978"/>
                </a:cubicBezTo>
                <a:cubicBezTo>
                  <a:pt x="86746" y="22978"/>
                  <a:pt x="88192" y="24255"/>
                  <a:pt x="88915" y="24255"/>
                </a:cubicBezTo>
                <a:cubicBezTo>
                  <a:pt x="90361" y="24893"/>
                  <a:pt x="88915" y="26170"/>
                  <a:pt x="88915" y="26170"/>
                </a:cubicBezTo>
                <a:cubicBezTo>
                  <a:pt x="88915" y="26170"/>
                  <a:pt x="88192" y="27446"/>
                  <a:pt x="87469" y="27446"/>
                </a:cubicBezTo>
                <a:cubicBezTo>
                  <a:pt x="86746" y="26808"/>
                  <a:pt x="83132" y="26808"/>
                  <a:pt x="83132" y="26808"/>
                </a:cubicBezTo>
                <a:cubicBezTo>
                  <a:pt x="79518" y="28723"/>
                  <a:pt x="79518" y="28723"/>
                  <a:pt x="79518" y="28723"/>
                </a:cubicBezTo>
                <a:cubicBezTo>
                  <a:pt x="79518" y="28723"/>
                  <a:pt x="80240" y="31276"/>
                  <a:pt x="82409" y="33829"/>
                </a:cubicBezTo>
                <a:cubicBezTo>
                  <a:pt x="84578" y="36382"/>
                  <a:pt x="82409" y="34468"/>
                  <a:pt x="82409" y="34468"/>
                </a:cubicBezTo>
                <a:cubicBezTo>
                  <a:pt x="82409" y="34468"/>
                  <a:pt x="83132" y="36382"/>
                  <a:pt x="83132" y="37659"/>
                </a:cubicBezTo>
                <a:cubicBezTo>
                  <a:pt x="83132" y="38936"/>
                  <a:pt x="83132" y="38297"/>
                  <a:pt x="83855" y="38297"/>
                </a:cubicBezTo>
                <a:cubicBezTo>
                  <a:pt x="84578" y="38297"/>
                  <a:pt x="86024" y="38297"/>
                  <a:pt x="86024" y="38297"/>
                </a:cubicBezTo>
                <a:cubicBezTo>
                  <a:pt x="86024" y="38297"/>
                  <a:pt x="88915" y="42127"/>
                  <a:pt x="88915" y="42127"/>
                </a:cubicBezTo>
                <a:cubicBezTo>
                  <a:pt x="89638" y="42127"/>
                  <a:pt x="93253" y="41489"/>
                  <a:pt x="93253" y="41489"/>
                </a:cubicBezTo>
                <a:cubicBezTo>
                  <a:pt x="93253" y="41489"/>
                  <a:pt x="96144" y="40851"/>
                  <a:pt x="97590" y="40851"/>
                </a:cubicBezTo>
                <a:cubicBezTo>
                  <a:pt x="99036" y="40212"/>
                  <a:pt x="97590" y="38936"/>
                  <a:pt x="97590" y="38936"/>
                </a:cubicBezTo>
                <a:cubicBezTo>
                  <a:pt x="99036" y="35744"/>
                  <a:pt x="99036" y="35744"/>
                  <a:pt x="99036" y="35744"/>
                </a:cubicBezTo>
                <a:cubicBezTo>
                  <a:pt x="103373" y="35106"/>
                  <a:pt x="103373" y="35106"/>
                  <a:pt x="103373" y="35106"/>
                </a:cubicBezTo>
                <a:cubicBezTo>
                  <a:pt x="105542" y="38936"/>
                  <a:pt x="105542" y="38936"/>
                  <a:pt x="105542" y="38936"/>
                </a:cubicBezTo>
                <a:cubicBezTo>
                  <a:pt x="104819" y="41489"/>
                  <a:pt x="104819" y="41489"/>
                  <a:pt x="104819" y="41489"/>
                </a:cubicBezTo>
                <a:cubicBezTo>
                  <a:pt x="108433" y="44680"/>
                  <a:pt x="108433" y="44680"/>
                  <a:pt x="108433" y="44680"/>
                </a:cubicBezTo>
                <a:cubicBezTo>
                  <a:pt x="109156" y="47872"/>
                  <a:pt x="109156" y="47872"/>
                  <a:pt x="109156" y="47872"/>
                </a:cubicBezTo>
                <a:cubicBezTo>
                  <a:pt x="109156" y="47872"/>
                  <a:pt x="112771" y="48510"/>
                  <a:pt x="113493" y="49148"/>
                </a:cubicBezTo>
                <a:cubicBezTo>
                  <a:pt x="114216" y="49148"/>
                  <a:pt x="116385" y="48510"/>
                  <a:pt x="116385" y="48510"/>
                </a:cubicBezTo>
                <a:cubicBezTo>
                  <a:pt x="119277" y="51702"/>
                  <a:pt x="119277" y="51702"/>
                  <a:pt x="119277" y="51702"/>
                </a:cubicBezTo>
                <a:cubicBezTo>
                  <a:pt x="119999" y="51063"/>
                  <a:pt x="119999" y="51063"/>
                  <a:pt x="119999" y="51063"/>
                </a:cubicBezTo>
                <a:cubicBezTo>
                  <a:pt x="119999" y="51702"/>
                  <a:pt x="119999" y="51702"/>
                  <a:pt x="119999" y="51702"/>
                </a:cubicBezTo>
                <a:cubicBezTo>
                  <a:pt x="119999" y="51702"/>
                  <a:pt x="119999" y="52978"/>
                  <a:pt x="119277" y="52978"/>
                </a:cubicBezTo>
                <a:cubicBezTo>
                  <a:pt x="117831" y="52340"/>
                  <a:pt x="117108" y="52340"/>
                  <a:pt x="117108" y="52340"/>
                </a:cubicBezTo>
                <a:cubicBezTo>
                  <a:pt x="114939" y="51063"/>
                  <a:pt x="114939" y="51063"/>
                  <a:pt x="114939" y="51063"/>
                </a:cubicBezTo>
                <a:cubicBezTo>
                  <a:pt x="114216" y="51702"/>
                  <a:pt x="114216" y="51702"/>
                  <a:pt x="114216" y="51702"/>
                </a:cubicBezTo>
                <a:cubicBezTo>
                  <a:pt x="112048" y="54255"/>
                  <a:pt x="112048" y="54255"/>
                  <a:pt x="112048" y="54255"/>
                </a:cubicBezTo>
                <a:cubicBezTo>
                  <a:pt x="113493" y="54893"/>
                  <a:pt x="113493" y="54893"/>
                  <a:pt x="113493" y="54893"/>
                </a:cubicBezTo>
                <a:cubicBezTo>
                  <a:pt x="114939" y="56170"/>
                  <a:pt x="114939" y="56170"/>
                  <a:pt x="114939" y="56170"/>
                </a:cubicBezTo>
                <a:cubicBezTo>
                  <a:pt x="114939" y="58085"/>
                  <a:pt x="114939" y="58085"/>
                  <a:pt x="114939" y="58085"/>
                </a:cubicBezTo>
                <a:cubicBezTo>
                  <a:pt x="114939" y="60638"/>
                  <a:pt x="114939" y="60638"/>
                  <a:pt x="114939" y="60638"/>
                </a:cubicBezTo>
                <a:cubicBezTo>
                  <a:pt x="113493" y="62553"/>
                  <a:pt x="113493" y="62553"/>
                  <a:pt x="113493" y="62553"/>
                </a:cubicBezTo>
                <a:cubicBezTo>
                  <a:pt x="113493" y="62553"/>
                  <a:pt x="114216" y="63829"/>
                  <a:pt x="114216" y="64468"/>
                </a:cubicBezTo>
                <a:cubicBezTo>
                  <a:pt x="114216" y="64468"/>
                  <a:pt x="115662" y="65744"/>
                  <a:pt x="115662" y="65744"/>
                </a:cubicBezTo>
                <a:cubicBezTo>
                  <a:pt x="117108" y="67021"/>
                  <a:pt x="117108" y="67021"/>
                  <a:pt x="117108" y="67021"/>
                </a:cubicBezTo>
                <a:cubicBezTo>
                  <a:pt x="115662" y="70212"/>
                  <a:pt x="115662" y="70212"/>
                  <a:pt x="115662" y="70212"/>
                </a:cubicBezTo>
                <a:cubicBezTo>
                  <a:pt x="114216" y="71489"/>
                  <a:pt x="114216" y="71489"/>
                  <a:pt x="114216" y="71489"/>
                </a:cubicBezTo>
                <a:cubicBezTo>
                  <a:pt x="114216" y="72765"/>
                  <a:pt x="114216" y="72765"/>
                  <a:pt x="114216" y="72765"/>
                </a:cubicBezTo>
                <a:cubicBezTo>
                  <a:pt x="114216" y="72765"/>
                  <a:pt x="115662" y="73404"/>
                  <a:pt x="114939" y="73404"/>
                </a:cubicBezTo>
                <a:cubicBezTo>
                  <a:pt x="114216" y="73404"/>
                  <a:pt x="112771" y="73404"/>
                  <a:pt x="112771" y="73404"/>
                </a:cubicBezTo>
                <a:cubicBezTo>
                  <a:pt x="112771" y="73404"/>
                  <a:pt x="112771" y="74042"/>
                  <a:pt x="112771" y="74680"/>
                </a:cubicBezTo>
                <a:cubicBezTo>
                  <a:pt x="112771" y="74680"/>
                  <a:pt x="113493" y="75957"/>
                  <a:pt x="113493" y="75957"/>
                </a:cubicBezTo>
                <a:cubicBezTo>
                  <a:pt x="113493" y="75957"/>
                  <a:pt x="114216" y="75957"/>
                  <a:pt x="114216" y="76595"/>
                </a:cubicBezTo>
                <a:cubicBezTo>
                  <a:pt x="114216" y="77234"/>
                  <a:pt x="113493" y="78510"/>
                  <a:pt x="113493" y="78510"/>
                </a:cubicBezTo>
                <a:cubicBezTo>
                  <a:pt x="113493" y="78510"/>
                  <a:pt x="112771" y="81063"/>
                  <a:pt x="112771" y="81063"/>
                </a:cubicBezTo>
                <a:cubicBezTo>
                  <a:pt x="113493" y="81063"/>
                  <a:pt x="113493" y="82340"/>
                  <a:pt x="113493" y="82340"/>
                </a:cubicBezTo>
                <a:cubicBezTo>
                  <a:pt x="113493" y="84893"/>
                  <a:pt x="113493" y="84893"/>
                  <a:pt x="113493" y="84893"/>
                </a:cubicBezTo>
                <a:cubicBezTo>
                  <a:pt x="112771" y="86808"/>
                  <a:pt x="112771" y="86808"/>
                  <a:pt x="112771" y="86808"/>
                </a:cubicBezTo>
                <a:cubicBezTo>
                  <a:pt x="113493" y="88085"/>
                  <a:pt x="113493" y="88085"/>
                  <a:pt x="113493" y="88085"/>
                </a:cubicBezTo>
                <a:cubicBezTo>
                  <a:pt x="111325" y="89361"/>
                  <a:pt x="111325" y="89361"/>
                  <a:pt x="111325" y="89361"/>
                </a:cubicBezTo>
                <a:cubicBezTo>
                  <a:pt x="110602" y="90638"/>
                  <a:pt x="110602" y="90638"/>
                  <a:pt x="110602" y="90638"/>
                </a:cubicBezTo>
                <a:cubicBezTo>
                  <a:pt x="110602" y="90638"/>
                  <a:pt x="109156" y="91276"/>
                  <a:pt x="109156" y="91914"/>
                </a:cubicBezTo>
                <a:cubicBezTo>
                  <a:pt x="109156" y="91914"/>
                  <a:pt x="108433" y="92553"/>
                  <a:pt x="108433" y="93191"/>
                </a:cubicBezTo>
                <a:cubicBezTo>
                  <a:pt x="108433" y="93829"/>
                  <a:pt x="107710" y="94468"/>
                  <a:pt x="107710" y="94468"/>
                </a:cubicBezTo>
                <a:cubicBezTo>
                  <a:pt x="106987" y="95106"/>
                  <a:pt x="105542" y="96382"/>
                  <a:pt x="105542" y="96382"/>
                </a:cubicBezTo>
                <a:cubicBezTo>
                  <a:pt x="104819" y="97659"/>
                  <a:pt x="104819" y="97659"/>
                  <a:pt x="104819" y="97659"/>
                </a:cubicBezTo>
                <a:cubicBezTo>
                  <a:pt x="104819" y="97659"/>
                  <a:pt x="105542" y="98936"/>
                  <a:pt x="105542" y="98936"/>
                </a:cubicBezTo>
                <a:cubicBezTo>
                  <a:pt x="105542" y="99574"/>
                  <a:pt x="105542" y="99574"/>
                  <a:pt x="105542" y="99574"/>
                </a:cubicBezTo>
                <a:cubicBezTo>
                  <a:pt x="104096" y="100851"/>
                  <a:pt x="104096" y="100851"/>
                  <a:pt x="104096" y="100851"/>
                </a:cubicBezTo>
                <a:cubicBezTo>
                  <a:pt x="100481" y="103404"/>
                  <a:pt x="100481" y="103404"/>
                  <a:pt x="100481" y="103404"/>
                </a:cubicBezTo>
                <a:cubicBezTo>
                  <a:pt x="100481" y="103404"/>
                  <a:pt x="100481" y="104042"/>
                  <a:pt x="99759" y="104680"/>
                </a:cubicBezTo>
                <a:cubicBezTo>
                  <a:pt x="99759" y="105957"/>
                  <a:pt x="99036" y="105957"/>
                  <a:pt x="99036" y="105957"/>
                </a:cubicBezTo>
                <a:cubicBezTo>
                  <a:pt x="99036" y="105957"/>
                  <a:pt x="98313" y="105957"/>
                  <a:pt x="97590" y="105957"/>
                </a:cubicBezTo>
                <a:cubicBezTo>
                  <a:pt x="97590" y="105957"/>
                  <a:pt x="96867" y="105319"/>
                  <a:pt x="96867" y="105319"/>
                </a:cubicBezTo>
                <a:cubicBezTo>
                  <a:pt x="96867" y="106595"/>
                  <a:pt x="96867" y="106595"/>
                  <a:pt x="96867" y="106595"/>
                </a:cubicBezTo>
                <a:cubicBezTo>
                  <a:pt x="96867" y="106595"/>
                  <a:pt x="96867" y="107234"/>
                  <a:pt x="97590" y="107234"/>
                </a:cubicBezTo>
                <a:cubicBezTo>
                  <a:pt x="98313" y="107872"/>
                  <a:pt x="98313" y="108510"/>
                  <a:pt x="99036" y="108510"/>
                </a:cubicBezTo>
                <a:cubicBezTo>
                  <a:pt x="99036" y="109148"/>
                  <a:pt x="99759" y="109787"/>
                  <a:pt x="99759" y="109787"/>
                </a:cubicBezTo>
                <a:cubicBezTo>
                  <a:pt x="98313" y="111063"/>
                  <a:pt x="98313" y="111063"/>
                  <a:pt x="98313" y="111063"/>
                </a:cubicBezTo>
                <a:cubicBezTo>
                  <a:pt x="98313" y="111702"/>
                  <a:pt x="98313" y="111702"/>
                  <a:pt x="98313" y="111702"/>
                </a:cubicBezTo>
                <a:cubicBezTo>
                  <a:pt x="96867" y="111702"/>
                  <a:pt x="96867" y="111702"/>
                  <a:pt x="96867" y="111702"/>
                </a:cubicBezTo>
                <a:cubicBezTo>
                  <a:pt x="96144" y="111063"/>
                  <a:pt x="96144" y="111063"/>
                  <a:pt x="96144" y="111063"/>
                </a:cubicBezTo>
                <a:cubicBezTo>
                  <a:pt x="96144" y="111063"/>
                  <a:pt x="95421" y="111063"/>
                  <a:pt x="95421" y="111063"/>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0" name="Shape 2045">
            <a:extLst>
              <a:ext uri="{FF2B5EF4-FFF2-40B4-BE49-F238E27FC236}">
                <a16:creationId xmlns:a16="http://schemas.microsoft.com/office/drawing/2014/main" id="{2ECABF2A-FAFA-4428-5C8D-2FB2928C3783}"/>
              </a:ext>
            </a:extLst>
          </p:cNvPr>
          <p:cNvSpPr/>
          <p:nvPr/>
        </p:nvSpPr>
        <p:spPr>
          <a:xfrm>
            <a:off x="4401913" y="5772717"/>
            <a:ext cx="643769" cy="974074"/>
          </a:xfrm>
          <a:custGeom>
            <a:avLst/>
            <a:gdLst/>
            <a:ahLst/>
            <a:cxnLst/>
            <a:rect l="0" t="0" r="0" b="0"/>
            <a:pathLst>
              <a:path w="120000" h="120000" extrusionOk="0">
                <a:moveTo>
                  <a:pt x="49887" y="3884"/>
                </a:moveTo>
                <a:cubicBezTo>
                  <a:pt x="49887" y="3884"/>
                  <a:pt x="52584" y="2589"/>
                  <a:pt x="52584" y="2589"/>
                </a:cubicBezTo>
                <a:cubicBezTo>
                  <a:pt x="52584" y="2589"/>
                  <a:pt x="53258" y="2158"/>
                  <a:pt x="53258" y="2158"/>
                </a:cubicBezTo>
                <a:cubicBezTo>
                  <a:pt x="53932" y="2158"/>
                  <a:pt x="54606" y="2158"/>
                  <a:pt x="55280" y="2158"/>
                </a:cubicBezTo>
                <a:cubicBezTo>
                  <a:pt x="55280" y="2158"/>
                  <a:pt x="55955" y="1726"/>
                  <a:pt x="55955" y="1726"/>
                </a:cubicBezTo>
                <a:cubicBezTo>
                  <a:pt x="56629" y="1294"/>
                  <a:pt x="56629" y="1294"/>
                  <a:pt x="56629" y="1294"/>
                </a:cubicBezTo>
                <a:cubicBezTo>
                  <a:pt x="57977" y="863"/>
                  <a:pt x="57977" y="863"/>
                  <a:pt x="57977" y="863"/>
                </a:cubicBezTo>
                <a:cubicBezTo>
                  <a:pt x="59325" y="863"/>
                  <a:pt x="59325" y="863"/>
                  <a:pt x="59325" y="863"/>
                </a:cubicBezTo>
                <a:cubicBezTo>
                  <a:pt x="59325" y="863"/>
                  <a:pt x="60000" y="863"/>
                  <a:pt x="60000" y="863"/>
                </a:cubicBezTo>
                <a:cubicBezTo>
                  <a:pt x="60000" y="863"/>
                  <a:pt x="62696" y="431"/>
                  <a:pt x="62696" y="431"/>
                </a:cubicBezTo>
                <a:cubicBezTo>
                  <a:pt x="62696" y="431"/>
                  <a:pt x="63370" y="863"/>
                  <a:pt x="64044" y="863"/>
                </a:cubicBezTo>
                <a:cubicBezTo>
                  <a:pt x="64044" y="863"/>
                  <a:pt x="65393" y="863"/>
                  <a:pt x="65393" y="863"/>
                </a:cubicBezTo>
                <a:cubicBezTo>
                  <a:pt x="66067" y="863"/>
                  <a:pt x="67415" y="431"/>
                  <a:pt x="67415" y="431"/>
                </a:cubicBezTo>
                <a:cubicBezTo>
                  <a:pt x="70112" y="0"/>
                  <a:pt x="70112" y="0"/>
                  <a:pt x="70112" y="0"/>
                </a:cubicBezTo>
                <a:cubicBezTo>
                  <a:pt x="70786" y="863"/>
                  <a:pt x="70786" y="863"/>
                  <a:pt x="70786" y="863"/>
                </a:cubicBezTo>
                <a:cubicBezTo>
                  <a:pt x="70786" y="863"/>
                  <a:pt x="70786" y="1726"/>
                  <a:pt x="70786" y="1726"/>
                </a:cubicBezTo>
                <a:cubicBezTo>
                  <a:pt x="70786" y="1726"/>
                  <a:pt x="70786" y="2158"/>
                  <a:pt x="71460" y="2158"/>
                </a:cubicBezTo>
                <a:cubicBezTo>
                  <a:pt x="72134" y="2158"/>
                  <a:pt x="72134" y="2158"/>
                  <a:pt x="72134" y="2158"/>
                </a:cubicBezTo>
                <a:cubicBezTo>
                  <a:pt x="72134" y="2589"/>
                  <a:pt x="72134" y="3884"/>
                  <a:pt x="72134" y="3884"/>
                </a:cubicBezTo>
                <a:cubicBezTo>
                  <a:pt x="70112" y="4316"/>
                  <a:pt x="70112" y="4316"/>
                  <a:pt x="70112" y="4316"/>
                </a:cubicBezTo>
                <a:cubicBezTo>
                  <a:pt x="70112" y="4316"/>
                  <a:pt x="69438" y="4316"/>
                  <a:pt x="69438" y="4748"/>
                </a:cubicBezTo>
                <a:cubicBezTo>
                  <a:pt x="69438" y="4748"/>
                  <a:pt x="68089" y="5179"/>
                  <a:pt x="68089" y="5179"/>
                </a:cubicBezTo>
                <a:cubicBezTo>
                  <a:pt x="68089" y="5611"/>
                  <a:pt x="67415" y="5611"/>
                  <a:pt x="68089" y="6043"/>
                </a:cubicBezTo>
                <a:cubicBezTo>
                  <a:pt x="68089" y="6474"/>
                  <a:pt x="68764" y="6906"/>
                  <a:pt x="68764" y="6906"/>
                </a:cubicBezTo>
                <a:cubicBezTo>
                  <a:pt x="68764" y="7769"/>
                  <a:pt x="68764" y="7769"/>
                  <a:pt x="68764" y="7769"/>
                </a:cubicBezTo>
                <a:cubicBezTo>
                  <a:pt x="68764" y="7769"/>
                  <a:pt x="68764" y="8201"/>
                  <a:pt x="69438" y="8201"/>
                </a:cubicBezTo>
                <a:cubicBezTo>
                  <a:pt x="69438" y="8633"/>
                  <a:pt x="70112" y="8201"/>
                  <a:pt x="70786" y="8201"/>
                </a:cubicBezTo>
                <a:cubicBezTo>
                  <a:pt x="72134" y="8201"/>
                  <a:pt x="72808" y="7769"/>
                  <a:pt x="73483" y="7769"/>
                </a:cubicBezTo>
                <a:cubicBezTo>
                  <a:pt x="73483" y="7769"/>
                  <a:pt x="74157" y="7769"/>
                  <a:pt x="74157" y="7769"/>
                </a:cubicBezTo>
                <a:cubicBezTo>
                  <a:pt x="74831" y="7338"/>
                  <a:pt x="76179" y="6906"/>
                  <a:pt x="76179" y="6906"/>
                </a:cubicBezTo>
                <a:cubicBezTo>
                  <a:pt x="76179" y="6906"/>
                  <a:pt x="76179" y="6043"/>
                  <a:pt x="76853" y="6474"/>
                </a:cubicBezTo>
                <a:cubicBezTo>
                  <a:pt x="76853" y="6474"/>
                  <a:pt x="76853" y="7338"/>
                  <a:pt x="76853" y="7338"/>
                </a:cubicBezTo>
                <a:cubicBezTo>
                  <a:pt x="76853" y="7338"/>
                  <a:pt x="76179" y="8201"/>
                  <a:pt x="76179" y="8201"/>
                </a:cubicBezTo>
                <a:cubicBezTo>
                  <a:pt x="76853" y="8633"/>
                  <a:pt x="77528" y="8201"/>
                  <a:pt x="77528" y="8201"/>
                </a:cubicBezTo>
                <a:cubicBezTo>
                  <a:pt x="78202" y="7769"/>
                  <a:pt x="78876" y="7769"/>
                  <a:pt x="78876" y="7769"/>
                </a:cubicBezTo>
                <a:cubicBezTo>
                  <a:pt x="80224" y="7769"/>
                  <a:pt x="80224" y="7769"/>
                  <a:pt x="80224" y="7769"/>
                </a:cubicBezTo>
                <a:cubicBezTo>
                  <a:pt x="80224" y="7769"/>
                  <a:pt x="81573" y="7769"/>
                  <a:pt x="81573" y="7769"/>
                </a:cubicBezTo>
                <a:cubicBezTo>
                  <a:pt x="81573" y="7769"/>
                  <a:pt x="82247" y="8201"/>
                  <a:pt x="82921" y="8201"/>
                </a:cubicBezTo>
                <a:cubicBezTo>
                  <a:pt x="82921" y="8633"/>
                  <a:pt x="84943" y="9064"/>
                  <a:pt x="84943" y="9064"/>
                </a:cubicBezTo>
                <a:cubicBezTo>
                  <a:pt x="84269" y="9928"/>
                  <a:pt x="84269" y="9928"/>
                  <a:pt x="84269" y="9928"/>
                </a:cubicBezTo>
                <a:cubicBezTo>
                  <a:pt x="84269" y="9928"/>
                  <a:pt x="83595" y="10791"/>
                  <a:pt x="84269" y="10791"/>
                </a:cubicBezTo>
                <a:cubicBezTo>
                  <a:pt x="84269" y="10791"/>
                  <a:pt x="84943" y="10359"/>
                  <a:pt x="84943" y="10359"/>
                </a:cubicBezTo>
                <a:cubicBezTo>
                  <a:pt x="85617" y="10359"/>
                  <a:pt x="86292" y="9928"/>
                  <a:pt x="86292" y="9928"/>
                </a:cubicBezTo>
                <a:cubicBezTo>
                  <a:pt x="86292" y="9928"/>
                  <a:pt x="86292" y="9496"/>
                  <a:pt x="86292" y="9496"/>
                </a:cubicBezTo>
                <a:cubicBezTo>
                  <a:pt x="86292" y="9928"/>
                  <a:pt x="87640" y="10359"/>
                  <a:pt x="87640" y="10359"/>
                </a:cubicBezTo>
                <a:cubicBezTo>
                  <a:pt x="87640" y="10359"/>
                  <a:pt x="88314" y="11223"/>
                  <a:pt x="88314" y="11223"/>
                </a:cubicBezTo>
                <a:cubicBezTo>
                  <a:pt x="88314" y="11223"/>
                  <a:pt x="89662" y="10791"/>
                  <a:pt x="89662" y="10791"/>
                </a:cubicBezTo>
                <a:cubicBezTo>
                  <a:pt x="89662" y="10791"/>
                  <a:pt x="89662" y="10791"/>
                  <a:pt x="90337" y="10791"/>
                </a:cubicBezTo>
                <a:cubicBezTo>
                  <a:pt x="91011" y="10791"/>
                  <a:pt x="91011" y="10791"/>
                  <a:pt x="91011" y="10791"/>
                </a:cubicBezTo>
                <a:cubicBezTo>
                  <a:pt x="91685" y="11223"/>
                  <a:pt x="93707" y="11223"/>
                  <a:pt x="93707" y="11223"/>
                </a:cubicBezTo>
                <a:cubicBezTo>
                  <a:pt x="95730" y="10359"/>
                  <a:pt x="95730" y="10359"/>
                  <a:pt x="95730" y="10359"/>
                </a:cubicBezTo>
                <a:cubicBezTo>
                  <a:pt x="96404" y="9064"/>
                  <a:pt x="96404" y="9064"/>
                  <a:pt x="96404" y="9064"/>
                </a:cubicBezTo>
                <a:cubicBezTo>
                  <a:pt x="96404" y="8633"/>
                  <a:pt x="96404" y="8633"/>
                  <a:pt x="96404" y="8633"/>
                </a:cubicBezTo>
                <a:cubicBezTo>
                  <a:pt x="96404" y="8633"/>
                  <a:pt x="97752" y="8201"/>
                  <a:pt x="97752" y="8201"/>
                </a:cubicBezTo>
                <a:cubicBezTo>
                  <a:pt x="97752" y="8201"/>
                  <a:pt x="98426" y="8201"/>
                  <a:pt x="98426" y="8633"/>
                </a:cubicBezTo>
                <a:cubicBezTo>
                  <a:pt x="98426" y="8633"/>
                  <a:pt x="99775" y="9496"/>
                  <a:pt x="99775" y="9496"/>
                </a:cubicBezTo>
                <a:cubicBezTo>
                  <a:pt x="99775" y="9496"/>
                  <a:pt x="101123" y="9496"/>
                  <a:pt x="101123" y="9496"/>
                </a:cubicBezTo>
                <a:cubicBezTo>
                  <a:pt x="101797" y="9496"/>
                  <a:pt x="101797" y="9064"/>
                  <a:pt x="102471" y="9496"/>
                </a:cubicBezTo>
                <a:cubicBezTo>
                  <a:pt x="102471" y="9928"/>
                  <a:pt x="102471" y="10359"/>
                  <a:pt x="103146" y="10359"/>
                </a:cubicBezTo>
                <a:cubicBezTo>
                  <a:pt x="103146" y="10359"/>
                  <a:pt x="103820" y="10359"/>
                  <a:pt x="103820" y="10359"/>
                </a:cubicBezTo>
                <a:cubicBezTo>
                  <a:pt x="104494" y="10791"/>
                  <a:pt x="105842" y="10791"/>
                  <a:pt x="105842" y="10791"/>
                </a:cubicBezTo>
                <a:cubicBezTo>
                  <a:pt x="106516" y="9928"/>
                  <a:pt x="106516" y="9928"/>
                  <a:pt x="106516" y="9928"/>
                </a:cubicBezTo>
                <a:cubicBezTo>
                  <a:pt x="106516" y="9928"/>
                  <a:pt x="106516" y="9496"/>
                  <a:pt x="107191" y="9928"/>
                </a:cubicBezTo>
                <a:cubicBezTo>
                  <a:pt x="107865" y="9928"/>
                  <a:pt x="107865" y="10791"/>
                  <a:pt x="107865" y="10791"/>
                </a:cubicBezTo>
                <a:cubicBezTo>
                  <a:pt x="107865" y="10791"/>
                  <a:pt x="108539" y="11223"/>
                  <a:pt x="108539" y="11223"/>
                </a:cubicBezTo>
                <a:cubicBezTo>
                  <a:pt x="108539" y="11223"/>
                  <a:pt x="110561" y="11654"/>
                  <a:pt x="110561" y="11654"/>
                </a:cubicBezTo>
                <a:cubicBezTo>
                  <a:pt x="110561" y="11654"/>
                  <a:pt x="111910" y="11223"/>
                  <a:pt x="111910" y="11223"/>
                </a:cubicBezTo>
                <a:cubicBezTo>
                  <a:pt x="112584" y="11223"/>
                  <a:pt x="112584" y="12086"/>
                  <a:pt x="112584" y="12086"/>
                </a:cubicBezTo>
                <a:cubicBezTo>
                  <a:pt x="112584" y="12086"/>
                  <a:pt x="112584" y="12517"/>
                  <a:pt x="112584" y="12517"/>
                </a:cubicBezTo>
                <a:cubicBezTo>
                  <a:pt x="111910" y="12949"/>
                  <a:pt x="111910" y="12949"/>
                  <a:pt x="112584" y="12949"/>
                </a:cubicBezTo>
                <a:cubicBezTo>
                  <a:pt x="112584" y="13381"/>
                  <a:pt x="113258" y="13812"/>
                  <a:pt x="113258" y="13812"/>
                </a:cubicBezTo>
                <a:cubicBezTo>
                  <a:pt x="113258" y="13812"/>
                  <a:pt x="112584" y="14676"/>
                  <a:pt x="112584" y="14676"/>
                </a:cubicBezTo>
                <a:cubicBezTo>
                  <a:pt x="112584" y="15107"/>
                  <a:pt x="111910" y="15539"/>
                  <a:pt x="111910" y="15539"/>
                </a:cubicBezTo>
                <a:cubicBezTo>
                  <a:pt x="111235" y="15971"/>
                  <a:pt x="111235" y="15971"/>
                  <a:pt x="111235" y="15971"/>
                </a:cubicBezTo>
                <a:cubicBezTo>
                  <a:pt x="111235" y="16402"/>
                  <a:pt x="111235" y="16402"/>
                  <a:pt x="111235" y="16402"/>
                </a:cubicBezTo>
                <a:cubicBezTo>
                  <a:pt x="111235" y="16834"/>
                  <a:pt x="111235" y="16834"/>
                  <a:pt x="111235" y="16834"/>
                </a:cubicBezTo>
                <a:cubicBezTo>
                  <a:pt x="111235" y="16834"/>
                  <a:pt x="111235" y="17266"/>
                  <a:pt x="111235" y="17266"/>
                </a:cubicBezTo>
                <a:cubicBezTo>
                  <a:pt x="110561" y="17266"/>
                  <a:pt x="111235" y="18129"/>
                  <a:pt x="111235" y="18129"/>
                </a:cubicBezTo>
                <a:cubicBezTo>
                  <a:pt x="111910" y="18561"/>
                  <a:pt x="111910" y="18561"/>
                  <a:pt x="111910" y="18561"/>
                </a:cubicBezTo>
                <a:cubicBezTo>
                  <a:pt x="111910" y="18561"/>
                  <a:pt x="113258" y="18129"/>
                  <a:pt x="113258" y="18129"/>
                </a:cubicBezTo>
                <a:cubicBezTo>
                  <a:pt x="113258" y="18129"/>
                  <a:pt x="115280" y="18561"/>
                  <a:pt x="115280" y="18561"/>
                </a:cubicBezTo>
                <a:cubicBezTo>
                  <a:pt x="115280" y="18561"/>
                  <a:pt x="116629" y="18992"/>
                  <a:pt x="116629" y="19424"/>
                </a:cubicBezTo>
                <a:cubicBezTo>
                  <a:pt x="117303" y="19424"/>
                  <a:pt x="118651" y="20287"/>
                  <a:pt x="118651" y="20287"/>
                </a:cubicBezTo>
                <a:cubicBezTo>
                  <a:pt x="120000" y="21582"/>
                  <a:pt x="120000" y="21582"/>
                  <a:pt x="120000" y="21582"/>
                </a:cubicBezTo>
                <a:cubicBezTo>
                  <a:pt x="118651" y="22446"/>
                  <a:pt x="118651" y="22446"/>
                  <a:pt x="118651" y="22446"/>
                </a:cubicBezTo>
                <a:cubicBezTo>
                  <a:pt x="117303" y="23741"/>
                  <a:pt x="117303" y="23741"/>
                  <a:pt x="117303" y="23741"/>
                </a:cubicBezTo>
                <a:cubicBezTo>
                  <a:pt x="115955" y="24172"/>
                  <a:pt x="115955" y="24172"/>
                  <a:pt x="115955" y="24172"/>
                </a:cubicBezTo>
                <a:cubicBezTo>
                  <a:pt x="115955" y="24172"/>
                  <a:pt x="115280" y="25035"/>
                  <a:pt x="115280" y="25035"/>
                </a:cubicBezTo>
                <a:cubicBezTo>
                  <a:pt x="115280" y="25035"/>
                  <a:pt x="113932" y="25467"/>
                  <a:pt x="113932" y="25467"/>
                </a:cubicBezTo>
                <a:cubicBezTo>
                  <a:pt x="113258" y="25467"/>
                  <a:pt x="113258" y="25467"/>
                  <a:pt x="113258" y="25467"/>
                </a:cubicBezTo>
                <a:cubicBezTo>
                  <a:pt x="111235" y="26762"/>
                  <a:pt x="111235" y="26762"/>
                  <a:pt x="111235" y="26762"/>
                </a:cubicBezTo>
                <a:cubicBezTo>
                  <a:pt x="109887" y="27194"/>
                  <a:pt x="109887" y="27194"/>
                  <a:pt x="109887" y="27194"/>
                </a:cubicBezTo>
                <a:cubicBezTo>
                  <a:pt x="108539" y="27625"/>
                  <a:pt x="108539" y="27625"/>
                  <a:pt x="108539" y="27625"/>
                </a:cubicBezTo>
                <a:cubicBezTo>
                  <a:pt x="107865" y="27625"/>
                  <a:pt x="107865" y="27625"/>
                  <a:pt x="107865" y="27625"/>
                </a:cubicBezTo>
                <a:cubicBezTo>
                  <a:pt x="106516" y="28489"/>
                  <a:pt x="106516" y="28489"/>
                  <a:pt x="106516" y="28489"/>
                </a:cubicBezTo>
                <a:cubicBezTo>
                  <a:pt x="105168" y="28057"/>
                  <a:pt x="105168" y="28057"/>
                  <a:pt x="105168" y="28057"/>
                </a:cubicBezTo>
                <a:cubicBezTo>
                  <a:pt x="103146" y="28489"/>
                  <a:pt x="103146" y="28489"/>
                  <a:pt x="103146" y="28489"/>
                </a:cubicBezTo>
                <a:cubicBezTo>
                  <a:pt x="103146" y="28920"/>
                  <a:pt x="103146" y="28920"/>
                  <a:pt x="103146" y="28920"/>
                </a:cubicBezTo>
                <a:cubicBezTo>
                  <a:pt x="100449" y="29784"/>
                  <a:pt x="100449" y="29784"/>
                  <a:pt x="100449" y="29784"/>
                </a:cubicBezTo>
                <a:cubicBezTo>
                  <a:pt x="99775" y="31079"/>
                  <a:pt x="99775" y="31079"/>
                  <a:pt x="99775" y="31079"/>
                </a:cubicBezTo>
                <a:cubicBezTo>
                  <a:pt x="99775" y="31079"/>
                  <a:pt x="98426" y="31079"/>
                  <a:pt x="98426" y="31510"/>
                </a:cubicBezTo>
                <a:cubicBezTo>
                  <a:pt x="97752" y="31510"/>
                  <a:pt x="97078" y="31942"/>
                  <a:pt x="97078" y="31942"/>
                </a:cubicBezTo>
                <a:cubicBezTo>
                  <a:pt x="95730" y="31510"/>
                  <a:pt x="95730" y="31510"/>
                  <a:pt x="95730" y="31510"/>
                </a:cubicBezTo>
                <a:cubicBezTo>
                  <a:pt x="95056" y="31942"/>
                  <a:pt x="95056" y="31942"/>
                  <a:pt x="95056" y="31942"/>
                </a:cubicBezTo>
                <a:cubicBezTo>
                  <a:pt x="95056" y="32805"/>
                  <a:pt x="95056" y="32805"/>
                  <a:pt x="95056" y="32805"/>
                </a:cubicBezTo>
                <a:cubicBezTo>
                  <a:pt x="95730" y="32805"/>
                  <a:pt x="95730" y="32805"/>
                  <a:pt x="95730" y="32805"/>
                </a:cubicBezTo>
                <a:cubicBezTo>
                  <a:pt x="95730" y="32805"/>
                  <a:pt x="95730" y="33669"/>
                  <a:pt x="95730" y="33669"/>
                </a:cubicBezTo>
                <a:cubicBezTo>
                  <a:pt x="95730" y="34100"/>
                  <a:pt x="95730" y="34964"/>
                  <a:pt x="95730" y="34964"/>
                </a:cubicBezTo>
                <a:cubicBezTo>
                  <a:pt x="97078" y="35395"/>
                  <a:pt x="97078" y="35395"/>
                  <a:pt x="97078" y="35395"/>
                </a:cubicBezTo>
                <a:cubicBezTo>
                  <a:pt x="97078" y="35395"/>
                  <a:pt x="97078" y="36690"/>
                  <a:pt x="96404" y="36690"/>
                </a:cubicBezTo>
                <a:cubicBezTo>
                  <a:pt x="96404" y="36690"/>
                  <a:pt x="95056" y="37122"/>
                  <a:pt x="95056" y="37122"/>
                </a:cubicBezTo>
                <a:cubicBezTo>
                  <a:pt x="95056" y="37553"/>
                  <a:pt x="95056" y="37553"/>
                  <a:pt x="95056" y="37553"/>
                </a:cubicBezTo>
                <a:cubicBezTo>
                  <a:pt x="95730" y="38417"/>
                  <a:pt x="95730" y="38417"/>
                  <a:pt x="95730" y="38417"/>
                </a:cubicBezTo>
                <a:cubicBezTo>
                  <a:pt x="95730" y="38417"/>
                  <a:pt x="95730" y="39712"/>
                  <a:pt x="95056" y="39712"/>
                </a:cubicBezTo>
                <a:cubicBezTo>
                  <a:pt x="95056" y="40143"/>
                  <a:pt x="94382" y="41007"/>
                  <a:pt x="94382" y="41007"/>
                </a:cubicBezTo>
                <a:cubicBezTo>
                  <a:pt x="93707" y="41438"/>
                  <a:pt x="93707" y="41438"/>
                  <a:pt x="93707" y="41438"/>
                </a:cubicBezTo>
                <a:cubicBezTo>
                  <a:pt x="93033" y="42302"/>
                  <a:pt x="93033" y="42302"/>
                  <a:pt x="93033" y="42302"/>
                </a:cubicBezTo>
                <a:cubicBezTo>
                  <a:pt x="93707" y="42733"/>
                  <a:pt x="93707" y="42733"/>
                  <a:pt x="93707" y="42733"/>
                </a:cubicBezTo>
                <a:cubicBezTo>
                  <a:pt x="93707" y="44028"/>
                  <a:pt x="93707" y="44028"/>
                  <a:pt x="93707" y="44028"/>
                </a:cubicBezTo>
                <a:cubicBezTo>
                  <a:pt x="92359" y="44460"/>
                  <a:pt x="92359" y="44460"/>
                  <a:pt x="92359" y="44460"/>
                </a:cubicBezTo>
                <a:cubicBezTo>
                  <a:pt x="91685" y="45755"/>
                  <a:pt x="91685" y="45755"/>
                  <a:pt x="91685" y="45755"/>
                </a:cubicBezTo>
                <a:cubicBezTo>
                  <a:pt x="92359" y="46187"/>
                  <a:pt x="92359" y="46187"/>
                  <a:pt x="92359" y="46187"/>
                </a:cubicBezTo>
                <a:cubicBezTo>
                  <a:pt x="93033" y="47050"/>
                  <a:pt x="93033" y="47050"/>
                  <a:pt x="93033" y="47050"/>
                </a:cubicBezTo>
                <a:cubicBezTo>
                  <a:pt x="92359" y="47913"/>
                  <a:pt x="92359" y="47913"/>
                  <a:pt x="92359" y="47913"/>
                </a:cubicBezTo>
                <a:cubicBezTo>
                  <a:pt x="91685" y="48345"/>
                  <a:pt x="91685" y="48345"/>
                  <a:pt x="91685" y="48345"/>
                </a:cubicBezTo>
                <a:cubicBezTo>
                  <a:pt x="91011" y="48345"/>
                  <a:pt x="91011" y="48345"/>
                  <a:pt x="91011" y="48345"/>
                </a:cubicBezTo>
                <a:cubicBezTo>
                  <a:pt x="89662" y="49208"/>
                  <a:pt x="89662" y="49208"/>
                  <a:pt x="89662" y="49208"/>
                </a:cubicBezTo>
                <a:cubicBezTo>
                  <a:pt x="88314" y="49208"/>
                  <a:pt x="88314" y="49208"/>
                  <a:pt x="88314" y="49208"/>
                </a:cubicBezTo>
                <a:cubicBezTo>
                  <a:pt x="87640" y="49208"/>
                  <a:pt x="87640" y="49208"/>
                  <a:pt x="87640" y="49208"/>
                </a:cubicBezTo>
                <a:cubicBezTo>
                  <a:pt x="86292" y="50071"/>
                  <a:pt x="86292" y="50071"/>
                  <a:pt x="86292" y="50071"/>
                </a:cubicBezTo>
                <a:cubicBezTo>
                  <a:pt x="85617" y="50071"/>
                  <a:pt x="85617" y="50071"/>
                  <a:pt x="85617" y="50071"/>
                </a:cubicBezTo>
                <a:cubicBezTo>
                  <a:pt x="84943" y="50503"/>
                  <a:pt x="84943" y="50503"/>
                  <a:pt x="84943" y="50503"/>
                </a:cubicBezTo>
                <a:cubicBezTo>
                  <a:pt x="84943" y="51366"/>
                  <a:pt x="84943" y="51366"/>
                  <a:pt x="84943" y="51366"/>
                </a:cubicBezTo>
                <a:cubicBezTo>
                  <a:pt x="84943" y="51366"/>
                  <a:pt x="84943" y="51798"/>
                  <a:pt x="84943" y="51798"/>
                </a:cubicBezTo>
                <a:cubicBezTo>
                  <a:pt x="85617" y="51798"/>
                  <a:pt x="85617" y="52230"/>
                  <a:pt x="85617" y="52230"/>
                </a:cubicBezTo>
                <a:cubicBezTo>
                  <a:pt x="86292" y="53093"/>
                  <a:pt x="86292" y="53093"/>
                  <a:pt x="86292" y="53093"/>
                </a:cubicBezTo>
                <a:cubicBezTo>
                  <a:pt x="86966" y="53956"/>
                  <a:pt x="86966" y="53956"/>
                  <a:pt x="86966" y="53956"/>
                </a:cubicBezTo>
                <a:cubicBezTo>
                  <a:pt x="87640" y="55251"/>
                  <a:pt x="87640" y="55251"/>
                  <a:pt x="87640" y="55251"/>
                </a:cubicBezTo>
                <a:cubicBezTo>
                  <a:pt x="87640" y="55251"/>
                  <a:pt x="86966" y="56115"/>
                  <a:pt x="86966" y="56115"/>
                </a:cubicBezTo>
                <a:cubicBezTo>
                  <a:pt x="86966" y="56115"/>
                  <a:pt x="86292" y="56978"/>
                  <a:pt x="86292" y="56978"/>
                </a:cubicBezTo>
                <a:cubicBezTo>
                  <a:pt x="85617" y="57841"/>
                  <a:pt x="85617" y="57841"/>
                  <a:pt x="85617" y="57841"/>
                </a:cubicBezTo>
                <a:cubicBezTo>
                  <a:pt x="84943" y="58705"/>
                  <a:pt x="84943" y="58705"/>
                  <a:pt x="84943" y="58705"/>
                </a:cubicBezTo>
                <a:cubicBezTo>
                  <a:pt x="84269" y="59136"/>
                  <a:pt x="84269" y="59136"/>
                  <a:pt x="84269" y="59136"/>
                </a:cubicBezTo>
                <a:cubicBezTo>
                  <a:pt x="82921" y="59136"/>
                  <a:pt x="82921" y="59136"/>
                  <a:pt x="82921" y="59136"/>
                </a:cubicBezTo>
                <a:cubicBezTo>
                  <a:pt x="82921" y="59568"/>
                  <a:pt x="82921" y="59568"/>
                  <a:pt x="82921" y="59568"/>
                </a:cubicBezTo>
                <a:cubicBezTo>
                  <a:pt x="82247" y="60431"/>
                  <a:pt x="82247" y="60431"/>
                  <a:pt x="82247" y="60431"/>
                </a:cubicBezTo>
                <a:cubicBezTo>
                  <a:pt x="82247" y="60863"/>
                  <a:pt x="82247" y="60863"/>
                  <a:pt x="82247" y="60863"/>
                </a:cubicBezTo>
                <a:cubicBezTo>
                  <a:pt x="81573" y="60863"/>
                  <a:pt x="81573" y="60863"/>
                  <a:pt x="81573" y="60863"/>
                </a:cubicBezTo>
                <a:cubicBezTo>
                  <a:pt x="81573" y="61726"/>
                  <a:pt x="81573" y="61726"/>
                  <a:pt x="81573" y="61726"/>
                </a:cubicBezTo>
                <a:cubicBezTo>
                  <a:pt x="80898" y="62158"/>
                  <a:pt x="80898" y="62158"/>
                  <a:pt x="80898" y="62158"/>
                </a:cubicBezTo>
                <a:cubicBezTo>
                  <a:pt x="80898" y="62158"/>
                  <a:pt x="80224" y="62158"/>
                  <a:pt x="80224" y="62158"/>
                </a:cubicBezTo>
                <a:cubicBezTo>
                  <a:pt x="79550" y="62158"/>
                  <a:pt x="78876" y="62589"/>
                  <a:pt x="78876" y="62589"/>
                </a:cubicBezTo>
                <a:cubicBezTo>
                  <a:pt x="78876" y="62589"/>
                  <a:pt x="77528" y="62589"/>
                  <a:pt x="77528" y="62158"/>
                </a:cubicBezTo>
                <a:cubicBezTo>
                  <a:pt x="77528" y="62158"/>
                  <a:pt x="76853" y="62589"/>
                  <a:pt x="76179" y="62158"/>
                </a:cubicBezTo>
                <a:cubicBezTo>
                  <a:pt x="76179" y="62158"/>
                  <a:pt x="75505" y="61726"/>
                  <a:pt x="75505" y="61726"/>
                </a:cubicBezTo>
                <a:cubicBezTo>
                  <a:pt x="74831" y="61726"/>
                  <a:pt x="74831" y="61726"/>
                  <a:pt x="74831" y="61726"/>
                </a:cubicBezTo>
                <a:cubicBezTo>
                  <a:pt x="73483" y="61726"/>
                  <a:pt x="73483" y="61726"/>
                  <a:pt x="73483" y="61726"/>
                </a:cubicBezTo>
                <a:cubicBezTo>
                  <a:pt x="71460" y="61726"/>
                  <a:pt x="71460" y="61726"/>
                  <a:pt x="71460" y="61726"/>
                </a:cubicBezTo>
                <a:cubicBezTo>
                  <a:pt x="70112" y="61726"/>
                  <a:pt x="70112" y="61726"/>
                  <a:pt x="70112" y="61726"/>
                </a:cubicBezTo>
                <a:cubicBezTo>
                  <a:pt x="70112" y="61294"/>
                  <a:pt x="70112" y="61294"/>
                  <a:pt x="70112" y="61294"/>
                </a:cubicBezTo>
                <a:cubicBezTo>
                  <a:pt x="69438" y="61726"/>
                  <a:pt x="69438" y="61726"/>
                  <a:pt x="69438" y="61726"/>
                </a:cubicBezTo>
                <a:cubicBezTo>
                  <a:pt x="68764" y="60863"/>
                  <a:pt x="68764" y="60863"/>
                  <a:pt x="68764" y="60863"/>
                </a:cubicBezTo>
                <a:cubicBezTo>
                  <a:pt x="67415" y="60863"/>
                  <a:pt x="67415" y="60863"/>
                  <a:pt x="67415" y="60863"/>
                </a:cubicBezTo>
                <a:cubicBezTo>
                  <a:pt x="66067" y="60863"/>
                  <a:pt x="66067" y="60863"/>
                  <a:pt x="66067" y="60863"/>
                </a:cubicBezTo>
                <a:cubicBezTo>
                  <a:pt x="66067" y="60863"/>
                  <a:pt x="66067" y="61294"/>
                  <a:pt x="66741" y="61726"/>
                </a:cubicBezTo>
                <a:cubicBezTo>
                  <a:pt x="66741" y="61726"/>
                  <a:pt x="67415" y="62589"/>
                  <a:pt x="67415" y="62589"/>
                </a:cubicBezTo>
                <a:cubicBezTo>
                  <a:pt x="67415" y="62589"/>
                  <a:pt x="67415" y="63453"/>
                  <a:pt x="67415" y="63453"/>
                </a:cubicBezTo>
                <a:cubicBezTo>
                  <a:pt x="67415" y="63453"/>
                  <a:pt x="68764" y="64316"/>
                  <a:pt x="68764" y="64316"/>
                </a:cubicBezTo>
                <a:cubicBezTo>
                  <a:pt x="68764" y="64748"/>
                  <a:pt x="68764" y="64748"/>
                  <a:pt x="68764" y="64748"/>
                </a:cubicBezTo>
                <a:cubicBezTo>
                  <a:pt x="68764" y="64748"/>
                  <a:pt x="69438" y="65611"/>
                  <a:pt x="69438" y="65611"/>
                </a:cubicBezTo>
                <a:cubicBezTo>
                  <a:pt x="69438" y="65611"/>
                  <a:pt x="70786" y="66043"/>
                  <a:pt x="70786" y="66043"/>
                </a:cubicBezTo>
                <a:cubicBezTo>
                  <a:pt x="70786" y="66906"/>
                  <a:pt x="70786" y="66906"/>
                  <a:pt x="70786" y="66906"/>
                </a:cubicBezTo>
                <a:cubicBezTo>
                  <a:pt x="70112" y="67338"/>
                  <a:pt x="70112" y="67338"/>
                  <a:pt x="70112" y="67338"/>
                </a:cubicBezTo>
                <a:cubicBezTo>
                  <a:pt x="69438" y="67769"/>
                  <a:pt x="69438" y="67769"/>
                  <a:pt x="69438" y="67769"/>
                </a:cubicBezTo>
                <a:cubicBezTo>
                  <a:pt x="70112" y="68633"/>
                  <a:pt x="70112" y="68633"/>
                  <a:pt x="70112" y="68633"/>
                </a:cubicBezTo>
                <a:cubicBezTo>
                  <a:pt x="70112" y="69496"/>
                  <a:pt x="70112" y="69496"/>
                  <a:pt x="70112" y="69496"/>
                </a:cubicBezTo>
                <a:cubicBezTo>
                  <a:pt x="70786" y="69928"/>
                  <a:pt x="70786" y="69928"/>
                  <a:pt x="70786" y="69928"/>
                </a:cubicBezTo>
                <a:cubicBezTo>
                  <a:pt x="70786" y="70359"/>
                  <a:pt x="70786" y="70359"/>
                  <a:pt x="70786" y="70359"/>
                </a:cubicBezTo>
                <a:cubicBezTo>
                  <a:pt x="70112" y="70791"/>
                  <a:pt x="70112" y="70791"/>
                  <a:pt x="70112" y="70791"/>
                </a:cubicBezTo>
                <a:cubicBezTo>
                  <a:pt x="70112" y="71654"/>
                  <a:pt x="70112" y="71654"/>
                  <a:pt x="70112" y="71654"/>
                </a:cubicBezTo>
                <a:cubicBezTo>
                  <a:pt x="70786" y="72517"/>
                  <a:pt x="70786" y="72517"/>
                  <a:pt x="70786" y="72517"/>
                </a:cubicBezTo>
                <a:cubicBezTo>
                  <a:pt x="71460" y="73381"/>
                  <a:pt x="71460" y="73381"/>
                  <a:pt x="71460" y="73381"/>
                </a:cubicBezTo>
                <a:cubicBezTo>
                  <a:pt x="72808" y="73381"/>
                  <a:pt x="72808" y="73381"/>
                  <a:pt x="72808" y="73381"/>
                </a:cubicBezTo>
                <a:cubicBezTo>
                  <a:pt x="72808" y="74244"/>
                  <a:pt x="72808" y="74244"/>
                  <a:pt x="72808" y="74244"/>
                </a:cubicBezTo>
                <a:cubicBezTo>
                  <a:pt x="72134" y="74676"/>
                  <a:pt x="72134" y="74676"/>
                  <a:pt x="72134" y="74676"/>
                </a:cubicBezTo>
                <a:cubicBezTo>
                  <a:pt x="72134" y="74676"/>
                  <a:pt x="72134" y="75107"/>
                  <a:pt x="72134" y="75107"/>
                </a:cubicBezTo>
                <a:cubicBezTo>
                  <a:pt x="72808" y="75107"/>
                  <a:pt x="73483" y="75539"/>
                  <a:pt x="73483" y="75539"/>
                </a:cubicBezTo>
                <a:cubicBezTo>
                  <a:pt x="74831" y="75107"/>
                  <a:pt x="74831" y="75107"/>
                  <a:pt x="74831" y="75107"/>
                </a:cubicBezTo>
                <a:cubicBezTo>
                  <a:pt x="74831" y="75107"/>
                  <a:pt x="75505" y="75107"/>
                  <a:pt x="75505" y="75107"/>
                </a:cubicBezTo>
                <a:cubicBezTo>
                  <a:pt x="75505" y="75539"/>
                  <a:pt x="76179" y="76402"/>
                  <a:pt x="76179" y="76402"/>
                </a:cubicBezTo>
                <a:cubicBezTo>
                  <a:pt x="76853" y="76834"/>
                  <a:pt x="76853" y="76834"/>
                  <a:pt x="76853" y="76834"/>
                </a:cubicBezTo>
                <a:cubicBezTo>
                  <a:pt x="76853" y="77697"/>
                  <a:pt x="76853" y="77697"/>
                  <a:pt x="76853" y="77697"/>
                </a:cubicBezTo>
                <a:cubicBezTo>
                  <a:pt x="75505" y="78561"/>
                  <a:pt x="75505" y="78561"/>
                  <a:pt x="75505" y="78561"/>
                </a:cubicBezTo>
                <a:cubicBezTo>
                  <a:pt x="74157" y="79424"/>
                  <a:pt x="74157" y="79424"/>
                  <a:pt x="74157" y="79424"/>
                </a:cubicBezTo>
                <a:cubicBezTo>
                  <a:pt x="73483" y="79856"/>
                  <a:pt x="73483" y="79856"/>
                  <a:pt x="73483" y="79856"/>
                </a:cubicBezTo>
                <a:cubicBezTo>
                  <a:pt x="73483" y="80719"/>
                  <a:pt x="73483" y="80719"/>
                  <a:pt x="73483" y="80719"/>
                </a:cubicBezTo>
                <a:cubicBezTo>
                  <a:pt x="72808" y="81151"/>
                  <a:pt x="72808" y="81151"/>
                  <a:pt x="72808" y="81151"/>
                </a:cubicBezTo>
                <a:cubicBezTo>
                  <a:pt x="71460" y="81582"/>
                  <a:pt x="71460" y="81582"/>
                  <a:pt x="71460" y="81582"/>
                </a:cubicBezTo>
                <a:cubicBezTo>
                  <a:pt x="70112" y="82014"/>
                  <a:pt x="70112" y="82014"/>
                  <a:pt x="70112" y="82014"/>
                </a:cubicBezTo>
                <a:cubicBezTo>
                  <a:pt x="69438" y="82014"/>
                  <a:pt x="69438" y="82014"/>
                  <a:pt x="69438" y="82014"/>
                </a:cubicBezTo>
                <a:cubicBezTo>
                  <a:pt x="68764" y="82446"/>
                  <a:pt x="68764" y="82446"/>
                  <a:pt x="68764" y="82446"/>
                </a:cubicBezTo>
                <a:cubicBezTo>
                  <a:pt x="66741" y="82877"/>
                  <a:pt x="66741" y="82877"/>
                  <a:pt x="66741" y="82877"/>
                </a:cubicBezTo>
                <a:cubicBezTo>
                  <a:pt x="66067" y="82877"/>
                  <a:pt x="66067" y="82877"/>
                  <a:pt x="66067" y="82877"/>
                </a:cubicBezTo>
                <a:cubicBezTo>
                  <a:pt x="64719" y="84604"/>
                  <a:pt x="64719" y="84604"/>
                  <a:pt x="64719" y="84604"/>
                </a:cubicBezTo>
                <a:cubicBezTo>
                  <a:pt x="64719" y="84604"/>
                  <a:pt x="64719" y="85467"/>
                  <a:pt x="64719" y="85467"/>
                </a:cubicBezTo>
                <a:cubicBezTo>
                  <a:pt x="64719" y="85467"/>
                  <a:pt x="65393" y="85899"/>
                  <a:pt x="65393" y="85899"/>
                </a:cubicBezTo>
                <a:cubicBezTo>
                  <a:pt x="65393" y="85899"/>
                  <a:pt x="64044" y="86762"/>
                  <a:pt x="64044" y="86762"/>
                </a:cubicBezTo>
                <a:cubicBezTo>
                  <a:pt x="64044" y="86762"/>
                  <a:pt x="62696" y="87194"/>
                  <a:pt x="62696" y="87194"/>
                </a:cubicBezTo>
                <a:cubicBezTo>
                  <a:pt x="62022" y="88057"/>
                  <a:pt x="62022" y="88057"/>
                  <a:pt x="62022" y="88057"/>
                </a:cubicBezTo>
                <a:cubicBezTo>
                  <a:pt x="62696" y="88489"/>
                  <a:pt x="62696" y="88489"/>
                  <a:pt x="62696" y="88489"/>
                </a:cubicBezTo>
                <a:cubicBezTo>
                  <a:pt x="61348" y="88489"/>
                  <a:pt x="61348" y="88489"/>
                  <a:pt x="61348" y="88489"/>
                </a:cubicBezTo>
                <a:cubicBezTo>
                  <a:pt x="62022" y="89352"/>
                  <a:pt x="62022" y="89352"/>
                  <a:pt x="62022" y="89352"/>
                </a:cubicBezTo>
                <a:cubicBezTo>
                  <a:pt x="61348" y="89784"/>
                  <a:pt x="61348" y="89784"/>
                  <a:pt x="61348" y="89784"/>
                </a:cubicBezTo>
                <a:cubicBezTo>
                  <a:pt x="62022" y="90215"/>
                  <a:pt x="62022" y="90215"/>
                  <a:pt x="62022" y="90215"/>
                </a:cubicBezTo>
                <a:cubicBezTo>
                  <a:pt x="62022" y="90215"/>
                  <a:pt x="62696" y="91510"/>
                  <a:pt x="62696" y="91510"/>
                </a:cubicBezTo>
                <a:cubicBezTo>
                  <a:pt x="62696" y="91942"/>
                  <a:pt x="63370" y="92374"/>
                  <a:pt x="63370" y="92374"/>
                </a:cubicBezTo>
                <a:cubicBezTo>
                  <a:pt x="63370" y="92374"/>
                  <a:pt x="64044" y="92805"/>
                  <a:pt x="64044" y="92805"/>
                </a:cubicBezTo>
                <a:cubicBezTo>
                  <a:pt x="64044" y="93237"/>
                  <a:pt x="64044" y="93669"/>
                  <a:pt x="64044" y="94100"/>
                </a:cubicBezTo>
                <a:cubicBezTo>
                  <a:pt x="64044" y="94532"/>
                  <a:pt x="64719" y="95395"/>
                  <a:pt x="64719" y="95395"/>
                </a:cubicBezTo>
                <a:cubicBezTo>
                  <a:pt x="65393" y="96258"/>
                  <a:pt x="65393" y="96258"/>
                  <a:pt x="65393" y="96258"/>
                </a:cubicBezTo>
                <a:cubicBezTo>
                  <a:pt x="65393" y="96258"/>
                  <a:pt x="65393" y="96690"/>
                  <a:pt x="65393" y="96690"/>
                </a:cubicBezTo>
                <a:cubicBezTo>
                  <a:pt x="66067" y="96690"/>
                  <a:pt x="67415" y="96690"/>
                  <a:pt x="67415" y="96690"/>
                </a:cubicBezTo>
                <a:cubicBezTo>
                  <a:pt x="67415" y="96690"/>
                  <a:pt x="68764" y="96690"/>
                  <a:pt x="68764" y="96690"/>
                </a:cubicBezTo>
                <a:cubicBezTo>
                  <a:pt x="68764" y="96690"/>
                  <a:pt x="69438" y="96258"/>
                  <a:pt x="70112" y="96690"/>
                </a:cubicBezTo>
                <a:cubicBezTo>
                  <a:pt x="70112" y="96690"/>
                  <a:pt x="70112" y="97122"/>
                  <a:pt x="70112" y="97122"/>
                </a:cubicBezTo>
                <a:cubicBezTo>
                  <a:pt x="70112" y="97122"/>
                  <a:pt x="70112" y="97553"/>
                  <a:pt x="70112" y="97553"/>
                </a:cubicBezTo>
                <a:cubicBezTo>
                  <a:pt x="67415" y="99280"/>
                  <a:pt x="67415" y="99280"/>
                  <a:pt x="67415" y="99280"/>
                </a:cubicBezTo>
                <a:cubicBezTo>
                  <a:pt x="67415" y="100575"/>
                  <a:pt x="67415" y="100575"/>
                  <a:pt x="67415" y="100575"/>
                </a:cubicBezTo>
                <a:cubicBezTo>
                  <a:pt x="67415" y="100575"/>
                  <a:pt x="66741" y="100575"/>
                  <a:pt x="66741" y="100575"/>
                </a:cubicBezTo>
                <a:cubicBezTo>
                  <a:pt x="66067" y="100575"/>
                  <a:pt x="65393" y="100575"/>
                  <a:pt x="65393" y="100575"/>
                </a:cubicBezTo>
                <a:cubicBezTo>
                  <a:pt x="64044" y="99712"/>
                  <a:pt x="64044" y="99712"/>
                  <a:pt x="64044" y="99712"/>
                </a:cubicBezTo>
                <a:cubicBezTo>
                  <a:pt x="62696" y="100143"/>
                  <a:pt x="62696" y="100143"/>
                  <a:pt x="62696" y="100143"/>
                </a:cubicBezTo>
                <a:cubicBezTo>
                  <a:pt x="62696" y="100575"/>
                  <a:pt x="62696" y="100575"/>
                  <a:pt x="62696" y="100575"/>
                </a:cubicBezTo>
                <a:cubicBezTo>
                  <a:pt x="62696" y="100575"/>
                  <a:pt x="61348" y="100575"/>
                  <a:pt x="61348" y="100575"/>
                </a:cubicBezTo>
                <a:cubicBezTo>
                  <a:pt x="61348" y="100575"/>
                  <a:pt x="59325" y="100575"/>
                  <a:pt x="59325" y="100575"/>
                </a:cubicBezTo>
                <a:cubicBezTo>
                  <a:pt x="58651" y="101007"/>
                  <a:pt x="58651" y="101007"/>
                  <a:pt x="58651" y="101007"/>
                </a:cubicBezTo>
                <a:cubicBezTo>
                  <a:pt x="57977" y="102733"/>
                  <a:pt x="57977" y="102733"/>
                  <a:pt x="57977" y="102733"/>
                </a:cubicBezTo>
                <a:cubicBezTo>
                  <a:pt x="56629" y="103597"/>
                  <a:pt x="56629" y="103597"/>
                  <a:pt x="56629" y="103597"/>
                </a:cubicBezTo>
                <a:cubicBezTo>
                  <a:pt x="55280" y="104028"/>
                  <a:pt x="55280" y="104028"/>
                  <a:pt x="55280" y="104028"/>
                </a:cubicBezTo>
                <a:cubicBezTo>
                  <a:pt x="53932" y="104892"/>
                  <a:pt x="53932" y="104892"/>
                  <a:pt x="53932" y="104892"/>
                </a:cubicBezTo>
                <a:cubicBezTo>
                  <a:pt x="51910" y="105323"/>
                  <a:pt x="51910" y="105323"/>
                  <a:pt x="51910" y="105323"/>
                </a:cubicBezTo>
                <a:cubicBezTo>
                  <a:pt x="51910" y="105323"/>
                  <a:pt x="51235" y="105755"/>
                  <a:pt x="51235" y="105755"/>
                </a:cubicBezTo>
                <a:cubicBezTo>
                  <a:pt x="51235" y="106187"/>
                  <a:pt x="50561" y="107482"/>
                  <a:pt x="50561" y="107482"/>
                </a:cubicBezTo>
                <a:cubicBezTo>
                  <a:pt x="50561" y="107482"/>
                  <a:pt x="49213" y="107913"/>
                  <a:pt x="49213" y="108345"/>
                </a:cubicBezTo>
                <a:cubicBezTo>
                  <a:pt x="49213" y="108345"/>
                  <a:pt x="47865" y="108776"/>
                  <a:pt x="47865" y="108776"/>
                </a:cubicBezTo>
                <a:cubicBezTo>
                  <a:pt x="47865" y="108776"/>
                  <a:pt x="47865" y="109640"/>
                  <a:pt x="47865" y="109640"/>
                </a:cubicBezTo>
                <a:cubicBezTo>
                  <a:pt x="47865" y="109640"/>
                  <a:pt x="48539" y="110503"/>
                  <a:pt x="48539" y="110503"/>
                </a:cubicBezTo>
                <a:cubicBezTo>
                  <a:pt x="48539" y="111798"/>
                  <a:pt x="48539" y="111798"/>
                  <a:pt x="48539" y="111798"/>
                </a:cubicBezTo>
                <a:cubicBezTo>
                  <a:pt x="48539" y="112661"/>
                  <a:pt x="48539" y="112661"/>
                  <a:pt x="48539" y="112661"/>
                </a:cubicBezTo>
                <a:cubicBezTo>
                  <a:pt x="49213" y="113525"/>
                  <a:pt x="49213" y="113525"/>
                  <a:pt x="49213" y="113525"/>
                </a:cubicBezTo>
                <a:cubicBezTo>
                  <a:pt x="48539" y="114388"/>
                  <a:pt x="48539" y="114388"/>
                  <a:pt x="48539" y="114388"/>
                </a:cubicBezTo>
                <a:cubicBezTo>
                  <a:pt x="47865" y="115683"/>
                  <a:pt x="47865" y="115683"/>
                  <a:pt x="47865" y="115683"/>
                </a:cubicBezTo>
                <a:cubicBezTo>
                  <a:pt x="47865" y="116115"/>
                  <a:pt x="47865" y="116115"/>
                  <a:pt x="47865" y="116115"/>
                </a:cubicBezTo>
                <a:cubicBezTo>
                  <a:pt x="47865" y="116978"/>
                  <a:pt x="47865" y="116978"/>
                  <a:pt x="47865" y="116978"/>
                </a:cubicBezTo>
                <a:cubicBezTo>
                  <a:pt x="47865" y="118705"/>
                  <a:pt x="47865" y="118705"/>
                  <a:pt x="47865" y="118705"/>
                </a:cubicBezTo>
                <a:cubicBezTo>
                  <a:pt x="45842" y="118273"/>
                  <a:pt x="45842" y="118273"/>
                  <a:pt x="45842" y="118273"/>
                </a:cubicBezTo>
                <a:cubicBezTo>
                  <a:pt x="43820" y="118273"/>
                  <a:pt x="43820" y="118273"/>
                  <a:pt x="43820" y="118273"/>
                </a:cubicBezTo>
                <a:cubicBezTo>
                  <a:pt x="41797" y="118705"/>
                  <a:pt x="41797" y="118705"/>
                  <a:pt x="41797" y="118705"/>
                </a:cubicBezTo>
                <a:cubicBezTo>
                  <a:pt x="39101" y="119568"/>
                  <a:pt x="39101" y="119568"/>
                  <a:pt x="39101" y="119568"/>
                </a:cubicBezTo>
                <a:cubicBezTo>
                  <a:pt x="35056" y="120000"/>
                  <a:pt x="35056" y="120000"/>
                  <a:pt x="35056" y="120000"/>
                </a:cubicBezTo>
                <a:cubicBezTo>
                  <a:pt x="31685" y="120000"/>
                  <a:pt x="31685" y="120000"/>
                  <a:pt x="31685" y="120000"/>
                </a:cubicBezTo>
                <a:cubicBezTo>
                  <a:pt x="29662" y="119568"/>
                  <a:pt x="29662" y="119568"/>
                  <a:pt x="29662" y="119568"/>
                </a:cubicBezTo>
                <a:cubicBezTo>
                  <a:pt x="28314" y="119136"/>
                  <a:pt x="28314" y="119136"/>
                  <a:pt x="28314" y="119136"/>
                </a:cubicBezTo>
                <a:cubicBezTo>
                  <a:pt x="26966" y="118273"/>
                  <a:pt x="26966" y="118273"/>
                  <a:pt x="26966" y="118273"/>
                </a:cubicBezTo>
                <a:cubicBezTo>
                  <a:pt x="24943" y="116978"/>
                  <a:pt x="24943" y="116978"/>
                  <a:pt x="24943" y="116978"/>
                </a:cubicBezTo>
                <a:cubicBezTo>
                  <a:pt x="22921" y="116978"/>
                  <a:pt x="22921" y="116978"/>
                  <a:pt x="22921" y="116978"/>
                </a:cubicBezTo>
                <a:cubicBezTo>
                  <a:pt x="21573" y="116546"/>
                  <a:pt x="21573" y="116546"/>
                  <a:pt x="21573" y="116546"/>
                </a:cubicBezTo>
                <a:cubicBezTo>
                  <a:pt x="20224" y="116115"/>
                  <a:pt x="20224" y="116115"/>
                  <a:pt x="20224" y="116115"/>
                </a:cubicBezTo>
                <a:cubicBezTo>
                  <a:pt x="18876" y="115683"/>
                  <a:pt x="18876" y="115683"/>
                  <a:pt x="18876" y="115683"/>
                </a:cubicBezTo>
                <a:cubicBezTo>
                  <a:pt x="17528" y="115683"/>
                  <a:pt x="17528" y="115683"/>
                  <a:pt x="17528" y="115683"/>
                </a:cubicBezTo>
                <a:cubicBezTo>
                  <a:pt x="14831" y="114820"/>
                  <a:pt x="14831" y="114820"/>
                  <a:pt x="14831" y="114820"/>
                </a:cubicBezTo>
                <a:cubicBezTo>
                  <a:pt x="12134" y="113956"/>
                  <a:pt x="12134" y="113956"/>
                  <a:pt x="12134" y="113956"/>
                </a:cubicBezTo>
                <a:cubicBezTo>
                  <a:pt x="10786" y="114388"/>
                  <a:pt x="10786" y="114388"/>
                  <a:pt x="10786" y="114388"/>
                </a:cubicBezTo>
                <a:cubicBezTo>
                  <a:pt x="10786" y="114820"/>
                  <a:pt x="10786" y="114820"/>
                  <a:pt x="10786" y="114820"/>
                </a:cubicBezTo>
                <a:cubicBezTo>
                  <a:pt x="8764" y="114388"/>
                  <a:pt x="8764" y="114388"/>
                  <a:pt x="8764" y="114388"/>
                </a:cubicBezTo>
                <a:cubicBezTo>
                  <a:pt x="7415" y="114388"/>
                  <a:pt x="7415" y="114388"/>
                  <a:pt x="7415" y="114388"/>
                </a:cubicBezTo>
                <a:cubicBezTo>
                  <a:pt x="6067" y="114388"/>
                  <a:pt x="6067" y="114388"/>
                  <a:pt x="6067" y="114388"/>
                </a:cubicBezTo>
                <a:cubicBezTo>
                  <a:pt x="3370" y="114820"/>
                  <a:pt x="3370" y="114820"/>
                  <a:pt x="3370" y="114820"/>
                </a:cubicBezTo>
                <a:cubicBezTo>
                  <a:pt x="1348" y="115251"/>
                  <a:pt x="1348" y="115251"/>
                  <a:pt x="1348" y="115251"/>
                </a:cubicBezTo>
                <a:cubicBezTo>
                  <a:pt x="0" y="114820"/>
                  <a:pt x="0" y="114820"/>
                  <a:pt x="0" y="114820"/>
                </a:cubicBezTo>
                <a:cubicBezTo>
                  <a:pt x="1348" y="113956"/>
                  <a:pt x="1348" y="113956"/>
                  <a:pt x="1348" y="113956"/>
                </a:cubicBezTo>
                <a:cubicBezTo>
                  <a:pt x="2696" y="112661"/>
                  <a:pt x="2696" y="112661"/>
                  <a:pt x="2696" y="112661"/>
                </a:cubicBezTo>
                <a:cubicBezTo>
                  <a:pt x="4044" y="112230"/>
                  <a:pt x="4044" y="112230"/>
                  <a:pt x="4044" y="112230"/>
                </a:cubicBezTo>
                <a:cubicBezTo>
                  <a:pt x="4719" y="110935"/>
                  <a:pt x="4719" y="110935"/>
                  <a:pt x="4719" y="110935"/>
                </a:cubicBezTo>
                <a:cubicBezTo>
                  <a:pt x="6741" y="110071"/>
                  <a:pt x="6741" y="110071"/>
                  <a:pt x="6741" y="110071"/>
                </a:cubicBezTo>
                <a:cubicBezTo>
                  <a:pt x="6741" y="108776"/>
                  <a:pt x="6741" y="108776"/>
                  <a:pt x="6741" y="108776"/>
                </a:cubicBezTo>
                <a:cubicBezTo>
                  <a:pt x="8089" y="107050"/>
                  <a:pt x="8089" y="107050"/>
                  <a:pt x="8089" y="107050"/>
                </a:cubicBezTo>
                <a:cubicBezTo>
                  <a:pt x="8089" y="107050"/>
                  <a:pt x="9438" y="107050"/>
                  <a:pt x="9438" y="106618"/>
                </a:cubicBezTo>
                <a:cubicBezTo>
                  <a:pt x="10112" y="105755"/>
                  <a:pt x="10112" y="105323"/>
                  <a:pt x="10786" y="104892"/>
                </a:cubicBezTo>
                <a:cubicBezTo>
                  <a:pt x="10786" y="104460"/>
                  <a:pt x="11460" y="104460"/>
                  <a:pt x="11460" y="104028"/>
                </a:cubicBezTo>
                <a:cubicBezTo>
                  <a:pt x="11460" y="103597"/>
                  <a:pt x="10786" y="102302"/>
                  <a:pt x="10786" y="102302"/>
                </a:cubicBezTo>
                <a:cubicBezTo>
                  <a:pt x="10786" y="102302"/>
                  <a:pt x="12134" y="100575"/>
                  <a:pt x="12134" y="100575"/>
                </a:cubicBezTo>
                <a:cubicBezTo>
                  <a:pt x="12808" y="100143"/>
                  <a:pt x="12808" y="98417"/>
                  <a:pt x="12808" y="98417"/>
                </a:cubicBezTo>
                <a:cubicBezTo>
                  <a:pt x="12808" y="98417"/>
                  <a:pt x="13483" y="97553"/>
                  <a:pt x="14157" y="97122"/>
                </a:cubicBezTo>
                <a:cubicBezTo>
                  <a:pt x="14157" y="96690"/>
                  <a:pt x="14157" y="95395"/>
                  <a:pt x="14157" y="95395"/>
                </a:cubicBezTo>
                <a:cubicBezTo>
                  <a:pt x="12808" y="94100"/>
                  <a:pt x="12808" y="94100"/>
                  <a:pt x="12808" y="94100"/>
                </a:cubicBezTo>
                <a:cubicBezTo>
                  <a:pt x="14157" y="92374"/>
                  <a:pt x="14157" y="92374"/>
                  <a:pt x="14157" y="92374"/>
                </a:cubicBezTo>
                <a:cubicBezTo>
                  <a:pt x="16179" y="90215"/>
                  <a:pt x="16179" y="90215"/>
                  <a:pt x="16179" y="90215"/>
                </a:cubicBezTo>
                <a:cubicBezTo>
                  <a:pt x="18202" y="88057"/>
                  <a:pt x="18202" y="88057"/>
                  <a:pt x="18202" y="88057"/>
                </a:cubicBezTo>
                <a:cubicBezTo>
                  <a:pt x="18876" y="85899"/>
                  <a:pt x="18876" y="85899"/>
                  <a:pt x="18876" y="85899"/>
                </a:cubicBezTo>
                <a:cubicBezTo>
                  <a:pt x="18876" y="85899"/>
                  <a:pt x="18876" y="85035"/>
                  <a:pt x="18876" y="84604"/>
                </a:cubicBezTo>
                <a:cubicBezTo>
                  <a:pt x="18876" y="84604"/>
                  <a:pt x="18876" y="83741"/>
                  <a:pt x="18876" y="83741"/>
                </a:cubicBezTo>
                <a:cubicBezTo>
                  <a:pt x="18876" y="83741"/>
                  <a:pt x="18876" y="82877"/>
                  <a:pt x="18876" y="82877"/>
                </a:cubicBezTo>
                <a:cubicBezTo>
                  <a:pt x="18876" y="82877"/>
                  <a:pt x="18202" y="82014"/>
                  <a:pt x="18202" y="82014"/>
                </a:cubicBezTo>
                <a:cubicBezTo>
                  <a:pt x="17528" y="80719"/>
                  <a:pt x="17528" y="80719"/>
                  <a:pt x="17528" y="80719"/>
                </a:cubicBezTo>
                <a:cubicBezTo>
                  <a:pt x="16853" y="81151"/>
                  <a:pt x="16853" y="81151"/>
                  <a:pt x="16853" y="81151"/>
                </a:cubicBezTo>
                <a:cubicBezTo>
                  <a:pt x="16853" y="81151"/>
                  <a:pt x="16179" y="81582"/>
                  <a:pt x="15505" y="81151"/>
                </a:cubicBezTo>
                <a:cubicBezTo>
                  <a:pt x="15505" y="81151"/>
                  <a:pt x="12808" y="81151"/>
                  <a:pt x="12808" y="81151"/>
                </a:cubicBezTo>
                <a:cubicBezTo>
                  <a:pt x="11460" y="81582"/>
                  <a:pt x="11460" y="81582"/>
                  <a:pt x="11460" y="81582"/>
                </a:cubicBezTo>
                <a:cubicBezTo>
                  <a:pt x="9438" y="81151"/>
                  <a:pt x="9438" y="81151"/>
                  <a:pt x="9438" y="81151"/>
                </a:cubicBezTo>
                <a:cubicBezTo>
                  <a:pt x="9438" y="81151"/>
                  <a:pt x="8764" y="81582"/>
                  <a:pt x="8089" y="81582"/>
                </a:cubicBezTo>
                <a:cubicBezTo>
                  <a:pt x="8089" y="81582"/>
                  <a:pt x="7415" y="81582"/>
                  <a:pt x="7415" y="81151"/>
                </a:cubicBezTo>
                <a:cubicBezTo>
                  <a:pt x="7415" y="81151"/>
                  <a:pt x="9438" y="79856"/>
                  <a:pt x="9438" y="79856"/>
                </a:cubicBezTo>
                <a:cubicBezTo>
                  <a:pt x="9438" y="79856"/>
                  <a:pt x="9438" y="79856"/>
                  <a:pt x="9438" y="79424"/>
                </a:cubicBezTo>
                <a:cubicBezTo>
                  <a:pt x="9438" y="78992"/>
                  <a:pt x="9438" y="78129"/>
                  <a:pt x="9438" y="78129"/>
                </a:cubicBezTo>
                <a:cubicBezTo>
                  <a:pt x="9438" y="77697"/>
                  <a:pt x="8764" y="76402"/>
                  <a:pt x="8764" y="76402"/>
                </a:cubicBezTo>
                <a:cubicBezTo>
                  <a:pt x="8764" y="76402"/>
                  <a:pt x="8089" y="75971"/>
                  <a:pt x="8764" y="75539"/>
                </a:cubicBezTo>
                <a:cubicBezTo>
                  <a:pt x="8764" y="75107"/>
                  <a:pt x="9438" y="75107"/>
                  <a:pt x="9438" y="75107"/>
                </a:cubicBezTo>
                <a:cubicBezTo>
                  <a:pt x="8089" y="74676"/>
                  <a:pt x="8089" y="74676"/>
                  <a:pt x="8089" y="74676"/>
                </a:cubicBezTo>
                <a:cubicBezTo>
                  <a:pt x="8089" y="74676"/>
                  <a:pt x="8089" y="74676"/>
                  <a:pt x="7415" y="74676"/>
                </a:cubicBezTo>
                <a:cubicBezTo>
                  <a:pt x="6741" y="75107"/>
                  <a:pt x="6067" y="75107"/>
                  <a:pt x="6067" y="75107"/>
                </a:cubicBezTo>
                <a:cubicBezTo>
                  <a:pt x="5393" y="74244"/>
                  <a:pt x="5393" y="74244"/>
                  <a:pt x="5393" y="74244"/>
                </a:cubicBezTo>
                <a:cubicBezTo>
                  <a:pt x="5393" y="74244"/>
                  <a:pt x="4719" y="74676"/>
                  <a:pt x="4719" y="74244"/>
                </a:cubicBezTo>
                <a:cubicBezTo>
                  <a:pt x="4044" y="74244"/>
                  <a:pt x="2696" y="73812"/>
                  <a:pt x="2696" y="73812"/>
                </a:cubicBezTo>
                <a:cubicBezTo>
                  <a:pt x="2696" y="73812"/>
                  <a:pt x="2696" y="72949"/>
                  <a:pt x="2696" y="72949"/>
                </a:cubicBezTo>
                <a:cubicBezTo>
                  <a:pt x="3370" y="72517"/>
                  <a:pt x="3370" y="72517"/>
                  <a:pt x="3370" y="72086"/>
                </a:cubicBezTo>
                <a:cubicBezTo>
                  <a:pt x="3370" y="71654"/>
                  <a:pt x="3370" y="71223"/>
                  <a:pt x="4044" y="70791"/>
                </a:cubicBezTo>
                <a:cubicBezTo>
                  <a:pt x="4044" y="70359"/>
                  <a:pt x="4719" y="69928"/>
                  <a:pt x="5393" y="69928"/>
                </a:cubicBezTo>
                <a:cubicBezTo>
                  <a:pt x="6067" y="69496"/>
                  <a:pt x="6067" y="69496"/>
                  <a:pt x="6067" y="69496"/>
                </a:cubicBezTo>
                <a:cubicBezTo>
                  <a:pt x="7415" y="67769"/>
                  <a:pt x="7415" y="67769"/>
                  <a:pt x="7415" y="67769"/>
                </a:cubicBezTo>
                <a:cubicBezTo>
                  <a:pt x="7415" y="67769"/>
                  <a:pt x="7415" y="66906"/>
                  <a:pt x="7415" y="66906"/>
                </a:cubicBezTo>
                <a:cubicBezTo>
                  <a:pt x="7415" y="66906"/>
                  <a:pt x="8089" y="66043"/>
                  <a:pt x="8089" y="65611"/>
                </a:cubicBezTo>
                <a:cubicBezTo>
                  <a:pt x="8089" y="65611"/>
                  <a:pt x="8764" y="64748"/>
                  <a:pt x="8764" y="64748"/>
                </a:cubicBezTo>
                <a:cubicBezTo>
                  <a:pt x="8764" y="64748"/>
                  <a:pt x="9438" y="64316"/>
                  <a:pt x="9438" y="63884"/>
                </a:cubicBezTo>
                <a:cubicBezTo>
                  <a:pt x="10112" y="63884"/>
                  <a:pt x="11460" y="63021"/>
                  <a:pt x="11460" y="63021"/>
                </a:cubicBezTo>
                <a:cubicBezTo>
                  <a:pt x="11460" y="63021"/>
                  <a:pt x="12134" y="61726"/>
                  <a:pt x="12134" y="61726"/>
                </a:cubicBezTo>
                <a:cubicBezTo>
                  <a:pt x="12134" y="61726"/>
                  <a:pt x="12808" y="60431"/>
                  <a:pt x="12808" y="60431"/>
                </a:cubicBezTo>
                <a:cubicBezTo>
                  <a:pt x="12134" y="59568"/>
                  <a:pt x="12134" y="59568"/>
                  <a:pt x="12134" y="59568"/>
                </a:cubicBezTo>
                <a:cubicBezTo>
                  <a:pt x="11460" y="59136"/>
                  <a:pt x="11460" y="59136"/>
                  <a:pt x="11460" y="59136"/>
                </a:cubicBezTo>
                <a:cubicBezTo>
                  <a:pt x="12808" y="58705"/>
                  <a:pt x="12808" y="58705"/>
                  <a:pt x="12808" y="58705"/>
                </a:cubicBezTo>
                <a:cubicBezTo>
                  <a:pt x="12808" y="58705"/>
                  <a:pt x="12808" y="58705"/>
                  <a:pt x="13483" y="58705"/>
                </a:cubicBezTo>
                <a:cubicBezTo>
                  <a:pt x="14157" y="58705"/>
                  <a:pt x="14831" y="58273"/>
                  <a:pt x="14831" y="58273"/>
                </a:cubicBezTo>
                <a:cubicBezTo>
                  <a:pt x="15505" y="58273"/>
                  <a:pt x="16853" y="57841"/>
                  <a:pt x="16853" y="57841"/>
                </a:cubicBezTo>
                <a:cubicBezTo>
                  <a:pt x="16853" y="57410"/>
                  <a:pt x="17528" y="57410"/>
                  <a:pt x="17528" y="57410"/>
                </a:cubicBezTo>
                <a:cubicBezTo>
                  <a:pt x="18202" y="57410"/>
                  <a:pt x="19550" y="56978"/>
                  <a:pt x="19550" y="56978"/>
                </a:cubicBezTo>
                <a:cubicBezTo>
                  <a:pt x="19550" y="56978"/>
                  <a:pt x="20224" y="56546"/>
                  <a:pt x="20224" y="56546"/>
                </a:cubicBezTo>
                <a:cubicBezTo>
                  <a:pt x="20224" y="56115"/>
                  <a:pt x="20224" y="56115"/>
                  <a:pt x="20224" y="56115"/>
                </a:cubicBezTo>
                <a:cubicBezTo>
                  <a:pt x="21573" y="55683"/>
                  <a:pt x="21573" y="55683"/>
                  <a:pt x="21573" y="55683"/>
                </a:cubicBezTo>
                <a:cubicBezTo>
                  <a:pt x="21573" y="55683"/>
                  <a:pt x="22247" y="55251"/>
                  <a:pt x="22247" y="54820"/>
                </a:cubicBezTo>
                <a:cubicBezTo>
                  <a:pt x="22247" y="54820"/>
                  <a:pt x="22921" y="53956"/>
                  <a:pt x="22921" y="53956"/>
                </a:cubicBezTo>
                <a:cubicBezTo>
                  <a:pt x="22921" y="53525"/>
                  <a:pt x="24943" y="52230"/>
                  <a:pt x="24943" y="52230"/>
                </a:cubicBezTo>
                <a:cubicBezTo>
                  <a:pt x="27640" y="49208"/>
                  <a:pt x="27640" y="49208"/>
                  <a:pt x="27640" y="49208"/>
                </a:cubicBezTo>
                <a:cubicBezTo>
                  <a:pt x="33707" y="43165"/>
                  <a:pt x="33707" y="43165"/>
                  <a:pt x="33707" y="43165"/>
                </a:cubicBezTo>
                <a:cubicBezTo>
                  <a:pt x="33033" y="42302"/>
                  <a:pt x="33033" y="42302"/>
                  <a:pt x="33033" y="42302"/>
                </a:cubicBezTo>
                <a:cubicBezTo>
                  <a:pt x="35056" y="40143"/>
                  <a:pt x="35056" y="40143"/>
                  <a:pt x="35056" y="40143"/>
                </a:cubicBezTo>
                <a:cubicBezTo>
                  <a:pt x="38426" y="36690"/>
                  <a:pt x="38426" y="36690"/>
                  <a:pt x="38426" y="36690"/>
                </a:cubicBezTo>
                <a:cubicBezTo>
                  <a:pt x="41797" y="31942"/>
                  <a:pt x="41797" y="31942"/>
                  <a:pt x="41797" y="31942"/>
                </a:cubicBezTo>
                <a:cubicBezTo>
                  <a:pt x="43820" y="29352"/>
                  <a:pt x="43820" y="29352"/>
                  <a:pt x="43820" y="29352"/>
                </a:cubicBezTo>
                <a:cubicBezTo>
                  <a:pt x="46516" y="26330"/>
                  <a:pt x="46516" y="26330"/>
                  <a:pt x="46516" y="26330"/>
                </a:cubicBezTo>
                <a:cubicBezTo>
                  <a:pt x="47865" y="23741"/>
                  <a:pt x="47865" y="23741"/>
                  <a:pt x="47865" y="23741"/>
                </a:cubicBezTo>
                <a:cubicBezTo>
                  <a:pt x="47865" y="20719"/>
                  <a:pt x="47865" y="20719"/>
                  <a:pt x="47865" y="20719"/>
                </a:cubicBezTo>
                <a:cubicBezTo>
                  <a:pt x="47865" y="18561"/>
                  <a:pt x="47865" y="18561"/>
                  <a:pt x="47865" y="18561"/>
                </a:cubicBezTo>
                <a:cubicBezTo>
                  <a:pt x="47865" y="16834"/>
                  <a:pt x="47865" y="16834"/>
                  <a:pt x="47865" y="16834"/>
                </a:cubicBezTo>
                <a:cubicBezTo>
                  <a:pt x="47865" y="15971"/>
                  <a:pt x="47865" y="15971"/>
                  <a:pt x="47865" y="15971"/>
                </a:cubicBezTo>
                <a:cubicBezTo>
                  <a:pt x="47865" y="15107"/>
                  <a:pt x="47865" y="15107"/>
                  <a:pt x="47865" y="15107"/>
                </a:cubicBezTo>
                <a:cubicBezTo>
                  <a:pt x="47191" y="13812"/>
                  <a:pt x="47191" y="13812"/>
                  <a:pt x="47191" y="13812"/>
                </a:cubicBezTo>
                <a:cubicBezTo>
                  <a:pt x="48539" y="12949"/>
                  <a:pt x="48539" y="12949"/>
                  <a:pt x="48539" y="12949"/>
                </a:cubicBezTo>
                <a:cubicBezTo>
                  <a:pt x="48539" y="12086"/>
                  <a:pt x="48539" y="12086"/>
                  <a:pt x="48539" y="12086"/>
                </a:cubicBezTo>
                <a:cubicBezTo>
                  <a:pt x="48539" y="11223"/>
                  <a:pt x="48539" y="11223"/>
                  <a:pt x="48539" y="11223"/>
                </a:cubicBezTo>
                <a:cubicBezTo>
                  <a:pt x="48539" y="10359"/>
                  <a:pt x="48539" y="10359"/>
                  <a:pt x="48539" y="10359"/>
                </a:cubicBezTo>
                <a:cubicBezTo>
                  <a:pt x="49213" y="9496"/>
                  <a:pt x="49213" y="9496"/>
                  <a:pt x="49213" y="9496"/>
                </a:cubicBezTo>
                <a:cubicBezTo>
                  <a:pt x="48539" y="8201"/>
                  <a:pt x="48539" y="8201"/>
                  <a:pt x="48539" y="8201"/>
                </a:cubicBezTo>
                <a:cubicBezTo>
                  <a:pt x="49213" y="7338"/>
                  <a:pt x="49213" y="7338"/>
                  <a:pt x="49213" y="7338"/>
                </a:cubicBezTo>
                <a:cubicBezTo>
                  <a:pt x="48539" y="6906"/>
                  <a:pt x="48539" y="6906"/>
                  <a:pt x="48539" y="6906"/>
                </a:cubicBezTo>
                <a:cubicBezTo>
                  <a:pt x="49213" y="5611"/>
                  <a:pt x="49213" y="5611"/>
                  <a:pt x="49213" y="5611"/>
                </a:cubicBezTo>
                <a:cubicBezTo>
                  <a:pt x="49213" y="4748"/>
                  <a:pt x="49213" y="4748"/>
                  <a:pt x="49213" y="4748"/>
                </a:cubicBezTo>
                <a:lnTo>
                  <a:pt x="49887" y="3884"/>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1" name="Shape 2046">
            <a:extLst>
              <a:ext uri="{FF2B5EF4-FFF2-40B4-BE49-F238E27FC236}">
                <a16:creationId xmlns:a16="http://schemas.microsoft.com/office/drawing/2014/main" id="{BF4B9FF4-D0A6-4B01-53A7-88872C9006C5}"/>
              </a:ext>
            </a:extLst>
          </p:cNvPr>
          <p:cNvSpPr/>
          <p:nvPr/>
        </p:nvSpPr>
        <p:spPr>
          <a:xfrm>
            <a:off x="6921160" y="3667300"/>
            <a:ext cx="1128774" cy="1449272"/>
          </a:xfrm>
          <a:custGeom>
            <a:avLst/>
            <a:gdLst/>
            <a:ahLst/>
            <a:cxnLst/>
            <a:rect l="0" t="0" r="0" b="0"/>
            <a:pathLst>
              <a:path w="120000" h="120000" extrusionOk="0">
                <a:moveTo>
                  <a:pt x="105769" y="94430"/>
                </a:moveTo>
                <a:cubicBezTo>
                  <a:pt x="105769" y="94430"/>
                  <a:pt x="105769" y="94430"/>
                  <a:pt x="105769" y="94430"/>
                </a:cubicBezTo>
                <a:cubicBezTo>
                  <a:pt x="105769" y="95302"/>
                  <a:pt x="105769" y="95302"/>
                  <a:pt x="105769" y="95302"/>
                </a:cubicBezTo>
                <a:cubicBezTo>
                  <a:pt x="106153" y="96755"/>
                  <a:pt x="106153" y="96755"/>
                  <a:pt x="106153" y="96755"/>
                </a:cubicBezTo>
                <a:cubicBezTo>
                  <a:pt x="106153" y="97627"/>
                  <a:pt x="106153" y="97627"/>
                  <a:pt x="106153" y="97627"/>
                </a:cubicBezTo>
                <a:cubicBezTo>
                  <a:pt x="106153" y="97627"/>
                  <a:pt x="105769" y="98208"/>
                  <a:pt x="105384" y="98208"/>
                </a:cubicBezTo>
                <a:cubicBezTo>
                  <a:pt x="105384" y="98208"/>
                  <a:pt x="105000" y="98498"/>
                  <a:pt x="104615" y="98498"/>
                </a:cubicBezTo>
                <a:cubicBezTo>
                  <a:pt x="104230" y="98208"/>
                  <a:pt x="103846" y="97917"/>
                  <a:pt x="103846" y="97917"/>
                </a:cubicBezTo>
                <a:cubicBezTo>
                  <a:pt x="101538" y="97917"/>
                  <a:pt x="101538" y="97917"/>
                  <a:pt x="101538" y="97917"/>
                </a:cubicBezTo>
                <a:cubicBezTo>
                  <a:pt x="101538" y="97917"/>
                  <a:pt x="101538" y="98498"/>
                  <a:pt x="101538" y="98789"/>
                </a:cubicBezTo>
                <a:cubicBezTo>
                  <a:pt x="101153" y="99370"/>
                  <a:pt x="101153" y="99370"/>
                  <a:pt x="101153" y="99370"/>
                </a:cubicBezTo>
                <a:cubicBezTo>
                  <a:pt x="101153" y="100823"/>
                  <a:pt x="101153" y="100823"/>
                  <a:pt x="101153" y="100823"/>
                </a:cubicBezTo>
                <a:cubicBezTo>
                  <a:pt x="99230" y="102276"/>
                  <a:pt x="99230" y="102276"/>
                  <a:pt x="99230" y="102276"/>
                </a:cubicBezTo>
                <a:cubicBezTo>
                  <a:pt x="98846" y="102276"/>
                  <a:pt x="98846" y="102276"/>
                  <a:pt x="98846" y="102276"/>
                </a:cubicBezTo>
                <a:cubicBezTo>
                  <a:pt x="98846" y="102276"/>
                  <a:pt x="98461" y="102566"/>
                  <a:pt x="98461" y="102566"/>
                </a:cubicBezTo>
                <a:cubicBezTo>
                  <a:pt x="98461" y="102566"/>
                  <a:pt x="96538" y="103147"/>
                  <a:pt x="96538" y="103147"/>
                </a:cubicBezTo>
                <a:cubicBezTo>
                  <a:pt x="95769" y="103728"/>
                  <a:pt x="95769" y="103728"/>
                  <a:pt x="95769" y="103728"/>
                </a:cubicBezTo>
                <a:cubicBezTo>
                  <a:pt x="95384" y="103728"/>
                  <a:pt x="95384" y="103728"/>
                  <a:pt x="95384" y="103728"/>
                </a:cubicBezTo>
                <a:cubicBezTo>
                  <a:pt x="95384" y="103728"/>
                  <a:pt x="94230" y="104309"/>
                  <a:pt x="93461" y="104891"/>
                </a:cubicBezTo>
                <a:cubicBezTo>
                  <a:pt x="92307" y="105472"/>
                  <a:pt x="92307" y="105472"/>
                  <a:pt x="92307" y="105472"/>
                </a:cubicBezTo>
                <a:cubicBezTo>
                  <a:pt x="92307" y="105472"/>
                  <a:pt x="92307" y="105472"/>
                  <a:pt x="92307" y="105472"/>
                </a:cubicBezTo>
                <a:cubicBezTo>
                  <a:pt x="92307" y="105472"/>
                  <a:pt x="92307" y="105472"/>
                  <a:pt x="92307" y="105472"/>
                </a:cubicBezTo>
                <a:cubicBezTo>
                  <a:pt x="93076" y="106924"/>
                  <a:pt x="93076" y="106924"/>
                  <a:pt x="93076" y="106924"/>
                </a:cubicBezTo>
                <a:cubicBezTo>
                  <a:pt x="94230" y="107796"/>
                  <a:pt x="94230" y="107796"/>
                  <a:pt x="94230" y="107796"/>
                </a:cubicBezTo>
                <a:cubicBezTo>
                  <a:pt x="95384" y="109249"/>
                  <a:pt x="95384" y="109249"/>
                  <a:pt x="95384" y="109249"/>
                </a:cubicBezTo>
                <a:cubicBezTo>
                  <a:pt x="95384" y="110121"/>
                  <a:pt x="95384" y="110121"/>
                  <a:pt x="95384" y="110121"/>
                </a:cubicBezTo>
                <a:cubicBezTo>
                  <a:pt x="95384" y="110121"/>
                  <a:pt x="94615" y="110702"/>
                  <a:pt x="94615" y="110702"/>
                </a:cubicBezTo>
                <a:cubicBezTo>
                  <a:pt x="94615" y="110992"/>
                  <a:pt x="94230" y="111573"/>
                  <a:pt x="94615" y="111573"/>
                </a:cubicBezTo>
                <a:cubicBezTo>
                  <a:pt x="95000" y="111573"/>
                  <a:pt x="96538" y="111864"/>
                  <a:pt x="96538" y="111864"/>
                </a:cubicBezTo>
                <a:cubicBezTo>
                  <a:pt x="96538" y="111864"/>
                  <a:pt x="96923" y="111864"/>
                  <a:pt x="96923" y="111864"/>
                </a:cubicBezTo>
                <a:cubicBezTo>
                  <a:pt x="97307" y="111864"/>
                  <a:pt x="97307" y="112154"/>
                  <a:pt x="97307" y="112154"/>
                </a:cubicBezTo>
                <a:cubicBezTo>
                  <a:pt x="97307" y="113317"/>
                  <a:pt x="97307" y="113317"/>
                  <a:pt x="97307" y="113317"/>
                </a:cubicBezTo>
                <a:cubicBezTo>
                  <a:pt x="97307" y="113317"/>
                  <a:pt x="97307" y="113607"/>
                  <a:pt x="97307" y="114769"/>
                </a:cubicBezTo>
                <a:cubicBezTo>
                  <a:pt x="97307" y="115932"/>
                  <a:pt x="96923" y="115641"/>
                  <a:pt x="96923" y="115641"/>
                </a:cubicBezTo>
                <a:cubicBezTo>
                  <a:pt x="96923" y="115641"/>
                  <a:pt x="95000" y="115060"/>
                  <a:pt x="95000" y="115060"/>
                </a:cubicBezTo>
                <a:cubicBezTo>
                  <a:pt x="95000" y="115060"/>
                  <a:pt x="94230" y="114479"/>
                  <a:pt x="94230" y="114479"/>
                </a:cubicBezTo>
                <a:cubicBezTo>
                  <a:pt x="93846" y="114188"/>
                  <a:pt x="93846" y="113898"/>
                  <a:pt x="93846" y="113607"/>
                </a:cubicBezTo>
                <a:cubicBezTo>
                  <a:pt x="93846" y="113317"/>
                  <a:pt x="94230" y="112736"/>
                  <a:pt x="94230" y="112736"/>
                </a:cubicBezTo>
                <a:cubicBezTo>
                  <a:pt x="94230" y="112736"/>
                  <a:pt x="92692" y="112445"/>
                  <a:pt x="92692" y="112445"/>
                </a:cubicBezTo>
                <a:cubicBezTo>
                  <a:pt x="92692" y="112445"/>
                  <a:pt x="91538" y="112445"/>
                  <a:pt x="91153" y="112445"/>
                </a:cubicBezTo>
                <a:cubicBezTo>
                  <a:pt x="90769" y="112445"/>
                  <a:pt x="90384" y="113026"/>
                  <a:pt x="90384" y="113026"/>
                </a:cubicBezTo>
                <a:cubicBezTo>
                  <a:pt x="90000" y="113317"/>
                  <a:pt x="89615" y="113026"/>
                  <a:pt x="89230" y="113026"/>
                </a:cubicBezTo>
                <a:cubicBezTo>
                  <a:pt x="89230" y="113026"/>
                  <a:pt x="88846" y="112445"/>
                  <a:pt x="88846" y="112445"/>
                </a:cubicBezTo>
                <a:cubicBezTo>
                  <a:pt x="88461" y="112445"/>
                  <a:pt x="86923" y="112154"/>
                  <a:pt x="86538" y="112154"/>
                </a:cubicBezTo>
                <a:cubicBezTo>
                  <a:pt x="86538" y="112154"/>
                  <a:pt x="85769" y="112154"/>
                  <a:pt x="85000" y="112154"/>
                </a:cubicBezTo>
                <a:cubicBezTo>
                  <a:pt x="84615" y="112445"/>
                  <a:pt x="85000" y="112445"/>
                  <a:pt x="85384" y="113317"/>
                </a:cubicBezTo>
                <a:cubicBezTo>
                  <a:pt x="85384" y="114188"/>
                  <a:pt x="85000" y="113607"/>
                  <a:pt x="84615" y="113607"/>
                </a:cubicBezTo>
                <a:cubicBezTo>
                  <a:pt x="84230" y="113607"/>
                  <a:pt x="84230" y="113607"/>
                  <a:pt x="83461" y="113607"/>
                </a:cubicBezTo>
                <a:cubicBezTo>
                  <a:pt x="82692" y="113607"/>
                  <a:pt x="82307" y="113607"/>
                  <a:pt x="81538" y="113607"/>
                </a:cubicBezTo>
                <a:cubicBezTo>
                  <a:pt x="81153" y="113898"/>
                  <a:pt x="81153" y="113898"/>
                  <a:pt x="81153" y="114188"/>
                </a:cubicBezTo>
                <a:cubicBezTo>
                  <a:pt x="80769" y="114479"/>
                  <a:pt x="80000" y="114479"/>
                  <a:pt x="79615" y="114479"/>
                </a:cubicBezTo>
                <a:cubicBezTo>
                  <a:pt x="79230" y="114479"/>
                  <a:pt x="77692" y="114479"/>
                  <a:pt x="77692" y="114479"/>
                </a:cubicBezTo>
                <a:cubicBezTo>
                  <a:pt x="77307" y="114479"/>
                  <a:pt x="76923" y="115060"/>
                  <a:pt x="76538" y="115351"/>
                </a:cubicBezTo>
                <a:cubicBezTo>
                  <a:pt x="76538" y="115351"/>
                  <a:pt x="75000" y="115351"/>
                  <a:pt x="75000" y="115351"/>
                </a:cubicBezTo>
                <a:cubicBezTo>
                  <a:pt x="74615" y="115641"/>
                  <a:pt x="74615" y="115641"/>
                  <a:pt x="74230" y="115932"/>
                </a:cubicBezTo>
                <a:cubicBezTo>
                  <a:pt x="73461" y="116222"/>
                  <a:pt x="73461" y="116222"/>
                  <a:pt x="73076" y="116803"/>
                </a:cubicBezTo>
                <a:cubicBezTo>
                  <a:pt x="72307" y="117384"/>
                  <a:pt x="72692" y="117094"/>
                  <a:pt x="71153" y="116803"/>
                </a:cubicBezTo>
                <a:cubicBezTo>
                  <a:pt x="70000" y="116803"/>
                  <a:pt x="70769" y="117094"/>
                  <a:pt x="70384" y="117094"/>
                </a:cubicBezTo>
                <a:cubicBezTo>
                  <a:pt x="70000" y="117094"/>
                  <a:pt x="69615" y="117384"/>
                  <a:pt x="69230" y="117675"/>
                </a:cubicBezTo>
                <a:cubicBezTo>
                  <a:pt x="69230" y="117966"/>
                  <a:pt x="68461" y="117384"/>
                  <a:pt x="68076" y="117384"/>
                </a:cubicBezTo>
                <a:cubicBezTo>
                  <a:pt x="67692" y="117675"/>
                  <a:pt x="67692" y="117094"/>
                  <a:pt x="67692" y="116222"/>
                </a:cubicBezTo>
                <a:cubicBezTo>
                  <a:pt x="67307" y="115641"/>
                  <a:pt x="66538" y="115641"/>
                  <a:pt x="66538" y="115641"/>
                </a:cubicBezTo>
                <a:cubicBezTo>
                  <a:pt x="66538" y="115641"/>
                  <a:pt x="65769" y="115641"/>
                  <a:pt x="65769" y="115351"/>
                </a:cubicBezTo>
                <a:cubicBezTo>
                  <a:pt x="65769" y="115060"/>
                  <a:pt x="64230" y="115060"/>
                  <a:pt x="63846" y="115060"/>
                </a:cubicBezTo>
                <a:cubicBezTo>
                  <a:pt x="63846" y="115060"/>
                  <a:pt x="62692" y="115060"/>
                  <a:pt x="62692" y="115060"/>
                </a:cubicBezTo>
                <a:cubicBezTo>
                  <a:pt x="62692" y="115060"/>
                  <a:pt x="61538" y="115060"/>
                  <a:pt x="61538" y="115351"/>
                </a:cubicBezTo>
                <a:cubicBezTo>
                  <a:pt x="61538" y="115351"/>
                  <a:pt x="61153" y="115351"/>
                  <a:pt x="60384" y="115641"/>
                </a:cubicBezTo>
                <a:cubicBezTo>
                  <a:pt x="59230" y="115932"/>
                  <a:pt x="60000" y="115641"/>
                  <a:pt x="60000" y="116222"/>
                </a:cubicBezTo>
                <a:cubicBezTo>
                  <a:pt x="60384" y="116513"/>
                  <a:pt x="60384" y="116803"/>
                  <a:pt x="60384" y="116803"/>
                </a:cubicBezTo>
                <a:cubicBezTo>
                  <a:pt x="60769" y="117094"/>
                  <a:pt x="60384" y="116803"/>
                  <a:pt x="60384" y="117384"/>
                </a:cubicBezTo>
                <a:cubicBezTo>
                  <a:pt x="60000" y="117966"/>
                  <a:pt x="60000" y="117675"/>
                  <a:pt x="60000" y="118256"/>
                </a:cubicBezTo>
                <a:cubicBezTo>
                  <a:pt x="59615" y="118547"/>
                  <a:pt x="59615" y="118256"/>
                  <a:pt x="59230" y="119128"/>
                </a:cubicBezTo>
                <a:cubicBezTo>
                  <a:pt x="58846" y="119709"/>
                  <a:pt x="59230" y="119128"/>
                  <a:pt x="58846" y="119709"/>
                </a:cubicBezTo>
                <a:cubicBezTo>
                  <a:pt x="58461" y="120000"/>
                  <a:pt x="57692" y="119709"/>
                  <a:pt x="56923" y="119418"/>
                </a:cubicBezTo>
                <a:cubicBezTo>
                  <a:pt x="56538" y="119418"/>
                  <a:pt x="56923" y="119128"/>
                  <a:pt x="56923" y="118547"/>
                </a:cubicBezTo>
                <a:cubicBezTo>
                  <a:pt x="57307" y="117966"/>
                  <a:pt x="56923" y="118256"/>
                  <a:pt x="56923" y="117966"/>
                </a:cubicBezTo>
                <a:cubicBezTo>
                  <a:pt x="56923" y="117675"/>
                  <a:pt x="56538" y="117966"/>
                  <a:pt x="55769" y="118256"/>
                </a:cubicBezTo>
                <a:cubicBezTo>
                  <a:pt x="55384" y="118256"/>
                  <a:pt x="55384" y="117675"/>
                  <a:pt x="55769" y="117094"/>
                </a:cubicBezTo>
                <a:cubicBezTo>
                  <a:pt x="55769" y="116513"/>
                  <a:pt x="55384" y="116803"/>
                  <a:pt x="55384" y="116513"/>
                </a:cubicBezTo>
                <a:cubicBezTo>
                  <a:pt x="55384" y="116513"/>
                  <a:pt x="55000" y="116222"/>
                  <a:pt x="54615" y="116222"/>
                </a:cubicBezTo>
                <a:cubicBezTo>
                  <a:pt x="54230" y="116222"/>
                  <a:pt x="53846" y="115932"/>
                  <a:pt x="53846" y="115932"/>
                </a:cubicBezTo>
                <a:cubicBezTo>
                  <a:pt x="53461" y="115641"/>
                  <a:pt x="52692" y="115060"/>
                  <a:pt x="52307" y="114769"/>
                </a:cubicBezTo>
                <a:cubicBezTo>
                  <a:pt x="51538" y="114479"/>
                  <a:pt x="50769" y="114769"/>
                  <a:pt x="50769" y="114769"/>
                </a:cubicBezTo>
                <a:cubicBezTo>
                  <a:pt x="50769" y="114769"/>
                  <a:pt x="50000" y="115351"/>
                  <a:pt x="49230" y="115932"/>
                </a:cubicBezTo>
                <a:cubicBezTo>
                  <a:pt x="49230" y="115932"/>
                  <a:pt x="49230" y="116222"/>
                  <a:pt x="49230" y="116222"/>
                </a:cubicBezTo>
                <a:cubicBezTo>
                  <a:pt x="48846" y="116222"/>
                  <a:pt x="48846" y="116222"/>
                  <a:pt x="48846" y="115932"/>
                </a:cubicBezTo>
                <a:cubicBezTo>
                  <a:pt x="48846" y="115932"/>
                  <a:pt x="48461" y="115641"/>
                  <a:pt x="48461" y="115641"/>
                </a:cubicBezTo>
                <a:cubicBezTo>
                  <a:pt x="48461" y="115641"/>
                  <a:pt x="48461" y="115060"/>
                  <a:pt x="48076" y="115060"/>
                </a:cubicBezTo>
                <a:cubicBezTo>
                  <a:pt x="48076" y="115060"/>
                  <a:pt x="47692" y="115060"/>
                  <a:pt x="47307" y="114769"/>
                </a:cubicBezTo>
                <a:cubicBezTo>
                  <a:pt x="46923" y="114769"/>
                  <a:pt x="46538" y="114479"/>
                  <a:pt x="46538" y="114479"/>
                </a:cubicBezTo>
                <a:cubicBezTo>
                  <a:pt x="46153" y="114479"/>
                  <a:pt x="45384" y="113898"/>
                  <a:pt x="45384" y="113898"/>
                </a:cubicBezTo>
                <a:cubicBezTo>
                  <a:pt x="45384" y="113898"/>
                  <a:pt x="45384" y="113898"/>
                  <a:pt x="45000" y="113898"/>
                </a:cubicBezTo>
                <a:cubicBezTo>
                  <a:pt x="45000" y="113898"/>
                  <a:pt x="44615" y="113607"/>
                  <a:pt x="44615" y="113607"/>
                </a:cubicBezTo>
                <a:cubicBezTo>
                  <a:pt x="44230" y="113607"/>
                  <a:pt x="44230" y="113607"/>
                  <a:pt x="44230" y="113607"/>
                </a:cubicBezTo>
                <a:cubicBezTo>
                  <a:pt x="44230" y="113607"/>
                  <a:pt x="44230" y="113607"/>
                  <a:pt x="44230" y="113607"/>
                </a:cubicBezTo>
                <a:cubicBezTo>
                  <a:pt x="43846" y="113607"/>
                  <a:pt x="43846" y="113607"/>
                  <a:pt x="43461" y="113317"/>
                </a:cubicBezTo>
                <a:cubicBezTo>
                  <a:pt x="42692" y="113317"/>
                  <a:pt x="43076" y="113317"/>
                  <a:pt x="42307" y="113317"/>
                </a:cubicBezTo>
                <a:cubicBezTo>
                  <a:pt x="41923" y="113317"/>
                  <a:pt x="41538" y="113317"/>
                  <a:pt x="41538" y="113317"/>
                </a:cubicBezTo>
                <a:cubicBezTo>
                  <a:pt x="41538" y="113317"/>
                  <a:pt x="41153" y="113026"/>
                  <a:pt x="40384" y="113026"/>
                </a:cubicBezTo>
                <a:cubicBezTo>
                  <a:pt x="40000" y="113317"/>
                  <a:pt x="39230" y="113607"/>
                  <a:pt x="38846" y="113607"/>
                </a:cubicBezTo>
                <a:cubicBezTo>
                  <a:pt x="38846" y="113607"/>
                  <a:pt x="38461" y="113317"/>
                  <a:pt x="38461" y="113317"/>
                </a:cubicBezTo>
                <a:cubicBezTo>
                  <a:pt x="38461" y="113317"/>
                  <a:pt x="38461" y="113026"/>
                  <a:pt x="38461" y="113026"/>
                </a:cubicBezTo>
                <a:cubicBezTo>
                  <a:pt x="38461" y="113026"/>
                  <a:pt x="38076" y="112736"/>
                  <a:pt x="37692" y="112445"/>
                </a:cubicBezTo>
                <a:cubicBezTo>
                  <a:pt x="37692" y="112445"/>
                  <a:pt x="37307" y="112445"/>
                  <a:pt x="37307" y="112445"/>
                </a:cubicBezTo>
                <a:cubicBezTo>
                  <a:pt x="37307" y="112445"/>
                  <a:pt x="37307" y="112445"/>
                  <a:pt x="37307" y="112736"/>
                </a:cubicBezTo>
                <a:cubicBezTo>
                  <a:pt x="37307" y="113026"/>
                  <a:pt x="38076" y="113026"/>
                  <a:pt x="37307" y="113026"/>
                </a:cubicBezTo>
                <a:cubicBezTo>
                  <a:pt x="36923" y="112736"/>
                  <a:pt x="36538" y="112736"/>
                  <a:pt x="36538" y="112736"/>
                </a:cubicBezTo>
                <a:cubicBezTo>
                  <a:pt x="35384" y="113026"/>
                  <a:pt x="35384" y="113026"/>
                  <a:pt x="35384" y="113026"/>
                </a:cubicBezTo>
                <a:cubicBezTo>
                  <a:pt x="35769" y="112736"/>
                  <a:pt x="35769" y="112736"/>
                  <a:pt x="35769" y="112736"/>
                </a:cubicBezTo>
                <a:cubicBezTo>
                  <a:pt x="35769" y="112736"/>
                  <a:pt x="36153" y="112736"/>
                  <a:pt x="36153" y="112736"/>
                </a:cubicBezTo>
                <a:cubicBezTo>
                  <a:pt x="36153" y="112445"/>
                  <a:pt x="36153" y="112445"/>
                  <a:pt x="36153" y="112445"/>
                </a:cubicBezTo>
                <a:cubicBezTo>
                  <a:pt x="36153" y="112445"/>
                  <a:pt x="36153" y="112154"/>
                  <a:pt x="36153" y="112154"/>
                </a:cubicBezTo>
                <a:cubicBezTo>
                  <a:pt x="36538" y="112154"/>
                  <a:pt x="36923" y="111864"/>
                  <a:pt x="36538" y="111864"/>
                </a:cubicBezTo>
                <a:cubicBezTo>
                  <a:pt x="36153" y="111864"/>
                  <a:pt x="35769" y="111864"/>
                  <a:pt x="35769" y="111864"/>
                </a:cubicBezTo>
                <a:cubicBezTo>
                  <a:pt x="35769" y="111573"/>
                  <a:pt x="35769" y="111573"/>
                  <a:pt x="35769" y="111573"/>
                </a:cubicBezTo>
                <a:cubicBezTo>
                  <a:pt x="35769" y="111573"/>
                  <a:pt x="35384" y="111283"/>
                  <a:pt x="35384" y="111283"/>
                </a:cubicBezTo>
                <a:cubicBezTo>
                  <a:pt x="35384" y="111573"/>
                  <a:pt x="35384" y="111864"/>
                  <a:pt x="35384" y="111864"/>
                </a:cubicBezTo>
                <a:cubicBezTo>
                  <a:pt x="35000" y="111864"/>
                  <a:pt x="35000" y="111864"/>
                  <a:pt x="35000" y="111573"/>
                </a:cubicBezTo>
                <a:cubicBezTo>
                  <a:pt x="35000" y="111283"/>
                  <a:pt x="35000" y="111283"/>
                  <a:pt x="35000" y="111283"/>
                </a:cubicBezTo>
                <a:cubicBezTo>
                  <a:pt x="34615" y="111283"/>
                  <a:pt x="34230" y="111283"/>
                  <a:pt x="34230" y="111283"/>
                </a:cubicBezTo>
                <a:cubicBezTo>
                  <a:pt x="34230" y="111283"/>
                  <a:pt x="34615" y="111573"/>
                  <a:pt x="33846" y="111573"/>
                </a:cubicBezTo>
                <a:cubicBezTo>
                  <a:pt x="33461" y="111573"/>
                  <a:pt x="33076" y="111864"/>
                  <a:pt x="32692" y="111864"/>
                </a:cubicBezTo>
                <a:cubicBezTo>
                  <a:pt x="32307" y="112154"/>
                  <a:pt x="32307" y="112445"/>
                  <a:pt x="32307" y="112445"/>
                </a:cubicBezTo>
                <a:cubicBezTo>
                  <a:pt x="32307" y="112736"/>
                  <a:pt x="31538" y="112736"/>
                  <a:pt x="31538" y="113026"/>
                </a:cubicBezTo>
                <a:cubicBezTo>
                  <a:pt x="31923" y="113026"/>
                  <a:pt x="31538" y="113026"/>
                  <a:pt x="32307" y="113317"/>
                </a:cubicBezTo>
                <a:cubicBezTo>
                  <a:pt x="32692" y="113317"/>
                  <a:pt x="32692" y="113317"/>
                  <a:pt x="33076" y="113317"/>
                </a:cubicBezTo>
                <a:cubicBezTo>
                  <a:pt x="33461" y="113607"/>
                  <a:pt x="33846" y="113317"/>
                  <a:pt x="33846" y="113317"/>
                </a:cubicBezTo>
                <a:cubicBezTo>
                  <a:pt x="33846" y="113317"/>
                  <a:pt x="33846" y="113317"/>
                  <a:pt x="34230" y="113607"/>
                </a:cubicBezTo>
                <a:cubicBezTo>
                  <a:pt x="34230" y="113607"/>
                  <a:pt x="34615" y="113317"/>
                  <a:pt x="34615" y="113607"/>
                </a:cubicBezTo>
                <a:cubicBezTo>
                  <a:pt x="34615" y="113898"/>
                  <a:pt x="35000" y="114188"/>
                  <a:pt x="34615" y="114188"/>
                </a:cubicBezTo>
                <a:cubicBezTo>
                  <a:pt x="34230" y="114188"/>
                  <a:pt x="33846" y="114479"/>
                  <a:pt x="33846" y="114188"/>
                </a:cubicBezTo>
                <a:cubicBezTo>
                  <a:pt x="33846" y="114188"/>
                  <a:pt x="33846" y="113898"/>
                  <a:pt x="33461" y="113898"/>
                </a:cubicBezTo>
                <a:cubicBezTo>
                  <a:pt x="33461" y="113898"/>
                  <a:pt x="33076" y="113898"/>
                  <a:pt x="33076" y="113898"/>
                </a:cubicBezTo>
                <a:cubicBezTo>
                  <a:pt x="32692" y="114479"/>
                  <a:pt x="32692" y="114479"/>
                  <a:pt x="32692" y="114479"/>
                </a:cubicBezTo>
                <a:cubicBezTo>
                  <a:pt x="32692" y="114479"/>
                  <a:pt x="32692" y="114769"/>
                  <a:pt x="32307" y="114769"/>
                </a:cubicBezTo>
                <a:cubicBezTo>
                  <a:pt x="31923" y="114769"/>
                  <a:pt x="32307" y="114769"/>
                  <a:pt x="31538" y="114769"/>
                </a:cubicBezTo>
                <a:cubicBezTo>
                  <a:pt x="30769" y="114769"/>
                  <a:pt x="30769" y="114479"/>
                  <a:pt x="30384" y="114479"/>
                </a:cubicBezTo>
                <a:cubicBezTo>
                  <a:pt x="30384" y="114479"/>
                  <a:pt x="30384" y="114479"/>
                  <a:pt x="30000" y="114479"/>
                </a:cubicBezTo>
                <a:cubicBezTo>
                  <a:pt x="30000" y="114479"/>
                  <a:pt x="29230" y="113898"/>
                  <a:pt x="28846" y="114479"/>
                </a:cubicBezTo>
                <a:cubicBezTo>
                  <a:pt x="28461" y="114769"/>
                  <a:pt x="28076" y="115060"/>
                  <a:pt x="28076" y="115060"/>
                </a:cubicBezTo>
                <a:cubicBezTo>
                  <a:pt x="26923" y="115060"/>
                  <a:pt x="26923" y="115060"/>
                  <a:pt x="26923" y="115060"/>
                </a:cubicBezTo>
                <a:cubicBezTo>
                  <a:pt x="26923" y="115060"/>
                  <a:pt x="26538" y="115060"/>
                  <a:pt x="26153" y="115060"/>
                </a:cubicBezTo>
                <a:cubicBezTo>
                  <a:pt x="25769" y="115060"/>
                  <a:pt x="25384" y="115060"/>
                  <a:pt x="25384" y="115060"/>
                </a:cubicBezTo>
                <a:cubicBezTo>
                  <a:pt x="25000" y="115351"/>
                  <a:pt x="24615" y="114479"/>
                  <a:pt x="24615" y="114479"/>
                </a:cubicBezTo>
                <a:cubicBezTo>
                  <a:pt x="24615" y="114479"/>
                  <a:pt x="25000" y="113898"/>
                  <a:pt x="23846" y="114479"/>
                </a:cubicBezTo>
                <a:cubicBezTo>
                  <a:pt x="22692" y="115060"/>
                  <a:pt x="22307" y="115060"/>
                  <a:pt x="22307" y="115060"/>
                </a:cubicBezTo>
                <a:cubicBezTo>
                  <a:pt x="22307" y="115060"/>
                  <a:pt x="21923" y="115060"/>
                  <a:pt x="21923" y="115351"/>
                </a:cubicBezTo>
                <a:cubicBezTo>
                  <a:pt x="21923" y="115060"/>
                  <a:pt x="21923" y="115060"/>
                  <a:pt x="21923" y="115060"/>
                </a:cubicBezTo>
                <a:cubicBezTo>
                  <a:pt x="21923" y="115060"/>
                  <a:pt x="21923" y="115060"/>
                  <a:pt x="21923" y="115060"/>
                </a:cubicBezTo>
                <a:cubicBezTo>
                  <a:pt x="21923" y="115060"/>
                  <a:pt x="21923" y="115060"/>
                  <a:pt x="21923" y="115060"/>
                </a:cubicBezTo>
                <a:cubicBezTo>
                  <a:pt x="21923" y="115060"/>
                  <a:pt x="21923" y="115060"/>
                  <a:pt x="21923" y="115060"/>
                </a:cubicBezTo>
                <a:cubicBezTo>
                  <a:pt x="21923" y="115060"/>
                  <a:pt x="21923" y="115060"/>
                  <a:pt x="21923" y="115060"/>
                </a:cubicBezTo>
                <a:cubicBezTo>
                  <a:pt x="21923" y="115060"/>
                  <a:pt x="21923" y="115060"/>
                  <a:pt x="21923" y="115060"/>
                </a:cubicBezTo>
                <a:cubicBezTo>
                  <a:pt x="21538" y="115060"/>
                  <a:pt x="21538" y="115060"/>
                  <a:pt x="21538" y="114769"/>
                </a:cubicBezTo>
                <a:cubicBezTo>
                  <a:pt x="21538" y="114769"/>
                  <a:pt x="21538" y="114769"/>
                  <a:pt x="21538" y="114769"/>
                </a:cubicBezTo>
                <a:cubicBezTo>
                  <a:pt x="21538" y="114769"/>
                  <a:pt x="21153" y="114769"/>
                  <a:pt x="21153" y="114479"/>
                </a:cubicBezTo>
                <a:cubicBezTo>
                  <a:pt x="20384" y="113898"/>
                  <a:pt x="19230" y="112736"/>
                  <a:pt x="19230" y="112736"/>
                </a:cubicBezTo>
                <a:cubicBezTo>
                  <a:pt x="20000" y="111573"/>
                  <a:pt x="20000" y="111573"/>
                  <a:pt x="20000" y="111573"/>
                </a:cubicBezTo>
                <a:cubicBezTo>
                  <a:pt x="20000" y="111573"/>
                  <a:pt x="20384" y="109539"/>
                  <a:pt x="20384" y="108958"/>
                </a:cubicBezTo>
                <a:cubicBezTo>
                  <a:pt x="20384" y="108668"/>
                  <a:pt x="20384" y="106924"/>
                  <a:pt x="20384" y="106924"/>
                </a:cubicBezTo>
                <a:cubicBezTo>
                  <a:pt x="20384" y="106924"/>
                  <a:pt x="18846" y="106634"/>
                  <a:pt x="20000" y="105762"/>
                </a:cubicBezTo>
                <a:cubicBezTo>
                  <a:pt x="21153" y="104600"/>
                  <a:pt x="22307" y="103147"/>
                  <a:pt x="22307" y="103147"/>
                </a:cubicBezTo>
                <a:cubicBezTo>
                  <a:pt x="22307" y="100242"/>
                  <a:pt x="22307" y="100242"/>
                  <a:pt x="22307" y="100242"/>
                </a:cubicBezTo>
                <a:cubicBezTo>
                  <a:pt x="22307" y="100242"/>
                  <a:pt x="21153" y="99370"/>
                  <a:pt x="22692" y="98789"/>
                </a:cubicBezTo>
                <a:cubicBezTo>
                  <a:pt x="24230" y="97917"/>
                  <a:pt x="26923" y="95302"/>
                  <a:pt x="26923" y="95302"/>
                </a:cubicBezTo>
                <a:cubicBezTo>
                  <a:pt x="29615" y="92978"/>
                  <a:pt x="29615" y="92978"/>
                  <a:pt x="29615" y="92978"/>
                </a:cubicBezTo>
                <a:cubicBezTo>
                  <a:pt x="25000" y="92106"/>
                  <a:pt x="25000" y="92106"/>
                  <a:pt x="25000" y="92106"/>
                </a:cubicBezTo>
                <a:cubicBezTo>
                  <a:pt x="22307" y="91815"/>
                  <a:pt x="22307" y="91815"/>
                  <a:pt x="22307" y="91815"/>
                </a:cubicBezTo>
                <a:cubicBezTo>
                  <a:pt x="20384" y="90944"/>
                  <a:pt x="20384" y="90944"/>
                  <a:pt x="20384" y="90944"/>
                </a:cubicBezTo>
                <a:cubicBezTo>
                  <a:pt x="19230" y="89491"/>
                  <a:pt x="19230" y="89491"/>
                  <a:pt x="19230" y="89491"/>
                </a:cubicBezTo>
                <a:cubicBezTo>
                  <a:pt x="18076" y="90072"/>
                  <a:pt x="18076" y="90072"/>
                  <a:pt x="18076" y="90072"/>
                </a:cubicBezTo>
                <a:cubicBezTo>
                  <a:pt x="16923" y="90653"/>
                  <a:pt x="16923" y="90653"/>
                  <a:pt x="16923" y="90653"/>
                </a:cubicBezTo>
                <a:cubicBezTo>
                  <a:pt x="14230" y="90363"/>
                  <a:pt x="14230" y="90363"/>
                  <a:pt x="14230" y="90363"/>
                </a:cubicBezTo>
                <a:cubicBezTo>
                  <a:pt x="12307" y="88910"/>
                  <a:pt x="12307" y="88910"/>
                  <a:pt x="12307" y="88910"/>
                </a:cubicBezTo>
                <a:cubicBezTo>
                  <a:pt x="10769" y="89782"/>
                  <a:pt x="10769" y="89782"/>
                  <a:pt x="10769" y="89782"/>
                </a:cubicBezTo>
                <a:cubicBezTo>
                  <a:pt x="9230" y="88910"/>
                  <a:pt x="9230" y="88910"/>
                  <a:pt x="9230" y="88910"/>
                </a:cubicBezTo>
                <a:cubicBezTo>
                  <a:pt x="8076" y="87457"/>
                  <a:pt x="8076" y="87457"/>
                  <a:pt x="8076" y="87457"/>
                </a:cubicBezTo>
                <a:cubicBezTo>
                  <a:pt x="7692" y="86295"/>
                  <a:pt x="7692" y="86295"/>
                  <a:pt x="7692" y="86295"/>
                </a:cubicBezTo>
                <a:cubicBezTo>
                  <a:pt x="5769" y="84842"/>
                  <a:pt x="5769" y="84842"/>
                  <a:pt x="5769" y="84842"/>
                </a:cubicBezTo>
                <a:cubicBezTo>
                  <a:pt x="5000" y="84842"/>
                  <a:pt x="5000" y="84842"/>
                  <a:pt x="5000" y="84842"/>
                </a:cubicBezTo>
                <a:cubicBezTo>
                  <a:pt x="5000" y="84552"/>
                  <a:pt x="5000" y="84552"/>
                  <a:pt x="5000" y="84552"/>
                </a:cubicBezTo>
                <a:cubicBezTo>
                  <a:pt x="4615" y="82808"/>
                  <a:pt x="4615" y="82808"/>
                  <a:pt x="4615" y="82808"/>
                </a:cubicBezTo>
                <a:cubicBezTo>
                  <a:pt x="5769" y="82227"/>
                  <a:pt x="5769" y="82227"/>
                  <a:pt x="5769" y="82227"/>
                </a:cubicBezTo>
                <a:cubicBezTo>
                  <a:pt x="6538" y="81355"/>
                  <a:pt x="6538" y="81355"/>
                  <a:pt x="6538" y="81355"/>
                </a:cubicBezTo>
                <a:cubicBezTo>
                  <a:pt x="7307" y="80484"/>
                  <a:pt x="7307" y="80484"/>
                  <a:pt x="7307" y="80484"/>
                </a:cubicBezTo>
                <a:cubicBezTo>
                  <a:pt x="6923" y="79322"/>
                  <a:pt x="6923" y="79322"/>
                  <a:pt x="6923" y="79322"/>
                </a:cubicBezTo>
                <a:cubicBezTo>
                  <a:pt x="6923" y="79322"/>
                  <a:pt x="5384" y="79322"/>
                  <a:pt x="5000" y="79031"/>
                </a:cubicBezTo>
                <a:cubicBezTo>
                  <a:pt x="4615" y="79031"/>
                  <a:pt x="3461" y="78450"/>
                  <a:pt x="3461" y="78450"/>
                </a:cubicBezTo>
                <a:cubicBezTo>
                  <a:pt x="3076" y="76997"/>
                  <a:pt x="3076" y="76997"/>
                  <a:pt x="3076" y="76997"/>
                </a:cubicBezTo>
                <a:cubicBezTo>
                  <a:pt x="2307" y="76125"/>
                  <a:pt x="2307" y="76125"/>
                  <a:pt x="2307" y="76125"/>
                </a:cubicBezTo>
                <a:cubicBezTo>
                  <a:pt x="1923" y="74673"/>
                  <a:pt x="1923" y="74673"/>
                  <a:pt x="1923" y="74673"/>
                </a:cubicBezTo>
                <a:cubicBezTo>
                  <a:pt x="2307" y="73220"/>
                  <a:pt x="2307" y="73220"/>
                  <a:pt x="2307" y="73220"/>
                </a:cubicBezTo>
                <a:cubicBezTo>
                  <a:pt x="2307" y="73220"/>
                  <a:pt x="2307" y="73220"/>
                  <a:pt x="2307" y="73220"/>
                </a:cubicBezTo>
                <a:cubicBezTo>
                  <a:pt x="2307" y="73220"/>
                  <a:pt x="2307" y="73220"/>
                  <a:pt x="2307" y="73220"/>
                </a:cubicBezTo>
                <a:cubicBezTo>
                  <a:pt x="2692" y="73220"/>
                  <a:pt x="2692" y="73220"/>
                  <a:pt x="2692" y="73220"/>
                </a:cubicBezTo>
                <a:cubicBezTo>
                  <a:pt x="3076" y="72639"/>
                  <a:pt x="3076" y="72639"/>
                  <a:pt x="3076" y="72639"/>
                </a:cubicBezTo>
                <a:cubicBezTo>
                  <a:pt x="3076" y="72348"/>
                  <a:pt x="3076" y="72348"/>
                  <a:pt x="3076" y="72348"/>
                </a:cubicBezTo>
                <a:cubicBezTo>
                  <a:pt x="3076" y="72348"/>
                  <a:pt x="3461" y="72058"/>
                  <a:pt x="3846" y="72058"/>
                </a:cubicBezTo>
                <a:cubicBezTo>
                  <a:pt x="3846" y="72058"/>
                  <a:pt x="4230" y="72058"/>
                  <a:pt x="4230" y="72058"/>
                </a:cubicBezTo>
                <a:cubicBezTo>
                  <a:pt x="4615" y="72058"/>
                  <a:pt x="4615" y="71186"/>
                  <a:pt x="4615" y="71186"/>
                </a:cubicBezTo>
                <a:cubicBezTo>
                  <a:pt x="5384" y="71186"/>
                  <a:pt x="5384" y="71186"/>
                  <a:pt x="5384" y="71186"/>
                </a:cubicBezTo>
                <a:cubicBezTo>
                  <a:pt x="5384" y="71186"/>
                  <a:pt x="5769" y="70895"/>
                  <a:pt x="5769" y="70895"/>
                </a:cubicBezTo>
                <a:cubicBezTo>
                  <a:pt x="5769" y="70605"/>
                  <a:pt x="5769" y="70314"/>
                  <a:pt x="5769" y="70314"/>
                </a:cubicBezTo>
                <a:cubicBezTo>
                  <a:pt x="5769" y="70314"/>
                  <a:pt x="6153" y="69733"/>
                  <a:pt x="6153" y="69443"/>
                </a:cubicBezTo>
                <a:cubicBezTo>
                  <a:pt x="6153" y="69152"/>
                  <a:pt x="5769" y="68861"/>
                  <a:pt x="5769" y="68861"/>
                </a:cubicBezTo>
                <a:cubicBezTo>
                  <a:pt x="5769" y="68861"/>
                  <a:pt x="5384" y="68280"/>
                  <a:pt x="5000" y="68280"/>
                </a:cubicBezTo>
                <a:cubicBezTo>
                  <a:pt x="5000" y="68280"/>
                  <a:pt x="4230" y="68280"/>
                  <a:pt x="4230" y="68280"/>
                </a:cubicBezTo>
                <a:cubicBezTo>
                  <a:pt x="3846" y="68280"/>
                  <a:pt x="3461" y="67699"/>
                  <a:pt x="3461" y="67699"/>
                </a:cubicBezTo>
                <a:cubicBezTo>
                  <a:pt x="3461" y="67699"/>
                  <a:pt x="3846" y="67409"/>
                  <a:pt x="3846" y="67118"/>
                </a:cubicBezTo>
                <a:cubicBezTo>
                  <a:pt x="4230" y="67118"/>
                  <a:pt x="4230" y="66246"/>
                  <a:pt x="4230" y="66246"/>
                </a:cubicBezTo>
                <a:cubicBezTo>
                  <a:pt x="4230" y="66246"/>
                  <a:pt x="3846" y="65956"/>
                  <a:pt x="3461" y="65956"/>
                </a:cubicBezTo>
                <a:cubicBezTo>
                  <a:pt x="3461" y="65956"/>
                  <a:pt x="2692" y="65956"/>
                  <a:pt x="2692" y="65956"/>
                </a:cubicBezTo>
                <a:cubicBezTo>
                  <a:pt x="2692" y="65084"/>
                  <a:pt x="2692" y="65084"/>
                  <a:pt x="2692" y="65084"/>
                </a:cubicBezTo>
                <a:cubicBezTo>
                  <a:pt x="2692" y="65084"/>
                  <a:pt x="1923" y="64794"/>
                  <a:pt x="1538" y="64794"/>
                </a:cubicBezTo>
                <a:cubicBezTo>
                  <a:pt x="1538" y="64794"/>
                  <a:pt x="1538" y="64503"/>
                  <a:pt x="1153" y="64503"/>
                </a:cubicBezTo>
                <a:cubicBezTo>
                  <a:pt x="1538" y="64503"/>
                  <a:pt x="1538" y="64503"/>
                  <a:pt x="1538" y="64503"/>
                </a:cubicBezTo>
                <a:cubicBezTo>
                  <a:pt x="1538" y="64503"/>
                  <a:pt x="1538" y="64503"/>
                  <a:pt x="1538" y="64503"/>
                </a:cubicBezTo>
                <a:cubicBezTo>
                  <a:pt x="1538" y="64213"/>
                  <a:pt x="1153" y="63922"/>
                  <a:pt x="1153" y="63631"/>
                </a:cubicBezTo>
                <a:cubicBezTo>
                  <a:pt x="1153" y="63631"/>
                  <a:pt x="1538" y="63631"/>
                  <a:pt x="1538" y="63631"/>
                </a:cubicBezTo>
                <a:cubicBezTo>
                  <a:pt x="1538" y="63631"/>
                  <a:pt x="1538" y="63341"/>
                  <a:pt x="1923" y="63050"/>
                </a:cubicBezTo>
                <a:cubicBezTo>
                  <a:pt x="1923" y="63050"/>
                  <a:pt x="1923" y="63050"/>
                  <a:pt x="2307" y="63050"/>
                </a:cubicBezTo>
                <a:cubicBezTo>
                  <a:pt x="2307" y="63050"/>
                  <a:pt x="2307" y="62760"/>
                  <a:pt x="2692" y="62760"/>
                </a:cubicBezTo>
                <a:cubicBezTo>
                  <a:pt x="2692" y="62469"/>
                  <a:pt x="2692" y="61888"/>
                  <a:pt x="2692" y="61888"/>
                </a:cubicBezTo>
                <a:cubicBezTo>
                  <a:pt x="2692" y="61888"/>
                  <a:pt x="2692" y="61888"/>
                  <a:pt x="2307" y="61598"/>
                </a:cubicBezTo>
                <a:cubicBezTo>
                  <a:pt x="1923" y="61598"/>
                  <a:pt x="1923" y="61598"/>
                  <a:pt x="1923" y="61307"/>
                </a:cubicBezTo>
                <a:cubicBezTo>
                  <a:pt x="1538" y="61307"/>
                  <a:pt x="1923" y="61016"/>
                  <a:pt x="1923" y="61016"/>
                </a:cubicBezTo>
                <a:cubicBezTo>
                  <a:pt x="1923" y="61016"/>
                  <a:pt x="1153" y="60726"/>
                  <a:pt x="1153" y="60726"/>
                </a:cubicBezTo>
                <a:cubicBezTo>
                  <a:pt x="1153" y="60726"/>
                  <a:pt x="384" y="60726"/>
                  <a:pt x="384" y="60726"/>
                </a:cubicBezTo>
                <a:cubicBezTo>
                  <a:pt x="384" y="60726"/>
                  <a:pt x="384" y="60726"/>
                  <a:pt x="384" y="60726"/>
                </a:cubicBezTo>
                <a:cubicBezTo>
                  <a:pt x="384" y="60145"/>
                  <a:pt x="384" y="60145"/>
                  <a:pt x="384" y="60145"/>
                </a:cubicBezTo>
                <a:cubicBezTo>
                  <a:pt x="0" y="59564"/>
                  <a:pt x="0" y="59564"/>
                  <a:pt x="0" y="59564"/>
                </a:cubicBezTo>
                <a:cubicBezTo>
                  <a:pt x="384" y="59273"/>
                  <a:pt x="384" y="59273"/>
                  <a:pt x="384" y="59273"/>
                </a:cubicBezTo>
                <a:cubicBezTo>
                  <a:pt x="1153" y="59854"/>
                  <a:pt x="1153" y="59854"/>
                  <a:pt x="1153" y="59854"/>
                </a:cubicBezTo>
                <a:cubicBezTo>
                  <a:pt x="1153" y="59854"/>
                  <a:pt x="1153" y="59564"/>
                  <a:pt x="1153" y="59273"/>
                </a:cubicBezTo>
                <a:cubicBezTo>
                  <a:pt x="1538" y="59273"/>
                  <a:pt x="1923" y="58692"/>
                  <a:pt x="1923" y="58692"/>
                </a:cubicBezTo>
                <a:cubicBezTo>
                  <a:pt x="2692" y="58692"/>
                  <a:pt x="2692" y="58692"/>
                  <a:pt x="2692" y="58692"/>
                </a:cubicBezTo>
                <a:cubicBezTo>
                  <a:pt x="2692" y="58692"/>
                  <a:pt x="4230" y="58692"/>
                  <a:pt x="4230" y="58692"/>
                </a:cubicBezTo>
                <a:cubicBezTo>
                  <a:pt x="4615" y="58401"/>
                  <a:pt x="3846" y="57820"/>
                  <a:pt x="3846" y="57820"/>
                </a:cubicBezTo>
                <a:cubicBezTo>
                  <a:pt x="3846" y="57820"/>
                  <a:pt x="3076" y="58401"/>
                  <a:pt x="3076" y="58401"/>
                </a:cubicBezTo>
                <a:cubicBezTo>
                  <a:pt x="2692" y="58401"/>
                  <a:pt x="2692" y="57530"/>
                  <a:pt x="2692" y="57530"/>
                </a:cubicBezTo>
                <a:cubicBezTo>
                  <a:pt x="2692" y="56949"/>
                  <a:pt x="2692" y="56949"/>
                  <a:pt x="2692" y="56949"/>
                </a:cubicBezTo>
                <a:cubicBezTo>
                  <a:pt x="3461" y="56658"/>
                  <a:pt x="3461" y="56658"/>
                  <a:pt x="3461" y="56658"/>
                </a:cubicBezTo>
                <a:cubicBezTo>
                  <a:pt x="3846" y="56077"/>
                  <a:pt x="3846" y="56077"/>
                  <a:pt x="3846" y="56077"/>
                </a:cubicBezTo>
                <a:cubicBezTo>
                  <a:pt x="3846" y="56077"/>
                  <a:pt x="4615" y="55496"/>
                  <a:pt x="4615" y="55496"/>
                </a:cubicBezTo>
                <a:cubicBezTo>
                  <a:pt x="5000" y="55205"/>
                  <a:pt x="4615" y="54624"/>
                  <a:pt x="4615" y="54624"/>
                </a:cubicBezTo>
                <a:cubicBezTo>
                  <a:pt x="5000" y="53753"/>
                  <a:pt x="5000" y="53753"/>
                  <a:pt x="5000" y="53753"/>
                </a:cubicBezTo>
                <a:cubicBezTo>
                  <a:pt x="4230" y="52881"/>
                  <a:pt x="4230" y="52881"/>
                  <a:pt x="4230" y="52881"/>
                </a:cubicBezTo>
                <a:cubicBezTo>
                  <a:pt x="4230" y="52009"/>
                  <a:pt x="4230" y="52009"/>
                  <a:pt x="4230" y="52009"/>
                </a:cubicBezTo>
                <a:cubicBezTo>
                  <a:pt x="3461" y="51138"/>
                  <a:pt x="3461" y="51138"/>
                  <a:pt x="3461" y="51138"/>
                </a:cubicBezTo>
                <a:cubicBezTo>
                  <a:pt x="3461" y="50847"/>
                  <a:pt x="3461" y="50847"/>
                  <a:pt x="3461" y="50847"/>
                </a:cubicBezTo>
                <a:cubicBezTo>
                  <a:pt x="3076" y="50266"/>
                  <a:pt x="3076" y="50266"/>
                  <a:pt x="3076" y="50266"/>
                </a:cubicBezTo>
                <a:cubicBezTo>
                  <a:pt x="3076" y="49685"/>
                  <a:pt x="3076" y="49685"/>
                  <a:pt x="3076" y="49685"/>
                </a:cubicBezTo>
                <a:cubicBezTo>
                  <a:pt x="3076" y="49685"/>
                  <a:pt x="2307" y="49104"/>
                  <a:pt x="1923" y="49104"/>
                </a:cubicBezTo>
                <a:cubicBezTo>
                  <a:pt x="1538" y="49104"/>
                  <a:pt x="1923" y="48813"/>
                  <a:pt x="1923" y="48813"/>
                </a:cubicBezTo>
                <a:cubicBezTo>
                  <a:pt x="1923" y="48232"/>
                  <a:pt x="1923" y="48232"/>
                  <a:pt x="1923" y="48232"/>
                </a:cubicBezTo>
                <a:cubicBezTo>
                  <a:pt x="1923" y="47360"/>
                  <a:pt x="1923" y="47360"/>
                  <a:pt x="1923" y="47360"/>
                </a:cubicBezTo>
                <a:cubicBezTo>
                  <a:pt x="3846" y="47651"/>
                  <a:pt x="3846" y="47651"/>
                  <a:pt x="3846" y="47651"/>
                </a:cubicBezTo>
                <a:cubicBezTo>
                  <a:pt x="4615" y="47651"/>
                  <a:pt x="4615" y="47651"/>
                  <a:pt x="4615" y="47651"/>
                </a:cubicBezTo>
                <a:cubicBezTo>
                  <a:pt x="3461" y="47070"/>
                  <a:pt x="3461" y="47070"/>
                  <a:pt x="3461" y="47070"/>
                </a:cubicBezTo>
                <a:cubicBezTo>
                  <a:pt x="4615" y="46779"/>
                  <a:pt x="4615" y="46779"/>
                  <a:pt x="4615" y="46779"/>
                </a:cubicBezTo>
                <a:cubicBezTo>
                  <a:pt x="5384" y="47360"/>
                  <a:pt x="5384" y="47360"/>
                  <a:pt x="5384" y="47360"/>
                </a:cubicBezTo>
                <a:cubicBezTo>
                  <a:pt x="6538" y="47651"/>
                  <a:pt x="6538" y="47651"/>
                  <a:pt x="6538" y="47651"/>
                </a:cubicBezTo>
                <a:cubicBezTo>
                  <a:pt x="6923" y="48232"/>
                  <a:pt x="6923" y="48232"/>
                  <a:pt x="6923" y="48232"/>
                </a:cubicBezTo>
                <a:cubicBezTo>
                  <a:pt x="7307" y="47651"/>
                  <a:pt x="7307" y="47651"/>
                  <a:pt x="7307" y="47651"/>
                </a:cubicBezTo>
                <a:cubicBezTo>
                  <a:pt x="8461" y="47651"/>
                  <a:pt x="8461" y="47651"/>
                  <a:pt x="8461" y="47651"/>
                </a:cubicBezTo>
                <a:cubicBezTo>
                  <a:pt x="8846" y="47651"/>
                  <a:pt x="8846" y="47651"/>
                  <a:pt x="8846" y="47651"/>
                </a:cubicBezTo>
                <a:cubicBezTo>
                  <a:pt x="10000" y="47360"/>
                  <a:pt x="10000" y="47360"/>
                  <a:pt x="10000" y="47360"/>
                </a:cubicBezTo>
                <a:cubicBezTo>
                  <a:pt x="11153" y="47360"/>
                  <a:pt x="11153" y="47360"/>
                  <a:pt x="11153" y="47360"/>
                </a:cubicBezTo>
                <a:cubicBezTo>
                  <a:pt x="11538" y="46779"/>
                  <a:pt x="11538" y="46779"/>
                  <a:pt x="11538" y="46779"/>
                </a:cubicBezTo>
                <a:cubicBezTo>
                  <a:pt x="12307" y="46489"/>
                  <a:pt x="12307" y="46489"/>
                  <a:pt x="12307" y="46489"/>
                </a:cubicBezTo>
                <a:cubicBezTo>
                  <a:pt x="12692" y="46198"/>
                  <a:pt x="12692" y="46198"/>
                  <a:pt x="12692" y="46198"/>
                </a:cubicBezTo>
                <a:cubicBezTo>
                  <a:pt x="11538" y="45617"/>
                  <a:pt x="11538" y="45617"/>
                  <a:pt x="11538" y="45617"/>
                </a:cubicBezTo>
                <a:cubicBezTo>
                  <a:pt x="10769" y="44745"/>
                  <a:pt x="10769" y="44745"/>
                  <a:pt x="10769" y="44745"/>
                </a:cubicBezTo>
                <a:cubicBezTo>
                  <a:pt x="11538" y="44745"/>
                  <a:pt x="11538" y="44745"/>
                  <a:pt x="11538" y="44745"/>
                </a:cubicBezTo>
                <a:cubicBezTo>
                  <a:pt x="11538" y="43874"/>
                  <a:pt x="11538" y="43874"/>
                  <a:pt x="11538" y="43874"/>
                </a:cubicBezTo>
                <a:cubicBezTo>
                  <a:pt x="11538" y="43874"/>
                  <a:pt x="13076" y="44164"/>
                  <a:pt x="13076" y="44164"/>
                </a:cubicBezTo>
                <a:cubicBezTo>
                  <a:pt x="13076" y="43874"/>
                  <a:pt x="13076" y="43874"/>
                  <a:pt x="13461" y="43583"/>
                </a:cubicBezTo>
                <a:cubicBezTo>
                  <a:pt x="13846" y="43583"/>
                  <a:pt x="14615" y="43292"/>
                  <a:pt x="14615" y="43292"/>
                </a:cubicBezTo>
                <a:cubicBezTo>
                  <a:pt x="15000" y="42711"/>
                  <a:pt x="15000" y="42711"/>
                  <a:pt x="15000" y="42711"/>
                </a:cubicBezTo>
                <a:cubicBezTo>
                  <a:pt x="15000" y="42711"/>
                  <a:pt x="15769" y="42421"/>
                  <a:pt x="15769" y="42421"/>
                </a:cubicBezTo>
                <a:cubicBezTo>
                  <a:pt x="16153" y="42421"/>
                  <a:pt x="15769" y="42130"/>
                  <a:pt x="15769" y="41840"/>
                </a:cubicBezTo>
                <a:cubicBezTo>
                  <a:pt x="15769" y="41549"/>
                  <a:pt x="15769" y="40968"/>
                  <a:pt x="15769" y="40968"/>
                </a:cubicBezTo>
                <a:cubicBezTo>
                  <a:pt x="16153" y="40387"/>
                  <a:pt x="16153" y="40387"/>
                  <a:pt x="16153" y="40387"/>
                </a:cubicBezTo>
                <a:cubicBezTo>
                  <a:pt x="15384" y="39225"/>
                  <a:pt x="15384" y="39225"/>
                  <a:pt x="15384" y="39225"/>
                </a:cubicBezTo>
                <a:cubicBezTo>
                  <a:pt x="14230" y="39515"/>
                  <a:pt x="14230" y="39515"/>
                  <a:pt x="14230" y="39515"/>
                </a:cubicBezTo>
                <a:cubicBezTo>
                  <a:pt x="13461" y="38934"/>
                  <a:pt x="13461" y="38934"/>
                  <a:pt x="13461" y="38934"/>
                </a:cubicBezTo>
                <a:cubicBezTo>
                  <a:pt x="13461" y="38934"/>
                  <a:pt x="12307" y="38934"/>
                  <a:pt x="12307" y="38644"/>
                </a:cubicBezTo>
                <a:cubicBezTo>
                  <a:pt x="11923" y="38353"/>
                  <a:pt x="11538" y="37772"/>
                  <a:pt x="11538" y="37772"/>
                </a:cubicBezTo>
                <a:cubicBezTo>
                  <a:pt x="11538" y="37191"/>
                  <a:pt x="11538" y="37191"/>
                  <a:pt x="11538" y="37191"/>
                </a:cubicBezTo>
                <a:cubicBezTo>
                  <a:pt x="12692" y="37191"/>
                  <a:pt x="12692" y="37191"/>
                  <a:pt x="12692" y="37191"/>
                </a:cubicBezTo>
                <a:cubicBezTo>
                  <a:pt x="11923" y="36900"/>
                  <a:pt x="11923" y="36900"/>
                  <a:pt x="11923" y="36900"/>
                </a:cubicBezTo>
                <a:cubicBezTo>
                  <a:pt x="11923" y="36029"/>
                  <a:pt x="11923" y="36029"/>
                  <a:pt x="11923" y="36029"/>
                </a:cubicBezTo>
                <a:cubicBezTo>
                  <a:pt x="13461" y="35738"/>
                  <a:pt x="13461" y="35738"/>
                  <a:pt x="13461" y="35738"/>
                </a:cubicBezTo>
                <a:cubicBezTo>
                  <a:pt x="13461" y="35738"/>
                  <a:pt x="15384" y="36319"/>
                  <a:pt x="15769" y="36319"/>
                </a:cubicBezTo>
                <a:cubicBezTo>
                  <a:pt x="16153" y="36610"/>
                  <a:pt x="16153" y="35447"/>
                  <a:pt x="16153" y="35447"/>
                </a:cubicBezTo>
                <a:cubicBezTo>
                  <a:pt x="16538" y="33995"/>
                  <a:pt x="16538" y="33995"/>
                  <a:pt x="16538" y="33995"/>
                </a:cubicBezTo>
                <a:cubicBezTo>
                  <a:pt x="16538" y="33995"/>
                  <a:pt x="16153" y="32832"/>
                  <a:pt x="16538" y="32542"/>
                </a:cubicBezTo>
                <a:cubicBezTo>
                  <a:pt x="16923" y="32542"/>
                  <a:pt x="18076" y="30799"/>
                  <a:pt x="18076" y="30799"/>
                </a:cubicBezTo>
                <a:cubicBezTo>
                  <a:pt x="18076" y="30799"/>
                  <a:pt x="18076" y="29055"/>
                  <a:pt x="18076" y="28765"/>
                </a:cubicBezTo>
                <a:cubicBezTo>
                  <a:pt x="18076" y="28474"/>
                  <a:pt x="18076" y="27312"/>
                  <a:pt x="18076" y="27312"/>
                </a:cubicBezTo>
                <a:cubicBezTo>
                  <a:pt x="18076" y="27021"/>
                  <a:pt x="18076" y="27021"/>
                  <a:pt x="18076" y="27021"/>
                </a:cubicBezTo>
                <a:cubicBezTo>
                  <a:pt x="18076" y="27021"/>
                  <a:pt x="16923" y="26731"/>
                  <a:pt x="16538" y="26731"/>
                </a:cubicBezTo>
                <a:cubicBezTo>
                  <a:pt x="16538" y="26440"/>
                  <a:pt x="16923" y="25859"/>
                  <a:pt x="16923" y="25859"/>
                </a:cubicBezTo>
                <a:cubicBezTo>
                  <a:pt x="15000" y="25569"/>
                  <a:pt x="15000" y="25569"/>
                  <a:pt x="15000" y="25569"/>
                </a:cubicBezTo>
                <a:cubicBezTo>
                  <a:pt x="15384" y="24697"/>
                  <a:pt x="15769" y="23244"/>
                  <a:pt x="16153" y="23244"/>
                </a:cubicBezTo>
                <a:cubicBezTo>
                  <a:pt x="16538" y="22953"/>
                  <a:pt x="17307" y="22372"/>
                  <a:pt x="17307" y="22372"/>
                </a:cubicBezTo>
                <a:cubicBezTo>
                  <a:pt x="17307" y="21210"/>
                  <a:pt x="17307" y="21210"/>
                  <a:pt x="17307" y="21210"/>
                </a:cubicBezTo>
                <a:cubicBezTo>
                  <a:pt x="16538" y="20338"/>
                  <a:pt x="16538" y="20338"/>
                  <a:pt x="16538" y="20338"/>
                </a:cubicBezTo>
                <a:cubicBezTo>
                  <a:pt x="17307" y="19467"/>
                  <a:pt x="17307" y="19467"/>
                  <a:pt x="17307" y="19467"/>
                </a:cubicBezTo>
                <a:cubicBezTo>
                  <a:pt x="17307" y="19467"/>
                  <a:pt x="18846" y="18886"/>
                  <a:pt x="18846" y="18886"/>
                </a:cubicBezTo>
                <a:cubicBezTo>
                  <a:pt x="19230" y="18886"/>
                  <a:pt x="21538" y="18886"/>
                  <a:pt x="21538" y="18886"/>
                </a:cubicBezTo>
                <a:cubicBezTo>
                  <a:pt x="23076" y="18305"/>
                  <a:pt x="23076" y="18305"/>
                  <a:pt x="23076" y="18305"/>
                </a:cubicBezTo>
                <a:cubicBezTo>
                  <a:pt x="25384" y="18305"/>
                  <a:pt x="25384" y="18305"/>
                  <a:pt x="25384" y="18305"/>
                </a:cubicBezTo>
                <a:cubicBezTo>
                  <a:pt x="26923" y="18014"/>
                  <a:pt x="26923" y="18014"/>
                  <a:pt x="26923" y="18014"/>
                </a:cubicBezTo>
                <a:cubicBezTo>
                  <a:pt x="28076" y="18595"/>
                  <a:pt x="28076" y="18595"/>
                  <a:pt x="28076" y="18595"/>
                </a:cubicBezTo>
                <a:cubicBezTo>
                  <a:pt x="28076" y="18595"/>
                  <a:pt x="28846" y="19176"/>
                  <a:pt x="28846" y="19467"/>
                </a:cubicBezTo>
                <a:cubicBezTo>
                  <a:pt x="28846" y="19467"/>
                  <a:pt x="29615" y="20048"/>
                  <a:pt x="29615" y="20338"/>
                </a:cubicBezTo>
                <a:cubicBezTo>
                  <a:pt x="29230" y="20338"/>
                  <a:pt x="30000" y="21210"/>
                  <a:pt x="30000" y="21210"/>
                </a:cubicBezTo>
                <a:cubicBezTo>
                  <a:pt x="30000" y="21210"/>
                  <a:pt x="29615" y="21791"/>
                  <a:pt x="29615" y="22082"/>
                </a:cubicBezTo>
                <a:cubicBezTo>
                  <a:pt x="29615" y="22082"/>
                  <a:pt x="30000" y="23244"/>
                  <a:pt x="30000" y="23244"/>
                </a:cubicBezTo>
                <a:cubicBezTo>
                  <a:pt x="30000" y="23535"/>
                  <a:pt x="30769" y="23825"/>
                  <a:pt x="30769" y="23825"/>
                </a:cubicBezTo>
                <a:cubicBezTo>
                  <a:pt x="31538" y="23535"/>
                  <a:pt x="31538" y="23535"/>
                  <a:pt x="31538" y="23535"/>
                </a:cubicBezTo>
                <a:cubicBezTo>
                  <a:pt x="31923" y="22953"/>
                  <a:pt x="31923" y="22953"/>
                  <a:pt x="31923" y="22953"/>
                </a:cubicBezTo>
                <a:cubicBezTo>
                  <a:pt x="31153" y="22082"/>
                  <a:pt x="31153" y="22082"/>
                  <a:pt x="31153" y="22082"/>
                </a:cubicBezTo>
                <a:cubicBezTo>
                  <a:pt x="30769" y="22082"/>
                  <a:pt x="30769" y="22082"/>
                  <a:pt x="30769" y="22082"/>
                </a:cubicBezTo>
                <a:cubicBezTo>
                  <a:pt x="31153" y="20920"/>
                  <a:pt x="31153" y="20920"/>
                  <a:pt x="31153" y="20920"/>
                </a:cubicBezTo>
                <a:cubicBezTo>
                  <a:pt x="31153" y="20920"/>
                  <a:pt x="31923" y="20629"/>
                  <a:pt x="32307" y="20920"/>
                </a:cubicBezTo>
                <a:cubicBezTo>
                  <a:pt x="32692" y="20920"/>
                  <a:pt x="33846" y="21791"/>
                  <a:pt x="33846" y="21791"/>
                </a:cubicBezTo>
                <a:cubicBezTo>
                  <a:pt x="34615" y="22082"/>
                  <a:pt x="34615" y="22082"/>
                  <a:pt x="34615" y="22082"/>
                </a:cubicBezTo>
                <a:cubicBezTo>
                  <a:pt x="34615" y="22082"/>
                  <a:pt x="35769" y="21501"/>
                  <a:pt x="35769" y="21501"/>
                </a:cubicBezTo>
                <a:cubicBezTo>
                  <a:pt x="35769" y="21501"/>
                  <a:pt x="34615" y="20338"/>
                  <a:pt x="34615" y="20338"/>
                </a:cubicBezTo>
                <a:cubicBezTo>
                  <a:pt x="35000" y="18886"/>
                  <a:pt x="35000" y="18886"/>
                  <a:pt x="35000" y="18886"/>
                </a:cubicBezTo>
                <a:cubicBezTo>
                  <a:pt x="35384" y="17723"/>
                  <a:pt x="35384" y="17723"/>
                  <a:pt x="35384" y="17723"/>
                </a:cubicBezTo>
                <a:cubicBezTo>
                  <a:pt x="36923" y="16852"/>
                  <a:pt x="36923" y="16852"/>
                  <a:pt x="36923" y="16852"/>
                </a:cubicBezTo>
                <a:cubicBezTo>
                  <a:pt x="38076" y="17433"/>
                  <a:pt x="38076" y="17433"/>
                  <a:pt x="38076" y="17433"/>
                </a:cubicBezTo>
                <a:cubicBezTo>
                  <a:pt x="40000" y="17433"/>
                  <a:pt x="40000" y="17433"/>
                  <a:pt x="40000" y="17433"/>
                </a:cubicBezTo>
                <a:cubicBezTo>
                  <a:pt x="41923" y="17433"/>
                  <a:pt x="41923" y="17433"/>
                  <a:pt x="41923" y="17433"/>
                </a:cubicBezTo>
                <a:cubicBezTo>
                  <a:pt x="43076" y="17142"/>
                  <a:pt x="43076" y="17142"/>
                  <a:pt x="43076" y="17142"/>
                </a:cubicBezTo>
                <a:cubicBezTo>
                  <a:pt x="44615" y="17142"/>
                  <a:pt x="44615" y="17142"/>
                  <a:pt x="44615" y="17142"/>
                </a:cubicBezTo>
                <a:cubicBezTo>
                  <a:pt x="44615" y="17142"/>
                  <a:pt x="43846" y="16561"/>
                  <a:pt x="43846" y="16561"/>
                </a:cubicBezTo>
                <a:cubicBezTo>
                  <a:pt x="43461" y="16561"/>
                  <a:pt x="42692" y="15980"/>
                  <a:pt x="42692" y="15980"/>
                </a:cubicBezTo>
                <a:cubicBezTo>
                  <a:pt x="42692" y="15980"/>
                  <a:pt x="42307" y="16561"/>
                  <a:pt x="42307" y="16561"/>
                </a:cubicBezTo>
                <a:cubicBezTo>
                  <a:pt x="41923" y="16852"/>
                  <a:pt x="40769" y="16852"/>
                  <a:pt x="40769" y="16561"/>
                </a:cubicBezTo>
                <a:cubicBezTo>
                  <a:pt x="40384" y="16561"/>
                  <a:pt x="40000" y="15690"/>
                  <a:pt x="40000" y="15690"/>
                </a:cubicBezTo>
                <a:cubicBezTo>
                  <a:pt x="40000" y="14818"/>
                  <a:pt x="40000" y="14818"/>
                  <a:pt x="40000" y="14818"/>
                </a:cubicBezTo>
                <a:cubicBezTo>
                  <a:pt x="40769" y="14527"/>
                  <a:pt x="40769" y="14527"/>
                  <a:pt x="40769" y="14527"/>
                </a:cubicBezTo>
                <a:cubicBezTo>
                  <a:pt x="39615" y="13656"/>
                  <a:pt x="39615" y="13656"/>
                  <a:pt x="39615" y="13656"/>
                </a:cubicBezTo>
                <a:cubicBezTo>
                  <a:pt x="39615" y="13656"/>
                  <a:pt x="39615" y="12784"/>
                  <a:pt x="40000" y="12493"/>
                </a:cubicBezTo>
                <a:cubicBezTo>
                  <a:pt x="40384" y="12493"/>
                  <a:pt x="40384" y="11912"/>
                  <a:pt x="40384" y="11912"/>
                </a:cubicBezTo>
                <a:cubicBezTo>
                  <a:pt x="39230" y="11912"/>
                  <a:pt x="39230" y="11912"/>
                  <a:pt x="39230" y="11912"/>
                </a:cubicBezTo>
                <a:cubicBezTo>
                  <a:pt x="39230" y="11912"/>
                  <a:pt x="38846" y="11912"/>
                  <a:pt x="38846" y="11331"/>
                </a:cubicBezTo>
                <a:cubicBezTo>
                  <a:pt x="39230" y="10750"/>
                  <a:pt x="39230" y="10460"/>
                  <a:pt x="39230" y="10460"/>
                </a:cubicBezTo>
                <a:cubicBezTo>
                  <a:pt x="37692" y="10460"/>
                  <a:pt x="37692" y="10460"/>
                  <a:pt x="37692" y="10460"/>
                </a:cubicBezTo>
                <a:cubicBezTo>
                  <a:pt x="36923" y="10460"/>
                  <a:pt x="36923" y="10460"/>
                  <a:pt x="36923" y="10460"/>
                </a:cubicBezTo>
                <a:cubicBezTo>
                  <a:pt x="35769" y="9588"/>
                  <a:pt x="35769" y="9588"/>
                  <a:pt x="35769" y="9588"/>
                </a:cubicBezTo>
                <a:cubicBezTo>
                  <a:pt x="36153" y="8716"/>
                  <a:pt x="36153" y="8716"/>
                  <a:pt x="36153" y="8716"/>
                </a:cubicBezTo>
                <a:cubicBezTo>
                  <a:pt x="38461" y="8426"/>
                  <a:pt x="38461" y="8426"/>
                  <a:pt x="38461" y="8426"/>
                </a:cubicBezTo>
                <a:cubicBezTo>
                  <a:pt x="41153" y="7554"/>
                  <a:pt x="41153" y="7554"/>
                  <a:pt x="41153" y="7554"/>
                </a:cubicBezTo>
                <a:cubicBezTo>
                  <a:pt x="40769" y="6973"/>
                  <a:pt x="40769" y="6973"/>
                  <a:pt x="40769" y="6973"/>
                </a:cubicBezTo>
                <a:cubicBezTo>
                  <a:pt x="40000" y="7263"/>
                  <a:pt x="40000" y="7263"/>
                  <a:pt x="40000" y="7263"/>
                </a:cubicBezTo>
                <a:cubicBezTo>
                  <a:pt x="40000" y="7263"/>
                  <a:pt x="39615" y="7554"/>
                  <a:pt x="39615" y="7554"/>
                </a:cubicBezTo>
                <a:cubicBezTo>
                  <a:pt x="39230" y="7554"/>
                  <a:pt x="38461" y="7554"/>
                  <a:pt x="38461" y="7554"/>
                </a:cubicBezTo>
                <a:cubicBezTo>
                  <a:pt x="38461" y="6973"/>
                  <a:pt x="38461" y="6973"/>
                  <a:pt x="38461" y="6973"/>
                </a:cubicBezTo>
                <a:cubicBezTo>
                  <a:pt x="39615" y="6973"/>
                  <a:pt x="39615" y="6973"/>
                  <a:pt x="39615" y="6973"/>
                </a:cubicBezTo>
                <a:cubicBezTo>
                  <a:pt x="40384" y="6682"/>
                  <a:pt x="40384" y="6682"/>
                  <a:pt x="40384" y="6682"/>
                </a:cubicBezTo>
                <a:cubicBezTo>
                  <a:pt x="39615" y="6392"/>
                  <a:pt x="39615" y="6392"/>
                  <a:pt x="39615" y="6392"/>
                </a:cubicBezTo>
                <a:cubicBezTo>
                  <a:pt x="38461" y="5230"/>
                  <a:pt x="38461" y="5230"/>
                  <a:pt x="38461" y="5230"/>
                </a:cubicBezTo>
                <a:cubicBezTo>
                  <a:pt x="38076" y="4358"/>
                  <a:pt x="38076" y="4358"/>
                  <a:pt x="38076" y="4358"/>
                </a:cubicBezTo>
                <a:cubicBezTo>
                  <a:pt x="37307" y="4067"/>
                  <a:pt x="37307" y="4067"/>
                  <a:pt x="37307" y="4067"/>
                </a:cubicBezTo>
                <a:cubicBezTo>
                  <a:pt x="36538" y="3486"/>
                  <a:pt x="36538" y="3486"/>
                  <a:pt x="36538" y="3486"/>
                </a:cubicBezTo>
                <a:cubicBezTo>
                  <a:pt x="36538" y="2615"/>
                  <a:pt x="36538" y="2615"/>
                  <a:pt x="36538" y="2615"/>
                </a:cubicBezTo>
                <a:cubicBezTo>
                  <a:pt x="36153" y="290"/>
                  <a:pt x="36153" y="290"/>
                  <a:pt x="36153" y="290"/>
                </a:cubicBezTo>
                <a:cubicBezTo>
                  <a:pt x="37307" y="290"/>
                  <a:pt x="37307" y="290"/>
                  <a:pt x="37307" y="290"/>
                </a:cubicBezTo>
                <a:cubicBezTo>
                  <a:pt x="38076" y="0"/>
                  <a:pt x="38076" y="0"/>
                  <a:pt x="38076" y="0"/>
                </a:cubicBezTo>
                <a:cubicBezTo>
                  <a:pt x="38076" y="0"/>
                  <a:pt x="40000" y="581"/>
                  <a:pt x="40384" y="581"/>
                </a:cubicBezTo>
                <a:cubicBezTo>
                  <a:pt x="40769" y="581"/>
                  <a:pt x="41538" y="871"/>
                  <a:pt x="41538" y="871"/>
                </a:cubicBezTo>
                <a:cubicBezTo>
                  <a:pt x="43076" y="1452"/>
                  <a:pt x="43076" y="1452"/>
                  <a:pt x="43076" y="1452"/>
                </a:cubicBezTo>
                <a:cubicBezTo>
                  <a:pt x="44230" y="1743"/>
                  <a:pt x="44230" y="1743"/>
                  <a:pt x="44230" y="1743"/>
                </a:cubicBezTo>
                <a:cubicBezTo>
                  <a:pt x="44230" y="1743"/>
                  <a:pt x="44615" y="1743"/>
                  <a:pt x="44615" y="1743"/>
                </a:cubicBezTo>
                <a:cubicBezTo>
                  <a:pt x="45000" y="1743"/>
                  <a:pt x="45769" y="1452"/>
                  <a:pt x="45769" y="1452"/>
                </a:cubicBezTo>
                <a:cubicBezTo>
                  <a:pt x="45769" y="1452"/>
                  <a:pt x="46923" y="871"/>
                  <a:pt x="47307" y="871"/>
                </a:cubicBezTo>
                <a:cubicBezTo>
                  <a:pt x="47307" y="581"/>
                  <a:pt x="47692" y="581"/>
                  <a:pt x="47692" y="581"/>
                </a:cubicBezTo>
                <a:cubicBezTo>
                  <a:pt x="48461" y="1743"/>
                  <a:pt x="48461" y="1743"/>
                  <a:pt x="48461" y="1743"/>
                </a:cubicBezTo>
                <a:cubicBezTo>
                  <a:pt x="49230" y="1162"/>
                  <a:pt x="49230" y="1162"/>
                  <a:pt x="49230" y="1162"/>
                </a:cubicBezTo>
                <a:cubicBezTo>
                  <a:pt x="49615" y="581"/>
                  <a:pt x="49615" y="581"/>
                  <a:pt x="49615" y="581"/>
                </a:cubicBezTo>
                <a:cubicBezTo>
                  <a:pt x="52692" y="3196"/>
                  <a:pt x="52692" y="3196"/>
                  <a:pt x="52692" y="3196"/>
                </a:cubicBezTo>
                <a:cubicBezTo>
                  <a:pt x="53076" y="4358"/>
                  <a:pt x="53076" y="4358"/>
                  <a:pt x="53076" y="4358"/>
                </a:cubicBezTo>
                <a:cubicBezTo>
                  <a:pt x="53076" y="4358"/>
                  <a:pt x="53076" y="5230"/>
                  <a:pt x="53076" y="5230"/>
                </a:cubicBezTo>
                <a:cubicBezTo>
                  <a:pt x="52692" y="5230"/>
                  <a:pt x="52307" y="6392"/>
                  <a:pt x="52307" y="6392"/>
                </a:cubicBezTo>
                <a:cubicBezTo>
                  <a:pt x="52307" y="7263"/>
                  <a:pt x="52307" y="7263"/>
                  <a:pt x="52307" y="7263"/>
                </a:cubicBezTo>
                <a:cubicBezTo>
                  <a:pt x="53076" y="7554"/>
                  <a:pt x="53076" y="7554"/>
                  <a:pt x="53076" y="7554"/>
                </a:cubicBezTo>
                <a:cubicBezTo>
                  <a:pt x="54230" y="7554"/>
                  <a:pt x="54230" y="7554"/>
                  <a:pt x="54230" y="7554"/>
                </a:cubicBezTo>
                <a:cubicBezTo>
                  <a:pt x="55000" y="8135"/>
                  <a:pt x="55000" y="8135"/>
                  <a:pt x="55000" y="8135"/>
                </a:cubicBezTo>
                <a:cubicBezTo>
                  <a:pt x="55384" y="8426"/>
                  <a:pt x="55384" y="8426"/>
                  <a:pt x="55384" y="8426"/>
                </a:cubicBezTo>
                <a:cubicBezTo>
                  <a:pt x="56538" y="8426"/>
                  <a:pt x="56538" y="8426"/>
                  <a:pt x="56538" y="8426"/>
                </a:cubicBezTo>
                <a:cubicBezTo>
                  <a:pt x="56923" y="8135"/>
                  <a:pt x="56923" y="8135"/>
                  <a:pt x="56923" y="8135"/>
                </a:cubicBezTo>
                <a:cubicBezTo>
                  <a:pt x="58461" y="8426"/>
                  <a:pt x="58461" y="8426"/>
                  <a:pt x="58461" y="8426"/>
                </a:cubicBezTo>
                <a:cubicBezTo>
                  <a:pt x="59615" y="9007"/>
                  <a:pt x="59615" y="9007"/>
                  <a:pt x="59615" y="9007"/>
                </a:cubicBezTo>
                <a:cubicBezTo>
                  <a:pt x="60769" y="9588"/>
                  <a:pt x="60769" y="9588"/>
                  <a:pt x="60769" y="9588"/>
                </a:cubicBezTo>
                <a:cubicBezTo>
                  <a:pt x="62692" y="10169"/>
                  <a:pt x="62692" y="10169"/>
                  <a:pt x="62692" y="10169"/>
                </a:cubicBezTo>
                <a:cubicBezTo>
                  <a:pt x="63076" y="9297"/>
                  <a:pt x="63076" y="9297"/>
                  <a:pt x="63076" y="9297"/>
                </a:cubicBezTo>
                <a:cubicBezTo>
                  <a:pt x="63461" y="9007"/>
                  <a:pt x="63461" y="9007"/>
                  <a:pt x="63461" y="9007"/>
                </a:cubicBezTo>
                <a:cubicBezTo>
                  <a:pt x="64615" y="9007"/>
                  <a:pt x="64615" y="9007"/>
                  <a:pt x="64615" y="9007"/>
                </a:cubicBezTo>
                <a:cubicBezTo>
                  <a:pt x="65384" y="8716"/>
                  <a:pt x="65384" y="8716"/>
                  <a:pt x="65384" y="8716"/>
                </a:cubicBezTo>
                <a:cubicBezTo>
                  <a:pt x="65769" y="8426"/>
                  <a:pt x="65769" y="8426"/>
                  <a:pt x="65769" y="8426"/>
                </a:cubicBezTo>
                <a:cubicBezTo>
                  <a:pt x="64615" y="7554"/>
                  <a:pt x="64615" y="7554"/>
                  <a:pt x="64615" y="7554"/>
                </a:cubicBezTo>
                <a:cubicBezTo>
                  <a:pt x="64615" y="6682"/>
                  <a:pt x="64615" y="6682"/>
                  <a:pt x="64615" y="6682"/>
                </a:cubicBezTo>
                <a:cubicBezTo>
                  <a:pt x="64615" y="6682"/>
                  <a:pt x="65384" y="6101"/>
                  <a:pt x="65384" y="6101"/>
                </a:cubicBezTo>
                <a:cubicBezTo>
                  <a:pt x="65769" y="6101"/>
                  <a:pt x="67307" y="6392"/>
                  <a:pt x="67307" y="6392"/>
                </a:cubicBezTo>
                <a:cubicBezTo>
                  <a:pt x="67692" y="7263"/>
                  <a:pt x="67692" y="7263"/>
                  <a:pt x="67692" y="7263"/>
                </a:cubicBezTo>
                <a:cubicBezTo>
                  <a:pt x="68076" y="8135"/>
                  <a:pt x="68076" y="8135"/>
                  <a:pt x="68076" y="8135"/>
                </a:cubicBezTo>
                <a:cubicBezTo>
                  <a:pt x="66538" y="8426"/>
                  <a:pt x="66538" y="8426"/>
                  <a:pt x="66538" y="8426"/>
                </a:cubicBezTo>
                <a:cubicBezTo>
                  <a:pt x="66153" y="9007"/>
                  <a:pt x="66153" y="9007"/>
                  <a:pt x="66153" y="9007"/>
                </a:cubicBezTo>
                <a:cubicBezTo>
                  <a:pt x="66153" y="10169"/>
                  <a:pt x="66153" y="10169"/>
                  <a:pt x="66153" y="10169"/>
                </a:cubicBezTo>
                <a:cubicBezTo>
                  <a:pt x="66153" y="11331"/>
                  <a:pt x="66153" y="11331"/>
                  <a:pt x="66153" y="11331"/>
                </a:cubicBezTo>
                <a:cubicBezTo>
                  <a:pt x="66153" y="11331"/>
                  <a:pt x="66153" y="11912"/>
                  <a:pt x="65769" y="11912"/>
                </a:cubicBezTo>
                <a:cubicBezTo>
                  <a:pt x="65384" y="12203"/>
                  <a:pt x="64615" y="12203"/>
                  <a:pt x="64615" y="12203"/>
                </a:cubicBezTo>
                <a:cubicBezTo>
                  <a:pt x="64615" y="12784"/>
                  <a:pt x="64615" y="12784"/>
                  <a:pt x="64615" y="12784"/>
                </a:cubicBezTo>
                <a:cubicBezTo>
                  <a:pt x="63461" y="13365"/>
                  <a:pt x="63461" y="13365"/>
                  <a:pt x="63461" y="13365"/>
                </a:cubicBezTo>
                <a:cubicBezTo>
                  <a:pt x="62307" y="13365"/>
                  <a:pt x="62307" y="13365"/>
                  <a:pt x="62307" y="13365"/>
                </a:cubicBezTo>
                <a:cubicBezTo>
                  <a:pt x="61923" y="13656"/>
                  <a:pt x="61923" y="13656"/>
                  <a:pt x="61923" y="13656"/>
                </a:cubicBezTo>
                <a:cubicBezTo>
                  <a:pt x="62307" y="14527"/>
                  <a:pt x="62307" y="14527"/>
                  <a:pt x="62307" y="14527"/>
                </a:cubicBezTo>
                <a:cubicBezTo>
                  <a:pt x="63076" y="15108"/>
                  <a:pt x="63076" y="15108"/>
                  <a:pt x="63076" y="15108"/>
                </a:cubicBezTo>
                <a:cubicBezTo>
                  <a:pt x="64230" y="15399"/>
                  <a:pt x="64230" y="15399"/>
                  <a:pt x="64230" y="15399"/>
                </a:cubicBezTo>
                <a:cubicBezTo>
                  <a:pt x="65000" y="15108"/>
                  <a:pt x="65000" y="15108"/>
                  <a:pt x="65000" y="15108"/>
                </a:cubicBezTo>
                <a:cubicBezTo>
                  <a:pt x="65384" y="14527"/>
                  <a:pt x="65384" y="14527"/>
                  <a:pt x="65384" y="14527"/>
                </a:cubicBezTo>
                <a:cubicBezTo>
                  <a:pt x="66538" y="14237"/>
                  <a:pt x="66538" y="14237"/>
                  <a:pt x="66538" y="14237"/>
                </a:cubicBezTo>
                <a:cubicBezTo>
                  <a:pt x="68076" y="14818"/>
                  <a:pt x="68076" y="14818"/>
                  <a:pt x="68076" y="14818"/>
                </a:cubicBezTo>
                <a:cubicBezTo>
                  <a:pt x="68461" y="15399"/>
                  <a:pt x="68461" y="15399"/>
                  <a:pt x="68461" y="15399"/>
                </a:cubicBezTo>
                <a:cubicBezTo>
                  <a:pt x="68461" y="15399"/>
                  <a:pt x="70000" y="15399"/>
                  <a:pt x="70000" y="15399"/>
                </a:cubicBezTo>
                <a:cubicBezTo>
                  <a:pt x="70000" y="15399"/>
                  <a:pt x="70384" y="14527"/>
                  <a:pt x="70384" y="14527"/>
                </a:cubicBezTo>
                <a:cubicBezTo>
                  <a:pt x="70384" y="14527"/>
                  <a:pt x="70769" y="13946"/>
                  <a:pt x="71153" y="13946"/>
                </a:cubicBezTo>
                <a:cubicBezTo>
                  <a:pt x="71538" y="13946"/>
                  <a:pt x="71923" y="13365"/>
                  <a:pt x="72307" y="13365"/>
                </a:cubicBezTo>
                <a:cubicBezTo>
                  <a:pt x="72307" y="13075"/>
                  <a:pt x="72692" y="12493"/>
                  <a:pt x="72692" y="12493"/>
                </a:cubicBezTo>
                <a:cubicBezTo>
                  <a:pt x="72692" y="12493"/>
                  <a:pt x="73461" y="12203"/>
                  <a:pt x="73846" y="12203"/>
                </a:cubicBezTo>
                <a:cubicBezTo>
                  <a:pt x="74230" y="12203"/>
                  <a:pt x="76538" y="11912"/>
                  <a:pt x="76538" y="11912"/>
                </a:cubicBezTo>
                <a:cubicBezTo>
                  <a:pt x="76538" y="11912"/>
                  <a:pt x="78076" y="11622"/>
                  <a:pt x="78461" y="11331"/>
                </a:cubicBezTo>
                <a:cubicBezTo>
                  <a:pt x="78461" y="11331"/>
                  <a:pt x="80000" y="10460"/>
                  <a:pt x="80000" y="10460"/>
                </a:cubicBezTo>
                <a:cubicBezTo>
                  <a:pt x="80384" y="9588"/>
                  <a:pt x="80384" y="9588"/>
                  <a:pt x="80384" y="9588"/>
                </a:cubicBezTo>
                <a:cubicBezTo>
                  <a:pt x="81538" y="8716"/>
                  <a:pt x="81538" y="8716"/>
                  <a:pt x="81538" y="8716"/>
                </a:cubicBezTo>
                <a:cubicBezTo>
                  <a:pt x="81538" y="8716"/>
                  <a:pt x="81923" y="8716"/>
                  <a:pt x="81923" y="8426"/>
                </a:cubicBezTo>
                <a:cubicBezTo>
                  <a:pt x="81923" y="8135"/>
                  <a:pt x="82307" y="7263"/>
                  <a:pt x="82307" y="7263"/>
                </a:cubicBezTo>
                <a:cubicBezTo>
                  <a:pt x="83076" y="6973"/>
                  <a:pt x="83076" y="6973"/>
                  <a:pt x="83076" y="6973"/>
                </a:cubicBezTo>
                <a:cubicBezTo>
                  <a:pt x="83076" y="6973"/>
                  <a:pt x="83846" y="7263"/>
                  <a:pt x="83846" y="7554"/>
                </a:cubicBezTo>
                <a:cubicBezTo>
                  <a:pt x="83846" y="7554"/>
                  <a:pt x="83461" y="8135"/>
                  <a:pt x="83461" y="8135"/>
                </a:cubicBezTo>
                <a:cubicBezTo>
                  <a:pt x="83461" y="8135"/>
                  <a:pt x="82692" y="8426"/>
                  <a:pt x="82307" y="8716"/>
                </a:cubicBezTo>
                <a:cubicBezTo>
                  <a:pt x="82307" y="8716"/>
                  <a:pt x="82307" y="9297"/>
                  <a:pt x="82307" y="9297"/>
                </a:cubicBezTo>
                <a:cubicBezTo>
                  <a:pt x="83076" y="8716"/>
                  <a:pt x="83076" y="8716"/>
                  <a:pt x="83076" y="8716"/>
                </a:cubicBezTo>
                <a:cubicBezTo>
                  <a:pt x="83076" y="8716"/>
                  <a:pt x="83461" y="8426"/>
                  <a:pt x="83461" y="8426"/>
                </a:cubicBezTo>
                <a:cubicBezTo>
                  <a:pt x="83461" y="8426"/>
                  <a:pt x="85000" y="8135"/>
                  <a:pt x="85000" y="8135"/>
                </a:cubicBezTo>
                <a:cubicBezTo>
                  <a:pt x="85000" y="8135"/>
                  <a:pt x="85769" y="8426"/>
                  <a:pt x="85769" y="8426"/>
                </a:cubicBezTo>
                <a:cubicBezTo>
                  <a:pt x="85769" y="8426"/>
                  <a:pt x="86538" y="8716"/>
                  <a:pt x="86538" y="8716"/>
                </a:cubicBezTo>
                <a:cubicBezTo>
                  <a:pt x="88076" y="8426"/>
                  <a:pt x="88076" y="8426"/>
                  <a:pt x="88076" y="8426"/>
                </a:cubicBezTo>
                <a:cubicBezTo>
                  <a:pt x="88076" y="7845"/>
                  <a:pt x="88076" y="7845"/>
                  <a:pt x="88076" y="7845"/>
                </a:cubicBezTo>
                <a:cubicBezTo>
                  <a:pt x="88076" y="7845"/>
                  <a:pt x="88076" y="7554"/>
                  <a:pt x="88461" y="7554"/>
                </a:cubicBezTo>
                <a:cubicBezTo>
                  <a:pt x="88846" y="7263"/>
                  <a:pt x="89615" y="6973"/>
                  <a:pt x="89615" y="6973"/>
                </a:cubicBezTo>
                <a:cubicBezTo>
                  <a:pt x="89615" y="6973"/>
                  <a:pt x="89615" y="6392"/>
                  <a:pt x="89615" y="6101"/>
                </a:cubicBezTo>
                <a:cubicBezTo>
                  <a:pt x="89615" y="6101"/>
                  <a:pt x="90000" y="5520"/>
                  <a:pt x="90000" y="5520"/>
                </a:cubicBezTo>
                <a:cubicBezTo>
                  <a:pt x="90000" y="5520"/>
                  <a:pt x="90000" y="5520"/>
                  <a:pt x="90000" y="5520"/>
                </a:cubicBezTo>
                <a:cubicBezTo>
                  <a:pt x="90000" y="5520"/>
                  <a:pt x="90769" y="5230"/>
                  <a:pt x="90769" y="5230"/>
                </a:cubicBezTo>
                <a:cubicBezTo>
                  <a:pt x="90769" y="5230"/>
                  <a:pt x="91153" y="4358"/>
                  <a:pt x="91153" y="4358"/>
                </a:cubicBezTo>
                <a:cubicBezTo>
                  <a:pt x="91153" y="4358"/>
                  <a:pt x="91153" y="4067"/>
                  <a:pt x="91538" y="4067"/>
                </a:cubicBezTo>
                <a:cubicBezTo>
                  <a:pt x="91538" y="4067"/>
                  <a:pt x="92307" y="3486"/>
                  <a:pt x="92307" y="3486"/>
                </a:cubicBezTo>
                <a:cubicBezTo>
                  <a:pt x="92692" y="3196"/>
                  <a:pt x="92692" y="3196"/>
                  <a:pt x="93076" y="3196"/>
                </a:cubicBezTo>
                <a:cubicBezTo>
                  <a:pt x="93076" y="3196"/>
                  <a:pt x="93461" y="3777"/>
                  <a:pt x="93461" y="3777"/>
                </a:cubicBezTo>
                <a:cubicBezTo>
                  <a:pt x="93461" y="3777"/>
                  <a:pt x="93461" y="4067"/>
                  <a:pt x="93076" y="4358"/>
                </a:cubicBezTo>
                <a:cubicBezTo>
                  <a:pt x="92692" y="4358"/>
                  <a:pt x="92307" y="4648"/>
                  <a:pt x="92307" y="4648"/>
                </a:cubicBezTo>
                <a:cubicBezTo>
                  <a:pt x="92307" y="4648"/>
                  <a:pt x="93076" y="5230"/>
                  <a:pt x="93076" y="5230"/>
                </a:cubicBezTo>
                <a:cubicBezTo>
                  <a:pt x="93076" y="5230"/>
                  <a:pt x="93461" y="5520"/>
                  <a:pt x="93461" y="5520"/>
                </a:cubicBezTo>
                <a:cubicBezTo>
                  <a:pt x="93461" y="5811"/>
                  <a:pt x="93076" y="6101"/>
                  <a:pt x="93076" y="6101"/>
                </a:cubicBezTo>
                <a:cubicBezTo>
                  <a:pt x="93461" y="6101"/>
                  <a:pt x="94615" y="5811"/>
                  <a:pt x="94615" y="5811"/>
                </a:cubicBezTo>
                <a:cubicBezTo>
                  <a:pt x="94615" y="5811"/>
                  <a:pt x="94615" y="5230"/>
                  <a:pt x="94615" y="5230"/>
                </a:cubicBezTo>
                <a:cubicBezTo>
                  <a:pt x="94615" y="5230"/>
                  <a:pt x="95384" y="4648"/>
                  <a:pt x="95384" y="4648"/>
                </a:cubicBezTo>
                <a:cubicBezTo>
                  <a:pt x="95769" y="4648"/>
                  <a:pt x="96538" y="4939"/>
                  <a:pt x="96538" y="4939"/>
                </a:cubicBezTo>
                <a:cubicBezTo>
                  <a:pt x="96538" y="4939"/>
                  <a:pt x="96538" y="5230"/>
                  <a:pt x="96538" y="5520"/>
                </a:cubicBezTo>
                <a:cubicBezTo>
                  <a:pt x="96153" y="5520"/>
                  <a:pt x="95384" y="6101"/>
                  <a:pt x="95384" y="6101"/>
                </a:cubicBezTo>
                <a:cubicBezTo>
                  <a:pt x="95384" y="6392"/>
                  <a:pt x="95000" y="6392"/>
                  <a:pt x="95384" y="6392"/>
                </a:cubicBezTo>
                <a:cubicBezTo>
                  <a:pt x="95384" y="6682"/>
                  <a:pt x="96153" y="7263"/>
                  <a:pt x="96153" y="7263"/>
                </a:cubicBezTo>
                <a:cubicBezTo>
                  <a:pt x="97307" y="7845"/>
                  <a:pt x="97307" y="7845"/>
                  <a:pt x="97307" y="7845"/>
                </a:cubicBezTo>
                <a:cubicBezTo>
                  <a:pt x="97307" y="7845"/>
                  <a:pt x="97307" y="8135"/>
                  <a:pt x="97307" y="8426"/>
                </a:cubicBezTo>
                <a:cubicBezTo>
                  <a:pt x="97307" y="8426"/>
                  <a:pt x="95384" y="8426"/>
                  <a:pt x="95384" y="8426"/>
                </a:cubicBezTo>
                <a:cubicBezTo>
                  <a:pt x="95384" y="8426"/>
                  <a:pt x="95384" y="8426"/>
                  <a:pt x="95000" y="8716"/>
                </a:cubicBezTo>
                <a:cubicBezTo>
                  <a:pt x="95000" y="8716"/>
                  <a:pt x="94615" y="9007"/>
                  <a:pt x="93846" y="9297"/>
                </a:cubicBezTo>
                <a:cubicBezTo>
                  <a:pt x="93076" y="9297"/>
                  <a:pt x="93076" y="9297"/>
                  <a:pt x="93076" y="9588"/>
                </a:cubicBezTo>
                <a:cubicBezTo>
                  <a:pt x="93076" y="9878"/>
                  <a:pt x="92692" y="10169"/>
                  <a:pt x="93076" y="10460"/>
                </a:cubicBezTo>
                <a:cubicBezTo>
                  <a:pt x="93461" y="10750"/>
                  <a:pt x="94230" y="11041"/>
                  <a:pt x="94230" y="11041"/>
                </a:cubicBezTo>
                <a:cubicBezTo>
                  <a:pt x="94230" y="11041"/>
                  <a:pt x="96153" y="11622"/>
                  <a:pt x="96153" y="11331"/>
                </a:cubicBezTo>
                <a:cubicBezTo>
                  <a:pt x="96153" y="11331"/>
                  <a:pt x="98846" y="11331"/>
                  <a:pt x="98846" y="11331"/>
                </a:cubicBezTo>
                <a:cubicBezTo>
                  <a:pt x="100000" y="11331"/>
                  <a:pt x="100000" y="11331"/>
                  <a:pt x="100000" y="11331"/>
                </a:cubicBezTo>
                <a:cubicBezTo>
                  <a:pt x="100000" y="11331"/>
                  <a:pt x="100384" y="11912"/>
                  <a:pt x="100769" y="12203"/>
                </a:cubicBezTo>
                <a:cubicBezTo>
                  <a:pt x="100769" y="12203"/>
                  <a:pt x="102307" y="13075"/>
                  <a:pt x="102307" y="13075"/>
                </a:cubicBezTo>
                <a:cubicBezTo>
                  <a:pt x="103076" y="13075"/>
                  <a:pt x="103076" y="13075"/>
                  <a:pt x="103076" y="13075"/>
                </a:cubicBezTo>
                <a:cubicBezTo>
                  <a:pt x="103461" y="14237"/>
                  <a:pt x="103461" y="14237"/>
                  <a:pt x="103461" y="14237"/>
                </a:cubicBezTo>
                <a:cubicBezTo>
                  <a:pt x="103076" y="15108"/>
                  <a:pt x="103076" y="15108"/>
                  <a:pt x="103076" y="15108"/>
                </a:cubicBezTo>
                <a:cubicBezTo>
                  <a:pt x="101923" y="15399"/>
                  <a:pt x="101923" y="15399"/>
                  <a:pt x="101923" y="15399"/>
                </a:cubicBezTo>
                <a:cubicBezTo>
                  <a:pt x="100384" y="16271"/>
                  <a:pt x="100384" y="16271"/>
                  <a:pt x="100384" y="16271"/>
                </a:cubicBezTo>
                <a:cubicBezTo>
                  <a:pt x="99615" y="15980"/>
                  <a:pt x="99615" y="15980"/>
                  <a:pt x="99615" y="15980"/>
                </a:cubicBezTo>
                <a:cubicBezTo>
                  <a:pt x="99615" y="15980"/>
                  <a:pt x="100384" y="16561"/>
                  <a:pt x="100769" y="16561"/>
                </a:cubicBezTo>
                <a:cubicBezTo>
                  <a:pt x="101153" y="16561"/>
                  <a:pt x="101538" y="16852"/>
                  <a:pt x="101538" y="16852"/>
                </a:cubicBezTo>
                <a:cubicBezTo>
                  <a:pt x="101923" y="16852"/>
                  <a:pt x="103461" y="16852"/>
                  <a:pt x="105000" y="16852"/>
                </a:cubicBezTo>
                <a:cubicBezTo>
                  <a:pt x="105000" y="17142"/>
                  <a:pt x="105000" y="17142"/>
                  <a:pt x="105000" y="17433"/>
                </a:cubicBezTo>
                <a:cubicBezTo>
                  <a:pt x="105384" y="17723"/>
                  <a:pt x="105769" y="18886"/>
                  <a:pt x="105769" y="19176"/>
                </a:cubicBezTo>
                <a:cubicBezTo>
                  <a:pt x="105769" y="19176"/>
                  <a:pt x="106153" y="20338"/>
                  <a:pt x="106923" y="21210"/>
                </a:cubicBezTo>
                <a:cubicBezTo>
                  <a:pt x="108076" y="22372"/>
                  <a:pt x="107692" y="22663"/>
                  <a:pt x="107692" y="22663"/>
                </a:cubicBezTo>
                <a:cubicBezTo>
                  <a:pt x="107692" y="25278"/>
                  <a:pt x="107692" y="25278"/>
                  <a:pt x="107692" y="25278"/>
                </a:cubicBezTo>
                <a:cubicBezTo>
                  <a:pt x="107692" y="27602"/>
                  <a:pt x="107692" y="27602"/>
                  <a:pt x="107692" y="27602"/>
                </a:cubicBezTo>
                <a:cubicBezTo>
                  <a:pt x="105769" y="28765"/>
                  <a:pt x="105769" y="28765"/>
                  <a:pt x="105769" y="28765"/>
                </a:cubicBezTo>
                <a:cubicBezTo>
                  <a:pt x="105000" y="31380"/>
                  <a:pt x="105000" y="31380"/>
                  <a:pt x="105000" y="31380"/>
                </a:cubicBezTo>
                <a:cubicBezTo>
                  <a:pt x="105000" y="31380"/>
                  <a:pt x="105384" y="31670"/>
                  <a:pt x="105769" y="31670"/>
                </a:cubicBezTo>
                <a:cubicBezTo>
                  <a:pt x="106153" y="31961"/>
                  <a:pt x="107307" y="32832"/>
                  <a:pt x="107307" y="32832"/>
                </a:cubicBezTo>
                <a:cubicBezTo>
                  <a:pt x="107692" y="33123"/>
                  <a:pt x="110000" y="33995"/>
                  <a:pt x="111153" y="34285"/>
                </a:cubicBezTo>
                <a:cubicBezTo>
                  <a:pt x="112307" y="34866"/>
                  <a:pt x="111923" y="36319"/>
                  <a:pt x="111923" y="36319"/>
                </a:cubicBezTo>
                <a:cubicBezTo>
                  <a:pt x="111153" y="38353"/>
                  <a:pt x="111153" y="38353"/>
                  <a:pt x="111153" y="38353"/>
                </a:cubicBezTo>
                <a:cubicBezTo>
                  <a:pt x="111153" y="38353"/>
                  <a:pt x="111538" y="39515"/>
                  <a:pt x="112307" y="39515"/>
                </a:cubicBezTo>
                <a:cubicBezTo>
                  <a:pt x="112692" y="39225"/>
                  <a:pt x="113076" y="40968"/>
                  <a:pt x="113076" y="40968"/>
                </a:cubicBezTo>
                <a:cubicBezTo>
                  <a:pt x="113076" y="40968"/>
                  <a:pt x="113461" y="42711"/>
                  <a:pt x="113461" y="43002"/>
                </a:cubicBezTo>
                <a:cubicBezTo>
                  <a:pt x="113076" y="43292"/>
                  <a:pt x="113461" y="43583"/>
                  <a:pt x="113461" y="43583"/>
                </a:cubicBezTo>
                <a:cubicBezTo>
                  <a:pt x="114230" y="44745"/>
                  <a:pt x="114230" y="44745"/>
                  <a:pt x="114230" y="44745"/>
                </a:cubicBezTo>
                <a:cubicBezTo>
                  <a:pt x="114230" y="44745"/>
                  <a:pt x="113846" y="45617"/>
                  <a:pt x="113461" y="45907"/>
                </a:cubicBezTo>
                <a:cubicBezTo>
                  <a:pt x="113461" y="46489"/>
                  <a:pt x="113076" y="47070"/>
                  <a:pt x="113076" y="47070"/>
                </a:cubicBezTo>
                <a:cubicBezTo>
                  <a:pt x="113461" y="47941"/>
                  <a:pt x="113461" y="47941"/>
                  <a:pt x="113461" y="47941"/>
                </a:cubicBezTo>
                <a:cubicBezTo>
                  <a:pt x="115000" y="49394"/>
                  <a:pt x="115000" y="49394"/>
                  <a:pt x="115000" y="49394"/>
                </a:cubicBezTo>
                <a:cubicBezTo>
                  <a:pt x="115000" y="50847"/>
                  <a:pt x="115000" y="50847"/>
                  <a:pt x="115000" y="50847"/>
                </a:cubicBezTo>
                <a:cubicBezTo>
                  <a:pt x="115000" y="51719"/>
                  <a:pt x="115000" y="51719"/>
                  <a:pt x="115000" y="51719"/>
                </a:cubicBezTo>
                <a:cubicBezTo>
                  <a:pt x="115000" y="51719"/>
                  <a:pt x="116153" y="52009"/>
                  <a:pt x="116538" y="52009"/>
                </a:cubicBezTo>
                <a:cubicBezTo>
                  <a:pt x="116923" y="52009"/>
                  <a:pt x="117692" y="52590"/>
                  <a:pt x="117692" y="52590"/>
                </a:cubicBezTo>
                <a:cubicBezTo>
                  <a:pt x="117692" y="52590"/>
                  <a:pt x="117692" y="53171"/>
                  <a:pt x="117692" y="53462"/>
                </a:cubicBezTo>
                <a:cubicBezTo>
                  <a:pt x="117692" y="53462"/>
                  <a:pt x="118846" y="54624"/>
                  <a:pt x="118846" y="54624"/>
                </a:cubicBezTo>
                <a:cubicBezTo>
                  <a:pt x="119230" y="54915"/>
                  <a:pt x="120000" y="55786"/>
                  <a:pt x="120000" y="55786"/>
                </a:cubicBezTo>
                <a:cubicBezTo>
                  <a:pt x="120000" y="55786"/>
                  <a:pt x="120000" y="56368"/>
                  <a:pt x="118846" y="57239"/>
                </a:cubicBezTo>
                <a:cubicBezTo>
                  <a:pt x="118076" y="58111"/>
                  <a:pt x="118461" y="58111"/>
                  <a:pt x="118461" y="58401"/>
                </a:cubicBezTo>
                <a:cubicBezTo>
                  <a:pt x="118461" y="58692"/>
                  <a:pt x="118846" y="59273"/>
                  <a:pt x="118846" y="59273"/>
                </a:cubicBezTo>
                <a:cubicBezTo>
                  <a:pt x="118846" y="59273"/>
                  <a:pt x="118461" y="59564"/>
                  <a:pt x="118076" y="59854"/>
                </a:cubicBezTo>
                <a:cubicBezTo>
                  <a:pt x="118076" y="59854"/>
                  <a:pt x="117692" y="60435"/>
                  <a:pt x="117692" y="61016"/>
                </a:cubicBezTo>
                <a:cubicBezTo>
                  <a:pt x="116153" y="61888"/>
                  <a:pt x="116153" y="61888"/>
                  <a:pt x="116153" y="61888"/>
                </a:cubicBezTo>
                <a:cubicBezTo>
                  <a:pt x="116153" y="61888"/>
                  <a:pt x="116153" y="61888"/>
                  <a:pt x="115769" y="62179"/>
                </a:cubicBezTo>
                <a:cubicBezTo>
                  <a:pt x="115769" y="61888"/>
                  <a:pt x="115384" y="61888"/>
                  <a:pt x="115000" y="61888"/>
                </a:cubicBezTo>
                <a:cubicBezTo>
                  <a:pt x="114615" y="61598"/>
                  <a:pt x="114230" y="61307"/>
                  <a:pt x="114230" y="61307"/>
                </a:cubicBezTo>
                <a:cubicBezTo>
                  <a:pt x="114230" y="61307"/>
                  <a:pt x="114230" y="60726"/>
                  <a:pt x="114230" y="60145"/>
                </a:cubicBezTo>
                <a:cubicBezTo>
                  <a:pt x="114230" y="59564"/>
                  <a:pt x="114230" y="59854"/>
                  <a:pt x="114230" y="59564"/>
                </a:cubicBezTo>
                <a:cubicBezTo>
                  <a:pt x="113846" y="59273"/>
                  <a:pt x="113076" y="58983"/>
                  <a:pt x="112307" y="58692"/>
                </a:cubicBezTo>
                <a:cubicBezTo>
                  <a:pt x="111538" y="58692"/>
                  <a:pt x="110000" y="58692"/>
                  <a:pt x="109615" y="58983"/>
                </a:cubicBezTo>
                <a:cubicBezTo>
                  <a:pt x="109615" y="58983"/>
                  <a:pt x="109615" y="60145"/>
                  <a:pt x="109615" y="60145"/>
                </a:cubicBezTo>
                <a:cubicBezTo>
                  <a:pt x="110384" y="61016"/>
                  <a:pt x="110384" y="61016"/>
                  <a:pt x="110384" y="61016"/>
                </a:cubicBezTo>
                <a:cubicBezTo>
                  <a:pt x="110000" y="61598"/>
                  <a:pt x="110000" y="61598"/>
                  <a:pt x="110000" y="61598"/>
                </a:cubicBezTo>
                <a:cubicBezTo>
                  <a:pt x="110000" y="61598"/>
                  <a:pt x="106538" y="62179"/>
                  <a:pt x="105384" y="62179"/>
                </a:cubicBezTo>
                <a:cubicBezTo>
                  <a:pt x="104230" y="62179"/>
                  <a:pt x="104615" y="62760"/>
                  <a:pt x="104615" y="62760"/>
                </a:cubicBezTo>
                <a:cubicBezTo>
                  <a:pt x="103846" y="63922"/>
                  <a:pt x="103846" y="63922"/>
                  <a:pt x="103846" y="63922"/>
                </a:cubicBezTo>
                <a:cubicBezTo>
                  <a:pt x="103076" y="64503"/>
                  <a:pt x="103076" y="64503"/>
                  <a:pt x="103076" y="64503"/>
                </a:cubicBezTo>
                <a:cubicBezTo>
                  <a:pt x="100769" y="65084"/>
                  <a:pt x="100769" y="65084"/>
                  <a:pt x="100769" y="65084"/>
                </a:cubicBezTo>
                <a:cubicBezTo>
                  <a:pt x="100769" y="65084"/>
                  <a:pt x="98461" y="66537"/>
                  <a:pt x="98076" y="66537"/>
                </a:cubicBezTo>
                <a:cubicBezTo>
                  <a:pt x="96538" y="67409"/>
                  <a:pt x="96538" y="67409"/>
                  <a:pt x="96538" y="67409"/>
                </a:cubicBezTo>
                <a:cubicBezTo>
                  <a:pt x="96538" y="67409"/>
                  <a:pt x="96153" y="67409"/>
                  <a:pt x="95000" y="67990"/>
                </a:cubicBezTo>
                <a:cubicBezTo>
                  <a:pt x="93461" y="68280"/>
                  <a:pt x="94230" y="68861"/>
                  <a:pt x="93846" y="69152"/>
                </a:cubicBezTo>
                <a:cubicBezTo>
                  <a:pt x="93846" y="69733"/>
                  <a:pt x="93461" y="69733"/>
                  <a:pt x="92692" y="70024"/>
                </a:cubicBezTo>
                <a:cubicBezTo>
                  <a:pt x="92307" y="70024"/>
                  <a:pt x="91153" y="69733"/>
                  <a:pt x="90384" y="69733"/>
                </a:cubicBezTo>
                <a:cubicBezTo>
                  <a:pt x="90000" y="69733"/>
                  <a:pt x="88846" y="70314"/>
                  <a:pt x="88076" y="70314"/>
                </a:cubicBezTo>
                <a:cubicBezTo>
                  <a:pt x="86923" y="70314"/>
                  <a:pt x="86923" y="70314"/>
                  <a:pt x="86923" y="70314"/>
                </a:cubicBezTo>
                <a:cubicBezTo>
                  <a:pt x="85384" y="71767"/>
                  <a:pt x="85384" y="71767"/>
                  <a:pt x="85384" y="71767"/>
                </a:cubicBezTo>
                <a:cubicBezTo>
                  <a:pt x="84230" y="73510"/>
                  <a:pt x="84230" y="73510"/>
                  <a:pt x="84230" y="73510"/>
                </a:cubicBezTo>
                <a:cubicBezTo>
                  <a:pt x="83846" y="72639"/>
                  <a:pt x="83846" y="72639"/>
                  <a:pt x="83846" y="72639"/>
                </a:cubicBezTo>
                <a:cubicBezTo>
                  <a:pt x="83461" y="71476"/>
                  <a:pt x="83461" y="71476"/>
                  <a:pt x="83461" y="71476"/>
                </a:cubicBezTo>
                <a:cubicBezTo>
                  <a:pt x="81538" y="71476"/>
                  <a:pt x="81538" y="71476"/>
                  <a:pt x="81538" y="71476"/>
                </a:cubicBezTo>
                <a:cubicBezTo>
                  <a:pt x="81923" y="72348"/>
                  <a:pt x="81923" y="72348"/>
                  <a:pt x="81923" y="72348"/>
                </a:cubicBezTo>
                <a:cubicBezTo>
                  <a:pt x="81923" y="72348"/>
                  <a:pt x="82692" y="74382"/>
                  <a:pt x="83076" y="74673"/>
                </a:cubicBezTo>
                <a:cubicBezTo>
                  <a:pt x="83461" y="74963"/>
                  <a:pt x="83846" y="74963"/>
                  <a:pt x="84615" y="75254"/>
                </a:cubicBezTo>
                <a:cubicBezTo>
                  <a:pt x="85769" y="75835"/>
                  <a:pt x="85769" y="75835"/>
                  <a:pt x="86923" y="76416"/>
                </a:cubicBezTo>
                <a:cubicBezTo>
                  <a:pt x="88076" y="76997"/>
                  <a:pt x="87692" y="77578"/>
                  <a:pt x="87692" y="77869"/>
                </a:cubicBezTo>
                <a:cubicBezTo>
                  <a:pt x="87692" y="78450"/>
                  <a:pt x="87692" y="78450"/>
                  <a:pt x="86923" y="79031"/>
                </a:cubicBezTo>
                <a:cubicBezTo>
                  <a:pt x="86153" y="79903"/>
                  <a:pt x="86923" y="80484"/>
                  <a:pt x="86923" y="80484"/>
                </a:cubicBezTo>
                <a:cubicBezTo>
                  <a:pt x="86923" y="80484"/>
                  <a:pt x="87307" y="81065"/>
                  <a:pt x="88076" y="81646"/>
                </a:cubicBezTo>
                <a:cubicBezTo>
                  <a:pt x="88846" y="82227"/>
                  <a:pt x="88461" y="82518"/>
                  <a:pt x="88846" y="83389"/>
                </a:cubicBezTo>
                <a:cubicBezTo>
                  <a:pt x="88846" y="84261"/>
                  <a:pt x="88846" y="83970"/>
                  <a:pt x="89615" y="84842"/>
                </a:cubicBezTo>
                <a:cubicBezTo>
                  <a:pt x="90384" y="85423"/>
                  <a:pt x="90000" y="85133"/>
                  <a:pt x="90769" y="85714"/>
                </a:cubicBezTo>
                <a:cubicBezTo>
                  <a:pt x="91538" y="86295"/>
                  <a:pt x="91538" y="86585"/>
                  <a:pt x="91538" y="86585"/>
                </a:cubicBezTo>
                <a:cubicBezTo>
                  <a:pt x="91538" y="86585"/>
                  <a:pt x="93846" y="86004"/>
                  <a:pt x="94615" y="86585"/>
                </a:cubicBezTo>
                <a:cubicBezTo>
                  <a:pt x="95384" y="87167"/>
                  <a:pt x="95000" y="86876"/>
                  <a:pt x="96538" y="87748"/>
                </a:cubicBezTo>
                <a:cubicBezTo>
                  <a:pt x="97692" y="88910"/>
                  <a:pt x="96538" y="88329"/>
                  <a:pt x="96923" y="89200"/>
                </a:cubicBezTo>
                <a:cubicBezTo>
                  <a:pt x="97307" y="89782"/>
                  <a:pt x="97692" y="89491"/>
                  <a:pt x="97692" y="89491"/>
                </a:cubicBezTo>
                <a:cubicBezTo>
                  <a:pt x="97692" y="89491"/>
                  <a:pt x="98076" y="89782"/>
                  <a:pt x="98846" y="89782"/>
                </a:cubicBezTo>
                <a:cubicBezTo>
                  <a:pt x="99615" y="89782"/>
                  <a:pt x="99615" y="90363"/>
                  <a:pt x="99615" y="90944"/>
                </a:cubicBezTo>
                <a:cubicBezTo>
                  <a:pt x="100000" y="91525"/>
                  <a:pt x="100000" y="91525"/>
                  <a:pt x="100769" y="92106"/>
                </a:cubicBezTo>
                <a:cubicBezTo>
                  <a:pt x="101153" y="92397"/>
                  <a:pt x="101538" y="92106"/>
                  <a:pt x="102692" y="91815"/>
                </a:cubicBezTo>
                <a:cubicBezTo>
                  <a:pt x="103461" y="91815"/>
                  <a:pt x="103076" y="92397"/>
                  <a:pt x="103076" y="92687"/>
                </a:cubicBezTo>
                <a:cubicBezTo>
                  <a:pt x="103076" y="92978"/>
                  <a:pt x="103846" y="92978"/>
                  <a:pt x="104615" y="93268"/>
                </a:cubicBezTo>
                <a:cubicBezTo>
                  <a:pt x="105384" y="93559"/>
                  <a:pt x="105000" y="93559"/>
                  <a:pt x="105769" y="94140"/>
                </a:cubicBezTo>
                <a:cubicBezTo>
                  <a:pt x="105769" y="94140"/>
                  <a:pt x="105769" y="94140"/>
                  <a:pt x="105769" y="94430"/>
                </a:cubicBezTo>
                <a:close/>
                <a:moveTo>
                  <a:pt x="21153" y="114479"/>
                </a:moveTo>
                <a:cubicBezTo>
                  <a:pt x="21153" y="114479"/>
                  <a:pt x="21153" y="114479"/>
                  <a:pt x="21153" y="114479"/>
                </a:cubicBezTo>
                <a:cubicBezTo>
                  <a:pt x="21153" y="114479"/>
                  <a:pt x="21153" y="114479"/>
                  <a:pt x="21153" y="114479"/>
                </a:cubicBezTo>
                <a:cubicBezTo>
                  <a:pt x="21153" y="114479"/>
                  <a:pt x="21153" y="114479"/>
                  <a:pt x="21153" y="114479"/>
                </a:cubicBezTo>
                <a:close/>
                <a:moveTo>
                  <a:pt x="49230" y="116222"/>
                </a:moveTo>
                <a:cubicBezTo>
                  <a:pt x="49230" y="116222"/>
                  <a:pt x="49230" y="116222"/>
                  <a:pt x="49230" y="116222"/>
                </a:cubicBezTo>
                <a:cubicBezTo>
                  <a:pt x="49230" y="116222"/>
                  <a:pt x="49230" y="116222"/>
                  <a:pt x="49230" y="116222"/>
                </a:cubicBezTo>
                <a:cubicBezTo>
                  <a:pt x="49230" y="116222"/>
                  <a:pt x="49230" y="116222"/>
                  <a:pt x="49230" y="116222"/>
                </a:cubicBezTo>
                <a:cubicBezTo>
                  <a:pt x="49230" y="116222"/>
                  <a:pt x="49230" y="116222"/>
                  <a:pt x="49230" y="116222"/>
                </a:cubicBezTo>
                <a:close/>
                <a:moveTo>
                  <a:pt x="120000" y="59273"/>
                </a:moveTo>
                <a:cubicBezTo>
                  <a:pt x="120000" y="59273"/>
                  <a:pt x="120000" y="59273"/>
                  <a:pt x="120000" y="59273"/>
                </a:cubicBezTo>
                <a:cubicBezTo>
                  <a:pt x="120000" y="59273"/>
                  <a:pt x="120000" y="59273"/>
                  <a:pt x="120000" y="59273"/>
                </a:cubicBezTo>
                <a:cubicBezTo>
                  <a:pt x="120000" y="59273"/>
                  <a:pt x="120000" y="59273"/>
                  <a:pt x="120000" y="59273"/>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2" name="Shape 2047">
            <a:extLst>
              <a:ext uri="{FF2B5EF4-FFF2-40B4-BE49-F238E27FC236}">
                <a16:creationId xmlns:a16="http://schemas.microsoft.com/office/drawing/2014/main" id="{1B2A3CA3-0DEC-43ED-E0A2-CACD342E61B5}"/>
              </a:ext>
            </a:extLst>
          </p:cNvPr>
          <p:cNvSpPr/>
          <p:nvPr/>
        </p:nvSpPr>
        <p:spPr>
          <a:xfrm>
            <a:off x="6971755" y="5140246"/>
            <a:ext cx="1779522" cy="1968439"/>
          </a:xfrm>
          <a:custGeom>
            <a:avLst/>
            <a:gdLst/>
            <a:ahLst/>
            <a:cxnLst/>
            <a:rect l="0" t="0" r="0" b="0"/>
            <a:pathLst>
              <a:path w="120000" h="120000" extrusionOk="0">
                <a:moveTo>
                  <a:pt x="91707" y="101818"/>
                </a:moveTo>
                <a:cubicBezTo>
                  <a:pt x="91951" y="103315"/>
                  <a:pt x="91951" y="103315"/>
                  <a:pt x="91951" y="103315"/>
                </a:cubicBezTo>
                <a:cubicBezTo>
                  <a:pt x="91951" y="103315"/>
                  <a:pt x="90487" y="105454"/>
                  <a:pt x="90487" y="105668"/>
                </a:cubicBezTo>
                <a:cubicBezTo>
                  <a:pt x="90487" y="105882"/>
                  <a:pt x="90000" y="106737"/>
                  <a:pt x="89512" y="107379"/>
                </a:cubicBezTo>
                <a:cubicBezTo>
                  <a:pt x="89268" y="107807"/>
                  <a:pt x="87804" y="109518"/>
                  <a:pt x="87804" y="109518"/>
                </a:cubicBezTo>
                <a:cubicBezTo>
                  <a:pt x="87804" y="109518"/>
                  <a:pt x="87804" y="110160"/>
                  <a:pt x="88292" y="110588"/>
                </a:cubicBezTo>
                <a:cubicBezTo>
                  <a:pt x="88536" y="111016"/>
                  <a:pt x="89268" y="111657"/>
                  <a:pt x="89268" y="112299"/>
                </a:cubicBezTo>
                <a:cubicBezTo>
                  <a:pt x="89268" y="112727"/>
                  <a:pt x="90487" y="113368"/>
                  <a:pt x="90487" y="113368"/>
                </a:cubicBezTo>
                <a:cubicBezTo>
                  <a:pt x="90731" y="114652"/>
                  <a:pt x="90731" y="114652"/>
                  <a:pt x="90731" y="114652"/>
                </a:cubicBezTo>
                <a:cubicBezTo>
                  <a:pt x="90731" y="114652"/>
                  <a:pt x="91463" y="115294"/>
                  <a:pt x="91463" y="115508"/>
                </a:cubicBezTo>
                <a:cubicBezTo>
                  <a:pt x="91219" y="115721"/>
                  <a:pt x="90000" y="116791"/>
                  <a:pt x="90000" y="116791"/>
                </a:cubicBezTo>
                <a:cubicBezTo>
                  <a:pt x="89756" y="118074"/>
                  <a:pt x="89756" y="118074"/>
                  <a:pt x="89756" y="118074"/>
                </a:cubicBezTo>
                <a:cubicBezTo>
                  <a:pt x="89756" y="118716"/>
                  <a:pt x="89756" y="118716"/>
                  <a:pt x="89756" y="118716"/>
                </a:cubicBezTo>
                <a:cubicBezTo>
                  <a:pt x="89756" y="118716"/>
                  <a:pt x="90000" y="118716"/>
                  <a:pt x="89756" y="119358"/>
                </a:cubicBezTo>
                <a:cubicBezTo>
                  <a:pt x="89512" y="119786"/>
                  <a:pt x="89512" y="119786"/>
                  <a:pt x="89268" y="119786"/>
                </a:cubicBezTo>
                <a:cubicBezTo>
                  <a:pt x="89024" y="120000"/>
                  <a:pt x="86585" y="119786"/>
                  <a:pt x="86585" y="119786"/>
                </a:cubicBezTo>
                <a:cubicBezTo>
                  <a:pt x="84146" y="119358"/>
                  <a:pt x="84146" y="119358"/>
                  <a:pt x="84146" y="119358"/>
                </a:cubicBezTo>
                <a:cubicBezTo>
                  <a:pt x="84146" y="119358"/>
                  <a:pt x="82926" y="119144"/>
                  <a:pt x="82439" y="118930"/>
                </a:cubicBezTo>
                <a:cubicBezTo>
                  <a:pt x="82195" y="118716"/>
                  <a:pt x="81707" y="118502"/>
                  <a:pt x="81707" y="118502"/>
                </a:cubicBezTo>
                <a:cubicBezTo>
                  <a:pt x="80975" y="116577"/>
                  <a:pt x="80975" y="116577"/>
                  <a:pt x="80975" y="116577"/>
                </a:cubicBezTo>
                <a:cubicBezTo>
                  <a:pt x="79024" y="116363"/>
                  <a:pt x="79024" y="116363"/>
                  <a:pt x="79024" y="116363"/>
                </a:cubicBezTo>
                <a:cubicBezTo>
                  <a:pt x="74146" y="115721"/>
                  <a:pt x="74146" y="115721"/>
                  <a:pt x="74146" y="115721"/>
                </a:cubicBezTo>
                <a:cubicBezTo>
                  <a:pt x="74146" y="115721"/>
                  <a:pt x="72439" y="114438"/>
                  <a:pt x="72195" y="114224"/>
                </a:cubicBezTo>
                <a:cubicBezTo>
                  <a:pt x="71707" y="114010"/>
                  <a:pt x="71219" y="113368"/>
                  <a:pt x="71219" y="113368"/>
                </a:cubicBezTo>
                <a:cubicBezTo>
                  <a:pt x="70243" y="113155"/>
                  <a:pt x="70243" y="113155"/>
                  <a:pt x="70243" y="113155"/>
                </a:cubicBezTo>
                <a:cubicBezTo>
                  <a:pt x="68292" y="111443"/>
                  <a:pt x="68292" y="111443"/>
                  <a:pt x="68292" y="111443"/>
                </a:cubicBezTo>
                <a:cubicBezTo>
                  <a:pt x="66341" y="111443"/>
                  <a:pt x="66341" y="111443"/>
                  <a:pt x="66341" y="111443"/>
                </a:cubicBezTo>
                <a:cubicBezTo>
                  <a:pt x="64878" y="110588"/>
                  <a:pt x="64878" y="110588"/>
                  <a:pt x="64878" y="110588"/>
                </a:cubicBezTo>
                <a:cubicBezTo>
                  <a:pt x="63170" y="110588"/>
                  <a:pt x="63170" y="110588"/>
                  <a:pt x="63170" y="110588"/>
                </a:cubicBezTo>
                <a:cubicBezTo>
                  <a:pt x="63170" y="110588"/>
                  <a:pt x="61951" y="110374"/>
                  <a:pt x="61951" y="110160"/>
                </a:cubicBezTo>
                <a:cubicBezTo>
                  <a:pt x="61707" y="109732"/>
                  <a:pt x="60243" y="109090"/>
                  <a:pt x="60243" y="109090"/>
                </a:cubicBezTo>
                <a:cubicBezTo>
                  <a:pt x="60243" y="109090"/>
                  <a:pt x="60243" y="107807"/>
                  <a:pt x="60243" y="107593"/>
                </a:cubicBezTo>
                <a:cubicBezTo>
                  <a:pt x="60243" y="107379"/>
                  <a:pt x="60487" y="105240"/>
                  <a:pt x="60487" y="105240"/>
                </a:cubicBezTo>
                <a:cubicBezTo>
                  <a:pt x="61463" y="104171"/>
                  <a:pt x="61463" y="104171"/>
                  <a:pt x="61463" y="104171"/>
                </a:cubicBezTo>
                <a:cubicBezTo>
                  <a:pt x="62926" y="103743"/>
                  <a:pt x="62926" y="103743"/>
                  <a:pt x="62926" y="103743"/>
                </a:cubicBezTo>
                <a:cubicBezTo>
                  <a:pt x="63414" y="104598"/>
                  <a:pt x="63414" y="104598"/>
                  <a:pt x="63414" y="104598"/>
                </a:cubicBezTo>
                <a:cubicBezTo>
                  <a:pt x="65121" y="105240"/>
                  <a:pt x="65121" y="105240"/>
                  <a:pt x="65121" y="105240"/>
                </a:cubicBezTo>
                <a:cubicBezTo>
                  <a:pt x="66097" y="104598"/>
                  <a:pt x="66097" y="104598"/>
                  <a:pt x="66097" y="104598"/>
                </a:cubicBezTo>
                <a:cubicBezTo>
                  <a:pt x="66585" y="103315"/>
                  <a:pt x="66585" y="103315"/>
                  <a:pt x="66585" y="103315"/>
                </a:cubicBezTo>
                <a:cubicBezTo>
                  <a:pt x="68048" y="102887"/>
                  <a:pt x="68048" y="102887"/>
                  <a:pt x="68048" y="102887"/>
                </a:cubicBezTo>
                <a:cubicBezTo>
                  <a:pt x="69756" y="103529"/>
                  <a:pt x="69756" y="103529"/>
                  <a:pt x="69756" y="103529"/>
                </a:cubicBezTo>
                <a:cubicBezTo>
                  <a:pt x="70975" y="104598"/>
                  <a:pt x="70975" y="104598"/>
                  <a:pt x="70975" y="104598"/>
                </a:cubicBezTo>
                <a:cubicBezTo>
                  <a:pt x="73414" y="105240"/>
                  <a:pt x="73414" y="105240"/>
                  <a:pt x="73414" y="105240"/>
                </a:cubicBezTo>
                <a:cubicBezTo>
                  <a:pt x="75609" y="104812"/>
                  <a:pt x="75609" y="104812"/>
                  <a:pt x="75609" y="104812"/>
                </a:cubicBezTo>
                <a:cubicBezTo>
                  <a:pt x="77560" y="104598"/>
                  <a:pt x="77560" y="104598"/>
                  <a:pt x="77560" y="104598"/>
                </a:cubicBezTo>
                <a:cubicBezTo>
                  <a:pt x="77560" y="104598"/>
                  <a:pt x="78536" y="104598"/>
                  <a:pt x="79024" y="104598"/>
                </a:cubicBezTo>
                <a:cubicBezTo>
                  <a:pt x="79268" y="104385"/>
                  <a:pt x="80731" y="103957"/>
                  <a:pt x="80731" y="103957"/>
                </a:cubicBezTo>
                <a:cubicBezTo>
                  <a:pt x="83170" y="103315"/>
                  <a:pt x="83170" y="103315"/>
                  <a:pt x="83170" y="103315"/>
                </a:cubicBezTo>
                <a:cubicBezTo>
                  <a:pt x="84634" y="101604"/>
                  <a:pt x="84634" y="101604"/>
                  <a:pt x="84634" y="101604"/>
                </a:cubicBezTo>
                <a:cubicBezTo>
                  <a:pt x="86585" y="102245"/>
                  <a:pt x="86585" y="102245"/>
                  <a:pt x="86585" y="102245"/>
                </a:cubicBezTo>
                <a:cubicBezTo>
                  <a:pt x="88292" y="102459"/>
                  <a:pt x="88292" y="102459"/>
                  <a:pt x="88292" y="102459"/>
                </a:cubicBezTo>
                <a:cubicBezTo>
                  <a:pt x="89024" y="101390"/>
                  <a:pt x="89024" y="101390"/>
                  <a:pt x="89024" y="101390"/>
                </a:cubicBezTo>
                <a:cubicBezTo>
                  <a:pt x="90731" y="100534"/>
                  <a:pt x="90731" y="100534"/>
                  <a:pt x="90731" y="100534"/>
                </a:cubicBezTo>
                <a:cubicBezTo>
                  <a:pt x="91707" y="101818"/>
                  <a:pt x="91707" y="101818"/>
                  <a:pt x="91707" y="101818"/>
                </a:cubicBezTo>
                <a:close/>
                <a:moveTo>
                  <a:pt x="94634" y="100320"/>
                </a:moveTo>
                <a:cubicBezTo>
                  <a:pt x="94634" y="100320"/>
                  <a:pt x="94634" y="100320"/>
                  <a:pt x="94634" y="100320"/>
                </a:cubicBezTo>
                <a:cubicBezTo>
                  <a:pt x="93658" y="101176"/>
                  <a:pt x="93658" y="101176"/>
                  <a:pt x="93658" y="101176"/>
                </a:cubicBezTo>
                <a:cubicBezTo>
                  <a:pt x="92682" y="101818"/>
                  <a:pt x="92682" y="101818"/>
                  <a:pt x="92682" y="101818"/>
                </a:cubicBezTo>
                <a:cubicBezTo>
                  <a:pt x="92682" y="101818"/>
                  <a:pt x="92926" y="102673"/>
                  <a:pt x="92926" y="103101"/>
                </a:cubicBezTo>
                <a:cubicBezTo>
                  <a:pt x="93170" y="103529"/>
                  <a:pt x="93902" y="104598"/>
                  <a:pt x="93902" y="104598"/>
                </a:cubicBezTo>
                <a:cubicBezTo>
                  <a:pt x="96341" y="104598"/>
                  <a:pt x="96341" y="104598"/>
                  <a:pt x="96341" y="104598"/>
                </a:cubicBezTo>
                <a:cubicBezTo>
                  <a:pt x="98048" y="103743"/>
                  <a:pt x="98048" y="103743"/>
                  <a:pt x="98048" y="103743"/>
                </a:cubicBezTo>
                <a:cubicBezTo>
                  <a:pt x="98292" y="102245"/>
                  <a:pt x="98292" y="102245"/>
                  <a:pt x="98292" y="102245"/>
                </a:cubicBezTo>
                <a:cubicBezTo>
                  <a:pt x="99024" y="100748"/>
                  <a:pt x="99024" y="100748"/>
                  <a:pt x="99024" y="100748"/>
                </a:cubicBezTo>
                <a:cubicBezTo>
                  <a:pt x="100487" y="99893"/>
                  <a:pt x="100487" y="99893"/>
                  <a:pt x="100487" y="99893"/>
                </a:cubicBezTo>
                <a:cubicBezTo>
                  <a:pt x="101707" y="98823"/>
                  <a:pt x="101707" y="98823"/>
                  <a:pt x="101707" y="98823"/>
                </a:cubicBezTo>
                <a:cubicBezTo>
                  <a:pt x="102439" y="97754"/>
                  <a:pt x="102439" y="97754"/>
                  <a:pt x="102439" y="97754"/>
                </a:cubicBezTo>
                <a:cubicBezTo>
                  <a:pt x="102682" y="94973"/>
                  <a:pt x="102682" y="94973"/>
                  <a:pt x="102682" y="94973"/>
                </a:cubicBezTo>
                <a:cubicBezTo>
                  <a:pt x="103414" y="92834"/>
                  <a:pt x="103414" y="92834"/>
                  <a:pt x="103414" y="92834"/>
                </a:cubicBezTo>
                <a:cubicBezTo>
                  <a:pt x="107317" y="91550"/>
                  <a:pt x="107317" y="91550"/>
                  <a:pt x="107317" y="91550"/>
                </a:cubicBezTo>
                <a:cubicBezTo>
                  <a:pt x="108048" y="91122"/>
                  <a:pt x="108048" y="91122"/>
                  <a:pt x="108048" y="91122"/>
                </a:cubicBezTo>
                <a:cubicBezTo>
                  <a:pt x="108048" y="91122"/>
                  <a:pt x="108048" y="90695"/>
                  <a:pt x="107804" y="90267"/>
                </a:cubicBezTo>
                <a:cubicBezTo>
                  <a:pt x="107804" y="90053"/>
                  <a:pt x="107073" y="89411"/>
                  <a:pt x="107073" y="89411"/>
                </a:cubicBezTo>
                <a:cubicBezTo>
                  <a:pt x="107073" y="89411"/>
                  <a:pt x="107317" y="88770"/>
                  <a:pt x="107317" y="88556"/>
                </a:cubicBezTo>
                <a:cubicBezTo>
                  <a:pt x="107317" y="88342"/>
                  <a:pt x="107073" y="86844"/>
                  <a:pt x="107073" y="86844"/>
                </a:cubicBezTo>
                <a:cubicBezTo>
                  <a:pt x="106585" y="85347"/>
                  <a:pt x="106585" y="85347"/>
                  <a:pt x="106585" y="85347"/>
                </a:cubicBezTo>
                <a:cubicBezTo>
                  <a:pt x="106585" y="85347"/>
                  <a:pt x="106097" y="85347"/>
                  <a:pt x="105365" y="84919"/>
                </a:cubicBezTo>
                <a:cubicBezTo>
                  <a:pt x="104634" y="84705"/>
                  <a:pt x="103414" y="84064"/>
                  <a:pt x="103414" y="84064"/>
                </a:cubicBezTo>
                <a:cubicBezTo>
                  <a:pt x="102195" y="83636"/>
                  <a:pt x="102195" y="83636"/>
                  <a:pt x="102195" y="83636"/>
                </a:cubicBezTo>
                <a:cubicBezTo>
                  <a:pt x="100731" y="83422"/>
                  <a:pt x="100731" y="83422"/>
                  <a:pt x="100731" y="83422"/>
                </a:cubicBezTo>
                <a:cubicBezTo>
                  <a:pt x="100243" y="82352"/>
                  <a:pt x="100243" y="82352"/>
                  <a:pt x="100243" y="82352"/>
                </a:cubicBezTo>
                <a:cubicBezTo>
                  <a:pt x="101219" y="79358"/>
                  <a:pt x="101219" y="79358"/>
                  <a:pt x="101219" y="79358"/>
                </a:cubicBezTo>
                <a:cubicBezTo>
                  <a:pt x="100487" y="77860"/>
                  <a:pt x="100487" y="77860"/>
                  <a:pt x="100487" y="77860"/>
                </a:cubicBezTo>
                <a:cubicBezTo>
                  <a:pt x="102682" y="75721"/>
                  <a:pt x="102682" y="75721"/>
                  <a:pt x="102682" y="75721"/>
                </a:cubicBezTo>
                <a:cubicBezTo>
                  <a:pt x="103658" y="74224"/>
                  <a:pt x="103658" y="74224"/>
                  <a:pt x="103658" y="74224"/>
                </a:cubicBezTo>
                <a:cubicBezTo>
                  <a:pt x="104878" y="73368"/>
                  <a:pt x="104878" y="73368"/>
                  <a:pt x="104878" y="73368"/>
                </a:cubicBezTo>
                <a:cubicBezTo>
                  <a:pt x="106829" y="73796"/>
                  <a:pt x="106829" y="73796"/>
                  <a:pt x="106829" y="73796"/>
                </a:cubicBezTo>
                <a:cubicBezTo>
                  <a:pt x="107560" y="74652"/>
                  <a:pt x="107560" y="74652"/>
                  <a:pt x="107560" y="74652"/>
                </a:cubicBezTo>
                <a:cubicBezTo>
                  <a:pt x="108780" y="74866"/>
                  <a:pt x="108780" y="74866"/>
                  <a:pt x="108780" y="74866"/>
                </a:cubicBezTo>
                <a:cubicBezTo>
                  <a:pt x="110975" y="74866"/>
                  <a:pt x="110975" y="74866"/>
                  <a:pt x="110975" y="74866"/>
                </a:cubicBezTo>
                <a:cubicBezTo>
                  <a:pt x="113414" y="75294"/>
                  <a:pt x="113414" y="75294"/>
                  <a:pt x="113414" y="75294"/>
                </a:cubicBezTo>
                <a:cubicBezTo>
                  <a:pt x="114390" y="76577"/>
                  <a:pt x="114390" y="76577"/>
                  <a:pt x="114390" y="76577"/>
                </a:cubicBezTo>
                <a:cubicBezTo>
                  <a:pt x="115365" y="78074"/>
                  <a:pt x="115365" y="78074"/>
                  <a:pt x="115365" y="78074"/>
                </a:cubicBezTo>
                <a:cubicBezTo>
                  <a:pt x="115365" y="78074"/>
                  <a:pt x="115853" y="78716"/>
                  <a:pt x="116097" y="78930"/>
                </a:cubicBezTo>
                <a:cubicBezTo>
                  <a:pt x="116097" y="78930"/>
                  <a:pt x="117073" y="79572"/>
                  <a:pt x="117317" y="79572"/>
                </a:cubicBezTo>
                <a:cubicBezTo>
                  <a:pt x="117560" y="79786"/>
                  <a:pt x="119024" y="80000"/>
                  <a:pt x="119024" y="80000"/>
                </a:cubicBezTo>
                <a:cubicBezTo>
                  <a:pt x="119024" y="80000"/>
                  <a:pt x="119024" y="78502"/>
                  <a:pt x="119268" y="78074"/>
                </a:cubicBezTo>
                <a:cubicBezTo>
                  <a:pt x="119512" y="77860"/>
                  <a:pt x="120000" y="77005"/>
                  <a:pt x="120000" y="76791"/>
                </a:cubicBezTo>
                <a:cubicBezTo>
                  <a:pt x="120000" y="76577"/>
                  <a:pt x="119512" y="75080"/>
                  <a:pt x="119512" y="75080"/>
                </a:cubicBezTo>
                <a:cubicBezTo>
                  <a:pt x="117804" y="73368"/>
                  <a:pt x="117804" y="73368"/>
                  <a:pt x="117804" y="73368"/>
                </a:cubicBezTo>
                <a:cubicBezTo>
                  <a:pt x="116097" y="72299"/>
                  <a:pt x="116097" y="72299"/>
                  <a:pt x="116097" y="72299"/>
                </a:cubicBezTo>
                <a:cubicBezTo>
                  <a:pt x="111951" y="69946"/>
                  <a:pt x="111951" y="69946"/>
                  <a:pt x="111951" y="69946"/>
                </a:cubicBezTo>
                <a:cubicBezTo>
                  <a:pt x="106097" y="68235"/>
                  <a:pt x="106097" y="68235"/>
                  <a:pt x="106097" y="68235"/>
                </a:cubicBezTo>
                <a:cubicBezTo>
                  <a:pt x="102195" y="66096"/>
                  <a:pt x="102195" y="66096"/>
                  <a:pt x="102195" y="66096"/>
                </a:cubicBezTo>
                <a:cubicBezTo>
                  <a:pt x="99024" y="65454"/>
                  <a:pt x="99024" y="65454"/>
                  <a:pt x="99024" y="65454"/>
                </a:cubicBezTo>
                <a:cubicBezTo>
                  <a:pt x="99024" y="65454"/>
                  <a:pt x="95609" y="63957"/>
                  <a:pt x="95365" y="63957"/>
                </a:cubicBezTo>
                <a:cubicBezTo>
                  <a:pt x="95121" y="63957"/>
                  <a:pt x="94390" y="63743"/>
                  <a:pt x="94390" y="63743"/>
                </a:cubicBezTo>
                <a:cubicBezTo>
                  <a:pt x="94390" y="63743"/>
                  <a:pt x="92439" y="63315"/>
                  <a:pt x="92439" y="63101"/>
                </a:cubicBezTo>
                <a:cubicBezTo>
                  <a:pt x="92195" y="62887"/>
                  <a:pt x="91951" y="62245"/>
                  <a:pt x="91707" y="62032"/>
                </a:cubicBezTo>
                <a:cubicBezTo>
                  <a:pt x="91707" y="61818"/>
                  <a:pt x="91951" y="61176"/>
                  <a:pt x="91951" y="61176"/>
                </a:cubicBezTo>
                <a:cubicBezTo>
                  <a:pt x="92926" y="60320"/>
                  <a:pt x="92926" y="60320"/>
                  <a:pt x="92926" y="60320"/>
                </a:cubicBezTo>
                <a:cubicBezTo>
                  <a:pt x="92926" y="60320"/>
                  <a:pt x="93902" y="59465"/>
                  <a:pt x="93902" y="59251"/>
                </a:cubicBezTo>
                <a:cubicBezTo>
                  <a:pt x="93902" y="59037"/>
                  <a:pt x="94146" y="57754"/>
                  <a:pt x="94146" y="57754"/>
                </a:cubicBezTo>
                <a:cubicBezTo>
                  <a:pt x="92926" y="57326"/>
                  <a:pt x="92926" y="57326"/>
                  <a:pt x="92926" y="57326"/>
                </a:cubicBezTo>
                <a:cubicBezTo>
                  <a:pt x="90000" y="57540"/>
                  <a:pt x="90000" y="57540"/>
                  <a:pt x="90000" y="57540"/>
                </a:cubicBezTo>
                <a:cubicBezTo>
                  <a:pt x="85365" y="57967"/>
                  <a:pt x="85365" y="57967"/>
                  <a:pt x="85365" y="57967"/>
                </a:cubicBezTo>
                <a:cubicBezTo>
                  <a:pt x="82926" y="57967"/>
                  <a:pt x="82926" y="57967"/>
                  <a:pt x="82926" y="57967"/>
                </a:cubicBezTo>
                <a:cubicBezTo>
                  <a:pt x="79756" y="56256"/>
                  <a:pt x="79756" y="56256"/>
                  <a:pt x="79756" y="56256"/>
                </a:cubicBezTo>
                <a:cubicBezTo>
                  <a:pt x="77073" y="54331"/>
                  <a:pt x="77073" y="54331"/>
                  <a:pt x="77073" y="54331"/>
                </a:cubicBezTo>
                <a:cubicBezTo>
                  <a:pt x="75365" y="53475"/>
                  <a:pt x="75365" y="53475"/>
                  <a:pt x="75365" y="53475"/>
                </a:cubicBezTo>
                <a:cubicBezTo>
                  <a:pt x="72926" y="51122"/>
                  <a:pt x="72926" y="51122"/>
                  <a:pt x="72926" y="51122"/>
                </a:cubicBezTo>
                <a:cubicBezTo>
                  <a:pt x="71707" y="49625"/>
                  <a:pt x="71707" y="49625"/>
                  <a:pt x="71707" y="49625"/>
                </a:cubicBezTo>
                <a:cubicBezTo>
                  <a:pt x="71707" y="49625"/>
                  <a:pt x="70975" y="47486"/>
                  <a:pt x="70731" y="46631"/>
                </a:cubicBezTo>
                <a:cubicBezTo>
                  <a:pt x="70487" y="45989"/>
                  <a:pt x="68536" y="43636"/>
                  <a:pt x="68536" y="43636"/>
                </a:cubicBezTo>
                <a:cubicBezTo>
                  <a:pt x="68536" y="43636"/>
                  <a:pt x="67560" y="41711"/>
                  <a:pt x="67560" y="41497"/>
                </a:cubicBezTo>
                <a:cubicBezTo>
                  <a:pt x="67560" y="41283"/>
                  <a:pt x="67073" y="39786"/>
                  <a:pt x="67073" y="39786"/>
                </a:cubicBezTo>
                <a:cubicBezTo>
                  <a:pt x="63902" y="38502"/>
                  <a:pt x="63902" y="38502"/>
                  <a:pt x="63902" y="38502"/>
                </a:cubicBezTo>
                <a:cubicBezTo>
                  <a:pt x="59756" y="36363"/>
                  <a:pt x="59756" y="36363"/>
                  <a:pt x="59756" y="36363"/>
                </a:cubicBezTo>
                <a:cubicBezTo>
                  <a:pt x="56341" y="34438"/>
                  <a:pt x="56341" y="34438"/>
                  <a:pt x="56341" y="34438"/>
                </a:cubicBezTo>
                <a:cubicBezTo>
                  <a:pt x="54634" y="32299"/>
                  <a:pt x="54634" y="32299"/>
                  <a:pt x="54634" y="32299"/>
                </a:cubicBezTo>
                <a:cubicBezTo>
                  <a:pt x="53170" y="28877"/>
                  <a:pt x="53170" y="28877"/>
                  <a:pt x="53170" y="28877"/>
                </a:cubicBezTo>
                <a:cubicBezTo>
                  <a:pt x="52926" y="26096"/>
                  <a:pt x="52926" y="26096"/>
                  <a:pt x="52926" y="26096"/>
                </a:cubicBezTo>
                <a:cubicBezTo>
                  <a:pt x="54634" y="25454"/>
                  <a:pt x="54634" y="25454"/>
                  <a:pt x="54634" y="25454"/>
                </a:cubicBezTo>
                <a:cubicBezTo>
                  <a:pt x="54634" y="24171"/>
                  <a:pt x="54634" y="24171"/>
                  <a:pt x="54634" y="24171"/>
                </a:cubicBezTo>
                <a:cubicBezTo>
                  <a:pt x="53170" y="23315"/>
                  <a:pt x="53170" y="23315"/>
                  <a:pt x="53170" y="23315"/>
                </a:cubicBezTo>
                <a:cubicBezTo>
                  <a:pt x="53170" y="22032"/>
                  <a:pt x="53170" y="22032"/>
                  <a:pt x="53170" y="22032"/>
                </a:cubicBezTo>
                <a:cubicBezTo>
                  <a:pt x="52439" y="21604"/>
                  <a:pt x="52439" y="21604"/>
                  <a:pt x="52439" y="21604"/>
                </a:cubicBezTo>
                <a:cubicBezTo>
                  <a:pt x="51463" y="20534"/>
                  <a:pt x="51463" y="20534"/>
                  <a:pt x="51463" y="20534"/>
                </a:cubicBezTo>
                <a:cubicBezTo>
                  <a:pt x="53414" y="19679"/>
                  <a:pt x="53414" y="19679"/>
                  <a:pt x="53414" y="19679"/>
                </a:cubicBezTo>
                <a:cubicBezTo>
                  <a:pt x="53414" y="19679"/>
                  <a:pt x="54146" y="18823"/>
                  <a:pt x="55121" y="18823"/>
                </a:cubicBezTo>
                <a:cubicBezTo>
                  <a:pt x="56097" y="18823"/>
                  <a:pt x="56829" y="17967"/>
                  <a:pt x="56829" y="17967"/>
                </a:cubicBezTo>
                <a:cubicBezTo>
                  <a:pt x="56829" y="17967"/>
                  <a:pt x="57560" y="17326"/>
                  <a:pt x="57804" y="17326"/>
                </a:cubicBezTo>
                <a:cubicBezTo>
                  <a:pt x="58292" y="17326"/>
                  <a:pt x="58780" y="17112"/>
                  <a:pt x="59268" y="16898"/>
                </a:cubicBezTo>
                <a:cubicBezTo>
                  <a:pt x="59512" y="16898"/>
                  <a:pt x="60243" y="16684"/>
                  <a:pt x="60243" y="16684"/>
                </a:cubicBezTo>
                <a:cubicBezTo>
                  <a:pt x="60243" y="16470"/>
                  <a:pt x="60487" y="14973"/>
                  <a:pt x="60731" y="14973"/>
                </a:cubicBezTo>
                <a:cubicBezTo>
                  <a:pt x="60975" y="14973"/>
                  <a:pt x="61463" y="15828"/>
                  <a:pt x="62195" y="15828"/>
                </a:cubicBezTo>
                <a:cubicBezTo>
                  <a:pt x="62439" y="15828"/>
                  <a:pt x="62926" y="16256"/>
                  <a:pt x="63170" y="16042"/>
                </a:cubicBezTo>
                <a:cubicBezTo>
                  <a:pt x="63658" y="15828"/>
                  <a:pt x="63902" y="15187"/>
                  <a:pt x="63902" y="15187"/>
                </a:cubicBezTo>
                <a:cubicBezTo>
                  <a:pt x="64146" y="14973"/>
                  <a:pt x="64390" y="14759"/>
                  <a:pt x="65121" y="14545"/>
                </a:cubicBezTo>
                <a:cubicBezTo>
                  <a:pt x="65121" y="14545"/>
                  <a:pt x="65121" y="14545"/>
                  <a:pt x="65121" y="14545"/>
                </a:cubicBezTo>
                <a:cubicBezTo>
                  <a:pt x="65121" y="14545"/>
                  <a:pt x="64634" y="14331"/>
                  <a:pt x="64634" y="14331"/>
                </a:cubicBezTo>
                <a:cubicBezTo>
                  <a:pt x="64634" y="14117"/>
                  <a:pt x="64634" y="14117"/>
                  <a:pt x="64878" y="13903"/>
                </a:cubicBezTo>
                <a:cubicBezTo>
                  <a:pt x="64878" y="13689"/>
                  <a:pt x="64878" y="13689"/>
                  <a:pt x="65121" y="13475"/>
                </a:cubicBezTo>
                <a:cubicBezTo>
                  <a:pt x="65121" y="13475"/>
                  <a:pt x="65121" y="13048"/>
                  <a:pt x="65121" y="13048"/>
                </a:cubicBezTo>
                <a:cubicBezTo>
                  <a:pt x="65121" y="13048"/>
                  <a:pt x="65365" y="12834"/>
                  <a:pt x="65121" y="12834"/>
                </a:cubicBezTo>
                <a:cubicBezTo>
                  <a:pt x="65121" y="12620"/>
                  <a:pt x="64878" y="12406"/>
                  <a:pt x="64878" y="12406"/>
                </a:cubicBezTo>
                <a:cubicBezTo>
                  <a:pt x="64878" y="12406"/>
                  <a:pt x="64878" y="12406"/>
                  <a:pt x="64634" y="12406"/>
                </a:cubicBezTo>
                <a:cubicBezTo>
                  <a:pt x="64634" y="12620"/>
                  <a:pt x="64634" y="12620"/>
                  <a:pt x="64634" y="12620"/>
                </a:cubicBezTo>
                <a:cubicBezTo>
                  <a:pt x="64146" y="12834"/>
                  <a:pt x="64146" y="12834"/>
                  <a:pt x="64146" y="12834"/>
                </a:cubicBezTo>
                <a:cubicBezTo>
                  <a:pt x="64146" y="12834"/>
                  <a:pt x="63902" y="12406"/>
                  <a:pt x="63902" y="12406"/>
                </a:cubicBezTo>
                <a:cubicBezTo>
                  <a:pt x="63658" y="12406"/>
                  <a:pt x="63658" y="12406"/>
                  <a:pt x="63658" y="12192"/>
                </a:cubicBezTo>
                <a:cubicBezTo>
                  <a:pt x="63658" y="12192"/>
                  <a:pt x="63902" y="11978"/>
                  <a:pt x="63902" y="11978"/>
                </a:cubicBezTo>
                <a:cubicBezTo>
                  <a:pt x="63902" y="11978"/>
                  <a:pt x="63658" y="11764"/>
                  <a:pt x="63658" y="11764"/>
                </a:cubicBezTo>
                <a:cubicBezTo>
                  <a:pt x="63658" y="11764"/>
                  <a:pt x="63902" y="11336"/>
                  <a:pt x="64146" y="11336"/>
                </a:cubicBezTo>
                <a:cubicBezTo>
                  <a:pt x="64390" y="11122"/>
                  <a:pt x="64878" y="10695"/>
                  <a:pt x="64878" y="10695"/>
                </a:cubicBezTo>
                <a:cubicBezTo>
                  <a:pt x="65121" y="10267"/>
                  <a:pt x="65121" y="10267"/>
                  <a:pt x="65121" y="10267"/>
                </a:cubicBezTo>
                <a:cubicBezTo>
                  <a:pt x="64878" y="10053"/>
                  <a:pt x="64878" y="10053"/>
                  <a:pt x="64878" y="10053"/>
                </a:cubicBezTo>
                <a:cubicBezTo>
                  <a:pt x="64878" y="10053"/>
                  <a:pt x="64634" y="10267"/>
                  <a:pt x="64634" y="10267"/>
                </a:cubicBezTo>
                <a:cubicBezTo>
                  <a:pt x="64146" y="10053"/>
                  <a:pt x="64146" y="10053"/>
                  <a:pt x="64146" y="10053"/>
                </a:cubicBezTo>
                <a:cubicBezTo>
                  <a:pt x="63658" y="9839"/>
                  <a:pt x="63658" y="9839"/>
                  <a:pt x="63658" y="9839"/>
                </a:cubicBezTo>
                <a:cubicBezTo>
                  <a:pt x="62926" y="9839"/>
                  <a:pt x="62926" y="9839"/>
                  <a:pt x="62926" y="9839"/>
                </a:cubicBezTo>
                <a:cubicBezTo>
                  <a:pt x="62439" y="9411"/>
                  <a:pt x="62439" y="9411"/>
                  <a:pt x="62439" y="9411"/>
                </a:cubicBezTo>
                <a:cubicBezTo>
                  <a:pt x="62682" y="8983"/>
                  <a:pt x="62682" y="8983"/>
                  <a:pt x="62682" y="8983"/>
                </a:cubicBezTo>
                <a:cubicBezTo>
                  <a:pt x="62682" y="8556"/>
                  <a:pt x="62682" y="8556"/>
                  <a:pt x="62682" y="8556"/>
                </a:cubicBezTo>
                <a:cubicBezTo>
                  <a:pt x="62682" y="8556"/>
                  <a:pt x="63170" y="8128"/>
                  <a:pt x="63170" y="8128"/>
                </a:cubicBezTo>
                <a:cubicBezTo>
                  <a:pt x="63414" y="7914"/>
                  <a:pt x="63902" y="7700"/>
                  <a:pt x="63902" y="7700"/>
                </a:cubicBezTo>
                <a:cubicBezTo>
                  <a:pt x="64146" y="7272"/>
                  <a:pt x="64146" y="7272"/>
                  <a:pt x="64146" y="7272"/>
                </a:cubicBezTo>
                <a:cubicBezTo>
                  <a:pt x="64146" y="7272"/>
                  <a:pt x="64390" y="7058"/>
                  <a:pt x="64634" y="7058"/>
                </a:cubicBezTo>
                <a:cubicBezTo>
                  <a:pt x="64878" y="7058"/>
                  <a:pt x="64878" y="7272"/>
                  <a:pt x="64878" y="7058"/>
                </a:cubicBezTo>
                <a:cubicBezTo>
                  <a:pt x="65121" y="7058"/>
                  <a:pt x="65121" y="6631"/>
                  <a:pt x="65121" y="6417"/>
                </a:cubicBezTo>
                <a:cubicBezTo>
                  <a:pt x="65121" y="5775"/>
                  <a:pt x="65121" y="5775"/>
                  <a:pt x="65121" y="5775"/>
                </a:cubicBezTo>
                <a:cubicBezTo>
                  <a:pt x="63902" y="5989"/>
                  <a:pt x="63902" y="5989"/>
                  <a:pt x="63902" y="5989"/>
                </a:cubicBezTo>
                <a:cubicBezTo>
                  <a:pt x="63902" y="5989"/>
                  <a:pt x="62682" y="5775"/>
                  <a:pt x="61951" y="5775"/>
                </a:cubicBezTo>
                <a:cubicBezTo>
                  <a:pt x="60975" y="5775"/>
                  <a:pt x="59024" y="5347"/>
                  <a:pt x="59024" y="5347"/>
                </a:cubicBezTo>
                <a:cubicBezTo>
                  <a:pt x="56585" y="4705"/>
                  <a:pt x="56585" y="4705"/>
                  <a:pt x="56585" y="4705"/>
                </a:cubicBezTo>
                <a:cubicBezTo>
                  <a:pt x="55121" y="4705"/>
                  <a:pt x="55121" y="4705"/>
                  <a:pt x="55121" y="4705"/>
                </a:cubicBezTo>
                <a:cubicBezTo>
                  <a:pt x="52926" y="4491"/>
                  <a:pt x="52926" y="4491"/>
                  <a:pt x="52926" y="4491"/>
                </a:cubicBezTo>
                <a:cubicBezTo>
                  <a:pt x="52926" y="4491"/>
                  <a:pt x="52682" y="4064"/>
                  <a:pt x="52439" y="3850"/>
                </a:cubicBezTo>
                <a:cubicBezTo>
                  <a:pt x="52439" y="3636"/>
                  <a:pt x="51707" y="3208"/>
                  <a:pt x="51707" y="3208"/>
                </a:cubicBezTo>
                <a:cubicBezTo>
                  <a:pt x="51707" y="2780"/>
                  <a:pt x="51707" y="2780"/>
                  <a:pt x="51707" y="2780"/>
                </a:cubicBezTo>
                <a:cubicBezTo>
                  <a:pt x="51219" y="1711"/>
                  <a:pt x="51219" y="1711"/>
                  <a:pt x="51219" y="1711"/>
                </a:cubicBezTo>
                <a:cubicBezTo>
                  <a:pt x="50731" y="855"/>
                  <a:pt x="50731" y="855"/>
                  <a:pt x="50731" y="855"/>
                </a:cubicBezTo>
                <a:cubicBezTo>
                  <a:pt x="51219" y="213"/>
                  <a:pt x="51219" y="213"/>
                  <a:pt x="51219" y="213"/>
                </a:cubicBezTo>
                <a:cubicBezTo>
                  <a:pt x="50731" y="0"/>
                  <a:pt x="50731" y="0"/>
                  <a:pt x="50731" y="0"/>
                </a:cubicBezTo>
                <a:cubicBezTo>
                  <a:pt x="50731" y="0"/>
                  <a:pt x="49756" y="213"/>
                  <a:pt x="49268" y="213"/>
                </a:cubicBezTo>
                <a:cubicBezTo>
                  <a:pt x="49024" y="427"/>
                  <a:pt x="47560" y="641"/>
                  <a:pt x="47560" y="641"/>
                </a:cubicBezTo>
                <a:cubicBezTo>
                  <a:pt x="47073" y="855"/>
                  <a:pt x="47073" y="855"/>
                  <a:pt x="47073" y="855"/>
                </a:cubicBezTo>
                <a:cubicBezTo>
                  <a:pt x="45121" y="855"/>
                  <a:pt x="45121" y="855"/>
                  <a:pt x="45121" y="855"/>
                </a:cubicBezTo>
                <a:cubicBezTo>
                  <a:pt x="43170" y="1069"/>
                  <a:pt x="43170" y="1069"/>
                  <a:pt x="43170" y="1069"/>
                </a:cubicBezTo>
                <a:cubicBezTo>
                  <a:pt x="42439" y="1497"/>
                  <a:pt x="42439" y="1497"/>
                  <a:pt x="42439" y="1497"/>
                </a:cubicBezTo>
                <a:cubicBezTo>
                  <a:pt x="40975" y="2139"/>
                  <a:pt x="40975" y="2139"/>
                  <a:pt x="40975" y="2139"/>
                </a:cubicBezTo>
                <a:cubicBezTo>
                  <a:pt x="40975" y="2994"/>
                  <a:pt x="40975" y="2994"/>
                  <a:pt x="40975" y="2994"/>
                </a:cubicBezTo>
                <a:cubicBezTo>
                  <a:pt x="40243" y="3850"/>
                  <a:pt x="40243" y="3850"/>
                  <a:pt x="40243" y="3850"/>
                </a:cubicBezTo>
                <a:cubicBezTo>
                  <a:pt x="39024" y="3850"/>
                  <a:pt x="39024" y="3850"/>
                  <a:pt x="39024" y="3850"/>
                </a:cubicBezTo>
                <a:cubicBezTo>
                  <a:pt x="37804" y="2994"/>
                  <a:pt x="37804" y="2994"/>
                  <a:pt x="37804" y="2994"/>
                </a:cubicBezTo>
                <a:cubicBezTo>
                  <a:pt x="37317" y="3422"/>
                  <a:pt x="37317" y="3422"/>
                  <a:pt x="37317" y="3422"/>
                </a:cubicBezTo>
                <a:cubicBezTo>
                  <a:pt x="36097" y="3208"/>
                  <a:pt x="36097" y="3208"/>
                  <a:pt x="36097" y="3208"/>
                </a:cubicBezTo>
                <a:cubicBezTo>
                  <a:pt x="35853" y="3208"/>
                  <a:pt x="35853" y="3208"/>
                  <a:pt x="35853" y="3208"/>
                </a:cubicBezTo>
                <a:cubicBezTo>
                  <a:pt x="35609" y="3208"/>
                  <a:pt x="35609" y="3208"/>
                  <a:pt x="35609" y="3208"/>
                </a:cubicBezTo>
                <a:cubicBezTo>
                  <a:pt x="35609" y="3208"/>
                  <a:pt x="35365" y="3422"/>
                  <a:pt x="35365" y="3422"/>
                </a:cubicBezTo>
                <a:cubicBezTo>
                  <a:pt x="35609" y="3850"/>
                  <a:pt x="35609" y="3850"/>
                  <a:pt x="35609" y="3850"/>
                </a:cubicBezTo>
                <a:cubicBezTo>
                  <a:pt x="35365" y="4064"/>
                  <a:pt x="35365" y="4064"/>
                  <a:pt x="35365" y="4064"/>
                </a:cubicBezTo>
                <a:cubicBezTo>
                  <a:pt x="35609" y="4491"/>
                  <a:pt x="35609" y="4491"/>
                  <a:pt x="35609" y="4491"/>
                </a:cubicBezTo>
                <a:cubicBezTo>
                  <a:pt x="35609" y="4491"/>
                  <a:pt x="35365" y="4705"/>
                  <a:pt x="35121" y="4919"/>
                </a:cubicBezTo>
                <a:cubicBezTo>
                  <a:pt x="34878" y="4919"/>
                  <a:pt x="35365" y="5347"/>
                  <a:pt x="35365" y="5347"/>
                </a:cubicBezTo>
                <a:cubicBezTo>
                  <a:pt x="35365" y="5347"/>
                  <a:pt x="35609" y="5347"/>
                  <a:pt x="36097" y="5561"/>
                </a:cubicBezTo>
                <a:cubicBezTo>
                  <a:pt x="36341" y="5775"/>
                  <a:pt x="36097" y="5775"/>
                  <a:pt x="36097" y="5775"/>
                </a:cubicBezTo>
                <a:cubicBezTo>
                  <a:pt x="36097" y="5989"/>
                  <a:pt x="36097" y="6203"/>
                  <a:pt x="35853" y="6203"/>
                </a:cubicBezTo>
                <a:cubicBezTo>
                  <a:pt x="35853" y="6417"/>
                  <a:pt x="35853" y="6417"/>
                  <a:pt x="35853" y="6417"/>
                </a:cubicBezTo>
                <a:cubicBezTo>
                  <a:pt x="35609" y="6417"/>
                  <a:pt x="35609" y="6417"/>
                  <a:pt x="35609" y="6417"/>
                </a:cubicBezTo>
                <a:cubicBezTo>
                  <a:pt x="35609" y="6417"/>
                  <a:pt x="34878" y="6631"/>
                  <a:pt x="34878" y="6417"/>
                </a:cubicBezTo>
                <a:cubicBezTo>
                  <a:pt x="34634" y="6417"/>
                  <a:pt x="34878" y="6417"/>
                  <a:pt x="34878" y="6417"/>
                </a:cubicBezTo>
                <a:cubicBezTo>
                  <a:pt x="34634" y="6417"/>
                  <a:pt x="34634" y="6417"/>
                  <a:pt x="34634" y="6417"/>
                </a:cubicBezTo>
                <a:cubicBezTo>
                  <a:pt x="34634" y="6417"/>
                  <a:pt x="33902" y="5989"/>
                  <a:pt x="33902" y="5989"/>
                </a:cubicBezTo>
                <a:cubicBezTo>
                  <a:pt x="33902" y="5775"/>
                  <a:pt x="33902" y="5775"/>
                  <a:pt x="33902" y="5775"/>
                </a:cubicBezTo>
                <a:cubicBezTo>
                  <a:pt x="33902" y="5775"/>
                  <a:pt x="33658" y="5561"/>
                  <a:pt x="33658" y="5561"/>
                </a:cubicBezTo>
                <a:cubicBezTo>
                  <a:pt x="33414" y="5561"/>
                  <a:pt x="33414" y="5775"/>
                  <a:pt x="33414" y="5775"/>
                </a:cubicBezTo>
                <a:cubicBezTo>
                  <a:pt x="33170" y="5775"/>
                  <a:pt x="32926" y="5775"/>
                  <a:pt x="32682" y="5775"/>
                </a:cubicBezTo>
                <a:cubicBezTo>
                  <a:pt x="32682" y="5775"/>
                  <a:pt x="32682" y="5989"/>
                  <a:pt x="32439" y="5989"/>
                </a:cubicBezTo>
                <a:cubicBezTo>
                  <a:pt x="32439" y="6203"/>
                  <a:pt x="32439" y="6203"/>
                  <a:pt x="32439" y="6417"/>
                </a:cubicBezTo>
                <a:cubicBezTo>
                  <a:pt x="32195" y="6417"/>
                  <a:pt x="32195" y="6631"/>
                  <a:pt x="32195" y="6631"/>
                </a:cubicBezTo>
                <a:cubicBezTo>
                  <a:pt x="32195" y="6844"/>
                  <a:pt x="32195" y="6844"/>
                  <a:pt x="32195" y="6844"/>
                </a:cubicBezTo>
                <a:cubicBezTo>
                  <a:pt x="31951" y="7272"/>
                  <a:pt x="31951" y="7272"/>
                  <a:pt x="31951" y="7272"/>
                </a:cubicBezTo>
                <a:cubicBezTo>
                  <a:pt x="32195" y="7272"/>
                  <a:pt x="32195" y="7272"/>
                  <a:pt x="32195" y="7272"/>
                </a:cubicBezTo>
                <a:cubicBezTo>
                  <a:pt x="32195" y="7272"/>
                  <a:pt x="32195" y="7700"/>
                  <a:pt x="32195" y="7700"/>
                </a:cubicBezTo>
                <a:cubicBezTo>
                  <a:pt x="32195" y="7914"/>
                  <a:pt x="32195" y="7914"/>
                  <a:pt x="32195" y="7914"/>
                </a:cubicBezTo>
                <a:cubicBezTo>
                  <a:pt x="32439" y="8128"/>
                  <a:pt x="32682" y="7914"/>
                  <a:pt x="32682" y="7914"/>
                </a:cubicBezTo>
                <a:cubicBezTo>
                  <a:pt x="32682" y="7914"/>
                  <a:pt x="32926" y="8128"/>
                  <a:pt x="32926" y="8342"/>
                </a:cubicBezTo>
                <a:cubicBezTo>
                  <a:pt x="33170" y="8342"/>
                  <a:pt x="32926" y="8556"/>
                  <a:pt x="32926" y="8556"/>
                </a:cubicBezTo>
                <a:cubicBezTo>
                  <a:pt x="32926" y="8556"/>
                  <a:pt x="32682" y="8770"/>
                  <a:pt x="32682" y="8770"/>
                </a:cubicBezTo>
                <a:cubicBezTo>
                  <a:pt x="32439" y="8770"/>
                  <a:pt x="32439" y="8770"/>
                  <a:pt x="32682" y="8983"/>
                </a:cubicBezTo>
                <a:cubicBezTo>
                  <a:pt x="32682" y="9197"/>
                  <a:pt x="32926" y="9197"/>
                  <a:pt x="32926" y="9197"/>
                </a:cubicBezTo>
                <a:cubicBezTo>
                  <a:pt x="33170" y="9197"/>
                  <a:pt x="33170" y="9839"/>
                  <a:pt x="33170" y="9839"/>
                </a:cubicBezTo>
                <a:cubicBezTo>
                  <a:pt x="33170" y="10053"/>
                  <a:pt x="32926" y="10267"/>
                  <a:pt x="32926" y="10267"/>
                </a:cubicBezTo>
                <a:cubicBezTo>
                  <a:pt x="32926" y="10267"/>
                  <a:pt x="32926" y="10267"/>
                  <a:pt x="32926" y="10267"/>
                </a:cubicBezTo>
                <a:cubicBezTo>
                  <a:pt x="32682" y="10267"/>
                  <a:pt x="32682" y="10267"/>
                  <a:pt x="32682" y="10481"/>
                </a:cubicBezTo>
                <a:cubicBezTo>
                  <a:pt x="32682" y="10481"/>
                  <a:pt x="32195" y="10481"/>
                  <a:pt x="32195" y="10481"/>
                </a:cubicBezTo>
                <a:cubicBezTo>
                  <a:pt x="32195" y="10481"/>
                  <a:pt x="32439" y="10053"/>
                  <a:pt x="32195" y="10053"/>
                </a:cubicBezTo>
                <a:cubicBezTo>
                  <a:pt x="32195" y="9839"/>
                  <a:pt x="31951" y="9839"/>
                  <a:pt x="31707" y="9625"/>
                </a:cubicBezTo>
                <a:cubicBezTo>
                  <a:pt x="31463" y="9197"/>
                  <a:pt x="31707" y="9197"/>
                  <a:pt x="31707" y="9197"/>
                </a:cubicBezTo>
                <a:cubicBezTo>
                  <a:pt x="31707" y="9197"/>
                  <a:pt x="31707" y="9197"/>
                  <a:pt x="31463" y="8983"/>
                </a:cubicBezTo>
                <a:cubicBezTo>
                  <a:pt x="31463" y="8770"/>
                  <a:pt x="31463" y="8556"/>
                  <a:pt x="31463" y="8556"/>
                </a:cubicBezTo>
                <a:cubicBezTo>
                  <a:pt x="31463" y="8556"/>
                  <a:pt x="30975" y="8556"/>
                  <a:pt x="30731" y="8556"/>
                </a:cubicBezTo>
                <a:cubicBezTo>
                  <a:pt x="30243" y="8556"/>
                  <a:pt x="30487" y="8770"/>
                  <a:pt x="30487" y="8770"/>
                </a:cubicBezTo>
                <a:cubicBezTo>
                  <a:pt x="30000" y="8770"/>
                  <a:pt x="30000" y="8770"/>
                  <a:pt x="30000" y="8770"/>
                </a:cubicBezTo>
                <a:cubicBezTo>
                  <a:pt x="30000" y="8770"/>
                  <a:pt x="29756" y="8983"/>
                  <a:pt x="29756" y="8983"/>
                </a:cubicBezTo>
                <a:cubicBezTo>
                  <a:pt x="29512" y="9197"/>
                  <a:pt x="29512" y="8983"/>
                  <a:pt x="29268" y="8983"/>
                </a:cubicBezTo>
                <a:cubicBezTo>
                  <a:pt x="29268" y="8983"/>
                  <a:pt x="29024" y="8983"/>
                  <a:pt x="29024" y="8983"/>
                </a:cubicBezTo>
                <a:cubicBezTo>
                  <a:pt x="29024" y="8983"/>
                  <a:pt x="28780" y="9197"/>
                  <a:pt x="29024" y="9411"/>
                </a:cubicBezTo>
                <a:cubicBezTo>
                  <a:pt x="29024" y="9625"/>
                  <a:pt x="29024" y="9625"/>
                  <a:pt x="28780" y="9625"/>
                </a:cubicBezTo>
                <a:cubicBezTo>
                  <a:pt x="28780" y="9839"/>
                  <a:pt x="28292" y="9625"/>
                  <a:pt x="27804" y="9625"/>
                </a:cubicBezTo>
                <a:cubicBezTo>
                  <a:pt x="27073" y="9625"/>
                  <a:pt x="27560" y="9411"/>
                  <a:pt x="27317" y="9411"/>
                </a:cubicBezTo>
                <a:cubicBezTo>
                  <a:pt x="27317" y="9197"/>
                  <a:pt x="26829" y="9197"/>
                  <a:pt x="26829" y="8983"/>
                </a:cubicBezTo>
                <a:cubicBezTo>
                  <a:pt x="26829" y="8556"/>
                  <a:pt x="26829" y="8556"/>
                  <a:pt x="26829" y="8342"/>
                </a:cubicBezTo>
                <a:cubicBezTo>
                  <a:pt x="26829" y="8128"/>
                  <a:pt x="26585" y="7914"/>
                  <a:pt x="26585" y="7914"/>
                </a:cubicBezTo>
                <a:cubicBezTo>
                  <a:pt x="26341" y="7700"/>
                  <a:pt x="26585" y="7486"/>
                  <a:pt x="26829" y="7486"/>
                </a:cubicBezTo>
                <a:cubicBezTo>
                  <a:pt x="26829" y="7272"/>
                  <a:pt x="26585" y="7272"/>
                  <a:pt x="26585" y="7272"/>
                </a:cubicBezTo>
                <a:cubicBezTo>
                  <a:pt x="26097" y="7486"/>
                  <a:pt x="26097" y="7486"/>
                  <a:pt x="26097" y="7486"/>
                </a:cubicBezTo>
                <a:cubicBezTo>
                  <a:pt x="25853" y="7486"/>
                  <a:pt x="25853" y="7486"/>
                  <a:pt x="25853" y="7486"/>
                </a:cubicBezTo>
                <a:cubicBezTo>
                  <a:pt x="25853" y="7486"/>
                  <a:pt x="25609" y="7272"/>
                  <a:pt x="25365" y="7272"/>
                </a:cubicBezTo>
                <a:cubicBezTo>
                  <a:pt x="25365" y="7058"/>
                  <a:pt x="25121" y="7272"/>
                  <a:pt x="25121" y="7272"/>
                </a:cubicBezTo>
                <a:cubicBezTo>
                  <a:pt x="24634" y="7700"/>
                  <a:pt x="24634" y="7700"/>
                  <a:pt x="24634" y="7700"/>
                </a:cubicBezTo>
                <a:cubicBezTo>
                  <a:pt x="24634" y="7914"/>
                  <a:pt x="24634" y="7914"/>
                  <a:pt x="24634" y="7914"/>
                </a:cubicBezTo>
                <a:cubicBezTo>
                  <a:pt x="24878" y="8342"/>
                  <a:pt x="24878" y="8342"/>
                  <a:pt x="24878" y="8342"/>
                </a:cubicBezTo>
                <a:cubicBezTo>
                  <a:pt x="24878" y="8770"/>
                  <a:pt x="24878" y="8770"/>
                  <a:pt x="24878" y="8770"/>
                </a:cubicBezTo>
                <a:cubicBezTo>
                  <a:pt x="24878" y="8770"/>
                  <a:pt x="24878" y="8983"/>
                  <a:pt x="24878" y="9197"/>
                </a:cubicBezTo>
                <a:cubicBezTo>
                  <a:pt x="24878" y="9197"/>
                  <a:pt x="24878" y="9411"/>
                  <a:pt x="24878" y="9411"/>
                </a:cubicBezTo>
                <a:cubicBezTo>
                  <a:pt x="24878" y="9625"/>
                  <a:pt x="24878" y="9625"/>
                  <a:pt x="24878" y="9625"/>
                </a:cubicBezTo>
                <a:cubicBezTo>
                  <a:pt x="24878" y="9625"/>
                  <a:pt x="24634" y="9839"/>
                  <a:pt x="24634" y="10053"/>
                </a:cubicBezTo>
                <a:cubicBezTo>
                  <a:pt x="24634" y="10053"/>
                  <a:pt x="24634" y="10267"/>
                  <a:pt x="24634" y="10481"/>
                </a:cubicBezTo>
                <a:cubicBezTo>
                  <a:pt x="24390" y="10695"/>
                  <a:pt x="24390" y="10695"/>
                  <a:pt x="24390" y="10695"/>
                </a:cubicBezTo>
                <a:cubicBezTo>
                  <a:pt x="24390" y="10695"/>
                  <a:pt x="24146" y="10909"/>
                  <a:pt x="24146" y="11122"/>
                </a:cubicBezTo>
                <a:cubicBezTo>
                  <a:pt x="24146" y="11122"/>
                  <a:pt x="23658" y="11122"/>
                  <a:pt x="23658" y="11122"/>
                </a:cubicBezTo>
                <a:cubicBezTo>
                  <a:pt x="23658" y="11122"/>
                  <a:pt x="23414" y="11550"/>
                  <a:pt x="23170" y="11550"/>
                </a:cubicBezTo>
                <a:cubicBezTo>
                  <a:pt x="23170" y="11550"/>
                  <a:pt x="23170" y="11978"/>
                  <a:pt x="23170" y="12192"/>
                </a:cubicBezTo>
                <a:cubicBezTo>
                  <a:pt x="23170" y="12192"/>
                  <a:pt x="23170" y="12406"/>
                  <a:pt x="23170" y="12406"/>
                </a:cubicBezTo>
                <a:cubicBezTo>
                  <a:pt x="22682" y="12620"/>
                  <a:pt x="22682" y="12620"/>
                  <a:pt x="22682" y="12620"/>
                </a:cubicBezTo>
                <a:cubicBezTo>
                  <a:pt x="22682" y="12620"/>
                  <a:pt x="22926" y="13048"/>
                  <a:pt x="22926" y="13048"/>
                </a:cubicBezTo>
                <a:cubicBezTo>
                  <a:pt x="22926" y="13262"/>
                  <a:pt x="22682" y="13262"/>
                  <a:pt x="22682" y="13262"/>
                </a:cubicBezTo>
                <a:cubicBezTo>
                  <a:pt x="22439" y="13475"/>
                  <a:pt x="22682" y="13475"/>
                  <a:pt x="22682" y="13689"/>
                </a:cubicBezTo>
                <a:cubicBezTo>
                  <a:pt x="22439" y="13903"/>
                  <a:pt x="22682" y="13903"/>
                  <a:pt x="22682" y="13903"/>
                </a:cubicBezTo>
                <a:cubicBezTo>
                  <a:pt x="22682" y="14117"/>
                  <a:pt x="23414" y="14331"/>
                  <a:pt x="23414" y="14331"/>
                </a:cubicBezTo>
                <a:cubicBezTo>
                  <a:pt x="23414" y="14331"/>
                  <a:pt x="23414" y="14331"/>
                  <a:pt x="23170" y="14545"/>
                </a:cubicBezTo>
                <a:cubicBezTo>
                  <a:pt x="22682" y="14759"/>
                  <a:pt x="22926" y="15187"/>
                  <a:pt x="22926" y="15187"/>
                </a:cubicBezTo>
                <a:cubicBezTo>
                  <a:pt x="22682" y="15401"/>
                  <a:pt x="22682" y="15401"/>
                  <a:pt x="22682" y="15401"/>
                </a:cubicBezTo>
                <a:cubicBezTo>
                  <a:pt x="22682" y="15401"/>
                  <a:pt x="22439" y="15187"/>
                  <a:pt x="22195" y="15187"/>
                </a:cubicBezTo>
                <a:cubicBezTo>
                  <a:pt x="22195" y="15187"/>
                  <a:pt x="22195" y="15187"/>
                  <a:pt x="21707" y="15187"/>
                </a:cubicBezTo>
                <a:cubicBezTo>
                  <a:pt x="21219" y="15187"/>
                  <a:pt x="21707" y="14973"/>
                  <a:pt x="21707" y="14973"/>
                </a:cubicBezTo>
                <a:cubicBezTo>
                  <a:pt x="21707" y="14973"/>
                  <a:pt x="21707" y="14545"/>
                  <a:pt x="21707" y="14331"/>
                </a:cubicBezTo>
                <a:cubicBezTo>
                  <a:pt x="21707" y="14331"/>
                  <a:pt x="21707" y="14331"/>
                  <a:pt x="21707" y="14331"/>
                </a:cubicBezTo>
                <a:cubicBezTo>
                  <a:pt x="21707" y="14331"/>
                  <a:pt x="21707" y="14117"/>
                  <a:pt x="21463" y="13903"/>
                </a:cubicBezTo>
                <a:cubicBezTo>
                  <a:pt x="21463" y="13689"/>
                  <a:pt x="21219" y="13689"/>
                  <a:pt x="21219" y="13689"/>
                </a:cubicBezTo>
                <a:cubicBezTo>
                  <a:pt x="20487" y="13262"/>
                  <a:pt x="20487" y="13262"/>
                  <a:pt x="20487" y="13262"/>
                </a:cubicBezTo>
                <a:cubicBezTo>
                  <a:pt x="20487" y="13262"/>
                  <a:pt x="20731" y="12834"/>
                  <a:pt x="20975" y="12620"/>
                </a:cubicBezTo>
                <a:cubicBezTo>
                  <a:pt x="20975" y="12620"/>
                  <a:pt x="20975" y="12620"/>
                  <a:pt x="20975" y="12620"/>
                </a:cubicBezTo>
                <a:cubicBezTo>
                  <a:pt x="20975" y="12620"/>
                  <a:pt x="20975" y="12620"/>
                  <a:pt x="21219" y="12406"/>
                </a:cubicBezTo>
                <a:cubicBezTo>
                  <a:pt x="21219" y="12192"/>
                  <a:pt x="20975" y="12192"/>
                  <a:pt x="20975" y="12192"/>
                </a:cubicBezTo>
                <a:cubicBezTo>
                  <a:pt x="20731" y="12192"/>
                  <a:pt x="20731" y="12192"/>
                  <a:pt x="20731" y="12192"/>
                </a:cubicBezTo>
                <a:cubicBezTo>
                  <a:pt x="20487" y="11978"/>
                  <a:pt x="20487" y="11978"/>
                  <a:pt x="20487" y="11978"/>
                </a:cubicBezTo>
                <a:cubicBezTo>
                  <a:pt x="20487" y="11978"/>
                  <a:pt x="20000" y="12192"/>
                  <a:pt x="20000" y="11978"/>
                </a:cubicBezTo>
                <a:cubicBezTo>
                  <a:pt x="19756" y="11978"/>
                  <a:pt x="19268" y="11978"/>
                  <a:pt x="19268" y="11764"/>
                </a:cubicBezTo>
                <a:cubicBezTo>
                  <a:pt x="19268" y="11764"/>
                  <a:pt x="19024" y="11764"/>
                  <a:pt x="18780" y="11764"/>
                </a:cubicBezTo>
                <a:cubicBezTo>
                  <a:pt x="18780" y="11764"/>
                  <a:pt x="18536" y="11764"/>
                  <a:pt x="18536" y="11764"/>
                </a:cubicBezTo>
                <a:cubicBezTo>
                  <a:pt x="18292" y="11550"/>
                  <a:pt x="18048" y="11336"/>
                  <a:pt x="18048" y="11336"/>
                </a:cubicBezTo>
                <a:cubicBezTo>
                  <a:pt x="18048" y="11122"/>
                  <a:pt x="17804" y="10909"/>
                  <a:pt x="17804" y="10909"/>
                </a:cubicBezTo>
                <a:cubicBezTo>
                  <a:pt x="17560" y="10909"/>
                  <a:pt x="17560" y="10909"/>
                  <a:pt x="17560" y="10909"/>
                </a:cubicBezTo>
                <a:cubicBezTo>
                  <a:pt x="17560" y="10909"/>
                  <a:pt x="17317" y="10481"/>
                  <a:pt x="17073" y="10481"/>
                </a:cubicBezTo>
                <a:cubicBezTo>
                  <a:pt x="17073" y="10481"/>
                  <a:pt x="17073" y="10267"/>
                  <a:pt x="17073" y="10267"/>
                </a:cubicBezTo>
                <a:cubicBezTo>
                  <a:pt x="16829" y="10053"/>
                  <a:pt x="16829" y="10053"/>
                  <a:pt x="16829" y="10053"/>
                </a:cubicBezTo>
                <a:cubicBezTo>
                  <a:pt x="16829" y="10053"/>
                  <a:pt x="16829" y="9839"/>
                  <a:pt x="16829" y="9625"/>
                </a:cubicBezTo>
                <a:cubicBezTo>
                  <a:pt x="16829" y="9625"/>
                  <a:pt x="17073" y="9197"/>
                  <a:pt x="17073" y="9197"/>
                </a:cubicBezTo>
                <a:cubicBezTo>
                  <a:pt x="17073" y="9197"/>
                  <a:pt x="16829" y="8770"/>
                  <a:pt x="16829" y="8556"/>
                </a:cubicBezTo>
                <a:cubicBezTo>
                  <a:pt x="16829" y="8342"/>
                  <a:pt x="17073" y="7914"/>
                  <a:pt x="17073" y="7914"/>
                </a:cubicBezTo>
                <a:cubicBezTo>
                  <a:pt x="17073" y="7914"/>
                  <a:pt x="16097" y="8128"/>
                  <a:pt x="15853" y="8342"/>
                </a:cubicBezTo>
                <a:cubicBezTo>
                  <a:pt x="15609" y="8342"/>
                  <a:pt x="15609" y="8556"/>
                  <a:pt x="15609" y="8556"/>
                </a:cubicBezTo>
                <a:cubicBezTo>
                  <a:pt x="15609" y="8556"/>
                  <a:pt x="15609" y="8770"/>
                  <a:pt x="15609" y="8983"/>
                </a:cubicBezTo>
                <a:cubicBezTo>
                  <a:pt x="15365" y="8983"/>
                  <a:pt x="15365" y="8983"/>
                  <a:pt x="15365" y="8983"/>
                </a:cubicBezTo>
                <a:cubicBezTo>
                  <a:pt x="15365" y="8983"/>
                  <a:pt x="14878" y="9411"/>
                  <a:pt x="14634" y="9411"/>
                </a:cubicBezTo>
                <a:cubicBezTo>
                  <a:pt x="14634" y="9625"/>
                  <a:pt x="14634" y="9625"/>
                  <a:pt x="14390" y="9625"/>
                </a:cubicBezTo>
                <a:cubicBezTo>
                  <a:pt x="14146" y="9625"/>
                  <a:pt x="13902" y="9839"/>
                  <a:pt x="13902" y="9839"/>
                </a:cubicBezTo>
                <a:cubicBezTo>
                  <a:pt x="13658" y="10053"/>
                  <a:pt x="13658" y="10053"/>
                  <a:pt x="13658" y="10053"/>
                </a:cubicBezTo>
                <a:cubicBezTo>
                  <a:pt x="13902" y="10267"/>
                  <a:pt x="13902" y="10267"/>
                  <a:pt x="13902" y="10267"/>
                </a:cubicBezTo>
                <a:cubicBezTo>
                  <a:pt x="14146" y="10909"/>
                  <a:pt x="14146" y="10909"/>
                  <a:pt x="14146" y="10909"/>
                </a:cubicBezTo>
                <a:cubicBezTo>
                  <a:pt x="13902" y="11336"/>
                  <a:pt x="13902" y="11336"/>
                  <a:pt x="13902" y="11336"/>
                </a:cubicBezTo>
                <a:cubicBezTo>
                  <a:pt x="13902" y="11336"/>
                  <a:pt x="13902" y="11336"/>
                  <a:pt x="13902" y="11550"/>
                </a:cubicBezTo>
                <a:cubicBezTo>
                  <a:pt x="13658" y="11978"/>
                  <a:pt x="13658" y="11978"/>
                  <a:pt x="13658" y="11978"/>
                </a:cubicBezTo>
                <a:cubicBezTo>
                  <a:pt x="13414" y="12192"/>
                  <a:pt x="13414" y="12192"/>
                  <a:pt x="13414" y="12192"/>
                </a:cubicBezTo>
                <a:cubicBezTo>
                  <a:pt x="13170" y="12406"/>
                  <a:pt x="13170" y="12406"/>
                  <a:pt x="13170" y="12406"/>
                </a:cubicBezTo>
                <a:cubicBezTo>
                  <a:pt x="13170" y="12406"/>
                  <a:pt x="13170" y="12620"/>
                  <a:pt x="13170" y="12834"/>
                </a:cubicBezTo>
                <a:cubicBezTo>
                  <a:pt x="13170" y="12834"/>
                  <a:pt x="13170" y="13048"/>
                  <a:pt x="12926" y="13262"/>
                </a:cubicBezTo>
                <a:cubicBezTo>
                  <a:pt x="12682" y="13475"/>
                  <a:pt x="12682" y="13475"/>
                  <a:pt x="12682" y="13475"/>
                </a:cubicBezTo>
                <a:cubicBezTo>
                  <a:pt x="12682" y="13475"/>
                  <a:pt x="12439" y="13475"/>
                  <a:pt x="12195" y="13475"/>
                </a:cubicBezTo>
                <a:cubicBezTo>
                  <a:pt x="11951" y="13475"/>
                  <a:pt x="11951" y="13689"/>
                  <a:pt x="11707" y="13689"/>
                </a:cubicBezTo>
                <a:cubicBezTo>
                  <a:pt x="11219" y="13689"/>
                  <a:pt x="11463" y="13903"/>
                  <a:pt x="11463" y="14117"/>
                </a:cubicBezTo>
                <a:cubicBezTo>
                  <a:pt x="11463" y="14117"/>
                  <a:pt x="11463" y="14117"/>
                  <a:pt x="11463" y="14331"/>
                </a:cubicBezTo>
                <a:cubicBezTo>
                  <a:pt x="11219" y="14331"/>
                  <a:pt x="10731" y="14331"/>
                  <a:pt x="10731" y="14117"/>
                </a:cubicBezTo>
                <a:cubicBezTo>
                  <a:pt x="10487" y="14117"/>
                  <a:pt x="10487" y="14117"/>
                  <a:pt x="10243" y="14117"/>
                </a:cubicBezTo>
                <a:cubicBezTo>
                  <a:pt x="10243" y="14331"/>
                  <a:pt x="10000" y="13903"/>
                  <a:pt x="10000" y="13903"/>
                </a:cubicBezTo>
                <a:cubicBezTo>
                  <a:pt x="10000" y="13903"/>
                  <a:pt x="9756" y="13689"/>
                  <a:pt x="9756" y="13689"/>
                </a:cubicBezTo>
                <a:cubicBezTo>
                  <a:pt x="9756" y="13475"/>
                  <a:pt x="9268" y="13689"/>
                  <a:pt x="9268" y="13689"/>
                </a:cubicBezTo>
                <a:cubicBezTo>
                  <a:pt x="9024" y="13475"/>
                  <a:pt x="8536" y="13475"/>
                  <a:pt x="8536" y="13475"/>
                </a:cubicBezTo>
                <a:cubicBezTo>
                  <a:pt x="8292" y="13475"/>
                  <a:pt x="8536" y="13689"/>
                  <a:pt x="8536" y="13689"/>
                </a:cubicBezTo>
                <a:cubicBezTo>
                  <a:pt x="8536" y="13689"/>
                  <a:pt x="8292" y="13689"/>
                  <a:pt x="8048" y="13689"/>
                </a:cubicBezTo>
                <a:cubicBezTo>
                  <a:pt x="7804" y="13689"/>
                  <a:pt x="7804" y="13903"/>
                  <a:pt x="7804" y="13903"/>
                </a:cubicBezTo>
                <a:cubicBezTo>
                  <a:pt x="7804" y="14331"/>
                  <a:pt x="7804" y="14331"/>
                  <a:pt x="7804" y="14331"/>
                </a:cubicBezTo>
                <a:cubicBezTo>
                  <a:pt x="7804" y="14331"/>
                  <a:pt x="7073" y="14331"/>
                  <a:pt x="6829" y="14331"/>
                </a:cubicBezTo>
                <a:cubicBezTo>
                  <a:pt x="6585" y="14331"/>
                  <a:pt x="6341" y="14117"/>
                  <a:pt x="6097" y="14117"/>
                </a:cubicBezTo>
                <a:cubicBezTo>
                  <a:pt x="5853" y="14117"/>
                  <a:pt x="5609" y="14331"/>
                  <a:pt x="5609" y="14331"/>
                </a:cubicBezTo>
                <a:cubicBezTo>
                  <a:pt x="5609" y="14331"/>
                  <a:pt x="5121" y="14545"/>
                  <a:pt x="5121" y="14545"/>
                </a:cubicBezTo>
                <a:cubicBezTo>
                  <a:pt x="5121" y="14545"/>
                  <a:pt x="4878" y="14759"/>
                  <a:pt x="4634" y="14759"/>
                </a:cubicBezTo>
                <a:cubicBezTo>
                  <a:pt x="4390" y="14759"/>
                  <a:pt x="4390" y="14545"/>
                  <a:pt x="4390" y="14545"/>
                </a:cubicBezTo>
                <a:cubicBezTo>
                  <a:pt x="4390" y="14545"/>
                  <a:pt x="3902" y="14117"/>
                  <a:pt x="3902" y="14117"/>
                </a:cubicBezTo>
                <a:cubicBezTo>
                  <a:pt x="3902" y="14117"/>
                  <a:pt x="3902" y="14117"/>
                  <a:pt x="3902" y="14117"/>
                </a:cubicBezTo>
                <a:cubicBezTo>
                  <a:pt x="2926" y="14545"/>
                  <a:pt x="2926" y="14545"/>
                  <a:pt x="2926" y="14545"/>
                </a:cubicBezTo>
                <a:cubicBezTo>
                  <a:pt x="1707" y="15401"/>
                  <a:pt x="1707" y="15401"/>
                  <a:pt x="1707" y="15401"/>
                </a:cubicBezTo>
                <a:cubicBezTo>
                  <a:pt x="1707" y="16470"/>
                  <a:pt x="1707" y="16470"/>
                  <a:pt x="1707" y="16470"/>
                </a:cubicBezTo>
                <a:cubicBezTo>
                  <a:pt x="2682" y="16898"/>
                  <a:pt x="2195" y="17326"/>
                  <a:pt x="4390" y="18181"/>
                </a:cubicBezTo>
                <a:cubicBezTo>
                  <a:pt x="4634" y="18181"/>
                  <a:pt x="5121" y="19251"/>
                  <a:pt x="5121" y="19251"/>
                </a:cubicBezTo>
                <a:cubicBezTo>
                  <a:pt x="5121" y="19465"/>
                  <a:pt x="4634" y="21176"/>
                  <a:pt x="4390" y="21390"/>
                </a:cubicBezTo>
                <a:cubicBezTo>
                  <a:pt x="3902" y="21604"/>
                  <a:pt x="3414" y="22459"/>
                  <a:pt x="3414" y="22459"/>
                </a:cubicBezTo>
                <a:cubicBezTo>
                  <a:pt x="3414" y="22459"/>
                  <a:pt x="2439" y="23315"/>
                  <a:pt x="2195" y="23315"/>
                </a:cubicBezTo>
                <a:cubicBezTo>
                  <a:pt x="1951" y="23315"/>
                  <a:pt x="1219" y="23529"/>
                  <a:pt x="975" y="23529"/>
                </a:cubicBezTo>
                <a:cubicBezTo>
                  <a:pt x="975" y="23529"/>
                  <a:pt x="0" y="23529"/>
                  <a:pt x="243" y="23743"/>
                </a:cubicBezTo>
                <a:cubicBezTo>
                  <a:pt x="243" y="23743"/>
                  <a:pt x="243" y="24171"/>
                  <a:pt x="243" y="24171"/>
                </a:cubicBezTo>
                <a:cubicBezTo>
                  <a:pt x="487" y="24385"/>
                  <a:pt x="1219" y="25240"/>
                  <a:pt x="1219" y="25240"/>
                </a:cubicBezTo>
                <a:cubicBezTo>
                  <a:pt x="2439" y="25882"/>
                  <a:pt x="2439" y="25882"/>
                  <a:pt x="2439" y="25882"/>
                </a:cubicBezTo>
                <a:cubicBezTo>
                  <a:pt x="3170" y="26524"/>
                  <a:pt x="3170" y="26524"/>
                  <a:pt x="3170" y="26524"/>
                </a:cubicBezTo>
                <a:cubicBezTo>
                  <a:pt x="3414" y="28663"/>
                  <a:pt x="3414" y="28663"/>
                  <a:pt x="3414" y="28663"/>
                </a:cubicBezTo>
                <a:cubicBezTo>
                  <a:pt x="2439" y="29946"/>
                  <a:pt x="2439" y="29946"/>
                  <a:pt x="2439" y="29946"/>
                </a:cubicBezTo>
                <a:cubicBezTo>
                  <a:pt x="1463" y="31016"/>
                  <a:pt x="1951" y="30374"/>
                  <a:pt x="2195" y="31871"/>
                </a:cubicBezTo>
                <a:cubicBezTo>
                  <a:pt x="2926" y="31871"/>
                  <a:pt x="2926" y="31871"/>
                  <a:pt x="2926" y="31871"/>
                </a:cubicBezTo>
                <a:cubicBezTo>
                  <a:pt x="4146" y="33582"/>
                  <a:pt x="4146" y="33582"/>
                  <a:pt x="4146" y="33582"/>
                </a:cubicBezTo>
                <a:cubicBezTo>
                  <a:pt x="6585" y="34438"/>
                  <a:pt x="6585" y="34438"/>
                  <a:pt x="6585" y="34438"/>
                </a:cubicBezTo>
                <a:cubicBezTo>
                  <a:pt x="8780" y="34438"/>
                  <a:pt x="8780" y="34438"/>
                  <a:pt x="8780" y="34438"/>
                </a:cubicBezTo>
                <a:cubicBezTo>
                  <a:pt x="9756" y="35080"/>
                  <a:pt x="9756" y="35080"/>
                  <a:pt x="9756" y="35080"/>
                </a:cubicBezTo>
                <a:cubicBezTo>
                  <a:pt x="9024" y="37433"/>
                  <a:pt x="9024" y="37433"/>
                  <a:pt x="9024" y="37433"/>
                </a:cubicBezTo>
                <a:cubicBezTo>
                  <a:pt x="7560" y="38502"/>
                  <a:pt x="7560" y="38502"/>
                  <a:pt x="7560" y="38502"/>
                </a:cubicBezTo>
                <a:cubicBezTo>
                  <a:pt x="7560" y="38502"/>
                  <a:pt x="7560" y="38502"/>
                  <a:pt x="7317" y="38502"/>
                </a:cubicBezTo>
                <a:cubicBezTo>
                  <a:pt x="7317" y="38502"/>
                  <a:pt x="7560" y="38716"/>
                  <a:pt x="8292" y="38930"/>
                </a:cubicBezTo>
                <a:cubicBezTo>
                  <a:pt x="8780" y="38930"/>
                  <a:pt x="8780" y="39358"/>
                  <a:pt x="9512" y="39144"/>
                </a:cubicBezTo>
                <a:cubicBezTo>
                  <a:pt x="10243" y="38930"/>
                  <a:pt x="11219" y="38716"/>
                  <a:pt x="11463" y="38502"/>
                </a:cubicBezTo>
                <a:cubicBezTo>
                  <a:pt x="11707" y="38074"/>
                  <a:pt x="12195" y="37860"/>
                  <a:pt x="12439" y="37647"/>
                </a:cubicBezTo>
                <a:cubicBezTo>
                  <a:pt x="12682" y="37219"/>
                  <a:pt x="14146" y="35721"/>
                  <a:pt x="14390" y="35721"/>
                </a:cubicBezTo>
                <a:cubicBezTo>
                  <a:pt x="14390" y="35721"/>
                  <a:pt x="15853" y="34010"/>
                  <a:pt x="16097" y="33796"/>
                </a:cubicBezTo>
                <a:cubicBezTo>
                  <a:pt x="16341" y="33582"/>
                  <a:pt x="18292" y="32299"/>
                  <a:pt x="18292" y="32299"/>
                </a:cubicBezTo>
                <a:cubicBezTo>
                  <a:pt x="20975" y="31443"/>
                  <a:pt x="20975" y="31443"/>
                  <a:pt x="20975" y="31443"/>
                </a:cubicBezTo>
                <a:cubicBezTo>
                  <a:pt x="20975" y="31443"/>
                  <a:pt x="22195" y="32513"/>
                  <a:pt x="22439" y="32727"/>
                </a:cubicBezTo>
                <a:cubicBezTo>
                  <a:pt x="22682" y="32727"/>
                  <a:pt x="25365" y="33796"/>
                  <a:pt x="25365" y="33796"/>
                </a:cubicBezTo>
                <a:cubicBezTo>
                  <a:pt x="25365" y="33796"/>
                  <a:pt x="27073" y="34438"/>
                  <a:pt x="27317" y="34652"/>
                </a:cubicBezTo>
                <a:cubicBezTo>
                  <a:pt x="27317" y="34866"/>
                  <a:pt x="28780" y="35935"/>
                  <a:pt x="28780" y="35935"/>
                </a:cubicBezTo>
                <a:cubicBezTo>
                  <a:pt x="29756" y="36363"/>
                  <a:pt x="29756" y="36363"/>
                  <a:pt x="29756" y="36363"/>
                </a:cubicBezTo>
                <a:cubicBezTo>
                  <a:pt x="30487" y="35721"/>
                  <a:pt x="30487" y="35721"/>
                  <a:pt x="30487" y="35721"/>
                </a:cubicBezTo>
                <a:cubicBezTo>
                  <a:pt x="31463" y="36149"/>
                  <a:pt x="31463" y="36149"/>
                  <a:pt x="31463" y="36149"/>
                </a:cubicBezTo>
                <a:cubicBezTo>
                  <a:pt x="33170" y="37005"/>
                  <a:pt x="33170" y="37005"/>
                  <a:pt x="33170" y="37005"/>
                </a:cubicBezTo>
                <a:cubicBezTo>
                  <a:pt x="33902" y="38288"/>
                  <a:pt x="33902" y="38288"/>
                  <a:pt x="33902" y="38288"/>
                </a:cubicBezTo>
                <a:cubicBezTo>
                  <a:pt x="33902" y="38288"/>
                  <a:pt x="34390" y="40000"/>
                  <a:pt x="34390" y="40641"/>
                </a:cubicBezTo>
                <a:cubicBezTo>
                  <a:pt x="34390" y="41283"/>
                  <a:pt x="34634" y="42352"/>
                  <a:pt x="34634" y="42352"/>
                </a:cubicBezTo>
                <a:cubicBezTo>
                  <a:pt x="36829" y="43208"/>
                  <a:pt x="36829" y="43208"/>
                  <a:pt x="36829" y="43208"/>
                </a:cubicBezTo>
                <a:cubicBezTo>
                  <a:pt x="36829" y="43208"/>
                  <a:pt x="36829" y="45133"/>
                  <a:pt x="36829" y="45347"/>
                </a:cubicBezTo>
                <a:cubicBezTo>
                  <a:pt x="36829" y="45775"/>
                  <a:pt x="37073" y="46417"/>
                  <a:pt x="37073" y="47058"/>
                </a:cubicBezTo>
                <a:cubicBezTo>
                  <a:pt x="37073" y="47700"/>
                  <a:pt x="37073" y="48342"/>
                  <a:pt x="37073" y="48342"/>
                </a:cubicBezTo>
                <a:cubicBezTo>
                  <a:pt x="38048" y="48983"/>
                  <a:pt x="38048" y="48983"/>
                  <a:pt x="38048" y="48983"/>
                </a:cubicBezTo>
                <a:cubicBezTo>
                  <a:pt x="39268" y="49625"/>
                  <a:pt x="39268" y="49625"/>
                  <a:pt x="39268" y="49625"/>
                </a:cubicBezTo>
                <a:cubicBezTo>
                  <a:pt x="39512" y="50695"/>
                  <a:pt x="39512" y="50695"/>
                  <a:pt x="39512" y="50695"/>
                </a:cubicBezTo>
                <a:cubicBezTo>
                  <a:pt x="41463" y="51336"/>
                  <a:pt x="41463" y="51336"/>
                  <a:pt x="41463" y="51336"/>
                </a:cubicBezTo>
                <a:cubicBezTo>
                  <a:pt x="41951" y="52620"/>
                  <a:pt x="41951" y="52620"/>
                  <a:pt x="41951" y="52620"/>
                </a:cubicBezTo>
                <a:cubicBezTo>
                  <a:pt x="43170" y="53689"/>
                  <a:pt x="43170" y="53689"/>
                  <a:pt x="43170" y="53689"/>
                </a:cubicBezTo>
                <a:cubicBezTo>
                  <a:pt x="43170" y="54545"/>
                  <a:pt x="43170" y="54545"/>
                  <a:pt x="43170" y="54545"/>
                </a:cubicBezTo>
                <a:cubicBezTo>
                  <a:pt x="43170" y="54545"/>
                  <a:pt x="43170" y="54973"/>
                  <a:pt x="43658" y="54973"/>
                </a:cubicBezTo>
                <a:cubicBezTo>
                  <a:pt x="44146" y="54973"/>
                  <a:pt x="45853" y="54759"/>
                  <a:pt x="45853" y="54759"/>
                </a:cubicBezTo>
                <a:cubicBezTo>
                  <a:pt x="47560" y="56042"/>
                  <a:pt x="47560" y="56042"/>
                  <a:pt x="47560" y="56042"/>
                </a:cubicBezTo>
                <a:cubicBezTo>
                  <a:pt x="49512" y="57540"/>
                  <a:pt x="49512" y="57540"/>
                  <a:pt x="49512" y="57540"/>
                </a:cubicBezTo>
                <a:cubicBezTo>
                  <a:pt x="50487" y="59037"/>
                  <a:pt x="50487" y="59037"/>
                  <a:pt x="50487" y="59037"/>
                </a:cubicBezTo>
                <a:cubicBezTo>
                  <a:pt x="51951" y="59465"/>
                  <a:pt x="51951" y="59465"/>
                  <a:pt x="51951" y="59465"/>
                </a:cubicBezTo>
                <a:cubicBezTo>
                  <a:pt x="53902" y="60534"/>
                  <a:pt x="53902" y="60534"/>
                  <a:pt x="53902" y="60534"/>
                </a:cubicBezTo>
                <a:cubicBezTo>
                  <a:pt x="54634" y="62032"/>
                  <a:pt x="54634" y="62032"/>
                  <a:pt x="54634" y="62032"/>
                </a:cubicBezTo>
                <a:cubicBezTo>
                  <a:pt x="56341" y="63529"/>
                  <a:pt x="56341" y="63529"/>
                  <a:pt x="56341" y="63529"/>
                </a:cubicBezTo>
                <a:cubicBezTo>
                  <a:pt x="57317" y="63957"/>
                  <a:pt x="57317" y="63957"/>
                  <a:pt x="57317" y="63957"/>
                </a:cubicBezTo>
                <a:cubicBezTo>
                  <a:pt x="57804" y="64812"/>
                  <a:pt x="57804" y="64812"/>
                  <a:pt x="57804" y="64812"/>
                </a:cubicBezTo>
                <a:cubicBezTo>
                  <a:pt x="58780" y="65240"/>
                  <a:pt x="58780" y="65240"/>
                  <a:pt x="58780" y="65240"/>
                </a:cubicBezTo>
                <a:cubicBezTo>
                  <a:pt x="59756" y="65454"/>
                  <a:pt x="59756" y="65454"/>
                  <a:pt x="59756" y="65454"/>
                </a:cubicBezTo>
                <a:cubicBezTo>
                  <a:pt x="61219" y="65668"/>
                  <a:pt x="61219" y="65668"/>
                  <a:pt x="61219" y="65668"/>
                </a:cubicBezTo>
                <a:cubicBezTo>
                  <a:pt x="62195" y="66524"/>
                  <a:pt x="62195" y="66524"/>
                  <a:pt x="62195" y="66524"/>
                </a:cubicBezTo>
                <a:cubicBezTo>
                  <a:pt x="62195" y="66524"/>
                  <a:pt x="62682" y="66951"/>
                  <a:pt x="62682" y="67165"/>
                </a:cubicBezTo>
                <a:cubicBezTo>
                  <a:pt x="62682" y="67593"/>
                  <a:pt x="62195" y="67807"/>
                  <a:pt x="62926" y="67807"/>
                </a:cubicBezTo>
                <a:cubicBezTo>
                  <a:pt x="63658" y="67807"/>
                  <a:pt x="64390" y="67593"/>
                  <a:pt x="64390" y="67593"/>
                </a:cubicBezTo>
                <a:cubicBezTo>
                  <a:pt x="65853" y="67379"/>
                  <a:pt x="65853" y="67379"/>
                  <a:pt x="65853" y="67379"/>
                </a:cubicBezTo>
                <a:cubicBezTo>
                  <a:pt x="66829" y="67379"/>
                  <a:pt x="66829" y="67379"/>
                  <a:pt x="66829" y="67379"/>
                </a:cubicBezTo>
                <a:cubicBezTo>
                  <a:pt x="67804" y="67379"/>
                  <a:pt x="67804" y="67379"/>
                  <a:pt x="67804" y="67379"/>
                </a:cubicBezTo>
                <a:cubicBezTo>
                  <a:pt x="69512" y="67165"/>
                  <a:pt x="69512" y="67165"/>
                  <a:pt x="69512" y="67165"/>
                </a:cubicBezTo>
                <a:cubicBezTo>
                  <a:pt x="70487" y="67807"/>
                  <a:pt x="70487" y="67807"/>
                  <a:pt x="70487" y="67807"/>
                </a:cubicBezTo>
                <a:cubicBezTo>
                  <a:pt x="73170" y="70588"/>
                  <a:pt x="73170" y="70588"/>
                  <a:pt x="73170" y="70588"/>
                </a:cubicBezTo>
                <a:cubicBezTo>
                  <a:pt x="73170" y="70588"/>
                  <a:pt x="73902" y="71657"/>
                  <a:pt x="73902" y="72085"/>
                </a:cubicBezTo>
                <a:cubicBezTo>
                  <a:pt x="73902" y="72299"/>
                  <a:pt x="74878" y="72085"/>
                  <a:pt x="75121" y="72085"/>
                </a:cubicBezTo>
                <a:cubicBezTo>
                  <a:pt x="75365" y="72085"/>
                  <a:pt x="77317" y="72085"/>
                  <a:pt x="77317" y="72085"/>
                </a:cubicBezTo>
                <a:cubicBezTo>
                  <a:pt x="78780" y="72941"/>
                  <a:pt x="78780" y="72941"/>
                  <a:pt x="78780" y="72941"/>
                </a:cubicBezTo>
                <a:cubicBezTo>
                  <a:pt x="77804" y="74010"/>
                  <a:pt x="77804" y="74010"/>
                  <a:pt x="77804" y="74010"/>
                </a:cubicBezTo>
                <a:cubicBezTo>
                  <a:pt x="79268" y="74652"/>
                  <a:pt x="79268" y="74652"/>
                  <a:pt x="79268" y="74652"/>
                </a:cubicBezTo>
                <a:cubicBezTo>
                  <a:pt x="80000" y="73796"/>
                  <a:pt x="80000" y="73796"/>
                  <a:pt x="80000" y="73796"/>
                </a:cubicBezTo>
                <a:cubicBezTo>
                  <a:pt x="81463" y="74010"/>
                  <a:pt x="81463" y="74010"/>
                  <a:pt x="81463" y="74010"/>
                </a:cubicBezTo>
                <a:cubicBezTo>
                  <a:pt x="82682" y="74866"/>
                  <a:pt x="82682" y="74866"/>
                  <a:pt x="82682" y="74866"/>
                </a:cubicBezTo>
                <a:cubicBezTo>
                  <a:pt x="82926" y="75508"/>
                  <a:pt x="82926" y="75508"/>
                  <a:pt x="82926" y="75508"/>
                </a:cubicBezTo>
                <a:cubicBezTo>
                  <a:pt x="83658" y="75935"/>
                  <a:pt x="83658" y="75935"/>
                  <a:pt x="83658" y="75935"/>
                </a:cubicBezTo>
                <a:cubicBezTo>
                  <a:pt x="83414" y="77005"/>
                  <a:pt x="83414" y="77005"/>
                  <a:pt x="83414" y="77005"/>
                </a:cubicBezTo>
                <a:cubicBezTo>
                  <a:pt x="83414" y="77647"/>
                  <a:pt x="83414" y="77647"/>
                  <a:pt x="83414" y="77647"/>
                </a:cubicBezTo>
                <a:cubicBezTo>
                  <a:pt x="83902" y="78502"/>
                  <a:pt x="83902" y="78502"/>
                  <a:pt x="83902" y="78502"/>
                </a:cubicBezTo>
                <a:cubicBezTo>
                  <a:pt x="85121" y="78930"/>
                  <a:pt x="85121" y="78930"/>
                  <a:pt x="85121" y="78930"/>
                </a:cubicBezTo>
                <a:cubicBezTo>
                  <a:pt x="86341" y="79572"/>
                  <a:pt x="86341" y="79572"/>
                  <a:pt x="86341" y="79572"/>
                </a:cubicBezTo>
                <a:cubicBezTo>
                  <a:pt x="87073" y="80000"/>
                  <a:pt x="87073" y="80000"/>
                  <a:pt x="87073" y="80000"/>
                </a:cubicBezTo>
                <a:cubicBezTo>
                  <a:pt x="88048" y="80000"/>
                  <a:pt x="88048" y="80000"/>
                  <a:pt x="88048" y="80000"/>
                </a:cubicBezTo>
                <a:cubicBezTo>
                  <a:pt x="89512" y="79786"/>
                  <a:pt x="89512" y="79786"/>
                  <a:pt x="89512" y="79786"/>
                </a:cubicBezTo>
                <a:cubicBezTo>
                  <a:pt x="91219" y="80000"/>
                  <a:pt x="91219" y="80000"/>
                  <a:pt x="91219" y="80000"/>
                </a:cubicBezTo>
                <a:cubicBezTo>
                  <a:pt x="92682" y="82139"/>
                  <a:pt x="92682" y="82139"/>
                  <a:pt x="92682" y="82139"/>
                </a:cubicBezTo>
                <a:cubicBezTo>
                  <a:pt x="93414" y="84064"/>
                  <a:pt x="93414" y="84064"/>
                  <a:pt x="93414" y="84064"/>
                </a:cubicBezTo>
                <a:cubicBezTo>
                  <a:pt x="94390" y="85775"/>
                  <a:pt x="94390" y="85775"/>
                  <a:pt x="94390" y="85775"/>
                </a:cubicBezTo>
                <a:cubicBezTo>
                  <a:pt x="95121" y="86844"/>
                  <a:pt x="95121" y="86844"/>
                  <a:pt x="95121" y="86844"/>
                </a:cubicBezTo>
                <a:cubicBezTo>
                  <a:pt x="95609" y="88556"/>
                  <a:pt x="95609" y="88556"/>
                  <a:pt x="95609" y="88556"/>
                </a:cubicBezTo>
                <a:cubicBezTo>
                  <a:pt x="96341" y="89411"/>
                  <a:pt x="96341" y="89411"/>
                  <a:pt x="96341" y="89411"/>
                </a:cubicBezTo>
                <a:cubicBezTo>
                  <a:pt x="97560" y="91550"/>
                  <a:pt x="97560" y="91550"/>
                  <a:pt x="97560" y="91550"/>
                </a:cubicBezTo>
                <a:cubicBezTo>
                  <a:pt x="98048" y="92406"/>
                  <a:pt x="98048" y="92406"/>
                  <a:pt x="98048" y="92406"/>
                </a:cubicBezTo>
                <a:cubicBezTo>
                  <a:pt x="97560" y="93475"/>
                  <a:pt x="97560" y="93475"/>
                  <a:pt x="97560" y="93475"/>
                </a:cubicBezTo>
                <a:cubicBezTo>
                  <a:pt x="97560" y="93475"/>
                  <a:pt x="97073" y="94545"/>
                  <a:pt x="96829" y="94545"/>
                </a:cubicBezTo>
                <a:cubicBezTo>
                  <a:pt x="96829" y="94759"/>
                  <a:pt x="96097" y="94973"/>
                  <a:pt x="95853" y="94973"/>
                </a:cubicBezTo>
                <a:cubicBezTo>
                  <a:pt x="95609" y="95187"/>
                  <a:pt x="95365" y="95187"/>
                  <a:pt x="95121" y="95401"/>
                </a:cubicBezTo>
                <a:cubicBezTo>
                  <a:pt x="94878" y="95614"/>
                  <a:pt x="94634" y="96256"/>
                  <a:pt x="94634" y="96256"/>
                </a:cubicBezTo>
                <a:cubicBezTo>
                  <a:pt x="95365" y="97540"/>
                  <a:pt x="95365" y="97540"/>
                  <a:pt x="95365" y="97540"/>
                </a:cubicBezTo>
                <a:cubicBezTo>
                  <a:pt x="95121" y="99037"/>
                  <a:pt x="95121" y="99037"/>
                  <a:pt x="95121" y="99037"/>
                </a:cubicBezTo>
                <a:cubicBezTo>
                  <a:pt x="94634" y="100320"/>
                  <a:pt x="94634" y="100320"/>
                  <a:pt x="94634" y="100320"/>
                </a:cubicBezTo>
                <a:close/>
                <a:moveTo>
                  <a:pt x="13902" y="73796"/>
                </a:moveTo>
                <a:cubicBezTo>
                  <a:pt x="13902" y="73796"/>
                  <a:pt x="13902" y="73796"/>
                  <a:pt x="13902" y="73796"/>
                </a:cubicBezTo>
                <a:cubicBezTo>
                  <a:pt x="14634" y="71657"/>
                  <a:pt x="14634" y="71657"/>
                  <a:pt x="14634" y="71657"/>
                </a:cubicBezTo>
                <a:cubicBezTo>
                  <a:pt x="15609" y="70802"/>
                  <a:pt x="15609" y="70802"/>
                  <a:pt x="15609" y="70802"/>
                </a:cubicBezTo>
                <a:cubicBezTo>
                  <a:pt x="15365" y="71871"/>
                  <a:pt x="15365" y="71871"/>
                  <a:pt x="15365" y="71871"/>
                </a:cubicBezTo>
                <a:cubicBezTo>
                  <a:pt x="15121" y="73155"/>
                  <a:pt x="15121" y="73155"/>
                  <a:pt x="15121" y="73155"/>
                </a:cubicBezTo>
                <a:cubicBezTo>
                  <a:pt x="15121" y="73155"/>
                  <a:pt x="17073" y="73796"/>
                  <a:pt x="17317" y="73796"/>
                </a:cubicBezTo>
                <a:cubicBezTo>
                  <a:pt x="17560" y="73796"/>
                  <a:pt x="17804" y="73368"/>
                  <a:pt x="18292" y="73155"/>
                </a:cubicBezTo>
                <a:cubicBezTo>
                  <a:pt x="18536" y="72941"/>
                  <a:pt x="20243" y="72941"/>
                  <a:pt x="20243" y="72941"/>
                </a:cubicBezTo>
                <a:cubicBezTo>
                  <a:pt x="20243" y="72941"/>
                  <a:pt x="20487" y="72299"/>
                  <a:pt x="20731" y="71871"/>
                </a:cubicBezTo>
                <a:cubicBezTo>
                  <a:pt x="20975" y="71443"/>
                  <a:pt x="22195" y="70374"/>
                  <a:pt x="22439" y="70160"/>
                </a:cubicBezTo>
                <a:cubicBezTo>
                  <a:pt x="22682" y="70160"/>
                  <a:pt x="23170" y="69732"/>
                  <a:pt x="23414" y="69732"/>
                </a:cubicBezTo>
                <a:cubicBezTo>
                  <a:pt x="23658" y="69518"/>
                  <a:pt x="24878" y="69090"/>
                  <a:pt x="24878" y="69090"/>
                </a:cubicBezTo>
                <a:cubicBezTo>
                  <a:pt x="28048" y="70160"/>
                  <a:pt x="28048" y="70160"/>
                  <a:pt x="28048" y="70160"/>
                </a:cubicBezTo>
                <a:cubicBezTo>
                  <a:pt x="28536" y="71871"/>
                  <a:pt x="28536" y="71871"/>
                  <a:pt x="28536" y="71871"/>
                </a:cubicBezTo>
                <a:cubicBezTo>
                  <a:pt x="30243" y="74652"/>
                  <a:pt x="30243" y="74652"/>
                  <a:pt x="30243" y="74652"/>
                </a:cubicBezTo>
                <a:cubicBezTo>
                  <a:pt x="30731" y="75935"/>
                  <a:pt x="30731" y="75935"/>
                  <a:pt x="30731" y="75935"/>
                </a:cubicBezTo>
                <a:cubicBezTo>
                  <a:pt x="30731" y="75935"/>
                  <a:pt x="31463" y="76577"/>
                  <a:pt x="31219" y="77219"/>
                </a:cubicBezTo>
                <a:cubicBezTo>
                  <a:pt x="30975" y="78074"/>
                  <a:pt x="29512" y="80213"/>
                  <a:pt x="29512" y="80213"/>
                </a:cubicBezTo>
                <a:cubicBezTo>
                  <a:pt x="29512" y="81497"/>
                  <a:pt x="29512" y="81497"/>
                  <a:pt x="29512" y="81497"/>
                </a:cubicBezTo>
                <a:cubicBezTo>
                  <a:pt x="30487" y="83208"/>
                  <a:pt x="30487" y="83208"/>
                  <a:pt x="30487" y="83208"/>
                </a:cubicBezTo>
                <a:cubicBezTo>
                  <a:pt x="29024" y="86417"/>
                  <a:pt x="29024" y="86417"/>
                  <a:pt x="29024" y="86417"/>
                </a:cubicBezTo>
                <a:cubicBezTo>
                  <a:pt x="29756" y="88770"/>
                  <a:pt x="29756" y="88770"/>
                  <a:pt x="29756" y="88770"/>
                </a:cubicBezTo>
                <a:cubicBezTo>
                  <a:pt x="29268" y="91978"/>
                  <a:pt x="29268" y="91978"/>
                  <a:pt x="29268" y="91978"/>
                </a:cubicBezTo>
                <a:cubicBezTo>
                  <a:pt x="29024" y="93689"/>
                  <a:pt x="29024" y="93689"/>
                  <a:pt x="29024" y="93689"/>
                </a:cubicBezTo>
                <a:cubicBezTo>
                  <a:pt x="29024" y="93689"/>
                  <a:pt x="28048" y="94545"/>
                  <a:pt x="27560" y="94331"/>
                </a:cubicBezTo>
                <a:cubicBezTo>
                  <a:pt x="27073" y="94117"/>
                  <a:pt x="24634" y="92620"/>
                  <a:pt x="24634" y="92620"/>
                </a:cubicBezTo>
                <a:cubicBezTo>
                  <a:pt x="23658" y="92406"/>
                  <a:pt x="23658" y="92406"/>
                  <a:pt x="23658" y="92406"/>
                </a:cubicBezTo>
                <a:cubicBezTo>
                  <a:pt x="22926" y="93903"/>
                  <a:pt x="22926" y="93903"/>
                  <a:pt x="22926" y="93903"/>
                </a:cubicBezTo>
                <a:cubicBezTo>
                  <a:pt x="23170" y="94973"/>
                  <a:pt x="23170" y="94973"/>
                  <a:pt x="23170" y="94973"/>
                </a:cubicBezTo>
                <a:cubicBezTo>
                  <a:pt x="21951" y="96898"/>
                  <a:pt x="21951" y="96898"/>
                  <a:pt x="21951" y="96898"/>
                </a:cubicBezTo>
                <a:cubicBezTo>
                  <a:pt x="20731" y="96898"/>
                  <a:pt x="20731" y="96898"/>
                  <a:pt x="20731" y="96898"/>
                </a:cubicBezTo>
                <a:cubicBezTo>
                  <a:pt x="19268" y="96470"/>
                  <a:pt x="19268" y="96470"/>
                  <a:pt x="19268" y="96470"/>
                </a:cubicBezTo>
                <a:cubicBezTo>
                  <a:pt x="17804" y="94759"/>
                  <a:pt x="17804" y="94759"/>
                  <a:pt x="17804" y="94759"/>
                </a:cubicBezTo>
                <a:cubicBezTo>
                  <a:pt x="17804" y="94759"/>
                  <a:pt x="17804" y="95187"/>
                  <a:pt x="17317" y="95401"/>
                </a:cubicBezTo>
                <a:cubicBezTo>
                  <a:pt x="16829" y="95401"/>
                  <a:pt x="16097" y="95187"/>
                  <a:pt x="16097" y="95187"/>
                </a:cubicBezTo>
                <a:cubicBezTo>
                  <a:pt x="16585" y="93903"/>
                  <a:pt x="16585" y="93903"/>
                  <a:pt x="16585" y="93903"/>
                </a:cubicBezTo>
                <a:cubicBezTo>
                  <a:pt x="16097" y="92406"/>
                  <a:pt x="16097" y="92406"/>
                  <a:pt x="16097" y="92406"/>
                </a:cubicBezTo>
                <a:cubicBezTo>
                  <a:pt x="16585" y="90909"/>
                  <a:pt x="16585" y="90909"/>
                  <a:pt x="16585" y="90909"/>
                </a:cubicBezTo>
                <a:cubicBezTo>
                  <a:pt x="16585" y="88770"/>
                  <a:pt x="16585" y="88770"/>
                  <a:pt x="16585" y="88770"/>
                </a:cubicBezTo>
                <a:cubicBezTo>
                  <a:pt x="17073" y="87914"/>
                  <a:pt x="17073" y="87914"/>
                  <a:pt x="17073" y="87914"/>
                </a:cubicBezTo>
                <a:cubicBezTo>
                  <a:pt x="17317" y="86844"/>
                  <a:pt x="17317" y="86844"/>
                  <a:pt x="17317" y="86844"/>
                </a:cubicBezTo>
                <a:cubicBezTo>
                  <a:pt x="18048" y="85561"/>
                  <a:pt x="18048" y="85561"/>
                  <a:pt x="18048" y="85561"/>
                </a:cubicBezTo>
                <a:cubicBezTo>
                  <a:pt x="17804" y="84491"/>
                  <a:pt x="17804" y="84491"/>
                  <a:pt x="17804" y="84491"/>
                </a:cubicBezTo>
                <a:cubicBezTo>
                  <a:pt x="17317" y="84705"/>
                  <a:pt x="17317" y="84705"/>
                  <a:pt x="17317" y="84705"/>
                </a:cubicBezTo>
                <a:cubicBezTo>
                  <a:pt x="15853" y="83422"/>
                  <a:pt x="15853" y="83422"/>
                  <a:pt x="15853" y="83422"/>
                </a:cubicBezTo>
                <a:cubicBezTo>
                  <a:pt x="15853" y="83422"/>
                  <a:pt x="16341" y="82994"/>
                  <a:pt x="16829" y="82566"/>
                </a:cubicBezTo>
                <a:cubicBezTo>
                  <a:pt x="17317" y="82139"/>
                  <a:pt x="17317" y="81925"/>
                  <a:pt x="17317" y="81497"/>
                </a:cubicBezTo>
                <a:cubicBezTo>
                  <a:pt x="17317" y="81069"/>
                  <a:pt x="17073" y="80000"/>
                  <a:pt x="16829" y="80000"/>
                </a:cubicBezTo>
                <a:cubicBezTo>
                  <a:pt x="16585" y="79786"/>
                  <a:pt x="16097" y="79358"/>
                  <a:pt x="16097" y="79358"/>
                </a:cubicBezTo>
                <a:cubicBezTo>
                  <a:pt x="16097" y="78074"/>
                  <a:pt x="16097" y="78074"/>
                  <a:pt x="16097" y="78074"/>
                </a:cubicBezTo>
                <a:cubicBezTo>
                  <a:pt x="16097" y="78074"/>
                  <a:pt x="15853" y="77433"/>
                  <a:pt x="15609" y="77433"/>
                </a:cubicBezTo>
                <a:cubicBezTo>
                  <a:pt x="15121" y="77219"/>
                  <a:pt x="13902" y="76577"/>
                  <a:pt x="13902" y="76577"/>
                </a:cubicBezTo>
                <a:cubicBezTo>
                  <a:pt x="14146" y="75080"/>
                  <a:pt x="14146" y="75080"/>
                  <a:pt x="14146" y="75080"/>
                </a:cubicBezTo>
                <a:cubicBezTo>
                  <a:pt x="13658" y="74652"/>
                  <a:pt x="13658" y="74652"/>
                  <a:pt x="13658" y="74652"/>
                </a:cubicBezTo>
                <a:lnTo>
                  <a:pt x="13902" y="73796"/>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3" name="Shape 2048">
            <a:extLst>
              <a:ext uri="{FF2B5EF4-FFF2-40B4-BE49-F238E27FC236}">
                <a16:creationId xmlns:a16="http://schemas.microsoft.com/office/drawing/2014/main" id="{88503849-D484-97A4-CDFC-45A775ACDD23}"/>
              </a:ext>
            </a:extLst>
          </p:cNvPr>
          <p:cNvSpPr/>
          <p:nvPr/>
        </p:nvSpPr>
        <p:spPr>
          <a:xfrm>
            <a:off x="8824552" y="4659975"/>
            <a:ext cx="1334643" cy="933486"/>
          </a:xfrm>
          <a:custGeom>
            <a:avLst/>
            <a:gdLst/>
            <a:ahLst/>
            <a:cxnLst/>
            <a:rect l="0" t="0" r="0" b="0"/>
            <a:pathLst>
              <a:path w="120000" h="120000" extrusionOk="0">
                <a:moveTo>
                  <a:pt x="22439" y="27518"/>
                </a:moveTo>
                <a:cubicBezTo>
                  <a:pt x="22439" y="27518"/>
                  <a:pt x="22439" y="27518"/>
                  <a:pt x="22439" y="27518"/>
                </a:cubicBezTo>
                <a:cubicBezTo>
                  <a:pt x="21463" y="27969"/>
                  <a:pt x="21463" y="27969"/>
                  <a:pt x="21463" y="27969"/>
                </a:cubicBezTo>
                <a:cubicBezTo>
                  <a:pt x="20813" y="28872"/>
                  <a:pt x="20813" y="28872"/>
                  <a:pt x="20813" y="28872"/>
                </a:cubicBezTo>
                <a:cubicBezTo>
                  <a:pt x="20162" y="31578"/>
                  <a:pt x="20162" y="31578"/>
                  <a:pt x="20162" y="31578"/>
                </a:cubicBezTo>
                <a:cubicBezTo>
                  <a:pt x="20162" y="31578"/>
                  <a:pt x="20162" y="31578"/>
                  <a:pt x="20162" y="31578"/>
                </a:cubicBezTo>
                <a:cubicBezTo>
                  <a:pt x="19186" y="32932"/>
                  <a:pt x="19186" y="32932"/>
                  <a:pt x="19186" y="32932"/>
                </a:cubicBezTo>
                <a:cubicBezTo>
                  <a:pt x="19186" y="32932"/>
                  <a:pt x="19186" y="32932"/>
                  <a:pt x="19186" y="32932"/>
                </a:cubicBezTo>
                <a:cubicBezTo>
                  <a:pt x="18861" y="35187"/>
                  <a:pt x="18861" y="35187"/>
                  <a:pt x="18861" y="35187"/>
                </a:cubicBezTo>
                <a:cubicBezTo>
                  <a:pt x="18861" y="35187"/>
                  <a:pt x="19186" y="36992"/>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536"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7886" y="41954"/>
                  <a:pt x="17886" y="41954"/>
                  <a:pt x="17886" y="41954"/>
                </a:cubicBezTo>
                <a:cubicBezTo>
                  <a:pt x="16585" y="43759"/>
                  <a:pt x="16585" y="43759"/>
                  <a:pt x="16585" y="43759"/>
                </a:cubicBezTo>
                <a:cubicBezTo>
                  <a:pt x="16260" y="46015"/>
                  <a:pt x="16260" y="46015"/>
                  <a:pt x="16260" y="46015"/>
                </a:cubicBezTo>
                <a:cubicBezTo>
                  <a:pt x="16260" y="47368"/>
                  <a:pt x="16260" y="47368"/>
                  <a:pt x="16260" y="47368"/>
                </a:cubicBezTo>
                <a:cubicBezTo>
                  <a:pt x="16260" y="47368"/>
                  <a:pt x="16260" y="47368"/>
                  <a:pt x="16260" y="47368"/>
                </a:cubicBezTo>
                <a:cubicBezTo>
                  <a:pt x="16260" y="47368"/>
                  <a:pt x="16260" y="47368"/>
                  <a:pt x="16260" y="47368"/>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9172"/>
                  <a:pt x="16260" y="49172"/>
                  <a:pt x="15934" y="49172"/>
                </a:cubicBezTo>
                <a:cubicBezTo>
                  <a:pt x="15284" y="49624"/>
                  <a:pt x="14959" y="50526"/>
                  <a:pt x="14959" y="50526"/>
                </a:cubicBezTo>
                <a:cubicBezTo>
                  <a:pt x="14959" y="53684"/>
                  <a:pt x="14959" y="53684"/>
                  <a:pt x="14959" y="53684"/>
                </a:cubicBezTo>
                <a:cubicBezTo>
                  <a:pt x="14634" y="54586"/>
                  <a:pt x="14634" y="54586"/>
                  <a:pt x="14634" y="54586"/>
                </a:cubicBezTo>
                <a:cubicBezTo>
                  <a:pt x="13983" y="55939"/>
                  <a:pt x="13983" y="55939"/>
                  <a:pt x="13983" y="55939"/>
                </a:cubicBezTo>
                <a:cubicBezTo>
                  <a:pt x="14308" y="57744"/>
                  <a:pt x="14308" y="57744"/>
                  <a:pt x="14308" y="57744"/>
                </a:cubicBezTo>
                <a:cubicBezTo>
                  <a:pt x="14308" y="57744"/>
                  <a:pt x="14308" y="57744"/>
                  <a:pt x="14308" y="57744"/>
                </a:cubicBezTo>
                <a:cubicBezTo>
                  <a:pt x="13658" y="59097"/>
                  <a:pt x="13658" y="59097"/>
                  <a:pt x="13658" y="59097"/>
                </a:cubicBezTo>
                <a:cubicBezTo>
                  <a:pt x="13983" y="61353"/>
                  <a:pt x="13983" y="61353"/>
                  <a:pt x="13983" y="61353"/>
                </a:cubicBezTo>
                <a:cubicBezTo>
                  <a:pt x="13333" y="62706"/>
                  <a:pt x="13333" y="62706"/>
                  <a:pt x="13333" y="62706"/>
                </a:cubicBezTo>
                <a:cubicBezTo>
                  <a:pt x="13008" y="63157"/>
                  <a:pt x="13008" y="63157"/>
                  <a:pt x="13008" y="63157"/>
                </a:cubicBezTo>
                <a:cubicBezTo>
                  <a:pt x="12682" y="64511"/>
                  <a:pt x="12682" y="64511"/>
                  <a:pt x="12682" y="64511"/>
                </a:cubicBezTo>
                <a:cubicBezTo>
                  <a:pt x="12032" y="66766"/>
                  <a:pt x="12032" y="66766"/>
                  <a:pt x="12032" y="66766"/>
                </a:cubicBezTo>
                <a:cubicBezTo>
                  <a:pt x="9430" y="69924"/>
                  <a:pt x="9430" y="69924"/>
                  <a:pt x="9430" y="69924"/>
                </a:cubicBezTo>
                <a:cubicBezTo>
                  <a:pt x="8455" y="69473"/>
                  <a:pt x="8455" y="69473"/>
                  <a:pt x="8455" y="69473"/>
                </a:cubicBezTo>
                <a:cubicBezTo>
                  <a:pt x="7804" y="69924"/>
                  <a:pt x="7804" y="69924"/>
                  <a:pt x="7804" y="69924"/>
                </a:cubicBezTo>
                <a:cubicBezTo>
                  <a:pt x="7154" y="70827"/>
                  <a:pt x="7154" y="70827"/>
                  <a:pt x="7154" y="70827"/>
                </a:cubicBezTo>
                <a:cubicBezTo>
                  <a:pt x="7154" y="70827"/>
                  <a:pt x="7479" y="70827"/>
                  <a:pt x="6829" y="71729"/>
                </a:cubicBezTo>
                <a:cubicBezTo>
                  <a:pt x="6178" y="72180"/>
                  <a:pt x="4878" y="72631"/>
                  <a:pt x="4878" y="72631"/>
                </a:cubicBezTo>
                <a:cubicBezTo>
                  <a:pt x="4227" y="72631"/>
                  <a:pt x="4227" y="72631"/>
                  <a:pt x="4227" y="72631"/>
                </a:cubicBezTo>
                <a:cubicBezTo>
                  <a:pt x="1951" y="72631"/>
                  <a:pt x="1951" y="72631"/>
                  <a:pt x="1951" y="72631"/>
                </a:cubicBezTo>
                <a:cubicBezTo>
                  <a:pt x="1951" y="72631"/>
                  <a:pt x="1951" y="72631"/>
                  <a:pt x="1951" y="72631"/>
                </a:cubicBezTo>
                <a:cubicBezTo>
                  <a:pt x="1951" y="72631"/>
                  <a:pt x="1951" y="72631"/>
                  <a:pt x="1951" y="72631"/>
                </a:cubicBezTo>
                <a:cubicBezTo>
                  <a:pt x="1951" y="72631"/>
                  <a:pt x="1626" y="72180"/>
                  <a:pt x="1300" y="72631"/>
                </a:cubicBezTo>
                <a:cubicBezTo>
                  <a:pt x="1300" y="72631"/>
                  <a:pt x="975" y="72631"/>
                  <a:pt x="975" y="72631"/>
                </a:cubicBezTo>
                <a:cubicBezTo>
                  <a:pt x="975" y="72631"/>
                  <a:pt x="975" y="72631"/>
                  <a:pt x="975"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325" y="72631"/>
                  <a:pt x="325" y="72631"/>
                  <a:pt x="325" y="72631"/>
                </a:cubicBezTo>
                <a:cubicBezTo>
                  <a:pt x="325" y="72631"/>
                  <a:pt x="325" y="72631"/>
                  <a:pt x="325" y="72631"/>
                </a:cubicBezTo>
                <a:cubicBezTo>
                  <a:pt x="325" y="72631"/>
                  <a:pt x="325" y="72631"/>
                  <a:pt x="325" y="72631"/>
                </a:cubicBezTo>
                <a:cubicBezTo>
                  <a:pt x="325" y="72631"/>
                  <a:pt x="325" y="72631"/>
                  <a:pt x="325" y="72631"/>
                </a:cubicBezTo>
                <a:cubicBezTo>
                  <a:pt x="325" y="72631"/>
                  <a:pt x="325" y="72631"/>
                  <a:pt x="325" y="72631"/>
                </a:cubicBezTo>
                <a:cubicBezTo>
                  <a:pt x="325" y="72631"/>
                  <a:pt x="325" y="72631"/>
                  <a:pt x="325"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325" y="73082"/>
                  <a:pt x="650" y="73082"/>
                </a:cubicBezTo>
                <a:cubicBezTo>
                  <a:pt x="1300" y="73533"/>
                  <a:pt x="1626" y="74887"/>
                  <a:pt x="1951" y="74887"/>
                </a:cubicBezTo>
                <a:cubicBezTo>
                  <a:pt x="2601" y="75338"/>
                  <a:pt x="3252" y="75338"/>
                  <a:pt x="3577" y="75338"/>
                </a:cubicBezTo>
                <a:cubicBezTo>
                  <a:pt x="3902" y="75789"/>
                  <a:pt x="4552" y="76240"/>
                  <a:pt x="4552" y="76240"/>
                </a:cubicBezTo>
                <a:cubicBezTo>
                  <a:pt x="4552" y="76240"/>
                  <a:pt x="6178" y="78496"/>
                  <a:pt x="6504" y="78496"/>
                </a:cubicBezTo>
                <a:cubicBezTo>
                  <a:pt x="6829" y="78496"/>
                  <a:pt x="6829" y="78496"/>
                  <a:pt x="7154" y="79398"/>
                </a:cubicBezTo>
                <a:cubicBezTo>
                  <a:pt x="7479" y="79849"/>
                  <a:pt x="8455" y="79398"/>
                  <a:pt x="8455" y="79398"/>
                </a:cubicBezTo>
                <a:cubicBezTo>
                  <a:pt x="8455" y="79398"/>
                  <a:pt x="8780" y="80751"/>
                  <a:pt x="8455" y="81203"/>
                </a:cubicBezTo>
                <a:cubicBezTo>
                  <a:pt x="8455" y="81654"/>
                  <a:pt x="8455" y="83007"/>
                  <a:pt x="8455" y="83007"/>
                </a:cubicBezTo>
                <a:cubicBezTo>
                  <a:pt x="8455" y="83007"/>
                  <a:pt x="8455" y="83458"/>
                  <a:pt x="8455" y="83909"/>
                </a:cubicBezTo>
                <a:cubicBezTo>
                  <a:pt x="8780" y="84812"/>
                  <a:pt x="9105" y="84812"/>
                  <a:pt x="9105" y="85714"/>
                </a:cubicBezTo>
                <a:cubicBezTo>
                  <a:pt x="9430" y="86165"/>
                  <a:pt x="9105" y="86165"/>
                  <a:pt x="9430" y="86616"/>
                </a:cubicBezTo>
                <a:cubicBezTo>
                  <a:pt x="9756" y="87067"/>
                  <a:pt x="10081" y="87969"/>
                  <a:pt x="10406" y="87969"/>
                </a:cubicBezTo>
                <a:cubicBezTo>
                  <a:pt x="10731" y="87969"/>
                  <a:pt x="11056" y="87969"/>
                  <a:pt x="12032" y="88421"/>
                </a:cubicBezTo>
                <a:cubicBezTo>
                  <a:pt x="13008" y="89323"/>
                  <a:pt x="13333" y="89323"/>
                  <a:pt x="13658" y="89774"/>
                </a:cubicBezTo>
                <a:cubicBezTo>
                  <a:pt x="14308" y="90225"/>
                  <a:pt x="13983" y="89774"/>
                  <a:pt x="14959" y="90225"/>
                </a:cubicBezTo>
                <a:cubicBezTo>
                  <a:pt x="16260" y="90676"/>
                  <a:pt x="15934" y="90225"/>
                  <a:pt x="16260" y="90676"/>
                </a:cubicBezTo>
                <a:cubicBezTo>
                  <a:pt x="16585" y="90676"/>
                  <a:pt x="16260" y="90225"/>
                  <a:pt x="16910" y="90676"/>
                </a:cubicBezTo>
                <a:cubicBezTo>
                  <a:pt x="17886" y="90676"/>
                  <a:pt x="18536" y="91127"/>
                  <a:pt x="18536" y="91127"/>
                </a:cubicBezTo>
                <a:cubicBezTo>
                  <a:pt x="18536" y="92030"/>
                  <a:pt x="18536" y="92030"/>
                  <a:pt x="18536" y="92030"/>
                </a:cubicBezTo>
                <a:cubicBezTo>
                  <a:pt x="17886" y="93834"/>
                  <a:pt x="17886" y="93834"/>
                  <a:pt x="17886" y="93834"/>
                </a:cubicBezTo>
                <a:cubicBezTo>
                  <a:pt x="17886" y="95187"/>
                  <a:pt x="17886" y="95187"/>
                  <a:pt x="17886" y="95187"/>
                </a:cubicBezTo>
                <a:cubicBezTo>
                  <a:pt x="17886" y="95187"/>
                  <a:pt x="17235" y="95187"/>
                  <a:pt x="17886" y="95639"/>
                </a:cubicBezTo>
                <a:cubicBezTo>
                  <a:pt x="18536" y="96090"/>
                  <a:pt x="19837" y="96541"/>
                  <a:pt x="19837" y="96541"/>
                </a:cubicBezTo>
                <a:cubicBezTo>
                  <a:pt x="20813" y="97443"/>
                  <a:pt x="20813" y="97443"/>
                  <a:pt x="20813" y="97443"/>
                </a:cubicBezTo>
                <a:cubicBezTo>
                  <a:pt x="20813" y="97443"/>
                  <a:pt x="20162" y="98796"/>
                  <a:pt x="19837" y="99248"/>
                </a:cubicBezTo>
                <a:cubicBezTo>
                  <a:pt x="19512" y="99248"/>
                  <a:pt x="18536" y="99248"/>
                  <a:pt x="18536" y="99248"/>
                </a:cubicBezTo>
                <a:cubicBezTo>
                  <a:pt x="18536" y="99248"/>
                  <a:pt x="18211" y="100601"/>
                  <a:pt x="18861" y="100601"/>
                </a:cubicBezTo>
                <a:cubicBezTo>
                  <a:pt x="19186" y="101052"/>
                  <a:pt x="19837" y="101052"/>
                  <a:pt x="20162" y="101052"/>
                </a:cubicBezTo>
                <a:cubicBezTo>
                  <a:pt x="20487" y="101052"/>
                  <a:pt x="21138" y="101503"/>
                  <a:pt x="21138" y="101503"/>
                </a:cubicBezTo>
                <a:cubicBezTo>
                  <a:pt x="21138" y="101503"/>
                  <a:pt x="21463" y="101503"/>
                  <a:pt x="21788" y="101954"/>
                </a:cubicBezTo>
                <a:cubicBezTo>
                  <a:pt x="21788" y="102857"/>
                  <a:pt x="22113" y="103308"/>
                  <a:pt x="22439" y="103308"/>
                </a:cubicBezTo>
                <a:cubicBezTo>
                  <a:pt x="22764" y="103308"/>
                  <a:pt x="23414" y="103308"/>
                  <a:pt x="23739" y="103308"/>
                </a:cubicBezTo>
                <a:cubicBezTo>
                  <a:pt x="24065" y="103308"/>
                  <a:pt x="24065" y="102857"/>
                  <a:pt x="24390" y="102857"/>
                </a:cubicBezTo>
                <a:cubicBezTo>
                  <a:pt x="24715" y="103308"/>
                  <a:pt x="26666" y="102857"/>
                  <a:pt x="26666" y="102857"/>
                </a:cubicBezTo>
                <a:cubicBezTo>
                  <a:pt x="26666" y="102857"/>
                  <a:pt x="26666" y="102857"/>
                  <a:pt x="26991" y="103759"/>
                </a:cubicBezTo>
                <a:cubicBezTo>
                  <a:pt x="27642" y="105112"/>
                  <a:pt x="28617" y="105563"/>
                  <a:pt x="28617" y="105563"/>
                </a:cubicBezTo>
                <a:cubicBezTo>
                  <a:pt x="28617" y="105563"/>
                  <a:pt x="28943" y="106015"/>
                  <a:pt x="28943" y="105563"/>
                </a:cubicBezTo>
                <a:cubicBezTo>
                  <a:pt x="28943" y="105112"/>
                  <a:pt x="29268" y="104661"/>
                  <a:pt x="29268" y="104661"/>
                </a:cubicBezTo>
                <a:cubicBezTo>
                  <a:pt x="29268" y="104661"/>
                  <a:pt x="29918" y="103308"/>
                  <a:pt x="29918" y="102857"/>
                </a:cubicBezTo>
                <a:cubicBezTo>
                  <a:pt x="30243" y="102406"/>
                  <a:pt x="30569" y="101052"/>
                  <a:pt x="30894" y="101052"/>
                </a:cubicBezTo>
                <a:cubicBezTo>
                  <a:pt x="31219" y="100601"/>
                  <a:pt x="32195" y="99699"/>
                  <a:pt x="32195" y="99699"/>
                </a:cubicBezTo>
                <a:cubicBezTo>
                  <a:pt x="32195" y="99699"/>
                  <a:pt x="32195" y="99248"/>
                  <a:pt x="32845" y="99699"/>
                </a:cubicBezTo>
                <a:cubicBezTo>
                  <a:pt x="33170" y="100601"/>
                  <a:pt x="34146" y="101503"/>
                  <a:pt x="34146" y="101503"/>
                </a:cubicBezTo>
                <a:cubicBezTo>
                  <a:pt x="35772" y="101503"/>
                  <a:pt x="35772" y="101503"/>
                  <a:pt x="35772" y="101503"/>
                </a:cubicBezTo>
                <a:cubicBezTo>
                  <a:pt x="35772" y="101503"/>
                  <a:pt x="36747" y="101954"/>
                  <a:pt x="36747" y="102406"/>
                </a:cubicBezTo>
                <a:cubicBezTo>
                  <a:pt x="36747" y="102857"/>
                  <a:pt x="36422" y="102857"/>
                  <a:pt x="35772" y="103308"/>
                </a:cubicBezTo>
                <a:cubicBezTo>
                  <a:pt x="35447" y="103308"/>
                  <a:pt x="34471" y="101954"/>
                  <a:pt x="34471" y="102406"/>
                </a:cubicBezTo>
                <a:cubicBezTo>
                  <a:pt x="34146" y="102857"/>
                  <a:pt x="34146" y="103759"/>
                  <a:pt x="34146" y="103759"/>
                </a:cubicBezTo>
                <a:cubicBezTo>
                  <a:pt x="32845" y="104661"/>
                  <a:pt x="32845" y="104661"/>
                  <a:pt x="32845" y="104661"/>
                </a:cubicBezTo>
                <a:cubicBezTo>
                  <a:pt x="33170" y="105563"/>
                  <a:pt x="33170" y="105563"/>
                  <a:pt x="33170" y="105563"/>
                </a:cubicBezTo>
                <a:cubicBezTo>
                  <a:pt x="33170" y="105563"/>
                  <a:pt x="34796" y="106466"/>
                  <a:pt x="34796" y="106917"/>
                </a:cubicBezTo>
                <a:cubicBezTo>
                  <a:pt x="34796" y="107368"/>
                  <a:pt x="34796" y="108270"/>
                  <a:pt x="34796" y="108270"/>
                </a:cubicBezTo>
                <a:cubicBezTo>
                  <a:pt x="35772" y="108721"/>
                  <a:pt x="35772" y="108721"/>
                  <a:pt x="35772" y="108721"/>
                </a:cubicBezTo>
                <a:cubicBezTo>
                  <a:pt x="36422" y="108270"/>
                  <a:pt x="36422" y="108270"/>
                  <a:pt x="36422" y="108270"/>
                </a:cubicBezTo>
                <a:cubicBezTo>
                  <a:pt x="36422" y="110075"/>
                  <a:pt x="36422" y="110075"/>
                  <a:pt x="36422" y="110075"/>
                </a:cubicBezTo>
                <a:cubicBezTo>
                  <a:pt x="36422" y="111879"/>
                  <a:pt x="36422" y="111879"/>
                  <a:pt x="36422" y="111879"/>
                </a:cubicBezTo>
                <a:cubicBezTo>
                  <a:pt x="36422" y="111879"/>
                  <a:pt x="36422" y="111879"/>
                  <a:pt x="36422" y="111879"/>
                </a:cubicBezTo>
                <a:cubicBezTo>
                  <a:pt x="36422" y="111879"/>
                  <a:pt x="36422" y="111879"/>
                  <a:pt x="36422" y="111879"/>
                </a:cubicBezTo>
                <a:cubicBezTo>
                  <a:pt x="38699" y="110977"/>
                  <a:pt x="40650" y="112781"/>
                  <a:pt x="41626" y="112781"/>
                </a:cubicBezTo>
                <a:cubicBezTo>
                  <a:pt x="43577" y="113233"/>
                  <a:pt x="39349" y="116390"/>
                  <a:pt x="40000" y="116390"/>
                </a:cubicBezTo>
                <a:cubicBezTo>
                  <a:pt x="40650" y="115939"/>
                  <a:pt x="40000" y="118646"/>
                  <a:pt x="40975" y="119097"/>
                </a:cubicBezTo>
                <a:cubicBezTo>
                  <a:pt x="42601" y="119548"/>
                  <a:pt x="43902" y="117744"/>
                  <a:pt x="45853" y="117744"/>
                </a:cubicBezTo>
                <a:cubicBezTo>
                  <a:pt x="47479" y="117293"/>
                  <a:pt x="49430" y="118646"/>
                  <a:pt x="50081" y="117744"/>
                </a:cubicBezTo>
                <a:cubicBezTo>
                  <a:pt x="51382" y="115488"/>
                  <a:pt x="56585" y="120000"/>
                  <a:pt x="59186" y="117744"/>
                </a:cubicBezTo>
                <a:cubicBezTo>
                  <a:pt x="60813" y="115939"/>
                  <a:pt x="67317" y="115037"/>
                  <a:pt x="69593" y="115037"/>
                </a:cubicBezTo>
                <a:cubicBezTo>
                  <a:pt x="75447" y="114586"/>
                  <a:pt x="75772" y="114586"/>
                  <a:pt x="78373" y="112330"/>
                </a:cubicBezTo>
                <a:cubicBezTo>
                  <a:pt x="78373" y="112330"/>
                  <a:pt x="80000" y="107368"/>
                  <a:pt x="80975" y="105112"/>
                </a:cubicBezTo>
                <a:cubicBezTo>
                  <a:pt x="81626" y="103308"/>
                  <a:pt x="83577" y="102406"/>
                  <a:pt x="85528" y="100601"/>
                </a:cubicBezTo>
                <a:cubicBezTo>
                  <a:pt x="87154" y="98796"/>
                  <a:pt x="91382" y="96992"/>
                  <a:pt x="92357" y="96541"/>
                </a:cubicBezTo>
                <a:cubicBezTo>
                  <a:pt x="93333" y="96541"/>
                  <a:pt x="100162" y="96992"/>
                  <a:pt x="100162" y="96992"/>
                </a:cubicBezTo>
                <a:cubicBezTo>
                  <a:pt x="103739" y="95639"/>
                  <a:pt x="103739" y="95639"/>
                  <a:pt x="103739" y="95639"/>
                </a:cubicBezTo>
                <a:cubicBezTo>
                  <a:pt x="103739" y="95639"/>
                  <a:pt x="104390" y="99248"/>
                  <a:pt x="105365" y="99699"/>
                </a:cubicBezTo>
                <a:cubicBezTo>
                  <a:pt x="109593" y="100601"/>
                  <a:pt x="112195" y="100150"/>
                  <a:pt x="112520" y="96992"/>
                </a:cubicBezTo>
                <a:cubicBezTo>
                  <a:pt x="112845" y="94736"/>
                  <a:pt x="111219" y="90676"/>
                  <a:pt x="110894" y="87518"/>
                </a:cubicBezTo>
                <a:cubicBezTo>
                  <a:pt x="110569" y="83909"/>
                  <a:pt x="111869" y="80300"/>
                  <a:pt x="111869" y="77142"/>
                </a:cubicBezTo>
                <a:cubicBezTo>
                  <a:pt x="111869" y="76691"/>
                  <a:pt x="111219" y="75789"/>
                  <a:pt x="113170" y="72180"/>
                </a:cubicBezTo>
                <a:cubicBezTo>
                  <a:pt x="114796" y="68571"/>
                  <a:pt x="119349" y="70375"/>
                  <a:pt x="120000" y="68120"/>
                </a:cubicBezTo>
                <a:cubicBezTo>
                  <a:pt x="118048" y="55488"/>
                  <a:pt x="118048" y="55488"/>
                  <a:pt x="118048" y="55488"/>
                </a:cubicBezTo>
                <a:cubicBezTo>
                  <a:pt x="117723" y="55488"/>
                  <a:pt x="117723" y="55488"/>
                  <a:pt x="117723" y="55488"/>
                </a:cubicBezTo>
                <a:cubicBezTo>
                  <a:pt x="117398" y="55488"/>
                  <a:pt x="117398" y="55488"/>
                  <a:pt x="117398" y="55488"/>
                </a:cubicBezTo>
                <a:cubicBezTo>
                  <a:pt x="116747" y="55037"/>
                  <a:pt x="116747" y="55037"/>
                  <a:pt x="116747" y="55037"/>
                </a:cubicBezTo>
                <a:cubicBezTo>
                  <a:pt x="116097" y="55037"/>
                  <a:pt x="116097" y="55037"/>
                  <a:pt x="116097" y="55037"/>
                </a:cubicBezTo>
                <a:cubicBezTo>
                  <a:pt x="115447" y="54586"/>
                  <a:pt x="115447" y="54586"/>
                  <a:pt x="115447" y="54586"/>
                </a:cubicBezTo>
                <a:cubicBezTo>
                  <a:pt x="114796" y="54135"/>
                  <a:pt x="114796" y="54135"/>
                  <a:pt x="114796" y="54135"/>
                </a:cubicBezTo>
                <a:cubicBezTo>
                  <a:pt x="114146" y="54135"/>
                  <a:pt x="114146" y="54135"/>
                  <a:pt x="114146" y="54135"/>
                </a:cubicBezTo>
                <a:cubicBezTo>
                  <a:pt x="114146" y="54135"/>
                  <a:pt x="114146" y="54135"/>
                  <a:pt x="114146" y="54135"/>
                </a:cubicBezTo>
                <a:cubicBezTo>
                  <a:pt x="113821" y="54135"/>
                  <a:pt x="113821" y="54135"/>
                  <a:pt x="113821" y="54135"/>
                </a:cubicBezTo>
                <a:cubicBezTo>
                  <a:pt x="111544" y="53684"/>
                  <a:pt x="108617" y="60902"/>
                  <a:pt x="108617" y="60902"/>
                </a:cubicBezTo>
                <a:cubicBezTo>
                  <a:pt x="107317" y="64060"/>
                  <a:pt x="107317" y="64060"/>
                  <a:pt x="107317" y="64060"/>
                </a:cubicBezTo>
                <a:cubicBezTo>
                  <a:pt x="104065" y="63157"/>
                  <a:pt x="100813" y="62706"/>
                  <a:pt x="98536" y="59097"/>
                </a:cubicBezTo>
                <a:cubicBezTo>
                  <a:pt x="98536" y="57744"/>
                  <a:pt x="98536" y="57744"/>
                  <a:pt x="98536" y="57744"/>
                </a:cubicBezTo>
                <a:cubicBezTo>
                  <a:pt x="98536" y="57744"/>
                  <a:pt x="98536" y="57744"/>
                  <a:pt x="98536" y="57744"/>
                </a:cubicBezTo>
                <a:cubicBezTo>
                  <a:pt x="98536" y="57744"/>
                  <a:pt x="98536" y="57744"/>
                  <a:pt x="98536" y="57744"/>
                </a:cubicBezTo>
                <a:cubicBezTo>
                  <a:pt x="98211" y="57293"/>
                  <a:pt x="98211" y="57293"/>
                  <a:pt x="98211" y="57293"/>
                </a:cubicBezTo>
                <a:cubicBezTo>
                  <a:pt x="98211" y="57293"/>
                  <a:pt x="97886" y="57293"/>
                  <a:pt x="97886" y="57293"/>
                </a:cubicBezTo>
                <a:cubicBezTo>
                  <a:pt x="97560" y="57293"/>
                  <a:pt x="97235" y="56842"/>
                  <a:pt x="97235" y="56842"/>
                </a:cubicBezTo>
                <a:cubicBezTo>
                  <a:pt x="97560" y="55939"/>
                  <a:pt x="97560" y="55939"/>
                  <a:pt x="97560" y="55939"/>
                </a:cubicBezTo>
                <a:cubicBezTo>
                  <a:pt x="97560" y="55939"/>
                  <a:pt x="97886" y="55488"/>
                  <a:pt x="97886" y="55488"/>
                </a:cubicBezTo>
                <a:cubicBezTo>
                  <a:pt x="98211" y="55488"/>
                  <a:pt x="97886" y="55488"/>
                  <a:pt x="97886" y="55037"/>
                </a:cubicBezTo>
                <a:cubicBezTo>
                  <a:pt x="97886" y="55037"/>
                  <a:pt x="97886" y="54135"/>
                  <a:pt x="97886" y="53684"/>
                </a:cubicBezTo>
                <a:cubicBezTo>
                  <a:pt x="97560" y="53233"/>
                  <a:pt x="97560" y="53233"/>
                  <a:pt x="97560" y="53233"/>
                </a:cubicBezTo>
                <a:cubicBezTo>
                  <a:pt x="97560" y="53233"/>
                  <a:pt x="97235" y="52330"/>
                  <a:pt x="96910" y="51879"/>
                </a:cubicBezTo>
                <a:cubicBezTo>
                  <a:pt x="96585" y="51879"/>
                  <a:pt x="96910" y="51428"/>
                  <a:pt x="96910" y="51428"/>
                </a:cubicBezTo>
                <a:cubicBezTo>
                  <a:pt x="96585" y="50977"/>
                  <a:pt x="96910" y="50977"/>
                  <a:pt x="96910" y="50526"/>
                </a:cubicBezTo>
                <a:cubicBezTo>
                  <a:pt x="96910" y="50526"/>
                  <a:pt x="96585" y="49624"/>
                  <a:pt x="96585" y="49624"/>
                </a:cubicBezTo>
                <a:cubicBezTo>
                  <a:pt x="96585" y="49624"/>
                  <a:pt x="95934" y="48270"/>
                  <a:pt x="95609" y="47368"/>
                </a:cubicBezTo>
                <a:cubicBezTo>
                  <a:pt x="95609" y="46917"/>
                  <a:pt x="95609" y="46466"/>
                  <a:pt x="95609" y="46466"/>
                </a:cubicBezTo>
                <a:cubicBezTo>
                  <a:pt x="95934" y="46015"/>
                  <a:pt x="95284" y="45563"/>
                  <a:pt x="95284" y="45563"/>
                </a:cubicBezTo>
                <a:cubicBezTo>
                  <a:pt x="95284" y="45563"/>
                  <a:pt x="95284" y="44661"/>
                  <a:pt x="95284" y="44661"/>
                </a:cubicBezTo>
                <a:cubicBezTo>
                  <a:pt x="95284" y="44661"/>
                  <a:pt x="95284" y="43759"/>
                  <a:pt x="95284" y="43759"/>
                </a:cubicBezTo>
                <a:cubicBezTo>
                  <a:pt x="95609" y="43308"/>
                  <a:pt x="95284" y="42857"/>
                  <a:pt x="95284" y="42406"/>
                </a:cubicBezTo>
                <a:cubicBezTo>
                  <a:pt x="95284" y="42406"/>
                  <a:pt x="94634" y="41954"/>
                  <a:pt x="94634" y="41954"/>
                </a:cubicBezTo>
                <a:cubicBezTo>
                  <a:pt x="94959" y="41052"/>
                  <a:pt x="94959" y="41052"/>
                  <a:pt x="94959" y="41052"/>
                </a:cubicBezTo>
                <a:cubicBezTo>
                  <a:pt x="94959" y="40601"/>
                  <a:pt x="94959" y="40601"/>
                  <a:pt x="94959" y="40601"/>
                </a:cubicBezTo>
                <a:cubicBezTo>
                  <a:pt x="94959" y="40601"/>
                  <a:pt x="95284" y="39699"/>
                  <a:pt x="95284" y="39699"/>
                </a:cubicBezTo>
                <a:cubicBezTo>
                  <a:pt x="95609" y="39248"/>
                  <a:pt x="95284" y="38796"/>
                  <a:pt x="94959" y="38796"/>
                </a:cubicBezTo>
                <a:cubicBezTo>
                  <a:pt x="94634" y="38796"/>
                  <a:pt x="94959" y="38345"/>
                  <a:pt x="94959" y="38345"/>
                </a:cubicBezTo>
                <a:cubicBezTo>
                  <a:pt x="95284" y="37443"/>
                  <a:pt x="95284" y="37443"/>
                  <a:pt x="95284" y="37443"/>
                </a:cubicBezTo>
                <a:cubicBezTo>
                  <a:pt x="94959" y="36090"/>
                  <a:pt x="94959" y="36090"/>
                  <a:pt x="94959" y="36090"/>
                </a:cubicBezTo>
                <a:cubicBezTo>
                  <a:pt x="94959" y="35639"/>
                  <a:pt x="94959" y="35639"/>
                  <a:pt x="94959" y="35639"/>
                </a:cubicBezTo>
                <a:cubicBezTo>
                  <a:pt x="94959" y="35639"/>
                  <a:pt x="94634" y="34736"/>
                  <a:pt x="94634" y="34736"/>
                </a:cubicBezTo>
                <a:cubicBezTo>
                  <a:pt x="94634" y="34285"/>
                  <a:pt x="94308" y="33383"/>
                  <a:pt x="94308" y="33383"/>
                </a:cubicBezTo>
                <a:cubicBezTo>
                  <a:pt x="94308" y="33383"/>
                  <a:pt x="94308" y="32932"/>
                  <a:pt x="94308" y="32932"/>
                </a:cubicBezTo>
                <a:cubicBezTo>
                  <a:pt x="94308" y="32481"/>
                  <a:pt x="94308" y="32481"/>
                  <a:pt x="94308" y="32481"/>
                </a:cubicBezTo>
                <a:cubicBezTo>
                  <a:pt x="94308" y="32030"/>
                  <a:pt x="93983" y="31578"/>
                  <a:pt x="93658" y="31127"/>
                </a:cubicBezTo>
                <a:cubicBezTo>
                  <a:pt x="93333" y="30225"/>
                  <a:pt x="93333" y="30225"/>
                  <a:pt x="93333" y="30225"/>
                </a:cubicBezTo>
                <a:cubicBezTo>
                  <a:pt x="93333" y="30225"/>
                  <a:pt x="92682" y="29323"/>
                  <a:pt x="92357" y="28872"/>
                </a:cubicBezTo>
                <a:cubicBezTo>
                  <a:pt x="92357" y="27969"/>
                  <a:pt x="92357" y="27969"/>
                  <a:pt x="92032" y="27518"/>
                </a:cubicBezTo>
                <a:cubicBezTo>
                  <a:pt x="92032" y="26616"/>
                  <a:pt x="91382" y="25714"/>
                  <a:pt x="91056" y="25714"/>
                </a:cubicBezTo>
                <a:cubicBezTo>
                  <a:pt x="91056" y="25714"/>
                  <a:pt x="90731" y="24360"/>
                  <a:pt x="90731" y="23909"/>
                </a:cubicBezTo>
                <a:cubicBezTo>
                  <a:pt x="90406" y="23909"/>
                  <a:pt x="89756" y="23458"/>
                  <a:pt x="89756" y="23458"/>
                </a:cubicBezTo>
                <a:cubicBezTo>
                  <a:pt x="89430" y="23458"/>
                  <a:pt x="88780" y="23007"/>
                  <a:pt x="88780" y="23007"/>
                </a:cubicBezTo>
                <a:cubicBezTo>
                  <a:pt x="87804" y="22556"/>
                  <a:pt x="87804" y="22556"/>
                  <a:pt x="87804" y="22556"/>
                </a:cubicBezTo>
                <a:cubicBezTo>
                  <a:pt x="86829" y="21203"/>
                  <a:pt x="86829" y="21203"/>
                  <a:pt x="86829" y="21203"/>
                </a:cubicBezTo>
                <a:cubicBezTo>
                  <a:pt x="86829" y="21203"/>
                  <a:pt x="86504" y="21203"/>
                  <a:pt x="86178" y="20751"/>
                </a:cubicBezTo>
                <a:cubicBezTo>
                  <a:pt x="86178" y="20751"/>
                  <a:pt x="85853" y="19849"/>
                  <a:pt x="85853" y="19849"/>
                </a:cubicBezTo>
                <a:cubicBezTo>
                  <a:pt x="85528" y="18947"/>
                  <a:pt x="85528" y="18947"/>
                  <a:pt x="85528" y="18947"/>
                </a:cubicBezTo>
                <a:cubicBezTo>
                  <a:pt x="83577" y="18045"/>
                  <a:pt x="83577" y="18045"/>
                  <a:pt x="83577" y="18045"/>
                </a:cubicBezTo>
                <a:cubicBezTo>
                  <a:pt x="83577" y="18045"/>
                  <a:pt x="83252" y="17142"/>
                  <a:pt x="83252" y="17142"/>
                </a:cubicBezTo>
                <a:cubicBezTo>
                  <a:pt x="83252" y="16691"/>
                  <a:pt x="82926" y="16691"/>
                  <a:pt x="82926" y="16240"/>
                </a:cubicBezTo>
                <a:cubicBezTo>
                  <a:pt x="82926" y="15789"/>
                  <a:pt x="82601" y="15789"/>
                  <a:pt x="82601" y="15338"/>
                </a:cubicBezTo>
                <a:cubicBezTo>
                  <a:pt x="82601" y="14887"/>
                  <a:pt x="82276" y="14887"/>
                  <a:pt x="82276" y="14887"/>
                </a:cubicBezTo>
                <a:cubicBezTo>
                  <a:pt x="81951" y="14887"/>
                  <a:pt x="81626" y="14887"/>
                  <a:pt x="81626" y="14887"/>
                </a:cubicBezTo>
                <a:cubicBezTo>
                  <a:pt x="81626" y="14887"/>
                  <a:pt x="81300" y="14436"/>
                  <a:pt x="81300" y="14436"/>
                </a:cubicBezTo>
                <a:cubicBezTo>
                  <a:pt x="81300" y="14436"/>
                  <a:pt x="80650" y="13533"/>
                  <a:pt x="80325" y="13533"/>
                </a:cubicBezTo>
                <a:cubicBezTo>
                  <a:pt x="80325" y="13082"/>
                  <a:pt x="80325" y="13082"/>
                  <a:pt x="80325" y="13082"/>
                </a:cubicBezTo>
                <a:cubicBezTo>
                  <a:pt x="80325" y="13082"/>
                  <a:pt x="80325" y="13082"/>
                  <a:pt x="80000" y="13082"/>
                </a:cubicBezTo>
                <a:cubicBezTo>
                  <a:pt x="79674" y="13082"/>
                  <a:pt x="79674" y="13082"/>
                  <a:pt x="79674" y="12631"/>
                </a:cubicBezTo>
                <a:cubicBezTo>
                  <a:pt x="79349" y="12631"/>
                  <a:pt x="79349" y="11729"/>
                  <a:pt x="79024" y="11729"/>
                </a:cubicBezTo>
                <a:cubicBezTo>
                  <a:pt x="79024" y="11729"/>
                  <a:pt x="79024" y="11729"/>
                  <a:pt x="78699" y="11729"/>
                </a:cubicBezTo>
                <a:cubicBezTo>
                  <a:pt x="78373" y="11729"/>
                  <a:pt x="78048" y="10827"/>
                  <a:pt x="78048" y="10827"/>
                </a:cubicBezTo>
                <a:cubicBezTo>
                  <a:pt x="77723" y="10827"/>
                  <a:pt x="78048" y="10375"/>
                  <a:pt x="78048" y="9924"/>
                </a:cubicBezTo>
                <a:cubicBezTo>
                  <a:pt x="78048" y="9473"/>
                  <a:pt x="77723" y="9473"/>
                  <a:pt x="77723" y="9473"/>
                </a:cubicBezTo>
                <a:cubicBezTo>
                  <a:pt x="77723" y="9473"/>
                  <a:pt x="77723" y="9473"/>
                  <a:pt x="77723" y="9473"/>
                </a:cubicBezTo>
                <a:cubicBezTo>
                  <a:pt x="77723" y="9473"/>
                  <a:pt x="77398" y="9473"/>
                  <a:pt x="77398" y="9022"/>
                </a:cubicBezTo>
                <a:cubicBezTo>
                  <a:pt x="77398" y="9022"/>
                  <a:pt x="77073" y="8571"/>
                  <a:pt x="77073" y="8120"/>
                </a:cubicBezTo>
                <a:cubicBezTo>
                  <a:pt x="77073" y="7669"/>
                  <a:pt x="77073" y="7669"/>
                  <a:pt x="77073" y="7669"/>
                </a:cubicBezTo>
                <a:cubicBezTo>
                  <a:pt x="77073" y="7669"/>
                  <a:pt x="76747" y="7218"/>
                  <a:pt x="76747" y="7218"/>
                </a:cubicBezTo>
                <a:cubicBezTo>
                  <a:pt x="76422" y="6766"/>
                  <a:pt x="76422" y="6766"/>
                  <a:pt x="76422" y="6766"/>
                </a:cubicBezTo>
                <a:cubicBezTo>
                  <a:pt x="76422" y="6315"/>
                  <a:pt x="76422" y="6315"/>
                  <a:pt x="76422" y="6315"/>
                </a:cubicBezTo>
                <a:cubicBezTo>
                  <a:pt x="76097" y="6315"/>
                  <a:pt x="76097" y="6315"/>
                  <a:pt x="76097" y="6315"/>
                </a:cubicBezTo>
                <a:cubicBezTo>
                  <a:pt x="75772" y="6315"/>
                  <a:pt x="75772" y="5864"/>
                  <a:pt x="75772" y="5413"/>
                </a:cubicBezTo>
                <a:cubicBezTo>
                  <a:pt x="75772" y="5413"/>
                  <a:pt x="75772" y="5413"/>
                  <a:pt x="75772" y="5413"/>
                </a:cubicBezTo>
                <a:cubicBezTo>
                  <a:pt x="75447" y="4962"/>
                  <a:pt x="75447" y="4962"/>
                  <a:pt x="75447" y="4962"/>
                </a:cubicBezTo>
                <a:cubicBezTo>
                  <a:pt x="75121" y="4511"/>
                  <a:pt x="75121" y="4511"/>
                  <a:pt x="75121" y="4511"/>
                </a:cubicBezTo>
                <a:cubicBezTo>
                  <a:pt x="74796" y="4060"/>
                  <a:pt x="74796" y="4060"/>
                  <a:pt x="74796" y="4060"/>
                </a:cubicBezTo>
                <a:cubicBezTo>
                  <a:pt x="74796" y="4060"/>
                  <a:pt x="74471" y="3609"/>
                  <a:pt x="74471" y="3609"/>
                </a:cubicBezTo>
                <a:cubicBezTo>
                  <a:pt x="74146" y="3157"/>
                  <a:pt x="73821" y="2706"/>
                  <a:pt x="73821" y="2706"/>
                </a:cubicBezTo>
                <a:cubicBezTo>
                  <a:pt x="73821" y="2706"/>
                  <a:pt x="73821" y="2255"/>
                  <a:pt x="73821" y="2255"/>
                </a:cubicBezTo>
                <a:cubicBezTo>
                  <a:pt x="73821" y="2255"/>
                  <a:pt x="73495" y="2255"/>
                  <a:pt x="73495" y="2255"/>
                </a:cubicBezTo>
                <a:cubicBezTo>
                  <a:pt x="72845" y="2255"/>
                  <a:pt x="72845" y="2255"/>
                  <a:pt x="72845" y="2255"/>
                </a:cubicBezTo>
                <a:cubicBezTo>
                  <a:pt x="72845" y="1353"/>
                  <a:pt x="72845" y="1353"/>
                  <a:pt x="72845" y="1353"/>
                </a:cubicBezTo>
                <a:cubicBezTo>
                  <a:pt x="72845" y="1353"/>
                  <a:pt x="72845" y="1353"/>
                  <a:pt x="72520" y="1353"/>
                </a:cubicBezTo>
                <a:cubicBezTo>
                  <a:pt x="72195" y="1353"/>
                  <a:pt x="72195" y="902"/>
                  <a:pt x="72195" y="902"/>
                </a:cubicBezTo>
                <a:cubicBezTo>
                  <a:pt x="72195" y="451"/>
                  <a:pt x="72195" y="451"/>
                  <a:pt x="72195" y="451"/>
                </a:cubicBezTo>
                <a:cubicBezTo>
                  <a:pt x="71219" y="902"/>
                  <a:pt x="71219" y="902"/>
                  <a:pt x="71219" y="902"/>
                </a:cubicBezTo>
                <a:cubicBezTo>
                  <a:pt x="71219" y="902"/>
                  <a:pt x="71219" y="902"/>
                  <a:pt x="71219" y="902"/>
                </a:cubicBezTo>
                <a:cubicBezTo>
                  <a:pt x="71219" y="902"/>
                  <a:pt x="70569" y="451"/>
                  <a:pt x="70569" y="451"/>
                </a:cubicBezTo>
                <a:cubicBezTo>
                  <a:pt x="70569" y="0"/>
                  <a:pt x="70243" y="0"/>
                  <a:pt x="70243" y="0"/>
                </a:cubicBezTo>
                <a:cubicBezTo>
                  <a:pt x="69918" y="451"/>
                  <a:pt x="69918" y="451"/>
                  <a:pt x="69918" y="451"/>
                </a:cubicBezTo>
                <a:cubicBezTo>
                  <a:pt x="69268" y="451"/>
                  <a:pt x="69268" y="451"/>
                  <a:pt x="69268" y="451"/>
                </a:cubicBezTo>
                <a:cubicBezTo>
                  <a:pt x="68943" y="451"/>
                  <a:pt x="68943" y="451"/>
                  <a:pt x="68943" y="451"/>
                </a:cubicBezTo>
                <a:cubicBezTo>
                  <a:pt x="68617" y="0"/>
                  <a:pt x="68617" y="0"/>
                  <a:pt x="68617" y="0"/>
                </a:cubicBezTo>
                <a:cubicBezTo>
                  <a:pt x="67642" y="451"/>
                  <a:pt x="67317" y="451"/>
                  <a:pt x="67317" y="451"/>
                </a:cubicBezTo>
                <a:cubicBezTo>
                  <a:pt x="66341" y="902"/>
                  <a:pt x="64715" y="2255"/>
                  <a:pt x="64715" y="3157"/>
                </a:cubicBezTo>
                <a:cubicBezTo>
                  <a:pt x="64390" y="4060"/>
                  <a:pt x="64715" y="6315"/>
                  <a:pt x="64065" y="6766"/>
                </a:cubicBezTo>
                <a:cubicBezTo>
                  <a:pt x="63089" y="6766"/>
                  <a:pt x="62113" y="9022"/>
                  <a:pt x="61788" y="9022"/>
                </a:cubicBezTo>
                <a:cubicBezTo>
                  <a:pt x="58861" y="11278"/>
                  <a:pt x="58861" y="11278"/>
                  <a:pt x="58861" y="11278"/>
                </a:cubicBezTo>
                <a:cubicBezTo>
                  <a:pt x="58861" y="11278"/>
                  <a:pt x="56585" y="12631"/>
                  <a:pt x="55284" y="12631"/>
                </a:cubicBezTo>
                <a:cubicBezTo>
                  <a:pt x="53983" y="13082"/>
                  <a:pt x="53008" y="14436"/>
                  <a:pt x="53008" y="14436"/>
                </a:cubicBezTo>
                <a:cubicBezTo>
                  <a:pt x="51382" y="17593"/>
                  <a:pt x="51382" y="17593"/>
                  <a:pt x="51382" y="17593"/>
                </a:cubicBezTo>
                <a:cubicBezTo>
                  <a:pt x="48780" y="18045"/>
                  <a:pt x="48780" y="18045"/>
                  <a:pt x="48780" y="18045"/>
                </a:cubicBezTo>
                <a:cubicBezTo>
                  <a:pt x="47479" y="16240"/>
                  <a:pt x="47479" y="16240"/>
                  <a:pt x="47479" y="16240"/>
                </a:cubicBezTo>
                <a:cubicBezTo>
                  <a:pt x="46178" y="16691"/>
                  <a:pt x="46178" y="16691"/>
                  <a:pt x="46178" y="16691"/>
                </a:cubicBezTo>
                <a:cubicBezTo>
                  <a:pt x="45853" y="16240"/>
                  <a:pt x="45853" y="16240"/>
                  <a:pt x="45853" y="16240"/>
                </a:cubicBezTo>
                <a:cubicBezTo>
                  <a:pt x="45203" y="16691"/>
                  <a:pt x="45203" y="16691"/>
                  <a:pt x="45203" y="16691"/>
                </a:cubicBezTo>
                <a:cubicBezTo>
                  <a:pt x="41300" y="16240"/>
                  <a:pt x="41300" y="16240"/>
                  <a:pt x="41300" y="16240"/>
                </a:cubicBezTo>
                <a:cubicBezTo>
                  <a:pt x="39349" y="17593"/>
                  <a:pt x="39349" y="17593"/>
                  <a:pt x="39349" y="17593"/>
                </a:cubicBezTo>
                <a:cubicBezTo>
                  <a:pt x="35772" y="17142"/>
                  <a:pt x="35772" y="17142"/>
                  <a:pt x="35772" y="17142"/>
                </a:cubicBezTo>
                <a:cubicBezTo>
                  <a:pt x="35772" y="17142"/>
                  <a:pt x="33170" y="17593"/>
                  <a:pt x="32520" y="17593"/>
                </a:cubicBezTo>
                <a:cubicBezTo>
                  <a:pt x="31544" y="17593"/>
                  <a:pt x="31544" y="17593"/>
                  <a:pt x="31544" y="17593"/>
                </a:cubicBezTo>
                <a:cubicBezTo>
                  <a:pt x="30894" y="17142"/>
                  <a:pt x="30243" y="16240"/>
                  <a:pt x="30243" y="16240"/>
                </a:cubicBezTo>
                <a:cubicBezTo>
                  <a:pt x="30243" y="16240"/>
                  <a:pt x="28943" y="16691"/>
                  <a:pt x="28617" y="17142"/>
                </a:cubicBezTo>
                <a:cubicBezTo>
                  <a:pt x="28292" y="17593"/>
                  <a:pt x="26991" y="19849"/>
                  <a:pt x="26991" y="19849"/>
                </a:cubicBezTo>
                <a:cubicBezTo>
                  <a:pt x="26991" y="20300"/>
                  <a:pt x="26991" y="20300"/>
                  <a:pt x="26991" y="20300"/>
                </a:cubicBezTo>
                <a:cubicBezTo>
                  <a:pt x="27642" y="22556"/>
                  <a:pt x="27642" y="22556"/>
                  <a:pt x="27642" y="22556"/>
                </a:cubicBezTo>
                <a:cubicBezTo>
                  <a:pt x="26341" y="23909"/>
                  <a:pt x="26341" y="23909"/>
                  <a:pt x="26341" y="23909"/>
                </a:cubicBezTo>
                <a:cubicBezTo>
                  <a:pt x="26341" y="23909"/>
                  <a:pt x="26341" y="23909"/>
                  <a:pt x="26341" y="23909"/>
                </a:cubicBezTo>
                <a:cubicBezTo>
                  <a:pt x="26341" y="23909"/>
                  <a:pt x="26341" y="23909"/>
                  <a:pt x="26341" y="23909"/>
                </a:cubicBezTo>
                <a:cubicBezTo>
                  <a:pt x="26341" y="23909"/>
                  <a:pt x="26341" y="23909"/>
                  <a:pt x="26341" y="23909"/>
                </a:cubicBezTo>
                <a:cubicBezTo>
                  <a:pt x="26341" y="23909"/>
                  <a:pt x="26341" y="23909"/>
                  <a:pt x="26341" y="23909"/>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812"/>
                  <a:pt x="26016" y="24812"/>
                  <a:pt x="25691" y="24812"/>
                </a:cubicBezTo>
                <a:cubicBezTo>
                  <a:pt x="25691" y="25263"/>
                  <a:pt x="25365"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4715" y="25714"/>
                  <a:pt x="24715" y="25714"/>
                  <a:pt x="24715" y="25714"/>
                </a:cubicBezTo>
                <a:cubicBezTo>
                  <a:pt x="23739" y="27067"/>
                  <a:pt x="23739" y="27067"/>
                  <a:pt x="23739" y="27067"/>
                </a:cubicBezTo>
                <a:cubicBezTo>
                  <a:pt x="22439" y="27518"/>
                  <a:pt x="22439" y="27518"/>
                  <a:pt x="22439" y="27518"/>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4" name="Shape 2049">
            <a:extLst>
              <a:ext uri="{FF2B5EF4-FFF2-40B4-BE49-F238E27FC236}">
                <a16:creationId xmlns:a16="http://schemas.microsoft.com/office/drawing/2014/main" id="{ED457BCA-2961-0B5C-6B83-85C0EA7FB22A}"/>
              </a:ext>
            </a:extLst>
          </p:cNvPr>
          <p:cNvSpPr/>
          <p:nvPr/>
        </p:nvSpPr>
        <p:spPr>
          <a:xfrm>
            <a:off x="9000760" y="3658844"/>
            <a:ext cx="2222658" cy="1498314"/>
          </a:xfrm>
          <a:custGeom>
            <a:avLst/>
            <a:gdLst/>
            <a:ahLst/>
            <a:cxnLst/>
            <a:rect l="0" t="0" r="0" b="0"/>
            <a:pathLst>
              <a:path w="120000" h="120000" extrusionOk="0">
                <a:moveTo>
                  <a:pt x="27557" y="85714"/>
                </a:moveTo>
                <a:cubicBezTo>
                  <a:pt x="27752" y="85714"/>
                  <a:pt x="28338" y="84309"/>
                  <a:pt x="28925" y="84309"/>
                </a:cubicBezTo>
                <a:cubicBezTo>
                  <a:pt x="29315" y="84028"/>
                  <a:pt x="29120" y="82622"/>
                  <a:pt x="29315" y="82060"/>
                </a:cubicBezTo>
                <a:cubicBezTo>
                  <a:pt x="29511" y="81498"/>
                  <a:pt x="30488" y="80374"/>
                  <a:pt x="31074" y="80093"/>
                </a:cubicBezTo>
                <a:cubicBezTo>
                  <a:pt x="31270" y="80093"/>
                  <a:pt x="31270" y="80093"/>
                  <a:pt x="31270" y="80093"/>
                </a:cubicBezTo>
                <a:cubicBezTo>
                  <a:pt x="31270" y="79531"/>
                  <a:pt x="31270" y="79531"/>
                  <a:pt x="31270" y="79531"/>
                </a:cubicBezTo>
                <a:cubicBezTo>
                  <a:pt x="31270" y="79531"/>
                  <a:pt x="31856" y="79250"/>
                  <a:pt x="31856" y="78969"/>
                </a:cubicBezTo>
                <a:cubicBezTo>
                  <a:pt x="32052" y="78969"/>
                  <a:pt x="32052" y="79250"/>
                  <a:pt x="32052" y="79250"/>
                </a:cubicBezTo>
                <a:cubicBezTo>
                  <a:pt x="32052" y="79250"/>
                  <a:pt x="32247" y="79531"/>
                  <a:pt x="32442" y="79531"/>
                </a:cubicBezTo>
                <a:cubicBezTo>
                  <a:pt x="32442" y="79531"/>
                  <a:pt x="32638" y="79250"/>
                  <a:pt x="32638" y="79250"/>
                </a:cubicBezTo>
                <a:cubicBezTo>
                  <a:pt x="32638" y="78969"/>
                  <a:pt x="32638" y="78688"/>
                  <a:pt x="32638" y="78688"/>
                </a:cubicBezTo>
                <a:cubicBezTo>
                  <a:pt x="32442" y="78407"/>
                  <a:pt x="32442" y="78126"/>
                  <a:pt x="32442" y="78126"/>
                </a:cubicBezTo>
                <a:cubicBezTo>
                  <a:pt x="32442" y="78126"/>
                  <a:pt x="32442" y="78126"/>
                  <a:pt x="32442" y="78126"/>
                </a:cubicBezTo>
                <a:cubicBezTo>
                  <a:pt x="32442" y="78126"/>
                  <a:pt x="32638" y="78126"/>
                  <a:pt x="32638" y="78126"/>
                </a:cubicBezTo>
                <a:cubicBezTo>
                  <a:pt x="32638" y="78126"/>
                  <a:pt x="32833" y="77845"/>
                  <a:pt x="32833" y="77845"/>
                </a:cubicBezTo>
                <a:cubicBezTo>
                  <a:pt x="33224" y="78126"/>
                  <a:pt x="33224" y="78126"/>
                  <a:pt x="33224" y="78126"/>
                </a:cubicBezTo>
                <a:cubicBezTo>
                  <a:pt x="33224" y="78126"/>
                  <a:pt x="33420" y="78126"/>
                  <a:pt x="33420" y="78126"/>
                </a:cubicBezTo>
                <a:cubicBezTo>
                  <a:pt x="33615" y="78407"/>
                  <a:pt x="33811" y="77845"/>
                  <a:pt x="33811" y="77845"/>
                </a:cubicBezTo>
                <a:cubicBezTo>
                  <a:pt x="34006" y="77564"/>
                  <a:pt x="34006" y="77564"/>
                  <a:pt x="34006" y="77564"/>
                </a:cubicBezTo>
                <a:cubicBezTo>
                  <a:pt x="34006" y="77564"/>
                  <a:pt x="34006" y="77564"/>
                  <a:pt x="34006" y="77283"/>
                </a:cubicBezTo>
                <a:cubicBezTo>
                  <a:pt x="34006" y="77283"/>
                  <a:pt x="34201" y="77283"/>
                  <a:pt x="34397" y="77283"/>
                </a:cubicBezTo>
                <a:cubicBezTo>
                  <a:pt x="34397" y="77283"/>
                  <a:pt x="34788" y="77283"/>
                  <a:pt x="34983" y="77283"/>
                </a:cubicBezTo>
                <a:cubicBezTo>
                  <a:pt x="35179" y="77283"/>
                  <a:pt x="35179" y="77283"/>
                  <a:pt x="35179" y="77283"/>
                </a:cubicBezTo>
                <a:cubicBezTo>
                  <a:pt x="35570" y="77002"/>
                  <a:pt x="35570" y="77002"/>
                  <a:pt x="35570" y="77002"/>
                </a:cubicBezTo>
                <a:cubicBezTo>
                  <a:pt x="35570" y="77002"/>
                  <a:pt x="35765" y="76721"/>
                  <a:pt x="35765" y="76721"/>
                </a:cubicBezTo>
                <a:cubicBezTo>
                  <a:pt x="35765" y="76440"/>
                  <a:pt x="35765" y="76159"/>
                  <a:pt x="35765" y="76159"/>
                </a:cubicBezTo>
                <a:cubicBezTo>
                  <a:pt x="35765" y="75878"/>
                  <a:pt x="36156" y="75878"/>
                  <a:pt x="36156" y="75878"/>
                </a:cubicBezTo>
                <a:cubicBezTo>
                  <a:pt x="36156" y="75878"/>
                  <a:pt x="36156" y="75878"/>
                  <a:pt x="36156" y="75878"/>
                </a:cubicBezTo>
                <a:cubicBezTo>
                  <a:pt x="36351" y="75878"/>
                  <a:pt x="36351" y="76159"/>
                  <a:pt x="36351" y="76159"/>
                </a:cubicBezTo>
                <a:cubicBezTo>
                  <a:pt x="36351" y="76159"/>
                  <a:pt x="36547" y="75878"/>
                  <a:pt x="36547" y="75878"/>
                </a:cubicBezTo>
                <a:cubicBezTo>
                  <a:pt x="36547" y="75597"/>
                  <a:pt x="36742" y="75597"/>
                  <a:pt x="36742" y="75597"/>
                </a:cubicBezTo>
                <a:cubicBezTo>
                  <a:pt x="36742" y="75597"/>
                  <a:pt x="37133" y="75316"/>
                  <a:pt x="37133" y="75035"/>
                </a:cubicBezTo>
                <a:cubicBezTo>
                  <a:pt x="37328" y="74754"/>
                  <a:pt x="37328" y="75035"/>
                  <a:pt x="37328" y="74473"/>
                </a:cubicBezTo>
                <a:cubicBezTo>
                  <a:pt x="37328" y="74192"/>
                  <a:pt x="37524" y="74473"/>
                  <a:pt x="37524" y="74754"/>
                </a:cubicBezTo>
                <a:cubicBezTo>
                  <a:pt x="37524" y="74754"/>
                  <a:pt x="37524" y="74754"/>
                  <a:pt x="37719" y="75035"/>
                </a:cubicBezTo>
                <a:cubicBezTo>
                  <a:pt x="37719" y="75035"/>
                  <a:pt x="37719" y="75035"/>
                  <a:pt x="38110" y="75035"/>
                </a:cubicBezTo>
                <a:cubicBezTo>
                  <a:pt x="38306" y="75316"/>
                  <a:pt x="38306" y="74754"/>
                  <a:pt x="38697" y="74754"/>
                </a:cubicBezTo>
                <a:cubicBezTo>
                  <a:pt x="39087" y="74754"/>
                  <a:pt x="38892" y="74754"/>
                  <a:pt x="39087" y="75035"/>
                </a:cubicBezTo>
                <a:cubicBezTo>
                  <a:pt x="39283" y="75035"/>
                  <a:pt x="39283" y="75035"/>
                  <a:pt x="39478" y="75035"/>
                </a:cubicBezTo>
                <a:cubicBezTo>
                  <a:pt x="39674" y="75316"/>
                  <a:pt x="39674" y="75316"/>
                  <a:pt x="39674" y="75316"/>
                </a:cubicBezTo>
                <a:cubicBezTo>
                  <a:pt x="39674" y="75316"/>
                  <a:pt x="39869" y="75316"/>
                  <a:pt x="40065" y="75597"/>
                </a:cubicBezTo>
                <a:cubicBezTo>
                  <a:pt x="40065"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433" y="76159"/>
                  <a:pt x="41433" y="76159"/>
                  <a:pt x="41433" y="76159"/>
                </a:cubicBezTo>
                <a:cubicBezTo>
                  <a:pt x="41433" y="76159"/>
                  <a:pt x="41433" y="76721"/>
                  <a:pt x="41628" y="76721"/>
                </a:cubicBezTo>
                <a:cubicBezTo>
                  <a:pt x="41628" y="77002"/>
                  <a:pt x="41628" y="77002"/>
                  <a:pt x="41824" y="77002"/>
                </a:cubicBezTo>
                <a:cubicBezTo>
                  <a:pt x="41824" y="77002"/>
                  <a:pt x="42019" y="76440"/>
                  <a:pt x="42019" y="76159"/>
                </a:cubicBezTo>
                <a:cubicBezTo>
                  <a:pt x="42019" y="76159"/>
                  <a:pt x="42214" y="76440"/>
                  <a:pt x="42214" y="76440"/>
                </a:cubicBezTo>
                <a:cubicBezTo>
                  <a:pt x="42214" y="76440"/>
                  <a:pt x="42214" y="77002"/>
                  <a:pt x="42410" y="77002"/>
                </a:cubicBezTo>
                <a:cubicBezTo>
                  <a:pt x="42410" y="76721"/>
                  <a:pt x="42605" y="76721"/>
                  <a:pt x="42605" y="76721"/>
                </a:cubicBezTo>
                <a:cubicBezTo>
                  <a:pt x="42801" y="76721"/>
                  <a:pt x="42605" y="76440"/>
                  <a:pt x="42605" y="76440"/>
                </a:cubicBezTo>
                <a:cubicBezTo>
                  <a:pt x="42605" y="76440"/>
                  <a:pt x="42801" y="76159"/>
                  <a:pt x="42801" y="76159"/>
                </a:cubicBezTo>
                <a:cubicBezTo>
                  <a:pt x="42996" y="76159"/>
                  <a:pt x="43387" y="76159"/>
                  <a:pt x="43387" y="76159"/>
                </a:cubicBezTo>
                <a:cubicBezTo>
                  <a:pt x="43583" y="76159"/>
                  <a:pt x="43583" y="76721"/>
                  <a:pt x="43583" y="76721"/>
                </a:cubicBezTo>
                <a:cubicBezTo>
                  <a:pt x="43583" y="76721"/>
                  <a:pt x="43387" y="77283"/>
                  <a:pt x="43387" y="77283"/>
                </a:cubicBezTo>
                <a:cubicBezTo>
                  <a:pt x="43387" y="77283"/>
                  <a:pt x="43192" y="77564"/>
                  <a:pt x="43192" y="77845"/>
                </a:cubicBezTo>
                <a:cubicBezTo>
                  <a:pt x="43192" y="77845"/>
                  <a:pt x="43192" y="77845"/>
                  <a:pt x="43387" y="77564"/>
                </a:cubicBezTo>
                <a:cubicBezTo>
                  <a:pt x="43778" y="77564"/>
                  <a:pt x="43583" y="77283"/>
                  <a:pt x="43583" y="77283"/>
                </a:cubicBezTo>
                <a:cubicBezTo>
                  <a:pt x="43778" y="76721"/>
                  <a:pt x="43778" y="76721"/>
                  <a:pt x="43778" y="76721"/>
                </a:cubicBezTo>
                <a:cubicBezTo>
                  <a:pt x="43778" y="76721"/>
                  <a:pt x="44169" y="77002"/>
                  <a:pt x="44169" y="77283"/>
                </a:cubicBezTo>
                <a:cubicBezTo>
                  <a:pt x="44169" y="77283"/>
                  <a:pt x="44169" y="77564"/>
                  <a:pt x="44169" y="77564"/>
                </a:cubicBezTo>
                <a:cubicBezTo>
                  <a:pt x="44169" y="77845"/>
                  <a:pt x="44364" y="77845"/>
                  <a:pt x="44364" y="78126"/>
                </a:cubicBezTo>
                <a:cubicBezTo>
                  <a:pt x="44560" y="78407"/>
                  <a:pt x="44364" y="78126"/>
                  <a:pt x="44364" y="78126"/>
                </a:cubicBezTo>
                <a:cubicBezTo>
                  <a:pt x="44364" y="77845"/>
                  <a:pt x="44560" y="77283"/>
                  <a:pt x="44560" y="77283"/>
                </a:cubicBezTo>
                <a:cubicBezTo>
                  <a:pt x="44755" y="76721"/>
                  <a:pt x="44755" y="76721"/>
                  <a:pt x="44755" y="76721"/>
                </a:cubicBezTo>
                <a:cubicBezTo>
                  <a:pt x="44755" y="76721"/>
                  <a:pt x="45537" y="76721"/>
                  <a:pt x="46319" y="76721"/>
                </a:cubicBezTo>
                <a:cubicBezTo>
                  <a:pt x="47100" y="76721"/>
                  <a:pt x="46514" y="76440"/>
                  <a:pt x="46514" y="76440"/>
                </a:cubicBezTo>
                <a:cubicBezTo>
                  <a:pt x="46905" y="76440"/>
                  <a:pt x="46905" y="76440"/>
                  <a:pt x="46905" y="76440"/>
                </a:cubicBezTo>
                <a:cubicBezTo>
                  <a:pt x="47100" y="77564"/>
                  <a:pt x="47100" y="77564"/>
                  <a:pt x="47100" y="77564"/>
                </a:cubicBezTo>
                <a:cubicBezTo>
                  <a:pt x="47100" y="77564"/>
                  <a:pt x="47491" y="78126"/>
                  <a:pt x="47687" y="78126"/>
                </a:cubicBezTo>
                <a:cubicBezTo>
                  <a:pt x="47882" y="78407"/>
                  <a:pt x="47882" y="78407"/>
                  <a:pt x="48273" y="78688"/>
                </a:cubicBezTo>
                <a:cubicBezTo>
                  <a:pt x="48859" y="78688"/>
                  <a:pt x="48664" y="78688"/>
                  <a:pt x="48664" y="78688"/>
                </a:cubicBezTo>
                <a:cubicBezTo>
                  <a:pt x="48859" y="78688"/>
                  <a:pt x="48859" y="78126"/>
                  <a:pt x="49055" y="77845"/>
                </a:cubicBezTo>
                <a:cubicBezTo>
                  <a:pt x="49055" y="77564"/>
                  <a:pt x="49250" y="77564"/>
                  <a:pt x="49250" y="77564"/>
                </a:cubicBezTo>
                <a:cubicBezTo>
                  <a:pt x="49250" y="77564"/>
                  <a:pt x="49641" y="78126"/>
                  <a:pt x="49641" y="78126"/>
                </a:cubicBezTo>
                <a:cubicBezTo>
                  <a:pt x="49837" y="78407"/>
                  <a:pt x="49837" y="78688"/>
                  <a:pt x="49837" y="78688"/>
                </a:cubicBezTo>
                <a:cubicBezTo>
                  <a:pt x="50423" y="78969"/>
                  <a:pt x="50423" y="78969"/>
                  <a:pt x="50423" y="78969"/>
                </a:cubicBezTo>
                <a:cubicBezTo>
                  <a:pt x="50423" y="79250"/>
                  <a:pt x="50423" y="79250"/>
                  <a:pt x="50423" y="79250"/>
                </a:cubicBezTo>
                <a:cubicBezTo>
                  <a:pt x="50423" y="80093"/>
                  <a:pt x="50423" y="80093"/>
                  <a:pt x="50423" y="80093"/>
                </a:cubicBezTo>
                <a:cubicBezTo>
                  <a:pt x="50814" y="80374"/>
                  <a:pt x="50814" y="80374"/>
                  <a:pt x="50814" y="80374"/>
                </a:cubicBezTo>
                <a:cubicBezTo>
                  <a:pt x="50618" y="80936"/>
                  <a:pt x="50618" y="80936"/>
                  <a:pt x="50618" y="80936"/>
                </a:cubicBezTo>
                <a:cubicBezTo>
                  <a:pt x="50618" y="80936"/>
                  <a:pt x="50814" y="81498"/>
                  <a:pt x="50814" y="81779"/>
                </a:cubicBezTo>
                <a:cubicBezTo>
                  <a:pt x="50814" y="81779"/>
                  <a:pt x="51009" y="82341"/>
                  <a:pt x="51009" y="82341"/>
                </a:cubicBezTo>
                <a:cubicBezTo>
                  <a:pt x="51009" y="83185"/>
                  <a:pt x="51009" y="83185"/>
                  <a:pt x="51009" y="83185"/>
                </a:cubicBezTo>
                <a:cubicBezTo>
                  <a:pt x="50814" y="83747"/>
                  <a:pt x="50814" y="83747"/>
                  <a:pt x="50814" y="83747"/>
                </a:cubicBezTo>
                <a:cubicBezTo>
                  <a:pt x="51009" y="84028"/>
                  <a:pt x="51009" y="84028"/>
                  <a:pt x="51009" y="84028"/>
                </a:cubicBezTo>
                <a:cubicBezTo>
                  <a:pt x="51009" y="84028"/>
                  <a:pt x="51009" y="84871"/>
                  <a:pt x="51205" y="85152"/>
                </a:cubicBezTo>
                <a:cubicBezTo>
                  <a:pt x="51400" y="85714"/>
                  <a:pt x="51596" y="84871"/>
                  <a:pt x="51596" y="84871"/>
                </a:cubicBezTo>
                <a:cubicBezTo>
                  <a:pt x="51986" y="84871"/>
                  <a:pt x="51986" y="84871"/>
                  <a:pt x="51986" y="84871"/>
                </a:cubicBezTo>
                <a:cubicBezTo>
                  <a:pt x="52377" y="85714"/>
                  <a:pt x="52377" y="85714"/>
                  <a:pt x="52377" y="85714"/>
                </a:cubicBezTo>
                <a:cubicBezTo>
                  <a:pt x="52573" y="85714"/>
                  <a:pt x="52573" y="85714"/>
                  <a:pt x="52573" y="85714"/>
                </a:cubicBezTo>
                <a:cubicBezTo>
                  <a:pt x="52964" y="85995"/>
                  <a:pt x="52964" y="85995"/>
                  <a:pt x="52964" y="85995"/>
                </a:cubicBezTo>
                <a:cubicBezTo>
                  <a:pt x="53159" y="86838"/>
                  <a:pt x="53159" y="86838"/>
                  <a:pt x="53159" y="86838"/>
                </a:cubicBezTo>
                <a:cubicBezTo>
                  <a:pt x="53550" y="86557"/>
                  <a:pt x="53550" y="86557"/>
                  <a:pt x="53550" y="86557"/>
                </a:cubicBezTo>
                <a:cubicBezTo>
                  <a:pt x="53745" y="85714"/>
                  <a:pt x="53745" y="85714"/>
                  <a:pt x="53745" y="85714"/>
                </a:cubicBezTo>
                <a:cubicBezTo>
                  <a:pt x="54136" y="85995"/>
                  <a:pt x="54136" y="85995"/>
                  <a:pt x="54136" y="85995"/>
                </a:cubicBezTo>
                <a:cubicBezTo>
                  <a:pt x="54527" y="85995"/>
                  <a:pt x="54527" y="85995"/>
                  <a:pt x="54527" y="85995"/>
                </a:cubicBezTo>
                <a:cubicBezTo>
                  <a:pt x="54527" y="87119"/>
                  <a:pt x="54527" y="87119"/>
                  <a:pt x="54527" y="87119"/>
                </a:cubicBezTo>
                <a:cubicBezTo>
                  <a:pt x="54527" y="87119"/>
                  <a:pt x="54723" y="87400"/>
                  <a:pt x="54723" y="87681"/>
                </a:cubicBezTo>
                <a:cubicBezTo>
                  <a:pt x="54723" y="87681"/>
                  <a:pt x="54723" y="88243"/>
                  <a:pt x="54723" y="88243"/>
                </a:cubicBezTo>
                <a:cubicBezTo>
                  <a:pt x="54918" y="88805"/>
                  <a:pt x="54918" y="88805"/>
                  <a:pt x="54918" y="88805"/>
                </a:cubicBezTo>
                <a:cubicBezTo>
                  <a:pt x="54332" y="89086"/>
                  <a:pt x="54332" y="89086"/>
                  <a:pt x="54332" y="89086"/>
                </a:cubicBezTo>
                <a:cubicBezTo>
                  <a:pt x="54723" y="89367"/>
                  <a:pt x="54723" y="89367"/>
                  <a:pt x="54723" y="89367"/>
                </a:cubicBezTo>
                <a:cubicBezTo>
                  <a:pt x="54723" y="89367"/>
                  <a:pt x="55114" y="89367"/>
                  <a:pt x="55309" y="89367"/>
                </a:cubicBezTo>
                <a:cubicBezTo>
                  <a:pt x="55504" y="89367"/>
                  <a:pt x="55504" y="90210"/>
                  <a:pt x="55504" y="90210"/>
                </a:cubicBezTo>
                <a:cubicBezTo>
                  <a:pt x="55504" y="90210"/>
                  <a:pt x="55504" y="90491"/>
                  <a:pt x="55309" y="90772"/>
                </a:cubicBezTo>
                <a:cubicBezTo>
                  <a:pt x="55309" y="90772"/>
                  <a:pt x="55309" y="91053"/>
                  <a:pt x="55309" y="91334"/>
                </a:cubicBezTo>
                <a:cubicBezTo>
                  <a:pt x="55504" y="91334"/>
                  <a:pt x="55895" y="91615"/>
                  <a:pt x="56091" y="91615"/>
                </a:cubicBezTo>
                <a:cubicBezTo>
                  <a:pt x="56482" y="91615"/>
                  <a:pt x="56482" y="91615"/>
                  <a:pt x="56482" y="91615"/>
                </a:cubicBezTo>
                <a:cubicBezTo>
                  <a:pt x="56872" y="91615"/>
                  <a:pt x="56872" y="91615"/>
                  <a:pt x="56872" y="91615"/>
                </a:cubicBezTo>
                <a:cubicBezTo>
                  <a:pt x="56872" y="91615"/>
                  <a:pt x="57068" y="91896"/>
                  <a:pt x="57263" y="91896"/>
                </a:cubicBezTo>
                <a:cubicBezTo>
                  <a:pt x="57263" y="91615"/>
                  <a:pt x="57654" y="91615"/>
                  <a:pt x="57654" y="91615"/>
                </a:cubicBezTo>
                <a:cubicBezTo>
                  <a:pt x="58045" y="92177"/>
                  <a:pt x="58045" y="92177"/>
                  <a:pt x="58045" y="92177"/>
                </a:cubicBezTo>
                <a:cubicBezTo>
                  <a:pt x="58436" y="91896"/>
                  <a:pt x="58436" y="91896"/>
                  <a:pt x="58436" y="91896"/>
                </a:cubicBezTo>
                <a:cubicBezTo>
                  <a:pt x="58436" y="92459"/>
                  <a:pt x="58436" y="92459"/>
                  <a:pt x="58436" y="92459"/>
                </a:cubicBezTo>
                <a:cubicBezTo>
                  <a:pt x="58436" y="92459"/>
                  <a:pt x="58827" y="93583"/>
                  <a:pt x="58827" y="93583"/>
                </a:cubicBezTo>
                <a:cubicBezTo>
                  <a:pt x="59022" y="93864"/>
                  <a:pt x="59022" y="94426"/>
                  <a:pt x="59022" y="94707"/>
                </a:cubicBezTo>
                <a:cubicBezTo>
                  <a:pt x="59022" y="94988"/>
                  <a:pt x="59218" y="95550"/>
                  <a:pt x="59218" y="95550"/>
                </a:cubicBezTo>
                <a:cubicBezTo>
                  <a:pt x="59218" y="95550"/>
                  <a:pt x="59022" y="95550"/>
                  <a:pt x="58827" y="95831"/>
                </a:cubicBezTo>
                <a:cubicBezTo>
                  <a:pt x="58631" y="96112"/>
                  <a:pt x="59022" y="96393"/>
                  <a:pt x="59022" y="96393"/>
                </a:cubicBezTo>
                <a:cubicBezTo>
                  <a:pt x="59413" y="96393"/>
                  <a:pt x="59413" y="96393"/>
                  <a:pt x="59413" y="96393"/>
                </a:cubicBezTo>
                <a:cubicBezTo>
                  <a:pt x="59413" y="96393"/>
                  <a:pt x="59804" y="96955"/>
                  <a:pt x="59804" y="97236"/>
                </a:cubicBezTo>
                <a:cubicBezTo>
                  <a:pt x="59999" y="97517"/>
                  <a:pt x="60390" y="97236"/>
                  <a:pt x="60586" y="97236"/>
                </a:cubicBezTo>
                <a:cubicBezTo>
                  <a:pt x="60781" y="96955"/>
                  <a:pt x="61172" y="97236"/>
                  <a:pt x="61172" y="97517"/>
                </a:cubicBezTo>
                <a:cubicBezTo>
                  <a:pt x="61172" y="97517"/>
                  <a:pt x="60586" y="97798"/>
                  <a:pt x="60390" y="97798"/>
                </a:cubicBezTo>
                <a:cubicBezTo>
                  <a:pt x="60195" y="98079"/>
                  <a:pt x="59609" y="98079"/>
                  <a:pt x="59609" y="98079"/>
                </a:cubicBezTo>
                <a:cubicBezTo>
                  <a:pt x="59413" y="98922"/>
                  <a:pt x="59413" y="98922"/>
                  <a:pt x="59413" y="98922"/>
                </a:cubicBezTo>
                <a:cubicBezTo>
                  <a:pt x="59022" y="99203"/>
                  <a:pt x="59022" y="99203"/>
                  <a:pt x="59022" y="99203"/>
                </a:cubicBezTo>
                <a:cubicBezTo>
                  <a:pt x="58827" y="98360"/>
                  <a:pt x="58827" y="98360"/>
                  <a:pt x="58827" y="98360"/>
                </a:cubicBezTo>
                <a:cubicBezTo>
                  <a:pt x="58045" y="97517"/>
                  <a:pt x="58045" y="97517"/>
                  <a:pt x="58045" y="97517"/>
                </a:cubicBezTo>
                <a:cubicBezTo>
                  <a:pt x="58045" y="98360"/>
                  <a:pt x="58045" y="98360"/>
                  <a:pt x="58045" y="98360"/>
                </a:cubicBezTo>
                <a:cubicBezTo>
                  <a:pt x="57654" y="98641"/>
                  <a:pt x="57654" y="98641"/>
                  <a:pt x="57654" y="98641"/>
                </a:cubicBezTo>
                <a:cubicBezTo>
                  <a:pt x="57654" y="98641"/>
                  <a:pt x="57654" y="98922"/>
                  <a:pt x="57654" y="99203"/>
                </a:cubicBezTo>
                <a:cubicBezTo>
                  <a:pt x="57654" y="99484"/>
                  <a:pt x="57459" y="99484"/>
                  <a:pt x="57459" y="99484"/>
                </a:cubicBezTo>
                <a:cubicBezTo>
                  <a:pt x="57068" y="99203"/>
                  <a:pt x="57068" y="99203"/>
                  <a:pt x="57068" y="99203"/>
                </a:cubicBezTo>
                <a:cubicBezTo>
                  <a:pt x="57068" y="99203"/>
                  <a:pt x="56677" y="99203"/>
                  <a:pt x="56482" y="99203"/>
                </a:cubicBezTo>
                <a:cubicBezTo>
                  <a:pt x="56286" y="99203"/>
                  <a:pt x="56286" y="98641"/>
                  <a:pt x="56286" y="98641"/>
                </a:cubicBezTo>
                <a:cubicBezTo>
                  <a:pt x="56091" y="98922"/>
                  <a:pt x="56091" y="98922"/>
                  <a:pt x="56091" y="98922"/>
                </a:cubicBezTo>
                <a:cubicBezTo>
                  <a:pt x="56091" y="98922"/>
                  <a:pt x="56091" y="99203"/>
                  <a:pt x="55895" y="99484"/>
                </a:cubicBezTo>
                <a:cubicBezTo>
                  <a:pt x="55895" y="99765"/>
                  <a:pt x="55895" y="99484"/>
                  <a:pt x="55504" y="99484"/>
                </a:cubicBezTo>
                <a:cubicBezTo>
                  <a:pt x="55309" y="99765"/>
                  <a:pt x="55309" y="99203"/>
                  <a:pt x="55114" y="98922"/>
                </a:cubicBezTo>
                <a:cubicBezTo>
                  <a:pt x="55114" y="98360"/>
                  <a:pt x="55114" y="98922"/>
                  <a:pt x="54918" y="98922"/>
                </a:cubicBezTo>
                <a:cubicBezTo>
                  <a:pt x="54723" y="98922"/>
                  <a:pt x="55114" y="99765"/>
                  <a:pt x="55114" y="99765"/>
                </a:cubicBezTo>
                <a:cubicBezTo>
                  <a:pt x="54918" y="100046"/>
                  <a:pt x="54918" y="100046"/>
                  <a:pt x="54918" y="100046"/>
                </a:cubicBezTo>
                <a:cubicBezTo>
                  <a:pt x="54918" y="100046"/>
                  <a:pt x="54918" y="100608"/>
                  <a:pt x="54527" y="100889"/>
                </a:cubicBezTo>
                <a:cubicBezTo>
                  <a:pt x="54332" y="100889"/>
                  <a:pt x="54527" y="100327"/>
                  <a:pt x="54527" y="100327"/>
                </a:cubicBezTo>
                <a:cubicBezTo>
                  <a:pt x="54527" y="99203"/>
                  <a:pt x="54527" y="99203"/>
                  <a:pt x="54527" y="99203"/>
                </a:cubicBezTo>
                <a:cubicBezTo>
                  <a:pt x="54136" y="97798"/>
                  <a:pt x="54136" y="97798"/>
                  <a:pt x="54136" y="97798"/>
                </a:cubicBezTo>
                <a:cubicBezTo>
                  <a:pt x="54136" y="97798"/>
                  <a:pt x="53355" y="98922"/>
                  <a:pt x="53159" y="98922"/>
                </a:cubicBezTo>
                <a:cubicBezTo>
                  <a:pt x="53159" y="99203"/>
                  <a:pt x="52768" y="100327"/>
                  <a:pt x="52573" y="100327"/>
                </a:cubicBezTo>
                <a:cubicBezTo>
                  <a:pt x="52573" y="100608"/>
                  <a:pt x="52573" y="101170"/>
                  <a:pt x="52573" y="101170"/>
                </a:cubicBezTo>
                <a:cubicBezTo>
                  <a:pt x="52964" y="102014"/>
                  <a:pt x="52964" y="102014"/>
                  <a:pt x="52964" y="102014"/>
                </a:cubicBezTo>
                <a:cubicBezTo>
                  <a:pt x="52964" y="102857"/>
                  <a:pt x="52964" y="102857"/>
                  <a:pt x="52964" y="102857"/>
                </a:cubicBezTo>
                <a:cubicBezTo>
                  <a:pt x="53355" y="103419"/>
                  <a:pt x="53355" y="103419"/>
                  <a:pt x="53355" y="103419"/>
                </a:cubicBezTo>
                <a:cubicBezTo>
                  <a:pt x="53355" y="103419"/>
                  <a:pt x="53745" y="103419"/>
                  <a:pt x="53941" y="103700"/>
                </a:cubicBezTo>
                <a:cubicBezTo>
                  <a:pt x="54136" y="103700"/>
                  <a:pt x="53941" y="104262"/>
                  <a:pt x="53941" y="104262"/>
                </a:cubicBezTo>
                <a:cubicBezTo>
                  <a:pt x="53745" y="105386"/>
                  <a:pt x="53745" y="105386"/>
                  <a:pt x="53745" y="105386"/>
                </a:cubicBezTo>
                <a:cubicBezTo>
                  <a:pt x="53745" y="105386"/>
                  <a:pt x="53941" y="105667"/>
                  <a:pt x="54136" y="105948"/>
                </a:cubicBezTo>
                <a:cubicBezTo>
                  <a:pt x="54136" y="106229"/>
                  <a:pt x="53745" y="106791"/>
                  <a:pt x="53745" y="106791"/>
                </a:cubicBezTo>
                <a:cubicBezTo>
                  <a:pt x="53550" y="106791"/>
                  <a:pt x="52964" y="107634"/>
                  <a:pt x="52964" y="107634"/>
                </a:cubicBezTo>
                <a:cubicBezTo>
                  <a:pt x="52964" y="107634"/>
                  <a:pt x="52768" y="107915"/>
                  <a:pt x="52573" y="107915"/>
                </a:cubicBezTo>
                <a:cubicBezTo>
                  <a:pt x="52377" y="107915"/>
                  <a:pt x="52768" y="108758"/>
                  <a:pt x="52768" y="108758"/>
                </a:cubicBezTo>
                <a:cubicBezTo>
                  <a:pt x="52964" y="109601"/>
                  <a:pt x="52964" y="109601"/>
                  <a:pt x="52964" y="109601"/>
                </a:cubicBezTo>
                <a:cubicBezTo>
                  <a:pt x="52964" y="109601"/>
                  <a:pt x="52768" y="109882"/>
                  <a:pt x="52768" y="109882"/>
                </a:cubicBezTo>
                <a:cubicBezTo>
                  <a:pt x="52573" y="110163"/>
                  <a:pt x="52573" y="110725"/>
                  <a:pt x="52573" y="110725"/>
                </a:cubicBezTo>
                <a:cubicBezTo>
                  <a:pt x="52182" y="110725"/>
                  <a:pt x="52182" y="110725"/>
                  <a:pt x="52182" y="110725"/>
                </a:cubicBezTo>
                <a:cubicBezTo>
                  <a:pt x="51986" y="111288"/>
                  <a:pt x="51986" y="111288"/>
                  <a:pt x="51986" y="111288"/>
                </a:cubicBezTo>
                <a:cubicBezTo>
                  <a:pt x="51986" y="111288"/>
                  <a:pt x="51986" y="112131"/>
                  <a:pt x="51791" y="112131"/>
                </a:cubicBezTo>
                <a:cubicBezTo>
                  <a:pt x="51596" y="112131"/>
                  <a:pt x="51791" y="112693"/>
                  <a:pt x="51791" y="112693"/>
                </a:cubicBezTo>
                <a:cubicBezTo>
                  <a:pt x="51596" y="113255"/>
                  <a:pt x="51596" y="113255"/>
                  <a:pt x="51596" y="113255"/>
                </a:cubicBezTo>
                <a:cubicBezTo>
                  <a:pt x="52377" y="113817"/>
                  <a:pt x="52377" y="113817"/>
                  <a:pt x="52377" y="113817"/>
                </a:cubicBezTo>
                <a:cubicBezTo>
                  <a:pt x="52182" y="114379"/>
                  <a:pt x="52182" y="114379"/>
                  <a:pt x="52182" y="114379"/>
                </a:cubicBezTo>
                <a:cubicBezTo>
                  <a:pt x="52182" y="114941"/>
                  <a:pt x="52182" y="114941"/>
                  <a:pt x="52182" y="114941"/>
                </a:cubicBezTo>
                <a:cubicBezTo>
                  <a:pt x="52377" y="114941"/>
                  <a:pt x="52377" y="114941"/>
                  <a:pt x="52377" y="114941"/>
                </a:cubicBezTo>
                <a:cubicBezTo>
                  <a:pt x="52377" y="114941"/>
                  <a:pt x="51986" y="115222"/>
                  <a:pt x="51791" y="115222"/>
                </a:cubicBezTo>
                <a:cubicBezTo>
                  <a:pt x="51596" y="115503"/>
                  <a:pt x="51400" y="115222"/>
                  <a:pt x="51205" y="115503"/>
                </a:cubicBezTo>
                <a:cubicBezTo>
                  <a:pt x="51009" y="115503"/>
                  <a:pt x="50423" y="115784"/>
                  <a:pt x="50423" y="115784"/>
                </a:cubicBezTo>
                <a:cubicBezTo>
                  <a:pt x="50228" y="116908"/>
                  <a:pt x="50228" y="116908"/>
                  <a:pt x="50228" y="116908"/>
                </a:cubicBezTo>
                <a:cubicBezTo>
                  <a:pt x="49837" y="116908"/>
                  <a:pt x="49837" y="116908"/>
                  <a:pt x="49837" y="116908"/>
                </a:cubicBezTo>
                <a:cubicBezTo>
                  <a:pt x="49837" y="116346"/>
                  <a:pt x="49837" y="116346"/>
                  <a:pt x="49837" y="116346"/>
                </a:cubicBezTo>
                <a:cubicBezTo>
                  <a:pt x="49641" y="116065"/>
                  <a:pt x="49641" y="116065"/>
                  <a:pt x="49641" y="116065"/>
                </a:cubicBezTo>
                <a:cubicBezTo>
                  <a:pt x="49641" y="116627"/>
                  <a:pt x="49641" y="116908"/>
                  <a:pt x="49641" y="116908"/>
                </a:cubicBezTo>
                <a:cubicBezTo>
                  <a:pt x="51596" y="118875"/>
                  <a:pt x="51596" y="118875"/>
                  <a:pt x="51596" y="118875"/>
                </a:cubicBezTo>
                <a:cubicBezTo>
                  <a:pt x="54918" y="120000"/>
                  <a:pt x="54918" y="120000"/>
                  <a:pt x="54918" y="120000"/>
                </a:cubicBezTo>
                <a:cubicBezTo>
                  <a:pt x="55700" y="118032"/>
                  <a:pt x="55700" y="118032"/>
                  <a:pt x="55700" y="118032"/>
                </a:cubicBezTo>
                <a:cubicBezTo>
                  <a:pt x="55700" y="118032"/>
                  <a:pt x="57459" y="113536"/>
                  <a:pt x="58827" y="113817"/>
                </a:cubicBezTo>
                <a:cubicBezTo>
                  <a:pt x="59804" y="114098"/>
                  <a:pt x="61172" y="114660"/>
                  <a:pt x="61368" y="114660"/>
                </a:cubicBezTo>
                <a:cubicBezTo>
                  <a:pt x="61172" y="112974"/>
                  <a:pt x="59022" y="110163"/>
                  <a:pt x="59413" y="109601"/>
                </a:cubicBezTo>
                <a:cubicBezTo>
                  <a:pt x="59804" y="108758"/>
                  <a:pt x="60781" y="106791"/>
                  <a:pt x="61368" y="105667"/>
                </a:cubicBezTo>
                <a:cubicBezTo>
                  <a:pt x="61758" y="104543"/>
                  <a:pt x="63713" y="103700"/>
                  <a:pt x="63713" y="103700"/>
                </a:cubicBezTo>
                <a:cubicBezTo>
                  <a:pt x="65276" y="99484"/>
                  <a:pt x="65276" y="99484"/>
                  <a:pt x="65276" y="99484"/>
                </a:cubicBezTo>
                <a:cubicBezTo>
                  <a:pt x="64885" y="93021"/>
                  <a:pt x="64495" y="91334"/>
                  <a:pt x="69185" y="90491"/>
                </a:cubicBezTo>
                <a:cubicBezTo>
                  <a:pt x="69967" y="90210"/>
                  <a:pt x="70944" y="89367"/>
                  <a:pt x="70944" y="89367"/>
                </a:cubicBezTo>
                <a:cubicBezTo>
                  <a:pt x="72508" y="88524"/>
                  <a:pt x="72508" y="88524"/>
                  <a:pt x="72508" y="88524"/>
                </a:cubicBezTo>
                <a:cubicBezTo>
                  <a:pt x="75439" y="87962"/>
                  <a:pt x="75439" y="87962"/>
                  <a:pt x="75439" y="87962"/>
                </a:cubicBezTo>
                <a:cubicBezTo>
                  <a:pt x="73094" y="89929"/>
                  <a:pt x="73094" y="89929"/>
                  <a:pt x="73094" y="89929"/>
                </a:cubicBezTo>
                <a:cubicBezTo>
                  <a:pt x="71335" y="92740"/>
                  <a:pt x="71335" y="92740"/>
                  <a:pt x="71335" y="92740"/>
                </a:cubicBezTo>
                <a:cubicBezTo>
                  <a:pt x="73680" y="93583"/>
                  <a:pt x="73680" y="93583"/>
                  <a:pt x="73680" y="93583"/>
                </a:cubicBezTo>
                <a:cubicBezTo>
                  <a:pt x="73680" y="93583"/>
                  <a:pt x="73680" y="96112"/>
                  <a:pt x="74853" y="95550"/>
                </a:cubicBezTo>
                <a:cubicBezTo>
                  <a:pt x="75830" y="94988"/>
                  <a:pt x="78175" y="93583"/>
                  <a:pt x="78566" y="93583"/>
                </a:cubicBezTo>
                <a:cubicBezTo>
                  <a:pt x="78957" y="93302"/>
                  <a:pt x="81107" y="92459"/>
                  <a:pt x="81693" y="92459"/>
                </a:cubicBezTo>
                <a:cubicBezTo>
                  <a:pt x="82280" y="92459"/>
                  <a:pt x="85407" y="91896"/>
                  <a:pt x="85407" y="91896"/>
                </a:cubicBezTo>
                <a:cubicBezTo>
                  <a:pt x="85798" y="94426"/>
                  <a:pt x="85798" y="94426"/>
                  <a:pt x="85798" y="94426"/>
                </a:cubicBezTo>
                <a:cubicBezTo>
                  <a:pt x="84429" y="96955"/>
                  <a:pt x="84429" y="96955"/>
                  <a:pt x="84429" y="96955"/>
                </a:cubicBezTo>
                <a:cubicBezTo>
                  <a:pt x="82671" y="99484"/>
                  <a:pt x="82671" y="99484"/>
                  <a:pt x="82671" y="99484"/>
                </a:cubicBezTo>
                <a:cubicBezTo>
                  <a:pt x="79934" y="103138"/>
                  <a:pt x="79934" y="103138"/>
                  <a:pt x="79934" y="103138"/>
                </a:cubicBezTo>
                <a:cubicBezTo>
                  <a:pt x="79934" y="103138"/>
                  <a:pt x="79153" y="105105"/>
                  <a:pt x="79543" y="105386"/>
                </a:cubicBezTo>
                <a:cubicBezTo>
                  <a:pt x="79934" y="105667"/>
                  <a:pt x="82866" y="105105"/>
                  <a:pt x="82866" y="105105"/>
                </a:cubicBezTo>
                <a:cubicBezTo>
                  <a:pt x="86188" y="105386"/>
                  <a:pt x="86188" y="105386"/>
                  <a:pt x="86188" y="105386"/>
                </a:cubicBezTo>
                <a:cubicBezTo>
                  <a:pt x="86188" y="105386"/>
                  <a:pt x="86775" y="105667"/>
                  <a:pt x="87166" y="107353"/>
                </a:cubicBezTo>
                <a:cubicBezTo>
                  <a:pt x="87752" y="109320"/>
                  <a:pt x="88143" y="110163"/>
                  <a:pt x="88338" y="110725"/>
                </a:cubicBezTo>
                <a:cubicBezTo>
                  <a:pt x="88729" y="111569"/>
                  <a:pt x="89511" y="113255"/>
                  <a:pt x="89511" y="113255"/>
                </a:cubicBezTo>
                <a:cubicBezTo>
                  <a:pt x="89511" y="113255"/>
                  <a:pt x="88729" y="114379"/>
                  <a:pt x="89706" y="114098"/>
                </a:cubicBezTo>
                <a:cubicBezTo>
                  <a:pt x="90879" y="114098"/>
                  <a:pt x="91661" y="113817"/>
                  <a:pt x="91661" y="113817"/>
                </a:cubicBezTo>
                <a:cubicBezTo>
                  <a:pt x="91661" y="113817"/>
                  <a:pt x="91856" y="112131"/>
                  <a:pt x="92247" y="111569"/>
                </a:cubicBezTo>
                <a:cubicBezTo>
                  <a:pt x="92833" y="111288"/>
                  <a:pt x="93420" y="110444"/>
                  <a:pt x="93420" y="110444"/>
                </a:cubicBezTo>
                <a:cubicBezTo>
                  <a:pt x="93420" y="110444"/>
                  <a:pt x="93224" y="108758"/>
                  <a:pt x="93811" y="108196"/>
                </a:cubicBezTo>
                <a:cubicBezTo>
                  <a:pt x="94397" y="107915"/>
                  <a:pt x="95179" y="107634"/>
                  <a:pt x="95960" y="107353"/>
                </a:cubicBezTo>
                <a:cubicBezTo>
                  <a:pt x="96742" y="106791"/>
                  <a:pt x="97524" y="104824"/>
                  <a:pt x="97524" y="104824"/>
                </a:cubicBezTo>
                <a:cubicBezTo>
                  <a:pt x="98501" y="103700"/>
                  <a:pt x="98501" y="103700"/>
                  <a:pt x="98501" y="103700"/>
                </a:cubicBezTo>
                <a:cubicBezTo>
                  <a:pt x="100846" y="102576"/>
                  <a:pt x="100846" y="102576"/>
                  <a:pt x="100846" y="102576"/>
                </a:cubicBezTo>
                <a:cubicBezTo>
                  <a:pt x="100651" y="99765"/>
                  <a:pt x="100651" y="99765"/>
                  <a:pt x="100651" y="99765"/>
                </a:cubicBezTo>
                <a:cubicBezTo>
                  <a:pt x="100651" y="99765"/>
                  <a:pt x="100846" y="99203"/>
                  <a:pt x="101433" y="99203"/>
                </a:cubicBezTo>
                <a:cubicBezTo>
                  <a:pt x="101824" y="98922"/>
                  <a:pt x="105928" y="96955"/>
                  <a:pt x="105928" y="96955"/>
                </a:cubicBezTo>
                <a:cubicBezTo>
                  <a:pt x="107100" y="94145"/>
                  <a:pt x="107100" y="94145"/>
                  <a:pt x="107100" y="94145"/>
                </a:cubicBezTo>
                <a:cubicBezTo>
                  <a:pt x="107100" y="91334"/>
                  <a:pt x="107100" y="91334"/>
                  <a:pt x="107100" y="91334"/>
                </a:cubicBezTo>
                <a:cubicBezTo>
                  <a:pt x="107100" y="91334"/>
                  <a:pt x="107491" y="89648"/>
                  <a:pt x="106710" y="89648"/>
                </a:cubicBezTo>
                <a:cubicBezTo>
                  <a:pt x="105928" y="89648"/>
                  <a:pt x="103973" y="92459"/>
                  <a:pt x="103973" y="92459"/>
                </a:cubicBezTo>
                <a:cubicBezTo>
                  <a:pt x="101824" y="92740"/>
                  <a:pt x="101824" y="92740"/>
                  <a:pt x="101824" y="92740"/>
                </a:cubicBezTo>
                <a:cubicBezTo>
                  <a:pt x="101824" y="92740"/>
                  <a:pt x="100846" y="95269"/>
                  <a:pt x="100456" y="95269"/>
                </a:cubicBezTo>
                <a:cubicBezTo>
                  <a:pt x="100065" y="95550"/>
                  <a:pt x="98892" y="96112"/>
                  <a:pt x="98501" y="95831"/>
                </a:cubicBezTo>
                <a:cubicBezTo>
                  <a:pt x="98110" y="95831"/>
                  <a:pt x="98697" y="98922"/>
                  <a:pt x="97328" y="95269"/>
                </a:cubicBezTo>
                <a:cubicBezTo>
                  <a:pt x="95960" y="91615"/>
                  <a:pt x="95374" y="91615"/>
                  <a:pt x="95374" y="91615"/>
                </a:cubicBezTo>
                <a:cubicBezTo>
                  <a:pt x="94006" y="91615"/>
                  <a:pt x="94006" y="91615"/>
                  <a:pt x="94006" y="91615"/>
                </a:cubicBezTo>
                <a:cubicBezTo>
                  <a:pt x="94006" y="91615"/>
                  <a:pt x="92833" y="92459"/>
                  <a:pt x="92638" y="91896"/>
                </a:cubicBezTo>
                <a:cubicBezTo>
                  <a:pt x="92638" y="91334"/>
                  <a:pt x="92052" y="89648"/>
                  <a:pt x="92052" y="89648"/>
                </a:cubicBezTo>
                <a:cubicBezTo>
                  <a:pt x="90097" y="89648"/>
                  <a:pt x="90097" y="89648"/>
                  <a:pt x="90097" y="89648"/>
                </a:cubicBezTo>
                <a:cubicBezTo>
                  <a:pt x="89315" y="90210"/>
                  <a:pt x="89315" y="90210"/>
                  <a:pt x="89315" y="90210"/>
                </a:cubicBezTo>
                <a:cubicBezTo>
                  <a:pt x="86384" y="89929"/>
                  <a:pt x="86384" y="89929"/>
                  <a:pt x="86384" y="89929"/>
                </a:cubicBezTo>
                <a:cubicBezTo>
                  <a:pt x="85211" y="88805"/>
                  <a:pt x="85211" y="88805"/>
                  <a:pt x="85211" y="88805"/>
                </a:cubicBezTo>
                <a:cubicBezTo>
                  <a:pt x="86775" y="87681"/>
                  <a:pt x="86775" y="87681"/>
                  <a:pt x="86775" y="87681"/>
                </a:cubicBezTo>
                <a:cubicBezTo>
                  <a:pt x="86775" y="87681"/>
                  <a:pt x="87361" y="88524"/>
                  <a:pt x="87557" y="88524"/>
                </a:cubicBezTo>
                <a:cubicBezTo>
                  <a:pt x="87947" y="88243"/>
                  <a:pt x="87557" y="87400"/>
                  <a:pt x="87947" y="87119"/>
                </a:cubicBezTo>
                <a:cubicBezTo>
                  <a:pt x="88534" y="86838"/>
                  <a:pt x="89120" y="85995"/>
                  <a:pt x="89706" y="86557"/>
                </a:cubicBezTo>
                <a:cubicBezTo>
                  <a:pt x="90293" y="86838"/>
                  <a:pt x="89706" y="88524"/>
                  <a:pt x="90684" y="87400"/>
                </a:cubicBezTo>
                <a:cubicBezTo>
                  <a:pt x="91661" y="86276"/>
                  <a:pt x="92638" y="86557"/>
                  <a:pt x="92638" y="86557"/>
                </a:cubicBezTo>
                <a:cubicBezTo>
                  <a:pt x="93811" y="83747"/>
                  <a:pt x="93811" y="83747"/>
                  <a:pt x="93811" y="83747"/>
                </a:cubicBezTo>
                <a:cubicBezTo>
                  <a:pt x="94592" y="81217"/>
                  <a:pt x="94592" y="81217"/>
                  <a:pt x="94592" y="81217"/>
                </a:cubicBezTo>
                <a:cubicBezTo>
                  <a:pt x="94592" y="81217"/>
                  <a:pt x="94983" y="81498"/>
                  <a:pt x="95374" y="81779"/>
                </a:cubicBezTo>
                <a:cubicBezTo>
                  <a:pt x="95960" y="81779"/>
                  <a:pt x="97328" y="78407"/>
                  <a:pt x="97328" y="78407"/>
                </a:cubicBezTo>
                <a:cubicBezTo>
                  <a:pt x="97328" y="78407"/>
                  <a:pt x="97524" y="75035"/>
                  <a:pt x="97915" y="75035"/>
                </a:cubicBezTo>
                <a:cubicBezTo>
                  <a:pt x="98306" y="74754"/>
                  <a:pt x="101237" y="73348"/>
                  <a:pt x="101237" y="73348"/>
                </a:cubicBezTo>
                <a:cubicBezTo>
                  <a:pt x="103192" y="71662"/>
                  <a:pt x="103192" y="71662"/>
                  <a:pt x="103192" y="71662"/>
                </a:cubicBezTo>
                <a:cubicBezTo>
                  <a:pt x="103192" y="71662"/>
                  <a:pt x="104169" y="69695"/>
                  <a:pt x="104560" y="69414"/>
                </a:cubicBezTo>
                <a:cubicBezTo>
                  <a:pt x="104951" y="69414"/>
                  <a:pt x="105342" y="68290"/>
                  <a:pt x="105732" y="66885"/>
                </a:cubicBezTo>
                <a:cubicBezTo>
                  <a:pt x="106319" y="65761"/>
                  <a:pt x="106710" y="64918"/>
                  <a:pt x="106710" y="64918"/>
                </a:cubicBezTo>
                <a:cubicBezTo>
                  <a:pt x="106710" y="64918"/>
                  <a:pt x="109055" y="64074"/>
                  <a:pt x="108859" y="63793"/>
                </a:cubicBezTo>
                <a:cubicBezTo>
                  <a:pt x="108859" y="63231"/>
                  <a:pt x="107882" y="62107"/>
                  <a:pt x="109055" y="62107"/>
                </a:cubicBezTo>
                <a:cubicBezTo>
                  <a:pt x="110228" y="62107"/>
                  <a:pt x="110228" y="62107"/>
                  <a:pt x="110814" y="61545"/>
                </a:cubicBezTo>
                <a:cubicBezTo>
                  <a:pt x="111205" y="61264"/>
                  <a:pt x="111009" y="60983"/>
                  <a:pt x="111205" y="60140"/>
                </a:cubicBezTo>
                <a:cubicBezTo>
                  <a:pt x="111596" y="59578"/>
                  <a:pt x="111791" y="58735"/>
                  <a:pt x="111791" y="58173"/>
                </a:cubicBezTo>
                <a:cubicBezTo>
                  <a:pt x="111596" y="57611"/>
                  <a:pt x="110618" y="55362"/>
                  <a:pt x="110618" y="54800"/>
                </a:cubicBezTo>
                <a:cubicBezTo>
                  <a:pt x="110423" y="53957"/>
                  <a:pt x="110618" y="52271"/>
                  <a:pt x="110618" y="52271"/>
                </a:cubicBezTo>
                <a:cubicBezTo>
                  <a:pt x="110618" y="52271"/>
                  <a:pt x="111205" y="51990"/>
                  <a:pt x="111791" y="51709"/>
                </a:cubicBezTo>
                <a:cubicBezTo>
                  <a:pt x="112182" y="51147"/>
                  <a:pt x="112964" y="49180"/>
                  <a:pt x="112964" y="49180"/>
                </a:cubicBezTo>
                <a:cubicBezTo>
                  <a:pt x="113159" y="47775"/>
                  <a:pt x="113159" y="47775"/>
                  <a:pt x="113159" y="47775"/>
                </a:cubicBezTo>
                <a:cubicBezTo>
                  <a:pt x="113159" y="47775"/>
                  <a:pt x="113941" y="46932"/>
                  <a:pt x="114136" y="46932"/>
                </a:cubicBezTo>
                <a:cubicBezTo>
                  <a:pt x="114527" y="46651"/>
                  <a:pt x="117654" y="44964"/>
                  <a:pt x="117850" y="44964"/>
                </a:cubicBezTo>
                <a:cubicBezTo>
                  <a:pt x="118045" y="44964"/>
                  <a:pt x="119999" y="45245"/>
                  <a:pt x="119413" y="43840"/>
                </a:cubicBezTo>
                <a:cubicBezTo>
                  <a:pt x="118827" y="42716"/>
                  <a:pt x="118631" y="42154"/>
                  <a:pt x="118436" y="41311"/>
                </a:cubicBezTo>
                <a:cubicBezTo>
                  <a:pt x="118241" y="40468"/>
                  <a:pt x="118241" y="38501"/>
                  <a:pt x="118241" y="38220"/>
                </a:cubicBezTo>
                <a:cubicBezTo>
                  <a:pt x="118436" y="37939"/>
                  <a:pt x="119999" y="37096"/>
                  <a:pt x="118241" y="36814"/>
                </a:cubicBezTo>
                <a:cubicBezTo>
                  <a:pt x="116482" y="36533"/>
                  <a:pt x="117850" y="35690"/>
                  <a:pt x="117459" y="35128"/>
                </a:cubicBezTo>
                <a:cubicBezTo>
                  <a:pt x="116872" y="34566"/>
                  <a:pt x="115700" y="33442"/>
                  <a:pt x="115700" y="33442"/>
                </a:cubicBezTo>
                <a:cubicBezTo>
                  <a:pt x="115114" y="33442"/>
                  <a:pt x="115114" y="33442"/>
                  <a:pt x="115114" y="33442"/>
                </a:cubicBezTo>
                <a:cubicBezTo>
                  <a:pt x="115309" y="30632"/>
                  <a:pt x="115309" y="30632"/>
                  <a:pt x="115309" y="30632"/>
                </a:cubicBezTo>
                <a:cubicBezTo>
                  <a:pt x="115309" y="30632"/>
                  <a:pt x="115895" y="29508"/>
                  <a:pt x="116091" y="29508"/>
                </a:cubicBezTo>
                <a:cubicBezTo>
                  <a:pt x="116286" y="29227"/>
                  <a:pt x="116482" y="28103"/>
                  <a:pt x="116091" y="28103"/>
                </a:cubicBezTo>
                <a:cubicBezTo>
                  <a:pt x="115700" y="28384"/>
                  <a:pt x="114527" y="28665"/>
                  <a:pt x="114527" y="28665"/>
                </a:cubicBezTo>
                <a:cubicBezTo>
                  <a:pt x="114527" y="28665"/>
                  <a:pt x="113550" y="28665"/>
                  <a:pt x="113745" y="28103"/>
                </a:cubicBezTo>
                <a:cubicBezTo>
                  <a:pt x="113745" y="27259"/>
                  <a:pt x="114136" y="27259"/>
                  <a:pt x="114723" y="26416"/>
                </a:cubicBezTo>
                <a:cubicBezTo>
                  <a:pt x="115309" y="25573"/>
                  <a:pt x="115504" y="25011"/>
                  <a:pt x="115504" y="25011"/>
                </a:cubicBezTo>
                <a:cubicBezTo>
                  <a:pt x="115309" y="23325"/>
                  <a:pt x="115309" y="23325"/>
                  <a:pt x="115309" y="23325"/>
                </a:cubicBezTo>
                <a:cubicBezTo>
                  <a:pt x="115309" y="23325"/>
                  <a:pt x="115309" y="22201"/>
                  <a:pt x="115114" y="22201"/>
                </a:cubicBezTo>
                <a:cubicBezTo>
                  <a:pt x="115114" y="21920"/>
                  <a:pt x="113941" y="18548"/>
                  <a:pt x="113941" y="18548"/>
                </a:cubicBezTo>
                <a:cubicBezTo>
                  <a:pt x="113941" y="18548"/>
                  <a:pt x="112768" y="17985"/>
                  <a:pt x="112573" y="18548"/>
                </a:cubicBezTo>
                <a:cubicBezTo>
                  <a:pt x="112573" y="19110"/>
                  <a:pt x="112182" y="20234"/>
                  <a:pt x="112182" y="20234"/>
                </a:cubicBezTo>
                <a:cubicBezTo>
                  <a:pt x="110814" y="20234"/>
                  <a:pt x="110814" y="20234"/>
                  <a:pt x="110814" y="20234"/>
                </a:cubicBezTo>
                <a:cubicBezTo>
                  <a:pt x="110032" y="19391"/>
                  <a:pt x="110032" y="19391"/>
                  <a:pt x="110032" y="19391"/>
                </a:cubicBezTo>
                <a:cubicBezTo>
                  <a:pt x="108469" y="18829"/>
                  <a:pt x="108469" y="18829"/>
                  <a:pt x="108469" y="18829"/>
                </a:cubicBezTo>
                <a:cubicBezTo>
                  <a:pt x="108469" y="18829"/>
                  <a:pt x="108273" y="19110"/>
                  <a:pt x="108078" y="19391"/>
                </a:cubicBezTo>
                <a:cubicBezTo>
                  <a:pt x="108078" y="19672"/>
                  <a:pt x="106514" y="18266"/>
                  <a:pt x="106514" y="18266"/>
                </a:cubicBezTo>
                <a:cubicBezTo>
                  <a:pt x="106514" y="18266"/>
                  <a:pt x="105928" y="19391"/>
                  <a:pt x="105732" y="19672"/>
                </a:cubicBezTo>
                <a:cubicBezTo>
                  <a:pt x="105732" y="19672"/>
                  <a:pt x="104169" y="19110"/>
                  <a:pt x="104169" y="19110"/>
                </a:cubicBezTo>
                <a:cubicBezTo>
                  <a:pt x="102605" y="19391"/>
                  <a:pt x="102605" y="19391"/>
                  <a:pt x="102605" y="19391"/>
                </a:cubicBezTo>
                <a:cubicBezTo>
                  <a:pt x="101237" y="19672"/>
                  <a:pt x="101237" y="19672"/>
                  <a:pt x="101237" y="19672"/>
                </a:cubicBezTo>
                <a:cubicBezTo>
                  <a:pt x="100065" y="18829"/>
                  <a:pt x="100065" y="18829"/>
                  <a:pt x="100065" y="18829"/>
                </a:cubicBezTo>
                <a:cubicBezTo>
                  <a:pt x="99674" y="19672"/>
                  <a:pt x="99674" y="19672"/>
                  <a:pt x="99674" y="19672"/>
                </a:cubicBezTo>
                <a:cubicBezTo>
                  <a:pt x="99869" y="21077"/>
                  <a:pt x="99869" y="21077"/>
                  <a:pt x="99869" y="21077"/>
                </a:cubicBezTo>
                <a:cubicBezTo>
                  <a:pt x="98892" y="21920"/>
                  <a:pt x="98892" y="21920"/>
                  <a:pt x="98892" y="21920"/>
                </a:cubicBezTo>
                <a:cubicBezTo>
                  <a:pt x="97719" y="20796"/>
                  <a:pt x="97719" y="20796"/>
                  <a:pt x="97719" y="20796"/>
                </a:cubicBezTo>
                <a:cubicBezTo>
                  <a:pt x="96742" y="20515"/>
                  <a:pt x="96742" y="20515"/>
                  <a:pt x="96742" y="20515"/>
                </a:cubicBezTo>
                <a:cubicBezTo>
                  <a:pt x="95374" y="18548"/>
                  <a:pt x="95374" y="18548"/>
                  <a:pt x="95374" y="18548"/>
                </a:cubicBezTo>
                <a:cubicBezTo>
                  <a:pt x="94201" y="17985"/>
                  <a:pt x="94201" y="17985"/>
                  <a:pt x="94201" y="17985"/>
                </a:cubicBezTo>
                <a:cubicBezTo>
                  <a:pt x="93029" y="17142"/>
                  <a:pt x="93029" y="17142"/>
                  <a:pt x="93029" y="17142"/>
                </a:cubicBezTo>
                <a:cubicBezTo>
                  <a:pt x="93029" y="17142"/>
                  <a:pt x="92442" y="19391"/>
                  <a:pt x="92247" y="19672"/>
                </a:cubicBezTo>
                <a:cubicBezTo>
                  <a:pt x="92052" y="19672"/>
                  <a:pt x="91074" y="20234"/>
                  <a:pt x="90879" y="20234"/>
                </a:cubicBezTo>
                <a:cubicBezTo>
                  <a:pt x="90488" y="20515"/>
                  <a:pt x="90293" y="21920"/>
                  <a:pt x="90293" y="21920"/>
                </a:cubicBezTo>
                <a:cubicBezTo>
                  <a:pt x="89315" y="22763"/>
                  <a:pt x="89315" y="22763"/>
                  <a:pt x="89315" y="22763"/>
                </a:cubicBezTo>
                <a:cubicBezTo>
                  <a:pt x="89315" y="22763"/>
                  <a:pt x="88729" y="22201"/>
                  <a:pt x="88338" y="22201"/>
                </a:cubicBezTo>
                <a:cubicBezTo>
                  <a:pt x="88143" y="22201"/>
                  <a:pt x="87947" y="22482"/>
                  <a:pt x="87947" y="22482"/>
                </a:cubicBezTo>
                <a:cubicBezTo>
                  <a:pt x="87557" y="23325"/>
                  <a:pt x="87557" y="23325"/>
                  <a:pt x="87557" y="23325"/>
                </a:cubicBezTo>
                <a:cubicBezTo>
                  <a:pt x="87557" y="23325"/>
                  <a:pt x="87361" y="23325"/>
                  <a:pt x="86775" y="22763"/>
                </a:cubicBezTo>
                <a:cubicBezTo>
                  <a:pt x="86384" y="22482"/>
                  <a:pt x="85798" y="21920"/>
                  <a:pt x="85798" y="21920"/>
                </a:cubicBezTo>
                <a:cubicBezTo>
                  <a:pt x="85211" y="21639"/>
                  <a:pt x="85211" y="21639"/>
                  <a:pt x="85211" y="21639"/>
                </a:cubicBezTo>
                <a:cubicBezTo>
                  <a:pt x="85211" y="21639"/>
                  <a:pt x="83452" y="22763"/>
                  <a:pt x="83257" y="23044"/>
                </a:cubicBezTo>
                <a:cubicBezTo>
                  <a:pt x="83257" y="23325"/>
                  <a:pt x="82866" y="24168"/>
                  <a:pt x="82866" y="24168"/>
                </a:cubicBezTo>
                <a:cubicBezTo>
                  <a:pt x="81889" y="23044"/>
                  <a:pt x="81889" y="23044"/>
                  <a:pt x="81889" y="23044"/>
                </a:cubicBezTo>
                <a:cubicBezTo>
                  <a:pt x="80716" y="21920"/>
                  <a:pt x="80716" y="21920"/>
                  <a:pt x="80716" y="21920"/>
                </a:cubicBezTo>
                <a:cubicBezTo>
                  <a:pt x="80521" y="19953"/>
                  <a:pt x="80521" y="19953"/>
                  <a:pt x="80521" y="19953"/>
                </a:cubicBezTo>
                <a:cubicBezTo>
                  <a:pt x="78371" y="17142"/>
                  <a:pt x="78371" y="17142"/>
                  <a:pt x="78371" y="17142"/>
                </a:cubicBezTo>
                <a:cubicBezTo>
                  <a:pt x="77980" y="14332"/>
                  <a:pt x="77980" y="14332"/>
                  <a:pt x="77980" y="14332"/>
                </a:cubicBezTo>
                <a:cubicBezTo>
                  <a:pt x="76416" y="12646"/>
                  <a:pt x="76416" y="12646"/>
                  <a:pt x="76416" y="12646"/>
                </a:cubicBezTo>
                <a:cubicBezTo>
                  <a:pt x="75439" y="14332"/>
                  <a:pt x="75439" y="14332"/>
                  <a:pt x="75439" y="14332"/>
                </a:cubicBezTo>
                <a:cubicBezTo>
                  <a:pt x="73876" y="14051"/>
                  <a:pt x="73876" y="14051"/>
                  <a:pt x="73876" y="14051"/>
                </a:cubicBezTo>
                <a:cubicBezTo>
                  <a:pt x="72312" y="14613"/>
                  <a:pt x="72312" y="14613"/>
                  <a:pt x="72312" y="14613"/>
                </a:cubicBezTo>
                <a:cubicBezTo>
                  <a:pt x="72312" y="14613"/>
                  <a:pt x="71335" y="16018"/>
                  <a:pt x="71335" y="15456"/>
                </a:cubicBezTo>
                <a:cubicBezTo>
                  <a:pt x="71140" y="14894"/>
                  <a:pt x="71530" y="13770"/>
                  <a:pt x="71530" y="13208"/>
                </a:cubicBezTo>
                <a:cubicBezTo>
                  <a:pt x="71335" y="12927"/>
                  <a:pt x="70358" y="13770"/>
                  <a:pt x="70553" y="12646"/>
                </a:cubicBezTo>
                <a:cubicBezTo>
                  <a:pt x="70749" y="12084"/>
                  <a:pt x="70553" y="11241"/>
                  <a:pt x="70358" y="10960"/>
                </a:cubicBezTo>
                <a:cubicBezTo>
                  <a:pt x="69967" y="10398"/>
                  <a:pt x="68794" y="10398"/>
                  <a:pt x="69185" y="9274"/>
                </a:cubicBezTo>
                <a:cubicBezTo>
                  <a:pt x="69576" y="8430"/>
                  <a:pt x="70553" y="7868"/>
                  <a:pt x="70553" y="7868"/>
                </a:cubicBezTo>
                <a:cubicBezTo>
                  <a:pt x="70553" y="7306"/>
                  <a:pt x="70553" y="7306"/>
                  <a:pt x="70553" y="7306"/>
                </a:cubicBezTo>
                <a:cubicBezTo>
                  <a:pt x="69771" y="6182"/>
                  <a:pt x="69771" y="6182"/>
                  <a:pt x="69771" y="6182"/>
                </a:cubicBezTo>
                <a:cubicBezTo>
                  <a:pt x="67622" y="4777"/>
                  <a:pt x="67622" y="4777"/>
                  <a:pt x="67622" y="4777"/>
                </a:cubicBezTo>
                <a:cubicBezTo>
                  <a:pt x="67622" y="4777"/>
                  <a:pt x="67426" y="3091"/>
                  <a:pt x="67035" y="3091"/>
                </a:cubicBezTo>
                <a:cubicBezTo>
                  <a:pt x="66840" y="2810"/>
                  <a:pt x="66254" y="1967"/>
                  <a:pt x="66254" y="1967"/>
                </a:cubicBezTo>
                <a:cubicBezTo>
                  <a:pt x="66254" y="1967"/>
                  <a:pt x="65667" y="843"/>
                  <a:pt x="64885" y="562"/>
                </a:cubicBezTo>
                <a:cubicBezTo>
                  <a:pt x="64104" y="0"/>
                  <a:pt x="63517" y="2529"/>
                  <a:pt x="63517" y="2529"/>
                </a:cubicBezTo>
                <a:cubicBezTo>
                  <a:pt x="62736" y="1405"/>
                  <a:pt x="62736" y="1405"/>
                  <a:pt x="62736" y="1405"/>
                </a:cubicBezTo>
                <a:cubicBezTo>
                  <a:pt x="61172" y="2248"/>
                  <a:pt x="61172" y="2248"/>
                  <a:pt x="61172" y="2248"/>
                </a:cubicBezTo>
                <a:cubicBezTo>
                  <a:pt x="59999" y="4777"/>
                  <a:pt x="59999" y="4777"/>
                  <a:pt x="59999" y="4777"/>
                </a:cubicBezTo>
                <a:cubicBezTo>
                  <a:pt x="59218" y="5058"/>
                  <a:pt x="59218" y="5058"/>
                  <a:pt x="59218" y="5058"/>
                </a:cubicBezTo>
                <a:cubicBezTo>
                  <a:pt x="58045" y="5339"/>
                  <a:pt x="58045" y="5339"/>
                  <a:pt x="58045" y="5339"/>
                </a:cubicBezTo>
                <a:cubicBezTo>
                  <a:pt x="56286" y="5901"/>
                  <a:pt x="56286" y="5901"/>
                  <a:pt x="56286" y="5901"/>
                </a:cubicBezTo>
                <a:cubicBezTo>
                  <a:pt x="55895" y="7587"/>
                  <a:pt x="55895" y="7587"/>
                  <a:pt x="55895" y="7587"/>
                </a:cubicBezTo>
                <a:cubicBezTo>
                  <a:pt x="56091" y="9274"/>
                  <a:pt x="56091" y="9274"/>
                  <a:pt x="56091" y="9274"/>
                </a:cubicBezTo>
                <a:cubicBezTo>
                  <a:pt x="55114" y="10398"/>
                  <a:pt x="55114" y="10398"/>
                  <a:pt x="55114" y="10398"/>
                </a:cubicBezTo>
                <a:cubicBezTo>
                  <a:pt x="52768" y="10117"/>
                  <a:pt x="52768" y="10117"/>
                  <a:pt x="52768" y="10117"/>
                </a:cubicBezTo>
                <a:cubicBezTo>
                  <a:pt x="51205" y="10679"/>
                  <a:pt x="51205" y="10679"/>
                  <a:pt x="51205" y="10679"/>
                </a:cubicBezTo>
                <a:cubicBezTo>
                  <a:pt x="50423" y="12365"/>
                  <a:pt x="50423" y="12365"/>
                  <a:pt x="50423" y="12365"/>
                </a:cubicBezTo>
                <a:cubicBezTo>
                  <a:pt x="48078" y="12365"/>
                  <a:pt x="48078" y="12365"/>
                  <a:pt x="48078" y="12365"/>
                </a:cubicBezTo>
                <a:cubicBezTo>
                  <a:pt x="47687" y="15737"/>
                  <a:pt x="47687" y="15737"/>
                  <a:pt x="47687" y="15737"/>
                </a:cubicBezTo>
                <a:cubicBezTo>
                  <a:pt x="47100" y="17985"/>
                  <a:pt x="47100" y="17985"/>
                  <a:pt x="47100" y="17985"/>
                </a:cubicBezTo>
                <a:cubicBezTo>
                  <a:pt x="46514" y="20515"/>
                  <a:pt x="46514" y="20515"/>
                  <a:pt x="46514" y="20515"/>
                </a:cubicBezTo>
                <a:cubicBezTo>
                  <a:pt x="46905" y="21920"/>
                  <a:pt x="46905" y="21920"/>
                  <a:pt x="46905" y="21920"/>
                </a:cubicBezTo>
                <a:cubicBezTo>
                  <a:pt x="47491" y="23887"/>
                  <a:pt x="47491" y="23887"/>
                  <a:pt x="47491" y="23887"/>
                </a:cubicBezTo>
                <a:cubicBezTo>
                  <a:pt x="48664" y="25854"/>
                  <a:pt x="48664" y="25854"/>
                  <a:pt x="48664" y="25854"/>
                </a:cubicBezTo>
                <a:cubicBezTo>
                  <a:pt x="48664" y="25854"/>
                  <a:pt x="48664" y="25854"/>
                  <a:pt x="48664" y="25854"/>
                </a:cubicBezTo>
                <a:cubicBezTo>
                  <a:pt x="47491" y="26416"/>
                  <a:pt x="47491" y="26416"/>
                  <a:pt x="47491" y="26416"/>
                </a:cubicBezTo>
                <a:cubicBezTo>
                  <a:pt x="46710" y="26697"/>
                  <a:pt x="46710" y="26697"/>
                  <a:pt x="46710" y="26697"/>
                </a:cubicBezTo>
                <a:cubicBezTo>
                  <a:pt x="45928" y="25011"/>
                  <a:pt x="45928" y="25011"/>
                  <a:pt x="45928" y="25011"/>
                </a:cubicBezTo>
                <a:cubicBezTo>
                  <a:pt x="44755" y="24449"/>
                  <a:pt x="44755" y="24449"/>
                  <a:pt x="44755" y="24449"/>
                </a:cubicBezTo>
                <a:cubicBezTo>
                  <a:pt x="43387" y="25292"/>
                  <a:pt x="43387" y="25292"/>
                  <a:pt x="43387" y="25292"/>
                </a:cubicBezTo>
                <a:cubicBezTo>
                  <a:pt x="42019" y="25854"/>
                  <a:pt x="42019" y="25854"/>
                  <a:pt x="42019" y="25854"/>
                </a:cubicBezTo>
                <a:cubicBezTo>
                  <a:pt x="41628" y="25854"/>
                  <a:pt x="41628" y="25854"/>
                  <a:pt x="41628" y="25854"/>
                </a:cubicBezTo>
                <a:cubicBezTo>
                  <a:pt x="41237" y="26978"/>
                  <a:pt x="41237" y="26978"/>
                  <a:pt x="41237" y="26978"/>
                </a:cubicBezTo>
                <a:cubicBezTo>
                  <a:pt x="40065" y="27822"/>
                  <a:pt x="40065" y="27822"/>
                  <a:pt x="40065" y="27822"/>
                </a:cubicBezTo>
                <a:cubicBezTo>
                  <a:pt x="40065" y="27822"/>
                  <a:pt x="39674" y="27259"/>
                  <a:pt x="39478" y="26978"/>
                </a:cubicBezTo>
                <a:cubicBezTo>
                  <a:pt x="39283" y="26697"/>
                  <a:pt x="38697" y="26135"/>
                  <a:pt x="38697" y="26135"/>
                </a:cubicBezTo>
                <a:cubicBezTo>
                  <a:pt x="38697" y="26135"/>
                  <a:pt x="38501" y="25573"/>
                  <a:pt x="38306" y="25292"/>
                </a:cubicBezTo>
                <a:cubicBezTo>
                  <a:pt x="38110" y="25292"/>
                  <a:pt x="36938" y="26416"/>
                  <a:pt x="36938" y="26416"/>
                </a:cubicBezTo>
                <a:cubicBezTo>
                  <a:pt x="36938" y="26416"/>
                  <a:pt x="35960" y="27259"/>
                  <a:pt x="35960" y="27540"/>
                </a:cubicBezTo>
                <a:cubicBezTo>
                  <a:pt x="36156" y="27540"/>
                  <a:pt x="35960" y="28946"/>
                  <a:pt x="35960" y="28946"/>
                </a:cubicBezTo>
                <a:cubicBezTo>
                  <a:pt x="34592" y="27259"/>
                  <a:pt x="34592" y="27259"/>
                  <a:pt x="34592" y="27259"/>
                </a:cubicBezTo>
                <a:cubicBezTo>
                  <a:pt x="33615" y="28384"/>
                  <a:pt x="33615" y="28384"/>
                  <a:pt x="33615" y="28384"/>
                </a:cubicBezTo>
                <a:cubicBezTo>
                  <a:pt x="32833" y="27540"/>
                  <a:pt x="32833" y="27540"/>
                  <a:pt x="32833" y="27540"/>
                </a:cubicBezTo>
                <a:cubicBezTo>
                  <a:pt x="32442" y="27259"/>
                  <a:pt x="32442" y="27259"/>
                  <a:pt x="32442" y="27259"/>
                </a:cubicBezTo>
                <a:cubicBezTo>
                  <a:pt x="31270" y="29227"/>
                  <a:pt x="31270" y="29227"/>
                  <a:pt x="31270" y="29227"/>
                </a:cubicBezTo>
                <a:cubicBezTo>
                  <a:pt x="30488" y="28665"/>
                  <a:pt x="30488" y="28665"/>
                  <a:pt x="30488" y="28665"/>
                </a:cubicBezTo>
                <a:cubicBezTo>
                  <a:pt x="30097" y="30632"/>
                  <a:pt x="30097" y="30632"/>
                  <a:pt x="30097" y="30632"/>
                </a:cubicBezTo>
                <a:cubicBezTo>
                  <a:pt x="29120" y="29508"/>
                  <a:pt x="29120" y="29508"/>
                  <a:pt x="29120" y="29508"/>
                </a:cubicBezTo>
                <a:cubicBezTo>
                  <a:pt x="29120" y="29508"/>
                  <a:pt x="28143" y="29227"/>
                  <a:pt x="27947" y="29227"/>
                </a:cubicBezTo>
                <a:cubicBezTo>
                  <a:pt x="27752" y="29227"/>
                  <a:pt x="27166" y="30351"/>
                  <a:pt x="27166" y="30351"/>
                </a:cubicBezTo>
                <a:cubicBezTo>
                  <a:pt x="26188" y="29227"/>
                  <a:pt x="26188" y="29227"/>
                  <a:pt x="26188" y="29227"/>
                </a:cubicBezTo>
                <a:cubicBezTo>
                  <a:pt x="25407" y="28384"/>
                  <a:pt x="25407" y="28384"/>
                  <a:pt x="25407" y="28384"/>
                </a:cubicBezTo>
                <a:cubicBezTo>
                  <a:pt x="25407" y="28384"/>
                  <a:pt x="23257" y="28665"/>
                  <a:pt x="23061" y="28665"/>
                </a:cubicBezTo>
                <a:cubicBezTo>
                  <a:pt x="22866" y="28665"/>
                  <a:pt x="21498" y="28384"/>
                  <a:pt x="21498" y="28384"/>
                </a:cubicBezTo>
                <a:cubicBezTo>
                  <a:pt x="19739" y="28946"/>
                  <a:pt x="19739" y="28946"/>
                  <a:pt x="19739" y="28946"/>
                </a:cubicBezTo>
                <a:cubicBezTo>
                  <a:pt x="17198" y="28946"/>
                  <a:pt x="17198" y="28946"/>
                  <a:pt x="17198" y="28946"/>
                </a:cubicBezTo>
                <a:cubicBezTo>
                  <a:pt x="14853" y="29227"/>
                  <a:pt x="14853" y="29227"/>
                  <a:pt x="14853" y="29227"/>
                </a:cubicBezTo>
                <a:cubicBezTo>
                  <a:pt x="13094" y="29227"/>
                  <a:pt x="13094" y="29227"/>
                  <a:pt x="13094" y="29227"/>
                </a:cubicBezTo>
                <a:cubicBezTo>
                  <a:pt x="11726" y="30632"/>
                  <a:pt x="11726" y="30632"/>
                  <a:pt x="11726" y="30632"/>
                </a:cubicBezTo>
                <a:cubicBezTo>
                  <a:pt x="10358" y="30913"/>
                  <a:pt x="10358" y="30913"/>
                  <a:pt x="10358" y="30913"/>
                </a:cubicBezTo>
                <a:cubicBezTo>
                  <a:pt x="8794" y="31194"/>
                  <a:pt x="8794" y="31194"/>
                  <a:pt x="8794" y="31194"/>
                </a:cubicBezTo>
                <a:cubicBezTo>
                  <a:pt x="8599" y="31194"/>
                  <a:pt x="8599" y="31194"/>
                  <a:pt x="8599" y="31194"/>
                </a:cubicBezTo>
                <a:cubicBezTo>
                  <a:pt x="8403" y="31475"/>
                  <a:pt x="8403" y="31475"/>
                  <a:pt x="8403" y="31475"/>
                </a:cubicBezTo>
                <a:cubicBezTo>
                  <a:pt x="7817" y="32037"/>
                  <a:pt x="7817" y="32037"/>
                  <a:pt x="7817" y="32037"/>
                </a:cubicBezTo>
                <a:cubicBezTo>
                  <a:pt x="7817" y="32318"/>
                  <a:pt x="7817" y="32318"/>
                  <a:pt x="7817" y="32318"/>
                </a:cubicBezTo>
                <a:cubicBezTo>
                  <a:pt x="7426" y="32880"/>
                  <a:pt x="7426" y="32880"/>
                  <a:pt x="7426" y="32880"/>
                </a:cubicBezTo>
                <a:cubicBezTo>
                  <a:pt x="7231" y="34285"/>
                  <a:pt x="7231" y="34285"/>
                  <a:pt x="7231" y="34285"/>
                </a:cubicBezTo>
                <a:cubicBezTo>
                  <a:pt x="7035" y="34847"/>
                  <a:pt x="6644" y="35409"/>
                  <a:pt x="6449" y="35971"/>
                </a:cubicBezTo>
                <a:cubicBezTo>
                  <a:pt x="6449" y="35971"/>
                  <a:pt x="6449" y="35971"/>
                  <a:pt x="6449" y="35971"/>
                </a:cubicBezTo>
                <a:cubicBezTo>
                  <a:pt x="6449" y="35971"/>
                  <a:pt x="5863" y="35690"/>
                  <a:pt x="5863" y="36252"/>
                </a:cubicBezTo>
                <a:cubicBezTo>
                  <a:pt x="5863" y="36533"/>
                  <a:pt x="5863" y="36533"/>
                  <a:pt x="5863" y="36533"/>
                </a:cubicBezTo>
                <a:cubicBezTo>
                  <a:pt x="5276" y="36814"/>
                  <a:pt x="4299" y="36252"/>
                  <a:pt x="4299" y="36252"/>
                </a:cubicBezTo>
                <a:cubicBezTo>
                  <a:pt x="3322" y="37096"/>
                  <a:pt x="3322" y="37096"/>
                  <a:pt x="3322" y="37096"/>
                </a:cubicBezTo>
                <a:cubicBezTo>
                  <a:pt x="3322" y="37377"/>
                  <a:pt x="3322" y="37658"/>
                  <a:pt x="3517" y="37658"/>
                </a:cubicBezTo>
                <a:cubicBezTo>
                  <a:pt x="3713" y="37939"/>
                  <a:pt x="3713" y="37939"/>
                  <a:pt x="3713" y="38220"/>
                </a:cubicBezTo>
                <a:cubicBezTo>
                  <a:pt x="3908" y="38220"/>
                  <a:pt x="3908" y="38501"/>
                  <a:pt x="3908" y="38501"/>
                </a:cubicBezTo>
                <a:cubicBezTo>
                  <a:pt x="4299" y="39906"/>
                  <a:pt x="4299" y="39906"/>
                  <a:pt x="4299" y="39906"/>
                </a:cubicBezTo>
                <a:cubicBezTo>
                  <a:pt x="4299" y="41030"/>
                  <a:pt x="4299" y="41030"/>
                  <a:pt x="4299" y="41030"/>
                </a:cubicBezTo>
                <a:cubicBezTo>
                  <a:pt x="4299" y="41030"/>
                  <a:pt x="4299" y="41873"/>
                  <a:pt x="4690" y="41873"/>
                </a:cubicBezTo>
                <a:cubicBezTo>
                  <a:pt x="5081" y="41873"/>
                  <a:pt x="5276" y="42154"/>
                  <a:pt x="5276" y="42716"/>
                </a:cubicBezTo>
                <a:cubicBezTo>
                  <a:pt x="5276" y="43278"/>
                  <a:pt x="6254" y="43840"/>
                  <a:pt x="6254" y="43840"/>
                </a:cubicBezTo>
                <a:cubicBezTo>
                  <a:pt x="6254" y="43840"/>
                  <a:pt x="6254" y="44964"/>
                  <a:pt x="6449" y="45245"/>
                </a:cubicBezTo>
                <a:cubicBezTo>
                  <a:pt x="6840" y="45526"/>
                  <a:pt x="7231" y="45807"/>
                  <a:pt x="7817" y="45807"/>
                </a:cubicBezTo>
                <a:cubicBezTo>
                  <a:pt x="8403" y="46088"/>
                  <a:pt x="8208" y="47213"/>
                  <a:pt x="8599" y="47494"/>
                </a:cubicBezTo>
                <a:cubicBezTo>
                  <a:pt x="8990" y="47775"/>
                  <a:pt x="9381" y="48337"/>
                  <a:pt x="8990" y="48337"/>
                </a:cubicBezTo>
                <a:cubicBezTo>
                  <a:pt x="8794" y="48618"/>
                  <a:pt x="8208" y="48618"/>
                  <a:pt x="8208" y="48618"/>
                </a:cubicBezTo>
                <a:cubicBezTo>
                  <a:pt x="8208" y="48618"/>
                  <a:pt x="8013" y="48899"/>
                  <a:pt x="8013" y="49461"/>
                </a:cubicBezTo>
                <a:cubicBezTo>
                  <a:pt x="8208" y="49742"/>
                  <a:pt x="8208" y="49742"/>
                  <a:pt x="8208" y="49742"/>
                </a:cubicBezTo>
                <a:cubicBezTo>
                  <a:pt x="8990" y="51147"/>
                  <a:pt x="8990" y="51147"/>
                  <a:pt x="8990" y="51147"/>
                </a:cubicBezTo>
                <a:cubicBezTo>
                  <a:pt x="8990" y="52833"/>
                  <a:pt x="8990" y="52833"/>
                  <a:pt x="8990" y="52833"/>
                </a:cubicBezTo>
                <a:cubicBezTo>
                  <a:pt x="8990" y="52833"/>
                  <a:pt x="8990" y="53395"/>
                  <a:pt x="8990" y="53957"/>
                </a:cubicBezTo>
                <a:cubicBezTo>
                  <a:pt x="8990" y="54238"/>
                  <a:pt x="8794" y="54800"/>
                  <a:pt x="8403" y="54800"/>
                </a:cubicBezTo>
                <a:cubicBezTo>
                  <a:pt x="8403" y="54800"/>
                  <a:pt x="8403" y="54800"/>
                  <a:pt x="8403" y="54800"/>
                </a:cubicBezTo>
                <a:cubicBezTo>
                  <a:pt x="8403" y="54800"/>
                  <a:pt x="8403" y="54800"/>
                  <a:pt x="8403" y="54800"/>
                </a:cubicBezTo>
                <a:cubicBezTo>
                  <a:pt x="8208" y="54800"/>
                  <a:pt x="8208" y="54800"/>
                  <a:pt x="8208" y="54800"/>
                </a:cubicBezTo>
                <a:cubicBezTo>
                  <a:pt x="8013" y="55081"/>
                  <a:pt x="8013" y="55644"/>
                  <a:pt x="7817" y="55644"/>
                </a:cubicBezTo>
                <a:cubicBezTo>
                  <a:pt x="7622" y="55925"/>
                  <a:pt x="7231" y="55081"/>
                  <a:pt x="7035" y="55925"/>
                </a:cubicBezTo>
                <a:cubicBezTo>
                  <a:pt x="6840" y="57049"/>
                  <a:pt x="6449" y="57892"/>
                  <a:pt x="6449" y="58173"/>
                </a:cubicBezTo>
                <a:cubicBezTo>
                  <a:pt x="6254" y="58454"/>
                  <a:pt x="5667" y="58735"/>
                  <a:pt x="5667" y="59297"/>
                </a:cubicBezTo>
                <a:cubicBezTo>
                  <a:pt x="5472" y="59859"/>
                  <a:pt x="5472" y="59297"/>
                  <a:pt x="5081" y="60702"/>
                </a:cubicBezTo>
                <a:cubicBezTo>
                  <a:pt x="4690" y="62107"/>
                  <a:pt x="4495" y="62669"/>
                  <a:pt x="4495" y="62669"/>
                </a:cubicBezTo>
                <a:cubicBezTo>
                  <a:pt x="2736" y="66042"/>
                  <a:pt x="2736" y="66042"/>
                  <a:pt x="2736" y="66042"/>
                </a:cubicBezTo>
                <a:cubicBezTo>
                  <a:pt x="2736" y="66042"/>
                  <a:pt x="1758" y="68290"/>
                  <a:pt x="1758" y="68571"/>
                </a:cubicBezTo>
                <a:cubicBezTo>
                  <a:pt x="1758" y="68852"/>
                  <a:pt x="1758" y="69976"/>
                  <a:pt x="1758" y="69976"/>
                </a:cubicBezTo>
                <a:cubicBezTo>
                  <a:pt x="2540" y="71100"/>
                  <a:pt x="2540" y="71100"/>
                  <a:pt x="2540" y="71100"/>
                </a:cubicBezTo>
                <a:cubicBezTo>
                  <a:pt x="2540" y="72224"/>
                  <a:pt x="2540" y="72224"/>
                  <a:pt x="2540" y="72224"/>
                </a:cubicBezTo>
                <a:cubicBezTo>
                  <a:pt x="2540" y="72224"/>
                  <a:pt x="2540" y="73067"/>
                  <a:pt x="2736" y="73348"/>
                </a:cubicBezTo>
                <a:cubicBezTo>
                  <a:pt x="2931" y="73348"/>
                  <a:pt x="2931" y="73348"/>
                  <a:pt x="2931" y="73348"/>
                </a:cubicBezTo>
                <a:cubicBezTo>
                  <a:pt x="2736" y="74192"/>
                  <a:pt x="2736" y="74192"/>
                  <a:pt x="2736" y="74192"/>
                </a:cubicBezTo>
                <a:cubicBezTo>
                  <a:pt x="2736" y="74192"/>
                  <a:pt x="2931" y="75035"/>
                  <a:pt x="3127" y="75035"/>
                </a:cubicBezTo>
                <a:cubicBezTo>
                  <a:pt x="3127" y="75035"/>
                  <a:pt x="3517" y="75316"/>
                  <a:pt x="3517" y="75316"/>
                </a:cubicBezTo>
                <a:cubicBezTo>
                  <a:pt x="3517" y="75316"/>
                  <a:pt x="3908" y="75878"/>
                  <a:pt x="3908" y="75878"/>
                </a:cubicBezTo>
                <a:cubicBezTo>
                  <a:pt x="4104" y="76159"/>
                  <a:pt x="3908" y="76721"/>
                  <a:pt x="3908" y="76721"/>
                </a:cubicBezTo>
                <a:cubicBezTo>
                  <a:pt x="3908" y="76721"/>
                  <a:pt x="3908" y="77002"/>
                  <a:pt x="3713" y="77002"/>
                </a:cubicBezTo>
                <a:cubicBezTo>
                  <a:pt x="3517" y="77002"/>
                  <a:pt x="3517" y="77002"/>
                  <a:pt x="3127" y="77002"/>
                </a:cubicBezTo>
                <a:cubicBezTo>
                  <a:pt x="3127" y="76721"/>
                  <a:pt x="3127" y="76721"/>
                  <a:pt x="2931" y="76721"/>
                </a:cubicBezTo>
                <a:cubicBezTo>
                  <a:pt x="2540" y="76721"/>
                  <a:pt x="2540" y="76721"/>
                  <a:pt x="2540" y="76721"/>
                </a:cubicBezTo>
                <a:cubicBezTo>
                  <a:pt x="2345" y="76721"/>
                  <a:pt x="2345" y="76721"/>
                  <a:pt x="2149" y="76721"/>
                </a:cubicBezTo>
                <a:cubicBezTo>
                  <a:pt x="1954" y="76721"/>
                  <a:pt x="1954" y="76721"/>
                  <a:pt x="1954" y="76721"/>
                </a:cubicBezTo>
                <a:cubicBezTo>
                  <a:pt x="1758" y="76721"/>
                  <a:pt x="1758" y="76721"/>
                  <a:pt x="1563" y="77002"/>
                </a:cubicBezTo>
                <a:cubicBezTo>
                  <a:pt x="1563" y="77283"/>
                  <a:pt x="1563" y="77283"/>
                  <a:pt x="1563" y="77283"/>
                </a:cubicBezTo>
                <a:cubicBezTo>
                  <a:pt x="1563" y="77283"/>
                  <a:pt x="1368" y="77564"/>
                  <a:pt x="1368" y="77845"/>
                </a:cubicBezTo>
                <a:cubicBezTo>
                  <a:pt x="1172" y="77845"/>
                  <a:pt x="1172" y="78407"/>
                  <a:pt x="1172" y="78407"/>
                </a:cubicBezTo>
                <a:cubicBezTo>
                  <a:pt x="1172" y="78407"/>
                  <a:pt x="1172" y="78688"/>
                  <a:pt x="1172" y="78688"/>
                </a:cubicBezTo>
                <a:cubicBezTo>
                  <a:pt x="1172" y="78688"/>
                  <a:pt x="1172" y="79250"/>
                  <a:pt x="1172" y="79250"/>
                </a:cubicBezTo>
                <a:cubicBezTo>
                  <a:pt x="977" y="79812"/>
                  <a:pt x="977" y="79812"/>
                  <a:pt x="977" y="79812"/>
                </a:cubicBezTo>
                <a:cubicBezTo>
                  <a:pt x="977" y="79812"/>
                  <a:pt x="781" y="80093"/>
                  <a:pt x="977" y="80374"/>
                </a:cubicBezTo>
                <a:cubicBezTo>
                  <a:pt x="977" y="80374"/>
                  <a:pt x="977" y="80655"/>
                  <a:pt x="977" y="80655"/>
                </a:cubicBezTo>
                <a:cubicBezTo>
                  <a:pt x="1172" y="80936"/>
                  <a:pt x="1172" y="80936"/>
                  <a:pt x="1172" y="80936"/>
                </a:cubicBezTo>
                <a:cubicBezTo>
                  <a:pt x="781" y="81498"/>
                  <a:pt x="781" y="81498"/>
                  <a:pt x="781" y="81498"/>
                </a:cubicBezTo>
                <a:cubicBezTo>
                  <a:pt x="781" y="82060"/>
                  <a:pt x="781" y="82060"/>
                  <a:pt x="781" y="82060"/>
                </a:cubicBezTo>
                <a:cubicBezTo>
                  <a:pt x="781" y="82060"/>
                  <a:pt x="977" y="82341"/>
                  <a:pt x="781" y="82622"/>
                </a:cubicBezTo>
                <a:cubicBezTo>
                  <a:pt x="781" y="82622"/>
                  <a:pt x="586" y="82903"/>
                  <a:pt x="586" y="82903"/>
                </a:cubicBezTo>
                <a:cubicBezTo>
                  <a:pt x="586" y="82903"/>
                  <a:pt x="195" y="83466"/>
                  <a:pt x="195" y="83466"/>
                </a:cubicBezTo>
                <a:cubicBezTo>
                  <a:pt x="195" y="83466"/>
                  <a:pt x="195" y="83747"/>
                  <a:pt x="195" y="83747"/>
                </a:cubicBezTo>
                <a:cubicBezTo>
                  <a:pt x="195" y="83747"/>
                  <a:pt x="0" y="84309"/>
                  <a:pt x="0" y="84309"/>
                </a:cubicBezTo>
                <a:cubicBezTo>
                  <a:pt x="0" y="84309"/>
                  <a:pt x="0" y="85152"/>
                  <a:pt x="0" y="85152"/>
                </a:cubicBezTo>
                <a:cubicBezTo>
                  <a:pt x="0" y="85152"/>
                  <a:pt x="195" y="85433"/>
                  <a:pt x="195" y="85433"/>
                </a:cubicBezTo>
                <a:cubicBezTo>
                  <a:pt x="195" y="85433"/>
                  <a:pt x="195" y="85714"/>
                  <a:pt x="195" y="85995"/>
                </a:cubicBezTo>
                <a:cubicBezTo>
                  <a:pt x="0" y="85995"/>
                  <a:pt x="195" y="86276"/>
                  <a:pt x="195" y="86557"/>
                </a:cubicBezTo>
                <a:cubicBezTo>
                  <a:pt x="195" y="86557"/>
                  <a:pt x="195" y="86838"/>
                  <a:pt x="195" y="86838"/>
                </a:cubicBezTo>
                <a:cubicBezTo>
                  <a:pt x="0" y="87400"/>
                  <a:pt x="0" y="87400"/>
                  <a:pt x="0" y="87400"/>
                </a:cubicBezTo>
                <a:cubicBezTo>
                  <a:pt x="0" y="87400"/>
                  <a:pt x="0" y="87400"/>
                  <a:pt x="0" y="87400"/>
                </a:cubicBezTo>
                <a:cubicBezTo>
                  <a:pt x="0" y="87681"/>
                  <a:pt x="0" y="87681"/>
                  <a:pt x="0" y="87681"/>
                </a:cubicBezTo>
                <a:cubicBezTo>
                  <a:pt x="0" y="88243"/>
                  <a:pt x="0" y="88243"/>
                  <a:pt x="0" y="88243"/>
                </a:cubicBezTo>
                <a:cubicBezTo>
                  <a:pt x="390" y="88243"/>
                  <a:pt x="390" y="88243"/>
                  <a:pt x="390" y="88243"/>
                </a:cubicBezTo>
                <a:cubicBezTo>
                  <a:pt x="586" y="87962"/>
                  <a:pt x="586" y="87962"/>
                  <a:pt x="586" y="87962"/>
                </a:cubicBezTo>
                <a:cubicBezTo>
                  <a:pt x="1563" y="87400"/>
                  <a:pt x="1563" y="87400"/>
                  <a:pt x="1563" y="87400"/>
                </a:cubicBezTo>
                <a:cubicBezTo>
                  <a:pt x="2149" y="88243"/>
                  <a:pt x="2149" y="88243"/>
                  <a:pt x="2149" y="88243"/>
                </a:cubicBezTo>
                <a:cubicBezTo>
                  <a:pt x="2736" y="89086"/>
                  <a:pt x="2736" y="89086"/>
                  <a:pt x="2736" y="89086"/>
                </a:cubicBezTo>
                <a:cubicBezTo>
                  <a:pt x="3713" y="89086"/>
                  <a:pt x="3713" y="89086"/>
                  <a:pt x="3713" y="89086"/>
                </a:cubicBezTo>
                <a:cubicBezTo>
                  <a:pt x="4299" y="90210"/>
                  <a:pt x="4299" y="90210"/>
                  <a:pt x="4299" y="90210"/>
                </a:cubicBezTo>
                <a:cubicBezTo>
                  <a:pt x="4885" y="91053"/>
                  <a:pt x="4885" y="91053"/>
                  <a:pt x="4885" y="91053"/>
                </a:cubicBezTo>
                <a:cubicBezTo>
                  <a:pt x="5863" y="90772"/>
                  <a:pt x="5863" y="90772"/>
                  <a:pt x="5863" y="90772"/>
                </a:cubicBezTo>
                <a:cubicBezTo>
                  <a:pt x="6840" y="91615"/>
                  <a:pt x="6840" y="91615"/>
                  <a:pt x="6840" y="91615"/>
                </a:cubicBezTo>
                <a:cubicBezTo>
                  <a:pt x="6644" y="92459"/>
                  <a:pt x="6644" y="92459"/>
                  <a:pt x="6644" y="92459"/>
                </a:cubicBezTo>
                <a:cubicBezTo>
                  <a:pt x="6644" y="92459"/>
                  <a:pt x="7426" y="91053"/>
                  <a:pt x="7622" y="90772"/>
                </a:cubicBezTo>
                <a:cubicBezTo>
                  <a:pt x="7817" y="90491"/>
                  <a:pt x="8599" y="90210"/>
                  <a:pt x="8599" y="90210"/>
                </a:cubicBezTo>
                <a:cubicBezTo>
                  <a:pt x="8599" y="90210"/>
                  <a:pt x="8990" y="90772"/>
                  <a:pt x="9381" y="91053"/>
                </a:cubicBezTo>
                <a:cubicBezTo>
                  <a:pt x="9967" y="91053"/>
                  <a:pt x="9967" y="91053"/>
                  <a:pt x="9967" y="91053"/>
                </a:cubicBezTo>
                <a:cubicBezTo>
                  <a:pt x="10358" y="91053"/>
                  <a:pt x="11921" y="90772"/>
                  <a:pt x="11921" y="90772"/>
                </a:cubicBezTo>
                <a:cubicBezTo>
                  <a:pt x="14071" y="91053"/>
                  <a:pt x="14071" y="91053"/>
                  <a:pt x="14071" y="91053"/>
                </a:cubicBezTo>
                <a:cubicBezTo>
                  <a:pt x="15244" y="90210"/>
                  <a:pt x="15244" y="90210"/>
                  <a:pt x="15244" y="90210"/>
                </a:cubicBezTo>
                <a:cubicBezTo>
                  <a:pt x="17589" y="90491"/>
                  <a:pt x="17589" y="90491"/>
                  <a:pt x="17589" y="90491"/>
                </a:cubicBezTo>
                <a:cubicBezTo>
                  <a:pt x="17980" y="90210"/>
                  <a:pt x="17980" y="90210"/>
                  <a:pt x="17980" y="90210"/>
                </a:cubicBezTo>
                <a:cubicBezTo>
                  <a:pt x="18175" y="90491"/>
                  <a:pt x="18175" y="90491"/>
                  <a:pt x="18175" y="90491"/>
                </a:cubicBezTo>
                <a:cubicBezTo>
                  <a:pt x="18957" y="90210"/>
                  <a:pt x="18957" y="90210"/>
                  <a:pt x="18957" y="90210"/>
                </a:cubicBezTo>
                <a:cubicBezTo>
                  <a:pt x="19739" y="91334"/>
                  <a:pt x="19739" y="91334"/>
                  <a:pt x="19739" y="91334"/>
                </a:cubicBezTo>
                <a:cubicBezTo>
                  <a:pt x="21302" y="91053"/>
                  <a:pt x="21302" y="91053"/>
                  <a:pt x="21302" y="91053"/>
                </a:cubicBezTo>
                <a:cubicBezTo>
                  <a:pt x="22280" y="89086"/>
                  <a:pt x="22280" y="89086"/>
                  <a:pt x="22280" y="89086"/>
                </a:cubicBezTo>
                <a:cubicBezTo>
                  <a:pt x="22280" y="89086"/>
                  <a:pt x="22866" y="88243"/>
                  <a:pt x="23648" y="87962"/>
                </a:cubicBezTo>
                <a:cubicBezTo>
                  <a:pt x="24429" y="87962"/>
                  <a:pt x="25798" y="87119"/>
                  <a:pt x="25798" y="87119"/>
                </a:cubicBezTo>
                <a:lnTo>
                  <a:pt x="27557" y="85714"/>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5" name="Shape 2050">
            <a:extLst>
              <a:ext uri="{FF2B5EF4-FFF2-40B4-BE49-F238E27FC236}">
                <a16:creationId xmlns:a16="http://schemas.microsoft.com/office/drawing/2014/main" id="{C8BFED76-EFEA-0DD6-A43F-4E240D5167DA}"/>
              </a:ext>
            </a:extLst>
          </p:cNvPr>
          <p:cNvSpPr/>
          <p:nvPr/>
        </p:nvSpPr>
        <p:spPr>
          <a:xfrm>
            <a:off x="7514332" y="897278"/>
            <a:ext cx="1020608" cy="2688849"/>
          </a:xfrm>
          <a:custGeom>
            <a:avLst/>
            <a:gdLst/>
            <a:ahLst/>
            <a:cxnLst/>
            <a:rect l="0" t="0" r="0" b="0"/>
            <a:pathLst>
              <a:path w="120000" h="120000" extrusionOk="0">
                <a:moveTo>
                  <a:pt x="108510" y="13785"/>
                </a:moveTo>
                <a:cubicBezTo>
                  <a:pt x="108510" y="13629"/>
                  <a:pt x="108510" y="13629"/>
                  <a:pt x="108510" y="13629"/>
                </a:cubicBezTo>
                <a:cubicBezTo>
                  <a:pt x="108510" y="13629"/>
                  <a:pt x="107659" y="13002"/>
                  <a:pt x="108085" y="12689"/>
                </a:cubicBezTo>
                <a:cubicBezTo>
                  <a:pt x="108085" y="12689"/>
                  <a:pt x="108085" y="12689"/>
                  <a:pt x="108085" y="12532"/>
                </a:cubicBezTo>
                <a:cubicBezTo>
                  <a:pt x="108085" y="12375"/>
                  <a:pt x="108085" y="12375"/>
                  <a:pt x="108085" y="12375"/>
                </a:cubicBezTo>
                <a:cubicBezTo>
                  <a:pt x="106382" y="12532"/>
                  <a:pt x="106382" y="12532"/>
                  <a:pt x="106382" y="12532"/>
                </a:cubicBezTo>
                <a:cubicBezTo>
                  <a:pt x="105106" y="11906"/>
                  <a:pt x="105106" y="11906"/>
                  <a:pt x="105106" y="11906"/>
                </a:cubicBezTo>
                <a:cubicBezTo>
                  <a:pt x="105531" y="11122"/>
                  <a:pt x="105531" y="11122"/>
                  <a:pt x="105531" y="11122"/>
                </a:cubicBezTo>
                <a:cubicBezTo>
                  <a:pt x="104680" y="9242"/>
                  <a:pt x="104680" y="9242"/>
                  <a:pt x="104680" y="9242"/>
                </a:cubicBezTo>
                <a:cubicBezTo>
                  <a:pt x="105531" y="8302"/>
                  <a:pt x="105531" y="8302"/>
                  <a:pt x="105531" y="8302"/>
                </a:cubicBezTo>
                <a:cubicBezTo>
                  <a:pt x="102978" y="7832"/>
                  <a:pt x="102978" y="7832"/>
                  <a:pt x="102978" y="7832"/>
                </a:cubicBezTo>
                <a:cubicBezTo>
                  <a:pt x="101276" y="6892"/>
                  <a:pt x="101276" y="6892"/>
                  <a:pt x="101276" y="6892"/>
                </a:cubicBezTo>
                <a:cubicBezTo>
                  <a:pt x="101276" y="6892"/>
                  <a:pt x="100851" y="7206"/>
                  <a:pt x="100425" y="7049"/>
                </a:cubicBezTo>
                <a:cubicBezTo>
                  <a:pt x="100000" y="6892"/>
                  <a:pt x="97872" y="5639"/>
                  <a:pt x="97872" y="5639"/>
                </a:cubicBezTo>
                <a:cubicBezTo>
                  <a:pt x="94042" y="5169"/>
                  <a:pt x="94042" y="5169"/>
                  <a:pt x="94042" y="5169"/>
                </a:cubicBezTo>
                <a:cubicBezTo>
                  <a:pt x="92340" y="4856"/>
                  <a:pt x="92340" y="4856"/>
                  <a:pt x="92340" y="4856"/>
                </a:cubicBezTo>
                <a:cubicBezTo>
                  <a:pt x="90212" y="4699"/>
                  <a:pt x="90212" y="4699"/>
                  <a:pt x="90212" y="4699"/>
                </a:cubicBezTo>
                <a:cubicBezTo>
                  <a:pt x="90212" y="4699"/>
                  <a:pt x="89787" y="5013"/>
                  <a:pt x="89361" y="4699"/>
                </a:cubicBezTo>
                <a:cubicBezTo>
                  <a:pt x="88936" y="4386"/>
                  <a:pt x="88085" y="4073"/>
                  <a:pt x="88085" y="4073"/>
                </a:cubicBezTo>
                <a:cubicBezTo>
                  <a:pt x="86382" y="4229"/>
                  <a:pt x="86382" y="4229"/>
                  <a:pt x="86382" y="4229"/>
                </a:cubicBezTo>
                <a:cubicBezTo>
                  <a:pt x="85106" y="3603"/>
                  <a:pt x="85106" y="3603"/>
                  <a:pt x="85106" y="3603"/>
                </a:cubicBezTo>
                <a:cubicBezTo>
                  <a:pt x="85106" y="3603"/>
                  <a:pt x="84680" y="3603"/>
                  <a:pt x="84255" y="3603"/>
                </a:cubicBezTo>
                <a:cubicBezTo>
                  <a:pt x="83829" y="3446"/>
                  <a:pt x="82978" y="3289"/>
                  <a:pt x="82978" y="3289"/>
                </a:cubicBezTo>
                <a:cubicBezTo>
                  <a:pt x="81702" y="2506"/>
                  <a:pt x="81702" y="2506"/>
                  <a:pt x="81702" y="2506"/>
                </a:cubicBezTo>
                <a:cubicBezTo>
                  <a:pt x="80000" y="2193"/>
                  <a:pt x="80000" y="2193"/>
                  <a:pt x="80000" y="2193"/>
                </a:cubicBezTo>
                <a:cubicBezTo>
                  <a:pt x="77872" y="1879"/>
                  <a:pt x="77872" y="1879"/>
                  <a:pt x="77872" y="1879"/>
                </a:cubicBezTo>
                <a:cubicBezTo>
                  <a:pt x="77872" y="1253"/>
                  <a:pt x="77872" y="1253"/>
                  <a:pt x="77872" y="1253"/>
                </a:cubicBezTo>
                <a:cubicBezTo>
                  <a:pt x="74893" y="626"/>
                  <a:pt x="74893" y="626"/>
                  <a:pt x="74893" y="626"/>
                </a:cubicBezTo>
                <a:cubicBezTo>
                  <a:pt x="74893" y="626"/>
                  <a:pt x="74468" y="313"/>
                  <a:pt x="74893" y="313"/>
                </a:cubicBezTo>
                <a:cubicBezTo>
                  <a:pt x="75319" y="156"/>
                  <a:pt x="76595" y="156"/>
                  <a:pt x="77446" y="156"/>
                </a:cubicBezTo>
                <a:cubicBezTo>
                  <a:pt x="75319" y="0"/>
                  <a:pt x="75319" y="0"/>
                  <a:pt x="75319" y="0"/>
                </a:cubicBezTo>
                <a:cubicBezTo>
                  <a:pt x="72765" y="783"/>
                  <a:pt x="72765" y="783"/>
                  <a:pt x="72765" y="783"/>
                </a:cubicBezTo>
                <a:cubicBezTo>
                  <a:pt x="71489" y="783"/>
                  <a:pt x="71489" y="783"/>
                  <a:pt x="71489" y="783"/>
                </a:cubicBezTo>
                <a:cubicBezTo>
                  <a:pt x="71489" y="783"/>
                  <a:pt x="70638" y="939"/>
                  <a:pt x="70638" y="1096"/>
                </a:cubicBezTo>
                <a:cubicBezTo>
                  <a:pt x="71063" y="1253"/>
                  <a:pt x="71914" y="2663"/>
                  <a:pt x="72340" y="2976"/>
                </a:cubicBezTo>
                <a:cubicBezTo>
                  <a:pt x="72765" y="3133"/>
                  <a:pt x="72765" y="4229"/>
                  <a:pt x="71063" y="5013"/>
                </a:cubicBezTo>
                <a:cubicBezTo>
                  <a:pt x="72765" y="5639"/>
                  <a:pt x="72765" y="5639"/>
                  <a:pt x="72765" y="5639"/>
                </a:cubicBezTo>
                <a:cubicBezTo>
                  <a:pt x="71063" y="6422"/>
                  <a:pt x="71063" y="6422"/>
                  <a:pt x="71063" y="6422"/>
                </a:cubicBezTo>
                <a:cubicBezTo>
                  <a:pt x="68510" y="6579"/>
                  <a:pt x="68510" y="6579"/>
                  <a:pt x="68510" y="6579"/>
                </a:cubicBezTo>
                <a:cubicBezTo>
                  <a:pt x="68510" y="6579"/>
                  <a:pt x="65957" y="6422"/>
                  <a:pt x="65531" y="6266"/>
                </a:cubicBezTo>
                <a:cubicBezTo>
                  <a:pt x="65106" y="6109"/>
                  <a:pt x="62978" y="5796"/>
                  <a:pt x="62553" y="5796"/>
                </a:cubicBezTo>
                <a:cubicBezTo>
                  <a:pt x="61702" y="5953"/>
                  <a:pt x="55744" y="5796"/>
                  <a:pt x="55744" y="5796"/>
                </a:cubicBezTo>
                <a:cubicBezTo>
                  <a:pt x="54468" y="6422"/>
                  <a:pt x="54893" y="9712"/>
                  <a:pt x="55319" y="10182"/>
                </a:cubicBezTo>
                <a:cubicBezTo>
                  <a:pt x="54468" y="10809"/>
                  <a:pt x="54468" y="10809"/>
                  <a:pt x="54468" y="10809"/>
                </a:cubicBezTo>
                <a:cubicBezTo>
                  <a:pt x="52340" y="10809"/>
                  <a:pt x="52340" y="10809"/>
                  <a:pt x="52340" y="10809"/>
                </a:cubicBezTo>
                <a:cubicBezTo>
                  <a:pt x="48085" y="10026"/>
                  <a:pt x="48085" y="10026"/>
                  <a:pt x="48085" y="10026"/>
                </a:cubicBezTo>
                <a:cubicBezTo>
                  <a:pt x="46382" y="11279"/>
                  <a:pt x="46382" y="11279"/>
                  <a:pt x="46382" y="11279"/>
                </a:cubicBezTo>
                <a:cubicBezTo>
                  <a:pt x="46382" y="11279"/>
                  <a:pt x="44680" y="11906"/>
                  <a:pt x="44680" y="12219"/>
                </a:cubicBezTo>
                <a:cubicBezTo>
                  <a:pt x="44680" y="12375"/>
                  <a:pt x="43829" y="13002"/>
                  <a:pt x="43829" y="13002"/>
                </a:cubicBezTo>
                <a:cubicBezTo>
                  <a:pt x="43829" y="13159"/>
                  <a:pt x="43829" y="14255"/>
                  <a:pt x="43829" y="14255"/>
                </a:cubicBezTo>
                <a:cubicBezTo>
                  <a:pt x="42978" y="14882"/>
                  <a:pt x="42978" y="14882"/>
                  <a:pt x="42978" y="14882"/>
                </a:cubicBezTo>
                <a:cubicBezTo>
                  <a:pt x="40425" y="15509"/>
                  <a:pt x="40425" y="15509"/>
                  <a:pt x="40425" y="15509"/>
                </a:cubicBezTo>
                <a:cubicBezTo>
                  <a:pt x="40425" y="16292"/>
                  <a:pt x="40425" y="16292"/>
                  <a:pt x="40425" y="16292"/>
                </a:cubicBezTo>
                <a:cubicBezTo>
                  <a:pt x="40425" y="16292"/>
                  <a:pt x="41702" y="17232"/>
                  <a:pt x="42553" y="17389"/>
                </a:cubicBezTo>
                <a:cubicBezTo>
                  <a:pt x="42978" y="17702"/>
                  <a:pt x="43829" y="18955"/>
                  <a:pt x="43829" y="18955"/>
                </a:cubicBezTo>
                <a:cubicBezTo>
                  <a:pt x="43829" y="18955"/>
                  <a:pt x="42553" y="20052"/>
                  <a:pt x="42127" y="20365"/>
                </a:cubicBezTo>
                <a:cubicBezTo>
                  <a:pt x="41702" y="20678"/>
                  <a:pt x="38297" y="22245"/>
                  <a:pt x="38297" y="22245"/>
                </a:cubicBezTo>
                <a:cubicBezTo>
                  <a:pt x="36170" y="24281"/>
                  <a:pt x="36170" y="24281"/>
                  <a:pt x="36170" y="24281"/>
                </a:cubicBezTo>
                <a:cubicBezTo>
                  <a:pt x="36170" y="25691"/>
                  <a:pt x="36170" y="25691"/>
                  <a:pt x="36170" y="25691"/>
                </a:cubicBezTo>
                <a:cubicBezTo>
                  <a:pt x="35744" y="26475"/>
                  <a:pt x="35744" y="26475"/>
                  <a:pt x="35744" y="26475"/>
                </a:cubicBezTo>
                <a:cubicBezTo>
                  <a:pt x="32765" y="27571"/>
                  <a:pt x="32765" y="27571"/>
                  <a:pt x="32765" y="27571"/>
                </a:cubicBezTo>
                <a:cubicBezTo>
                  <a:pt x="28936" y="27728"/>
                  <a:pt x="28936" y="27728"/>
                  <a:pt x="28936" y="27728"/>
                </a:cubicBezTo>
                <a:cubicBezTo>
                  <a:pt x="27659" y="28198"/>
                  <a:pt x="27659" y="28198"/>
                  <a:pt x="27659" y="28198"/>
                </a:cubicBezTo>
                <a:cubicBezTo>
                  <a:pt x="29787" y="30861"/>
                  <a:pt x="29787" y="30861"/>
                  <a:pt x="29787" y="30861"/>
                </a:cubicBezTo>
                <a:cubicBezTo>
                  <a:pt x="28936" y="32114"/>
                  <a:pt x="28936" y="32114"/>
                  <a:pt x="28936" y="32114"/>
                </a:cubicBezTo>
                <a:cubicBezTo>
                  <a:pt x="28510" y="33211"/>
                  <a:pt x="28510" y="33211"/>
                  <a:pt x="28510" y="33211"/>
                </a:cubicBezTo>
                <a:cubicBezTo>
                  <a:pt x="28510" y="33211"/>
                  <a:pt x="27659" y="34151"/>
                  <a:pt x="28085" y="34308"/>
                </a:cubicBezTo>
                <a:cubicBezTo>
                  <a:pt x="28510" y="34621"/>
                  <a:pt x="28936" y="35248"/>
                  <a:pt x="28936" y="35248"/>
                </a:cubicBezTo>
                <a:cubicBezTo>
                  <a:pt x="27234" y="35718"/>
                  <a:pt x="27234" y="35718"/>
                  <a:pt x="27234" y="35718"/>
                </a:cubicBezTo>
                <a:cubicBezTo>
                  <a:pt x="27659" y="36657"/>
                  <a:pt x="27659" y="36657"/>
                  <a:pt x="27659" y="36657"/>
                </a:cubicBezTo>
                <a:cubicBezTo>
                  <a:pt x="21276" y="40731"/>
                  <a:pt x="21276" y="40731"/>
                  <a:pt x="21276" y="40731"/>
                </a:cubicBezTo>
                <a:cubicBezTo>
                  <a:pt x="22127" y="41514"/>
                  <a:pt x="22127" y="41514"/>
                  <a:pt x="22127" y="41514"/>
                </a:cubicBezTo>
                <a:cubicBezTo>
                  <a:pt x="25957" y="41827"/>
                  <a:pt x="25957" y="41827"/>
                  <a:pt x="25957" y="41827"/>
                </a:cubicBezTo>
                <a:cubicBezTo>
                  <a:pt x="26382" y="44334"/>
                  <a:pt x="26382" y="44334"/>
                  <a:pt x="26382" y="44334"/>
                </a:cubicBezTo>
                <a:cubicBezTo>
                  <a:pt x="25106" y="45430"/>
                  <a:pt x="25106" y="45430"/>
                  <a:pt x="25106" y="45430"/>
                </a:cubicBezTo>
                <a:cubicBezTo>
                  <a:pt x="24680" y="45744"/>
                  <a:pt x="24680" y="45744"/>
                  <a:pt x="24680" y="45744"/>
                </a:cubicBezTo>
                <a:cubicBezTo>
                  <a:pt x="14468" y="45900"/>
                  <a:pt x="14468" y="45900"/>
                  <a:pt x="14468" y="45900"/>
                </a:cubicBezTo>
                <a:cubicBezTo>
                  <a:pt x="8936" y="48563"/>
                  <a:pt x="8936" y="48563"/>
                  <a:pt x="8936" y="48563"/>
                </a:cubicBezTo>
                <a:cubicBezTo>
                  <a:pt x="8085" y="50130"/>
                  <a:pt x="8085" y="50130"/>
                  <a:pt x="8085" y="50130"/>
                </a:cubicBezTo>
                <a:cubicBezTo>
                  <a:pt x="7659" y="51227"/>
                  <a:pt x="7659" y="51227"/>
                  <a:pt x="7659" y="51227"/>
                </a:cubicBezTo>
                <a:cubicBezTo>
                  <a:pt x="7659" y="51227"/>
                  <a:pt x="6382" y="51853"/>
                  <a:pt x="6382" y="52167"/>
                </a:cubicBezTo>
                <a:cubicBezTo>
                  <a:pt x="6382" y="52323"/>
                  <a:pt x="6382" y="53263"/>
                  <a:pt x="6382" y="53263"/>
                </a:cubicBezTo>
                <a:cubicBezTo>
                  <a:pt x="8085" y="54516"/>
                  <a:pt x="8085" y="54516"/>
                  <a:pt x="8085" y="54516"/>
                </a:cubicBezTo>
                <a:cubicBezTo>
                  <a:pt x="8085" y="55456"/>
                  <a:pt x="8085" y="55456"/>
                  <a:pt x="8085" y="55456"/>
                </a:cubicBezTo>
                <a:cubicBezTo>
                  <a:pt x="7234" y="55926"/>
                  <a:pt x="7234" y="55926"/>
                  <a:pt x="7234" y="55926"/>
                </a:cubicBezTo>
                <a:cubicBezTo>
                  <a:pt x="7659" y="57023"/>
                  <a:pt x="7659" y="57023"/>
                  <a:pt x="7659" y="57023"/>
                </a:cubicBezTo>
                <a:cubicBezTo>
                  <a:pt x="7659" y="57023"/>
                  <a:pt x="8085" y="57336"/>
                  <a:pt x="7659" y="57493"/>
                </a:cubicBezTo>
                <a:cubicBezTo>
                  <a:pt x="6808" y="57806"/>
                  <a:pt x="6808" y="58120"/>
                  <a:pt x="7234" y="58433"/>
                </a:cubicBezTo>
                <a:cubicBezTo>
                  <a:pt x="7234" y="58590"/>
                  <a:pt x="10212" y="60626"/>
                  <a:pt x="10212" y="60626"/>
                </a:cubicBezTo>
                <a:cubicBezTo>
                  <a:pt x="10638" y="65483"/>
                  <a:pt x="10638" y="65483"/>
                  <a:pt x="10638" y="65483"/>
                </a:cubicBezTo>
                <a:cubicBezTo>
                  <a:pt x="11914" y="66736"/>
                  <a:pt x="11914" y="66736"/>
                  <a:pt x="11914" y="66736"/>
                </a:cubicBezTo>
                <a:cubicBezTo>
                  <a:pt x="14893" y="67519"/>
                  <a:pt x="14893" y="67519"/>
                  <a:pt x="14893" y="67519"/>
                </a:cubicBezTo>
                <a:cubicBezTo>
                  <a:pt x="17446" y="68302"/>
                  <a:pt x="17446" y="68302"/>
                  <a:pt x="17446" y="68302"/>
                </a:cubicBezTo>
                <a:cubicBezTo>
                  <a:pt x="17872" y="69712"/>
                  <a:pt x="17872" y="69712"/>
                  <a:pt x="17872" y="69712"/>
                </a:cubicBezTo>
                <a:cubicBezTo>
                  <a:pt x="17872" y="69712"/>
                  <a:pt x="17021" y="70809"/>
                  <a:pt x="17021" y="70966"/>
                </a:cubicBezTo>
                <a:cubicBezTo>
                  <a:pt x="17446" y="71122"/>
                  <a:pt x="14893" y="71122"/>
                  <a:pt x="14893" y="71122"/>
                </a:cubicBezTo>
                <a:cubicBezTo>
                  <a:pt x="12765" y="71279"/>
                  <a:pt x="12765" y="71279"/>
                  <a:pt x="12765" y="71279"/>
                </a:cubicBezTo>
                <a:cubicBezTo>
                  <a:pt x="10638" y="72062"/>
                  <a:pt x="10638" y="72062"/>
                  <a:pt x="10638" y="72062"/>
                </a:cubicBezTo>
                <a:cubicBezTo>
                  <a:pt x="11489" y="73002"/>
                  <a:pt x="11489" y="73002"/>
                  <a:pt x="11489" y="73002"/>
                </a:cubicBezTo>
                <a:cubicBezTo>
                  <a:pt x="12765" y="74412"/>
                  <a:pt x="12765" y="74412"/>
                  <a:pt x="12765" y="74412"/>
                </a:cubicBezTo>
                <a:cubicBezTo>
                  <a:pt x="15319" y="75509"/>
                  <a:pt x="15319" y="75509"/>
                  <a:pt x="15319" y="75509"/>
                </a:cubicBezTo>
                <a:cubicBezTo>
                  <a:pt x="16170" y="76449"/>
                  <a:pt x="16170" y="76449"/>
                  <a:pt x="16170" y="76449"/>
                </a:cubicBezTo>
                <a:cubicBezTo>
                  <a:pt x="14893" y="77389"/>
                  <a:pt x="14893" y="77389"/>
                  <a:pt x="14893" y="77389"/>
                </a:cubicBezTo>
                <a:cubicBezTo>
                  <a:pt x="14042" y="77859"/>
                  <a:pt x="14042" y="77859"/>
                  <a:pt x="14042" y="77859"/>
                </a:cubicBezTo>
                <a:cubicBezTo>
                  <a:pt x="14893" y="78642"/>
                  <a:pt x="14893" y="78642"/>
                  <a:pt x="14893" y="78642"/>
                </a:cubicBezTo>
                <a:cubicBezTo>
                  <a:pt x="14893" y="79425"/>
                  <a:pt x="14893" y="79425"/>
                  <a:pt x="14893" y="79425"/>
                </a:cubicBezTo>
                <a:cubicBezTo>
                  <a:pt x="14893" y="79425"/>
                  <a:pt x="14042" y="79895"/>
                  <a:pt x="14042" y="80052"/>
                </a:cubicBezTo>
                <a:cubicBezTo>
                  <a:pt x="14042" y="80208"/>
                  <a:pt x="12340" y="80678"/>
                  <a:pt x="12340" y="80678"/>
                </a:cubicBezTo>
                <a:cubicBezTo>
                  <a:pt x="11063" y="81148"/>
                  <a:pt x="11063" y="81148"/>
                  <a:pt x="11063" y="81148"/>
                </a:cubicBezTo>
                <a:cubicBezTo>
                  <a:pt x="9787" y="81305"/>
                  <a:pt x="9787" y="81305"/>
                  <a:pt x="9787" y="81305"/>
                </a:cubicBezTo>
                <a:cubicBezTo>
                  <a:pt x="9787" y="81305"/>
                  <a:pt x="8936" y="81148"/>
                  <a:pt x="8510" y="81305"/>
                </a:cubicBezTo>
                <a:cubicBezTo>
                  <a:pt x="8510" y="81305"/>
                  <a:pt x="7659" y="81618"/>
                  <a:pt x="7659" y="81618"/>
                </a:cubicBezTo>
                <a:cubicBezTo>
                  <a:pt x="7659" y="82088"/>
                  <a:pt x="7659" y="82088"/>
                  <a:pt x="7659" y="82088"/>
                </a:cubicBezTo>
                <a:cubicBezTo>
                  <a:pt x="8510" y="82402"/>
                  <a:pt x="8510" y="82402"/>
                  <a:pt x="8510" y="82402"/>
                </a:cubicBezTo>
                <a:cubicBezTo>
                  <a:pt x="8085" y="83185"/>
                  <a:pt x="8085" y="83185"/>
                  <a:pt x="8085" y="83185"/>
                </a:cubicBezTo>
                <a:cubicBezTo>
                  <a:pt x="6808" y="83655"/>
                  <a:pt x="6808" y="83655"/>
                  <a:pt x="6808" y="83655"/>
                </a:cubicBezTo>
                <a:cubicBezTo>
                  <a:pt x="5531" y="83812"/>
                  <a:pt x="5531" y="83812"/>
                  <a:pt x="5531" y="83812"/>
                </a:cubicBezTo>
                <a:cubicBezTo>
                  <a:pt x="6382" y="84751"/>
                  <a:pt x="6382" y="84751"/>
                  <a:pt x="6382" y="84751"/>
                </a:cubicBezTo>
                <a:cubicBezTo>
                  <a:pt x="8085" y="85848"/>
                  <a:pt x="8085" y="85848"/>
                  <a:pt x="8085" y="85848"/>
                </a:cubicBezTo>
                <a:cubicBezTo>
                  <a:pt x="8085" y="86788"/>
                  <a:pt x="8085" y="86788"/>
                  <a:pt x="8085" y="86788"/>
                </a:cubicBezTo>
                <a:cubicBezTo>
                  <a:pt x="6808" y="87728"/>
                  <a:pt x="6808" y="87728"/>
                  <a:pt x="6808" y="87728"/>
                </a:cubicBezTo>
                <a:cubicBezTo>
                  <a:pt x="6382" y="88825"/>
                  <a:pt x="6382" y="88825"/>
                  <a:pt x="6382" y="88825"/>
                </a:cubicBezTo>
                <a:cubicBezTo>
                  <a:pt x="5957" y="89765"/>
                  <a:pt x="5957" y="89765"/>
                  <a:pt x="5957" y="89765"/>
                </a:cubicBezTo>
                <a:cubicBezTo>
                  <a:pt x="5106" y="89921"/>
                  <a:pt x="5106" y="89921"/>
                  <a:pt x="5106" y="89921"/>
                </a:cubicBezTo>
                <a:cubicBezTo>
                  <a:pt x="3829" y="89921"/>
                  <a:pt x="3829" y="89921"/>
                  <a:pt x="3829" y="89921"/>
                </a:cubicBezTo>
                <a:cubicBezTo>
                  <a:pt x="3829" y="89921"/>
                  <a:pt x="3829" y="88981"/>
                  <a:pt x="3404" y="88825"/>
                </a:cubicBezTo>
                <a:cubicBezTo>
                  <a:pt x="3404" y="88825"/>
                  <a:pt x="425" y="87885"/>
                  <a:pt x="425" y="87885"/>
                </a:cubicBezTo>
                <a:cubicBezTo>
                  <a:pt x="425" y="88825"/>
                  <a:pt x="425" y="88825"/>
                  <a:pt x="425" y="88825"/>
                </a:cubicBezTo>
                <a:cubicBezTo>
                  <a:pt x="0" y="89921"/>
                  <a:pt x="0" y="89921"/>
                  <a:pt x="0" y="89921"/>
                </a:cubicBezTo>
                <a:cubicBezTo>
                  <a:pt x="0" y="89921"/>
                  <a:pt x="425" y="90548"/>
                  <a:pt x="851" y="90704"/>
                </a:cubicBezTo>
                <a:cubicBezTo>
                  <a:pt x="1276" y="90861"/>
                  <a:pt x="1702" y="91958"/>
                  <a:pt x="1702" y="91958"/>
                </a:cubicBezTo>
                <a:cubicBezTo>
                  <a:pt x="1276" y="93054"/>
                  <a:pt x="1276" y="93054"/>
                  <a:pt x="1276" y="93054"/>
                </a:cubicBezTo>
                <a:cubicBezTo>
                  <a:pt x="1276" y="93054"/>
                  <a:pt x="2127" y="93838"/>
                  <a:pt x="2127" y="93838"/>
                </a:cubicBezTo>
                <a:cubicBezTo>
                  <a:pt x="2127" y="93994"/>
                  <a:pt x="2553" y="94621"/>
                  <a:pt x="2553" y="94621"/>
                </a:cubicBezTo>
                <a:cubicBezTo>
                  <a:pt x="4255" y="94464"/>
                  <a:pt x="4255" y="94464"/>
                  <a:pt x="4255" y="94464"/>
                </a:cubicBezTo>
                <a:cubicBezTo>
                  <a:pt x="3829" y="93994"/>
                  <a:pt x="3829" y="93994"/>
                  <a:pt x="3829" y="93994"/>
                </a:cubicBezTo>
                <a:cubicBezTo>
                  <a:pt x="5106" y="94621"/>
                  <a:pt x="5106" y="94621"/>
                  <a:pt x="5106" y="94621"/>
                </a:cubicBezTo>
                <a:cubicBezTo>
                  <a:pt x="5106" y="94621"/>
                  <a:pt x="4255" y="94778"/>
                  <a:pt x="5106" y="94621"/>
                </a:cubicBezTo>
                <a:cubicBezTo>
                  <a:pt x="5531" y="94621"/>
                  <a:pt x="6382" y="94308"/>
                  <a:pt x="6382" y="94308"/>
                </a:cubicBezTo>
                <a:cubicBezTo>
                  <a:pt x="5957" y="94778"/>
                  <a:pt x="5957" y="94778"/>
                  <a:pt x="5957" y="94778"/>
                </a:cubicBezTo>
                <a:cubicBezTo>
                  <a:pt x="5106" y="95404"/>
                  <a:pt x="5106" y="95404"/>
                  <a:pt x="5106" y="95404"/>
                </a:cubicBezTo>
                <a:cubicBezTo>
                  <a:pt x="5531" y="95561"/>
                  <a:pt x="5531" y="95561"/>
                  <a:pt x="5531" y="95561"/>
                </a:cubicBezTo>
                <a:cubicBezTo>
                  <a:pt x="6808" y="95718"/>
                  <a:pt x="6808" y="95718"/>
                  <a:pt x="6808" y="95718"/>
                </a:cubicBezTo>
                <a:cubicBezTo>
                  <a:pt x="5106" y="96501"/>
                  <a:pt x="5106" y="96501"/>
                  <a:pt x="5106" y="96501"/>
                </a:cubicBezTo>
                <a:cubicBezTo>
                  <a:pt x="5106" y="96501"/>
                  <a:pt x="5957" y="96971"/>
                  <a:pt x="6382" y="97127"/>
                </a:cubicBezTo>
                <a:cubicBezTo>
                  <a:pt x="6382" y="97127"/>
                  <a:pt x="8085" y="96657"/>
                  <a:pt x="8085" y="96657"/>
                </a:cubicBezTo>
                <a:cubicBezTo>
                  <a:pt x="8085" y="96657"/>
                  <a:pt x="8085" y="96814"/>
                  <a:pt x="8085" y="96971"/>
                </a:cubicBezTo>
                <a:cubicBezTo>
                  <a:pt x="8085" y="96971"/>
                  <a:pt x="6808" y="97441"/>
                  <a:pt x="6808" y="97754"/>
                </a:cubicBezTo>
                <a:cubicBezTo>
                  <a:pt x="7234" y="97911"/>
                  <a:pt x="9361" y="97597"/>
                  <a:pt x="8936" y="97754"/>
                </a:cubicBezTo>
                <a:cubicBezTo>
                  <a:pt x="8510" y="97911"/>
                  <a:pt x="8510" y="98224"/>
                  <a:pt x="8510" y="98224"/>
                </a:cubicBezTo>
                <a:cubicBezTo>
                  <a:pt x="8510" y="98224"/>
                  <a:pt x="7234" y="98694"/>
                  <a:pt x="8085" y="98851"/>
                </a:cubicBezTo>
                <a:cubicBezTo>
                  <a:pt x="8510" y="99007"/>
                  <a:pt x="9787" y="99164"/>
                  <a:pt x="9361" y="99164"/>
                </a:cubicBezTo>
                <a:cubicBezTo>
                  <a:pt x="9361" y="99321"/>
                  <a:pt x="8085" y="99634"/>
                  <a:pt x="8085" y="99634"/>
                </a:cubicBezTo>
                <a:cubicBezTo>
                  <a:pt x="8085" y="99634"/>
                  <a:pt x="7659" y="99947"/>
                  <a:pt x="8085" y="100104"/>
                </a:cubicBezTo>
                <a:cubicBezTo>
                  <a:pt x="8510" y="100261"/>
                  <a:pt x="9787" y="100261"/>
                  <a:pt x="9787" y="100261"/>
                </a:cubicBezTo>
                <a:cubicBezTo>
                  <a:pt x="9787" y="100261"/>
                  <a:pt x="9787" y="99947"/>
                  <a:pt x="9787" y="100104"/>
                </a:cubicBezTo>
                <a:cubicBezTo>
                  <a:pt x="9787" y="100261"/>
                  <a:pt x="9361" y="100574"/>
                  <a:pt x="9361" y="100574"/>
                </a:cubicBezTo>
                <a:cubicBezTo>
                  <a:pt x="9361" y="100574"/>
                  <a:pt x="8936" y="100887"/>
                  <a:pt x="9361" y="101044"/>
                </a:cubicBezTo>
                <a:cubicBezTo>
                  <a:pt x="9787" y="101044"/>
                  <a:pt x="10638" y="101044"/>
                  <a:pt x="10638" y="101044"/>
                </a:cubicBezTo>
                <a:cubicBezTo>
                  <a:pt x="10638" y="101044"/>
                  <a:pt x="10638" y="101201"/>
                  <a:pt x="10638" y="101514"/>
                </a:cubicBezTo>
                <a:cubicBezTo>
                  <a:pt x="10638" y="101671"/>
                  <a:pt x="10638" y="102140"/>
                  <a:pt x="10638" y="102140"/>
                </a:cubicBezTo>
                <a:cubicBezTo>
                  <a:pt x="10638" y="102297"/>
                  <a:pt x="10638" y="102610"/>
                  <a:pt x="10638" y="102610"/>
                </a:cubicBezTo>
                <a:cubicBezTo>
                  <a:pt x="10638" y="102610"/>
                  <a:pt x="10212" y="102767"/>
                  <a:pt x="11489" y="102767"/>
                </a:cubicBezTo>
                <a:cubicBezTo>
                  <a:pt x="12340" y="102767"/>
                  <a:pt x="12340" y="102610"/>
                  <a:pt x="12765" y="102610"/>
                </a:cubicBezTo>
                <a:cubicBezTo>
                  <a:pt x="13191" y="102610"/>
                  <a:pt x="13191" y="102767"/>
                  <a:pt x="13617" y="102924"/>
                </a:cubicBezTo>
                <a:cubicBezTo>
                  <a:pt x="13617" y="103237"/>
                  <a:pt x="13617" y="103394"/>
                  <a:pt x="13617" y="103550"/>
                </a:cubicBezTo>
                <a:cubicBezTo>
                  <a:pt x="14042" y="103707"/>
                  <a:pt x="15744" y="105274"/>
                  <a:pt x="15744" y="105274"/>
                </a:cubicBezTo>
                <a:cubicBezTo>
                  <a:pt x="15744" y="105274"/>
                  <a:pt x="16170" y="105900"/>
                  <a:pt x="16595" y="106057"/>
                </a:cubicBezTo>
                <a:cubicBezTo>
                  <a:pt x="16595" y="106214"/>
                  <a:pt x="17021" y="106370"/>
                  <a:pt x="17446" y="106527"/>
                </a:cubicBezTo>
                <a:cubicBezTo>
                  <a:pt x="17446" y="106527"/>
                  <a:pt x="18297" y="106997"/>
                  <a:pt x="18297" y="106997"/>
                </a:cubicBezTo>
                <a:cubicBezTo>
                  <a:pt x="19574" y="107310"/>
                  <a:pt x="19574" y="107310"/>
                  <a:pt x="19574" y="107310"/>
                </a:cubicBezTo>
                <a:cubicBezTo>
                  <a:pt x="21276" y="108407"/>
                  <a:pt x="21276" y="108407"/>
                  <a:pt x="21276" y="108407"/>
                </a:cubicBezTo>
                <a:cubicBezTo>
                  <a:pt x="21276" y="108407"/>
                  <a:pt x="22553" y="108877"/>
                  <a:pt x="22553" y="108877"/>
                </a:cubicBezTo>
                <a:cubicBezTo>
                  <a:pt x="22978" y="108877"/>
                  <a:pt x="23829" y="108563"/>
                  <a:pt x="23829" y="108563"/>
                </a:cubicBezTo>
                <a:cubicBezTo>
                  <a:pt x="23829" y="108563"/>
                  <a:pt x="25106" y="108720"/>
                  <a:pt x="25106" y="108877"/>
                </a:cubicBezTo>
                <a:cubicBezTo>
                  <a:pt x="24680" y="108877"/>
                  <a:pt x="24255" y="109503"/>
                  <a:pt x="24255" y="109660"/>
                </a:cubicBezTo>
                <a:cubicBezTo>
                  <a:pt x="24680" y="109817"/>
                  <a:pt x="24680" y="110130"/>
                  <a:pt x="24680" y="110130"/>
                </a:cubicBezTo>
                <a:cubicBezTo>
                  <a:pt x="23829" y="110287"/>
                  <a:pt x="23829" y="110287"/>
                  <a:pt x="23829" y="110287"/>
                </a:cubicBezTo>
                <a:cubicBezTo>
                  <a:pt x="22978" y="110443"/>
                  <a:pt x="22978" y="110443"/>
                  <a:pt x="22978" y="110443"/>
                </a:cubicBezTo>
                <a:cubicBezTo>
                  <a:pt x="21276" y="110443"/>
                  <a:pt x="21276" y="110443"/>
                  <a:pt x="21276" y="110443"/>
                </a:cubicBezTo>
                <a:cubicBezTo>
                  <a:pt x="20851" y="111070"/>
                  <a:pt x="20851" y="111070"/>
                  <a:pt x="20851" y="111070"/>
                </a:cubicBezTo>
                <a:cubicBezTo>
                  <a:pt x="22553" y="111383"/>
                  <a:pt x="22553" y="111383"/>
                  <a:pt x="22553" y="111383"/>
                </a:cubicBezTo>
                <a:cubicBezTo>
                  <a:pt x="22553" y="111383"/>
                  <a:pt x="23404" y="111697"/>
                  <a:pt x="23829" y="111697"/>
                </a:cubicBezTo>
                <a:cubicBezTo>
                  <a:pt x="23829" y="111853"/>
                  <a:pt x="23829" y="112480"/>
                  <a:pt x="23829" y="112480"/>
                </a:cubicBezTo>
                <a:cubicBezTo>
                  <a:pt x="23404" y="112480"/>
                  <a:pt x="21702" y="112480"/>
                  <a:pt x="21702" y="112480"/>
                </a:cubicBezTo>
                <a:cubicBezTo>
                  <a:pt x="21702" y="112480"/>
                  <a:pt x="20851" y="112950"/>
                  <a:pt x="20851" y="112950"/>
                </a:cubicBezTo>
                <a:cubicBezTo>
                  <a:pt x="20851" y="113107"/>
                  <a:pt x="20425" y="113107"/>
                  <a:pt x="21276" y="113577"/>
                </a:cubicBezTo>
                <a:cubicBezTo>
                  <a:pt x="21702" y="113890"/>
                  <a:pt x="23829" y="114830"/>
                  <a:pt x="23829" y="114830"/>
                </a:cubicBezTo>
                <a:cubicBezTo>
                  <a:pt x="23829" y="114830"/>
                  <a:pt x="25531" y="115770"/>
                  <a:pt x="25531" y="115770"/>
                </a:cubicBezTo>
                <a:cubicBezTo>
                  <a:pt x="25531" y="115926"/>
                  <a:pt x="26808" y="116553"/>
                  <a:pt x="26808" y="116553"/>
                </a:cubicBezTo>
                <a:cubicBezTo>
                  <a:pt x="27234" y="116553"/>
                  <a:pt x="27234" y="117180"/>
                  <a:pt x="27234" y="117180"/>
                </a:cubicBezTo>
                <a:cubicBezTo>
                  <a:pt x="26808" y="117493"/>
                  <a:pt x="26808" y="117493"/>
                  <a:pt x="26808" y="117493"/>
                </a:cubicBezTo>
                <a:cubicBezTo>
                  <a:pt x="26382" y="117963"/>
                  <a:pt x="26382" y="117963"/>
                  <a:pt x="26382" y="117963"/>
                </a:cubicBezTo>
                <a:cubicBezTo>
                  <a:pt x="25957" y="118433"/>
                  <a:pt x="25957" y="118433"/>
                  <a:pt x="25957" y="118433"/>
                </a:cubicBezTo>
                <a:cubicBezTo>
                  <a:pt x="26382" y="118746"/>
                  <a:pt x="26382" y="118746"/>
                  <a:pt x="26382" y="118746"/>
                </a:cubicBezTo>
                <a:cubicBezTo>
                  <a:pt x="25957" y="119060"/>
                  <a:pt x="25957" y="119060"/>
                  <a:pt x="25957" y="119060"/>
                </a:cubicBezTo>
                <a:cubicBezTo>
                  <a:pt x="25106" y="119530"/>
                  <a:pt x="25106" y="119530"/>
                  <a:pt x="25106" y="119530"/>
                </a:cubicBezTo>
                <a:cubicBezTo>
                  <a:pt x="27234" y="119686"/>
                  <a:pt x="27234" y="119686"/>
                  <a:pt x="27234" y="119686"/>
                </a:cubicBezTo>
                <a:cubicBezTo>
                  <a:pt x="29787" y="119530"/>
                  <a:pt x="29787" y="119530"/>
                  <a:pt x="29787" y="119530"/>
                </a:cubicBezTo>
                <a:cubicBezTo>
                  <a:pt x="29787" y="119530"/>
                  <a:pt x="30212" y="119843"/>
                  <a:pt x="30212" y="119843"/>
                </a:cubicBezTo>
                <a:cubicBezTo>
                  <a:pt x="30638" y="120000"/>
                  <a:pt x="32765" y="119843"/>
                  <a:pt x="32765" y="119843"/>
                </a:cubicBezTo>
                <a:cubicBezTo>
                  <a:pt x="34468" y="119530"/>
                  <a:pt x="34468" y="119530"/>
                  <a:pt x="34468" y="119530"/>
                </a:cubicBezTo>
                <a:cubicBezTo>
                  <a:pt x="35744" y="119216"/>
                  <a:pt x="35744" y="119216"/>
                  <a:pt x="35744" y="119216"/>
                </a:cubicBezTo>
                <a:cubicBezTo>
                  <a:pt x="35744" y="118903"/>
                  <a:pt x="35744" y="118903"/>
                  <a:pt x="35744" y="118903"/>
                </a:cubicBezTo>
                <a:cubicBezTo>
                  <a:pt x="35744" y="118903"/>
                  <a:pt x="36595" y="118433"/>
                  <a:pt x="36595" y="118433"/>
                </a:cubicBezTo>
                <a:cubicBezTo>
                  <a:pt x="37021" y="118433"/>
                  <a:pt x="38297" y="118590"/>
                  <a:pt x="38297" y="118590"/>
                </a:cubicBezTo>
                <a:cubicBezTo>
                  <a:pt x="38297" y="118590"/>
                  <a:pt x="39574" y="118590"/>
                  <a:pt x="39574" y="118746"/>
                </a:cubicBezTo>
                <a:cubicBezTo>
                  <a:pt x="39574" y="118903"/>
                  <a:pt x="40425" y="119060"/>
                  <a:pt x="40425" y="119060"/>
                </a:cubicBezTo>
                <a:cubicBezTo>
                  <a:pt x="41702" y="119060"/>
                  <a:pt x="41702" y="119060"/>
                  <a:pt x="41702" y="119060"/>
                </a:cubicBezTo>
                <a:cubicBezTo>
                  <a:pt x="42978" y="118903"/>
                  <a:pt x="42978" y="118903"/>
                  <a:pt x="42978" y="118903"/>
                </a:cubicBezTo>
                <a:cubicBezTo>
                  <a:pt x="44680" y="118746"/>
                  <a:pt x="44680" y="118746"/>
                  <a:pt x="44680" y="118746"/>
                </a:cubicBezTo>
                <a:cubicBezTo>
                  <a:pt x="44680" y="118746"/>
                  <a:pt x="44255" y="118433"/>
                  <a:pt x="44680" y="118433"/>
                </a:cubicBezTo>
                <a:cubicBezTo>
                  <a:pt x="45106" y="118433"/>
                  <a:pt x="46382" y="118433"/>
                  <a:pt x="46382" y="118433"/>
                </a:cubicBezTo>
                <a:cubicBezTo>
                  <a:pt x="46382" y="118433"/>
                  <a:pt x="46808" y="118746"/>
                  <a:pt x="47234" y="118746"/>
                </a:cubicBezTo>
                <a:cubicBezTo>
                  <a:pt x="47234" y="118746"/>
                  <a:pt x="48085" y="118433"/>
                  <a:pt x="47659" y="118276"/>
                </a:cubicBezTo>
                <a:cubicBezTo>
                  <a:pt x="47234" y="118120"/>
                  <a:pt x="45531" y="117806"/>
                  <a:pt x="45531" y="117806"/>
                </a:cubicBezTo>
                <a:cubicBezTo>
                  <a:pt x="45531" y="117806"/>
                  <a:pt x="44680" y="117336"/>
                  <a:pt x="44680" y="117180"/>
                </a:cubicBezTo>
                <a:cubicBezTo>
                  <a:pt x="44255" y="117023"/>
                  <a:pt x="44255" y="116553"/>
                  <a:pt x="43829" y="116396"/>
                </a:cubicBezTo>
                <a:cubicBezTo>
                  <a:pt x="43404" y="116396"/>
                  <a:pt x="42978" y="116240"/>
                  <a:pt x="42978" y="115926"/>
                </a:cubicBezTo>
                <a:cubicBezTo>
                  <a:pt x="43404" y="115456"/>
                  <a:pt x="43404" y="115300"/>
                  <a:pt x="43404" y="115300"/>
                </a:cubicBezTo>
                <a:cubicBezTo>
                  <a:pt x="43404" y="115143"/>
                  <a:pt x="43404" y="114516"/>
                  <a:pt x="43404" y="114516"/>
                </a:cubicBezTo>
                <a:cubicBezTo>
                  <a:pt x="43404" y="114516"/>
                  <a:pt x="42978" y="114203"/>
                  <a:pt x="44255" y="113890"/>
                </a:cubicBezTo>
                <a:cubicBezTo>
                  <a:pt x="45531" y="113577"/>
                  <a:pt x="45531" y="113263"/>
                  <a:pt x="45957" y="113420"/>
                </a:cubicBezTo>
                <a:cubicBezTo>
                  <a:pt x="46382" y="113577"/>
                  <a:pt x="47234" y="113890"/>
                  <a:pt x="47659" y="113890"/>
                </a:cubicBezTo>
                <a:cubicBezTo>
                  <a:pt x="47659" y="114046"/>
                  <a:pt x="48085" y="114046"/>
                  <a:pt x="48510" y="114203"/>
                </a:cubicBezTo>
                <a:cubicBezTo>
                  <a:pt x="48510" y="114360"/>
                  <a:pt x="48085" y="114516"/>
                  <a:pt x="48936" y="114516"/>
                </a:cubicBezTo>
                <a:cubicBezTo>
                  <a:pt x="49361" y="114516"/>
                  <a:pt x="50212" y="114516"/>
                  <a:pt x="50212" y="114516"/>
                </a:cubicBezTo>
                <a:cubicBezTo>
                  <a:pt x="50212" y="114516"/>
                  <a:pt x="50638" y="114516"/>
                  <a:pt x="50638" y="114360"/>
                </a:cubicBezTo>
                <a:cubicBezTo>
                  <a:pt x="50638" y="114203"/>
                  <a:pt x="50638" y="113733"/>
                  <a:pt x="50212" y="113733"/>
                </a:cubicBezTo>
                <a:cubicBezTo>
                  <a:pt x="49787" y="113577"/>
                  <a:pt x="49361" y="113420"/>
                  <a:pt x="49361" y="113420"/>
                </a:cubicBezTo>
                <a:cubicBezTo>
                  <a:pt x="49361" y="113420"/>
                  <a:pt x="50212" y="113263"/>
                  <a:pt x="48936" y="113107"/>
                </a:cubicBezTo>
                <a:cubicBezTo>
                  <a:pt x="47659" y="112793"/>
                  <a:pt x="47659" y="112637"/>
                  <a:pt x="48085" y="112480"/>
                </a:cubicBezTo>
                <a:cubicBezTo>
                  <a:pt x="48936" y="112323"/>
                  <a:pt x="50638" y="112480"/>
                  <a:pt x="50638" y="112480"/>
                </a:cubicBezTo>
                <a:cubicBezTo>
                  <a:pt x="51914" y="112323"/>
                  <a:pt x="51914" y="112323"/>
                  <a:pt x="51914" y="112323"/>
                </a:cubicBezTo>
                <a:cubicBezTo>
                  <a:pt x="51914" y="112323"/>
                  <a:pt x="52765" y="112010"/>
                  <a:pt x="53617" y="112167"/>
                </a:cubicBezTo>
                <a:cubicBezTo>
                  <a:pt x="54042" y="112323"/>
                  <a:pt x="55744" y="112167"/>
                  <a:pt x="55744" y="112167"/>
                </a:cubicBezTo>
                <a:cubicBezTo>
                  <a:pt x="57872" y="112323"/>
                  <a:pt x="57872" y="112323"/>
                  <a:pt x="57872" y="112323"/>
                </a:cubicBezTo>
                <a:cubicBezTo>
                  <a:pt x="58723" y="112010"/>
                  <a:pt x="58723" y="112010"/>
                  <a:pt x="58723" y="112010"/>
                </a:cubicBezTo>
                <a:cubicBezTo>
                  <a:pt x="60851" y="112323"/>
                  <a:pt x="60851" y="112323"/>
                  <a:pt x="60851" y="112323"/>
                </a:cubicBezTo>
                <a:cubicBezTo>
                  <a:pt x="60851" y="112323"/>
                  <a:pt x="60425" y="112323"/>
                  <a:pt x="61702" y="112480"/>
                </a:cubicBezTo>
                <a:cubicBezTo>
                  <a:pt x="62553" y="112480"/>
                  <a:pt x="63829" y="112167"/>
                  <a:pt x="63829" y="112010"/>
                </a:cubicBezTo>
                <a:cubicBezTo>
                  <a:pt x="64255" y="112010"/>
                  <a:pt x="65957" y="110913"/>
                  <a:pt x="65957" y="110913"/>
                </a:cubicBezTo>
                <a:cubicBezTo>
                  <a:pt x="67234" y="107780"/>
                  <a:pt x="67234" y="107780"/>
                  <a:pt x="67234" y="107780"/>
                </a:cubicBezTo>
                <a:cubicBezTo>
                  <a:pt x="67234" y="107780"/>
                  <a:pt x="68936" y="107310"/>
                  <a:pt x="68510" y="107310"/>
                </a:cubicBezTo>
                <a:cubicBezTo>
                  <a:pt x="68510" y="107154"/>
                  <a:pt x="68510" y="106057"/>
                  <a:pt x="68510" y="105900"/>
                </a:cubicBezTo>
                <a:cubicBezTo>
                  <a:pt x="68510" y="105744"/>
                  <a:pt x="69361" y="104647"/>
                  <a:pt x="69361" y="104647"/>
                </a:cubicBezTo>
                <a:cubicBezTo>
                  <a:pt x="69361" y="104647"/>
                  <a:pt x="71063" y="104177"/>
                  <a:pt x="70212" y="103707"/>
                </a:cubicBezTo>
                <a:cubicBezTo>
                  <a:pt x="69787" y="103237"/>
                  <a:pt x="69361" y="102454"/>
                  <a:pt x="69361" y="102454"/>
                </a:cubicBezTo>
                <a:cubicBezTo>
                  <a:pt x="69361" y="102454"/>
                  <a:pt x="68936" y="101671"/>
                  <a:pt x="68936" y="101514"/>
                </a:cubicBezTo>
                <a:cubicBezTo>
                  <a:pt x="68936" y="101357"/>
                  <a:pt x="70638" y="100574"/>
                  <a:pt x="70638" y="100574"/>
                </a:cubicBezTo>
                <a:cubicBezTo>
                  <a:pt x="69361" y="99164"/>
                  <a:pt x="69361" y="99164"/>
                  <a:pt x="69361" y="99164"/>
                </a:cubicBezTo>
                <a:cubicBezTo>
                  <a:pt x="69361" y="99164"/>
                  <a:pt x="70212" y="98694"/>
                  <a:pt x="70212" y="98537"/>
                </a:cubicBezTo>
                <a:cubicBezTo>
                  <a:pt x="70212" y="98381"/>
                  <a:pt x="69361" y="96971"/>
                  <a:pt x="69361" y="96971"/>
                </a:cubicBezTo>
                <a:cubicBezTo>
                  <a:pt x="69361" y="96657"/>
                  <a:pt x="69361" y="96657"/>
                  <a:pt x="69361" y="96657"/>
                </a:cubicBezTo>
                <a:cubicBezTo>
                  <a:pt x="69361" y="96657"/>
                  <a:pt x="70638" y="95874"/>
                  <a:pt x="70212" y="95718"/>
                </a:cubicBezTo>
                <a:cubicBezTo>
                  <a:pt x="70212" y="95561"/>
                  <a:pt x="70212" y="94778"/>
                  <a:pt x="70212" y="94778"/>
                </a:cubicBezTo>
                <a:cubicBezTo>
                  <a:pt x="69361" y="93838"/>
                  <a:pt x="69361" y="93838"/>
                  <a:pt x="69361" y="93838"/>
                </a:cubicBezTo>
                <a:cubicBezTo>
                  <a:pt x="69361" y="93838"/>
                  <a:pt x="70212" y="93681"/>
                  <a:pt x="69787" y="93524"/>
                </a:cubicBezTo>
                <a:cubicBezTo>
                  <a:pt x="69361" y="93211"/>
                  <a:pt x="68936" y="93054"/>
                  <a:pt x="68936" y="93054"/>
                </a:cubicBezTo>
                <a:cubicBezTo>
                  <a:pt x="68936" y="92741"/>
                  <a:pt x="68936" y="92741"/>
                  <a:pt x="68936" y="92741"/>
                </a:cubicBezTo>
                <a:cubicBezTo>
                  <a:pt x="69361" y="92428"/>
                  <a:pt x="69361" y="92428"/>
                  <a:pt x="69361" y="92428"/>
                </a:cubicBezTo>
                <a:cubicBezTo>
                  <a:pt x="70212" y="92114"/>
                  <a:pt x="70212" y="92114"/>
                  <a:pt x="70212" y="92114"/>
                </a:cubicBezTo>
                <a:cubicBezTo>
                  <a:pt x="69787" y="91174"/>
                  <a:pt x="69787" y="91174"/>
                  <a:pt x="69787" y="91174"/>
                </a:cubicBezTo>
                <a:cubicBezTo>
                  <a:pt x="68085" y="91018"/>
                  <a:pt x="68085" y="91018"/>
                  <a:pt x="68085" y="91018"/>
                </a:cubicBezTo>
                <a:cubicBezTo>
                  <a:pt x="68085" y="91018"/>
                  <a:pt x="68085" y="90704"/>
                  <a:pt x="68510" y="90704"/>
                </a:cubicBezTo>
                <a:cubicBezTo>
                  <a:pt x="69361" y="90548"/>
                  <a:pt x="72340" y="90078"/>
                  <a:pt x="72340" y="90078"/>
                </a:cubicBezTo>
                <a:cubicBezTo>
                  <a:pt x="72340" y="90078"/>
                  <a:pt x="73191" y="89608"/>
                  <a:pt x="73617" y="89608"/>
                </a:cubicBezTo>
                <a:cubicBezTo>
                  <a:pt x="73617" y="89451"/>
                  <a:pt x="77021" y="88668"/>
                  <a:pt x="77021" y="88668"/>
                </a:cubicBezTo>
                <a:cubicBezTo>
                  <a:pt x="77021" y="88668"/>
                  <a:pt x="77021" y="88198"/>
                  <a:pt x="77021" y="88041"/>
                </a:cubicBezTo>
                <a:cubicBezTo>
                  <a:pt x="77446" y="88041"/>
                  <a:pt x="77446" y="87885"/>
                  <a:pt x="77446" y="87571"/>
                </a:cubicBezTo>
                <a:cubicBezTo>
                  <a:pt x="77872" y="87571"/>
                  <a:pt x="77021" y="86161"/>
                  <a:pt x="77021" y="85691"/>
                </a:cubicBezTo>
                <a:cubicBezTo>
                  <a:pt x="77446" y="85378"/>
                  <a:pt x="78297" y="86005"/>
                  <a:pt x="78297" y="86005"/>
                </a:cubicBezTo>
                <a:cubicBezTo>
                  <a:pt x="78723" y="86475"/>
                  <a:pt x="78723" y="86475"/>
                  <a:pt x="78723" y="86475"/>
                </a:cubicBezTo>
                <a:cubicBezTo>
                  <a:pt x="78723" y="87415"/>
                  <a:pt x="78723" y="87415"/>
                  <a:pt x="78723" y="87415"/>
                </a:cubicBezTo>
                <a:cubicBezTo>
                  <a:pt x="80000" y="87571"/>
                  <a:pt x="80000" y="87571"/>
                  <a:pt x="80000" y="87571"/>
                </a:cubicBezTo>
                <a:cubicBezTo>
                  <a:pt x="80425" y="88041"/>
                  <a:pt x="80425" y="88041"/>
                  <a:pt x="80425" y="88041"/>
                </a:cubicBezTo>
                <a:cubicBezTo>
                  <a:pt x="80425" y="88041"/>
                  <a:pt x="80000" y="88511"/>
                  <a:pt x="80425" y="88511"/>
                </a:cubicBezTo>
                <a:cubicBezTo>
                  <a:pt x="80851" y="88355"/>
                  <a:pt x="80851" y="88355"/>
                  <a:pt x="80851" y="88355"/>
                </a:cubicBezTo>
                <a:cubicBezTo>
                  <a:pt x="81276" y="87415"/>
                  <a:pt x="81276" y="87415"/>
                  <a:pt x="81276" y="87415"/>
                </a:cubicBezTo>
                <a:cubicBezTo>
                  <a:pt x="81276" y="87415"/>
                  <a:pt x="82978" y="87415"/>
                  <a:pt x="82553" y="87101"/>
                </a:cubicBezTo>
                <a:cubicBezTo>
                  <a:pt x="82553" y="86945"/>
                  <a:pt x="82127" y="86631"/>
                  <a:pt x="82553" y="86631"/>
                </a:cubicBezTo>
                <a:cubicBezTo>
                  <a:pt x="85106" y="86475"/>
                  <a:pt x="84255" y="86475"/>
                  <a:pt x="85531" y="86161"/>
                </a:cubicBezTo>
                <a:cubicBezTo>
                  <a:pt x="85531" y="86161"/>
                  <a:pt x="86382" y="85535"/>
                  <a:pt x="86382" y="85535"/>
                </a:cubicBezTo>
                <a:cubicBezTo>
                  <a:pt x="86382" y="85378"/>
                  <a:pt x="86808" y="85065"/>
                  <a:pt x="86808" y="85065"/>
                </a:cubicBezTo>
                <a:cubicBezTo>
                  <a:pt x="85957" y="84908"/>
                  <a:pt x="85957" y="84908"/>
                  <a:pt x="85957" y="84908"/>
                </a:cubicBezTo>
                <a:cubicBezTo>
                  <a:pt x="85531" y="84438"/>
                  <a:pt x="85531" y="84438"/>
                  <a:pt x="85531" y="84438"/>
                </a:cubicBezTo>
                <a:cubicBezTo>
                  <a:pt x="85531" y="84438"/>
                  <a:pt x="85957" y="84125"/>
                  <a:pt x="86382" y="84281"/>
                </a:cubicBezTo>
                <a:cubicBezTo>
                  <a:pt x="86382" y="84438"/>
                  <a:pt x="86808" y="84751"/>
                  <a:pt x="87234" y="84751"/>
                </a:cubicBezTo>
                <a:cubicBezTo>
                  <a:pt x="87659" y="84751"/>
                  <a:pt x="88936" y="84281"/>
                  <a:pt x="88936" y="84281"/>
                </a:cubicBezTo>
                <a:cubicBezTo>
                  <a:pt x="88936" y="83812"/>
                  <a:pt x="85957" y="83185"/>
                  <a:pt x="85106" y="83028"/>
                </a:cubicBezTo>
                <a:cubicBezTo>
                  <a:pt x="85106" y="82402"/>
                  <a:pt x="89361" y="81618"/>
                  <a:pt x="89361" y="81462"/>
                </a:cubicBezTo>
                <a:cubicBezTo>
                  <a:pt x="89787" y="81305"/>
                  <a:pt x="89787" y="81305"/>
                  <a:pt x="89787" y="81148"/>
                </a:cubicBezTo>
                <a:cubicBezTo>
                  <a:pt x="89787" y="80992"/>
                  <a:pt x="89361" y="80835"/>
                  <a:pt x="88936" y="80992"/>
                </a:cubicBezTo>
                <a:cubicBezTo>
                  <a:pt x="88936" y="80992"/>
                  <a:pt x="88510" y="81305"/>
                  <a:pt x="88085" y="81305"/>
                </a:cubicBezTo>
                <a:cubicBezTo>
                  <a:pt x="88085" y="81305"/>
                  <a:pt x="87234" y="81305"/>
                  <a:pt x="87234" y="81305"/>
                </a:cubicBezTo>
                <a:cubicBezTo>
                  <a:pt x="87234" y="81305"/>
                  <a:pt x="86808" y="80992"/>
                  <a:pt x="87234" y="80835"/>
                </a:cubicBezTo>
                <a:cubicBezTo>
                  <a:pt x="87659" y="80678"/>
                  <a:pt x="87234" y="80678"/>
                  <a:pt x="88085" y="80522"/>
                </a:cubicBezTo>
                <a:cubicBezTo>
                  <a:pt x="88510" y="80365"/>
                  <a:pt x="88936" y="80365"/>
                  <a:pt x="89361" y="80365"/>
                </a:cubicBezTo>
                <a:cubicBezTo>
                  <a:pt x="89361" y="80208"/>
                  <a:pt x="89787" y="80052"/>
                  <a:pt x="90212" y="80052"/>
                </a:cubicBezTo>
                <a:cubicBezTo>
                  <a:pt x="90638" y="80052"/>
                  <a:pt x="92765" y="79582"/>
                  <a:pt x="92765" y="79582"/>
                </a:cubicBezTo>
                <a:cubicBezTo>
                  <a:pt x="93191" y="79268"/>
                  <a:pt x="93191" y="79268"/>
                  <a:pt x="93191" y="79268"/>
                </a:cubicBezTo>
                <a:cubicBezTo>
                  <a:pt x="93191" y="79268"/>
                  <a:pt x="91914" y="78798"/>
                  <a:pt x="91914" y="78798"/>
                </a:cubicBezTo>
                <a:cubicBezTo>
                  <a:pt x="91914" y="78798"/>
                  <a:pt x="89787" y="78172"/>
                  <a:pt x="89787" y="78172"/>
                </a:cubicBezTo>
                <a:cubicBezTo>
                  <a:pt x="89787" y="78172"/>
                  <a:pt x="88936" y="78172"/>
                  <a:pt x="88936" y="78015"/>
                </a:cubicBezTo>
                <a:cubicBezTo>
                  <a:pt x="88936" y="78015"/>
                  <a:pt x="88085" y="77702"/>
                  <a:pt x="88085" y="77702"/>
                </a:cubicBezTo>
                <a:cubicBezTo>
                  <a:pt x="87234" y="76919"/>
                  <a:pt x="86382" y="77545"/>
                  <a:pt x="84680" y="77232"/>
                </a:cubicBezTo>
                <a:cubicBezTo>
                  <a:pt x="84680" y="77232"/>
                  <a:pt x="83829" y="76605"/>
                  <a:pt x="83829" y="76605"/>
                </a:cubicBezTo>
                <a:cubicBezTo>
                  <a:pt x="83829" y="76605"/>
                  <a:pt x="84680" y="76605"/>
                  <a:pt x="84680" y="76449"/>
                </a:cubicBezTo>
                <a:cubicBezTo>
                  <a:pt x="84680" y="76135"/>
                  <a:pt x="83829" y="75822"/>
                  <a:pt x="83829" y="75822"/>
                </a:cubicBezTo>
                <a:cubicBezTo>
                  <a:pt x="82978" y="75509"/>
                  <a:pt x="82978" y="75509"/>
                  <a:pt x="82978" y="75509"/>
                </a:cubicBezTo>
                <a:cubicBezTo>
                  <a:pt x="81276" y="74882"/>
                  <a:pt x="81702" y="76292"/>
                  <a:pt x="80425" y="75039"/>
                </a:cubicBezTo>
                <a:cubicBezTo>
                  <a:pt x="80425" y="75039"/>
                  <a:pt x="80000" y="75039"/>
                  <a:pt x="79574" y="74725"/>
                </a:cubicBezTo>
                <a:cubicBezTo>
                  <a:pt x="79148" y="74569"/>
                  <a:pt x="77872" y="74099"/>
                  <a:pt x="77872" y="74099"/>
                </a:cubicBezTo>
                <a:cubicBezTo>
                  <a:pt x="77872" y="74099"/>
                  <a:pt x="77446" y="73629"/>
                  <a:pt x="77446" y="73629"/>
                </a:cubicBezTo>
                <a:cubicBezTo>
                  <a:pt x="77021" y="73629"/>
                  <a:pt x="76595" y="73159"/>
                  <a:pt x="76595" y="73159"/>
                </a:cubicBezTo>
                <a:cubicBezTo>
                  <a:pt x="74468" y="73629"/>
                  <a:pt x="74468" y="73629"/>
                  <a:pt x="74468" y="73629"/>
                </a:cubicBezTo>
                <a:cubicBezTo>
                  <a:pt x="73191" y="74099"/>
                  <a:pt x="73191" y="74099"/>
                  <a:pt x="73191" y="74099"/>
                </a:cubicBezTo>
                <a:cubicBezTo>
                  <a:pt x="73191" y="74099"/>
                  <a:pt x="72765" y="73785"/>
                  <a:pt x="72765" y="73785"/>
                </a:cubicBezTo>
                <a:cubicBezTo>
                  <a:pt x="72765" y="73785"/>
                  <a:pt x="72765" y="73159"/>
                  <a:pt x="72765" y="73159"/>
                </a:cubicBezTo>
                <a:cubicBezTo>
                  <a:pt x="72765" y="73159"/>
                  <a:pt x="71489" y="73002"/>
                  <a:pt x="71063" y="73002"/>
                </a:cubicBezTo>
                <a:cubicBezTo>
                  <a:pt x="71063" y="73002"/>
                  <a:pt x="69787" y="73002"/>
                  <a:pt x="69787" y="73002"/>
                </a:cubicBezTo>
                <a:cubicBezTo>
                  <a:pt x="68085" y="72845"/>
                  <a:pt x="68085" y="72845"/>
                  <a:pt x="68085" y="72845"/>
                </a:cubicBezTo>
                <a:cubicBezTo>
                  <a:pt x="68085" y="72375"/>
                  <a:pt x="68085" y="72375"/>
                  <a:pt x="68085" y="72375"/>
                </a:cubicBezTo>
                <a:cubicBezTo>
                  <a:pt x="68085" y="72375"/>
                  <a:pt x="68936" y="72062"/>
                  <a:pt x="68510" y="71906"/>
                </a:cubicBezTo>
                <a:cubicBezTo>
                  <a:pt x="68510" y="71749"/>
                  <a:pt x="67234" y="71436"/>
                  <a:pt x="67234" y="71436"/>
                </a:cubicBezTo>
                <a:cubicBezTo>
                  <a:pt x="67234" y="71122"/>
                  <a:pt x="67234" y="71122"/>
                  <a:pt x="67234" y="71122"/>
                </a:cubicBezTo>
                <a:cubicBezTo>
                  <a:pt x="65957" y="70496"/>
                  <a:pt x="65957" y="70496"/>
                  <a:pt x="65957" y="70496"/>
                </a:cubicBezTo>
                <a:cubicBezTo>
                  <a:pt x="65957" y="70496"/>
                  <a:pt x="66808" y="70026"/>
                  <a:pt x="66808" y="70026"/>
                </a:cubicBezTo>
                <a:cubicBezTo>
                  <a:pt x="66808" y="69869"/>
                  <a:pt x="65106" y="68459"/>
                  <a:pt x="65106" y="68459"/>
                </a:cubicBezTo>
                <a:cubicBezTo>
                  <a:pt x="65106" y="68459"/>
                  <a:pt x="65957" y="67832"/>
                  <a:pt x="65957" y="67676"/>
                </a:cubicBezTo>
                <a:cubicBezTo>
                  <a:pt x="65957" y="67676"/>
                  <a:pt x="65106" y="67049"/>
                  <a:pt x="65106" y="67049"/>
                </a:cubicBezTo>
                <a:cubicBezTo>
                  <a:pt x="64255" y="67049"/>
                  <a:pt x="64255" y="67049"/>
                  <a:pt x="64255" y="67049"/>
                </a:cubicBezTo>
                <a:cubicBezTo>
                  <a:pt x="64255" y="66422"/>
                  <a:pt x="64255" y="66422"/>
                  <a:pt x="64255" y="66422"/>
                </a:cubicBezTo>
                <a:cubicBezTo>
                  <a:pt x="64680" y="65953"/>
                  <a:pt x="64680" y="65953"/>
                  <a:pt x="64680" y="65953"/>
                </a:cubicBezTo>
                <a:cubicBezTo>
                  <a:pt x="63829" y="65639"/>
                  <a:pt x="63829" y="65639"/>
                  <a:pt x="63829" y="65639"/>
                </a:cubicBezTo>
                <a:cubicBezTo>
                  <a:pt x="63829" y="65639"/>
                  <a:pt x="64255" y="65326"/>
                  <a:pt x="64680" y="65326"/>
                </a:cubicBezTo>
                <a:cubicBezTo>
                  <a:pt x="64680" y="65326"/>
                  <a:pt x="64680" y="64699"/>
                  <a:pt x="64680" y="64699"/>
                </a:cubicBezTo>
                <a:cubicBezTo>
                  <a:pt x="64680" y="64699"/>
                  <a:pt x="65106" y="64386"/>
                  <a:pt x="65531" y="64386"/>
                </a:cubicBezTo>
                <a:cubicBezTo>
                  <a:pt x="65531" y="64386"/>
                  <a:pt x="66808" y="64699"/>
                  <a:pt x="66808" y="64699"/>
                </a:cubicBezTo>
                <a:cubicBezTo>
                  <a:pt x="66808" y="64699"/>
                  <a:pt x="68085" y="64856"/>
                  <a:pt x="68085" y="64699"/>
                </a:cubicBezTo>
                <a:cubicBezTo>
                  <a:pt x="68085" y="64699"/>
                  <a:pt x="67659" y="64229"/>
                  <a:pt x="67659" y="64229"/>
                </a:cubicBezTo>
                <a:cubicBezTo>
                  <a:pt x="67659" y="64073"/>
                  <a:pt x="66808" y="63759"/>
                  <a:pt x="66808" y="63759"/>
                </a:cubicBezTo>
                <a:cubicBezTo>
                  <a:pt x="66382" y="63603"/>
                  <a:pt x="66382" y="62819"/>
                  <a:pt x="66382" y="62819"/>
                </a:cubicBezTo>
                <a:cubicBezTo>
                  <a:pt x="66382" y="62819"/>
                  <a:pt x="65531" y="62193"/>
                  <a:pt x="65957" y="62193"/>
                </a:cubicBezTo>
                <a:cubicBezTo>
                  <a:pt x="65957" y="62193"/>
                  <a:pt x="66382" y="61879"/>
                  <a:pt x="66382" y="61879"/>
                </a:cubicBezTo>
                <a:cubicBezTo>
                  <a:pt x="66808" y="60783"/>
                  <a:pt x="66808" y="60783"/>
                  <a:pt x="66808" y="60783"/>
                </a:cubicBezTo>
                <a:cubicBezTo>
                  <a:pt x="67234" y="59843"/>
                  <a:pt x="67234" y="59843"/>
                  <a:pt x="67234" y="59843"/>
                </a:cubicBezTo>
                <a:cubicBezTo>
                  <a:pt x="65957" y="59373"/>
                  <a:pt x="65957" y="59373"/>
                  <a:pt x="65957" y="59373"/>
                </a:cubicBezTo>
                <a:cubicBezTo>
                  <a:pt x="65531" y="59060"/>
                  <a:pt x="65531" y="59060"/>
                  <a:pt x="65531" y="59060"/>
                </a:cubicBezTo>
                <a:cubicBezTo>
                  <a:pt x="64680" y="58746"/>
                  <a:pt x="64680" y="58746"/>
                  <a:pt x="64680" y="58746"/>
                </a:cubicBezTo>
                <a:cubicBezTo>
                  <a:pt x="65531" y="57806"/>
                  <a:pt x="65531" y="57806"/>
                  <a:pt x="65531" y="57806"/>
                </a:cubicBezTo>
                <a:cubicBezTo>
                  <a:pt x="67234" y="57806"/>
                  <a:pt x="67234" y="57806"/>
                  <a:pt x="67234" y="57806"/>
                </a:cubicBezTo>
                <a:cubicBezTo>
                  <a:pt x="68085" y="57336"/>
                  <a:pt x="68085" y="57336"/>
                  <a:pt x="68085" y="57336"/>
                </a:cubicBezTo>
                <a:cubicBezTo>
                  <a:pt x="68085" y="57336"/>
                  <a:pt x="69361" y="57023"/>
                  <a:pt x="69361" y="56866"/>
                </a:cubicBezTo>
                <a:cubicBezTo>
                  <a:pt x="69361" y="56866"/>
                  <a:pt x="69787" y="56240"/>
                  <a:pt x="69787" y="56240"/>
                </a:cubicBezTo>
                <a:cubicBezTo>
                  <a:pt x="69361" y="55770"/>
                  <a:pt x="69361" y="55770"/>
                  <a:pt x="69361" y="55770"/>
                </a:cubicBezTo>
                <a:cubicBezTo>
                  <a:pt x="70212" y="55926"/>
                  <a:pt x="70212" y="55926"/>
                  <a:pt x="70212" y="55926"/>
                </a:cubicBezTo>
                <a:cubicBezTo>
                  <a:pt x="70212" y="55456"/>
                  <a:pt x="70212" y="55456"/>
                  <a:pt x="70212" y="55456"/>
                </a:cubicBezTo>
                <a:cubicBezTo>
                  <a:pt x="70212" y="55456"/>
                  <a:pt x="70638" y="54986"/>
                  <a:pt x="70638" y="54986"/>
                </a:cubicBezTo>
                <a:cubicBezTo>
                  <a:pt x="71063" y="54986"/>
                  <a:pt x="71489" y="54830"/>
                  <a:pt x="71489" y="54830"/>
                </a:cubicBezTo>
                <a:cubicBezTo>
                  <a:pt x="71489" y="54830"/>
                  <a:pt x="72340" y="54203"/>
                  <a:pt x="72340" y="54203"/>
                </a:cubicBezTo>
                <a:cubicBezTo>
                  <a:pt x="72340" y="54203"/>
                  <a:pt x="72765" y="54360"/>
                  <a:pt x="73191" y="54203"/>
                </a:cubicBezTo>
                <a:cubicBezTo>
                  <a:pt x="73617" y="54046"/>
                  <a:pt x="73617" y="54046"/>
                  <a:pt x="73617" y="53890"/>
                </a:cubicBezTo>
                <a:cubicBezTo>
                  <a:pt x="74042" y="53577"/>
                  <a:pt x="74893" y="52950"/>
                  <a:pt x="74893" y="52950"/>
                </a:cubicBezTo>
                <a:cubicBezTo>
                  <a:pt x="74893" y="52950"/>
                  <a:pt x="74893" y="52793"/>
                  <a:pt x="74893" y="52637"/>
                </a:cubicBezTo>
                <a:cubicBezTo>
                  <a:pt x="75319" y="52637"/>
                  <a:pt x="76170" y="52637"/>
                  <a:pt x="76170" y="52480"/>
                </a:cubicBezTo>
                <a:cubicBezTo>
                  <a:pt x="75744" y="52323"/>
                  <a:pt x="74893" y="51853"/>
                  <a:pt x="74893" y="51853"/>
                </a:cubicBezTo>
                <a:cubicBezTo>
                  <a:pt x="76170" y="51383"/>
                  <a:pt x="76170" y="51383"/>
                  <a:pt x="76170" y="51383"/>
                </a:cubicBezTo>
                <a:cubicBezTo>
                  <a:pt x="76170" y="51383"/>
                  <a:pt x="77446" y="50913"/>
                  <a:pt x="77446" y="50913"/>
                </a:cubicBezTo>
                <a:cubicBezTo>
                  <a:pt x="77446" y="51070"/>
                  <a:pt x="77872" y="51070"/>
                  <a:pt x="78297" y="50913"/>
                </a:cubicBezTo>
                <a:cubicBezTo>
                  <a:pt x="78297" y="50913"/>
                  <a:pt x="78723" y="50757"/>
                  <a:pt x="79148" y="50600"/>
                </a:cubicBezTo>
                <a:cubicBezTo>
                  <a:pt x="79148" y="50600"/>
                  <a:pt x="79574" y="50443"/>
                  <a:pt x="80000" y="50443"/>
                </a:cubicBezTo>
                <a:cubicBezTo>
                  <a:pt x="80000" y="50287"/>
                  <a:pt x="80425" y="49973"/>
                  <a:pt x="80425" y="49817"/>
                </a:cubicBezTo>
                <a:cubicBezTo>
                  <a:pt x="80425" y="49817"/>
                  <a:pt x="81276" y="49033"/>
                  <a:pt x="81276" y="49033"/>
                </a:cubicBezTo>
                <a:cubicBezTo>
                  <a:pt x="81276" y="48563"/>
                  <a:pt x="81276" y="48563"/>
                  <a:pt x="81276" y="48563"/>
                </a:cubicBezTo>
                <a:cubicBezTo>
                  <a:pt x="81702" y="48407"/>
                  <a:pt x="81702" y="48407"/>
                  <a:pt x="81702" y="48407"/>
                </a:cubicBezTo>
                <a:cubicBezTo>
                  <a:pt x="82553" y="48093"/>
                  <a:pt x="82553" y="48093"/>
                  <a:pt x="82553" y="48093"/>
                </a:cubicBezTo>
                <a:cubicBezTo>
                  <a:pt x="82553" y="48093"/>
                  <a:pt x="83404" y="47937"/>
                  <a:pt x="83404" y="48093"/>
                </a:cubicBezTo>
                <a:cubicBezTo>
                  <a:pt x="83404" y="48093"/>
                  <a:pt x="82978" y="48407"/>
                  <a:pt x="82978" y="48407"/>
                </a:cubicBezTo>
                <a:cubicBezTo>
                  <a:pt x="84255" y="48407"/>
                  <a:pt x="84255" y="48407"/>
                  <a:pt x="84255" y="48407"/>
                </a:cubicBezTo>
                <a:cubicBezTo>
                  <a:pt x="84255" y="48407"/>
                  <a:pt x="84255" y="48093"/>
                  <a:pt x="84255" y="48250"/>
                </a:cubicBezTo>
                <a:cubicBezTo>
                  <a:pt x="84680" y="48250"/>
                  <a:pt x="85106" y="48407"/>
                  <a:pt x="85106" y="48407"/>
                </a:cubicBezTo>
                <a:cubicBezTo>
                  <a:pt x="85106" y="48250"/>
                  <a:pt x="85531" y="47937"/>
                  <a:pt x="85531" y="47937"/>
                </a:cubicBezTo>
                <a:cubicBezTo>
                  <a:pt x="85531" y="47467"/>
                  <a:pt x="85531" y="47467"/>
                  <a:pt x="85531" y="47467"/>
                </a:cubicBezTo>
                <a:cubicBezTo>
                  <a:pt x="85531" y="47467"/>
                  <a:pt x="86382" y="47154"/>
                  <a:pt x="86808" y="46997"/>
                </a:cubicBezTo>
                <a:cubicBezTo>
                  <a:pt x="86808" y="46840"/>
                  <a:pt x="88085" y="46370"/>
                  <a:pt x="88085" y="46370"/>
                </a:cubicBezTo>
                <a:cubicBezTo>
                  <a:pt x="89361" y="46214"/>
                  <a:pt x="89361" y="46214"/>
                  <a:pt x="89361" y="46214"/>
                </a:cubicBezTo>
                <a:cubicBezTo>
                  <a:pt x="89361" y="46214"/>
                  <a:pt x="89787" y="46057"/>
                  <a:pt x="90212" y="46057"/>
                </a:cubicBezTo>
                <a:cubicBezTo>
                  <a:pt x="90212" y="46057"/>
                  <a:pt x="91489" y="45430"/>
                  <a:pt x="91489" y="45430"/>
                </a:cubicBezTo>
                <a:cubicBezTo>
                  <a:pt x="91489" y="45430"/>
                  <a:pt x="91489" y="45274"/>
                  <a:pt x="91914" y="45117"/>
                </a:cubicBezTo>
                <a:cubicBezTo>
                  <a:pt x="91914" y="44960"/>
                  <a:pt x="92765" y="44960"/>
                  <a:pt x="92765" y="44804"/>
                </a:cubicBezTo>
                <a:cubicBezTo>
                  <a:pt x="93191" y="44804"/>
                  <a:pt x="94042" y="44020"/>
                  <a:pt x="94042" y="44020"/>
                </a:cubicBezTo>
                <a:cubicBezTo>
                  <a:pt x="94042" y="44020"/>
                  <a:pt x="94468" y="44020"/>
                  <a:pt x="94468" y="43864"/>
                </a:cubicBezTo>
                <a:cubicBezTo>
                  <a:pt x="94468" y="43550"/>
                  <a:pt x="94893" y="43237"/>
                  <a:pt x="94893" y="43237"/>
                </a:cubicBezTo>
                <a:cubicBezTo>
                  <a:pt x="95744" y="42610"/>
                  <a:pt x="95744" y="42610"/>
                  <a:pt x="95744" y="42610"/>
                </a:cubicBezTo>
                <a:cubicBezTo>
                  <a:pt x="95744" y="41671"/>
                  <a:pt x="95744" y="41671"/>
                  <a:pt x="95744" y="41671"/>
                </a:cubicBezTo>
                <a:cubicBezTo>
                  <a:pt x="96595" y="40887"/>
                  <a:pt x="96595" y="40887"/>
                  <a:pt x="96595" y="40887"/>
                </a:cubicBezTo>
                <a:cubicBezTo>
                  <a:pt x="96595" y="40887"/>
                  <a:pt x="97021" y="40731"/>
                  <a:pt x="97021" y="40574"/>
                </a:cubicBezTo>
                <a:cubicBezTo>
                  <a:pt x="97446" y="40574"/>
                  <a:pt x="97872" y="40104"/>
                  <a:pt x="97872" y="40104"/>
                </a:cubicBezTo>
                <a:cubicBezTo>
                  <a:pt x="97872" y="40104"/>
                  <a:pt x="99148" y="39477"/>
                  <a:pt x="99148" y="39477"/>
                </a:cubicBezTo>
                <a:cubicBezTo>
                  <a:pt x="99148" y="39477"/>
                  <a:pt x="99574" y="39007"/>
                  <a:pt x="99574" y="38851"/>
                </a:cubicBezTo>
                <a:cubicBezTo>
                  <a:pt x="100000" y="38851"/>
                  <a:pt x="100000" y="38851"/>
                  <a:pt x="100000" y="38851"/>
                </a:cubicBezTo>
                <a:cubicBezTo>
                  <a:pt x="100000" y="38381"/>
                  <a:pt x="100000" y="38381"/>
                  <a:pt x="100000" y="38381"/>
                </a:cubicBezTo>
                <a:cubicBezTo>
                  <a:pt x="99148" y="37754"/>
                  <a:pt x="99148" y="37754"/>
                  <a:pt x="99148" y="37754"/>
                </a:cubicBezTo>
                <a:cubicBezTo>
                  <a:pt x="97446" y="37284"/>
                  <a:pt x="97446" y="37284"/>
                  <a:pt x="97446" y="37284"/>
                </a:cubicBezTo>
                <a:cubicBezTo>
                  <a:pt x="96170" y="37284"/>
                  <a:pt x="96170" y="37284"/>
                  <a:pt x="96170" y="37284"/>
                </a:cubicBezTo>
                <a:cubicBezTo>
                  <a:pt x="95319" y="36971"/>
                  <a:pt x="95319" y="36971"/>
                  <a:pt x="95319" y="36971"/>
                </a:cubicBezTo>
                <a:cubicBezTo>
                  <a:pt x="95744" y="36657"/>
                  <a:pt x="95744" y="36657"/>
                  <a:pt x="95744" y="36657"/>
                </a:cubicBezTo>
                <a:cubicBezTo>
                  <a:pt x="94893" y="36187"/>
                  <a:pt x="94893" y="36187"/>
                  <a:pt x="94893" y="36187"/>
                </a:cubicBezTo>
                <a:cubicBezTo>
                  <a:pt x="94468" y="35874"/>
                  <a:pt x="94468" y="35874"/>
                  <a:pt x="94468" y="35874"/>
                </a:cubicBezTo>
                <a:cubicBezTo>
                  <a:pt x="93617" y="35561"/>
                  <a:pt x="93617" y="35561"/>
                  <a:pt x="93617" y="35561"/>
                </a:cubicBezTo>
                <a:cubicBezTo>
                  <a:pt x="93617" y="35561"/>
                  <a:pt x="94468" y="35091"/>
                  <a:pt x="94468" y="35091"/>
                </a:cubicBezTo>
                <a:cubicBezTo>
                  <a:pt x="94468" y="35091"/>
                  <a:pt x="94893" y="34934"/>
                  <a:pt x="94893" y="34778"/>
                </a:cubicBezTo>
                <a:cubicBezTo>
                  <a:pt x="94893" y="34778"/>
                  <a:pt x="95744" y="34308"/>
                  <a:pt x="95744" y="34308"/>
                </a:cubicBezTo>
                <a:cubicBezTo>
                  <a:pt x="95744" y="34308"/>
                  <a:pt x="96595" y="33838"/>
                  <a:pt x="96595" y="33838"/>
                </a:cubicBezTo>
                <a:cubicBezTo>
                  <a:pt x="96595" y="33838"/>
                  <a:pt x="97021" y="33681"/>
                  <a:pt x="97021" y="33524"/>
                </a:cubicBezTo>
                <a:cubicBezTo>
                  <a:pt x="97021" y="33368"/>
                  <a:pt x="96595" y="32741"/>
                  <a:pt x="96595" y="32741"/>
                </a:cubicBezTo>
                <a:cubicBezTo>
                  <a:pt x="96595" y="32741"/>
                  <a:pt x="96595" y="32271"/>
                  <a:pt x="97021" y="32271"/>
                </a:cubicBezTo>
                <a:cubicBezTo>
                  <a:pt x="97021" y="32114"/>
                  <a:pt x="97446" y="31958"/>
                  <a:pt x="97446" y="31958"/>
                </a:cubicBezTo>
                <a:cubicBezTo>
                  <a:pt x="97446" y="31958"/>
                  <a:pt x="97872" y="31958"/>
                  <a:pt x="98297" y="32114"/>
                </a:cubicBezTo>
                <a:cubicBezTo>
                  <a:pt x="98723" y="32114"/>
                  <a:pt x="98723" y="31801"/>
                  <a:pt x="98723" y="31801"/>
                </a:cubicBezTo>
                <a:cubicBezTo>
                  <a:pt x="98723" y="31801"/>
                  <a:pt x="98723" y="31331"/>
                  <a:pt x="98297" y="31331"/>
                </a:cubicBezTo>
                <a:cubicBezTo>
                  <a:pt x="97872" y="31331"/>
                  <a:pt x="97446" y="31018"/>
                  <a:pt x="97446" y="31018"/>
                </a:cubicBezTo>
                <a:cubicBezTo>
                  <a:pt x="97446" y="31018"/>
                  <a:pt x="97872" y="30861"/>
                  <a:pt x="97872" y="30861"/>
                </a:cubicBezTo>
                <a:cubicBezTo>
                  <a:pt x="97872" y="30704"/>
                  <a:pt x="98723" y="30548"/>
                  <a:pt x="98723" y="30548"/>
                </a:cubicBezTo>
                <a:cubicBezTo>
                  <a:pt x="100000" y="30391"/>
                  <a:pt x="100000" y="30391"/>
                  <a:pt x="100000" y="30391"/>
                </a:cubicBezTo>
                <a:cubicBezTo>
                  <a:pt x="99574" y="29921"/>
                  <a:pt x="99574" y="29921"/>
                  <a:pt x="99574" y="29921"/>
                </a:cubicBezTo>
                <a:cubicBezTo>
                  <a:pt x="99574" y="29451"/>
                  <a:pt x="99574" y="29451"/>
                  <a:pt x="99574" y="29451"/>
                </a:cubicBezTo>
                <a:cubicBezTo>
                  <a:pt x="99574" y="29451"/>
                  <a:pt x="101276" y="29608"/>
                  <a:pt x="101276" y="29608"/>
                </a:cubicBezTo>
                <a:cubicBezTo>
                  <a:pt x="101276" y="29765"/>
                  <a:pt x="101702" y="30078"/>
                  <a:pt x="102127" y="30078"/>
                </a:cubicBezTo>
                <a:cubicBezTo>
                  <a:pt x="102127" y="29921"/>
                  <a:pt x="102127" y="29608"/>
                  <a:pt x="102127" y="29608"/>
                </a:cubicBezTo>
                <a:cubicBezTo>
                  <a:pt x="102127" y="29608"/>
                  <a:pt x="102553" y="29138"/>
                  <a:pt x="102978" y="29295"/>
                </a:cubicBezTo>
                <a:cubicBezTo>
                  <a:pt x="103829" y="29451"/>
                  <a:pt x="104255" y="29138"/>
                  <a:pt x="104680" y="29138"/>
                </a:cubicBezTo>
                <a:cubicBezTo>
                  <a:pt x="104680" y="28981"/>
                  <a:pt x="105106" y="28668"/>
                  <a:pt x="105106" y="28668"/>
                </a:cubicBezTo>
                <a:cubicBezTo>
                  <a:pt x="105106" y="28668"/>
                  <a:pt x="105531" y="28198"/>
                  <a:pt x="105106" y="28041"/>
                </a:cubicBezTo>
                <a:cubicBezTo>
                  <a:pt x="104680" y="28041"/>
                  <a:pt x="104255" y="28041"/>
                  <a:pt x="104255" y="27885"/>
                </a:cubicBezTo>
                <a:cubicBezTo>
                  <a:pt x="104255" y="27885"/>
                  <a:pt x="104680" y="27571"/>
                  <a:pt x="105106" y="27571"/>
                </a:cubicBezTo>
                <a:cubicBezTo>
                  <a:pt x="105531" y="27571"/>
                  <a:pt x="105531" y="27571"/>
                  <a:pt x="106382" y="27415"/>
                </a:cubicBezTo>
                <a:cubicBezTo>
                  <a:pt x="106808" y="27258"/>
                  <a:pt x="106808" y="27101"/>
                  <a:pt x="106808" y="27101"/>
                </a:cubicBezTo>
                <a:cubicBezTo>
                  <a:pt x="106808" y="27101"/>
                  <a:pt x="108085" y="26945"/>
                  <a:pt x="108085" y="26945"/>
                </a:cubicBezTo>
                <a:cubicBezTo>
                  <a:pt x="109787" y="26631"/>
                  <a:pt x="109787" y="26631"/>
                  <a:pt x="109787" y="26631"/>
                </a:cubicBezTo>
                <a:cubicBezTo>
                  <a:pt x="109787" y="26318"/>
                  <a:pt x="109787" y="26318"/>
                  <a:pt x="109787" y="26318"/>
                </a:cubicBezTo>
                <a:cubicBezTo>
                  <a:pt x="109787" y="26318"/>
                  <a:pt x="110638" y="26318"/>
                  <a:pt x="110638" y="26318"/>
                </a:cubicBezTo>
                <a:cubicBezTo>
                  <a:pt x="111063" y="26318"/>
                  <a:pt x="111489" y="26475"/>
                  <a:pt x="111489" y="26475"/>
                </a:cubicBezTo>
                <a:cubicBezTo>
                  <a:pt x="111489" y="26475"/>
                  <a:pt x="112340" y="26475"/>
                  <a:pt x="112340" y="26475"/>
                </a:cubicBezTo>
                <a:cubicBezTo>
                  <a:pt x="112340" y="26318"/>
                  <a:pt x="111914" y="26161"/>
                  <a:pt x="112340" y="26161"/>
                </a:cubicBezTo>
                <a:cubicBezTo>
                  <a:pt x="112765" y="26318"/>
                  <a:pt x="112765" y="26318"/>
                  <a:pt x="112765" y="26475"/>
                </a:cubicBezTo>
                <a:cubicBezTo>
                  <a:pt x="113191" y="26475"/>
                  <a:pt x="113191" y="26475"/>
                  <a:pt x="113191" y="26475"/>
                </a:cubicBezTo>
                <a:cubicBezTo>
                  <a:pt x="113617" y="26475"/>
                  <a:pt x="114042" y="26631"/>
                  <a:pt x="114468" y="26788"/>
                </a:cubicBezTo>
                <a:cubicBezTo>
                  <a:pt x="114468" y="26788"/>
                  <a:pt x="114468" y="26945"/>
                  <a:pt x="114468" y="27101"/>
                </a:cubicBezTo>
                <a:cubicBezTo>
                  <a:pt x="114468" y="27258"/>
                  <a:pt x="114468" y="27258"/>
                  <a:pt x="114468" y="27415"/>
                </a:cubicBezTo>
                <a:cubicBezTo>
                  <a:pt x="114468" y="27571"/>
                  <a:pt x="114468" y="27571"/>
                  <a:pt x="114468" y="27571"/>
                </a:cubicBezTo>
                <a:cubicBezTo>
                  <a:pt x="114468" y="27571"/>
                  <a:pt x="115744" y="27885"/>
                  <a:pt x="115744" y="27728"/>
                </a:cubicBezTo>
                <a:cubicBezTo>
                  <a:pt x="115744" y="27571"/>
                  <a:pt x="115744" y="27728"/>
                  <a:pt x="115744" y="27415"/>
                </a:cubicBezTo>
                <a:cubicBezTo>
                  <a:pt x="115319" y="27258"/>
                  <a:pt x="115744" y="27101"/>
                  <a:pt x="115744" y="26945"/>
                </a:cubicBezTo>
                <a:cubicBezTo>
                  <a:pt x="115319" y="26788"/>
                  <a:pt x="114893" y="26475"/>
                  <a:pt x="114893" y="26318"/>
                </a:cubicBezTo>
                <a:cubicBezTo>
                  <a:pt x="114893" y="26318"/>
                  <a:pt x="115319" y="26161"/>
                  <a:pt x="115744" y="26161"/>
                </a:cubicBezTo>
                <a:cubicBezTo>
                  <a:pt x="116170" y="26161"/>
                  <a:pt x="115744" y="26005"/>
                  <a:pt x="116170" y="26161"/>
                </a:cubicBezTo>
                <a:cubicBezTo>
                  <a:pt x="116595" y="26318"/>
                  <a:pt x="116595" y="26475"/>
                  <a:pt x="117021" y="26475"/>
                </a:cubicBezTo>
                <a:cubicBezTo>
                  <a:pt x="117446" y="26475"/>
                  <a:pt x="117446" y="26475"/>
                  <a:pt x="117446" y="26475"/>
                </a:cubicBezTo>
                <a:cubicBezTo>
                  <a:pt x="117446" y="26631"/>
                  <a:pt x="117872" y="26788"/>
                  <a:pt x="117872" y="26945"/>
                </a:cubicBezTo>
                <a:cubicBezTo>
                  <a:pt x="117872" y="27101"/>
                  <a:pt x="117872" y="27101"/>
                  <a:pt x="117872" y="27258"/>
                </a:cubicBezTo>
                <a:cubicBezTo>
                  <a:pt x="117872" y="27258"/>
                  <a:pt x="118723" y="27728"/>
                  <a:pt x="118723" y="27728"/>
                </a:cubicBezTo>
                <a:cubicBezTo>
                  <a:pt x="118723" y="27728"/>
                  <a:pt x="119574" y="27415"/>
                  <a:pt x="119574" y="27415"/>
                </a:cubicBezTo>
                <a:cubicBezTo>
                  <a:pt x="119574" y="27258"/>
                  <a:pt x="119574" y="27101"/>
                  <a:pt x="119574" y="27101"/>
                </a:cubicBezTo>
                <a:cubicBezTo>
                  <a:pt x="119574" y="26945"/>
                  <a:pt x="119574" y="26788"/>
                  <a:pt x="119574" y="26788"/>
                </a:cubicBezTo>
                <a:cubicBezTo>
                  <a:pt x="119574" y="26631"/>
                  <a:pt x="118297" y="26161"/>
                  <a:pt x="118297" y="26161"/>
                </a:cubicBezTo>
                <a:cubicBezTo>
                  <a:pt x="118297" y="26161"/>
                  <a:pt x="118297" y="26005"/>
                  <a:pt x="118723" y="25848"/>
                </a:cubicBezTo>
                <a:cubicBezTo>
                  <a:pt x="118723" y="25848"/>
                  <a:pt x="119148" y="25691"/>
                  <a:pt x="120000" y="25535"/>
                </a:cubicBezTo>
                <a:cubicBezTo>
                  <a:pt x="117446" y="23498"/>
                  <a:pt x="117446" y="23498"/>
                  <a:pt x="117446" y="23498"/>
                </a:cubicBezTo>
                <a:cubicBezTo>
                  <a:pt x="114893" y="23028"/>
                  <a:pt x="114893" y="23028"/>
                  <a:pt x="114893" y="23028"/>
                </a:cubicBezTo>
                <a:cubicBezTo>
                  <a:pt x="113191" y="22402"/>
                  <a:pt x="113191" y="22402"/>
                  <a:pt x="113191" y="22402"/>
                </a:cubicBezTo>
                <a:cubicBezTo>
                  <a:pt x="113191" y="21618"/>
                  <a:pt x="113191" y="21618"/>
                  <a:pt x="113191" y="21618"/>
                </a:cubicBezTo>
                <a:cubicBezTo>
                  <a:pt x="111914" y="20992"/>
                  <a:pt x="111914" y="20992"/>
                  <a:pt x="111914" y="20992"/>
                </a:cubicBezTo>
                <a:cubicBezTo>
                  <a:pt x="111914" y="20992"/>
                  <a:pt x="112340" y="20522"/>
                  <a:pt x="112340" y="20365"/>
                </a:cubicBezTo>
                <a:cubicBezTo>
                  <a:pt x="112765" y="20208"/>
                  <a:pt x="113617" y="19425"/>
                  <a:pt x="113617" y="19425"/>
                </a:cubicBezTo>
                <a:cubicBezTo>
                  <a:pt x="113617" y="19425"/>
                  <a:pt x="113191" y="18798"/>
                  <a:pt x="113191" y="18642"/>
                </a:cubicBezTo>
                <a:cubicBezTo>
                  <a:pt x="113191" y="18485"/>
                  <a:pt x="113617" y="17702"/>
                  <a:pt x="113617" y="17702"/>
                </a:cubicBezTo>
                <a:cubicBezTo>
                  <a:pt x="113191" y="16919"/>
                  <a:pt x="113191" y="16919"/>
                  <a:pt x="113191" y="16919"/>
                </a:cubicBezTo>
                <a:cubicBezTo>
                  <a:pt x="108085" y="14725"/>
                  <a:pt x="108085" y="14725"/>
                  <a:pt x="108085" y="14725"/>
                </a:cubicBezTo>
                <a:cubicBezTo>
                  <a:pt x="108510" y="13785"/>
                  <a:pt x="108510" y="13785"/>
                  <a:pt x="108510" y="13785"/>
                </a:cubicBezTo>
                <a:cubicBezTo>
                  <a:pt x="108510" y="13785"/>
                  <a:pt x="108510" y="13785"/>
                  <a:pt x="108510" y="13785"/>
                </a:cubicBezTo>
                <a:close/>
                <a:moveTo>
                  <a:pt x="70212" y="111227"/>
                </a:moveTo>
                <a:cubicBezTo>
                  <a:pt x="70212" y="111227"/>
                  <a:pt x="70212" y="111227"/>
                  <a:pt x="70212" y="111227"/>
                </a:cubicBezTo>
                <a:cubicBezTo>
                  <a:pt x="70638" y="109973"/>
                  <a:pt x="70638" y="109973"/>
                  <a:pt x="70638" y="109973"/>
                </a:cubicBezTo>
                <a:cubicBezTo>
                  <a:pt x="70638" y="109973"/>
                  <a:pt x="69787" y="109503"/>
                  <a:pt x="69787" y="109503"/>
                </a:cubicBezTo>
                <a:cubicBezTo>
                  <a:pt x="69787" y="109347"/>
                  <a:pt x="69361" y="109033"/>
                  <a:pt x="69361" y="108563"/>
                </a:cubicBezTo>
                <a:cubicBezTo>
                  <a:pt x="69787" y="108093"/>
                  <a:pt x="69787" y="107937"/>
                  <a:pt x="70212" y="107624"/>
                </a:cubicBezTo>
                <a:cubicBezTo>
                  <a:pt x="70212" y="107310"/>
                  <a:pt x="71063" y="107154"/>
                  <a:pt x="71063" y="106840"/>
                </a:cubicBezTo>
                <a:cubicBezTo>
                  <a:pt x="71063" y="106370"/>
                  <a:pt x="71063" y="106214"/>
                  <a:pt x="71489" y="105900"/>
                </a:cubicBezTo>
                <a:cubicBezTo>
                  <a:pt x="71489" y="105587"/>
                  <a:pt x="71914" y="105274"/>
                  <a:pt x="72340" y="105274"/>
                </a:cubicBezTo>
                <a:cubicBezTo>
                  <a:pt x="72340" y="105117"/>
                  <a:pt x="73191" y="104490"/>
                  <a:pt x="73191" y="104490"/>
                </a:cubicBezTo>
                <a:cubicBezTo>
                  <a:pt x="73617" y="103707"/>
                  <a:pt x="73617" y="103707"/>
                  <a:pt x="73617" y="103707"/>
                </a:cubicBezTo>
                <a:cubicBezTo>
                  <a:pt x="73617" y="103707"/>
                  <a:pt x="74468" y="102924"/>
                  <a:pt x="74468" y="102767"/>
                </a:cubicBezTo>
                <a:cubicBezTo>
                  <a:pt x="74468" y="102610"/>
                  <a:pt x="74042" y="101984"/>
                  <a:pt x="74042" y="101827"/>
                </a:cubicBezTo>
                <a:cubicBezTo>
                  <a:pt x="74468" y="101671"/>
                  <a:pt x="75319" y="101357"/>
                  <a:pt x="75319" y="101357"/>
                </a:cubicBezTo>
                <a:cubicBezTo>
                  <a:pt x="76595" y="101357"/>
                  <a:pt x="76595" y="101357"/>
                  <a:pt x="76595" y="101357"/>
                </a:cubicBezTo>
                <a:cubicBezTo>
                  <a:pt x="76595" y="101357"/>
                  <a:pt x="76595" y="101827"/>
                  <a:pt x="76170" y="101984"/>
                </a:cubicBezTo>
                <a:cubicBezTo>
                  <a:pt x="75744" y="101984"/>
                  <a:pt x="75319" y="102140"/>
                  <a:pt x="75319" y="102140"/>
                </a:cubicBezTo>
                <a:cubicBezTo>
                  <a:pt x="75319" y="102297"/>
                  <a:pt x="76170" y="102610"/>
                  <a:pt x="76170" y="102610"/>
                </a:cubicBezTo>
                <a:cubicBezTo>
                  <a:pt x="76170" y="103237"/>
                  <a:pt x="76170" y="103237"/>
                  <a:pt x="76170" y="103237"/>
                </a:cubicBezTo>
                <a:cubicBezTo>
                  <a:pt x="75319" y="103864"/>
                  <a:pt x="75319" y="103864"/>
                  <a:pt x="75319" y="103864"/>
                </a:cubicBezTo>
                <a:cubicBezTo>
                  <a:pt x="74468" y="104647"/>
                  <a:pt x="74468" y="104647"/>
                  <a:pt x="74468" y="104647"/>
                </a:cubicBezTo>
                <a:cubicBezTo>
                  <a:pt x="74468" y="105430"/>
                  <a:pt x="74468" y="105430"/>
                  <a:pt x="74468" y="105430"/>
                </a:cubicBezTo>
                <a:cubicBezTo>
                  <a:pt x="74042" y="105900"/>
                  <a:pt x="74042" y="105900"/>
                  <a:pt x="74042" y="105900"/>
                </a:cubicBezTo>
                <a:cubicBezTo>
                  <a:pt x="73617" y="106370"/>
                  <a:pt x="73617" y="106370"/>
                  <a:pt x="73617" y="106370"/>
                </a:cubicBezTo>
                <a:cubicBezTo>
                  <a:pt x="72765" y="107310"/>
                  <a:pt x="72765" y="107310"/>
                  <a:pt x="72765" y="107310"/>
                </a:cubicBezTo>
                <a:cubicBezTo>
                  <a:pt x="73191" y="108093"/>
                  <a:pt x="73191" y="108093"/>
                  <a:pt x="73191" y="108093"/>
                </a:cubicBezTo>
                <a:cubicBezTo>
                  <a:pt x="71914" y="109033"/>
                  <a:pt x="71914" y="109033"/>
                  <a:pt x="71914" y="109033"/>
                </a:cubicBezTo>
                <a:cubicBezTo>
                  <a:pt x="71914" y="109033"/>
                  <a:pt x="71914" y="109503"/>
                  <a:pt x="71914" y="109660"/>
                </a:cubicBezTo>
                <a:cubicBezTo>
                  <a:pt x="71914" y="109817"/>
                  <a:pt x="71914" y="110757"/>
                  <a:pt x="71914" y="110757"/>
                </a:cubicBezTo>
                <a:cubicBezTo>
                  <a:pt x="71914" y="110757"/>
                  <a:pt x="71914" y="111227"/>
                  <a:pt x="71489" y="111227"/>
                </a:cubicBezTo>
                <a:cubicBezTo>
                  <a:pt x="71063" y="111227"/>
                  <a:pt x="70212" y="111227"/>
                  <a:pt x="70212" y="111227"/>
                </a:cubicBezTo>
                <a:close/>
                <a:moveTo>
                  <a:pt x="87659" y="101671"/>
                </a:moveTo>
                <a:cubicBezTo>
                  <a:pt x="87659" y="101671"/>
                  <a:pt x="87659" y="101671"/>
                  <a:pt x="87659" y="101671"/>
                </a:cubicBezTo>
                <a:cubicBezTo>
                  <a:pt x="87234" y="101357"/>
                  <a:pt x="87234" y="101357"/>
                  <a:pt x="87234" y="101357"/>
                </a:cubicBezTo>
                <a:cubicBezTo>
                  <a:pt x="88510" y="101201"/>
                  <a:pt x="88510" y="101201"/>
                  <a:pt x="88510" y="101201"/>
                </a:cubicBezTo>
                <a:cubicBezTo>
                  <a:pt x="88510" y="101201"/>
                  <a:pt x="88085" y="100574"/>
                  <a:pt x="88085" y="100417"/>
                </a:cubicBezTo>
                <a:cubicBezTo>
                  <a:pt x="88085" y="100261"/>
                  <a:pt x="87659" y="100417"/>
                  <a:pt x="87234" y="100104"/>
                </a:cubicBezTo>
                <a:cubicBezTo>
                  <a:pt x="86808" y="99947"/>
                  <a:pt x="86808" y="99477"/>
                  <a:pt x="86808" y="99477"/>
                </a:cubicBezTo>
                <a:cubicBezTo>
                  <a:pt x="86808" y="99321"/>
                  <a:pt x="87234" y="98851"/>
                  <a:pt x="87234" y="98851"/>
                </a:cubicBezTo>
                <a:cubicBezTo>
                  <a:pt x="87234" y="98851"/>
                  <a:pt x="88510" y="98224"/>
                  <a:pt x="89361" y="97911"/>
                </a:cubicBezTo>
                <a:cubicBezTo>
                  <a:pt x="90638" y="97441"/>
                  <a:pt x="90212" y="97441"/>
                  <a:pt x="90212" y="97127"/>
                </a:cubicBezTo>
                <a:cubicBezTo>
                  <a:pt x="89787" y="96971"/>
                  <a:pt x="90638" y="96814"/>
                  <a:pt x="90638" y="96814"/>
                </a:cubicBezTo>
                <a:cubicBezTo>
                  <a:pt x="91914" y="96344"/>
                  <a:pt x="91914" y="96344"/>
                  <a:pt x="91914" y="96344"/>
                </a:cubicBezTo>
                <a:cubicBezTo>
                  <a:pt x="92765" y="95561"/>
                  <a:pt x="92765" y="95561"/>
                  <a:pt x="92765" y="95561"/>
                </a:cubicBezTo>
                <a:cubicBezTo>
                  <a:pt x="92765" y="95561"/>
                  <a:pt x="94042" y="96031"/>
                  <a:pt x="94042" y="96031"/>
                </a:cubicBezTo>
                <a:cubicBezTo>
                  <a:pt x="94468" y="96031"/>
                  <a:pt x="94468" y="95874"/>
                  <a:pt x="94468" y="95718"/>
                </a:cubicBezTo>
                <a:cubicBezTo>
                  <a:pt x="94468" y="95561"/>
                  <a:pt x="95319" y="95561"/>
                  <a:pt x="95319" y="95561"/>
                </a:cubicBezTo>
                <a:cubicBezTo>
                  <a:pt x="95744" y="95561"/>
                  <a:pt x="97021" y="95404"/>
                  <a:pt x="97021" y="95404"/>
                </a:cubicBezTo>
                <a:cubicBezTo>
                  <a:pt x="97446" y="95091"/>
                  <a:pt x="97446" y="95091"/>
                  <a:pt x="97446" y="95091"/>
                </a:cubicBezTo>
                <a:cubicBezTo>
                  <a:pt x="97446" y="95091"/>
                  <a:pt x="99148" y="94934"/>
                  <a:pt x="100000" y="95091"/>
                </a:cubicBezTo>
                <a:cubicBezTo>
                  <a:pt x="100425" y="95248"/>
                  <a:pt x="99574" y="95248"/>
                  <a:pt x="99574" y="95404"/>
                </a:cubicBezTo>
                <a:cubicBezTo>
                  <a:pt x="99574" y="95561"/>
                  <a:pt x="99574" y="95561"/>
                  <a:pt x="99574" y="95718"/>
                </a:cubicBezTo>
                <a:cubicBezTo>
                  <a:pt x="99574" y="95874"/>
                  <a:pt x="99148" y="96031"/>
                  <a:pt x="97872" y="96031"/>
                </a:cubicBezTo>
                <a:cubicBezTo>
                  <a:pt x="96595" y="96187"/>
                  <a:pt x="97446" y="96501"/>
                  <a:pt x="97446" y="96501"/>
                </a:cubicBezTo>
                <a:cubicBezTo>
                  <a:pt x="97446" y="96501"/>
                  <a:pt x="97446" y="97127"/>
                  <a:pt x="97446" y="97127"/>
                </a:cubicBezTo>
                <a:cubicBezTo>
                  <a:pt x="97021" y="97284"/>
                  <a:pt x="96170" y="97597"/>
                  <a:pt x="95319" y="97597"/>
                </a:cubicBezTo>
                <a:cubicBezTo>
                  <a:pt x="94893" y="97754"/>
                  <a:pt x="94893" y="98067"/>
                  <a:pt x="94893" y="98067"/>
                </a:cubicBezTo>
                <a:cubicBezTo>
                  <a:pt x="94893" y="98224"/>
                  <a:pt x="95319" y="98537"/>
                  <a:pt x="95319" y="98851"/>
                </a:cubicBezTo>
                <a:cubicBezTo>
                  <a:pt x="95319" y="99007"/>
                  <a:pt x="95319" y="99007"/>
                  <a:pt x="95744" y="99321"/>
                </a:cubicBezTo>
                <a:cubicBezTo>
                  <a:pt x="95744" y="99477"/>
                  <a:pt x="96595" y="99477"/>
                  <a:pt x="97021" y="99477"/>
                </a:cubicBezTo>
                <a:cubicBezTo>
                  <a:pt x="97021" y="99634"/>
                  <a:pt x="97872" y="99947"/>
                  <a:pt x="97446" y="100104"/>
                </a:cubicBezTo>
                <a:cubicBezTo>
                  <a:pt x="97021" y="100261"/>
                  <a:pt x="96595" y="100417"/>
                  <a:pt x="96170" y="100417"/>
                </a:cubicBezTo>
                <a:cubicBezTo>
                  <a:pt x="96170" y="100574"/>
                  <a:pt x="95319" y="101044"/>
                  <a:pt x="95319" y="101044"/>
                </a:cubicBezTo>
                <a:cubicBezTo>
                  <a:pt x="95319" y="101044"/>
                  <a:pt x="95744" y="101357"/>
                  <a:pt x="95319" y="101671"/>
                </a:cubicBezTo>
                <a:cubicBezTo>
                  <a:pt x="95319" y="101984"/>
                  <a:pt x="94468" y="101827"/>
                  <a:pt x="94042" y="101984"/>
                </a:cubicBezTo>
                <a:cubicBezTo>
                  <a:pt x="94042" y="101984"/>
                  <a:pt x="92765" y="102454"/>
                  <a:pt x="92765" y="102454"/>
                </a:cubicBezTo>
                <a:cubicBezTo>
                  <a:pt x="92340" y="102454"/>
                  <a:pt x="91914" y="103080"/>
                  <a:pt x="91914" y="103394"/>
                </a:cubicBezTo>
                <a:cubicBezTo>
                  <a:pt x="91914" y="103550"/>
                  <a:pt x="91914" y="103864"/>
                  <a:pt x="91914" y="104020"/>
                </a:cubicBezTo>
                <a:cubicBezTo>
                  <a:pt x="91914" y="104177"/>
                  <a:pt x="91914" y="104020"/>
                  <a:pt x="91063" y="104490"/>
                </a:cubicBezTo>
                <a:cubicBezTo>
                  <a:pt x="89787" y="104960"/>
                  <a:pt x="90212" y="104647"/>
                  <a:pt x="88936" y="104490"/>
                </a:cubicBezTo>
                <a:cubicBezTo>
                  <a:pt x="87234" y="104490"/>
                  <a:pt x="88936" y="104334"/>
                  <a:pt x="89361" y="104020"/>
                </a:cubicBezTo>
                <a:cubicBezTo>
                  <a:pt x="89787" y="103707"/>
                  <a:pt x="90212" y="103394"/>
                  <a:pt x="90212" y="103394"/>
                </a:cubicBezTo>
                <a:cubicBezTo>
                  <a:pt x="89787" y="102767"/>
                  <a:pt x="89787" y="102767"/>
                  <a:pt x="89787" y="102767"/>
                </a:cubicBezTo>
                <a:cubicBezTo>
                  <a:pt x="88936" y="102297"/>
                  <a:pt x="88936" y="102297"/>
                  <a:pt x="88936" y="102297"/>
                </a:cubicBezTo>
                <a:lnTo>
                  <a:pt x="87659" y="101671"/>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6" name="Shape 2051">
            <a:extLst>
              <a:ext uri="{FF2B5EF4-FFF2-40B4-BE49-F238E27FC236}">
                <a16:creationId xmlns:a16="http://schemas.microsoft.com/office/drawing/2014/main" id="{355A08BF-34FF-EEB4-01AA-612A3191CA12}"/>
              </a:ext>
            </a:extLst>
          </p:cNvPr>
          <p:cNvSpPr/>
          <p:nvPr/>
        </p:nvSpPr>
        <p:spPr>
          <a:xfrm>
            <a:off x="6891502" y="417003"/>
            <a:ext cx="1947007" cy="2666866"/>
          </a:xfrm>
          <a:custGeom>
            <a:avLst/>
            <a:gdLst/>
            <a:ahLst/>
            <a:cxnLst/>
            <a:rect l="0" t="0" r="0" b="0"/>
            <a:pathLst>
              <a:path w="120000" h="120000" extrusionOk="0">
                <a:moveTo>
                  <a:pt x="82527" y="9000"/>
                </a:moveTo>
                <a:cubicBezTo>
                  <a:pt x="82081" y="9000"/>
                  <a:pt x="81412" y="9157"/>
                  <a:pt x="81412" y="8842"/>
                </a:cubicBezTo>
                <a:cubicBezTo>
                  <a:pt x="81412" y="8684"/>
                  <a:pt x="80743" y="8210"/>
                  <a:pt x="80743" y="8210"/>
                </a:cubicBezTo>
                <a:cubicBezTo>
                  <a:pt x="80743" y="8052"/>
                  <a:pt x="80297" y="7736"/>
                  <a:pt x="80966" y="7578"/>
                </a:cubicBezTo>
                <a:cubicBezTo>
                  <a:pt x="81412" y="7263"/>
                  <a:pt x="82973" y="6789"/>
                  <a:pt x="83197" y="6789"/>
                </a:cubicBezTo>
                <a:cubicBezTo>
                  <a:pt x="83197" y="6789"/>
                  <a:pt x="83866" y="6000"/>
                  <a:pt x="84089" y="5842"/>
                </a:cubicBezTo>
                <a:cubicBezTo>
                  <a:pt x="84312" y="5842"/>
                  <a:pt x="85650" y="5842"/>
                  <a:pt x="85650" y="5842"/>
                </a:cubicBezTo>
                <a:cubicBezTo>
                  <a:pt x="85650" y="5842"/>
                  <a:pt x="85873" y="6000"/>
                  <a:pt x="86319" y="6000"/>
                </a:cubicBezTo>
                <a:cubicBezTo>
                  <a:pt x="86765" y="6157"/>
                  <a:pt x="87657" y="5684"/>
                  <a:pt x="87211" y="6157"/>
                </a:cubicBezTo>
                <a:cubicBezTo>
                  <a:pt x="86542" y="6473"/>
                  <a:pt x="86319" y="6631"/>
                  <a:pt x="86096" y="6631"/>
                </a:cubicBezTo>
                <a:cubicBezTo>
                  <a:pt x="85873" y="6789"/>
                  <a:pt x="84758" y="7421"/>
                  <a:pt x="84758" y="7736"/>
                </a:cubicBezTo>
                <a:cubicBezTo>
                  <a:pt x="84535" y="8052"/>
                  <a:pt x="84758" y="8052"/>
                  <a:pt x="84535" y="8210"/>
                </a:cubicBezTo>
                <a:cubicBezTo>
                  <a:pt x="84089" y="8368"/>
                  <a:pt x="82750" y="8842"/>
                  <a:pt x="82527" y="9000"/>
                </a:cubicBezTo>
                <a:close/>
                <a:moveTo>
                  <a:pt x="85427" y="9631"/>
                </a:moveTo>
                <a:cubicBezTo>
                  <a:pt x="85427" y="9631"/>
                  <a:pt x="85427" y="9631"/>
                  <a:pt x="85427" y="9631"/>
                </a:cubicBezTo>
                <a:cubicBezTo>
                  <a:pt x="85427" y="9631"/>
                  <a:pt x="86096" y="9789"/>
                  <a:pt x="86096" y="9631"/>
                </a:cubicBezTo>
                <a:cubicBezTo>
                  <a:pt x="86096" y="9631"/>
                  <a:pt x="86319" y="9315"/>
                  <a:pt x="86319" y="8842"/>
                </a:cubicBezTo>
                <a:cubicBezTo>
                  <a:pt x="86542" y="8368"/>
                  <a:pt x="86988" y="8368"/>
                  <a:pt x="87211" y="8210"/>
                </a:cubicBezTo>
                <a:cubicBezTo>
                  <a:pt x="87434" y="8052"/>
                  <a:pt x="87211" y="8052"/>
                  <a:pt x="87434" y="7736"/>
                </a:cubicBezTo>
                <a:cubicBezTo>
                  <a:pt x="87434" y="7421"/>
                  <a:pt x="87211" y="7421"/>
                  <a:pt x="86765" y="7263"/>
                </a:cubicBezTo>
                <a:cubicBezTo>
                  <a:pt x="86096" y="7263"/>
                  <a:pt x="86096" y="7578"/>
                  <a:pt x="85650" y="7578"/>
                </a:cubicBezTo>
                <a:cubicBezTo>
                  <a:pt x="85427" y="7736"/>
                  <a:pt x="85427" y="8052"/>
                  <a:pt x="85650" y="8210"/>
                </a:cubicBezTo>
                <a:cubicBezTo>
                  <a:pt x="85650" y="8368"/>
                  <a:pt x="85204" y="8526"/>
                  <a:pt x="84758" y="8684"/>
                </a:cubicBezTo>
                <a:cubicBezTo>
                  <a:pt x="84312" y="9000"/>
                  <a:pt x="84312" y="9315"/>
                  <a:pt x="84312" y="9315"/>
                </a:cubicBezTo>
                <a:cubicBezTo>
                  <a:pt x="85427" y="9631"/>
                  <a:pt x="85427" y="9631"/>
                  <a:pt x="85427" y="9631"/>
                </a:cubicBezTo>
                <a:close/>
                <a:moveTo>
                  <a:pt x="80966" y="19894"/>
                </a:moveTo>
                <a:cubicBezTo>
                  <a:pt x="80966" y="19894"/>
                  <a:pt x="80966" y="19894"/>
                  <a:pt x="80966" y="19894"/>
                </a:cubicBezTo>
                <a:cubicBezTo>
                  <a:pt x="81858" y="20052"/>
                  <a:pt x="81858" y="20052"/>
                  <a:pt x="81858" y="20052"/>
                </a:cubicBezTo>
                <a:cubicBezTo>
                  <a:pt x="83420" y="21315"/>
                  <a:pt x="83420" y="21315"/>
                  <a:pt x="83420" y="21315"/>
                </a:cubicBezTo>
                <a:cubicBezTo>
                  <a:pt x="84758" y="22421"/>
                  <a:pt x="84758" y="22421"/>
                  <a:pt x="84758" y="22421"/>
                </a:cubicBezTo>
                <a:cubicBezTo>
                  <a:pt x="84758" y="22421"/>
                  <a:pt x="86765" y="23526"/>
                  <a:pt x="87211" y="23684"/>
                </a:cubicBezTo>
                <a:cubicBezTo>
                  <a:pt x="87657" y="23842"/>
                  <a:pt x="90111" y="24157"/>
                  <a:pt x="90334" y="24315"/>
                </a:cubicBezTo>
                <a:cubicBezTo>
                  <a:pt x="91003" y="23684"/>
                  <a:pt x="91003" y="23684"/>
                  <a:pt x="91003" y="23684"/>
                </a:cubicBezTo>
                <a:cubicBezTo>
                  <a:pt x="91895" y="23210"/>
                  <a:pt x="91895" y="23210"/>
                  <a:pt x="91895" y="23210"/>
                </a:cubicBezTo>
                <a:cubicBezTo>
                  <a:pt x="91672" y="22894"/>
                  <a:pt x="91672" y="22894"/>
                  <a:pt x="91672" y="22894"/>
                </a:cubicBezTo>
                <a:cubicBezTo>
                  <a:pt x="92788" y="22421"/>
                  <a:pt x="92788" y="22421"/>
                  <a:pt x="92788" y="22421"/>
                </a:cubicBezTo>
                <a:cubicBezTo>
                  <a:pt x="93680" y="22894"/>
                  <a:pt x="93680" y="22894"/>
                  <a:pt x="93680" y="22894"/>
                </a:cubicBezTo>
                <a:cubicBezTo>
                  <a:pt x="95910" y="23210"/>
                  <a:pt x="95910" y="23210"/>
                  <a:pt x="95910" y="23210"/>
                </a:cubicBezTo>
                <a:cubicBezTo>
                  <a:pt x="96802" y="23684"/>
                  <a:pt x="96802" y="23684"/>
                  <a:pt x="96802" y="23684"/>
                </a:cubicBezTo>
                <a:cubicBezTo>
                  <a:pt x="96802" y="23684"/>
                  <a:pt x="96802" y="23684"/>
                  <a:pt x="97026" y="23684"/>
                </a:cubicBezTo>
                <a:cubicBezTo>
                  <a:pt x="97026" y="23684"/>
                  <a:pt x="97026" y="23684"/>
                  <a:pt x="97026" y="23684"/>
                </a:cubicBezTo>
                <a:cubicBezTo>
                  <a:pt x="97026" y="23684"/>
                  <a:pt x="97026" y="23684"/>
                  <a:pt x="97026" y="23684"/>
                </a:cubicBezTo>
                <a:cubicBezTo>
                  <a:pt x="97249" y="23526"/>
                  <a:pt x="97249" y="23526"/>
                  <a:pt x="97249" y="23526"/>
                </a:cubicBezTo>
                <a:cubicBezTo>
                  <a:pt x="97249" y="23526"/>
                  <a:pt x="97249" y="23526"/>
                  <a:pt x="97249" y="23526"/>
                </a:cubicBezTo>
                <a:cubicBezTo>
                  <a:pt x="97249" y="23526"/>
                  <a:pt x="97249" y="23526"/>
                  <a:pt x="97249" y="23526"/>
                </a:cubicBezTo>
                <a:cubicBezTo>
                  <a:pt x="97249" y="23526"/>
                  <a:pt x="97249" y="23526"/>
                  <a:pt x="97249" y="23526"/>
                </a:cubicBezTo>
                <a:cubicBezTo>
                  <a:pt x="97249" y="23526"/>
                  <a:pt x="97472" y="23526"/>
                  <a:pt x="97472" y="23526"/>
                </a:cubicBezTo>
                <a:cubicBezTo>
                  <a:pt x="97472" y="23526"/>
                  <a:pt x="97472" y="23526"/>
                  <a:pt x="97472" y="23526"/>
                </a:cubicBezTo>
                <a:cubicBezTo>
                  <a:pt x="97472" y="23526"/>
                  <a:pt x="97472" y="23526"/>
                  <a:pt x="97472" y="23526"/>
                </a:cubicBezTo>
                <a:cubicBezTo>
                  <a:pt x="97472" y="23526"/>
                  <a:pt x="97472" y="23526"/>
                  <a:pt x="97472" y="23526"/>
                </a:cubicBezTo>
                <a:cubicBezTo>
                  <a:pt x="97472" y="23526"/>
                  <a:pt x="97472" y="23526"/>
                  <a:pt x="97472"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210"/>
                  <a:pt x="97695" y="23210"/>
                  <a:pt x="97695" y="23210"/>
                </a:cubicBezTo>
                <a:cubicBezTo>
                  <a:pt x="97695" y="23052"/>
                  <a:pt x="97695" y="22105"/>
                  <a:pt x="97695" y="22105"/>
                </a:cubicBezTo>
                <a:cubicBezTo>
                  <a:pt x="97695" y="22105"/>
                  <a:pt x="97026" y="21789"/>
                  <a:pt x="97695" y="21473"/>
                </a:cubicBezTo>
                <a:cubicBezTo>
                  <a:pt x="98364" y="21000"/>
                  <a:pt x="99256" y="20526"/>
                  <a:pt x="99256" y="20526"/>
                </a:cubicBezTo>
                <a:cubicBezTo>
                  <a:pt x="99256" y="20526"/>
                  <a:pt x="99702" y="20368"/>
                  <a:pt x="99702" y="19894"/>
                </a:cubicBezTo>
                <a:cubicBezTo>
                  <a:pt x="99702" y="19421"/>
                  <a:pt x="99256" y="18157"/>
                  <a:pt x="99256" y="18157"/>
                </a:cubicBezTo>
                <a:cubicBezTo>
                  <a:pt x="99256" y="18157"/>
                  <a:pt x="98810" y="17368"/>
                  <a:pt x="98810" y="17052"/>
                </a:cubicBezTo>
                <a:cubicBezTo>
                  <a:pt x="99256" y="15157"/>
                  <a:pt x="98141" y="13894"/>
                  <a:pt x="98810" y="13578"/>
                </a:cubicBezTo>
                <a:cubicBezTo>
                  <a:pt x="98810" y="13578"/>
                  <a:pt x="98810" y="13578"/>
                  <a:pt x="98810" y="13578"/>
                </a:cubicBezTo>
                <a:cubicBezTo>
                  <a:pt x="98810" y="13578"/>
                  <a:pt x="98810" y="13578"/>
                  <a:pt x="98810" y="13578"/>
                </a:cubicBezTo>
                <a:cubicBezTo>
                  <a:pt x="99256" y="13421"/>
                  <a:pt x="99256" y="13421"/>
                  <a:pt x="99256" y="13421"/>
                </a:cubicBezTo>
                <a:cubicBezTo>
                  <a:pt x="99925" y="13105"/>
                  <a:pt x="99925" y="13105"/>
                  <a:pt x="99925" y="13105"/>
                </a:cubicBezTo>
                <a:cubicBezTo>
                  <a:pt x="99925" y="13105"/>
                  <a:pt x="99925" y="12947"/>
                  <a:pt x="99925" y="12947"/>
                </a:cubicBezTo>
                <a:cubicBezTo>
                  <a:pt x="99925" y="12157"/>
                  <a:pt x="98587" y="11368"/>
                  <a:pt x="100148" y="11210"/>
                </a:cubicBezTo>
                <a:cubicBezTo>
                  <a:pt x="100817" y="10894"/>
                  <a:pt x="100817" y="10894"/>
                  <a:pt x="100817" y="10894"/>
                </a:cubicBezTo>
                <a:cubicBezTo>
                  <a:pt x="102825" y="10894"/>
                  <a:pt x="102825" y="10894"/>
                  <a:pt x="102825" y="10894"/>
                </a:cubicBezTo>
                <a:cubicBezTo>
                  <a:pt x="103271" y="9947"/>
                  <a:pt x="103271" y="9947"/>
                  <a:pt x="103271" y="9947"/>
                </a:cubicBezTo>
                <a:cubicBezTo>
                  <a:pt x="104163" y="9315"/>
                  <a:pt x="104163" y="9315"/>
                  <a:pt x="104163" y="9315"/>
                </a:cubicBezTo>
                <a:cubicBezTo>
                  <a:pt x="104832" y="9315"/>
                  <a:pt x="105724" y="9157"/>
                  <a:pt x="106171" y="9315"/>
                </a:cubicBezTo>
                <a:cubicBezTo>
                  <a:pt x="106617" y="9789"/>
                  <a:pt x="106617" y="10105"/>
                  <a:pt x="107509" y="10263"/>
                </a:cubicBezTo>
                <a:cubicBezTo>
                  <a:pt x="110185" y="10894"/>
                  <a:pt x="110185" y="10894"/>
                  <a:pt x="110185" y="10894"/>
                </a:cubicBezTo>
                <a:cubicBezTo>
                  <a:pt x="111524" y="11052"/>
                  <a:pt x="111524" y="11052"/>
                  <a:pt x="111524" y="11052"/>
                </a:cubicBezTo>
                <a:cubicBezTo>
                  <a:pt x="111524" y="11052"/>
                  <a:pt x="111524" y="11052"/>
                  <a:pt x="111524" y="11052"/>
                </a:cubicBezTo>
                <a:cubicBezTo>
                  <a:pt x="111747" y="11052"/>
                  <a:pt x="111747" y="11052"/>
                  <a:pt x="111747" y="11052"/>
                </a:cubicBezTo>
                <a:cubicBezTo>
                  <a:pt x="111747" y="11052"/>
                  <a:pt x="111747" y="11052"/>
                  <a:pt x="111747" y="11052"/>
                </a:cubicBezTo>
                <a:cubicBezTo>
                  <a:pt x="112193" y="11368"/>
                  <a:pt x="112193" y="11368"/>
                  <a:pt x="112193" y="11368"/>
                </a:cubicBezTo>
                <a:cubicBezTo>
                  <a:pt x="112193" y="11368"/>
                  <a:pt x="112193" y="11368"/>
                  <a:pt x="112193" y="11368"/>
                </a:cubicBezTo>
                <a:cubicBezTo>
                  <a:pt x="112193" y="11368"/>
                  <a:pt x="112193" y="11368"/>
                  <a:pt x="112193" y="11368"/>
                </a:cubicBezTo>
                <a:cubicBezTo>
                  <a:pt x="112193" y="11368"/>
                  <a:pt x="112193" y="11368"/>
                  <a:pt x="112193" y="11368"/>
                </a:cubicBezTo>
                <a:cubicBezTo>
                  <a:pt x="112193" y="11684"/>
                  <a:pt x="112193" y="12000"/>
                  <a:pt x="112416" y="12157"/>
                </a:cubicBezTo>
                <a:cubicBezTo>
                  <a:pt x="112416" y="12473"/>
                  <a:pt x="112639" y="12947"/>
                  <a:pt x="112639" y="12947"/>
                </a:cubicBezTo>
                <a:cubicBezTo>
                  <a:pt x="112639" y="12947"/>
                  <a:pt x="112416" y="13421"/>
                  <a:pt x="112416" y="13736"/>
                </a:cubicBezTo>
                <a:cubicBezTo>
                  <a:pt x="112193" y="13894"/>
                  <a:pt x="112193" y="14368"/>
                  <a:pt x="112193" y="14526"/>
                </a:cubicBezTo>
                <a:cubicBezTo>
                  <a:pt x="112193" y="14684"/>
                  <a:pt x="112193" y="14842"/>
                  <a:pt x="112193" y="15000"/>
                </a:cubicBezTo>
                <a:cubicBezTo>
                  <a:pt x="112193" y="15315"/>
                  <a:pt x="112416" y="15789"/>
                  <a:pt x="112639" y="15947"/>
                </a:cubicBezTo>
                <a:cubicBezTo>
                  <a:pt x="112639" y="16105"/>
                  <a:pt x="113754" y="16578"/>
                  <a:pt x="113754" y="16578"/>
                </a:cubicBezTo>
                <a:cubicBezTo>
                  <a:pt x="113754" y="16578"/>
                  <a:pt x="113754" y="16578"/>
                  <a:pt x="113531" y="16736"/>
                </a:cubicBezTo>
                <a:cubicBezTo>
                  <a:pt x="113531" y="16736"/>
                  <a:pt x="113531" y="16894"/>
                  <a:pt x="113754" y="16894"/>
                </a:cubicBezTo>
                <a:cubicBezTo>
                  <a:pt x="114200" y="16894"/>
                  <a:pt x="114869" y="16736"/>
                  <a:pt x="114869" y="16736"/>
                </a:cubicBezTo>
                <a:cubicBezTo>
                  <a:pt x="114869" y="16736"/>
                  <a:pt x="114869" y="15315"/>
                  <a:pt x="114646" y="14842"/>
                </a:cubicBezTo>
                <a:cubicBezTo>
                  <a:pt x="114423" y="14210"/>
                  <a:pt x="115539" y="13578"/>
                  <a:pt x="115539" y="13578"/>
                </a:cubicBezTo>
                <a:cubicBezTo>
                  <a:pt x="117100" y="12473"/>
                  <a:pt x="117100" y="12473"/>
                  <a:pt x="117100" y="12473"/>
                </a:cubicBezTo>
                <a:cubicBezTo>
                  <a:pt x="116877" y="11210"/>
                  <a:pt x="116877" y="11210"/>
                  <a:pt x="116877" y="11210"/>
                </a:cubicBezTo>
                <a:cubicBezTo>
                  <a:pt x="118661" y="11368"/>
                  <a:pt x="118661" y="11368"/>
                  <a:pt x="118661" y="11368"/>
                </a:cubicBezTo>
                <a:cubicBezTo>
                  <a:pt x="118661" y="11368"/>
                  <a:pt x="120000" y="10894"/>
                  <a:pt x="119553" y="10263"/>
                </a:cubicBezTo>
                <a:cubicBezTo>
                  <a:pt x="119107" y="9473"/>
                  <a:pt x="118661" y="8210"/>
                  <a:pt x="118215" y="8526"/>
                </a:cubicBezTo>
                <a:cubicBezTo>
                  <a:pt x="117546" y="8842"/>
                  <a:pt x="116431" y="9789"/>
                  <a:pt x="116431" y="9789"/>
                </a:cubicBezTo>
                <a:cubicBezTo>
                  <a:pt x="116208" y="8210"/>
                  <a:pt x="116208" y="8210"/>
                  <a:pt x="116208" y="8210"/>
                </a:cubicBezTo>
                <a:cubicBezTo>
                  <a:pt x="114423" y="8684"/>
                  <a:pt x="114423" y="8684"/>
                  <a:pt x="114423" y="8684"/>
                </a:cubicBezTo>
                <a:cubicBezTo>
                  <a:pt x="112639" y="8368"/>
                  <a:pt x="112639" y="8368"/>
                  <a:pt x="112639" y="8368"/>
                </a:cubicBezTo>
                <a:cubicBezTo>
                  <a:pt x="112639" y="8368"/>
                  <a:pt x="111970" y="7736"/>
                  <a:pt x="111301" y="7894"/>
                </a:cubicBezTo>
                <a:cubicBezTo>
                  <a:pt x="110631" y="7894"/>
                  <a:pt x="109516" y="7894"/>
                  <a:pt x="109516" y="7894"/>
                </a:cubicBezTo>
                <a:cubicBezTo>
                  <a:pt x="109516" y="7894"/>
                  <a:pt x="108624" y="7421"/>
                  <a:pt x="109070" y="7263"/>
                </a:cubicBezTo>
                <a:cubicBezTo>
                  <a:pt x="109739" y="7263"/>
                  <a:pt x="111078" y="7421"/>
                  <a:pt x="111747" y="7263"/>
                </a:cubicBezTo>
                <a:cubicBezTo>
                  <a:pt x="112193" y="7263"/>
                  <a:pt x="115762" y="6631"/>
                  <a:pt x="115762" y="6631"/>
                </a:cubicBezTo>
                <a:cubicBezTo>
                  <a:pt x="115985" y="5526"/>
                  <a:pt x="115985" y="5526"/>
                  <a:pt x="115985" y="5526"/>
                </a:cubicBezTo>
                <a:cubicBezTo>
                  <a:pt x="117546" y="4578"/>
                  <a:pt x="117546" y="4578"/>
                  <a:pt x="117546" y="4578"/>
                </a:cubicBezTo>
                <a:cubicBezTo>
                  <a:pt x="114869" y="3157"/>
                  <a:pt x="114869" y="3157"/>
                  <a:pt x="114869" y="3157"/>
                </a:cubicBezTo>
                <a:cubicBezTo>
                  <a:pt x="113754" y="1894"/>
                  <a:pt x="113754" y="1894"/>
                  <a:pt x="113754" y="1894"/>
                </a:cubicBezTo>
                <a:cubicBezTo>
                  <a:pt x="113754" y="1894"/>
                  <a:pt x="113531" y="1421"/>
                  <a:pt x="113085" y="1421"/>
                </a:cubicBezTo>
                <a:cubicBezTo>
                  <a:pt x="112416" y="1421"/>
                  <a:pt x="110631" y="2052"/>
                  <a:pt x="110631" y="2052"/>
                </a:cubicBezTo>
                <a:cubicBezTo>
                  <a:pt x="109293" y="1421"/>
                  <a:pt x="109293" y="1421"/>
                  <a:pt x="109293" y="1421"/>
                </a:cubicBezTo>
                <a:cubicBezTo>
                  <a:pt x="107286" y="1578"/>
                  <a:pt x="107286" y="1578"/>
                  <a:pt x="107286" y="1578"/>
                </a:cubicBezTo>
                <a:cubicBezTo>
                  <a:pt x="104386" y="947"/>
                  <a:pt x="104386" y="947"/>
                  <a:pt x="104386" y="947"/>
                </a:cubicBezTo>
                <a:cubicBezTo>
                  <a:pt x="104386" y="1421"/>
                  <a:pt x="104386" y="1421"/>
                  <a:pt x="104386" y="1421"/>
                </a:cubicBezTo>
                <a:cubicBezTo>
                  <a:pt x="104386" y="1421"/>
                  <a:pt x="103494" y="1263"/>
                  <a:pt x="103271" y="947"/>
                </a:cubicBezTo>
                <a:cubicBezTo>
                  <a:pt x="103271" y="631"/>
                  <a:pt x="103271" y="315"/>
                  <a:pt x="103271" y="315"/>
                </a:cubicBezTo>
                <a:cubicBezTo>
                  <a:pt x="102156" y="473"/>
                  <a:pt x="102156" y="473"/>
                  <a:pt x="102156" y="473"/>
                </a:cubicBezTo>
                <a:cubicBezTo>
                  <a:pt x="101710" y="473"/>
                  <a:pt x="101710" y="473"/>
                  <a:pt x="101710" y="473"/>
                </a:cubicBezTo>
                <a:cubicBezTo>
                  <a:pt x="100371" y="0"/>
                  <a:pt x="100371" y="0"/>
                  <a:pt x="100371" y="0"/>
                </a:cubicBezTo>
                <a:cubicBezTo>
                  <a:pt x="99702" y="947"/>
                  <a:pt x="99702" y="947"/>
                  <a:pt x="99702" y="947"/>
                </a:cubicBezTo>
                <a:cubicBezTo>
                  <a:pt x="100594" y="2052"/>
                  <a:pt x="100594" y="2052"/>
                  <a:pt x="100594" y="2052"/>
                </a:cubicBezTo>
                <a:cubicBezTo>
                  <a:pt x="99702" y="3315"/>
                  <a:pt x="99702" y="3315"/>
                  <a:pt x="99702" y="3315"/>
                </a:cubicBezTo>
                <a:cubicBezTo>
                  <a:pt x="100371" y="4105"/>
                  <a:pt x="100371" y="4105"/>
                  <a:pt x="100371" y="4105"/>
                </a:cubicBezTo>
                <a:cubicBezTo>
                  <a:pt x="100371" y="5210"/>
                  <a:pt x="100371" y="5210"/>
                  <a:pt x="100371" y="5210"/>
                </a:cubicBezTo>
                <a:cubicBezTo>
                  <a:pt x="99479" y="6473"/>
                  <a:pt x="99479" y="6473"/>
                  <a:pt x="99479" y="6473"/>
                </a:cubicBezTo>
                <a:cubicBezTo>
                  <a:pt x="98141" y="5684"/>
                  <a:pt x="98141" y="5684"/>
                  <a:pt x="98141" y="5684"/>
                </a:cubicBezTo>
                <a:cubicBezTo>
                  <a:pt x="98364" y="4578"/>
                  <a:pt x="98364" y="4578"/>
                  <a:pt x="98364" y="4578"/>
                </a:cubicBezTo>
                <a:cubicBezTo>
                  <a:pt x="99033" y="3315"/>
                  <a:pt x="99033" y="3315"/>
                  <a:pt x="99033" y="3315"/>
                </a:cubicBezTo>
                <a:cubicBezTo>
                  <a:pt x="98141" y="2052"/>
                  <a:pt x="98141" y="2052"/>
                  <a:pt x="98141" y="2052"/>
                </a:cubicBezTo>
                <a:cubicBezTo>
                  <a:pt x="96356" y="3157"/>
                  <a:pt x="96356" y="3157"/>
                  <a:pt x="96356" y="3157"/>
                </a:cubicBezTo>
                <a:cubicBezTo>
                  <a:pt x="96356" y="4736"/>
                  <a:pt x="96356" y="4736"/>
                  <a:pt x="96356" y="4736"/>
                </a:cubicBezTo>
                <a:cubicBezTo>
                  <a:pt x="95464" y="5842"/>
                  <a:pt x="95464" y="5842"/>
                  <a:pt x="95464" y="5842"/>
                </a:cubicBezTo>
                <a:cubicBezTo>
                  <a:pt x="95464" y="7263"/>
                  <a:pt x="95464" y="7263"/>
                  <a:pt x="95464" y="7263"/>
                </a:cubicBezTo>
                <a:cubicBezTo>
                  <a:pt x="95018" y="8368"/>
                  <a:pt x="95018" y="8368"/>
                  <a:pt x="95018" y="8368"/>
                </a:cubicBezTo>
                <a:cubicBezTo>
                  <a:pt x="94795" y="9789"/>
                  <a:pt x="94795" y="9789"/>
                  <a:pt x="94795" y="9789"/>
                </a:cubicBezTo>
                <a:cubicBezTo>
                  <a:pt x="94795" y="9789"/>
                  <a:pt x="94795" y="10105"/>
                  <a:pt x="94349" y="10105"/>
                </a:cubicBezTo>
                <a:cubicBezTo>
                  <a:pt x="93903" y="10263"/>
                  <a:pt x="93011" y="9947"/>
                  <a:pt x="93011" y="9947"/>
                </a:cubicBezTo>
                <a:cubicBezTo>
                  <a:pt x="93011" y="7894"/>
                  <a:pt x="93011" y="7894"/>
                  <a:pt x="93011" y="7894"/>
                </a:cubicBezTo>
                <a:cubicBezTo>
                  <a:pt x="93457" y="6789"/>
                  <a:pt x="93457" y="6789"/>
                  <a:pt x="93457" y="6789"/>
                </a:cubicBezTo>
                <a:cubicBezTo>
                  <a:pt x="94126" y="5842"/>
                  <a:pt x="94126" y="5842"/>
                  <a:pt x="94126" y="5842"/>
                </a:cubicBezTo>
                <a:cubicBezTo>
                  <a:pt x="95018" y="4578"/>
                  <a:pt x="95018" y="4578"/>
                  <a:pt x="95018" y="4578"/>
                </a:cubicBezTo>
                <a:cubicBezTo>
                  <a:pt x="95018" y="4578"/>
                  <a:pt x="95018" y="3789"/>
                  <a:pt x="94795" y="3631"/>
                </a:cubicBezTo>
                <a:cubicBezTo>
                  <a:pt x="94795" y="3631"/>
                  <a:pt x="94349" y="3473"/>
                  <a:pt x="94572" y="3473"/>
                </a:cubicBezTo>
                <a:cubicBezTo>
                  <a:pt x="94572" y="3315"/>
                  <a:pt x="95464" y="2684"/>
                  <a:pt x="95464" y="2684"/>
                </a:cubicBezTo>
                <a:cubicBezTo>
                  <a:pt x="95464" y="2684"/>
                  <a:pt x="95464" y="2210"/>
                  <a:pt x="94795" y="1894"/>
                </a:cubicBezTo>
                <a:cubicBezTo>
                  <a:pt x="94349" y="1736"/>
                  <a:pt x="93903" y="1421"/>
                  <a:pt x="93457" y="1578"/>
                </a:cubicBezTo>
                <a:cubicBezTo>
                  <a:pt x="93234" y="1736"/>
                  <a:pt x="92118" y="2052"/>
                  <a:pt x="92118" y="2210"/>
                </a:cubicBezTo>
                <a:cubicBezTo>
                  <a:pt x="91895" y="2368"/>
                  <a:pt x="92118" y="2684"/>
                  <a:pt x="92342" y="2842"/>
                </a:cubicBezTo>
                <a:cubicBezTo>
                  <a:pt x="92565" y="2842"/>
                  <a:pt x="92788" y="3000"/>
                  <a:pt x="93011" y="3000"/>
                </a:cubicBezTo>
                <a:cubicBezTo>
                  <a:pt x="93011" y="3157"/>
                  <a:pt x="93234" y="3631"/>
                  <a:pt x="93011" y="3789"/>
                </a:cubicBezTo>
                <a:cubicBezTo>
                  <a:pt x="92788" y="3947"/>
                  <a:pt x="93011" y="4421"/>
                  <a:pt x="92342" y="4263"/>
                </a:cubicBezTo>
                <a:cubicBezTo>
                  <a:pt x="91895" y="4105"/>
                  <a:pt x="90557" y="3473"/>
                  <a:pt x="90557" y="3473"/>
                </a:cubicBezTo>
                <a:cubicBezTo>
                  <a:pt x="90334" y="3473"/>
                  <a:pt x="90557" y="2842"/>
                  <a:pt x="90111" y="3473"/>
                </a:cubicBezTo>
                <a:cubicBezTo>
                  <a:pt x="89665" y="3947"/>
                  <a:pt x="89442" y="4105"/>
                  <a:pt x="89665" y="4421"/>
                </a:cubicBezTo>
                <a:cubicBezTo>
                  <a:pt x="89888" y="4736"/>
                  <a:pt x="90111" y="4736"/>
                  <a:pt x="90111" y="4894"/>
                </a:cubicBezTo>
                <a:cubicBezTo>
                  <a:pt x="90111" y="5052"/>
                  <a:pt x="89219" y="5052"/>
                  <a:pt x="89219" y="5210"/>
                </a:cubicBezTo>
                <a:cubicBezTo>
                  <a:pt x="89219" y="5368"/>
                  <a:pt x="88996" y="5526"/>
                  <a:pt x="89442" y="5842"/>
                </a:cubicBezTo>
                <a:cubicBezTo>
                  <a:pt x="89888" y="6000"/>
                  <a:pt x="90334" y="6157"/>
                  <a:pt x="90334" y="6157"/>
                </a:cubicBezTo>
                <a:cubicBezTo>
                  <a:pt x="90334" y="6157"/>
                  <a:pt x="90780" y="6631"/>
                  <a:pt x="90557" y="6631"/>
                </a:cubicBezTo>
                <a:cubicBezTo>
                  <a:pt x="90557" y="6789"/>
                  <a:pt x="89219" y="6631"/>
                  <a:pt x="89219" y="6789"/>
                </a:cubicBezTo>
                <a:cubicBezTo>
                  <a:pt x="89219" y="6947"/>
                  <a:pt x="89219" y="7263"/>
                  <a:pt x="89219" y="7421"/>
                </a:cubicBezTo>
                <a:cubicBezTo>
                  <a:pt x="89219" y="7578"/>
                  <a:pt x="89219" y="7894"/>
                  <a:pt x="89219" y="7894"/>
                </a:cubicBezTo>
                <a:cubicBezTo>
                  <a:pt x="89219" y="8052"/>
                  <a:pt x="88327" y="8052"/>
                  <a:pt x="88104" y="8210"/>
                </a:cubicBezTo>
                <a:cubicBezTo>
                  <a:pt x="87657" y="8368"/>
                  <a:pt x="87434" y="8842"/>
                  <a:pt x="87434" y="9157"/>
                </a:cubicBezTo>
                <a:cubicBezTo>
                  <a:pt x="87211" y="9473"/>
                  <a:pt x="87211" y="9789"/>
                  <a:pt x="87211" y="9947"/>
                </a:cubicBezTo>
                <a:cubicBezTo>
                  <a:pt x="87211" y="10105"/>
                  <a:pt x="86765" y="10421"/>
                  <a:pt x="86765" y="10421"/>
                </a:cubicBezTo>
                <a:cubicBezTo>
                  <a:pt x="86765" y="10421"/>
                  <a:pt x="86765" y="10578"/>
                  <a:pt x="86319" y="10421"/>
                </a:cubicBezTo>
                <a:cubicBezTo>
                  <a:pt x="85873" y="10421"/>
                  <a:pt x="84312" y="9789"/>
                  <a:pt x="84089" y="9789"/>
                </a:cubicBezTo>
                <a:cubicBezTo>
                  <a:pt x="83643" y="9789"/>
                  <a:pt x="83197" y="9947"/>
                  <a:pt x="83197" y="10263"/>
                </a:cubicBezTo>
                <a:cubicBezTo>
                  <a:pt x="83197" y="10421"/>
                  <a:pt x="83866" y="10894"/>
                  <a:pt x="84089" y="10894"/>
                </a:cubicBezTo>
                <a:cubicBezTo>
                  <a:pt x="84089" y="10894"/>
                  <a:pt x="85204" y="11052"/>
                  <a:pt x="85427" y="11210"/>
                </a:cubicBezTo>
                <a:cubicBezTo>
                  <a:pt x="85427" y="11368"/>
                  <a:pt x="85427" y="12473"/>
                  <a:pt x="85427" y="12473"/>
                </a:cubicBezTo>
                <a:cubicBezTo>
                  <a:pt x="85427" y="12473"/>
                  <a:pt x="86319" y="13736"/>
                  <a:pt x="84758" y="12631"/>
                </a:cubicBezTo>
                <a:cubicBezTo>
                  <a:pt x="82973" y="11526"/>
                  <a:pt x="82973" y="11368"/>
                  <a:pt x="82750" y="11210"/>
                </a:cubicBezTo>
                <a:cubicBezTo>
                  <a:pt x="82527" y="11210"/>
                  <a:pt x="80966" y="10894"/>
                  <a:pt x="80966" y="10894"/>
                </a:cubicBezTo>
                <a:cubicBezTo>
                  <a:pt x="80966" y="10894"/>
                  <a:pt x="80743" y="10421"/>
                  <a:pt x="80520" y="10894"/>
                </a:cubicBezTo>
                <a:cubicBezTo>
                  <a:pt x="80297" y="11210"/>
                  <a:pt x="80966" y="12000"/>
                  <a:pt x="80966" y="12000"/>
                </a:cubicBezTo>
                <a:cubicBezTo>
                  <a:pt x="80743" y="11842"/>
                  <a:pt x="80743" y="11842"/>
                  <a:pt x="80743" y="11842"/>
                </a:cubicBezTo>
                <a:cubicBezTo>
                  <a:pt x="80743" y="11842"/>
                  <a:pt x="80074" y="11526"/>
                  <a:pt x="79628" y="11368"/>
                </a:cubicBezTo>
                <a:cubicBezTo>
                  <a:pt x="79405" y="11052"/>
                  <a:pt x="78736" y="11368"/>
                  <a:pt x="78736" y="11368"/>
                </a:cubicBezTo>
                <a:cubicBezTo>
                  <a:pt x="78736" y="11368"/>
                  <a:pt x="78513" y="11526"/>
                  <a:pt x="78066" y="11842"/>
                </a:cubicBezTo>
                <a:cubicBezTo>
                  <a:pt x="77843" y="12000"/>
                  <a:pt x="76951" y="11368"/>
                  <a:pt x="77843" y="12157"/>
                </a:cubicBezTo>
                <a:cubicBezTo>
                  <a:pt x="78513" y="12789"/>
                  <a:pt x="79182" y="12947"/>
                  <a:pt x="79405" y="13105"/>
                </a:cubicBezTo>
                <a:cubicBezTo>
                  <a:pt x="79405" y="13105"/>
                  <a:pt x="80297" y="13263"/>
                  <a:pt x="80520" y="13421"/>
                </a:cubicBezTo>
                <a:cubicBezTo>
                  <a:pt x="80743" y="13578"/>
                  <a:pt x="80743" y="14052"/>
                  <a:pt x="80743" y="14210"/>
                </a:cubicBezTo>
                <a:cubicBezTo>
                  <a:pt x="80743" y="14210"/>
                  <a:pt x="81412" y="14842"/>
                  <a:pt x="80297" y="14368"/>
                </a:cubicBezTo>
                <a:cubicBezTo>
                  <a:pt x="79182" y="13736"/>
                  <a:pt x="79182" y="13578"/>
                  <a:pt x="78736" y="13578"/>
                </a:cubicBezTo>
                <a:cubicBezTo>
                  <a:pt x="78513" y="13578"/>
                  <a:pt x="78066" y="13894"/>
                  <a:pt x="78066" y="13894"/>
                </a:cubicBezTo>
                <a:cubicBezTo>
                  <a:pt x="78066" y="13894"/>
                  <a:pt x="76728" y="13736"/>
                  <a:pt x="76728" y="13263"/>
                </a:cubicBezTo>
                <a:cubicBezTo>
                  <a:pt x="76505" y="12789"/>
                  <a:pt x="76951" y="12000"/>
                  <a:pt x="76059" y="12157"/>
                </a:cubicBezTo>
                <a:cubicBezTo>
                  <a:pt x="74944" y="12157"/>
                  <a:pt x="74721" y="12473"/>
                  <a:pt x="74721" y="12631"/>
                </a:cubicBezTo>
                <a:cubicBezTo>
                  <a:pt x="74721" y="12789"/>
                  <a:pt x="74052" y="12947"/>
                  <a:pt x="74721" y="13421"/>
                </a:cubicBezTo>
                <a:cubicBezTo>
                  <a:pt x="75390" y="13894"/>
                  <a:pt x="75836" y="14210"/>
                  <a:pt x="76059" y="14210"/>
                </a:cubicBezTo>
                <a:cubicBezTo>
                  <a:pt x="76059" y="14210"/>
                  <a:pt x="77397" y="14210"/>
                  <a:pt x="76728" y="14368"/>
                </a:cubicBezTo>
                <a:cubicBezTo>
                  <a:pt x="76282" y="14684"/>
                  <a:pt x="75390" y="14684"/>
                  <a:pt x="75167" y="14684"/>
                </a:cubicBezTo>
                <a:cubicBezTo>
                  <a:pt x="74944" y="14684"/>
                  <a:pt x="75167" y="14526"/>
                  <a:pt x="74944" y="14684"/>
                </a:cubicBezTo>
                <a:cubicBezTo>
                  <a:pt x="74498" y="14842"/>
                  <a:pt x="73382" y="15631"/>
                  <a:pt x="73382" y="15631"/>
                </a:cubicBezTo>
                <a:cubicBezTo>
                  <a:pt x="73382" y="15631"/>
                  <a:pt x="73159" y="15315"/>
                  <a:pt x="73159" y="15157"/>
                </a:cubicBezTo>
                <a:cubicBezTo>
                  <a:pt x="73159" y="15000"/>
                  <a:pt x="74052" y="14684"/>
                  <a:pt x="74052" y="14368"/>
                </a:cubicBezTo>
                <a:cubicBezTo>
                  <a:pt x="74052" y="14052"/>
                  <a:pt x="73605" y="12947"/>
                  <a:pt x="73605" y="12947"/>
                </a:cubicBezTo>
                <a:cubicBezTo>
                  <a:pt x="73605" y="12947"/>
                  <a:pt x="72713" y="12631"/>
                  <a:pt x="72713" y="12631"/>
                </a:cubicBezTo>
                <a:cubicBezTo>
                  <a:pt x="72490" y="12473"/>
                  <a:pt x="71821" y="12157"/>
                  <a:pt x="71598" y="12315"/>
                </a:cubicBezTo>
                <a:cubicBezTo>
                  <a:pt x="71375" y="12473"/>
                  <a:pt x="70929" y="12947"/>
                  <a:pt x="71375" y="13263"/>
                </a:cubicBezTo>
                <a:cubicBezTo>
                  <a:pt x="71821" y="13736"/>
                  <a:pt x="72267" y="14052"/>
                  <a:pt x="72044" y="14052"/>
                </a:cubicBezTo>
                <a:cubicBezTo>
                  <a:pt x="71598" y="14210"/>
                  <a:pt x="71375" y="14368"/>
                  <a:pt x="71152" y="14210"/>
                </a:cubicBezTo>
                <a:cubicBezTo>
                  <a:pt x="70929" y="14210"/>
                  <a:pt x="70483" y="13894"/>
                  <a:pt x="69814" y="14052"/>
                </a:cubicBezTo>
                <a:cubicBezTo>
                  <a:pt x="69144" y="14210"/>
                  <a:pt x="68475" y="15157"/>
                  <a:pt x="68475" y="15157"/>
                </a:cubicBezTo>
                <a:cubicBezTo>
                  <a:pt x="68475" y="15157"/>
                  <a:pt x="69144" y="16105"/>
                  <a:pt x="69368" y="16263"/>
                </a:cubicBezTo>
                <a:cubicBezTo>
                  <a:pt x="69591" y="16263"/>
                  <a:pt x="69814" y="16578"/>
                  <a:pt x="69814" y="16894"/>
                </a:cubicBezTo>
                <a:cubicBezTo>
                  <a:pt x="69591" y="17210"/>
                  <a:pt x="69814" y="16736"/>
                  <a:pt x="69368" y="16894"/>
                </a:cubicBezTo>
                <a:cubicBezTo>
                  <a:pt x="68698" y="17052"/>
                  <a:pt x="68475" y="17210"/>
                  <a:pt x="68029" y="17210"/>
                </a:cubicBezTo>
                <a:cubicBezTo>
                  <a:pt x="67583" y="17210"/>
                  <a:pt x="66468" y="18157"/>
                  <a:pt x="66468" y="18157"/>
                </a:cubicBezTo>
                <a:cubicBezTo>
                  <a:pt x="67137" y="18789"/>
                  <a:pt x="67137" y="18789"/>
                  <a:pt x="67137" y="18789"/>
                </a:cubicBezTo>
                <a:cubicBezTo>
                  <a:pt x="67137" y="18789"/>
                  <a:pt x="65353" y="19263"/>
                  <a:pt x="64907" y="19421"/>
                </a:cubicBezTo>
                <a:cubicBezTo>
                  <a:pt x="64684" y="19421"/>
                  <a:pt x="65576" y="19263"/>
                  <a:pt x="64460" y="19421"/>
                </a:cubicBezTo>
                <a:cubicBezTo>
                  <a:pt x="63568" y="19736"/>
                  <a:pt x="62899" y="20368"/>
                  <a:pt x="62676" y="20684"/>
                </a:cubicBezTo>
                <a:cubicBezTo>
                  <a:pt x="62676" y="20842"/>
                  <a:pt x="61784" y="20842"/>
                  <a:pt x="61784" y="21315"/>
                </a:cubicBezTo>
                <a:cubicBezTo>
                  <a:pt x="61784" y="21631"/>
                  <a:pt x="62007" y="22263"/>
                  <a:pt x="61784" y="22421"/>
                </a:cubicBezTo>
                <a:cubicBezTo>
                  <a:pt x="61784" y="22578"/>
                  <a:pt x="61784" y="22578"/>
                  <a:pt x="61784" y="22894"/>
                </a:cubicBezTo>
                <a:cubicBezTo>
                  <a:pt x="61784" y="23210"/>
                  <a:pt x="61561" y="23526"/>
                  <a:pt x="62230" y="23526"/>
                </a:cubicBezTo>
                <a:cubicBezTo>
                  <a:pt x="62899" y="23526"/>
                  <a:pt x="63791" y="23210"/>
                  <a:pt x="64014" y="23052"/>
                </a:cubicBezTo>
                <a:cubicBezTo>
                  <a:pt x="64014" y="22894"/>
                  <a:pt x="64237" y="22263"/>
                  <a:pt x="64460" y="22578"/>
                </a:cubicBezTo>
                <a:cubicBezTo>
                  <a:pt x="64907" y="22736"/>
                  <a:pt x="64907" y="23368"/>
                  <a:pt x="64907" y="23368"/>
                </a:cubicBezTo>
                <a:cubicBezTo>
                  <a:pt x="64907" y="23368"/>
                  <a:pt x="64907" y="24000"/>
                  <a:pt x="64907" y="24157"/>
                </a:cubicBezTo>
                <a:cubicBezTo>
                  <a:pt x="64684" y="24473"/>
                  <a:pt x="66245" y="24157"/>
                  <a:pt x="64684" y="24631"/>
                </a:cubicBezTo>
                <a:cubicBezTo>
                  <a:pt x="63122" y="25263"/>
                  <a:pt x="62676" y="25263"/>
                  <a:pt x="62676" y="25421"/>
                </a:cubicBezTo>
                <a:cubicBezTo>
                  <a:pt x="62676" y="25736"/>
                  <a:pt x="63568" y="26526"/>
                  <a:pt x="62453" y="26210"/>
                </a:cubicBezTo>
                <a:cubicBezTo>
                  <a:pt x="61338" y="26052"/>
                  <a:pt x="61338" y="26210"/>
                  <a:pt x="61338" y="26052"/>
                </a:cubicBezTo>
                <a:cubicBezTo>
                  <a:pt x="61115" y="25894"/>
                  <a:pt x="61561" y="26842"/>
                  <a:pt x="60223" y="25421"/>
                </a:cubicBezTo>
                <a:cubicBezTo>
                  <a:pt x="58884" y="24000"/>
                  <a:pt x="58884" y="24157"/>
                  <a:pt x="58884" y="23842"/>
                </a:cubicBezTo>
                <a:cubicBezTo>
                  <a:pt x="58884" y="23526"/>
                  <a:pt x="58661" y="22421"/>
                  <a:pt x="58661" y="22421"/>
                </a:cubicBezTo>
                <a:cubicBezTo>
                  <a:pt x="58661" y="22421"/>
                  <a:pt x="58438" y="21315"/>
                  <a:pt x="57769" y="21789"/>
                </a:cubicBezTo>
                <a:cubicBezTo>
                  <a:pt x="56877" y="22263"/>
                  <a:pt x="56877" y="23052"/>
                  <a:pt x="56877" y="23052"/>
                </a:cubicBezTo>
                <a:cubicBezTo>
                  <a:pt x="56877" y="23052"/>
                  <a:pt x="55762" y="23842"/>
                  <a:pt x="55539" y="24000"/>
                </a:cubicBezTo>
                <a:cubicBezTo>
                  <a:pt x="55315" y="24000"/>
                  <a:pt x="54869" y="24000"/>
                  <a:pt x="54200" y="24315"/>
                </a:cubicBezTo>
                <a:cubicBezTo>
                  <a:pt x="53754" y="24789"/>
                  <a:pt x="52193" y="26368"/>
                  <a:pt x="52193" y="26368"/>
                </a:cubicBezTo>
                <a:cubicBezTo>
                  <a:pt x="52193" y="26368"/>
                  <a:pt x="51301" y="27473"/>
                  <a:pt x="51524" y="27789"/>
                </a:cubicBezTo>
                <a:cubicBezTo>
                  <a:pt x="51747" y="28105"/>
                  <a:pt x="52416" y="28578"/>
                  <a:pt x="52416" y="28578"/>
                </a:cubicBezTo>
                <a:cubicBezTo>
                  <a:pt x="52416" y="28578"/>
                  <a:pt x="52639" y="28421"/>
                  <a:pt x="52639" y="28894"/>
                </a:cubicBezTo>
                <a:cubicBezTo>
                  <a:pt x="52639" y="29368"/>
                  <a:pt x="53754" y="29526"/>
                  <a:pt x="53754" y="29526"/>
                </a:cubicBezTo>
                <a:cubicBezTo>
                  <a:pt x="53754" y="29526"/>
                  <a:pt x="54200" y="29684"/>
                  <a:pt x="53754" y="30000"/>
                </a:cubicBezTo>
                <a:cubicBezTo>
                  <a:pt x="53085" y="30315"/>
                  <a:pt x="51301" y="30473"/>
                  <a:pt x="51301" y="30473"/>
                </a:cubicBezTo>
                <a:cubicBezTo>
                  <a:pt x="49516" y="30473"/>
                  <a:pt x="49516" y="30473"/>
                  <a:pt x="49516" y="30473"/>
                </a:cubicBezTo>
                <a:cubicBezTo>
                  <a:pt x="49516" y="30473"/>
                  <a:pt x="48624" y="31263"/>
                  <a:pt x="48401" y="31263"/>
                </a:cubicBezTo>
                <a:cubicBezTo>
                  <a:pt x="47955" y="31421"/>
                  <a:pt x="47286" y="31736"/>
                  <a:pt x="47063" y="32210"/>
                </a:cubicBezTo>
                <a:cubicBezTo>
                  <a:pt x="47063" y="32526"/>
                  <a:pt x="45055" y="33789"/>
                  <a:pt x="45055" y="33789"/>
                </a:cubicBezTo>
                <a:cubicBezTo>
                  <a:pt x="45055" y="33789"/>
                  <a:pt x="45055" y="34263"/>
                  <a:pt x="45055" y="34421"/>
                </a:cubicBezTo>
                <a:cubicBezTo>
                  <a:pt x="45055" y="34578"/>
                  <a:pt x="44163" y="34894"/>
                  <a:pt x="44609" y="35052"/>
                </a:cubicBezTo>
                <a:cubicBezTo>
                  <a:pt x="45055" y="35210"/>
                  <a:pt x="45724" y="35368"/>
                  <a:pt x="46171" y="34736"/>
                </a:cubicBezTo>
                <a:cubicBezTo>
                  <a:pt x="46617" y="34263"/>
                  <a:pt x="46617" y="33473"/>
                  <a:pt x="46617" y="33473"/>
                </a:cubicBezTo>
                <a:cubicBezTo>
                  <a:pt x="46617" y="33473"/>
                  <a:pt x="47063" y="33157"/>
                  <a:pt x="47509" y="33157"/>
                </a:cubicBezTo>
                <a:cubicBezTo>
                  <a:pt x="48178" y="33157"/>
                  <a:pt x="48847" y="32684"/>
                  <a:pt x="49516" y="32526"/>
                </a:cubicBezTo>
                <a:cubicBezTo>
                  <a:pt x="50185" y="32526"/>
                  <a:pt x="51078" y="31736"/>
                  <a:pt x="51301" y="31736"/>
                </a:cubicBezTo>
                <a:cubicBezTo>
                  <a:pt x="51747" y="31736"/>
                  <a:pt x="51524" y="31894"/>
                  <a:pt x="52416" y="31736"/>
                </a:cubicBezTo>
                <a:cubicBezTo>
                  <a:pt x="53308" y="31736"/>
                  <a:pt x="54200" y="31736"/>
                  <a:pt x="54423" y="31578"/>
                </a:cubicBezTo>
                <a:cubicBezTo>
                  <a:pt x="54869" y="31421"/>
                  <a:pt x="56654" y="32210"/>
                  <a:pt x="56877" y="32368"/>
                </a:cubicBezTo>
                <a:cubicBezTo>
                  <a:pt x="56877" y="32526"/>
                  <a:pt x="55315" y="32684"/>
                  <a:pt x="55985" y="33000"/>
                </a:cubicBezTo>
                <a:cubicBezTo>
                  <a:pt x="56877" y="33315"/>
                  <a:pt x="56877" y="33473"/>
                  <a:pt x="57100" y="33473"/>
                </a:cubicBezTo>
                <a:cubicBezTo>
                  <a:pt x="57323" y="33473"/>
                  <a:pt x="57769" y="33315"/>
                  <a:pt x="58438" y="33157"/>
                </a:cubicBezTo>
                <a:cubicBezTo>
                  <a:pt x="58884" y="32842"/>
                  <a:pt x="57992" y="32368"/>
                  <a:pt x="59330" y="32684"/>
                </a:cubicBezTo>
                <a:cubicBezTo>
                  <a:pt x="60446" y="33000"/>
                  <a:pt x="60446" y="33315"/>
                  <a:pt x="60446" y="33315"/>
                </a:cubicBezTo>
                <a:cubicBezTo>
                  <a:pt x="60223" y="33631"/>
                  <a:pt x="60223" y="33631"/>
                  <a:pt x="60223" y="33631"/>
                </a:cubicBezTo>
                <a:cubicBezTo>
                  <a:pt x="59330" y="33789"/>
                  <a:pt x="59330" y="33789"/>
                  <a:pt x="59330" y="33789"/>
                </a:cubicBezTo>
                <a:cubicBezTo>
                  <a:pt x="57992" y="33631"/>
                  <a:pt x="57992" y="33631"/>
                  <a:pt x="57992" y="33631"/>
                </a:cubicBezTo>
                <a:cubicBezTo>
                  <a:pt x="57100" y="33947"/>
                  <a:pt x="57100" y="33947"/>
                  <a:pt x="57100" y="33947"/>
                </a:cubicBezTo>
                <a:cubicBezTo>
                  <a:pt x="57100" y="33947"/>
                  <a:pt x="56877" y="34105"/>
                  <a:pt x="56654" y="34105"/>
                </a:cubicBezTo>
                <a:cubicBezTo>
                  <a:pt x="56654" y="34105"/>
                  <a:pt x="54646" y="34263"/>
                  <a:pt x="54646" y="34263"/>
                </a:cubicBezTo>
                <a:cubicBezTo>
                  <a:pt x="53754" y="35210"/>
                  <a:pt x="53754" y="35210"/>
                  <a:pt x="53754" y="35210"/>
                </a:cubicBezTo>
                <a:cubicBezTo>
                  <a:pt x="53754" y="35210"/>
                  <a:pt x="54423" y="35842"/>
                  <a:pt x="54423" y="35842"/>
                </a:cubicBezTo>
                <a:cubicBezTo>
                  <a:pt x="54646" y="35842"/>
                  <a:pt x="55985" y="35526"/>
                  <a:pt x="55985" y="35684"/>
                </a:cubicBezTo>
                <a:cubicBezTo>
                  <a:pt x="56208" y="35684"/>
                  <a:pt x="56431" y="36000"/>
                  <a:pt x="56208" y="36157"/>
                </a:cubicBezTo>
                <a:cubicBezTo>
                  <a:pt x="56208" y="36315"/>
                  <a:pt x="55315" y="36789"/>
                  <a:pt x="55315" y="36789"/>
                </a:cubicBezTo>
                <a:cubicBezTo>
                  <a:pt x="54869" y="37421"/>
                  <a:pt x="54869" y="37421"/>
                  <a:pt x="54869" y="37421"/>
                </a:cubicBezTo>
                <a:cubicBezTo>
                  <a:pt x="54869" y="37421"/>
                  <a:pt x="55762" y="37578"/>
                  <a:pt x="55985" y="37578"/>
                </a:cubicBezTo>
                <a:cubicBezTo>
                  <a:pt x="55985" y="37578"/>
                  <a:pt x="57323" y="37578"/>
                  <a:pt x="57100" y="37736"/>
                </a:cubicBezTo>
                <a:cubicBezTo>
                  <a:pt x="57100" y="37736"/>
                  <a:pt x="55092" y="37894"/>
                  <a:pt x="55092" y="37894"/>
                </a:cubicBezTo>
                <a:cubicBezTo>
                  <a:pt x="55092" y="37894"/>
                  <a:pt x="53308" y="37736"/>
                  <a:pt x="53531" y="37736"/>
                </a:cubicBezTo>
                <a:cubicBezTo>
                  <a:pt x="53531" y="37894"/>
                  <a:pt x="53308" y="38210"/>
                  <a:pt x="53308" y="38368"/>
                </a:cubicBezTo>
                <a:cubicBezTo>
                  <a:pt x="53308" y="38368"/>
                  <a:pt x="52862" y="38842"/>
                  <a:pt x="52862" y="38842"/>
                </a:cubicBezTo>
                <a:cubicBezTo>
                  <a:pt x="52639" y="38842"/>
                  <a:pt x="52193" y="38842"/>
                  <a:pt x="51970" y="39000"/>
                </a:cubicBezTo>
                <a:cubicBezTo>
                  <a:pt x="51970" y="39157"/>
                  <a:pt x="51747" y="39473"/>
                  <a:pt x="51747" y="39789"/>
                </a:cubicBezTo>
                <a:cubicBezTo>
                  <a:pt x="51747" y="39947"/>
                  <a:pt x="52416" y="40421"/>
                  <a:pt x="52416" y="40421"/>
                </a:cubicBezTo>
                <a:cubicBezTo>
                  <a:pt x="52193" y="40736"/>
                  <a:pt x="52193" y="40736"/>
                  <a:pt x="52193" y="40736"/>
                </a:cubicBezTo>
                <a:cubicBezTo>
                  <a:pt x="51301" y="41368"/>
                  <a:pt x="51301" y="41368"/>
                  <a:pt x="51301" y="41368"/>
                </a:cubicBezTo>
                <a:cubicBezTo>
                  <a:pt x="51301" y="41368"/>
                  <a:pt x="50855" y="41526"/>
                  <a:pt x="50855" y="41684"/>
                </a:cubicBezTo>
                <a:cubicBezTo>
                  <a:pt x="51078" y="41684"/>
                  <a:pt x="50185" y="42000"/>
                  <a:pt x="50185" y="42000"/>
                </a:cubicBezTo>
                <a:cubicBezTo>
                  <a:pt x="48624" y="42631"/>
                  <a:pt x="48624" y="42631"/>
                  <a:pt x="48624" y="42631"/>
                </a:cubicBezTo>
                <a:cubicBezTo>
                  <a:pt x="48624" y="42631"/>
                  <a:pt x="48847" y="43105"/>
                  <a:pt x="48847" y="43263"/>
                </a:cubicBezTo>
                <a:cubicBezTo>
                  <a:pt x="48847" y="43263"/>
                  <a:pt x="49516" y="43578"/>
                  <a:pt x="49070" y="43894"/>
                </a:cubicBezTo>
                <a:cubicBezTo>
                  <a:pt x="48624" y="44052"/>
                  <a:pt x="48178" y="44210"/>
                  <a:pt x="47955" y="44368"/>
                </a:cubicBezTo>
                <a:cubicBezTo>
                  <a:pt x="47955" y="44368"/>
                  <a:pt x="47509" y="44526"/>
                  <a:pt x="47509" y="45000"/>
                </a:cubicBezTo>
                <a:cubicBezTo>
                  <a:pt x="47732" y="45315"/>
                  <a:pt x="47286" y="45789"/>
                  <a:pt x="47063" y="45789"/>
                </a:cubicBezTo>
                <a:cubicBezTo>
                  <a:pt x="47063" y="45789"/>
                  <a:pt x="46617" y="45947"/>
                  <a:pt x="46617" y="46421"/>
                </a:cubicBezTo>
                <a:cubicBezTo>
                  <a:pt x="46840" y="46736"/>
                  <a:pt x="46617" y="47842"/>
                  <a:pt x="46617" y="47842"/>
                </a:cubicBezTo>
                <a:cubicBezTo>
                  <a:pt x="46617" y="47842"/>
                  <a:pt x="47286" y="48473"/>
                  <a:pt x="47509" y="48473"/>
                </a:cubicBezTo>
                <a:cubicBezTo>
                  <a:pt x="47509" y="48473"/>
                  <a:pt x="48624" y="48157"/>
                  <a:pt x="48847" y="48315"/>
                </a:cubicBezTo>
                <a:cubicBezTo>
                  <a:pt x="49293" y="48315"/>
                  <a:pt x="49962" y="48631"/>
                  <a:pt x="49962" y="48631"/>
                </a:cubicBezTo>
                <a:cubicBezTo>
                  <a:pt x="49962" y="48631"/>
                  <a:pt x="49739" y="49421"/>
                  <a:pt x="49516" y="49578"/>
                </a:cubicBezTo>
                <a:cubicBezTo>
                  <a:pt x="49293" y="49578"/>
                  <a:pt x="47955" y="49736"/>
                  <a:pt x="47955" y="49736"/>
                </a:cubicBezTo>
                <a:cubicBezTo>
                  <a:pt x="47955" y="49736"/>
                  <a:pt x="47286" y="49421"/>
                  <a:pt x="47063" y="49421"/>
                </a:cubicBezTo>
                <a:cubicBezTo>
                  <a:pt x="46840" y="49578"/>
                  <a:pt x="45724" y="50368"/>
                  <a:pt x="45724" y="50368"/>
                </a:cubicBezTo>
                <a:cubicBezTo>
                  <a:pt x="45724" y="50368"/>
                  <a:pt x="45724" y="50842"/>
                  <a:pt x="45501" y="50842"/>
                </a:cubicBezTo>
                <a:cubicBezTo>
                  <a:pt x="45055" y="51000"/>
                  <a:pt x="44832" y="50684"/>
                  <a:pt x="44832" y="51000"/>
                </a:cubicBezTo>
                <a:cubicBezTo>
                  <a:pt x="44832" y="51157"/>
                  <a:pt x="44832" y="51631"/>
                  <a:pt x="44832" y="51789"/>
                </a:cubicBezTo>
                <a:cubicBezTo>
                  <a:pt x="44832" y="52105"/>
                  <a:pt x="44832" y="52578"/>
                  <a:pt x="44832" y="52578"/>
                </a:cubicBezTo>
                <a:cubicBezTo>
                  <a:pt x="44832" y="52578"/>
                  <a:pt x="44386" y="53210"/>
                  <a:pt x="44163" y="53526"/>
                </a:cubicBezTo>
                <a:cubicBezTo>
                  <a:pt x="43940" y="53842"/>
                  <a:pt x="43494" y="54631"/>
                  <a:pt x="43494" y="54789"/>
                </a:cubicBezTo>
                <a:cubicBezTo>
                  <a:pt x="43717" y="54947"/>
                  <a:pt x="44163" y="55736"/>
                  <a:pt x="44163" y="55736"/>
                </a:cubicBezTo>
                <a:cubicBezTo>
                  <a:pt x="42602" y="56368"/>
                  <a:pt x="42602" y="56368"/>
                  <a:pt x="42602" y="56368"/>
                </a:cubicBezTo>
                <a:cubicBezTo>
                  <a:pt x="43048" y="57157"/>
                  <a:pt x="43048" y="57157"/>
                  <a:pt x="43048" y="57157"/>
                </a:cubicBezTo>
                <a:cubicBezTo>
                  <a:pt x="43048" y="57157"/>
                  <a:pt x="43271" y="57157"/>
                  <a:pt x="43271" y="57315"/>
                </a:cubicBezTo>
                <a:cubicBezTo>
                  <a:pt x="43271" y="57631"/>
                  <a:pt x="42156" y="58105"/>
                  <a:pt x="42156" y="58105"/>
                </a:cubicBezTo>
                <a:cubicBezTo>
                  <a:pt x="42156" y="58105"/>
                  <a:pt x="42156" y="58894"/>
                  <a:pt x="42156" y="59052"/>
                </a:cubicBezTo>
                <a:cubicBezTo>
                  <a:pt x="42156" y="59210"/>
                  <a:pt x="41040" y="58578"/>
                  <a:pt x="41040" y="58578"/>
                </a:cubicBezTo>
                <a:cubicBezTo>
                  <a:pt x="40148" y="58736"/>
                  <a:pt x="40148" y="58736"/>
                  <a:pt x="40148" y="58736"/>
                </a:cubicBezTo>
                <a:cubicBezTo>
                  <a:pt x="40148" y="59368"/>
                  <a:pt x="40148" y="59368"/>
                  <a:pt x="40148" y="59368"/>
                </a:cubicBezTo>
                <a:cubicBezTo>
                  <a:pt x="39702" y="60000"/>
                  <a:pt x="39702" y="60000"/>
                  <a:pt x="39702" y="60000"/>
                </a:cubicBezTo>
                <a:cubicBezTo>
                  <a:pt x="38141" y="60000"/>
                  <a:pt x="38141" y="60000"/>
                  <a:pt x="38141" y="60000"/>
                </a:cubicBezTo>
                <a:cubicBezTo>
                  <a:pt x="38141" y="60000"/>
                  <a:pt x="36802" y="60631"/>
                  <a:pt x="36802" y="60631"/>
                </a:cubicBezTo>
                <a:cubicBezTo>
                  <a:pt x="37026" y="60789"/>
                  <a:pt x="36356" y="61263"/>
                  <a:pt x="37026" y="61263"/>
                </a:cubicBezTo>
                <a:cubicBezTo>
                  <a:pt x="37472" y="61263"/>
                  <a:pt x="37695" y="61263"/>
                  <a:pt x="37918" y="61263"/>
                </a:cubicBezTo>
                <a:cubicBezTo>
                  <a:pt x="38364" y="61105"/>
                  <a:pt x="39256" y="60789"/>
                  <a:pt x="39479" y="60789"/>
                </a:cubicBezTo>
                <a:cubicBezTo>
                  <a:pt x="39702" y="60789"/>
                  <a:pt x="40371" y="60789"/>
                  <a:pt x="39925" y="61105"/>
                </a:cubicBezTo>
                <a:cubicBezTo>
                  <a:pt x="39479" y="61421"/>
                  <a:pt x="39033" y="61421"/>
                  <a:pt x="38810" y="61578"/>
                </a:cubicBezTo>
                <a:cubicBezTo>
                  <a:pt x="38364" y="61736"/>
                  <a:pt x="37695" y="61736"/>
                  <a:pt x="37695" y="62210"/>
                </a:cubicBezTo>
                <a:cubicBezTo>
                  <a:pt x="37695" y="62684"/>
                  <a:pt x="37472" y="63157"/>
                  <a:pt x="37472" y="63157"/>
                </a:cubicBezTo>
                <a:cubicBezTo>
                  <a:pt x="39033" y="62842"/>
                  <a:pt x="39033" y="62842"/>
                  <a:pt x="39033" y="62842"/>
                </a:cubicBezTo>
                <a:cubicBezTo>
                  <a:pt x="39033" y="62842"/>
                  <a:pt x="39479" y="62684"/>
                  <a:pt x="39479" y="63157"/>
                </a:cubicBezTo>
                <a:cubicBezTo>
                  <a:pt x="39702" y="63789"/>
                  <a:pt x="39033" y="63947"/>
                  <a:pt x="38587" y="63947"/>
                </a:cubicBezTo>
                <a:cubicBezTo>
                  <a:pt x="38364" y="63947"/>
                  <a:pt x="37249" y="63315"/>
                  <a:pt x="37249" y="63315"/>
                </a:cubicBezTo>
                <a:cubicBezTo>
                  <a:pt x="36356" y="63789"/>
                  <a:pt x="36356" y="63789"/>
                  <a:pt x="36356" y="63789"/>
                </a:cubicBezTo>
                <a:cubicBezTo>
                  <a:pt x="36356" y="63789"/>
                  <a:pt x="36133" y="63631"/>
                  <a:pt x="35241" y="64105"/>
                </a:cubicBezTo>
                <a:cubicBezTo>
                  <a:pt x="34349" y="64736"/>
                  <a:pt x="33903" y="65526"/>
                  <a:pt x="33903" y="65684"/>
                </a:cubicBezTo>
                <a:cubicBezTo>
                  <a:pt x="33903" y="65842"/>
                  <a:pt x="33903" y="66157"/>
                  <a:pt x="33234" y="66473"/>
                </a:cubicBezTo>
                <a:cubicBezTo>
                  <a:pt x="32788" y="66631"/>
                  <a:pt x="32118" y="67105"/>
                  <a:pt x="32118" y="67105"/>
                </a:cubicBezTo>
                <a:cubicBezTo>
                  <a:pt x="32118" y="67105"/>
                  <a:pt x="31895" y="67578"/>
                  <a:pt x="31672" y="67894"/>
                </a:cubicBezTo>
                <a:cubicBezTo>
                  <a:pt x="31449" y="68210"/>
                  <a:pt x="31449" y="68210"/>
                  <a:pt x="31449" y="68210"/>
                </a:cubicBezTo>
                <a:cubicBezTo>
                  <a:pt x="32342" y="68842"/>
                  <a:pt x="32342" y="68842"/>
                  <a:pt x="32342" y="68842"/>
                </a:cubicBezTo>
                <a:cubicBezTo>
                  <a:pt x="30780" y="69473"/>
                  <a:pt x="30780" y="69473"/>
                  <a:pt x="30780" y="69473"/>
                </a:cubicBezTo>
                <a:cubicBezTo>
                  <a:pt x="30111" y="69789"/>
                  <a:pt x="30111" y="69789"/>
                  <a:pt x="30111" y="69789"/>
                </a:cubicBezTo>
                <a:cubicBezTo>
                  <a:pt x="30111" y="69789"/>
                  <a:pt x="28773" y="70736"/>
                  <a:pt x="29665" y="70894"/>
                </a:cubicBezTo>
                <a:cubicBezTo>
                  <a:pt x="30780" y="71052"/>
                  <a:pt x="31449" y="71052"/>
                  <a:pt x="31449" y="71052"/>
                </a:cubicBezTo>
                <a:cubicBezTo>
                  <a:pt x="31449" y="71052"/>
                  <a:pt x="31226" y="72000"/>
                  <a:pt x="31449" y="72000"/>
                </a:cubicBezTo>
                <a:cubicBezTo>
                  <a:pt x="31672" y="72000"/>
                  <a:pt x="33680" y="72000"/>
                  <a:pt x="33680" y="72000"/>
                </a:cubicBezTo>
                <a:cubicBezTo>
                  <a:pt x="34795" y="71368"/>
                  <a:pt x="34795" y="71368"/>
                  <a:pt x="34795" y="71368"/>
                </a:cubicBezTo>
                <a:cubicBezTo>
                  <a:pt x="35464" y="71052"/>
                  <a:pt x="35464" y="71052"/>
                  <a:pt x="35464" y="71052"/>
                </a:cubicBezTo>
                <a:cubicBezTo>
                  <a:pt x="35910" y="71684"/>
                  <a:pt x="35910" y="71684"/>
                  <a:pt x="35910" y="71684"/>
                </a:cubicBezTo>
                <a:cubicBezTo>
                  <a:pt x="35910" y="71684"/>
                  <a:pt x="35464" y="72157"/>
                  <a:pt x="35018" y="72157"/>
                </a:cubicBezTo>
                <a:cubicBezTo>
                  <a:pt x="34349" y="72157"/>
                  <a:pt x="34572" y="72157"/>
                  <a:pt x="34126" y="72473"/>
                </a:cubicBezTo>
                <a:cubicBezTo>
                  <a:pt x="33457" y="72947"/>
                  <a:pt x="33234" y="73105"/>
                  <a:pt x="32788" y="73105"/>
                </a:cubicBezTo>
                <a:cubicBezTo>
                  <a:pt x="32565" y="73105"/>
                  <a:pt x="32118" y="73578"/>
                  <a:pt x="31672" y="72947"/>
                </a:cubicBezTo>
                <a:cubicBezTo>
                  <a:pt x="31449" y="72473"/>
                  <a:pt x="31003" y="72000"/>
                  <a:pt x="31003" y="72000"/>
                </a:cubicBezTo>
                <a:cubicBezTo>
                  <a:pt x="28996" y="71368"/>
                  <a:pt x="28996" y="71368"/>
                  <a:pt x="28996" y="71368"/>
                </a:cubicBezTo>
                <a:cubicBezTo>
                  <a:pt x="28550" y="71526"/>
                  <a:pt x="28550" y="71526"/>
                  <a:pt x="28550" y="71526"/>
                </a:cubicBezTo>
                <a:cubicBezTo>
                  <a:pt x="28550" y="71526"/>
                  <a:pt x="28327" y="72157"/>
                  <a:pt x="28104" y="72157"/>
                </a:cubicBezTo>
                <a:cubicBezTo>
                  <a:pt x="27881" y="72157"/>
                  <a:pt x="26542" y="72157"/>
                  <a:pt x="26096" y="72157"/>
                </a:cubicBezTo>
                <a:cubicBezTo>
                  <a:pt x="25873" y="72157"/>
                  <a:pt x="25427" y="72157"/>
                  <a:pt x="25427" y="72000"/>
                </a:cubicBezTo>
                <a:cubicBezTo>
                  <a:pt x="25204" y="71684"/>
                  <a:pt x="25427" y="71684"/>
                  <a:pt x="25204" y="71526"/>
                </a:cubicBezTo>
                <a:cubicBezTo>
                  <a:pt x="24981" y="71368"/>
                  <a:pt x="24535" y="70736"/>
                  <a:pt x="24089" y="70894"/>
                </a:cubicBezTo>
                <a:cubicBezTo>
                  <a:pt x="23866" y="70894"/>
                  <a:pt x="22750" y="71210"/>
                  <a:pt x="22750" y="71210"/>
                </a:cubicBezTo>
                <a:cubicBezTo>
                  <a:pt x="22527" y="72473"/>
                  <a:pt x="22527" y="72473"/>
                  <a:pt x="22527" y="72473"/>
                </a:cubicBezTo>
                <a:cubicBezTo>
                  <a:pt x="22527" y="72473"/>
                  <a:pt x="21858" y="72473"/>
                  <a:pt x="22081" y="72789"/>
                </a:cubicBezTo>
                <a:cubicBezTo>
                  <a:pt x="22081" y="73105"/>
                  <a:pt x="22973" y="73421"/>
                  <a:pt x="22973" y="73421"/>
                </a:cubicBezTo>
                <a:cubicBezTo>
                  <a:pt x="22973" y="73421"/>
                  <a:pt x="23420" y="73736"/>
                  <a:pt x="23420" y="73894"/>
                </a:cubicBezTo>
                <a:cubicBezTo>
                  <a:pt x="23643" y="74210"/>
                  <a:pt x="22973" y="74526"/>
                  <a:pt x="22973" y="74526"/>
                </a:cubicBezTo>
                <a:cubicBezTo>
                  <a:pt x="22973" y="74526"/>
                  <a:pt x="21858" y="74526"/>
                  <a:pt x="21635" y="74842"/>
                </a:cubicBezTo>
                <a:cubicBezTo>
                  <a:pt x="21635" y="75000"/>
                  <a:pt x="21858" y="75473"/>
                  <a:pt x="21635" y="75473"/>
                </a:cubicBezTo>
                <a:cubicBezTo>
                  <a:pt x="21412" y="75631"/>
                  <a:pt x="21189" y="75947"/>
                  <a:pt x="21189" y="76105"/>
                </a:cubicBezTo>
                <a:cubicBezTo>
                  <a:pt x="21189" y="76105"/>
                  <a:pt x="21635" y="76894"/>
                  <a:pt x="21635" y="76894"/>
                </a:cubicBezTo>
                <a:cubicBezTo>
                  <a:pt x="21635" y="76894"/>
                  <a:pt x="21635" y="77526"/>
                  <a:pt x="21189" y="77210"/>
                </a:cubicBezTo>
                <a:cubicBezTo>
                  <a:pt x="20743" y="76894"/>
                  <a:pt x="19405" y="76421"/>
                  <a:pt x="19405" y="76421"/>
                </a:cubicBezTo>
                <a:cubicBezTo>
                  <a:pt x="18513" y="75947"/>
                  <a:pt x="18513" y="75947"/>
                  <a:pt x="18513" y="75947"/>
                </a:cubicBezTo>
                <a:cubicBezTo>
                  <a:pt x="18513" y="75947"/>
                  <a:pt x="17620" y="76421"/>
                  <a:pt x="17397" y="76421"/>
                </a:cubicBezTo>
                <a:cubicBezTo>
                  <a:pt x="17397" y="76578"/>
                  <a:pt x="15836" y="76421"/>
                  <a:pt x="15390" y="76578"/>
                </a:cubicBezTo>
                <a:cubicBezTo>
                  <a:pt x="15167" y="76736"/>
                  <a:pt x="15167" y="76894"/>
                  <a:pt x="14944" y="77210"/>
                </a:cubicBezTo>
                <a:cubicBezTo>
                  <a:pt x="14498" y="77526"/>
                  <a:pt x="13828" y="77526"/>
                  <a:pt x="14498" y="78000"/>
                </a:cubicBezTo>
                <a:cubicBezTo>
                  <a:pt x="14944" y="78473"/>
                  <a:pt x="16059" y="78631"/>
                  <a:pt x="16059" y="78631"/>
                </a:cubicBezTo>
                <a:cubicBezTo>
                  <a:pt x="16059" y="78631"/>
                  <a:pt x="16505" y="78789"/>
                  <a:pt x="16059" y="79263"/>
                </a:cubicBezTo>
                <a:cubicBezTo>
                  <a:pt x="15613" y="79894"/>
                  <a:pt x="14721" y="79421"/>
                  <a:pt x="14498" y="79421"/>
                </a:cubicBezTo>
                <a:cubicBezTo>
                  <a:pt x="14275" y="79263"/>
                  <a:pt x="13382" y="78789"/>
                  <a:pt x="13159" y="78947"/>
                </a:cubicBezTo>
                <a:cubicBezTo>
                  <a:pt x="12936" y="79105"/>
                  <a:pt x="12267" y="79894"/>
                  <a:pt x="12267" y="79894"/>
                </a:cubicBezTo>
                <a:cubicBezTo>
                  <a:pt x="12267" y="79894"/>
                  <a:pt x="11598" y="80052"/>
                  <a:pt x="11375" y="79894"/>
                </a:cubicBezTo>
                <a:cubicBezTo>
                  <a:pt x="11152" y="79894"/>
                  <a:pt x="10483" y="79105"/>
                  <a:pt x="10260" y="79263"/>
                </a:cubicBezTo>
                <a:cubicBezTo>
                  <a:pt x="10037" y="79421"/>
                  <a:pt x="9814" y="79736"/>
                  <a:pt x="9814" y="79894"/>
                </a:cubicBezTo>
                <a:cubicBezTo>
                  <a:pt x="9814" y="80052"/>
                  <a:pt x="10260" y="80368"/>
                  <a:pt x="10037" y="80526"/>
                </a:cubicBezTo>
                <a:cubicBezTo>
                  <a:pt x="10037" y="80684"/>
                  <a:pt x="8921" y="80842"/>
                  <a:pt x="8698" y="81000"/>
                </a:cubicBezTo>
                <a:cubicBezTo>
                  <a:pt x="8698" y="81157"/>
                  <a:pt x="8698" y="80842"/>
                  <a:pt x="8252" y="81473"/>
                </a:cubicBezTo>
                <a:cubicBezTo>
                  <a:pt x="8029" y="82105"/>
                  <a:pt x="8252" y="82105"/>
                  <a:pt x="8029" y="82105"/>
                </a:cubicBezTo>
                <a:cubicBezTo>
                  <a:pt x="7583" y="82263"/>
                  <a:pt x="6691" y="81789"/>
                  <a:pt x="6691" y="81789"/>
                </a:cubicBezTo>
                <a:cubicBezTo>
                  <a:pt x="6691" y="81789"/>
                  <a:pt x="6022" y="81315"/>
                  <a:pt x="6022" y="81789"/>
                </a:cubicBezTo>
                <a:cubicBezTo>
                  <a:pt x="6022" y="82421"/>
                  <a:pt x="5799" y="83052"/>
                  <a:pt x="5799" y="83052"/>
                </a:cubicBezTo>
                <a:cubicBezTo>
                  <a:pt x="6468" y="83368"/>
                  <a:pt x="6468" y="83368"/>
                  <a:pt x="6468" y="83368"/>
                </a:cubicBezTo>
                <a:cubicBezTo>
                  <a:pt x="6468" y="83368"/>
                  <a:pt x="6245" y="83684"/>
                  <a:pt x="6022" y="83684"/>
                </a:cubicBezTo>
                <a:cubicBezTo>
                  <a:pt x="6022" y="83684"/>
                  <a:pt x="5576" y="83526"/>
                  <a:pt x="5353" y="83210"/>
                </a:cubicBezTo>
                <a:cubicBezTo>
                  <a:pt x="5130" y="83052"/>
                  <a:pt x="5353" y="83052"/>
                  <a:pt x="4684" y="82894"/>
                </a:cubicBezTo>
                <a:cubicBezTo>
                  <a:pt x="4014" y="82736"/>
                  <a:pt x="3568" y="82421"/>
                  <a:pt x="3568" y="82736"/>
                </a:cubicBezTo>
                <a:cubicBezTo>
                  <a:pt x="3568" y="82894"/>
                  <a:pt x="3345" y="83210"/>
                  <a:pt x="3568" y="83368"/>
                </a:cubicBezTo>
                <a:cubicBezTo>
                  <a:pt x="3791" y="83684"/>
                  <a:pt x="4237" y="84000"/>
                  <a:pt x="4237" y="84000"/>
                </a:cubicBezTo>
                <a:cubicBezTo>
                  <a:pt x="4460" y="84000"/>
                  <a:pt x="4460" y="84000"/>
                  <a:pt x="4460" y="84000"/>
                </a:cubicBezTo>
                <a:cubicBezTo>
                  <a:pt x="4460" y="84000"/>
                  <a:pt x="4237" y="84473"/>
                  <a:pt x="4014" y="84473"/>
                </a:cubicBezTo>
                <a:cubicBezTo>
                  <a:pt x="3791" y="84631"/>
                  <a:pt x="3568" y="84315"/>
                  <a:pt x="3345" y="84315"/>
                </a:cubicBezTo>
                <a:cubicBezTo>
                  <a:pt x="3345" y="84315"/>
                  <a:pt x="2676" y="84631"/>
                  <a:pt x="2676" y="84631"/>
                </a:cubicBezTo>
                <a:cubicBezTo>
                  <a:pt x="2676" y="84631"/>
                  <a:pt x="2899" y="84947"/>
                  <a:pt x="2899" y="85105"/>
                </a:cubicBezTo>
                <a:cubicBezTo>
                  <a:pt x="2899" y="85263"/>
                  <a:pt x="2230" y="85421"/>
                  <a:pt x="2230" y="85578"/>
                </a:cubicBezTo>
                <a:cubicBezTo>
                  <a:pt x="2007" y="85578"/>
                  <a:pt x="1784" y="85736"/>
                  <a:pt x="1784" y="85894"/>
                </a:cubicBezTo>
                <a:cubicBezTo>
                  <a:pt x="1784" y="86052"/>
                  <a:pt x="2007" y="86526"/>
                  <a:pt x="2230" y="86368"/>
                </a:cubicBezTo>
                <a:cubicBezTo>
                  <a:pt x="2453" y="86368"/>
                  <a:pt x="3568" y="86526"/>
                  <a:pt x="3568" y="86526"/>
                </a:cubicBezTo>
                <a:cubicBezTo>
                  <a:pt x="3568" y="86526"/>
                  <a:pt x="3345" y="86842"/>
                  <a:pt x="3122" y="87000"/>
                </a:cubicBezTo>
                <a:cubicBezTo>
                  <a:pt x="2899" y="87000"/>
                  <a:pt x="2676" y="87315"/>
                  <a:pt x="2453" y="87473"/>
                </a:cubicBezTo>
                <a:cubicBezTo>
                  <a:pt x="2230" y="87789"/>
                  <a:pt x="2676" y="88421"/>
                  <a:pt x="3122" y="88578"/>
                </a:cubicBezTo>
                <a:cubicBezTo>
                  <a:pt x="3791" y="88736"/>
                  <a:pt x="4460" y="88736"/>
                  <a:pt x="4460" y="89052"/>
                </a:cubicBezTo>
                <a:cubicBezTo>
                  <a:pt x="4237" y="89210"/>
                  <a:pt x="3122" y="89842"/>
                  <a:pt x="2899" y="90000"/>
                </a:cubicBezTo>
                <a:cubicBezTo>
                  <a:pt x="2676" y="90000"/>
                  <a:pt x="2230" y="90157"/>
                  <a:pt x="2230" y="90473"/>
                </a:cubicBezTo>
                <a:cubicBezTo>
                  <a:pt x="2230" y="90789"/>
                  <a:pt x="2230" y="90947"/>
                  <a:pt x="1784" y="91105"/>
                </a:cubicBezTo>
                <a:cubicBezTo>
                  <a:pt x="1338" y="91263"/>
                  <a:pt x="1115" y="91105"/>
                  <a:pt x="1115" y="91578"/>
                </a:cubicBezTo>
                <a:cubicBezTo>
                  <a:pt x="1115" y="91894"/>
                  <a:pt x="1338" y="92052"/>
                  <a:pt x="1561" y="92052"/>
                </a:cubicBezTo>
                <a:cubicBezTo>
                  <a:pt x="1784" y="92052"/>
                  <a:pt x="1784" y="92052"/>
                  <a:pt x="1784" y="92052"/>
                </a:cubicBezTo>
                <a:cubicBezTo>
                  <a:pt x="3568" y="91894"/>
                  <a:pt x="3568" y="91894"/>
                  <a:pt x="3568" y="91894"/>
                </a:cubicBezTo>
                <a:cubicBezTo>
                  <a:pt x="3568" y="91894"/>
                  <a:pt x="3345" y="92368"/>
                  <a:pt x="3345" y="92526"/>
                </a:cubicBezTo>
                <a:cubicBezTo>
                  <a:pt x="3345" y="92684"/>
                  <a:pt x="2007" y="93631"/>
                  <a:pt x="2007" y="93631"/>
                </a:cubicBezTo>
                <a:cubicBezTo>
                  <a:pt x="2007" y="93631"/>
                  <a:pt x="2230" y="94105"/>
                  <a:pt x="2007" y="94105"/>
                </a:cubicBezTo>
                <a:cubicBezTo>
                  <a:pt x="1561" y="94263"/>
                  <a:pt x="1115" y="94421"/>
                  <a:pt x="892" y="94578"/>
                </a:cubicBezTo>
                <a:cubicBezTo>
                  <a:pt x="892" y="94736"/>
                  <a:pt x="892" y="95052"/>
                  <a:pt x="892" y="95210"/>
                </a:cubicBezTo>
                <a:cubicBezTo>
                  <a:pt x="1115" y="95526"/>
                  <a:pt x="1561" y="96000"/>
                  <a:pt x="1561" y="96157"/>
                </a:cubicBezTo>
                <a:cubicBezTo>
                  <a:pt x="1784" y="96315"/>
                  <a:pt x="1338" y="96631"/>
                  <a:pt x="1338" y="96631"/>
                </a:cubicBezTo>
                <a:cubicBezTo>
                  <a:pt x="892" y="97894"/>
                  <a:pt x="892" y="97894"/>
                  <a:pt x="892" y="97894"/>
                </a:cubicBezTo>
                <a:cubicBezTo>
                  <a:pt x="892" y="97894"/>
                  <a:pt x="892" y="98526"/>
                  <a:pt x="892" y="98684"/>
                </a:cubicBezTo>
                <a:cubicBezTo>
                  <a:pt x="892" y="98842"/>
                  <a:pt x="0" y="99000"/>
                  <a:pt x="446" y="99473"/>
                </a:cubicBezTo>
                <a:cubicBezTo>
                  <a:pt x="892" y="99789"/>
                  <a:pt x="1115" y="99947"/>
                  <a:pt x="1338" y="100105"/>
                </a:cubicBezTo>
                <a:cubicBezTo>
                  <a:pt x="1784" y="100105"/>
                  <a:pt x="2899" y="100105"/>
                  <a:pt x="2899" y="100263"/>
                </a:cubicBezTo>
                <a:cubicBezTo>
                  <a:pt x="2899" y="100263"/>
                  <a:pt x="2899" y="100421"/>
                  <a:pt x="2230" y="100578"/>
                </a:cubicBezTo>
                <a:cubicBezTo>
                  <a:pt x="1784" y="100578"/>
                  <a:pt x="1338" y="100421"/>
                  <a:pt x="1338" y="100736"/>
                </a:cubicBezTo>
                <a:cubicBezTo>
                  <a:pt x="1115" y="100894"/>
                  <a:pt x="223" y="101842"/>
                  <a:pt x="223" y="101842"/>
                </a:cubicBezTo>
                <a:cubicBezTo>
                  <a:pt x="1338" y="102789"/>
                  <a:pt x="1338" y="102789"/>
                  <a:pt x="1338" y="102789"/>
                </a:cubicBezTo>
                <a:cubicBezTo>
                  <a:pt x="1338" y="102789"/>
                  <a:pt x="1784" y="102473"/>
                  <a:pt x="2007" y="102473"/>
                </a:cubicBezTo>
                <a:cubicBezTo>
                  <a:pt x="2230" y="102315"/>
                  <a:pt x="2899" y="102473"/>
                  <a:pt x="2899" y="102631"/>
                </a:cubicBezTo>
                <a:cubicBezTo>
                  <a:pt x="2899" y="102631"/>
                  <a:pt x="2453" y="103105"/>
                  <a:pt x="2230" y="103105"/>
                </a:cubicBezTo>
                <a:cubicBezTo>
                  <a:pt x="2230" y="103263"/>
                  <a:pt x="1561" y="103421"/>
                  <a:pt x="1561" y="103578"/>
                </a:cubicBezTo>
                <a:cubicBezTo>
                  <a:pt x="1561" y="103578"/>
                  <a:pt x="2230" y="104210"/>
                  <a:pt x="2230" y="104210"/>
                </a:cubicBezTo>
                <a:cubicBezTo>
                  <a:pt x="2230" y="104210"/>
                  <a:pt x="2676" y="104210"/>
                  <a:pt x="2676" y="104526"/>
                </a:cubicBezTo>
                <a:cubicBezTo>
                  <a:pt x="2676" y="104684"/>
                  <a:pt x="1784" y="105000"/>
                  <a:pt x="1784" y="105000"/>
                </a:cubicBezTo>
                <a:cubicBezTo>
                  <a:pt x="2007" y="105473"/>
                  <a:pt x="2007" y="105473"/>
                  <a:pt x="2007" y="105473"/>
                </a:cubicBezTo>
                <a:cubicBezTo>
                  <a:pt x="1338" y="106421"/>
                  <a:pt x="1338" y="106421"/>
                  <a:pt x="1338" y="106421"/>
                </a:cubicBezTo>
                <a:cubicBezTo>
                  <a:pt x="2453" y="106894"/>
                  <a:pt x="2453" y="106894"/>
                  <a:pt x="2453" y="106894"/>
                </a:cubicBezTo>
                <a:cubicBezTo>
                  <a:pt x="2453" y="106894"/>
                  <a:pt x="3345" y="106894"/>
                  <a:pt x="3122" y="107368"/>
                </a:cubicBezTo>
                <a:cubicBezTo>
                  <a:pt x="2676" y="107684"/>
                  <a:pt x="2007" y="108000"/>
                  <a:pt x="2007" y="108157"/>
                </a:cubicBezTo>
                <a:cubicBezTo>
                  <a:pt x="2007" y="108473"/>
                  <a:pt x="1784" y="108789"/>
                  <a:pt x="2230" y="108947"/>
                </a:cubicBezTo>
                <a:cubicBezTo>
                  <a:pt x="2676" y="108947"/>
                  <a:pt x="2676" y="109105"/>
                  <a:pt x="2899" y="108947"/>
                </a:cubicBezTo>
                <a:cubicBezTo>
                  <a:pt x="3345" y="108789"/>
                  <a:pt x="3791" y="108631"/>
                  <a:pt x="3791" y="108631"/>
                </a:cubicBezTo>
                <a:cubicBezTo>
                  <a:pt x="3791" y="108631"/>
                  <a:pt x="4460" y="108315"/>
                  <a:pt x="4907" y="108315"/>
                </a:cubicBezTo>
                <a:cubicBezTo>
                  <a:pt x="5130" y="108315"/>
                  <a:pt x="5576" y="108473"/>
                  <a:pt x="5799" y="108631"/>
                </a:cubicBezTo>
                <a:cubicBezTo>
                  <a:pt x="5799" y="108789"/>
                  <a:pt x="5799" y="108947"/>
                  <a:pt x="6022" y="109105"/>
                </a:cubicBezTo>
                <a:cubicBezTo>
                  <a:pt x="6245" y="109105"/>
                  <a:pt x="5799" y="109894"/>
                  <a:pt x="5799" y="109894"/>
                </a:cubicBezTo>
                <a:cubicBezTo>
                  <a:pt x="5130" y="110526"/>
                  <a:pt x="5130" y="110526"/>
                  <a:pt x="5130" y="110526"/>
                </a:cubicBezTo>
                <a:cubicBezTo>
                  <a:pt x="5130" y="110526"/>
                  <a:pt x="5799" y="111157"/>
                  <a:pt x="5576" y="111157"/>
                </a:cubicBezTo>
                <a:cubicBezTo>
                  <a:pt x="5576" y="111157"/>
                  <a:pt x="4460" y="111315"/>
                  <a:pt x="4237" y="111315"/>
                </a:cubicBezTo>
                <a:cubicBezTo>
                  <a:pt x="4014" y="111315"/>
                  <a:pt x="3791" y="111157"/>
                  <a:pt x="3791" y="111473"/>
                </a:cubicBezTo>
                <a:cubicBezTo>
                  <a:pt x="3568" y="111789"/>
                  <a:pt x="2899" y="112578"/>
                  <a:pt x="2899" y="112578"/>
                </a:cubicBezTo>
                <a:cubicBezTo>
                  <a:pt x="2899" y="112578"/>
                  <a:pt x="2676" y="112894"/>
                  <a:pt x="2899" y="113210"/>
                </a:cubicBezTo>
                <a:cubicBezTo>
                  <a:pt x="3122" y="113526"/>
                  <a:pt x="4014" y="114631"/>
                  <a:pt x="4014" y="114631"/>
                </a:cubicBezTo>
                <a:cubicBezTo>
                  <a:pt x="4014" y="114789"/>
                  <a:pt x="4460" y="115263"/>
                  <a:pt x="5130" y="115578"/>
                </a:cubicBezTo>
                <a:cubicBezTo>
                  <a:pt x="5799" y="115894"/>
                  <a:pt x="6245" y="115894"/>
                  <a:pt x="6245" y="116210"/>
                </a:cubicBezTo>
                <a:cubicBezTo>
                  <a:pt x="6468" y="116526"/>
                  <a:pt x="6468" y="116526"/>
                  <a:pt x="6468" y="116526"/>
                </a:cubicBezTo>
                <a:cubicBezTo>
                  <a:pt x="7360" y="117157"/>
                  <a:pt x="7360" y="117157"/>
                  <a:pt x="7360" y="117157"/>
                </a:cubicBezTo>
                <a:cubicBezTo>
                  <a:pt x="7360" y="117157"/>
                  <a:pt x="7806" y="117315"/>
                  <a:pt x="8475" y="117315"/>
                </a:cubicBezTo>
                <a:cubicBezTo>
                  <a:pt x="9144" y="117473"/>
                  <a:pt x="10037" y="117473"/>
                  <a:pt x="10037" y="117631"/>
                </a:cubicBezTo>
                <a:cubicBezTo>
                  <a:pt x="10260" y="117631"/>
                  <a:pt x="9368" y="118105"/>
                  <a:pt x="9368" y="118105"/>
                </a:cubicBezTo>
                <a:cubicBezTo>
                  <a:pt x="9368" y="118105"/>
                  <a:pt x="8252" y="118736"/>
                  <a:pt x="8698" y="118894"/>
                </a:cubicBezTo>
                <a:cubicBezTo>
                  <a:pt x="9144" y="119052"/>
                  <a:pt x="12267" y="119526"/>
                  <a:pt x="12267" y="119526"/>
                </a:cubicBezTo>
                <a:cubicBezTo>
                  <a:pt x="12267" y="119526"/>
                  <a:pt x="12713" y="119684"/>
                  <a:pt x="12713" y="119842"/>
                </a:cubicBezTo>
                <a:cubicBezTo>
                  <a:pt x="12713" y="120000"/>
                  <a:pt x="13382" y="119684"/>
                  <a:pt x="13382" y="119684"/>
                </a:cubicBezTo>
                <a:cubicBezTo>
                  <a:pt x="13605" y="119526"/>
                  <a:pt x="14498" y="119842"/>
                  <a:pt x="14721" y="119842"/>
                </a:cubicBezTo>
                <a:cubicBezTo>
                  <a:pt x="14721" y="119842"/>
                  <a:pt x="16059" y="119684"/>
                  <a:pt x="16059" y="119684"/>
                </a:cubicBezTo>
                <a:cubicBezTo>
                  <a:pt x="17174" y="119368"/>
                  <a:pt x="17174" y="119368"/>
                  <a:pt x="17174" y="119368"/>
                </a:cubicBezTo>
                <a:cubicBezTo>
                  <a:pt x="17174" y="119368"/>
                  <a:pt x="17843" y="118578"/>
                  <a:pt x="18289" y="118736"/>
                </a:cubicBezTo>
                <a:cubicBezTo>
                  <a:pt x="18959" y="118894"/>
                  <a:pt x="18736" y="119210"/>
                  <a:pt x="19182" y="119210"/>
                </a:cubicBezTo>
                <a:cubicBezTo>
                  <a:pt x="19405" y="119210"/>
                  <a:pt x="19851" y="119210"/>
                  <a:pt x="20297" y="118736"/>
                </a:cubicBezTo>
                <a:cubicBezTo>
                  <a:pt x="20743" y="118421"/>
                  <a:pt x="21189" y="118105"/>
                  <a:pt x="21412" y="117947"/>
                </a:cubicBezTo>
                <a:cubicBezTo>
                  <a:pt x="21635" y="117947"/>
                  <a:pt x="24312" y="116842"/>
                  <a:pt x="24312" y="116842"/>
                </a:cubicBezTo>
                <a:cubicBezTo>
                  <a:pt x="26096" y="114631"/>
                  <a:pt x="26096" y="114631"/>
                  <a:pt x="26096" y="114631"/>
                </a:cubicBezTo>
                <a:cubicBezTo>
                  <a:pt x="26765" y="113052"/>
                  <a:pt x="26765" y="113052"/>
                  <a:pt x="26765" y="113052"/>
                </a:cubicBezTo>
                <a:cubicBezTo>
                  <a:pt x="26765" y="113052"/>
                  <a:pt x="27657" y="112263"/>
                  <a:pt x="28327" y="112263"/>
                </a:cubicBezTo>
                <a:cubicBezTo>
                  <a:pt x="28773" y="112263"/>
                  <a:pt x="30334" y="111789"/>
                  <a:pt x="30111" y="111473"/>
                </a:cubicBezTo>
                <a:cubicBezTo>
                  <a:pt x="30111" y="111000"/>
                  <a:pt x="30780" y="110842"/>
                  <a:pt x="30780" y="111473"/>
                </a:cubicBezTo>
                <a:cubicBezTo>
                  <a:pt x="31003" y="112105"/>
                  <a:pt x="30780" y="112736"/>
                  <a:pt x="31226" y="112421"/>
                </a:cubicBezTo>
                <a:cubicBezTo>
                  <a:pt x="31895" y="112105"/>
                  <a:pt x="33011" y="111157"/>
                  <a:pt x="33011" y="111157"/>
                </a:cubicBezTo>
                <a:cubicBezTo>
                  <a:pt x="33011" y="111157"/>
                  <a:pt x="33680" y="110684"/>
                  <a:pt x="34126" y="110526"/>
                </a:cubicBezTo>
                <a:cubicBezTo>
                  <a:pt x="34572" y="110526"/>
                  <a:pt x="35241" y="109421"/>
                  <a:pt x="35241" y="109421"/>
                </a:cubicBezTo>
                <a:cubicBezTo>
                  <a:pt x="35241" y="109421"/>
                  <a:pt x="36133" y="108947"/>
                  <a:pt x="36579" y="109421"/>
                </a:cubicBezTo>
                <a:cubicBezTo>
                  <a:pt x="36802" y="110052"/>
                  <a:pt x="37695" y="110842"/>
                  <a:pt x="37695" y="111157"/>
                </a:cubicBezTo>
                <a:cubicBezTo>
                  <a:pt x="37695" y="111157"/>
                  <a:pt x="38141" y="111315"/>
                  <a:pt x="38587" y="111473"/>
                </a:cubicBezTo>
                <a:cubicBezTo>
                  <a:pt x="38587" y="111157"/>
                  <a:pt x="38587" y="111157"/>
                  <a:pt x="38587" y="111157"/>
                </a:cubicBezTo>
                <a:cubicBezTo>
                  <a:pt x="38587" y="110210"/>
                  <a:pt x="38587" y="110210"/>
                  <a:pt x="38587" y="110210"/>
                </a:cubicBezTo>
                <a:cubicBezTo>
                  <a:pt x="38587" y="110210"/>
                  <a:pt x="40148" y="111157"/>
                  <a:pt x="40148" y="111157"/>
                </a:cubicBezTo>
                <a:cubicBezTo>
                  <a:pt x="40371" y="111315"/>
                  <a:pt x="40371" y="112263"/>
                  <a:pt x="40371" y="112263"/>
                </a:cubicBezTo>
                <a:cubicBezTo>
                  <a:pt x="40817" y="112263"/>
                  <a:pt x="40817" y="112263"/>
                  <a:pt x="40817" y="112263"/>
                </a:cubicBezTo>
                <a:cubicBezTo>
                  <a:pt x="40817" y="112105"/>
                  <a:pt x="40817" y="112105"/>
                  <a:pt x="40817" y="112105"/>
                </a:cubicBezTo>
                <a:cubicBezTo>
                  <a:pt x="41263" y="112263"/>
                  <a:pt x="41263" y="112263"/>
                  <a:pt x="41263" y="112263"/>
                </a:cubicBezTo>
                <a:cubicBezTo>
                  <a:pt x="41486" y="112105"/>
                  <a:pt x="41486" y="112105"/>
                  <a:pt x="41486" y="112105"/>
                </a:cubicBezTo>
                <a:cubicBezTo>
                  <a:pt x="41710" y="111157"/>
                  <a:pt x="41710" y="111157"/>
                  <a:pt x="41710" y="111157"/>
                </a:cubicBezTo>
                <a:cubicBezTo>
                  <a:pt x="41933" y="110052"/>
                  <a:pt x="41933" y="110052"/>
                  <a:pt x="41933" y="110052"/>
                </a:cubicBezTo>
                <a:cubicBezTo>
                  <a:pt x="42602" y="109105"/>
                  <a:pt x="42602" y="109105"/>
                  <a:pt x="42602" y="109105"/>
                </a:cubicBezTo>
                <a:cubicBezTo>
                  <a:pt x="42602" y="108157"/>
                  <a:pt x="42602" y="108157"/>
                  <a:pt x="42602" y="108157"/>
                </a:cubicBezTo>
                <a:cubicBezTo>
                  <a:pt x="41710" y="107052"/>
                  <a:pt x="41710" y="107052"/>
                  <a:pt x="41710" y="107052"/>
                </a:cubicBezTo>
                <a:cubicBezTo>
                  <a:pt x="41263" y="106105"/>
                  <a:pt x="41263" y="106105"/>
                  <a:pt x="41263" y="106105"/>
                </a:cubicBezTo>
                <a:cubicBezTo>
                  <a:pt x="41933" y="105947"/>
                  <a:pt x="41933" y="105947"/>
                  <a:pt x="41933" y="105947"/>
                </a:cubicBezTo>
                <a:cubicBezTo>
                  <a:pt x="41933" y="105789"/>
                  <a:pt x="41933" y="105789"/>
                  <a:pt x="41933" y="105789"/>
                </a:cubicBezTo>
                <a:cubicBezTo>
                  <a:pt x="42156" y="105789"/>
                  <a:pt x="42156" y="105789"/>
                  <a:pt x="42156" y="105789"/>
                </a:cubicBezTo>
                <a:cubicBezTo>
                  <a:pt x="42602" y="105473"/>
                  <a:pt x="42602" y="105473"/>
                  <a:pt x="42602" y="105473"/>
                </a:cubicBezTo>
                <a:cubicBezTo>
                  <a:pt x="42825" y="104684"/>
                  <a:pt x="42825" y="104684"/>
                  <a:pt x="42825" y="104684"/>
                </a:cubicBezTo>
                <a:cubicBezTo>
                  <a:pt x="42379" y="104368"/>
                  <a:pt x="42379" y="104368"/>
                  <a:pt x="42379" y="104368"/>
                </a:cubicBezTo>
                <a:cubicBezTo>
                  <a:pt x="42379" y="103894"/>
                  <a:pt x="42379" y="103894"/>
                  <a:pt x="42379" y="103894"/>
                </a:cubicBezTo>
                <a:cubicBezTo>
                  <a:pt x="42379" y="103894"/>
                  <a:pt x="42825" y="103578"/>
                  <a:pt x="42825" y="103578"/>
                </a:cubicBezTo>
                <a:cubicBezTo>
                  <a:pt x="42825" y="103578"/>
                  <a:pt x="42825" y="103578"/>
                  <a:pt x="42825" y="103578"/>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271" y="103421"/>
                  <a:pt x="43271" y="103421"/>
                  <a:pt x="43271" y="103421"/>
                </a:cubicBezTo>
                <a:cubicBezTo>
                  <a:pt x="43271" y="103421"/>
                  <a:pt x="43271" y="103421"/>
                  <a:pt x="43271" y="103421"/>
                </a:cubicBezTo>
                <a:cubicBezTo>
                  <a:pt x="43271" y="103421"/>
                  <a:pt x="43271" y="103421"/>
                  <a:pt x="43271" y="103421"/>
                </a:cubicBezTo>
                <a:cubicBezTo>
                  <a:pt x="43271" y="103421"/>
                  <a:pt x="43271" y="103421"/>
                  <a:pt x="43271" y="103421"/>
                </a:cubicBezTo>
                <a:cubicBezTo>
                  <a:pt x="43271" y="103421"/>
                  <a:pt x="43494" y="103263"/>
                  <a:pt x="43494" y="103263"/>
                </a:cubicBezTo>
                <a:cubicBezTo>
                  <a:pt x="43717" y="103263"/>
                  <a:pt x="44163" y="103263"/>
                  <a:pt x="44163" y="103263"/>
                </a:cubicBezTo>
                <a:cubicBezTo>
                  <a:pt x="44386" y="103263"/>
                  <a:pt x="44386" y="103263"/>
                  <a:pt x="44386" y="103263"/>
                </a:cubicBezTo>
                <a:cubicBezTo>
                  <a:pt x="44832" y="102947"/>
                  <a:pt x="44832" y="102947"/>
                  <a:pt x="44832" y="102947"/>
                </a:cubicBezTo>
                <a:cubicBezTo>
                  <a:pt x="44832" y="102947"/>
                  <a:pt x="45724" y="102473"/>
                  <a:pt x="45724" y="102315"/>
                </a:cubicBezTo>
                <a:cubicBezTo>
                  <a:pt x="45724" y="102157"/>
                  <a:pt x="46171" y="101684"/>
                  <a:pt x="46171" y="101684"/>
                </a:cubicBezTo>
                <a:cubicBezTo>
                  <a:pt x="46171" y="100894"/>
                  <a:pt x="46171" y="100894"/>
                  <a:pt x="46171" y="100894"/>
                </a:cubicBezTo>
                <a:cubicBezTo>
                  <a:pt x="45724" y="100105"/>
                  <a:pt x="45724" y="100105"/>
                  <a:pt x="45724" y="100105"/>
                </a:cubicBezTo>
                <a:cubicBezTo>
                  <a:pt x="46171" y="99631"/>
                  <a:pt x="46171" y="99631"/>
                  <a:pt x="46171" y="99631"/>
                </a:cubicBezTo>
                <a:cubicBezTo>
                  <a:pt x="46840" y="98684"/>
                  <a:pt x="46840" y="98684"/>
                  <a:pt x="46840" y="98684"/>
                </a:cubicBezTo>
                <a:cubicBezTo>
                  <a:pt x="46394" y="97736"/>
                  <a:pt x="46394" y="97736"/>
                  <a:pt x="46394" y="97736"/>
                </a:cubicBezTo>
                <a:cubicBezTo>
                  <a:pt x="45055" y="96631"/>
                  <a:pt x="45055" y="96631"/>
                  <a:pt x="45055" y="96631"/>
                </a:cubicBezTo>
                <a:cubicBezTo>
                  <a:pt x="44386" y="95210"/>
                  <a:pt x="44386" y="95210"/>
                  <a:pt x="44386" y="95210"/>
                </a:cubicBezTo>
                <a:cubicBezTo>
                  <a:pt x="43940" y="94263"/>
                  <a:pt x="43940" y="94263"/>
                  <a:pt x="43940" y="94263"/>
                </a:cubicBezTo>
                <a:cubicBezTo>
                  <a:pt x="45055" y="93473"/>
                  <a:pt x="45055" y="93473"/>
                  <a:pt x="45055" y="93473"/>
                </a:cubicBezTo>
                <a:cubicBezTo>
                  <a:pt x="45278" y="93315"/>
                  <a:pt x="45278" y="93315"/>
                  <a:pt x="45278" y="93315"/>
                </a:cubicBezTo>
                <a:cubicBezTo>
                  <a:pt x="45278" y="93315"/>
                  <a:pt x="45278" y="93315"/>
                  <a:pt x="45278" y="93315"/>
                </a:cubicBezTo>
                <a:cubicBezTo>
                  <a:pt x="45501" y="93315"/>
                  <a:pt x="45501" y="93315"/>
                  <a:pt x="45501" y="93315"/>
                </a:cubicBezTo>
                <a:cubicBezTo>
                  <a:pt x="46171" y="93315"/>
                  <a:pt x="46171" y="93315"/>
                  <a:pt x="46171" y="93315"/>
                </a:cubicBezTo>
                <a:cubicBezTo>
                  <a:pt x="46171" y="93315"/>
                  <a:pt x="47286" y="93315"/>
                  <a:pt x="47286" y="93157"/>
                </a:cubicBezTo>
                <a:cubicBezTo>
                  <a:pt x="47286" y="93157"/>
                  <a:pt x="47286" y="93157"/>
                  <a:pt x="47286" y="93157"/>
                </a:cubicBezTo>
                <a:cubicBezTo>
                  <a:pt x="47286" y="93157"/>
                  <a:pt x="47286" y="93157"/>
                  <a:pt x="47286" y="93157"/>
                </a:cubicBezTo>
                <a:cubicBezTo>
                  <a:pt x="47286" y="93157"/>
                  <a:pt x="47286" y="93157"/>
                  <a:pt x="47286" y="93157"/>
                </a:cubicBezTo>
                <a:cubicBezTo>
                  <a:pt x="47286" y="93157"/>
                  <a:pt x="47286" y="93157"/>
                  <a:pt x="47286" y="93157"/>
                </a:cubicBezTo>
                <a:cubicBezTo>
                  <a:pt x="47286" y="93157"/>
                  <a:pt x="47286" y="93157"/>
                  <a:pt x="47286" y="93157"/>
                </a:cubicBezTo>
                <a:cubicBezTo>
                  <a:pt x="47286" y="93000"/>
                  <a:pt x="47286" y="93000"/>
                  <a:pt x="47286" y="93000"/>
                </a:cubicBezTo>
                <a:cubicBezTo>
                  <a:pt x="47286" y="93000"/>
                  <a:pt x="47286" y="93000"/>
                  <a:pt x="47286" y="93000"/>
                </a:cubicBezTo>
                <a:cubicBezTo>
                  <a:pt x="47286" y="93000"/>
                  <a:pt x="47286" y="93000"/>
                  <a:pt x="47286" y="93000"/>
                </a:cubicBezTo>
                <a:cubicBezTo>
                  <a:pt x="47286" y="93000"/>
                  <a:pt x="47286" y="93000"/>
                  <a:pt x="47286" y="93000"/>
                </a:cubicBezTo>
                <a:cubicBezTo>
                  <a:pt x="47509" y="93000"/>
                  <a:pt x="47509" y="93000"/>
                  <a:pt x="47509" y="93000"/>
                </a:cubicBezTo>
                <a:cubicBezTo>
                  <a:pt x="47509" y="93000"/>
                  <a:pt x="47509" y="93000"/>
                  <a:pt x="47509" y="93000"/>
                </a:cubicBezTo>
                <a:cubicBezTo>
                  <a:pt x="47509" y="93000"/>
                  <a:pt x="47509" y="93000"/>
                  <a:pt x="47509" y="93000"/>
                </a:cubicBezTo>
                <a:cubicBezTo>
                  <a:pt x="47509" y="93000"/>
                  <a:pt x="47509" y="93000"/>
                  <a:pt x="47509" y="93000"/>
                </a:cubicBezTo>
                <a:cubicBezTo>
                  <a:pt x="47509" y="93000"/>
                  <a:pt x="47509" y="93000"/>
                  <a:pt x="47509" y="93000"/>
                </a:cubicBezTo>
                <a:cubicBezTo>
                  <a:pt x="47509" y="92842"/>
                  <a:pt x="47509" y="92842"/>
                  <a:pt x="47509" y="92842"/>
                </a:cubicBezTo>
                <a:cubicBezTo>
                  <a:pt x="47509" y="92842"/>
                  <a:pt x="47509" y="92842"/>
                  <a:pt x="47509" y="92842"/>
                </a:cubicBezTo>
                <a:cubicBezTo>
                  <a:pt x="47509" y="92842"/>
                  <a:pt x="47509" y="92842"/>
                  <a:pt x="47509" y="92842"/>
                </a:cubicBezTo>
                <a:cubicBezTo>
                  <a:pt x="47509" y="92842"/>
                  <a:pt x="47509" y="92842"/>
                  <a:pt x="47509" y="92842"/>
                </a:cubicBezTo>
                <a:cubicBezTo>
                  <a:pt x="47509" y="92842"/>
                  <a:pt x="47509" y="92842"/>
                  <a:pt x="47509" y="92842"/>
                </a:cubicBezTo>
                <a:cubicBezTo>
                  <a:pt x="47509" y="92842"/>
                  <a:pt x="47509" y="92842"/>
                  <a:pt x="47509" y="92842"/>
                </a:cubicBezTo>
                <a:cubicBezTo>
                  <a:pt x="47509" y="92842"/>
                  <a:pt x="47509" y="92842"/>
                  <a:pt x="47509" y="92842"/>
                </a:cubicBezTo>
                <a:cubicBezTo>
                  <a:pt x="47509" y="92684"/>
                  <a:pt x="47509" y="92684"/>
                  <a:pt x="47509" y="92684"/>
                </a:cubicBezTo>
                <a:cubicBezTo>
                  <a:pt x="47509" y="92684"/>
                  <a:pt x="47509" y="92684"/>
                  <a:pt x="47509" y="92684"/>
                </a:cubicBezTo>
                <a:cubicBezTo>
                  <a:pt x="47509" y="92684"/>
                  <a:pt x="47509" y="92684"/>
                  <a:pt x="47509" y="92684"/>
                </a:cubicBezTo>
                <a:cubicBezTo>
                  <a:pt x="47509" y="92684"/>
                  <a:pt x="47509" y="92684"/>
                  <a:pt x="47509" y="92684"/>
                </a:cubicBezTo>
                <a:cubicBezTo>
                  <a:pt x="47509" y="92684"/>
                  <a:pt x="47509" y="92684"/>
                  <a:pt x="47509" y="92684"/>
                </a:cubicBezTo>
                <a:cubicBezTo>
                  <a:pt x="47509" y="92684"/>
                  <a:pt x="47509" y="92684"/>
                  <a:pt x="47509" y="92684"/>
                </a:cubicBezTo>
                <a:cubicBezTo>
                  <a:pt x="47509" y="92526"/>
                  <a:pt x="47509" y="92526"/>
                  <a:pt x="47509" y="92526"/>
                </a:cubicBezTo>
                <a:cubicBezTo>
                  <a:pt x="47509" y="92526"/>
                  <a:pt x="47509" y="92526"/>
                  <a:pt x="47509" y="92526"/>
                </a:cubicBezTo>
                <a:cubicBezTo>
                  <a:pt x="47509" y="92526"/>
                  <a:pt x="47509" y="92526"/>
                  <a:pt x="47509" y="92526"/>
                </a:cubicBezTo>
                <a:cubicBezTo>
                  <a:pt x="47509" y="92526"/>
                  <a:pt x="47509" y="92526"/>
                  <a:pt x="47509" y="92526"/>
                </a:cubicBezTo>
                <a:cubicBezTo>
                  <a:pt x="47509" y="92526"/>
                  <a:pt x="47509" y="92526"/>
                  <a:pt x="47509" y="92526"/>
                </a:cubicBezTo>
                <a:cubicBezTo>
                  <a:pt x="47509" y="92368"/>
                  <a:pt x="47509" y="92368"/>
                  <a:pt x="47509" y="92368"/>
                </a:cubicBezTo>
                <a:cubicBezTo>
                  <a:pt x="47509" y="92368"/>
                  <a:pt x="47509" y="92368"/>
                  <a:pt x="47509" y="92368"/>
                </a:cubicBezTo>
                <a:cubicBezTo>
                  <a:pt x="47509" y="92368"/>
                  <a:pt x="47509" y="92368"/>
                  <a:pt x="47509" y="92368"/>
                </a:cubicBezTo>
                <a:cubicBezTo>
                  <a:pt x="47509" y="92368"/>
                  <a:pt x="47509" y="92368"/>
                  <a:pt x="47509" y="92368"/>
                </a:cubicBezTo>
                <a:cubicBezTo>
                  <a:pt x="47509" y="92368"/>
                  <a:pt x="47509" y="92368"/>
                  <a:pt x="47509" y="92368"/>
                </a:cubicBezTo>
                <a:cubicBezTo>
                  <a:pt x="47509" y="92368"/>
                  <a:pt x="47509" y="92368"/>
                  <a:pt x="47509" y="92368"/>
                </a:cubicBezTo>
                <a:cubicBezTo>
                  <a:pt x="47509" y="92210"/>
                  <a:pt x="47509" y="92210"/>
                  <a:pt x="47509" y="92210"/>
                </a:cubicBezTo>
                <a:cubicBezTo>
                  <a:pt x="47509" y="92210"/>
                  <a:pt x="47509" y="92210"/>
                  <a:pt x="47509" y="92210"/>
                </a:cubicBezTo>
                <a:cubicBezTo>
                  <a:pt x="47509" y="92210"/>
                  <a:pt x="47509" y="92210"/>
                  <a:pt x="47509" y="92210"/>
                </a:cubicBezTo>
                <a:cubicBezTo>
                  <a:pt x="47509" y="92210"/>
                  <a:pt x="47509" y="92210"/>
                  <a:pt x="47509" y="92210"/>
                </a:cubicBezTo>
                <a:cubicBezTo>
                  <a:pt x="47509" y="92210"/>
                  <a:pt x="47509" y="92210"/>
                  <a:pt x="47509" y="92210"/>
                </a:cubicBezTo>
                <a:cubicBezTo>
                  <a:pt x="47509" y="92210"/>
                  <a:pt x="47509" y="92210"/>
                  <a:pt x="47509" y="92210"/>
                </a:cubicBezTo>
                <a:cubicBezTo>
                  <a:pt x="47509" y="92210"/>
                  <a:pt x="47509" y="92210"/>
                  <a:pt x="47509" y="92210"/>
                </a:cubicBezTo>
                <a:cubicBezTo>
                  <a:pt x="47509" y="92052"/>
                  <a:pt x="47509" y="92052"/>
                  <a:pt x="47509" y="92052"/>
                </a:cubicBezTo>
                <a:cubicBezTo>
                  <a:pt x="47509" y="92052"/>
                  <a:pt x="47509" y="92052"/>
                  <a:pt x="47509" y="92052"/>
                </a:cubicBezTo>
                <a:cubicBezTo>
                  <a:pt x="47509" y="92052"/>
                  <a:pt x="47509" y="92052"/>
                  <a:pt x="47509" y="92052"/>
                </a:cubicBezTo>
                <a:cubicBezTo>
                  <a:pt x="47509" y="92052"/>
                  <a:pt x="47509" y="92052"/>
                  <a:pt x="47509" y="92052"/>
                </a:cubicBezTo>
                <a:cubicBezTo>
                  <a:pt x="47509" y="92052"/>
                  <a:pt x="47509" y="92052"/>
                  <a:pt x="47509" y="92052"/>
                </a:cubicBezTo>
                <a:cubicBezTo>
                  <a:pt x="47509" y="92052"/>
                  <a:pt x="47509" y="92052"/>
                  <a:pt x="47509" y="92052"/>
                </a:cubicBezTo>
                <a:cubicBezTo>
                  <a:pt x="47509" y="92052"/>
                  <a:pt x="47509" y="92052"/>
                  <a:pt x="47509" y="92052"/>
                </a:cubicBezTo>
                <a:cubicBezTo>
                  <a:pt x="47732" y="92052"/>
                  <a:pt x="47732" y="92052"/>
                  <a:pt x="47732" y="92052"/>
                </a:cubicBezTo>
                <a:cubicBezTo>
                  <a:pt x="47732" y="92052"/>
                  <a:pt x="47732" y="92052"/>
                  <a:pt x="47732" y="92052"/>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509" y="90473"/>
                  <a:pt x="47509" y="90473"/>
                  <a:pt x="47509" y="90473"/>
                </a:cubicBezTo>
                <a:cubicBezTo>
                  <a:pt x="46171" y="89684"/>
                  <a:pt x="46171" y="89684"/>
                  <a:pt x="46171" y="89684"/>
                </a:cubicBezTo>
                <a:cubicBezTo>
                  <a:pt x="44609" y="88894"/>
                  <a:pt x="44609" y="88894"/>
                  <a:pt x="44609" y="88894"/>
                </a:cubicBezTo>
                <a:cubicBezTo>
                  <a:pt x="43940" y="87631"/>
                  <a:pt x="43940" y="87631"/>
                  <a:pt x="43940" y="87631"/>
                </a:cubicBezTo>
                <a:cubicBezTo>
                  <a:pt x="43717" y="82736"/>
                  <a:pt x="43717" y="82736"/>
                  <a:pt x="43717" y="82736"/>
                </a:cubicBezTo>
                <a:cubicBezTo>
                  <a:pt x="43717" y="82736"/>
                  <a:pt x="42156" y="80684"/>
                  <a:pt x="42156" y="80526"/>
                </a:cubicBezTo>
                <a:cubicBezTo>
                  <a:pt x="41933" y="80210"/>
                  <a:pt x="41933" y="79894"/>
                  <a:pt x="42379" y="79578"/>
                </a:cubicBezTo>
                <a:cubicBezTo>
                  <a:pt x="42602" y="79421"/>
                  <a:pt x="42379" y="79105"/>
                  <a:pt x="42379" y="79105"/>
                </a:cubicBezTo>
                <a:cubicBezTo>
                  <a:pt x="42156" y="78000"/>
                  <a:pt x="42156" y="78000"/>
                  <a:pt x="42156" y="78000"/>
                </a:cubicBezTo>
                <a:cubicBezTo>
                  <a:pt x="42602" y="77526"/>
                  <a:pt x="42602" y="77526"/>
                  <a:pt x="42602" y="77526"/>
                </a:cubicBezTo>
                <a:cubicBezTo>
                  <a:pt x="42602" y="76578"/>
                  <a:pt x="42602" y="76578"/>
                  <a:pt x="42602" y="76578"/>
                </a:cubicBezTo>
                <a:cubicBezTo>
                  <a:pt x="41710" y="75315"/>
                  <a:pt x="41710" y="75315"/>
                  <a:pt x="41710" y="75315"/>
                </a:cubicBezTo>
                <a:cubicBezTo>
                  <a:pt x="41710" y="75315"/>
                  <a:pt x="41710" y="74368"/>
                  <a:pt x="41710" y="74210"/>
                </a:cubicBezTo>
                <a:cubicBezTo>
                  <a:pt x="41710" y="73894"/>
                  <a:pt x="42379" y="73263"/>
                  <a:pt x="42379" y="73263"/>
                </a:cubicBezTo>
                <a:cubicBezTo>
                  <a:pt x="42602" y="72157"/>
                  <a:pt x="42602" y="72157"/>
                  <a:pt x="42602" y="72157"/>
                </a:cubicBezTo>
                <a:cubicBezTo>
                  <a:pt x="43048" y="70578"/>
                  <a:pt x="43048" y="70578"/>
                  <a:pt x="43048" y="70578"/>
                </a:cubicBezTo>
                <a:cubicBezTo>
                  <a:pt x="45947" y="67894"/>
                  <a:pt x="45947" y="67894"/>
                  <a:pt x="45947" y="67894"/>
                </a:cubicBezTo>
                <a:cubicBezTo>
                  <a:pt x="46617" y="67894"/>
                  <a:pt x="46617" y="67894"/>
                  <a:pt x="46617" y="67894"/>
                </a:cubicBezTo>
                <a:cubicBezTo>
                  <a:pt x="51301" y="67736"/>
                  <a:pt x="51301" y="67736"/>
                  <a:pt x="51301" y="67736"/>
                </a:cubicBezTo>
                <a:cubicBezTo>
                  <a:pt x="51524" y="67421"/>
                  <a:pt x="51524" y="67421"/>
                  <a:pt x="51524" y="67421"/>
                </a:cubicBezTo>
                <a:cubicBezTo>
                  <a:pt x="51747" y="67263"/>
                  <a:pt x="51747" y="67263"/>
                  <a:pt x="51747" y="67263"/>
                </a:cubicBezTo>
                <a:cubicBezTo>
                  <a:pt x="52193" y="66315"/>
                  <a:pt x="52193" y="66315"/>
                  <a:pt x="52193" y="66315"/>
                </a:cubicBezTo>
                <a:cubicBezTo>
                  <a:pt x="51970" y="63789"/>
                  <a:pt x="51970" y="63789"/>
                  <a:pt x="51970" y="63789"/>
                </a:cubicBezTo>
                <a:cubicBezTo>
                  <a:pt x="49962" y="63473"/>
                  <a:pt x="49962" y="63473"/>
                  <a:pt x="49962" y="63473"/>
                </a:cubicBezTo>
                <a:cubicBezTo>
                  <a:pt x="49516" y="62684"/>
                  <a:pt x="49516" y="62684"/>
                  <a:pt x="49516" y="62684"/>
                </a:cubicBezTo>
                <a:cubicBezTo>
                  <a:pt x="52862" y="58578"/>
                  <a:pt x="52862" y="58578"/>
                  <a:pt x="52862" y="58578"/>
                </a:cubicBezTo>
                <a:cubicBezTo>
                  <a:pt x="52639" y="57631"/>
                  <a:pt x="52639" y="57631"/>
                  <a:pt x="52639" y="57631"/>
                </a:cubicBezTo>
                <a:cubicBezTo>
                  <a:pt x="53531" y="57157"/>
                  <a:pt x="53531" y="57157"/>
                  <a:pt x="53531" y="57157"/>
                </a:cubicBezTo>
                <a:cubicBezTo>
                  <a:pt x="53531" y="57157"/>
                  <a:pt x="53308" y="56526"/>
                  <a:pt x="53085" y="56210"/>
                </a:cubicBezTo>
                <a:cubicBezTo>
                  <a:pt x="52862" y="56052"/>
                  <a:pt x="53308" y="55105"/>
                  <a:pt x="53308" y="55105"/>
                </a:cubicBezTo>
                <a:cubicBezTo>
                  <a:pt x="53531" y="54000"/>
                  <a:pt x="53531" y="54000"/>
                  <a:pt x="53531" y="54000"/>
                </a:cubicBezTo>
                <a:cubicBezTo>
                  <a:pt x="53977" y="52736"/>
                  <a:pt x="53977" y="52736"/>
                  <a:pt x="53977" y="52736"/>
                </a:cubicBezTo>
                <a:cubicBezTo>
                  <a:pt x="52862" y="50052"/>
                  <a:pt x="52862" y="50052"/>
                  <a:pt x="52862" y="50052"/>
                </a:cubicBezTo>
                <a:cubicBezTo>
                  <a:pt x="53531" y="49578"/>
                  <a:pt x="53531" y="49578"/>
                  <a:pt x="53531" y="49578"/>
                </a:cubicBezTo>
                <a:cubicBezTo>
                  <a:pt x="54423" y="49578"/>
                  <a:pt x="54423" y="49578"/>
                  <a:pt x="54423" y="49578"/>
                </a:cubicBezTo>
                <a:cubicBezTo>
                  <a:pt x="54646" y="49578"/>
                  <a:pt x="55092" y="49421"/>
                  <a:pt x="55539" y="49421"/>
                </a:cubicBezTo>
                <a:cubicBezTo>
                  <a:pt x="55985" y="49263"/>
                  <a:pt x="56208" y="49105"/>
                  <a:pt x="56877" y="48631"/>
                </a:cubicBezTo>
                <a:cubicBezTo>
                  <a:pt x="57100" y="48315"/>
                  <a:pt x="57100" y="48315"/>
                  <a:pt x="57100" y="48315"/>
                </a:cubicBezTo>
                <a:cubicBezTo>
                  <a:pt x="57323" y="47526"/>
                  <a:pt x="57323" y="47526"/>
                  <a:pt x="57323" y="47526"/>
                </a:cubicBezTo>
                <a:cubicBezTo>
                  <a:pt x="57323" y="46105"/>
                  <a:pt x="57323" y="46105"/>
                  <a:pt x="57323" y="46105"/>
                </a:cubicBezTo>
                <a:cubicBezTo>
                  <a:pt x="58438" y="44052"/>
                  <a:pt x="58438" y="44052"/>
                  <a:pt x="58438" y="44052"/>
                </a:cubicBezTo>
                <a:cubicBezTo>
                  <a:pt x="58438" y="44052"/>
                  <a:pt x="60223" y="42473"/>
                  <a:pt x="60446" y="42157"/>
                </a:cubicBezTo>
                <a:cubicBezTo>
                  <a:pt x="60669" y="41842"/>
                  <a:pt x="61338" y="40736"/>
                  <a:pt x="61338" y="40736"/>
                </a:cubicBezTo>
                <a:cubicBezTo>
                  <a:pt x="61338" y="40736"/>
                  <a:pt x="60892" y="39473"/>
                  <a:pt x="60669" y="39157"/>
                </a:cubicBezTo>
                <a:cubicBezTo>
                  <a:pt x="60223" y="39000"/>
                  <a:pt x="59553" y="38052"/>
                  <a:pt x="59553" y="38052"/>
                </a:cubicBezTo>
                <a:cubicBezTo>
                  <a:pt x="59553" y="37263"/>
                  <a:pt x="59553" y="37263"/>
                  <a:pt x="59553" y="37263"/>
                </a:cubicBezTo>
                <a:cubicBezTo>
                  <a:pt x="60892" y="36631"/>
                  <a:pt x="60892" y="36631"/>
                  <a:pt x="60892" y="36631"/>
                </a:cubicBezTo>
                <a:cubicBezTo>
                  <a:pt x="61338" y="36000"/>
                  <a:pt x="61338" y="36000"/>
                  <a:pt x="61338" y="36000"/>
                </a:cubicBezTo>
                <a:cubicBezTo>
                  <a:pt x="61338" y="36000"/>
                  <a:pt x="61338" y="34894"/>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421"/>
                  <a:pt x="61338" y="34421"/>
                  <a:pt x="61338" y="34421"/>
                </a:cubicBezTo>
                <a:cubicBezTo>
                  <a:pt x="61338" y="34421"/>
                  <a:pt x="61338" y="34421"/>
                  <a:pt x="61338" y="34421"/>
                </a:cubicBezTo>
                <a:cubicBezTo>
                  <a:pt x="61338" y="34421"/>
                  <a:pt x="61338" y="34421"/>
                  <a:pt x="61338" y="34421"/>
                </a:cubicBezTo>
                <a:cubicBezTo>
                  <a:pt x="61338" y="34421"/>
                  <a:pt x="61338" y="34421"/>
                  <a:pt x="61338" y="34421"/>
                </a:cubicBezTo>
                <a:cubicBezTo>
                  <a:pt x="61561" y="34421"/>
                  <a:pt x="61561" y="34421"/>
                  <a:pt x="61561" y="34421"/>
                </a:cubicBezTo>
                <a:cubicBezTo>
                  <a:pt x="61561" y="34421"/>
                  <a:pt x="61561" y="34421"/>
                  <a:pt x="61561" y="34421"/>
                </a:cubicBezTo>
                <a:cubicBezTo>
                  <a:pt x="61561" y="34421"/>
                  <a:pt x="61561" y="34421"/>
                  <a:pt x="61561" y="34421"/>
                </a:cubicBezTo>
                <a:cubicBezTo>
                  <a:pt x="61561" y="34421"/>
                  <a:pt x="61561" y="34421"/>
                  <a:pt x="61561" y="34421"/>
                </a:cubicBezTo>
                <a:cubicBezTo>
                  <a:pt x="61561" y="34421"/>
                  <a:pt x="61561" y="34421"/>
                  <a:pt x="61561" y="34421"/>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105"/>
                  <a:pt x="61561" y="34105"/>
                  <a:pt x="61561" y="34105"/>
                </a:cubicBezTo>
                <a:cubicBezTo>
                  <a:pt x="61561" y="34105"/>
                  <a:pt x="61561" y="34105"/>
                  <a:pt x="61561" y="34105"/>
                </a:cubicBezTo>
                <a:cubicBezTo>
                  <a:pt x="61561" y="34105"/>
                  <a:pt x="61561" y="34105"/>
                  <a:pt x="61561" y="34105"/>
                </a:cubicBezTo>
                <a:cubicBezTo>
                  <a:pt x="61561" y="34105"/>
                  <a:pt x="61561" y="34105"/>
                  <a:pt x="61561" y="34105"/>
                </a:cubicBezTo>
                <a:cubicBezTo>
                  <a:pt x="61561" y="34105"/>
                  <a:pt x="61561" y="34105"/>
                  <a:pt x="61561" y="34105"/>
                </a:cubicBezTo>
                <a:cubicBezTo>
                  <a:pt x="61561" y="34105"/>
                  <a:pt x="61561" y="34105"/>
                  <a:pt x="61561" y="34105"/>
                </a:cubicBezTo>
                <a:cubicBezTo>
                  <a:pt x="61561" y="34105"/>
                  <a:pt x="61561" y="34105"/>
                  <a:pt x="61561" y="34105"/>
                </a:cubicBezTo>
                <a:cubicBezTo>
                  <a:pt x="61784" y="34105"/>
                  <a:pt x="61784" y="34105"/>
                  <a:pt x="61784" y="34105"/>
                </a:cubicBezTo>
                <a:cubicBezTo>
                  <a:pt x="61784" y="34105"/>
                  <a:pt x="61784" y="34105"/>
                  <a:pt x="61784" y="34105"/>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631"/>
                  <a:pt x="62676" y="33000"/>
                  <a:pt x="62676" y="33000"/>
                </a:cubicBezTo>
                <a:cubicBezTo>
                  <a:pt x="63568" y="31736"/>
                  <a:pt x="63568" y="31736"/>
                  <a:pt x="63568" y="31736"/>
                </a:cubicBezTo>
                <a:cubicBezTo>
                  <a:pt x="65799" y="32526"/>
                  <a:pt x="65799" y="32526"/>
                  <a:pt x="65799" y="32526"/>
                </a:cubicBezTo>
                <a:cubicBezTo>
                  <a:pt x="66914" y="32526"/>
                  <a:pt x="66914" y="32526"/>
                  <a:pt x="66914" y="32526"/>
                </a:cubicBezTo>
                <a:cubicBezTo>
                  <a:pt x="67360" y="31894"/>
                  <a:pt x="67360" y="31894"/>
                  <a:pt x="67360" y="31894"/>
                </a:cubicBezTo>
                <a:cubicBezTo>
                  <a:pt x="67137" y="31421"/>
                  <a:pt x="66914" y="28105"/>
                  <a:pt x="67583" y="27473"/>
                </a:cubicBezTo>
                <a:cubicBezTo>
                  <a:pt x="67583" y="27473"/>
                  <a:pt x="70706" y="27631"/>
                  <a:pt x="71152" y="27473"/>
                </a:cubicBezTo>
                <a:cubicBezTo>
                  <a:pt x="71375" y="27473"/>
                  <a:pt x="72490" y="27789"/>
                  <a:pt x="72713" y="27947"/>
                </a:cubicBezTo>
                <a:cubicBezTo>
                  <a:pt x="72713" y="27947"/>
                  <a:pt x="72713" y="27947"/>
                  <a:pt x="72713" y="27947"/>
                </a:cubicBezTo>
                <a:cubicBezTo>
                  <a:pt x="72713" y="27947"/>
                  <a:pt x="72713" y="27947"/>
                  <a:pt x="72713" y="27947"/>
                </a:cubicBezTo>
                <a:cubicBezTo>
                  <a:pt x="72936" y="28105"/>
                  <a:pt x="73159" y="28105"/>
                  <a:pt x="73382" y="28105"/>
                </a:cubicBezTo>
                <a:cubicBezTo>
                  <a:pt x="73828" y="28263"/>
                  <a:pt x="74275" y="28263"/>
                  <a:pt x="74275" y="28263"/>
                </a:cubicBezTo>
                <a:cubicBezTo>
                  <a:pt x="75613" y="28105"/>
                  <a:pt x="75613" y="28105"/>
                  <a:pt x="75613" y="28105"/>
                </a:cubicBezTo>
                <a:cubicBezTo>
                  <a:pt x="76505" y="27315"/>
                  <a:pt x="76505" y="27315"/>
                  <a:pt x="76505" y="27315"/>
                </a:cubicBezTo>
                <a:cubicBezTo>
                  <a:pt x="75613" y="26684"/>
                  <a:pt x="75613" y="26684"/>
                  <a:pt x="75613" y="26684"/>
                </a:cubicBezTo>
                <a:cubicBezTo>
                  <a:pt x="76505" y="25894"/>
                  <a:pt x="76505" y="24789"/>
                  <a:pt x="76282" y="24631"/>
                </a:cubicBezTo>
                <a:cubicBezTo>
                  <a:pt x="76059" y="24315"/>
                  <a:pt x="75613" y="22894"/>
                  <a:pt x="75390" y="22736"/>
                </a:cubicBezTo>
                <a:cubicBezTo>
                  <a:pt x="75390" y="22578"/>
                  <a:pt x="75836" y="22421"/>
                  <a:pt x="75836" y="22421"/>
                </a:cubicBezTo>
                <a:cubicBezTo>
                  <a:pt x="76282" y="22421"/>
                  <a:pt x="76282" y="22421"/>
                  <a:pt x="76282" y="22421"/>
                </a:cubicBezTo>
                <a:cubicBezTo>
                  <a:pt x="76282" y="22421"/>
                  <a:pt x="76505" y="22263"/>
                  <a:pt x="76728" y="22263"/>
                </a:cubicBezTo>
                <a:cubicBezTo>
                  <a:pt x="77843" y="21631"/>
                  <a:pt x="77843" y="21631"/>
                  <a:pt x="77843" y="21631"/>
                </a:cubicBezTo>
                <a:cubicBezTo>
                  <a:pt x="78959" y="21789"/>
                  <a:pt x="78959" y="21789"/>
                  <a:pt x="78959" y="21789"/>
                </a:cubicBezTo>
                <a:cubicBezTo>
                  <a:pt x="78959" y="21789"/>
                  <a:pt x="78959" y="21631"/>
                  <a:pt x="79182" y="21631"/>
                </a:cubicBezTo>
                <a:cubicBezTo>
                  <a:pt x="79405" y="21631"/>
                  <a:pt x="79405" y="21473"/>
                  <a:pt x="79405" y="21473"/>
                </a:cubicBezTo>
                <a:cubicBezTo>
                  <a:pt x="79405" y="21473"/>
                  <a:pt x="78736" y="20526"/>
                  <a:pt x="79182" y="20052"/>
                </a:cubicBezTo>
                <a:cubicBezTo>
                  <a:pt x="79405" y="19736"/>
                  <a:pt x="79628" y="19736"/>
                  <a:pt x="80074" y="19736"/>
                </a:cubicBezTo>
                <a:cubicBezTo>
                  <a:pt x="80074" y="19736"/>
                  <a:pt x="80074" y="19736"/>
                  <a:pt x="80074" y="19736"/>
                </a:cubicBezTo>
                <a:cubicBezTo>
                  <a:pt x="80074" y="19736"/>
                  <a:pt x="80074" y="19736"/>
                  <a:pt x="80074" y="19736"/>
                </a:cubicBezTo>
                <a:cubicBezTo>
                  <a:pt x="80074" y="19736"/>
                  <a:pt x="80074" y="19736"/>
                  <a:pt x="80074" y="19736"/>
                </a:cubicBezTo>
                <a:cubicBezTo>
                  <a:pt x="80074" y="19736"/>
                  <a:pt x="80074" y="19736"/>
                  <a:pt x="80074" y="19736"/>
                </a:cubicBezTo>
                <a:cubicBezTo>
                  <a:pt x="80074" y="19736"/>
                  <a:pt x="80074" y="19736"/>
                  <a:pt x="80074" y="19736"/>
                </a:cubicBezTo>
                <a:cubicBezTo>
                  <a:pt x="80074" y="19736"/>
                  <a:pt x="80074" y="19736"/>
                  <a:pt x="80074"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743" y="19736"/>
                  <a:pt x="80743" y="19736"/>
                  <a:pt x="80743" y="19736"/>
                </a:cubicBezTo>
                <a:cubicBezTo>
                  <a:pt x="80743" y="19736"/>
                  <a:pt x="80743" y="19736"/>
                  <a:pt x="80743" y="19736"/>
                </a:cubicBezTo>
                <a:cubicBezTo>
                  <a:pt x="80743" y="19736"/>
                  <a:pt x="80743" y="19736"/>
                  <a:pt x="80743" y="19736"/>
                </a:cubicBezTo>
                <a:cubicBezTo>
                  <a:pt x="80743" y="19736"/>
                  <a:pt x="80743" y="19736"/>
                  <a:pt x="80743" y="19736"/>
                </a:cubicBezTo>
                <a:cubicBezTo>
                  <a:pt x="80966" y="19736"/>
                  <a:pt x="80966" y="19736"/>
                  <a:pt x="80966" y="19736"/>
                </a:cubicBezTo>
                <a:cubicBezTo>
                  <a:pt x="80966" y="19736"/>
                  <a:pt x="80966" y="19736"/>
                  <a:pt x="80966" y="19736"/>
                </a:cubicBezTo>
                <a:cubicBezTo>
                  <a:pt x="80966" y="19736"/>
                  <a:pt x="80966" y="19736"/>
                  <a:pt x="80966" y="19736"/>
                </a:cubicBezTo>
                <a:cubicBezTo>
                  <a:pt x="80966" y="19736"/>
                  <a:pt x="80966" y="19736"/>
                  <a:pt x="80966" y="19736"/>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8" name="Shape 2053">
            <a:extLst>
              <a:ext uri="{FF2B5EF4-FFF2-40B4-BE49-F238E27FC236}">
                <a16:creationId xmlns:a16="http://schemas.microsoft.com/office/drawing/2014/main" id="{66F046A8-1895-0D08-96D0-5531B3F66E2E}"/>
              </a:ext>
            </a:extLst>
          </p:cNvPr>
          <p:cNvSpPr/>
          <p:nvPr/>
        </p:nvSpPr>
        <p:spPr>
          <a:xfrm>
            <a:off x="5378905" y="2490293"/>
            <a:ext cx="1053756" cy="1931237"/>
          </a:xfrm>
          <a:custGeom>
            <a:avLst/>
            <a:gdLst/>
            <a:ahLst/>
            <a:cxnLst/>
            <a:rect l="0" t="0" r="0" b="0"/>
            <a:pathLst>
              <a:path w="120000" h="120000" extrusionOk="0">
                <a:moveTo>
                  <a:pt x="30103" y="109309"/>
                </a:moveTo>
                <a:cubicBezTo>
                  <a:pt x="28453" y="109963"/>
                  <a:pt x="28453" y="109963"/>
                  <a:pt x="28453" y="109963"/>
                </a:cubicBezTo>
                <a:cubicBezTo>
                  <a:pt x="28453" y="110836"/>
                  <a:pt x="28453" y="110836"/>
                  <a:pt x="28453" y="110836"/>
                </a:cubicBezTo>
                <a:cubicBezTo>
                  <a:pt x="27628" y="111709"/>
                  <a:pt x="27628" y="111709"/>
                  <a:pt x="27628" y="111709"/>
                </a:cubicBezTo>
                <a:cubicBezTo>
                  <a:pt x="27628" y="111709"/>
                  <a:pt x="26804" y="111927"/>
                  <a:pt x="26804" y="112145"/>
                </a:cubicBezTo>
                <a:cubicBezTo>
                  <a:pt x="26391" y="112363"/>
                  <a:pt x="24742" y="113018"/>
                  <a:pt x="24742" y="113018"/>
                </a:cubicBezTo>
                <a:cubicBezTo>
                  <a:pt x="24742" y="113018"/>
                  <a:pt x="24742" y="113236"/>
                  <a:pt x="24329" y="113236"/>
                </a:cubicBezTo>
                <a:cubicBezTo>
                  <a:pt x="23917" y="113236"/>
                  <a:pt x="21030" y="113890"/>
                  <a:pt x="21030" y="113890"/>
                </a:cubicBezTo>
                <a:cubicBezTo>
                  <a:pt x="20206" y="114763"/>
                  <a:pt x="20206" y="114763"/>
                  <a:pt x="20206" y="114763"/>
                </a:cubicBezTo>
                <a:cubicBezTo>
                  <a:pt x="18556" y="114981"/>
                  <a:pt x="18556" y="114981"/>
                  <a:pt x="18556" y="114981"/>
                </a:cubicBezTo>
                <a:cubicBezTo>
                  <a:pt x="17319" y="116072"/>
                  <a:pt x="17319" y="116072"/>
                  <a:pt x="17319" y="116072"/>
                </a:cubicBezTo>
                <a:cubicBezTo>
                  <a:pt x="15257" y="116509"/>
                  <a:pt x="15257" y="116509"/>
                  <a:pt x="15257" y="116509"/>
                </a:cubicBezTo>
                <a:cubicBezTo>
                  <a:pt x="13608" y="116727"/>
                  <a:pt x="13608" y="116727"/>
                  <a:pt x="13608" y="116727"/>
                </a:cubicBezTo>
                <a:cubicBezTo>
                  <a:pt x="11958" y="116290"/>
                  <a:pt x="11958" y="116290"/>
                  <a:pt x="11958" y="116290"/>
                </a:cubicBezTo>
                <a:cubicBezTo>
                  <a:pt x="10721" y="116727"/>
                  <a:pt x="10721" y="116727"/>
                  <a:pt x="10721" y="116727"/>
                </a:cubicBezTo>
                <a:cubicBezTo>
                  <a:pt x="9484" y="117163"/>
                  <a:pt x="9484" y="117163"/>
                  <a:pt x="9484" y="117163"/>
                </a:cubicBezTo>
                <a:cubicBezTo>
                  <a:pt x="9896" y="118036"/>
                  <a:pt x="9896" y="118036"/>
                  <a:pt x="9896" y="118036"/>
                </a:cubicBezTo>
                <a:cubicBezTo>
                  <a:pt x="11134" y="118472"/>
                  <a:pt x="11134" y="118472"/>
                  <a:pt x="11134" y="118472"/>
                </a:cubicBezTo>
                <a:cubicBezTo>
                  <a:pt x="11958" y="117818"/>
                  <a:pt x="11958" y="117818"/>
                  <a:pt x="11958" y="117818"/>
                </a:cubicBezTo>
                <a:cubicBezTo>
                  <a:pt x="14432" y="118254"/>
                  <a:pt x="14432" y="118254"/>
                  <a:pt x="14432" y="118254"/>
                </a:cubicBezTo>
                <a:cubicBezTo>
                  <a:pt x="14432" y="118254"/>
                  <a:pt x="15257" y="118909"/>
                  <a:pt x="15670" y="119127"/>
                </a:cubicBezTo>
                <a:cubicBezTo>
                  <a:pt x="15670" y="119345"/>
                  <a:pt x="15670" y="120000"/>
                  <a:pt x="16082" y="120000"/>
                </a:cubicBezTo>
                <a:cubicBezTo>
                  <a:pt x="16494" y="119781"/>
                  <a:pt x="18556" y="119127"/>
                  <a:pt x="18556" y="119127"/>
                </a:cubicBezTo>
                <a:cubicBezTo>
                  <a:pt x="17731" y="118254"/>
                  <a:pt x="17731" y="118254"/>
                  <a:pt x="17731" y="118254"/>
                </a:cubicBezTo>
                <a:cubicBezTo>
                  <a:pt x="17731" y="118254"/>
                  <a:pt x="18969" y="118036"/>
                  <a:pt x="19793" y="118036"/>
                </a:cubicBezTo>
                <a:cubicBezTo>
                  <a:pt x="20618" y="118036"/>
                  <a:pt x="21443" y="118254"/>
                  <a:pt x="21855" y="117818"/>
                </a:cubicBezTo>
                <a:cubicBezTo>
                  <a:pt x="21855" y="117600"/>
                  <a:pt x="23092" y="117600"/>
                  <a:pt x="23092" y="117600"/>
                </a:cubicBezTo>
                <a:cubicBezTo>
                  <a:pt x="23092" y="117600"/>
                  <a:pt x="23917" y="116945"/>
                  <a:pt x="23917" y="116945"/>
                </a:cubicBezTo>
                <a:cubicBezTo>
                  <a:pt x="23917" y="116727"/>
                  <a:pt x="25154" y="116290"/>
                  <a:pt x="25154" y="116290"/>
                </a:cubicBezTo>
                <a:cubicBezTo>
                  <a:pt x="25154" y="116290"/>
                  <a:pt x="28041" y="116945"/>
                  <a:pt x="28453" y="116945"/>
                </a:cubicBezTo>
                <a:cubicBezTo>
                  <a:pt x="28865" y="116945"/>
                  <a:pt x="31752" y="116509"/>
                  <a:pt x="31752" y="116509"/>
                </a:cubicBezTo>
                <a:cubicBezTo>
                  <a:pt x="32989" y="117163"/>
                  <a:pt x="32989" y="117163"/>
                  <a:pt x="32989" y="117163"/>
                </a:cubicBezTo>
                <a:cubicBezTo>
                  <a:pt x="32989" y="117163"/>
                  <a:pt x="32989" y="117600"/>
                  <a:pt x="33814" y="117818"/>
                </a:cubicBezTo>
                <a:cubicBezTo>
                  <a:pt x="34639" y="117818"/>
                  <a:pt x="35051" y="117818"/>
                  <a:pt x="35051" y="117818"/>
                </a:cubicBezTo>
                <a:cubicBezTo>
                  <a:pt x="36288" y="118690"/>
                  <a:pt x="36288" y="118690"/>
                  <a:pt x="36288" y="118690"/>
                </a:cubicBezTo>
                <a:cubicBezTo>
                  <a:pt x="37525" y="119127"/>
                  <a:pt x="37525" y="119127"/>
                  <a:pt x="37525" y="119127"/>
                </a:cubicBezTo>
                <a:cubicBezTo>
                  <a:pt x="37525" y="119127"/>
                  <a:pt x="38762" y="119127"/>
                  <a:pt x="38762" y="118909"/>
                </a:cubicBezTo>
                <a:cubicBezTo>
                  <a:pt x="38762" y="118690"/>
                  <a:pt x="39175" y="118254"/>
                  <a:pt x="39587" y="118036"/>
                </a:cubicBezTo>
                <a:cubicBezTo>
                  <a:pt x="40000" y="118036"/>
                  <a:pt x="41237" y="117818"/>
                  <a:pt x="41237" y="117818"/>
                </a:cubicBezTo>
                <a:cubicBezTo>
                  <a:pt x="41237" y="117818"/>
                  <a:pt x="41237" y="117381"/>
                  <a:pt x="41237" y="117163"/>
                </a:cubicBezTo>
                <a:cubicBezTo>
                  <a:pt x="41237" y="116727"/>
                  <a:pt x="41237" y="116072"/>
                  <a:pt x="41649" y="115854"/>
                </a:cubicBezTo>
                <a:cubicBezTo>
                  <a:pt x="41649" y="115854"/>
                  <a:pt x="42886" y="114981"/>
                  <a:pt x="42886" y="114981"/>
                </a:cubicBezTo>
                <a:cubicBezTo>
                  <a:pt x="44948" y="114763"/>
                  <a:pt x="44948" y="114763"/>
                  <a:pt x="44948" y="114763"/>
                </a:cubicBezTo>
                <a:cubicBezTo>
                  <a:pt x="49896" y="114545"/>
                  <a:pt x="49896" y="114545"/>
                  <a:pt x="49896" y="114545"/>
                </a:cubicBezTo>
                <a:cubicBezTo>
                  <a:pt x="51546" y="114545"/>
                  <a:pt x="51546" y="114545"/>
                  <a:pt x="51546" y="114545"/>
                </a:cubicBezTo>
                <a:cubicBezTo>
                  <a:pt x="53608" y="115418"/>
                  <a:pt x="53608" y="115418"/>
                  <a:pt x="53608" y="115418"/>
                </a:cubicBezTo>
                <a:cubicBezTo>
                  <a:pt x="55670" y="116509"/>
                  <a:pt x="55670" y="116509"/>
                  <a:pt x="55670" y="116509"/>
                </a:cubicBezTo>
                <a:cubicBezTo>
                  <a:pt x="55670" y="116509"/>
                  <a:pt x="56907" y="117381"/>
                  <a:pt x="56907" y="117163"/>
                </a:cubicBezTo>
                <a:cubicBezTo>
                  <a:pt x="57319" y="116727"/>
                  <a:pt x="57731" y="115854"/>
                  <a:pt x="58144" y="115854"/>
                </a:cubicBezTo>
                <a:cubicBezTo>
                  <a:pt x="58556" y="115854"/>
                  <a:pt x="59793" y="116727"/>
                  <a:pt x="59793" y="116727"/>
                </a:cubicBezTo>
                <a:cubicBezTo>
                  <a:pt x="61443" y="116945"/>
                  <a:pt x="61443" y="116945"/>
                  <a:pt x="61443" y="116945"/>
                </a:cubicBezTo>
                <a:cubicBezTo>
                  <a:pt x="62680" y="116945"/>
                  <a:pt x="62680" y="116945"/>
                  <a:pt x="62680" y="116945"/>
                </a:cubicBezTo>
                <a:cubicBezTo>
                  <a:pt x="63917" y="116290"/>
                  <a:pt x="63917" y="116290"/>
                  <a:pt x="63917" y="116290"/>
                </a:cubicBezTo>
                <a:cubicBezTo>
                  <a:pt x="63092" y="115636"/>
                  <a:pt x="63092" y="115636"/>
                  <a:pt x="63092" y="115636"/>
                </a:cubicBezTo>
                <a:cubicBezTo>
                  <a:pt x="64742" y="115854"/>
                  <a:pt x="64742" y="115854"/>
                  <a:pt x="64742" y="115854"/>
                </a:cubicBezTo>
                <a:cubicBezTo>
                  <a:pt x="69278" y="116072"/>
                  <a:pt x="69278" y="116072"/>
                  <a:pt x="69278" y="116072"/>
                </a:cubicBezTo>
                <a:cubicBezTo>
                  <a:pt x="71340" y="115854"/>
                  <a:pt x="71340" y="115854"/>
                  <a:pt x="71340" y="115854"/>
                </a:cubicBezTo>
                <a:cubicBezTo>
                  <a:pt x="72989" y="115636"/>
                  <a:pt x="72989" y="115636"/>
                  <a:pt x="72989" y="115636"/>
                </a:cubicBezTo>
                <a:cubicBezTo>
                  <a:pt x="72989" y="116072"/>
                  <a:pt x="72989" y="116072"/>
                  <a:pt x="72989" y="116072"/>
                </a:cubicBezTo>
                <a:cubicBezTo>
                  <a:pt x="70515" y="116509"/>
                  <a:pt x="70515" y="116509"/>
                  <a:pt x="70515" y="116509"/>
                </a:cubicBezTo>
                <a:cubicBezTo>
                  <a:pt x="70515" y="116509"/>
                  <a:pt x="69278" y="116509"/>
                  <a:pt x="69690" y="116727"/>
                </a:cubicBezTo>
                <a:cubicBezTo>
                  <a:pt x="70103" y="117163"/>
                  <a:pt x="72164" y="117600"/>
                  <a:pt x="72164" y="117600"/>
                </a:cubicBezTo>
                <a:cubicBezTo>
                  <a:pt x="72164" y="117600"/>
                  <a:pt x="70927" y="117818"/>
                  <a:pt x="72577" y="117818"/>
                </a:cubicBezTo>
                <a:cubicBezTo>
                  <a:pt x="74226" y="117818"/>
                  <a:pt x="75051" y="117600"/>
                  <a:pt x="75051" y="117600"/>
                </a:cubicBezTo>
                <a:cubicBezTo>
                  <a:pt x="76288" y="116945"/>
                  <a:pt x="76288" y="116945"/>
                  <a:pt x="76288" y="116945"/>
                </a:cubicBezTo>
                <a:cubicBezTo>
                  <a:pt x="75463" y="116509"/>
                  <a:pt x="75463" y="116509"/>
                  <a:pt x="75463" y="116509"/>
                </a:cubicBezTo>
                <a:cubicBezTo>
                  <a:pt x="73402" y="116290"/>
                  <a:pt x="73402" y="116290"/>
                  <a:pt x="73402" y="116290"/>
                </a:cubicBezTo>
                <a:cubicBezTo>
                  <a:pt x="73814" y="115418"/>
                  <a:pt x="73814" y="115418"/>
                  <a:pt x="73814" y="115418"/>
                </a:cubicBezTo>
                <a:cubicBezTo>
                  <a:pt x="74226" y="115418"/>
                  <a:pt x="74226" y="115418"/>
                  <a:pt x="74226" y="115418"/>
                </a:cubicBezTo>
                <a:cubicBezTo>
                  <a:pt x="75463" y="116072"/>
                  <a:pt x="75463" y="116072"/>
                  <a:pt x="75463" y="116072"/>
                </a:cubicBezTo>
                <a:cubicBezTo>
                  <a:pt x="76701" y="115636"/>
                  <a:pt x="76701" y="115636"/>
                  <a:pt x="76701" y="115636"/>
                </a:cubicBezTo>
                <a:cubicBezTo>
                  <a:pt x="78350" y="115854"/>
                  <a:pt x="78350" y="115854"/>
                  <a:pt x="78350" y="115854"/>
                </a:cubicBezTo>
                <a:cubicBezTo>
                  <a:pt x="79175" y="116727"/>
                  <a:pt x="79175" y="116727"/>
                  <a:pt x="79175" y="116727"/>
                </a:cubicBezTo>
                <a:cubicBezTo>
                  <a:pt x="79175" y="116727"/>
                  <a:pt x="80000" y="117163"/>
                  <a:pt x="80824" y="116727"/>
                </a:cubicBezTo>
                <a:cubicBezTo>
                  <a:pt x="81649" y="116509"/>
                  <a:pt x="82474" y="116290"/>
                  <a:pt x="82474" y="116290"/>
                </a:cubicBezTo>
                <a:cubicBezTo>
                  <a:pt x="87422" y="116509"/>
                  <a:pt x="87422" y="116509"/>
                  <a:pt x="87422" y="116509"/>
                </a:cubicBezTo>
                <a:cubicBezTo>
                  <a:pt x="87422" y="116509"/>
                  <a:pt x="89896" y="116290"/>
                  <a:pt x="90309" y="116727"/>
                </a:cubicBezTo>
                <a:cubicBezTo>
                  <a:pt x="90721" y="116945"/>
                  <a:pt x="91958" y="117381"/>
                  <a:pt x="91958" y="117381"/>
                </a:cubicBezTo>
                <a:cubicBezTo>
                  <a:pt x="94020" y="117600"/>
                  <a:pt x="94020" y="117600"/>
                  <a:pt x="94020" y="117600"/>
                </a:cubicBezTo>
                <a:cubicBezTo>
                  <a:pt x="96082" y="117600"/>
                  <a:pt x="96082" y="117600"/>
                  <a:pt x="96082" y="117600"/>
                </a:cubicBezTo>
                <a:cubicBezTo>
                  <a:pt x="96082" y="117600"/>
                  <a:pt x="96907" y="117163"/>
                  <a:pt x="97319" y="116945"/>
                </a:cubicBezTo>
                <a:cubicBezTo>
                  <a:pt x="98144" y="116945"/>
                  <a:pt x="99381" y="116509"/>
                  <a:pt x="99793" y="116509"/>
                </a:cubicBezTo>
                <a:cubicBezTo>
                  <a:pt x="100618" y="116509"/>
                  <a:pt x="102680" y="116290"/>
                  <a:pt x="102680" y="116290"/>
                </a:cubicBezTo>
                <a:cubicBezTo>
                  <a:pt x="103092" y="116290"/>
                  <a:pt x="103505" y="116509"/>
                  <a:pt x="104329" y="116290"/>
                </a:cubicBezTo>
                <a:cubicBezTo>
                  <a:pt x="104742" y="116290"/>
                  <a:pt x="105979" y="115200"/>
                  <a:pt x="105979" y="115200"/>
                </a:cubicBezTo>
                <a:cubicBezTo>
                  <a:pt x="105979" y="115200"/>
                  <a:pt x="106391" y="114763"/>
                  <a:pt x="107216" y="114763"/>
                </a:cubicBezTo>
                <a:cubicBezTo>
                  <a:pt x="108041" y="114763"/>
                  <a:pt x="109278" y="114763"/>
                  <a:pt x="109690" y="114545"/>
                </a:cubicBezTo>
                <a:cubicBezTo>
                  <a:pt x="110103" y="114109"/>
                  <a:pt x="110515" y="113890"/>
                  <a:pt x="110927" y="113672"/>
                </a:cubicBezTo>
                <a:cubicBezTo>
                  <a:pt x="111340" y="113454"/>
                  <a:pt x="112164" y="112800"/>
                  <a:pt x="111752" y="112581"/>
                </a:cubicBezTo>
                <a:cubicBezTo>
                  <a:pt x="111752" y="112363"/>
                  <a:pt x="112164" y="111490"/>
                  <a:pt x="112164" y="111490"/>
                </a:cubicBezTo>
                <a:cubicBezTo>
                  <a:pt x="112164" y="111490"/>
                  <a:pt x="110927" y="111490"/>
                  <a:pt x="110515" y="111490"/>
                </a:cubicBezTo>
                <a:cubicBezTo>
                  <a:pt x="110103" y="111272"/>
                  <a:pt x="108453" y="111490"/>
                  <a:pt x="108041" y="111272"/>
                </a:cubicBezTo>
                <a:cubicBezTo>
                  <a:pt x="107628" y="111272"/>
                  <a:pt x="105979" y="111272"/>
                  <a:pt x="105979" y="111272"/>
                </a:cubicBezTo>
                <a:cubicBezTo>
                  <a:pt x="105567" y="110836"/>
                  <a:pt x="105567" y="110836"/>
                  <a:pt x="105567" y="110836"/>
                </a:cubicBezTo>
                <a:cubicBezTo>
                  <a:pt x="105567" y="110836"/>
                  <a:pt x="105154" y="110618"/>
                  <a:pt x="104742" y="110400"/>
                </a:cubicBezTo>
                <a:cubicBezTo>
                  <a:pt x="104329" y="110400"/>
                  <a:pt x="104742" y="110400"/>
                  <a:pt x="103917" y="110181"/>
                </a:cubicBezTo>
                <a:cubicBezTo>
                  <a:pt x="103505" y="110181"/>
                  <a:pt x="102680" y="109745"/>
                  <a:pt x="102680" y="109745"/>
                </a:cubicBezTo>
                <a:cubicBezTo>
                  <a:pt x="101443" y="109527"/>
                  <a:pt x="101443" y="109527"/>
                  <a:pt x="101443" y="109527"/>
                </a:cubicBezTo>
                <a:cubicBezTo>
                  <a:pt x="99793" y="109527"/>
                  <a:pt x="99793" y="109527"/>
                  <a:pt x="99793" y="109527"/>
                </a:cubicBezTo>
                <a:cubicBezTo>
                  <a:pt x="101443" y="109090"/>
                  <a:pt x="101443" y="109090"/>
                  <a:pt x="101443" y="109090"/>
                </a:cubicBezTo>
                <a:cubicBezTo>
                  <a:pt x="101443" y="109090"/>
                  <a:pt x="103092" y="109090"/>
                  <a:pt x="103505" y="109090"/>
                </a:cubicBezTo>
                <a:cubicBezTo>
                  <a:pt x="103917" y="109309"/>
                  <a:pt x="105567" y="109309"/>
                  <a:pt x="105567" y="109090"/>
                </a:cubicBezTo>
                <a:cubicBezTo>
                  <a:pt x="105979" y="109090"/>
                  <a:pt x="107216" y="108000"/>
                  <a:pt x="107216" y="108000"/>
                </a:cubicBezTo>
                <a:cubicBezTo>
                  <a:pt x="106804" y="107345"/>
                  <a:pt x="106804" y="107345"/>
                  <a:pt x="106804" y="107345"/>
                </a:cubicBezTo>
                <a:cubicBezTo>
                  <a:pt x="105979" y="106909"/>
                  <a:pt x="105979" y="106909"/>
                  <a:pt x="105979" y="106909"/>
                </a:cubicBezTo>
                <a:cubicBezTo>
                  <a:pt x="104329" y="107127"/>
                  <a:pt x="104329" y="107127"/>
                  <a:pt x="104329" y="107127"/>
                </a:cubicBezTo>
                <a:cubicBezTo>
                  <a:pt x="106804" y="106472"/>
                  <a:pt x="106804" y="106472"/>
                  <a:pt x="106804" y="106472"/>
                </a:cubicBezTo>
                <a:cubicBezTo>
                  <a:pt x="107628" y="106036"/>
                  <a:pt x="107628" y="106036"/>
                  <a:pt x="107628" y="106036"/>
                </a:cubicBezTo>
                <a:cubicBezTo>
                  <a:pt x="108865" y="106472"/>
                  <a:pt x="108865" y="106472"/>
                  <a:pt x="108865" y="106472"/>
                </a:cubicBezTo>
                <a:cubicBezTo>
                  <a:pt x="108865" y="106472"/>
                  <a:pt x="110927" y="106690"/>
                  <a:pt x="110927" y="106472"/>
                </a:cubicBezTo>
                <a:cubicBezTo>
                  <a:pt x="111340" y="106254"/>
                  <a:pt x="111752" y="105818"/>
                  <a:pt x="111752" y="105818"/>
                </a:cubicBezTo>
                <a:cubicBezTo>
                  <a:pt x="111752" y="105163"/>
                  <a:pt x="111752" y="105163"/>
                  <a:pt x="111752" y="105163"/>
                </a:cubicBezTo>
                <a:cubicBezTo>
                  <a:pt x="115876" y="103636"/>
                  <a:pt x="115876" y="103636"/>
                  <a:pt x="115876" y="103636"/>
                </a:cubicBezTo>
                <a:cubicBezTo>
                  <a:pt x="117525" y="102327"/>
                  <a:pt x="117525" y="102327"/>
                  <a:pt x="117525" y="102327"/>
                </a:cubicBezTo>
                <a:cubicBezTo>
                  <a:pt x="117938" y="101018"/>
                  <a:pt x="117938" y="101018"/>
                  <a:pt x="117938" y="101018"/>
                </a:cubicBezTo>
                <a:cubicBezTo>
                  <a:pt x="120000" y="99054"/>
                  <a:pt x="120000" y="99054"/>
                  <a:pt x="120000" y="99054"/>
                </a:cubicBezTo>
                <a:cubicBezTo>
                  <a:pt x="119587" y="96436"/>
                  <a:pt x="119587" y="96436"/>
                  <a:pt x="119587" y="96436"/>
                </a:cubicBezTo>
                <a:cubicBezTo>
                  <a:pt x="117525" y="94690"/>
                  <a:pt x="117525" y="94690"/>
                  <a:pt x="117525" y="94690"/>
                </a:cubicBezTo>
                <a:cubicBezTo>
                  <a:pt x="117525" y="94690"/>
                  <a:pt x="115051" y="93600"/>
                  <a:pt x="114226" y="93381"/>
                </a:cubicBezTo>
                <a:cubicBezTo>
                  <a:pt x="113402" y="93381"/>
                  <a:pt x="108865" y="92727"/>
                  <a:pt x="108865" y="92727"/>
                </a:cubicBezTo>
                <a:cubicBezTo>
                  <a:pt x="105567" y="92290"/>
                  <a:pt x="105567" y="92290"/>
                  <a:pt x="105567" y="92290"/>
                </a:cubicBezTo>
                <a:cubicBezTo>
                  <a:pt x="103917" y="92727"/>
                  <a:pt x="103917" y="92727"/>
                  <a:pt x="103917" y="92727"/>
                </a:cubicBezTo>
                <a:cubicBezTo>
                  <a:pt x="103505" y="93381"/>
                  <a:pt x="103505" y="93381"/>
                  <a:pt x="103505" y="93381"/>
                </a:cubicBezTo>
                <a:cubicBezTo>
                  <a:pt x="102268" y="93818"/>
                  <a:pt x="102268" y="93818"/>
                  <a:pt x="102268" y="93818"/>
                </a:cubicBezTo>
                <a:cubicBezTo>
                  <a:pt x="102268" y="93818"/>
                  <a:pt x="101030" y="94254"/>
                  <a:pt x="101030" y="94254"/>
                </a:cubicBezTo>
                <a:cubicBezTo>
                  <a:pt x="100618" y="94254"/>
                  <a:pt x="99793" y="93600"/>
                  <a:pt x="99793" y="93600"/>
                </a:cubicBezTo>
                <a:cubicBezTo>
                  <a:pt x="99793" y="93600"/>
                  <a:pt x="98556" y="92945"/>
                  <a:pt x="98556" y="92945"/>
                </a:cubicBezTo>
                <a:cubicBezTo>
                  <a:pt x="98144" y="92945"/>
                  <a:pt x="96907" y="92727"/>
                  <a:pt x="96907" y="92727"/>
                </a:cubicBezTo>
                <a:cubicBezTo>
                  <a:pt x="98556" y="92072"/>
                  <a:pt x="98556" y="92072"/>
                  <a:pt x="98556" y="92072"/>
                </a:cubicBezTo>
                <a:cubicBezTo>
                  <a:pt x="100618" y="91636"/>
                  <a:pt x="100618" y="91636"/>
                  <a:pt x="100618" y="91636"/>
                </a:cubicBezTo>
                <a:cubicBezTo>
                  <a:pt x="100618" y="91636"/>
                  <a:pt x="101443" y="91200"/>
                  <a:pt x="101443" y="90981"/>
                </a:cubicBezTo>
                <a:cubicBezTo>
                  <a:pt x="101855" y="90981"/>
                  <a:pt x="102680" y="90545"/>
                  <a:pt x="102680" y="90545"/>
                </a:cubicBezTo>
                <a:cubicBezTo>
                  <a:pt x="103092" y="88800"/>
                  <a:pt x="103092" y="88800"/>
                  <a:pt x="103092" y="88800"/>
                </a:cubicBezTo>
                <a:cubicBezTo>
                  <a:pt x="102268" y="87054"/>
                  <a:pt x="102268" y="87054"/>
                  <a:pt x="102268" y="87054"/>
                </a:cubicBezTo>
                <a:cubicBezTo>
                  <a:pt x="101030" y="86181"/>
                  <a:pt x="101030" y="86181"/>
                  <a:pt x="101030" y="86181"/>
                </a:cubicBezTo>
                <a:cubicBezTo>
                  <a:pt x="100206" y="85309"/>
                  <a:pt x="100206" y="85309"/>
                  <a:pt x="100206" y="85309"/>
                </a:cubicBezTo>
                <a:cubicBezTo>
                  <a:pt x="99381" y="85309"/>
                  <a:pt x="99381" y="85309"/>
                  <a:pt x="99381" y="85309"/>
                </a:cubicBezTo>
                <a:cubicBezTo>
                  <a:pt x="97731" y="84654"/>
                  <a:pt x="97731" y="84654"/>
                  <a:pt x="97731" y="84654"/>
                </a:cubicBezTo>
                <a:cubicBezTo>
                  <a:pt x="96494" y="83781"/>
                  <a:pt x="96494" y="83781"/>
                  <a:pt x="96494" y="83781"/>
                </a:cubicBezTo>
                <a:cubicBezTo>
                  <a:pt x="96082" y="83127"/>
                  <a:pt x="96082" y="83127"/>
                  <a:pt x="96082" y="83127"/>
                </a:cubicBezTo>
                <a:cubicBezTo>
                  <a:pt x="96494" y="82690"/>
                  <a:pt x="96494" y="82690"/>
                  <a:pt x="96494" y="82690"/>
                </a:cubicBezTo>
                <a:cubicBezTo>
                  <a:pt x="96907" y="82909"/>
                  <a:pt x="96907" y="82909"/>
                  <a:pt x="96907" y="82909"/>
                </a:cubicBezTo>
                <a:cubicBezTo>
                  <a:pt x="96907" y="82909"/>
                  <a:pt x="96907" y="83345"/>
                  <a:pt x="97319" y="83345"/>
                </a:cubicBezTo>
                <a:cubicBezTo>
                  <a:pt x="97319" y="83563"/>
                  <a:pt x="97731" y="83781"/>
                  <a:pt x="97731" y="83781"/>
                </a:cubicBezTo>
                <a:cubicBezTo>
                  <a:pt x="98144" y="84000"/>
                  <a:pt x="99793" y="84436"/>
                  <a:pt x="99793" y="84436"/>
                </a:cubicBezTo>
                <a:cubicBezTo>
                  <a:pt x="100618" y="84436"/>
                  <a:pt x="100618" y="84436"/>
                  <a:pt x="100618" y="84436"/>
                </a:cubicBezTo>
                <a:cubicBezTo>
                  <a:pt x="101443" y="85090"/>
                  <a:pt x="101443" y="85090"/>
                  <a:pt x="101443" y="85090"/>
                </a:cubicBezTo>
                <a:cubicBezTo>
                  <a:pt x="101443" y="85090"/>
                  <a:pt x="101855" y="84436"/>
                  <a:pt x="101855" y="84436"/>
                </a:cubicBezTo>
                <a:cubicBezTo>
                  <a:pt x="101855" y="84218"/>
                  <a:pt x="100618" y="83345"/>
                  <a:pt x="100618" y="83345"/>
                </a:cubicBezTo>
                <a:cubicBezTo>
                  <a:pt x="100206" y="83345"/>
                  <a:pt x="99793" y="82472"/>
                  <a:pt x="99793" y="82472"/>
                </a:cubicBezTo>
                <a:cubicBezTo>
                  <a:pt x="99381" y="82254"/>
                  <a:pt x="98556" y="80945"/>
                  <a:pt x="98556" y="80945"/>
                </a:cubicBezTo>
                <a:cubicBezTo>
                  <a:pt x="98556" y="80945"/>
                  <a:pt x="98144" y="80509"/>
                  <a:pt x="98144" y="80290"/>
                </a:cubicBezTo>
                <a:cubicBezTo>
                  <a:pt x="98144" y="80290"/>
                  <a:pt x="98144" y="79200"/>
                  <a:pt x="98144" y="79200"/>
                </a:cubicBezTo>
                <a:cubicBezTo>
                  <a:pt x="98969" y="78981"/>
                  <a:pt x="98969" y="78981"/>
                  <a:pt x="98969" y="78981"/>
                </a:cubicBezTo>
                <a:cubicBezTo>
                  <a:pt x="99793" y="78545"/>
                  <a:pt x="99793" y="78545"/>
                  <a:pt x="99793" y="78545"/>
                </a:cubicBezTo>
                <a:cubicBezTo>
                  <a:pt x="99793" y="78545"/>
                  <a:pt x="99381" y="78545"/>
                  <a:pt x="99381" y="78327"/>
                </a:cubicBezTo>
                <a:cubicBezTo>
                  <a:pt x="98969" y="77890"/>
                  <a:pt x="98144" y="77454"/>
                  <a:pt x="98144" y="77454"/>
                </a:cubicBezTo>
                <a:cubicBezTo>
                  <a:pt x="98144" y="77454"/>
                  <a:pt x="97319" y="77236"/>
                  <a:pt x="96907" y="77018"/>
                </a:cubicBezTo>
                <a:cubicBezTo>
                  <a:pt x="96907" y="76581"/>
                  <a:pt x="96494" y="76145"/>
                  <a:pt x="96494" y="76145"/>
                </a:cubicBezTo>
                <a:cubicBezTo>
                  <a:pt x="96494" y="75927"/>
                  <a:pt x="96082" y="74618"/>
                  <a:pt x="96082" y="74618"/>
                </a:cubicBezTo>
                <a:cubicBezTo>
                  <a:pt x="94020" y="73527"/>
                  <a:pt x="94020" y="73527"/>
                  <a:pt x="94020" y="73527"/>
                </a:cubicBezTo>
                <a:cubicBezTo>
                  <a:pt x="94020" y="73527"/>
                  <a:pt x="93195" y="73090"/>
                  <a:pt x="92783" y="72872"/>
                </a:cubicBezTo>
                <a:cubicBezTo>
                  <a:pt x="92783" y="72872"/>
                  <a:pt x="91546" y="72654"/>
                  <a:pt x="91546" y="72654"/>
                </a:cubicBezTo>
                <a:cubicBezTo>
                  <a:pt x="91134" y="72654"/>
                  <a:pt x="89072" y="72000"/>
                  <a:pt x="89072" y="72000"/>
                </a:cubicBezTo>
                <a:cubicBezTo>
                  <a:pt x="89072" y="72000"/>
                  <a:pt x="87422" y="70909"/>
                  <a:pt x="87422" y="70690"/>
                </a:cubicBezTo>
                <a:cubicBezTo>
                  <a:pt x="87422" y="70472"/>
                  <a:pt x="86597" y="69163"/>
                  <a:pt x="86597" y="69163"/>
                </a:cubicBezTo>
                <a:cubicBezTo>
                  <a:pt x="86597" y="68290"/>
                  <a:pt x="86597" y="68290"/>
                  <a:pt x="86597" y="68290"/>
                </a:cubicBezTo>
                <a:cubicBezTo>
                  <a:pt x="85773" y="66545"/>
                  <a:pt x="85773" y="66545"/>
                  <a:pt x="85773" y="66545"/>
                </a:cubicBezTo>
                <a:cubicBezTo>
                  <a:pt x="85360" y="64800"/>
                  <a:pt x="85360" y="64800"/>
                  <a:pt x="85360" y="64800"/>
                </a:cubicBezTo>
                <a:cubicBezTo>
                  <a:pt x="85360" y="63054"/>
                  <a:pt x="85360" y="63054"/>
                  <a:pt x="85360" y="63054"/>
                </a:cubicBezTo>
                <a:cubicBezTo>
                  <a:pt x="85360" y="61527"/>
                  <a:pt x="85360" y="61527"/>
                  <a:pt x="85360" y="61527"/>
                </a:cubicBezTo>
                <a:cubicBezTo>
                  <a:pt x="85360" y="60218"/>
                  <a:pt x="85360" y="60218"/>
                  <a:pt x="85360" y="60218"/>
                </a:cubicBezTo>
                <a:cubicBezTo>
                  <a:pt x="83298" y="58909"/>
                  <a:pt x="83298" y="58909"/>
                  <a:pt x="83298" y="58909"/>
                </a:cubicBezTo>
                <a:cubicBezTo>
                  <a:pt x="82474" y="57600"/>
                  <a:pt x="82474" y="57600"/>
                  <a:pt x="82474" y="57600"/>
                </a:cubicBezTo>
                <a:cubicBezTo>
                  <a:pt x="80000" y="56290"/>
                  <a:pt x="80000" y="56290"/>
                  <a:pt x="80000" y="56290"/>
                </a:cubicBezTo>
                <a:cubicBezTo>
                  <a:pt x="78350" y="55200"/>
                  <a:pt x="78350" y="55200"/>
                  <a:pt x="78350" y="55200"/>
                </a:cubicBezTo>
                <a:cubicBezTo>
                  <a:pt x="77113" y="54981"/>
                  <a:pt x="77113" y="54981"/>
                  <a:pt x="77113" y="54981"/>
                </a:cubicBezTo>
                <a:cubicBezTo>
                  <a:pt x="75051" y="53672"/>
                  <a:pt x="75051" y="53672"/>
                  <a:pt x="75051" y="53672"/>
                </a:cubicBezTo>
                <a:cubicBezTo>
                  <a:pt x="73402" y="53454"/>
                  <a:pt x="73402" y="53454"/>
                  <a:pt x="73402" y="53454"/>
                </a:cubicBezTo>
                <a:cubicBezTo>
                  <a:pt x="71752" y="53890"/>
                  <a:pt x="71752" y="53890"/>
                  <a:pt x="71752" y="53890"/>
                </a:cubicBezTo>
                <a:cubicBezTo>
                  <a:pt x="70103" y="54109"/>
                  <a:pt x="70103" y="54109"/>
                  <a:pt x="70103" y="54109"/>
                </a:cubicBezTo>
                <a:cubicBezTo>
                  <a:pt x="68453" y="54327"/>
                  <a:pt x="68453" y="54327"/>
                  <a:pt x="68453" y="54327"/>
                </a:cubicBezTo>
                <a:cubicBezTo>
                  <a:pt x="65567" y="53672"/>
                  <a:pt x="65567" y="53672"/>
                  <a:pt x="65567" y="53672"/>
                </a:cubicBezTo>
                <a:cubicBezTo>
                  <a:pt x="64329" y="53018"/>
                  <a:pt x="64329" y="53018"/>
                  <a:pt x="64329" y="53018"/>
                </a:cubicBezTo>
                <a:cubicBezTo>
                  <a:pt x="62680" y="52800"/>
                  <a:pt x="62680" y="52800"/>
                  <a:pt x="62680" y="52800"/>
                </a:cubicBezTo>
                <a:cubicBezTo>
                  <a:pt x="61855" y="52800"/>
                  <a:pt x="61855" y="52800"/>
                  <a:pt x="61855" y="52800"/>
                </a:cubicBezTo>
                <a:cubicBezTo>
                  <a:pt x="61855" y="52800"/>
                  <a:pt x="61855" y="52581"/>
                  <a:pt x="61855" y="52581"/>
                </a:cubicBezTo>
                <a:cubicBezTo>
                  <a:pt x="61855" y="52581"/>
                  <a:pt x="62680" y="52581"/>
                  <a:pt x="62680" y="52581"/>
                </a:cubicBezTo>
                <a:cubicBezTo>
                  <a:pt x="62680" y="52581"/>
                  <a:pt x="63505" y="52800"/>
                  <a:pt x="63917" y="52800"/>
                </a:cubicBezTo>
                <a:cubicBezTo>
                  <a:pt x="63917" y="52800"/>
                  <a:pt x="65154" y="53018"/>
                  <a:pt x="65154" y="53018"/>
                </a:cubicBezTo>
                <a:cubicBezTo>
                  <a:pt x="65154" y="53018"/>
                  <a:pt x="65567" y="53236"/>
                  <a:pt x="65979" y="53236"/>
                </a:cubicBezTo>
                <a:cubicBezTo>
                  <a:pt x="66391" y="53236"/>
                  <a:pt x="67628" y="53236"/>
                  <a:pt x="67628" y="53236"/>
                </a:cubicBezTo>
                <a:cubicBezTo>
                  <a:pt x="68865" y="52800"/>
                  <a:pt x="68865" y="52800"/>
                  <a:pt x="68865" y="52800"/>
                </a:cubicBezTo>
                <a:cubicBezTo>
                  <a:pt x="69278" y="52145"/>
                  <a:pt x="69278" y="52145"/>
                  <a:pt x="69278" y="52145"/>
                </a:cubicBezTo>
                <a:cubicBezTo>
                  <a:pt x="70515" y="51927"/>
                  <a:pt x="70515" y="51927"/>
                  <a:pt x="70515" y="51927"/>
                </a:cubicBezTo>
                <a:cubicBezTo>
                  <a:pt x="71340" y="51709"/>
                  <a:pt x="71340" y="51709"/>
                  <a:pt x="71340" y="51709"/>
                </a:cubicBezTo>
                <a:cubicBezTo>
                  <a:pt x="72164" y="51709"/>
                  <a:pt x="72164" y="51709"/>
                  <a:pt x="72164" y="51709"/>
                </a:cubicBezTo>
                <a:cubicBezTo>
                  <a:pt x="72164" y="51709"/>
                  <a:pt x="72577" y="52145"/>
                  <a:pt x="73402" y="51927"/>
                </a:cubicBezTo>
                <a:cubicBezTo>
                  <a:pt x="74226" y="51927"/>
                  <a:pt x="74639" y="51709"/>
                  <a:pt x="74639" y="51709"/>
                </a:cubicBezTo>
                <a:cubicBezTo>
                  <a:pt x="74639" y="51709"/>
                  <a:pt x="76288" y="51272"/>
                  <a:pt x="75876" y="51272"/>
                </a:cubicBezTo>
                <a:cubicBezTo>
                  <a:pt x="75876" y="51054"/>
                  <a:pt x="75876" y="50836"/>
                  <a:pt x="75463" y="50836"/>
                </a:cubicBezTo>
                <a:cubicBezTo>
                  <a:pt x="75463" y="50618"/>
                  <a:pt x="74639" y="50181"/>
                  <a:pt x="74639" y="50181"/>
                </a:cubicBezTo>
                <a:cubicBezTo>
                  <a:pt x="74639" y="50181"/>
                  <a:pt x="74226" y="50181"/>
                  <a:pt x="74226" y="49963"/>
                </a:cubicBezTo>
                <a:cubicBezTo>
                  <a:pt x="74226" y="49745"/>
                  <a:pt x="74226" y="49309"/>
                  <a:pt x="74226" y="49309"/>
                </a:cubicBezTo>
                <a:cubicBezTo>
                  <a:pt x="73402" y="48872"/>
                  <a:pt x="73402" y="48872"/>
                  <a:pt x="73402" y="48872"/>
                </a:cubicBezTo>
                <a:cubicBezTo>
                  <a:pt x="73402" y="48872"/>
                  <a:pt x="72989" y="48872"/>
                  <a:pt x="72577" y="48872"/>
                </a:cubicBezTo>
                <a:cubicBezTo>
                  <a:pt x="72164" y="48872"/>
                  <a:pt x="71752" y="49090"/>
                  <a:pt x="71752" y="49090"/>
                </a:cubicBezTo>
                <a:cubicBezTo>
                  <a:pt x="70103" y="49309"/>
                  <a:pt x="70103" y="49309"/>
                  <a:pt x="70103" y="49309"/>
                </a:cubicBezTo>
                <a:cubicBezTo>
                  <a:pt x="68041" y="49527"/>
                  <a:pt x="68041" y="49527"/>
                  <a:pt x="68041" y="49527"/>
                </a:cubicBezTo>
                <a:cubicBezTo>
                  <a:pt x="68041" y="49309"/>
                  <a:pt x="68041" y="49309"/>
                  <a:pt x="68041" y="49309"/>
                </a:cubicBezTo>
                <a:cubicBezTo>
                  <a:pt x="70103" y="49090"/>
                  <a:pt x="70103" y="49090"/>
                  <a:pt x="70103" y="49090"/>
                </a:cubicBezTo>
                <a:cubicBezTo>
                  <a:pt x="71340" y="48654"/>
                  <a:pt x="71340" y="48654"/>
                  <a:pt x="71340" y="48654"/>
                </a:cubicBezTo>
                <a:cubicBezTo>
                  <a:pt x="71340" y="48654"/>
                  <a:pt x="71340" y="48436"/>
                  <a:pt x="71752" y="48436"/>
                </a:cubicBezTo>
                <a:cubicBezTo>
                  <a:pt x="72164" y="48436"/>
                  <a:pt x="73402" y="48654"/>
                  <a:pt x="73402" y="48654"/>
                </a:cubicBezTo>
                <a:cubicBezTo>
                  <a:pt x="73814" y="48654"/>
                  <a:pt x="75463" y="48654"/>
                  <a:pt x="75463" y="48654"/>
                </a:cubicBezTo>
                <a:cubicBezTo>
                  <a:pt x="75463" y="48654"/>
                  <a:pt x="76701" y="48218"/>
                  <a:pt x="76701" y="48000"/>
                </a:cubicBezTo>
                <a:cubicBezTo>
                  <a:pt x="77113" y="48000"/>
                  <a:pt x="78762" y="47563"/>
                  <a:pt x="78762" y="47563"/>
                </a:cubicBezTo>
                <a:cubicBezTo>
                  <a:pt x="78762" y="46909"/>
                  <a:pt x="78762" y="46909"/>
                  <a:pt x="78762" y="46909"/>
                </a:cubicBezTo>
                <a:cubicBezTo>
                  <a:pt x="78762" y="46909"/>
                  <a:pt x="79175" y="46254"/>
                  <a:pt x="79587" y="46254"/>
                </a:cubicBezTo>
                <a:cubicBezTo>
                  <a:pt x="79587" y="46254"/>
                  <a:pt x="81237" y="45600"/>
                  <a:pt x="81237" y="45600"/>
                </a:cubicBezTo>
                <a:cubicBezTo>
                  <a:pt x="82886" y="44727"/>
                  <a:pt x="82886" y="44727"/>
                  <a:pt x="82886" y="44727"/>
                </a:cubicBezTo>
                <a:cubicBezTo>
                  <a:pt x="83711" y="43636"/>
                  <a:pt x="83711" y="43636"/>
                  <a:pt x="83711" y="43636"/>
                </a:cubicBezTo>
                <a:cubicBezTo>
                  <a:pt x="84536" y="42763"/>
                  <a:pt x="84536" y="42763"/>
                  <a:pt x="84536" y="42763"/>
                </a:cubicBezTo>
                <a:cubicBezTo>
                  <a:pt x="84536" y="42763"/>
                  <a:pt x="86185" y="42109"/>
                  <a:pt x="85773" y="41890"/>
                </a:cubicBezTo>
                <a:cubicBezTo>
                  <a:pt x="85773" y="41454"/>
                  <a:pt x="85773" y="40800"/>
                  <a:pt x="85773" y="40800"/>
                </a:cubicBezTo>
                <a:cubicBezTo>
                  <a:pt x="85773" y="40800"/>
                  <a:pt x="87010" y="40363"/>
                  <a:pt x="87422" y="40145"/>
                </a:cubicBezTo>
                <a:cubicBezTo>
                  <a:pt x="87422" y="39927"/>
                  <a:pt x="90309" y="38836"/>
                  <a:pt x="90309" y="38836"/>
                </a:cubicBezTo>
                <a:cubicBezTo>
                  <a:pt x="90721" y="37745"/>
                  <a:pt x="90721" y="37745"/>
                  <a:pt x="90721" y="37745"/>
                </a:cubicBezTo>
                <a:cubicBezTo>
                  <a:pt x="90309" y="37309"/>
                  <a:pt x="90309" y="37309"/>
                  <a:pt x="90309" y="37309"/>
                </a:cubicBezTo>
                <a:cubicBezTo>
                  <a:pt x="89896" y="36654"/>
                  <a:pt x="89896" y="36654"/>
                  <a:pt x="89896" y="36654"/>
                </a:cubicBezTo>
                <a:cubicBezTo>
                  <a:pt x="89072" y="36000"/>
                  <a:pt x="89072" y="36000"/>
                  <a:pt x="89072" y="36000"/>
                </a:cubicBezTo>
                <a:cubicBezTo>
                  <a:pt x="88247" y="35345"/>
                  <a:pt x="88247" y="35345"/>
                  <a:pt x="88247" y="35345"/>
                </a:cubicBezTo>
                <a:cubicBezTo>
                  <a:pt x="86597" y="35345"/>
                  <a:pt x="86597" y="35345"/>
                  <a:pt x="86597" y="35345"/>
                </a:cubicBezTo>
                <a:cubicBezTo>
                  <a:pt x="86597" y="35345"/>
                  <a:pt x="86185" y="35781"/>
                  <a:pt x="86185" y="35563"/>
                </a:cubicBezTo>
                <a:cubicBezTo>
                  <a:pt x="85773" y="35563"/>
                  <a:pt x="84948" y="35127"/>
                  <a:pt x="84948" y="35127"/>
                </a:cubicBezTo>
                <a:cubicBezTo>
                  <a:pt x="83298" y="35345"/>
                  <a:pt x="83298" y="35345"/>
                  <a:pt x="83298" y="35345"/>
                </a:cubicBezTo>
                <a:cubicBezTo>
                  <a:pt x="81237" y="35127"/>
                  <a:pt x="81237" y="35127"/>
                  <a:pt x="81237" y="35127"/>
                </a:cubicBezTo>
                <a:cubicBezTo>
                  <a:pt x="80824" y="34690"/>
                  <a:pt x="80824" y="34690"/>
                  <a:pt x="80824" y="34690"/>
                </a:cubicBezTo>
                <a:cubicBezTo>
                  <a:pt x="79175" y="34690"/>
                  <a:pt x="79175" y="34690"/>
                  <a:pt x="79175" y="34690"/>
                </a:cubicBezTo>
                <a:cubicBezTo>
                  <a:pt x="78350" y="34472"/>
                  <a:pt x="78350" y="34472"/>
                  <a:pt x="78350" y="34472"/>
                </a:cubicBezTo>
                <a:cubicBezTo>
                  <a:pt x="76701" y="34690"/>
                  <a:pt x="76701" y="34690"/>
                  <a:pt x="76701" y="34690"/>
                </a:cubicBezTo>
                <a:cubicBezTo>
                  <a:pt x="75463" y="34690"/>
                  <a:pt x="75463" y="34690"/>
                  <a:pt x="75463" y="34690"/>
                </a:cubicBezTo>
                <a:cubicBezTo>
                  <a:pt x="74639" y="34472"/>
                  <a:pt x="74639" y="34472"/>
                  <a:pt x="74639" y="34472"/>
                </a:cubicBezTo>
                <a:cubicBezTo>
                  <a:pt x="73402" y="33818"/>
                  <a:pt x="73402" y="33818"/>
                  <a:pt x="73402" y="33818"/>
                </a:cubicBezTo>
                <a:cubicBezTo>
                  <a:pt x="70927" y="33818"/>
                  <a:pt x="70927" y="33818"/>
                  <a:pt x="70927" y="33818"/>
                </a:cubicBezTo>
                <a:cubicBezTo>
                  <a:pt x="70515" y="34254"/>
                  <a:pt x="70515" y="34254"/>
                  <a:pt x="70515" y="34254"/>
                </a:cubicBezTo>
                <a:cubicBezTo>
                  <a:pt x="68865" y="34254"/>
                  <a:pt x="68865" y="34254"/>
                  <a:pt x="68865" y="34254"/>
                </a:cubicBezTo>
                <a:cubicBezTo>
                  <a:pt x="68865" y="34254"/>
                  <a:pt x="68453" y="34254"/>
                  <a:pt x="68041" y="34254"/>
                </a:cubicBezTo>
                <a:cubicBezTo>
                  <a:pt x="68041" y="34254"/>
                  <a:pt x="67216" y="34472"/>
                  <a:pt x="67216" y="34472"/>
                </a:cubicBezTo>
                <a:cubicBezTo>
                  <a:pt x="66391" y="34690"/>
                  <a:pt x="66391" y="34690"/>
                  <a:pt x="66391" y="34690"/>
                </a:cubicBezTo>
                <a:cubicBezTo>
                  <a:pt x="65567" y="34690"/>
                  <a:pt x="65567" y="34690"/>
                  <a:pt x="65567" y="34690"/>
                </a:cubicBezTo>
                <a:cubicBezTo>
                  <a:pt x="63917" y="34472"/>
                  <a:pt x="63917" y="34472"/>
                  <a:pt x="63917" y="34472"/>
                </a:cubicBezTo>
                <a:cubicBezTo>
                  <a:pt x="63092" y="35127"/>
                  <a:pt x="63092" y="35127"/>
                  <a:pt x="63092" y="35127"/>
                </a:cubicBezTo>
                <a:cubicBezTo>
                  <a:pt x="61855" y="35345"/>
                  <a:pt x="61855" y="35345"/>
                  <a:pt x="61855" y="35345"/>
                </a:cubicBezTo>
                <a:cubicBezTo>
                  <a:pt x="60618" y="36000"/>
                  <a:pt x="60618" y="36000"/>
                  <a:pt x="60618" y="36000"/>
                </a:cubicBezTo>
                <a:cubicBezTo>
                  <a:pt x="61030" y="35345"/>
                  <a:pt x="61030" y="35345"/>
                  <a:pt x="61030" y="35345"/>
                </a:cubicBezTo>
                <a:cubicBezTo>
                  <a:pt x="61855" y="34909"/>
                  <a:pt x="61855" y="34909"/>
                  <a:pt x="61855" y="34909"/>
                </a:cubicBezTo>
                <a:cubicBezTo>
                  <a:pt x="63092" y="34690"/>
                  <a:pt x="63092" y="34690"/>
                  <a:pt x="63092" y="34690"/>
                </a:cubicBezTo>
                <a:cubicBezTo>
                  <a:pt x="63917" y="34036"/>
                  <a:pt x="63917" y="34036"/>
                  <a:pt x="63917" y="34036"/>
                </a:cubicBezTo>
                <a:cubicBezTo>
                  <a:pt x="63917" y="34036"/>
                  <a:pt x="64742" y="33818"/>
                  <a:pt x="64742" y="33600"/>
                </a:cubicBezTo>
                <a:cubicBezTo>
                  <a:pt x="65154" y="33600"/>
                  <a:pt x="65979" y="33163"/>
                  <a:pt x="65979" y="33163"/>
                </a:cubicBezTo>
                <a:cubicBezTo>
                  <a:pt x="64742" y="32945"/>
                  <a:pt x="64742" y="32945"/>
                  <a:pt x="64742" y="32945"/>
                </a:cubicBezTo>
                <a:cubicBezTo>
                  <a:pt x="63505" y="33381"/>
                  <a:pt x="63505" y="33381"/>
                  <a:pt x="63505" y="33381"/>
                </a:cubicBezTo>
                <a:cubicBezTo>
                  <a:pt x="63505" y="33381"/>
                  <a:pt x="63092" y="33381"/>
                  <a:pt x="62680" y="33381"/>
                </a:cubicBezTo>
                <a:cubicBezTo>
                  <a:pt x="62680" y="33381"/>
                  <a:pt x="61443" y="33600"/>
                  <a:pt x="61443" y="33600"/>
                </a:cubicBezTo>
                <a:cubicBezTo>
                  <a:pt x="58969" y="34036"/>
                  <a:pt x="58969" y="34036"/>
                  <a:pt x="58969" y="34036"/>
                </a:cubicBezTo>
                <a:cubicBezTo>
                  <a:pt x="61443" y="33381"/>
                  <a:pt x="61443" y="33381"/>
                  <a:pt x="61443" y="33381"/>
                </a:cubicBezTo>
                <a:cubicBezTo>
                  <a:pt x="61443" y="33381"/>
                  <a:pt x="62268" y="33163"/>
                  <a:pt x="62680" y="32945"/>
                </a:cubicBezTo>
                <a:cubicBezTo>
                  <a:pt x="63092" y="32945"/>
                  <a:pt x="63917" y="32727"/>
                  <a:pt x="63917" y="32727"/>
                </a:cubicBezTo>
                <a:cubicBezTo>
                  <a:pt x="64329" y="32727"/>
                  <a:pt x="65154" y="32509"/>
                  <a:pt x="65154" y="32509"/>
                </a:cubicBezTo>
                <a:cubicBezTo>
                  <a:pt x="65567" y="32727"/>
                  <a:pt x="66391" y="32945"/>
                  <a:pt x="66804" y="32727"/>
                </a:cubicBezTo>
                <a:cubicBezTo>
                  <a:pt x="66804" y="32727"/>
                  <a:pt x="67216" y="32290"/>
                  <a:pt x="67628" y="32290"/>
                </a:cubicBezTo>
                <a:cubicBezTo>
                  <a:pt x="67628" y="32072"/>
                  <a:pt x="68453" y="31636"/>
                  <a:pt x="68453" y="31636"/>
                </a:cubicBezTo>
                <a:cubicBezTo>
                  <a:pt x="65979" y="31636"/>
                  <a:pt x="65979" y="31636"/>
                  <a:pt x="65979" y="31636"/>
                </a:cubicBezTo>
                <a:cubicBezTo>
                  <a:pt x="65979" y="31636"/>
                  <a:pt x="65567" y="31854"/>
                  <a:pt x="65154" y="31854"/>
                </a:cubicBezTo>
                <a:cubicBezTo>
                  <a:pt x="64742" y="31636"/>
                  <a:pt x="63917" y="31636"/>
                  <a:pt x="63505" y="31418"/>
                </a:cubicBezTo>
                <a:cubicBezTo>
                  <a:pt x="63505" y="31418"/>
                  <a:pt x="63092" y="31200"/>
                  <a:pt x="63092" y="31200"/>
                </a:cubicBezTo>
                <a:cubicBezTo>
                  <a:pt x="62680" y="31200"/>
                  <a:pt x="61855" y="30763"/>
                  <a:pt x="61855" y="30763"/>
                </a:cubicBezTo>
                <a:cubicBezTo>
                  <a:pt x="62268" y="30545"/>
                  <a:pt x="62268" y="30545"/>
                  <a:pt x="62268" y="30545"/>
                </a:cubicBezTo>
                <a:cubicBezTo>
                  <a:pt x="63092" y="30981"/>
                  <a:pt x="63092" y="30981"/>
                  <a:pt x="63092" y="30981"/>
                </a:cubicBezTo>
                <a:cubicBezTo>
                  <a:pt x="63092" y="30981"/>
                  <a:pt x="63505" y="31200"/>
                  <a:pt x="63917" y="31200"/>
                </a:cubicBezTo>
                <a:cubicBezTo>
                  <a:pt x="64329" y="31200"/>
                  <a:pt x="64742" y="30981"/>
                  <a:pt x="65567" y="30981"/>
                </a:cubicBezTo>
                <a:cubicBezTo>
                  <a:pt x="65979" y="31200"/>
                  <a:pt x="66804" y="30545"/>
                  <a:pt x="66804" y="30545"/>
                </a:cubicBezTo>
                <a:cubicBezTo>
                  <a:pt x="66804" y="30545"/>
                  <a:pt x="65979" y="30545"/>
                  <a:pt x="67216" y="30327"/>
                </a:cubicBezTo>
                <a:cubicBezTo>
                  <a:pt x="68041" y="29890"/>
                  <a:pt x="67628" y="30109"/>
                  <a:pt x="68453" y="29672"/>
                </a:cubicBezTo>
                <a:cubicBezTo>
                  <a:pt x="69278" y="29454"/>
                  <a:pt x="71340" y="28800"/>
                  <a:pt x="71340" y="28800"/>
                </a:cubicBezTo>
                <a:cubicBezTo>
                  <a:pt x="73814" y="28363"/>
                  <a:pt x="73814" y="28363"/>
                  <a:pt x="73814" y="28363"/>
                </a:cubicBezTo>
                <a:cubicBezTo>
                  <a:pt x="75463" y="27272"/>
                  <a:pt x="75463" y="27272"/>
                  <a:pt x="75463" y="27272"/>
                </a:cubicBezTo>
                <a:cubicBezTo>
                  <a:pt x="76701" y="27272"/>
                  <a:pt x="76701" y="27272"/>
                  <a:pt x="76701" y="27272"/>
                </a:cubicBezTo>
                <a:cubicBezTo>
                  <a:pt x="78350" y="26400"/>
                  <a:pt x="78350" y="26400"/>
                  <a:pt x="78350" y="26400"/>
                </a:cubicBezTo>
                <a:cubicBezTo>
                  <a:pt x="79175" y="25963"/>
                  <a:pt x="79175" y="25963"/>
                  <a:pt x="79175" y="25963"/>
                </a:cubicBezTo>
                <a:cubicBezTo>
                  <a:pt x="78762" y="24872"/>
                  <a:pt x="78762" y="24872"/>
                  <a:pt x="78762" y="24872"/>
                </a:cubicBezTo>
                <a:cubicBezTo>
                  <a:pt x="79587" y="24000"/>
                  <a:pt x="79587" y="24000"/>
                  <a:pt x="79587" y="24000"/>
                </a:cubicBezTo>
                <a:cubicBezTo>
                  <a:pt x="79587" y="23345"/>
                  <a:pt x="79587" y="23345"/>
                  <a:pt x="79587" y="23345"/>
                </a:cubicBezTo>
                <a:cubicBezTo>
                  <a:pt x="78350" y="23127"/>
                  <a:pt x="78350" y="23127"/>
                  <a:pt x="78350" y="23127"/>
                </a:cubicBezTo>
                <a:cubicBezTo>
                  <a:pt x="75876" y="23127"/>
                  <a:pt x="75876" y="23127"/>
                  <a:pt x="75876" y="23127"/>
                </a:cubicBezTo>
                <a:cubicBezTo>
                  <a:pt x="75876" y="23127"/>
                  <a:pt x="75463" y="23781"/>
                  <a:pt x="75051" y="23563"/>
                </a:cubicBezTo>
                <a:cubicBezTo>
                  <a:pt x="75051" y="23563"/>
                  <a:pt x="73402" y="22909"/>
                  <a:pt x="72989" y="22909"/>
                </a:cubicBezTo>
                <a:cubicBezTo>
                  <a:pt x="72989" y="22909"/>
                  <a:pt x="71340" y="23563"/>
                  <a:pt x="71340" y="23563"/>
                </a:cubicBezTo>
                <a:cubicBezTo>
                  <a:pt x="70515" y="23563"/>
                  <a:pt x="70515" y="23563"/>
                  <a:pt x="70515" y="23563"/>
                </a:cubicBezTo>
                <a:cubicBezTo>
                  <a:pt x="70515" y="23563"/>
                  <a:pt x="70103" y="23563"/>
                  <a:pt x="69278" y="23563"/>
                </a:cubicBezTo>
                <a:cubicBezTo>
                  <a:pt x="68453" y="23345"/>
                  <a:pt x="66804" y="23127"/>
                  <a:pt x="66804" y="23127"/>
                </a:cubicBezTo>
                <a:cubicBezTo>
                  <a:pt x="65567" y="23563"/>
                  <a:pt x="65567" y="23563"/>
                  <a:pt x="65567" y="23563"/>
                </a:cubicBezTo>
                <a:cubicBezTo>
                  <a:pt x="64742" y="23345"/>
                  <a:pt x="64742" y="23345"/>
                  <a:pt x="64742" y="23345"/>
                </a:cubicBezTo>
                <a:cubicBezTo>
                  <a:pt x="63092" y="24000"/>
                  <a:pt x="63092" y="24000"/>
                  <a:pt x="63092" y="24000"/>
                </a:cubicBezTo>
                <a:cubicBezTo>
                  <a:pt x="63092" y="23563"/>
                  <a:pt x="63092" y="23563"/>
                  <a:pt x="63092" y="23563"/>
                </a:cubicBezTo>
                <a:cubicBezTo>
                  <a:pt x="63917" y="22909"/>
                  <a:pt x="63917" y="22909"/>
                  <a:pt x="63917" y="22909"/>
                </a:cubicBezTo>
                <a:cubicBezTo>
                  <a:pt x="63917" y="22909"/>
                  <a:pt x="63505" y="22690"/>
                  <a:pt x="63092" y="22690"/>
                </a:cubicBezTo>
                <a:cubicBezTo>
                  <a:pt x="63092" y="22690"/>
                  <a:pt x="62268" y="22472"/>
                  <a:pt x="62268" y="22472"/>
                </a:cubicBezTo>
                <a:cubicBezTo>
                  <a:pt x="61443" y="23127"/>
                  <a:pt x="61443" y="23127"/>
                  <a:pt x="61443" y="23127"/>
                </a:cubicBezTo>
                <a:cubicBezTo>
                  <a:pt x="59793" y="23563"/>
                  <a:pt x="59793" y="23563"/>
                  <a:pt x="59793" y="23563"/>
                </a:cubicBezTo>
                <a:cubicBezTo>
                  <a:pt x="60206" y="23345"/>
                  <a:pt x="60206" y="23345"/>
                  <a:pt x="60206" y="23345"/>
                </a:cubicBezTo>
                <a:cubicBezTo>
                  <a:pt x="61443" y="22909"/>
                  <a:pt x="61443" y="22909"/>
                  <a:pt x="61443" y="22909"/>
                </a:cubicBezTo>
                <a:cubicBezTo>
                  <a:pt x="61443" y="22472"/>
                  <a:pt x="61443" y="22472"/>
                  <a:pt x="61443" y="22472"/>
                </a:cubicBezTo>
                <a:cubicBezTo>
                  <a:pt x="61443" y="22472"/>
                  <a:pt x="61030" y="22472"/>
                  <a:pt x="61030" y="22472"/>
                </a:cubicBezTo>
                <a:cubicBezTo>
                  <a:pt x="60618" y="22472"/>
                  <a:pt x="60206" y="22254"/>
                  <a:pt x="60206" y="22254"/>
                </a:cubicBezTo>
                <a:cubicBezTo>
                  <a:pt x="59381" y="22036"/>
                  <a:pt x="59381" y="22036"/>
                  <a:pt x="59381" y="22036"/>
                </a:cubicBezTo>
                <a:cubicBezTo>
                  <a:pt x="58969" y="21600"/>
                  <a:pt x="58969" y="21600"/>
                  <a:pt x="58969" y="21600"/>
                </a:cubicBezTo>
                <a:cubicBezTo>
                  <a:pt x="57731" y="21818"/>
                  <a:pt x="57731" y="21818"/>
                  <a:pt x="57731" y="21818"/>
                </a:cubicBezTo>
                <a:cubicBezTo>
                  <a:pt x="57319" y="22254"/>
                  <a:pt x="57319" y="22254"/>
                  <a:pt x="57319" y="22254"/>
                </a:cubicBezTo>
                <a:cubicBezTo>
                  <a:pt x="56494" y="22472"/>
                  <a:pt x="56494" y="22472"/>
                  <a:pt x="56494" y="22472"/>
                </a:cubicBezTo>
                <a:cubicBezTo>
                  <a:pt x="55670" y="22472"/>
                  <a:pt x="55670" y="22472"/>
                  <a:pt x="55670" y="22472"/>
                </a:cubicBezTo>
                <a:cubicBezTo>
                  <a:pt x="56082" y="23127"/>
                  <a:pt x="56082" y="23127"/>
                  <a:pt x="56082" y="23127"/>
                </a:cubicBezTo>
                <a:cubicBezTo>
                  <a:pt x="55670" y="23781"/>
                  <a:pt x="55670" y="23781"/>
                  <a:pt x="55670" y="23781"/>
                </a:cubicBezTo>
                <a:cubicBezTo>
                  <a:pt x="54432" y="23781"/>
                  <a:pt x="54432" y="23781"/>
                  <a:pt x="54432" y="23781"/>
                </a:cubicBezTo>
                <a:cubicBezTo>
                  <a:pt x="54432" y="23781"/>
                  <a:pt x="54432" y="24654"/>
                  <a:pt x="54845" y="24654"/>
                </a:cubicBezTo>
                <a:cubicBezTo>
                  <a:pt x="54845" y="24654"/>
                  <a:pt x="55257" y="25090"/>
                  <a:pt x="55257" y="25090"/>
                </a:cubicBezTo>
                <a:cubicBezTo>
                  <a:pt x="55257" y="25527"/>
                  <a:pt x="55257" y="25527"/>
                  <a:pt x="55257" y="25527"/>
                </a:cubicBezTo>
                <a:cubicBezTo>
                  <a:pt x="55670" y="25745"/>
                  <a:pt x="55670" y="25745"/>
                  <a:pt x="55670" y="25745"/>
                </a:cubicBezTo>
                <a:cubicBezTo>
                  <a:pt x="55670" y="25745"/>
                  <a:pt x="55257" y="25745"/>
                  <a:pt x="54845" y="25745"/>
                </a:cubicBezTo>
                <a:cubicBezTo>
                  <a:pt x="54845" y="25745"/>
                  <a:pt x="54432" y="25309"/>
                  <a:pt x="54432" y="25309"/>
                </a:cubicBezTo>
                <a:cubicBezTo>
                  <a:pt x="52783" y="25309"/>
                  <a:pt x="52783" y="25309"/>
                  <a:pt x="52783" y="25309"/>
                </a:cubicBezTo>
                <a:cubicBezTo>
                  <a:pt x="52371" y="25309"/>
                  <a:pt x="52371" y="25309"/>
                  <a:pt x="52371" y="25309"/>
                </a:cubicBezTo>
                <a:cubicBezTo>
                  <a:pt x="51958" y="25963"/>
                  <a:pt x="51958" y="25963"/>
                  <a:pt x="51958" y="25963"/>
                </a:cubicBezTo>
                <a:cubicBezTo>
                  <a:pt x="52371" y="26618"/>
                  <a:pt x="52371" y="26618"/>
                  <a:pt x="52371" y="26618"/>
                </a:cubicBezTo>
                <a:cubicBezTo>
                  <a:pt x="51958" y="27054"/>
                  <a:pt x="51958" y="27054"/>
                  <a:pt x="51958" y="27054"/>
                </a:cubicBezTo>
                <a:cubicBezTo>
                  <a:pt x="51546" y="27272"/>
                  <a:pt x="51546" y="27272"/>
                  <a:pt x="51546" y="27272"/>
                </a:cubicBezTo>
                <a:cubicBezTo>
                  <a:pt x="51546" y="27272"/>
                  <a:pt x="50721" y="27709"/>
                  <a:pt x="50721" y="27709"/>
                </a:cubicBezTo>
                <a:cubicBezTo>
                  <a:pt x="50721" y="27927"/>
                  <a:pt x="51134" y="28581"/>
                  <a:pt x="51134" y="28581"/>
                </a:cubicBezTo>
                <a:cubicBezTo>
                  <a:pt x="51134" y="28581"/>
                  <a:pt x="51546" y="29018"/>
                  <a:pt x="51958" y="29018"/>
                </a:cubicBezTo>
                <a:cubicBezTo>
                  <a:pt x="51958" y="29236"/>
                  <a:pt x="52783" y="29454"/>
                  <a:pt x="52783" y="29454"/>
                </a:cubicBezTo>
                <a:cubicBezTo>
                  <a:pt x="52783" y="30109"/>
                  <a:pt x="52783" y="30109"/>
                  <a:pt x="52783" y="30109"/>
                </a:cubicBezTo>
                <a:cubicBezTo>
                  <a:pt x="51958" y="29454"/>
                  <a:pt x="51958" y="29454"/>
                  <a:pt x="51958" y="29454"/>
                </a:cubicBezTo>
                <a:cubicBezTo>
                  <a:pt x="51958" y="29454"/>
                  <a:pt x="51546" y="29236"/>
                  <a:pt x="51134" y="29018"/>
                </a:cubicBezTo>
                <a:cubicBezTo>
                  <a:pt x="51134" y="29018"/>
                  <a:pt x="50721" y="28581"/>
                  <a:pt x="50721" y="28581"/>
                </a:cubicBezTo>
                <a:cubicBezTo>
                  <a:pt x="50721" y="28581"/>
                  <a:pt x="49896" y="28800"/>
                  <a:pt x="49896" y="28800"/>
                </a:cubicBezTo>
                <a:cubicBezTo>
                  <a:pt x="49896" y="28800"/>
                  <a:pt x="49484" y="28800"/>
                  <a:pt x="49896" y="29018"/>
                </a:cubicBezTo>
                <a:cubicBezTo>
                  <a:pt x="49896" y="29236"/>
                  <a:pt x="49072" y="29454"/>
                  <a:pt x="49072" y="29454"/>
                </a:cubicBezTo>
                <a:cubicBezTo>
                  <a:pt x="49072" y="29454"/>
                  <a:pt x="47835" y="29672"/>
                  <a:pt x="47835" y="29454"/>
                </a:cubicBezTo>
                <a:cubicBezTo>
                  <a:pt x="47835" y="29236"/>
                  <a:pt x="47835" y="29018"/>
                  <a:pt x="47422" y="28800"/>
                </a:cubicBezTo>
                <a:cubicBezTo>
                  <a:pt x="47422" y="28800"/>
                  <a:pt x="47010" y="28800"/>
                  <a:pt x="47010" y="28800"/>
                </a:cubicBezTo>
                <a:cubicBezTo>
                  <a:pt x="47010" y="29018"/>
                  <a:pt x="46597" y="29236"/>
                  <a:pt x="46597" y="29236"/>
                </a:cubicBezTo>
                <a:cubicBezTo>
                  <a:pt x="47010" y="29890"/>
                  <a:pt x="47010" y="29890"/>
                  <a:pt x="47010" y="29890"/>
                </a:cubicBezTo>
                <a:cubicBezTo>
                  <a:pt x="47010" y="29890"/>
                  <a:pt x="46597" y="30327"/>
                  <a:pt x="46597" y="30327"/>
                </a:cubicBezTo>
                <a:cubicBezTo>
                  <a:pt x="46597" y="30109"/>
                  <a:pt x="46185" y="29672"/>
                  <a:pt x="46185" y="29454"/>
                </a:cubicBezTo>
                <a:cubicBezTo>
                  <a:pt x="46185" y="29454"/>
                  <a:pt x="46185" y="29018"/>
                  <a:pt x="45773" y="29018"/>
                </a:cubicBezTo>
                <a:cubicBezTo>
                  <a:pt x="45773" y="29018"/>
                  <a:pt x="44948" y="29454"/>
                  <a:pt x="44948" y="29454"/>
                </a:cubicBezTo>
                <a:cubicBezTo>
                  <a:pt x="44948" y="29454"/>
                  <a:pt x="44536" y="29454"/>
                  <a:pt x="44536" y="29672"/>
                </a:cubicBezTo>
                <a:cubicBezTo>
                  <a:pt x="44536" y="29672"/>
                  <a:pt x="44123" y="30327"/>
                  <a:pt x="44536" y="30545"/>
                </a:cubicBezTo>
                <a:cubicBezTo>
                  <a:pt x="44948" y="30763"/>
                  <a:pt x="44948" y="30763"/>
                  <a:pt x="45360" y="30763"/>
                </a:cubicBezTo>
                <a:cubicBezTo>
                  <a:pt x="45773" y="30763"/>
                  <a:pt x="45773" y="30981"/>
                  <a:pt x="45773" y="30981"/>
                </a:cubicBezTo>
                <a:cubicBezTo>
                  <a:pt x="44123" y="30981"/>
                  <a:pt x="44123" y="30981"/>
                  <a:pt x="44123" y="30981"/>
                </a:cubicBezTo>
                <a:cubicBezTo>
                  <a:pt x="44123" y="30981"/>
                  <a:pt x="43711" y="31200"/>
                  <a:pt x="44123" y="31418"/>
                </a:cubicBezTo>
                <a:cubicBezTo>
                  <a:pt x="44123" y="31418"/>
                  <a:pt x="44123" y="31854"/>
                  <a:pt x="44123" y="31854"/>
                </a:cubicBezTo>
                <a:cubicBezTo>
                  <a:pt x="44123" y="31854"/>
                  <a:pt x="44948" y="32290"/>
                  <a:pt x="44948" y="32290"/>
                </a:cubicBezTo>
                <a:cubicBezTo>
                  <a:pt x="44948" y="32290"/>
                  <a:pt x="44536" y="32727"/>
                  <a:pt x="44536" y="32727"/>
                </a:cubicBezTo>
                <a:cubicBezTo>
                  <a:pt x="44536" y="32727"/>
                  <a:pt x="43711" y="32509"/>
                  <a:pt x="43711" y="32509"/>
                </a:cubicBezTo>
                <a:cubicBezTo>
                  <a:pt x="43298" y="32290"/>
                  <a:pt x="43298" y="32509"/>
                  <a:pt x="42886" y="32509"/>
                </a:cubicBezTo>
                <a:cubicBezTo>
                  <a:pt x="42886" y="32727"/>
                  <a:pt x="42474" y="32945"/>
                  <a:pt x="42474" y="33163"/>
                </a:cubicBezTo>
                <a:cubicBezTo>
                  <a:pt x="42474" y="33163"/>
                  <a:pt x="42886" y="33381"/>
                  <a:pt x="42886" y="33600"/>
                </a:cubicBezTo>
                <a:cubicBezTo>
                  <a:pt x="42474" y="34036"/>
                  <a:pt x="42474" y="34472"/>
                  <a:pt x="42474" y="34472"/>
                </a:cubicBezTo>
                <a:cubicBezTo>
                  <a:pt x="42474" y="34472"/>
                  <a:pt x="42061" y="34472"/>
                  <a:pt x="42474" y="34690"/>
                </a:cubicBezTo>
                <a:cubicBezTo>
                  <a:pt x="42886" y="34909"/>
                  <a:pt x="43711" y="34909"/>
                  <a:pt x="44123" y="34909"/>
                </a:cubicBezTo>
                <a:cubicBezTo>
                  <a:pt x="44536" y="34909"/>
                  <a:pt x="44536" y="34909"/>
                  <a:pt x="44536" y="34909"/>
                </a:cubicBezTo>
                <a:cubicBezTo>
                  <a:pt x="44948" y="34909"/>
                  <a:pt x="45360" y="34909"/>
                  <a:pt x="45773" y="35127"/>
                </a:cubicBezTo>
                <a:cubicBezTo>
                  <a:pt x="45773" y="35127"/>
                  <a:pt x="46185" y="35127"/>
                  <a:pt x="46185" y="35127"/>
                </a:cubicBezTo>
                <a:cubicBezTo>
                  <a:pt x="46185" y="35127"/>
                  <a:pt x="45773" y="35563"/>
                  <a:pt x="45360" y="35345"/>
                </a:cubicBezTo>
                <a:cubicBezTo>
                  <a:pt x="44948" y="35127"/>
                  <a:pt x="44123" y="35127"/>
                  <a:pt x="43711" y="35127"/>
                </a:cubicBezTo>
                <a:cubicBezTo>
                  <a:pt x="43298" y="35127"/>
                  <a:pt x="43711" y="35563"/>
                  <a:pt x="43711" y="35563"/>
                </a:cubicBezTo>
                <a:cubicBezTo>
                  <a:pt x="44123" y="36000"/>
                  <a:pt x="44123" y="36000"/>
                  <a:pt x="44123" y="36000"/>
                </a:cubicBezTo>
                <a:cubicBezTo>
                  <a:pt x="44123" y="36000"/>
                  <a:pt x="44536" y="36218"/>
                  <a:pt x="44123" y="36218"/>
                </a:cubicBezTo>
                <a:cubicBezTo>
                  <a:pt x="43711" y="36218"/>
                  <a:pt x="42886" y="36000"/>
                  <a:pt x="42886" y="36000"/>
                </a:cubicBezTo>
                <a:cubicBezTo>
                  <a:pt x="42886" y="36000"/>
                  <a:pt x="42886" y="36000"/>
                  <a:pt x="42474" y="36000"/>
                </a:cubicBezTo>
                <a:cubicBezTo>
                  <a:pt x="42474" y="36000"/>
                  <a:pt x="42061" y="36218"/>
                  <a:pt x="41649" y="36218"/>
                </a:cubicBezTo>
                <a:cubicBezTo>
                  <a:pt x="41237" y="36218"/>
                  <a:pt x="41237" y="36218"/>
                  <a:pt x="40824" y="36000"/>
                </a:cubicBezTo>
                <a:cubicBezTo>
                  <a:pt x="40412" y="36000"/>
                  <a:pt x="39587" y="35563"/>
                  <a:pt x="39587" y="35563"/>
                </a:cubicBezTo>
                <a:cubicBezTo>
                  <a:pt x="39587" y="35563"/>
                  <a:pt x="39175" y="35563"/>
                  <a:pt x="39175" y="35345"/>
                </a:cubicBezTo>
                <a:cubicBezTo>
                  <a:pt x="39175" y="35127"/>
                  <a:pt x="39587" y="34690"/>
                  <a:pt x="39587" y="34690"/>
                </a:cubicBezTo>
                <a:cubicBezTo>
                  <a:pt x="40000" y="34472"/>
                  <a:pt x="39587" y="34472"/>
                  <a:pt x="40000" y="34472"/>
                </a:cubicBezTo>
                <a:cubicBezTo>
                  <a:pt x="40412" y="34472"/>
                  <a:pt x="41649" y="34472"/>
                  <a:pt x="40824" y="34036"/>
                </a:cubicBezTo>
                <a:cubicBezTo>
                  <a:pt x="40412" y="33600"/>
                  <a:pt x="40412" y="33600"/>
                  <a:pt x="40000" y="33600"/>
                </a:cubicBezTo>
                <a:cubicBezTo>
                  <a:pt x="39587" y="33818"/>
                  <a:pt x="38762" y="34036"/>
                  <a:pt x="38762" y="34036"/>
                </a:cubicBezTo>
                <a:cubicBezTo>
                  <a:pt x="38762" y="34036"/>
                  <a:pt x="38350" y="33818"/>
                  <a:pt x="38762" y="33163"/>
                </a:cubicBezTo>
                <a:cubicBezTo>
                  <a:pt x="39175" y="32509"/>
                  <a:pt x="38762" y="32509"/>
                  <a:pt x="39175" y="32290"/>
                </a:cubicBezTo>
                <a:cubicBezTo>
                  <a:pt x="39587" y="32072"/>
                  <a:pt x="40000" y="31854"/>
                  <a:pt x="40000" y="31854"/>
                </a:cubicBezTo>
                <a:cubicBezTo>
                  <a:pt x="40000" y="31854"/>
                  <a:pt x="40000" y="31636"/>
                  <a:pt x="39175" y="31200"/>
                </a:cubicBezTo>
                <a:cubicBezTo>
                  <a:pt x="38762" y="30763"/>
                  <a:pt x="38350" y="30327"/>
                  <a:pt x="38350" y="30327"/>
                </a:cubicBezTo>
                <a:cubicBezTo>
                  <a:pt x="37938" y="30109"/>
                  <a:pt x="37113" y="30545"/>
                  <a:pt x="37113" y="30545"/>
                </a:cubicBezTo>
                <a:cubicBezTo>
                  <a:pt x="37113" y="30763"/>
                  <a:pt x="36701" y="31200"/>
                  <a:pt x="37113" y="31418"/>
                </a:cubicBezTo>
                <a:cubicBezTo>
                  <a:pt x="37113" y="31636"/>
                  <a:pt x="37113" y="31854"/>
                  <a:pt x="36701" y="32072"/>
                </a:cubicBezTo>
                <a:cubicBezTo>
                  <a:pt x="36288" y="32072"/>
                  <a:pt x="36288" y="32290"/>
                  <a:pt x="35876" y="32072"/>
                </a:cubicBezTo>
                <a:cubicBezTo>
                  <a:pt x="35463" y="31854"/>
                  <a:pt x="35876" y="32072"/>
                  <a:pt x="35463" y="31636"/>
                </a:cubicBezTo>
                <a:cubicBezTo>
                  <a:pt x="35051" y="31418"/>
                  <a:pt x="35463" y="31418"/>
                  <a:pt x="35051" y="31418"/>
                </a:cubicBezTo>
                <a:cubicBezTo>
                  <a:pt x="34639" y="31200"/>
                  <a:pt x="34226" y="30981"/>
                  <a:pt x="34226" y="30981"/>
                </a:cubicBezTo>
                <a:cubicBezTo>
                  <a:pt x="34226" y="30981"/>
                  <a:pt x="32989" y="30763"/>
                  <a:pt x="32989" y="30981"/>
                </a:cubicBezTo>
                <a:cubicBezTo>
                  <a:pt x="32989" y="31200"/>
                  <a:pt x="32989" y="31200"/>
                  <a:pt x="33402" y="31418"/>
                </a:cubicBezTo>
                <a:cubicBezTo>
                  <a:pt x="33402" y="31636"/>
                  <a:pt x="33814" y="31636"/>
                  <a:pt x="33814" y="31854"/>
                </a:cubicBezTo>
                <a:cubicBezTo>
                  <a:pt x="33814" y="32072"/>
                  <a:pt x="33402" y="32072"/>
                  <a:pt x="33402" y="32072"/>
                </a:cubicBezTo>
                <a:cubicBezTo>
                  <a:pt x="33402" y="32072"/>
                  <a:pt x="32989" y="31854"/>
                  <a:pt x="32577" y="31854"/>
                </a:cubicBezTo>
                <a:cubicBezTo>
                  <a:pt x="32577" y="31854"/>
                  <a:pt x="31752" y="32290"/>
                  <a:pt x="31752" y="32290"/>
                </a:cubicBezTo>
                <a:cubicBezTo>
                  <a:pt x="31752" y="32290"/>
                  <a:pt x="31752" y="32509"/>
                  <a:pt x="31752" y="32727"/>
                </a:cubicBezTo>
                <a:cubicBezTo>
                  <a:pt x="31752" y="32727"/>
                  <a:pt x="31752" y="32945"/>
                  <a:pt x="31752" y="33163"/>
                </a:cubicBezTo>
                <a:cubicBezTo>
                  <a:pt x="32164" y="33381"/>
                  <a:pt x="32164" y="33818"/>
                  <a:pt x="32577" y="33818"/>
                </a:cubicBezTo>
                <a:cubicBezTo>
                  <a:pt x="33402" y="33818"/>
                  <a:pt x="35051" y="33381"/>
                  <a:pt x="35051" y="33381"/>
                </a:cubicBezTo>
                <a:cubicBezTo>
                  <a:pt x="35051" y="33600"/>
                  <a:pt x="35876" y="33818"/>
                  <a:pt x="36288" y="34036"/>
                </a:cubicBezTo>
                <a:cubicBezTo>
                  <a:pt x="36288" y="34036"/>
                  <a:pt x="36288" y="34472"/>
                  <a:pt x="36288" y="34472"/>
                </a:cubicBezTo>
                <a:cubicBezTo>
                  <a:pt x="36288" y="34472"/>
                  <a:pt x="35876" y="34690"/>
                  <a:pt x="35463" y="34690"/>
                </a:cubicBezTo>
                <a:cubicBezTo>
                  <a:pt x="35051" y="34690"/>
                  <a:pt x="34639" y="34254"/>
                  <a:pt x="34639" y="34690"/>
                </a:cubicBezTo>
                <a:cubicBezTo>
                  <a:pt x="34639" y="34909"/>
                  <a:pt x="34226" y="35345"/>
                  <a:pt x="34639" y="35563"/>
                </a:cubicBezTo>
                <a:cubicBezTo>
                  <a:pt x="35051" y="35781"/>
                  <a:pt x="35051" y="36218"/>
                  <a:pt x="35876" y="36218"/>
                </a:cubicBezTo>
                <a:cubicBezTo>
                  <a:pt x="36701" y="36436"/>
                  <a:pt x="36701" y="36654"/>
                  <a:pt x="37113" y="36436"/>
                </a:cubicBezTo>
                <a:cubicBezTo>
                  <a:pt x="37525" y="36218"/>
                  <a:pt x="37525" y="36000"/>
                  <a:pt x="37938" y="36218"/>
                </a:cubicBezTo>
                <a:cubicBezTo>
                  <a:pt x="38350" y="36218"/>
                  <a:pt x="38762" y="36218"/>
                  <a:pt x="39175" y="36436"/>
                </a:cubicBezTo>
                <a:cubicBezTo>
                  <a:pt x="39175" y="36654"/>
                  <a:pt x="38762" y="36654"/>
                  <a:pt x="38762" y="36654"/>
                </a:cubicBezTo>
                <a:cubicBezTo>
                  <a:pt x="38762" y="36654"/>
                  <a:pt x="38350" y="36654"/>
                  <a:pt x="38350" y="36872"/>
                </a:cubicBezTo>
                <a:cubicBezTo>
                  <a:pt x="38350" y="36872"/>
                  <a:pt x="37938" y="37090"/>
                  <a:pt x="38350" y="37090"/>
                </a:cubicBezTo>
                <a:cubicBezTo>
                  <a:pt x="39175" y="37090"/>
                  <a:pt x="39587" y="37090"/>
                  <a:pt x="39587" y="37090"/>
                </a:cubicBezTo>
                <a:cubicBezTo>
                  <a:pt x="39587" y="37090"/>
                  <a:pt x="40000" y="36654"/>
                  <a:pt x="40412" y="36872"/>
                </a:cubicBezTo>
                <a:cubicBezTo>
                  <a:pt x="40412" y="37090"/>
                  <a:pt x="40000" y="37090"/>
                  <a:pt x="39587" y="37309"/>
                </a:cubicBezTo>
                <a:cubicBezTo>
                  <a:pt x="39175" y="37527"/>
                  <a:pt x="39175" y="37527"/>
                  <a:pt x="39175" y="37745"/>
                </a:cubicBezTo>
                <a:cubicBezTo>
                  <a:pt x="39175" y="37963"/>
                  <a:pt x="38762" y="37963"/>
                  <a:pt x="38762" y="38181"/>
                </a:cubicBezTo>
                <a:cubicBezTo>
                  <a:pt x="38762" y="38400"/>
                  <a:pt x="37938" y="39272"/>
                  <a:pt x="39175" y="38618"/>
                </a:cubicBezTo>
                <a:cubicBezTo>
                  <a:pt x="40824" y="37963"/>
                  <a:pt x="40824" y="38181"/>
                  <a:pt x="40824" y="37963"/>
                </a:cubicBezTo>
                <a:cubicBezTo>
                  <a:pt x="40824" y="37745"/>
                  <a:pt x="40824" y="37745"/>
                  <a:pt x="41649" y="37527"/>
                </a:cubicBezTo>
                <a:cubicBezTo>
                  <a:pt x="42061" y="37309"/>
                  <a:pt x="42474" y="37309"/>
                  <a:pt x="42886" y="37309"/>
                </a:cubicBezTo>
                <a:cubicBezTo>
                  <a:pt x="42886" y="37090"/>
                  <a:pt x="43711" y="37090"/>
                  <a:pt x="43298" y="37309"/>
                </a:cubicBezTo>
                <a:cubicBezTo>
                  <a:pt x="42886" y="37527"/>
                  <a:pt x="42474" y="37309"/>
                  <a:pt x="42886" y="37527"/>
                </a:cubicBezTo>
                <a:cubicBezTo>
                  <a:pt x="43298" y="37745"/>
                  <a:pt x="43298" y="37963"/>
                  <a:pt x="43711" y="37963"/>
                </a:cubicBezTo>
                <a:cubicBezTo>
                  <a:pt x="44123" y="37963"/>
                  <a:pt x="44123" y="37963"/>
                  <a:pt x="44123" y="37963"/>
                </a:cubicBezTo>
                <a:cubicBezTo>
                  <a:pt x="44123" y="37963"/>
                  <a:pt x="43298" y="37963"/>
                  <a:pt x="42886" y="37963"/>
                </a:cubicBezTo>
                <a:cubicBezTo>
                  <a:pt x="42886" y="37963"/>
                  <a:pt x="42474" y="37963"/>
                  <a:pt x="42474" y="37963"/>
                </a:cubicBezTo>
                <a:cubicBezTo>
                  <a:pt x="42061" y="37963"/>
                  <a:pt x="42061" y="38181"/>
                  <a:pt x="42061" y="38181"/>
                </a:cubicBezTo>
                <a:cubicBezTo>
                  <a:pt x="41649" y="38400"/>
                  <a:pt x="41649" y="38400"/>
                  <a:pt x="41649" y="38400"/>
                </a:cubicBezTo>
                <a:cubicBezTo>
                  <a:pt x="41649" y="38400"/>
                  <a:pt x="42061" y="38618"/>
                  <a:pt x="42061" y="38836"/>
                </a:cubicBezTo>
                <a:cubicBezTo>
                  <a:pt x="42061" y="38836"/>
                  <a:pt x="42061" y="38836"/>
                  <a:pt x="41649" y="38836"/>
                </a:cubicBezTo>
                <a:cubicBezTo>
                  <a:pt x="41237" y="38836"/>
                  <a:pt x="41649" y="38618"/>
                  <a:pt x="40824" y="38836"/>
                </a:cubicBezTo>
                <a:cubicBezTo>
                  <a:pt x="40000" y="38836"/>
                  <a:pt x="40412" y="38400"/>
                  <a:pt x="40000" y="39054"/>
                </a:cubicBezTo>
                <a:cubicBezTo>
                  <a:pt x="39587" y="39709"/>
                  <a:pt x="39175" y="39709"/>
                  <a:pt x="39175" y="39709"/>
                </a:cubicBezTo>
                <a:cubicBezTo>
                  <a:pt x="39175" y="39709"/>
                  <a:pt x="39175" y="39709"/>
                  <a:pt x="39175" y="39927"/>
                </a:cubicBezTo>
                <a:cubicBezTo>
                  <a:pt x="39175" y="39927"/>
                  <a:pt x="39587" y="40145"/>
                  <a:pt x="40000" y="40363"/>
                </a:cubicBezTo>
                <a:cubicBezTo>
                  <a:pt x="40824" y="40581"/>
                  <a:pt x="41237" y="40800"/>
                  <a:pt x="41237" y="40800"/>
                </a:cubicBezTo>
                <a:cubicBezTo>
                  <a:pt x="41237" y="40800"/>
                  <a:pt x="40824" y="40800"/>
                  <a:pt x="40412" y="40800"/>
                </a:cubicBezTo>
                <a:cubicBezTo>
                  <a:pt x="39587" y="41018"/>
                  <a:pt x="39175" y="41018"/>
                  <a:pt x="38762" y="41236"/>
                </a:cubicBezTo>
                <a:cubicBezTo>
                  <a:pt x="38762" y="41236"/>
                  <a:pt x="38350" y="41454"/>
                  <a:pt x="37938" y="41454"/>
                </a:cubicBezTo>
                <a:cubicBezTo>
                  <a:pt x="37525" y="41454"/>
                  <a:pt x="36288" y="41236"/>
                  <a:pt x="35876" y="41454"/>
                </a:cubicBezTo>
                <a:cubicBezTo>
                  <a:pt x="35463" y="41454"/>
                  <a:pt x="35051" y="41454"/>
                  <a:pt x="34639" y="41672"/>
                </a:cubicBezTo>
                <a:cubicBezTo>
                  <a:pt x="34639" y="41672"/>
                  <a:pt x="34639" y="41890"/>
                  <a:pt x="34639" y="41890"/>
                </a:cubicBezTo>
                <a:cubicBezTo>
                  <a:pt x="34639" y="41890"/>
                  <a:pt x="34226" y="42109"/>
                  <a:pt x="34639" y="42109"/>
                </a:cubicBezTo>
                <a:cubicBezTo>
                  <a:pt x="35051" y="42109"/>
                  <a:pt x="36701" y="42109"/>
                  <a:pt x="36701" y="42109"/>
                </a:cubicBezTo>
                <a:cubicBezTo>
                  <a:pt x="37113" y="42109"/>
                  <a:pt x="37113" y="42327"/>
                  <a:pt x="37113" y="42327"/>
                </a:cubicBezTo>
                <a:cubicBezTo>
                  <a:pt x="36288" y="42327"/>
                  <a:pt x="36288" y="42327"/>
                  <a:pt x="36288" y="42327"/>
                </a:cubicBezTo>
                <a:cubicBezTo>
                  <a:pt x="36288" y="42327"/>
                  <a:pt x="35463" y="42327"/>
                  <a:pt x="35051" y="42327"/>
                </a:cubicBezTo>
                <a:cubicBezTo>
                  <a:pt x="35051" y="42327"/>
                  <a:pt x="33814" y="42545"/>
                  <a:pt x="33814" y="42545"/>
                </a:cubicBezTo>
                <a:cubicBezTo>
                  <a:pt x="33814" y="42545"/>
                  <a:pt x="32989" y="42981"/>
                  <a:pt x="32989" y="43200"/>
                </a:cubicBezTo>
                <a:cubicBezTo>
                  <a:pt x="32989" y="43200"/>
                  <a:pt x="32989" y="43418"/>
                  <a:pt x="33402" y="43854"/>
                </a:cubicBezTo>
                <a:cubicBezTo>
                  <a:pt x="34226" y="44072"/>
                  <a:pt x="34226" y="44290"/>
                  <a:pt x="34226" y="44509"/>
                </a:cubicBezTo>
                <a:cubicBezTo>
                  <a:pt x="34226" y="44509"/>
                  <a:pt x="34226" y="44509"/>
                  <a:pt x="34226" y="44727"/>
                </a:cubicBezTo>
                <a:cubicBezTo>
                  <a:pt x="33814" y="44727"/>
                  <a:pt x="32989" y="45163"/>
                  <a:pt x="32989" y="45163"/>
                </a:cubicBezTo>
                <a:cubicBezTo>
                  <a:pt x="32989" y="45163"/>
                  <a:pt x="32989" y="45163"/>
                  <a:pt x="32989" y="45600"/>
                </a:cubicBezTo>
                <a:cubicBezTo>
                  <a:pt x="32577" y="45818"/>
                  <a:pt x="31752" y="46472"/>
                  <a:pt x="32577" y="46472"/>
                </a:cubicBezTo>
                <a:cubicBezTo>
                  <a:pt x="33402" y="46690"/>
                  <a:pt x="32989" y="46909"/>
                  <a:pt x="33814" y="46690"/>
                </a:cubicBezTo>
                <a:cubicBezTo>
                  <a:pt x="35051" y="46472"/>
                  <a:pt x="33814" y="46254"/>
                  <a:pt x="35463" y="46472"/>
                </a:cubicBezTo>
                <a:cubicBezTo>
                  <a:pt x="37113" y="46690"/>
                  <a:pt x="37525" y="46472"/>
                  <a:pt x="37938" y="46472"/>
                </a:cubicBezTo>
                <a:cubicBezTo>
                  <a:pt x="38350" y="46254"/>
                  <a:pt x="38350" y="46254"/>
                  <a:pt x="38762" y="46036"/>
                </a:cubicBezTo>
                <a:cubicBezTo>
                  <a:pt x="38762" y="46036"/>
                  <a:pt x="37938" y="45818"/>
                  <a:pt x="39175" y="45818"/>
                </a:cubicBezTo>
                <a:cubicBezTo>
                  <a:pt x="40412" y="45600"/>
                  <a:pt x="40412" y="45600"/>
                  <a:pt x="40412" y="45600"/>
                </a:cubicBezTo>
                <a:cubicBezTo>
                  <a:pt x="40412" y="45600"/>
                  <a:pt x="39587" y="44945"/>
                  <a:pt x="40412" y="45381"/>
                </a:cubicBezTo>
                <a:cubicBezTo>
                  <a:pt x="41649" y="45818"/>
                  <a:pt x="41649" y="46036"/>
                  <a:pt x="41649" y="46036"/>
                </a:cubicBezTo>
                <a:cubicBezTo>
                  <a:pt x="40824" y="46472"/>
                  <a:pt x="40824" y="46472"/>
                  <a:pt x="40824" y="46472"/>
                </a:cubicBezTo>
                <a:cubicBezTo>
                  <a:pt x="40824" y="46690"/>
                  <a:pt x="40824" y="46690"/>
                  <a:pt x="40824" y="46690"/>
                </a:cubicBezTo>
                <a:cubicBezTo>
                  <a:pt x="40824" y="46690"/>
                  <a:pt x="40000" y="46690"/>
                  <a:pt x="39587" y="47127"/>
                </a:cubicBezTo>
                <a:cubicBezTo>
                  <a:pt x="39175" y="47563"/>
                  <a:pt x="37938" y="48218"/>
                  <a:pt x="37938" y="48436"/>
                </a:cubicBezTo>
                <a:cubicBezTo>
                  <a:pt x="37938" y="48436"/>
                  <a:pt x="38350" y="48218"/>
                  <a:pt x="37525" y="48654"/>
                </a:cubicBezTo>
                <a:cubicBezTo>
                  <a:pt x="36288" y="49090"/>
                  <a:pt x="35876" y="49090"/>
                  <a:pt x="35051" y="49309"/>
                </a:cubicBezTo>
                <a:cubicBezTo>
                  <a:pt x="34639" y="49745"/>
                  <a:pt x="34639" y="49527"/>
                  <a:pt x="34226" y="49745"/>
                </a:cubicBezTo>
                <a:cubicBezTo>
                  <a:pt x="34226" y="49963"/>
                  <a:pt x="33814" y="50181"/>
                  <a:pt x="33814" y="50181"/>
                </a:cubicBezTo>
                <a:cubicBezTo>
                  <a:pt x="33402" y="50618"/>
                  <a:pt x="33402" y="50618"/>
                  <a:pt x="33402" y="50618"/>
                </a:cubicBezTo>
                <a:cubicBezTo>
                  <a:pt x="32164" y="50836"/>
                  <a:pt x="32164" y="50836"/>
                  <a:pt x="32164" y="50836"/>
                </a:cubicBezTo>
                <a:cubicBezTo>
                  <a:pt x="30927" y="50618"/>
                  <a:pt x="30927" y="50618"/>
                  <a:pt x="30927" y="50618"/>
                </a:cubicBezTo>
                <a:cubicBezTo>
                  <a:pt x="30103" y="51054"/>
                  <a:pt x="30103" y="51054"/>
                  <a:pt x="30103" y="51054"/>
                </a:cubicBezTo>
                <a:cubicBezTo>
                  <a:pt x="30103" y="51054"/>
                  <a:pt x="28865" y="50836"/>
                  <a:pt x="28453" y="50836"/>
                </a:cubicBezTo>
                <a:cubicBezTo>
                  <a:pt x="28041" y="51054"/>
                  <a:pt x="27628" y="51272"/>
                  <a:pt x="27628" y="51272"/>
                </a:cubicBezTo>
                <a:cubicBezTo>
                  <a:pt x="27628" y="51272"/>
                  <a:pt x="27216" y="51272"/>
                  <a:pt x="27216" y="51709"/>
                </a:cubicBezTo>
                <a:cubicBezTo>
                  <a:pt x="27216" y="51927"/>
                  <a:pt x="26804" y="52581"/>
                  <a:pt x="26804" y="52581"/>
                </a:cubicBezTo>
                <a:cubicBezTo>
                  <a:pt x="25979" y="53018"/>
                  <a:pt x="25979" y="53018"/>
                  <a:pt x="25979" y="53018"/>
                </a:cubicBezTo>
                <a:cubicBezTo>
                  <a:pt x="25979" y="53018"/>
                  <a:pt x="25567" y="53454"/>
                  <a:pt x="26391" y="53236"/>
                </a:cubicBezTo>
                <a:cubicBezTo>
                  <a:pt x="27216" y="53018"/>
                  <a:pt x="27628" y="52800"/>
                  <a:pt x="28041" y="52581"/>
                </a:cubicBezTo>
                <a:cubicBezTo>
                  <a:pt x="28041" y="52581"/>
                  <a:pt x="28865" y="52363"/>
                  <a:pt x="28865" y="52363"/>
                </a:cubicBezTo>
                <a:cubicBezTo>
                  <a:pt x="28865" y="52800"/>
                  <a:pt x="28865" y="52800"/>
                  <a:pt x="28865" y="52800"/>
                </a:cubicBezTo>
                <a:cubicBezTo>
                  <a:pt x="28453" y="53672"/>
                  <a:pt x="28453" y="53672"/>
                  <a:pt x="28453" y="53672"/>
                </a:cubicBezTo>
                <a:cubicBezTo>
                  <a:pt x="28041" y="53890"/>
                  <a:pt x="28041" y="53890"/>
                  <a:pt x="28041" y="53890"/>
                </a:cubicBezTo>
                <a:cubicBezTo>
                  <a:pt x="27628" y="54109"/>
                  <a:pt x="27628" y="54109"/>
                  <a:pt x="27628" y="54109"/>
                </a:cubicBezTo>
                <a:cubicBezTo>
                  <a:pt x="27628" y="54109"/>
                  <a:pt x="26804" y="54981"/>
                  <a:pt x="27628" y="54981"/>
                </a:cubicBezTo>
                <a:cubicBezTo>
                  <a:pt x="28453" y="54763"/>
                  <a:pt x="28041" y="54763"/>
                  <a:pt x="28865" y="54545"/>
                </a:cubicBezTo>
                <a:cubicBezTo>
                  <a:pt x="29690" y="54545"/>
                  <a:pt x="29278" y="54327"/>
                  <a:pt x="30927" y="54109"/>
                </a:cubicBezTo>
                <a:cubicBezTo>
                  <a:pt x="32164" y="54109"/>
                  <a:pt x="32164" y="53672"/>
                  <a:pt x="32164" y="53454"/>
                </a:cubicBezTo>
                <a:cubicBezTo>
                  <a:pt x="32164" y="53454"/>
                  <a:pt x="32164" y="53236"/>
                  <a:pt x="32164" y="53018"/>
                </a:cubicBezTo>
                <a:cubicBezTo>
                  <a:pt x="32164" y="52800"/>
                  <a:pt x="31340" y="52581"/>
                  <a:pt x="32577" y="52363"/>
                </a:cubicBezTo>
                <a:cubicBezTo>
                  <a:pt x="33402" y="52363"/>
                  <a:pt x="32989" y="52581"/>
                  <a:pt x="33402" y="52363"/>
                </a:cubicBezTo>
                <a:cubicBezTo>
                  <a:pt x="33814" y="52145"/>
                  <a:pt x="33814" y="52581"/>
                  <a:pt x="33814" y="51927"/>
                </a:cubicBezTo>
                <a:cubicBezTo>
                  <a:pt x="33814" y="51490"/>
                  <a:pt x="33814" y="51490"/>
                  <a:pt x="34639" y="51272"/>
                </a:cubicBezTo>
                <a:cubicBezTo>
                  <a:pt x="35463" y="50836"/>
                  <a:pt x="35051" y="51054"/>
                  <a:pt x="35463" y="50836"/>
                </a:cubicBezTo>
                <a:cubicBezTo>
                  <a:pt x="35876" y="50618"/>
                  <a:pt x="35463" y="50618"/>
                  <a:pt x="35876" y="50400"/>
                </a:cubicBezTo>
                <a:cubicBezTo>
                  <a:pt x="36701" y="50181"/>
                  <a:pt x="36701" y="50181"/>
                  <a:pt x="36701" y="50181"/>
                </a:cubicBezTo>
                <a:cubicBezTo>
                  <a:pt x="36701" y="49963"/>
                  <a:pt x="37938" y="49527"/>
                  <a:pt x="37938" y="49527"/>
                </a:cubicBezTo>
                <a:cubicBezTo>
                  <a:pt x="37938" y="49090"/>
                  <a:pt x="37938" y="49090"/>
                  <a:pt x="37938" y="49090"/>
                </a:cubicBezTo>
                <a:cubicBezTo>
                  <a:pt x="39587" y="48654"/>
                  <a:pt x="39587" y="48654"/>
                  <a:pt x="39587" y="48654"/>
                </a:cubicBezTo>
                <a:cubicBezTo>
                  <a:pt x="39587" y="48654"/>
                  <a:pt x="40000" y="48436"/>
                  <a:pt x="40000" y="48654"/>
                </a:cubicBezTo>
                <a:cubicBezTo>
                  <a:pt x="39587" y="48872"/>
                  <a:pt x="39175" y="49309"/>
                  <a:pt x="39175" y="49309"/>
                </a:cubicBezTo>
                <a:cubicBezTo>
                  <a:pt x="39175" y="49745"/>
                  <a:pt x="39175" y="49745"/>
                  <a:pt x="39175" y="49745"/>
                </a:cubicBezTo>
                <a:cubicBezTo>
                  <a:pt x="37938" y="50181"/>
                  <a:pt x="37938" y="50181"/>
                  <a:pt x="37938" y="50181"/>
                </a:cubicBezTo>
                <a:cubicBezTo>
                  <a:pt x="37938" y="50181"/>
                  <a:pt x="38762" y="50400"/>
                  <a:pt x="38350" y="50618"/>
                </a:cubicBezTo>
                <a:cubicBezTo>
                  <a:pt x="37938" y="50836"/>
                  <a:pt x="37113" y="51054"/>
                  <a:pt x="37113" y="51054"/>
                </a:cubicBezTo>
                <a:cubicBezTo>
                  <a:pt x="37113" y="51490"/>
                  <a:pt x="37113" y="51490"/>
                  <a:pt x="37113" y="51490"/>
                </a:cubicBezTo>
                <a:cubicBezTo>
                  <a:pt x="37525" y="51709"/>
                  <a:pt x="37525" y="51709"/>
                  <a:pt x="37525" y="51709"/>
                </a:cubicBezTo>
                <a:cubicBezTo>
                  <a:pt x="36701" y="52581"/>
                  <a:pt x="36701" y="52581"/>
                  <a:pt x="36701" y="52581"/>
                </a:cubicBezTo>
                <a:cubicBezTo>
                  <a:pt x="37525" y="53018"/>
                  <a:pt x="37525" y="53018"/>
                  <a:pt x="37525" y="53018"/>
                </a:cubicBezTo>
                <a:cubicBezTo>
                  <a:pt x="37938" y="53454"/>
                  <a:pt x="37938" y="53454"/>
                  <a:pt x="37938" y="53454"/>
                </a:cubicBezTo>
                <a:cubicBezTo>
                  <a:pt x="37938" y="53454"/>
                  <a:pt x="37525" y="53672"/>
                  <a:pt x="37113" y="53890"/>
                </a:cubicBezTo>
                <a:cubicBezTo>
                  <a:pt x="36701" y="53890"/>
                  <a:pt x="35876" y="54545"/>
                  <a:pt x="35876" y="54545"/>
                </a:cubicBezTo>
                <a:cubicBezTo>
                  <a:pt x="35051" y="55200"/>
                  <a:pt x="35051" y="55200"/>
                  <a:pt x="35051" y="55200"/>
                </a:cubicBezTo>
                <a:cubicBezTo>
                  <a:pt x="34226" y="55854"/>
                  <a:pt x="34226" y="55854"/>
                  <a:pt x="34226" y="55854"/>
                </a:cubicBezTo>
                <a:cubicBezTo>
                  <a:pt x="34226" y="56509"/>
                  <a:pt x="34226" y="56509"/>
                  <a:pt x="34226" y="56509"/>
                </a:cubicBezTo>
                <a:cubicBezTo>
                  <a:pt x="33814" y="57381"/>
                  <a:pt x="33814" y="57381"/>
                  <a:pt x="33814" y="57381"/>
                </a:cubicBezTo>
                <a:cubicBezTo>
                  <a:pt x="32989" y="57600"/>
                  <a:pt x="32989" y="57600"/>
                  <a:pt x="32989" y="57600"/>
                </a:cubicBezTo>
                <a:cubicBezTo>
                  <a:pt x="32989" y="57600"/>
                  <a:pt x="32577" y="58254"/>
                  <a:pt x="33402" y="58254"/>
                </a:cubicBezTo>
                <a:cubicBezTo>
                  <a:pt x="34226" y="58472"/>
                  <a:pt x="34226" y="58472"/>
                  <a:pt x="34639" y="58472"/>
                </a:cubicBezTo>
                <a:cubicBezTo>
                  <a:pt x="35463" y="58472"/>
                  <a:pt x="35051" y="58472"/>
                  <a:pt x="35463" y="58472"/>
                </a:cubicBezTo>
                <a:cubicBezTo>
                  <a:pt x="35876" y="58472"/>
                  <a:pt x="36701" y="58472"/>
                  <a:pt x="36701" y="58036"/>
                </a:cubicBezTo>
                <a:cubicBezTo>
                  <a:pt x="36701" y="57600"/>
                  <a:pt x="36701" y="57163"/>
                  <a:pt x="36701" y="56945"/>
                </a:cubicBezTo>
                <a:cubicBezTo>
                  <a:pt x="36701" y="56945"/>
                  <a:pt x="37525" y="56290"/>
                  <a:pt x="37525" y="56290"/>
                </a:cubicBezTo>
                <a:cubicBezTo>
                  <a:pt x="37525" y="55418"/>
                  <a:pt x="37525" y="55418"/>
                  <a:pt x="37525" y="55418"/>
                </a:cubicBezTo>
                <a:cubicBezTo>
                  <a:pt x="37525" y="55418"/>
                  <a:pt x="37525" y="55200"/>
                  <a:pt x="38350" y="54763"/>
                </a:cubicBezTo>
                <a:cubicBezTo>
                  <a:pt x="39175" y="54545"/>
                  <a:pt x="38762" y="54545"/>
                  <a:pt x="39175" y="54545"/>
                </a:cubicBezTo>
                <a:cubicBezTo>
                  <a:pt x="39587" y="54327"/>
                  <a:pt x="39587" y="54109"/>
                  <a:pt x="39587" y="53890"/>
                </a:cubicBezTo>
                <a:cubicBezTo>
                  <a:pt x="40000" y="53672"/>
                  <a:pt x="40000" y="53672"/>
                  <a:pt x="40000" y="53672"/>
                </a:cubicBezTo>
                <a:cubicBezTo>
                  <a:pt x="40412" y="53236"/>
                  <a:pt x="40412" y="53236"/>
                  <a:pt x="40412" y="53236"/>
                </a:cubicBezTo>
                <a:cubicBezTo>
                  <a:pt x="40412" y="51490"/>
                  <a:pt x="40412" y="51490"/>
                  <a:pt x="40412" y="51490"/>
                </a:cubicBezTo>
                <a:cubicBezTo>
                  <a:pt x="40412" y="51490"/>
                  <a:pt x="40412" y="51054"/>
                  <a:pt x="40824" y="51054"/>
                </a:cubicBezTo>
                <a:cubicBezTo>
                  <a:pt x="41237" y="51054"/>
                  <a:pt x="41649" y="51054"/>
                  <a:pt x="41649" y="51054"/>
                </a:cubicBezTo>
                <a:cubicBezTo>
                  <a:pt x="41649" y="51054"/>
                  <a:pt x="41649" y="51272"/>
                  <a:pt x="41649" y="51709"/>
                </a:cubicBezTo>
                <a:cubicBezTo>
                  <a:pt x="41237" y="52145"/>
                  <a:pt x="41649" y="52800"/>
                  <a:pt x="41649" y="52800"/>
                </a:cubicBezTo>
                <a:cubicBezTo>
                  <a:pt x="44536" y="54109"/>
                  <a:pt x="44536" y="54109"/>
                  <a:pt x="44536" y="54109"/>
                </a:cubicBezTo>
                <a:cubicBezTo>
                  <a:pt x="44536" y="54109"/>
                  <a:pt x="45773" y="55200"/>
                  <a:pt x="45773" y="55418"/>
                </a:cubicBezTo>
                <a:cubicBezTo>
                  <a:pt x="45773" y="55418"/>
                  <a:pt x="47835" y="56290"/>
                  <a:pt x="47835" y="56290"/>
                </a:cubicBezTo>
                <a:cubicBezTo>
                  <a:pt x="47835" y="56290"/>
                  <a:pt x="48247" y="56509"/>
                  <a:pt x="47835" y="56727"/>
                </a:cubicBezTo>
                <a:cubicBezTo>
                  <a:pt x="47835" y="56945"/>
                  <a:pt x="48247" y="57163"/>
                  <a:pt x="48247" y="57381"/>
                </a:cubicBezTo>
                <a:cubicBezTo>
                  <a:pt x="47835" y="57600"/>
                  <a:pt x="47422" y="58254"/>
                  <a:pt x="47422" y="58254"/>
                </a:cubicBezTo>
                <a:cubicBezTo>
                  <a:pt x="46597" y="58472"/>
                  <a:pt x="46597" y="58472"/>
                  <a:pt x="46597" y="58472"/>
                </a:cubicBezTo>
                <a:cubicBezTo>
                  <a:pt x="45360" y="59127"/>
                  <a:pt x="45360" y="59127"/>
                  <a:pt x="45360" y="59127"/>
                </a:cubicBezTo>
                <a:cubicBezTo>
                  <a:pt x="44948" y="60000"/>
                  <a:pt x="44948" y="60000"/>
                  <a:pt x="44948" y="60000"/>
                </a:cubicBezTo>
                <a:cubicBezTo>
                  <a:pt x="44123" y="60654"/>
                  <a:pt x="44123" y="60654"/>
                  <a:pt x="44123" y="60654"/>
                </a:cubicBezTo>
                <a:cubicBezTo>
                  <a:pt x="42474" y="61090"/>
                  <a:pt x="42474" y="61090"/>
                  <a:pt x="42474" y="61090"/>
                </a:cubicBezTo>
                <a:cubicBezTo>
                  <a:pt x="40412" y="62181"/>
                  <a:pt x="40412" y="62181"/>
                  <a:pt x="40412" y="62181"/>
                </a:cubicBezTo>
                <a:cubicBezTo>
                  <a:pt x="39587" y="63054"/>
                  <a:pt x="39587" y="63054"/>
                  <a:pt x="39587" y="63054"/>
                </a:cubicBezTo>
                <a:cubicBezTo>
                  <a:pt x="38350" y="63927"/>
                  <a:pt x="38350" y="63927"/>
                  <a:pt x="38350" y="63927"/>
                </a:cubicBezTo>
                <a:cubicBezTo>
                  <a:pt x="38350" y="64581"/>
                  <a:pt x="38350" y="64581"/>
                  <a:pt x="38350" y="64581"/>
                </a:cubicBezTo>
                <a:cubicBezTo>
                  <a:pt x="38350" y="64581"/>
                  <a:pt x="39175" y="65454"/>
                  <a:pt x="39587" y="65454"/>
                </a:cubicBezTo>
                <a:cubicBezTo>
                  <a:pt x="39587" y="65454"/>
                  <a:pt x="40000" y="65672"/>
                  <a:pt x="40000" y="65672"/>
                </a:cubicBezTo>
                <a:cubicBezTo>
                  <a:pt x="40412" y="66763"/>
                  <a:pt x="40412" y="66763"/>
                  <a:pt x="40412" y="66763"/>
                </a:cubicBezTo>
                <a:cubicBezTo>
                  <a:pt x="40412" y="66763"/>
                  <a:pt x="40412" y="67418"/>
                  <a:pt x="40824" y="67418"/>
                </a:cubicBezTo>
                <a:cubicBezTo>
                  <a:pt x="41237" y="67200"/>
                  <a:pt x="41649" y="66545"/>
                  <a:pt x="41649" y="66545"/>
                </a:cubicBezTo>
                <a:cubicBezTo>
                  <a:pt x="41649" y="66545"/>
                  <a:pt x="40824" y="66109"/>
                  <a:pt x="40824" y="65672"/>
                </a:cubicBezTo>
                <a:cubicBezTo>
                  <a:pt x="40824" y="65236"/>
                  <a:pt x="41649" y="64581"/>
                  <a:pt x="41649" y="64581"/>
                </a:cubicBezTo>
                <a:cubicBezTo>
                  <a:pt x="42474" y="64363"/>
                  <a:pt x="42474" y="64363"/>
                  <a:pt x="42474" y="64363"/>
                </a:cubicBezTo>
                <a:cubicBezTo>
                  <a:pt x="42474" y="64363"/>
                  <a:pt x="42061" y="64363"/>
                  <a:pt x="42474" y="64581"/>
                </a:cubicBezTo>
                <a:cubicBezTo>
                  <a:pt x="42886" y="65018"/>
                  <a:pt x="42886" y="64800"/>
                  <a:pt x="43298" y="65018"/>
                </a:cubicBezTo>
                <a:cubicBezTo>
                  <a:pt x="43298" y="65236"/>
                  <a:pt x="44536" y="65890"/>
                  <a:pt x="44536" y="65890"/>
                </a:cubicBezTo>
                <a:cubicBezTo>
                  <a:pt x="44536" y="65890"/>
                  <a:pt x="45773" y="66545"/>
                  <a:pt x="46185" y="66763"/>
                </a:cubicBezTo>
                <a:cubicBezTo>
                  <a:pt x="46597" y="66981"/>
                  <a:pt x="47010" y="67418"/>
                  <a:pt x="47422" y="67418"/>
                </a:cubicBezTo>
                <a:cubicBezTo>
                  <a:pt x="47835" y="67200"/>
                  <a:pt x="48247" y="67418"/>
                  <a:pt x="48247" y="66981"/>
                </a:cubicBezTo>
                <a:cubicBezTo>
                  <a:pt x="48247" y="66545"/>
                  <a:pt x="48659" y="66545"/>
                  <a:pt x="48659" y="66109"/>
                </a:cubicBezTo>
                <a:cubicBezTo>
                  <a:pt x="48247" y="65890"/>
                  <a:pt x="48247" y="65236"/>
                  <a:pt x="48247" y="65236"/>
                </a:cubicBezTo>
                <a:cubicBezTo>
                  <a:pt x="48247" y="65236"/>
                  <a:pt x="48247" y="65018"/>
                  <a:pt x="48659" y="65018"/>
                </a:cubicBezTo>
                <a:cubicBezTo>
                  <a:pt x="49484" y="65018"/>
                  <a:pt x="49484" y="65454"/>
                  <a:pt x="49484" y="65454"/>
                </a:cubicBezTo>
                <a:cubicBezTo>
                  <a:pt x="49484" y="65454"/>
                  <a:pt x="49896" y="66109"/>
                  <a:pt x="50309" y="66327"/>
                </a:cubicBezTo>
                <a:cubicBezTo>
                  <a:pt x="50721" y="66327"/>
                  <a:pt x="51134" y="66327"/>
                  <a:pt x="51546" y="66545"/>
                </a:cubicBezTo>
                <a:cubicBezTo>
                  <a:pt x="51958" y="66981"/>
                  <a:pt x="54020" y="67200"/>
                  <a:pt x="54020" y="67200"/>
                </a:cubicBezTo>
                <a:cubicBezTo>
                  <a:pt x="54020" y="67200"/>
                  <a:pt x="54432" y="66981"/>
                  <a:pt x="54845" y="66763"/>
                </a:cubicBezTo>
                <a:cubicBezTo>
                  <a:pt x="54845" y="66545"/>
                  <a:pt x="55670" y="66545"/>
                  <a:pt x="55670" y="66545"/>
                </a:cubicBezTo>
                <a:cubicBezTo>
                  <a:pt x="55670" y="66545"/>
                  <a:pt x="55257" y="66109"/>
                  <a:pt x="56494" y="66327"/>
                </a:cubicBezTo>
                <a:cubicBezTo>
                  <a:pt x="57319" y="66327"/>
                  <a:pt x="57731" y="66545"/>
                  <a:pt x="57731" y="66327"/>
                </a:cubicBezTo>
                <a:cubicBezTo>
                  <a:pt x="58144" y="66109"/>
                  <a:pt x="58969" y="65236"/>
                  <a:pt x="58969" y="65236"/>
                </a:cubicBezTo>
                <a:cubicBezTo>
                  <a:pt x="58969" y="65236"/>
                  <a:pt x="58556" y="64581"/>
                  <a:pt x="59793" y="64800"/>
                </a:cubicBezTo>
                <a:cubicBezTo>
                  <a:pt x="60618" y="65236"/>
                  <a:pt x="65154" y="65672"/>
                  <a:pt x="65154" y="65672"/>
                </a:cubicBezTo>
                <a:cubicBezTo>
                  <a:pt x="64742" y="66109"/>
                  <a:pt x="64742" y="66109"/>
                  <a:pt x="64742" y="66109"/>
                </a:cubicBezTo>
                <a:cubicBezTo>
                  <a:pt x="63092" y="65890"/>
                  <a:pt x="63092" y="65890"/>
                  <a:pt x="63092" y="65890"/>
                </a:cubicBezTo>
                <a:cubicBezTo>
                  <a:pt x="61855" y="66109"/>
                  <a:pt x="61855" y="66109"/>
                  <a:pt x="61855" y="66109"/>
                </a:cubicBezTo>
                <a:cubicBezTo>
                  <a:pt x="61855" y="66109"/>
                  <a:pt x="61443" y="66109"/>
                  <a:pt x="61030" y="66545"/>
                </a:cubicBezTo>
                <a:cubicBezTo>
                  <a:pt x="61030" y="66763"/>
                  <a:pt x="61030" y="66981"/>
                  <a:pt x="60618" y="67200"/>
                </a:cubicBezTo>
                <a:cubicBezTo>
                  <a:pt x="60618" y="67418"/>
                  <a:pt x="60206" y="67636"/>
                  <a:pt x="59793" y="67636"/>
                </a:cubicBezTo>
                <a:cubicBezTo>
                  <a:pt x="59793" y="67854"/>
                  <a:pt x="58144" y="68509"/>
                  <a:pt x="58144" y="68509"/>
                </a:cubicBezTo>
                <a:cubicBezTo>
                  <a:pt x="57319" y="69163"/>
                  <a:pt x="57319" y="69163"/>
                  <a:pt x="57319" y="69163"/>
                </a:cubicBezTo>
                <a:cubicBezTo>
                  <a:pt x="56494" y="70254"/>
                  <a:pt x="56494" y="70254"/>
                  <a:pt x="56494" y="70254"/>
                </a:cubicBezTo>
                <a:cubicBezTo>
                  <a:pt x="56494" y="70254"/>
                  <a:pt x="56494" y="71127"/>
                  <a:pt x="56907" y="71127"/>
                </a:cubicBezTo>
                <a:cubicBezTo>
                  <a:pt x="57319" y="71345"/>
                  <a:pt x="58144" y="72000"/>
                  <a:pt x="58144" y="72000"/>
                </a:cubicBezTo>
                <a:cubicBezTo>
                  <a:pt x="58144" y="72000"/>
                  <a:pt x="58144" y="72436"/>
                  <a:pt x="58144" y="72654"/>
                </a:cubicBezTo>
                <a:cubicBezTo>
                  <a:pt x="58144" y="72872"/>
                  <a:pt x="58144" y="73090"/>
                  <a:pt x="58556" y="73527"/>
                </a:cubicBezTo>
                <a:cubicBezTo>
                  <a:pt x="58969" y="73745"/>
                  <a:pt x="59381" y="74618"/>
                  <a:pt x="59381" y="74618"/>
                </a:cubicBezTo>
                <a:cubicBezTo>
                  <a:pt x="59793" y="74618"/>
                  <a:pt x="59793" y="74618"/>
                  <a:pt x="59793" y="74618"/>
                </a:cubicBezTo>
                <a:cubicBezTo>
                  <a:pt x="59793" y="75272"/>
                  <a:pt x="59793" y="75272"/>
                  <a:pt x="59793" y="75272"/>
                </a:cubicBezTo>
                <a:cubicBezTo>
                  <a:pt x="59793" y="75272"/>
                  <a:pt x="59793" y="75927"/>
                  <a:pt x="60206" y="75927"/>
                </a:cubicBezTo>
                <a:cubicBezTo>
                  <a:pt x="61030" y="75927"/>
                  <a:pt x="62268" y="75490"/>
                  <a:pt x="62268" y="75490"/>
                </a:cubicBezTo>
                <a:cubicBezTo>
                  <a:pt x="65567" y="75054"/>
                  <a:pt x="65567" y="75054"/>
                  <a:pt x="65567" y="75054"/>
                </a:cubicBezTo>
                <a:cubicBezTo>
                  <a:pt x="65567" y="75054"/>
                  <a:pt x="65154" y="75927"/>
                  <a:pt x="65154" y="76145"/>
                </a:cubicBezTo>
                <a:cubicBezTo>
                  <a:pt x="65154" y="76363"/>
                  <a:pt x="64329" y="76363"/>
                  <a:pt x="63917" y="76581"/>
                </a:cubicBezTo>
                <a:cubicBezTo>
                  <a:pt x="63917" y="76800"/>
                  <a:pt x="63917" y="77018"/>
                  <a:pt x="63917" y="77018"/>
                </a:cubicBezTo>
                <a:cubicBezTo>
                  <a:pt x="63917" y="77018"/>
                  <a:pt x="63505" y="77672"/>
                  <a:pt x="63092" y="77672"/>
                </a:cubicBezTo>
                <a:cubicBezTo>
                  <a:pt x="62268" y="77672"/>
                  <a:pt x="61443" y="77890"/>
                  <a:pt x="61443" y="77890"/>
                </a:cubicBezTo>
                <a:cubicBezTo>
                  <a:pt x="61443" y="77890"/>
                  <a:pt x="61030" y="77454"/>
                  <a:pt x="61030" y="78109"/>
                </a:cubicBezTo>
                <a:cubicBezTo>
                  <a:pt x="60618" y="78545"/>
                  <a:pt x="60206" y="78981"/>
                  <a:pt x="60206" y="79200"/>
                </a:cubicBezTo>
                <a:cubicBezTo>
                  <a:pt x="60206" y="79418"/>
                  <a:pt x="59381" y="79636"/>
                  <a:pt x="60618" y="79854"/>
                </a:cubicBezTo>
                <a:cubicBezTo>
                  <a:pt x="61443" y="79854"/>
                  <a:pt x="61443" y="80509"/>
                  <a:pt x="61443" y="80509"/>
                </a:cubicBezTo>
                <a:cubicBezTo>
                  <a:pt x="61443" y="80509"/>
                  <a:pt x="60618" y="80945"/>
                  <a:pt x="60206" y="81163"/>
                </a:cubicBezTo>
                <a:cubicBezTo>
                  <a:pt x="59793" y="81381"/>
                  <a:pt x="59381" y="81163"/>
                  <a:pt x="59381" y="81381"/>
                </a:cubicBezTo>
                <a:cubicBezTo>
                  <a:pt x="59381" y="81600"/>
                  <a:pt x="60206" y="82690"/>
                  <a:pt x="60206" y="82690"/>
                </a:cubicBezTo>
                <a:cubicBezTo>
                  <a:pt x="60206" y="82690"/>
                  <a:pt x="60206" y="83345"/>
                  <a:pt x="59381" y="83345"/>
                </a:cubicBezTo>
                <a:cubicBezTo>
                  <a:pt x="58556" y="83345"/>
                  <a:pt x="58556" y="83345"/>
                  <a:pt x="58144" y="83345"/>
                </a:cubicBezTo>
                <a:cubicBezTo>
                  <a:pt x="57731" y="83345"/>
                  <a:pt x="57319" y="83345"/>
                  <a:pt x="57319" y="83345"/>
                </a:cubicBezTo>
                <a:cubicBezTo>
                  <a:pt x="57319" y="83345"/>
                  <a:pt x="57731" y="83563"/>
                  <a:pt x="57731" y="84000"/>
                </a:cubicBezTo>
                <a:cubicBezTo>
                  <a:pt x="57731" y="84436"/>
                  <a:pt x="57731" y="84872"/>
                  <a:pt x="57731" y="84872"/>
                </a:cubicBezTo>
                <a:cubicBezTo>
                  <a:pt x="56494" y="84654"/>
                  <a:pt x="56494" y="84654"/>
                  <a:pt x="56494" y="84654"/>
                </a:cubicBezTo>
                <a:cubicBezTo>
                  <a:pt x="55257" y="84000"/>
                  <a:pt x="55257" y="84000"/>
                  <a:pt x="55257" y="84000"/>
                </a:cubicBezTo>
                <a:cubicBezTo>
                  <a:pt x="55257" y="84000"/>
                  <a:pt x="54020" y="84000"/>
                  <a:pt x="53608" y="84000"/>
                </a:cubicBezTo>
                <a:cubicBezTo>
                  <a:pt x="53195" y="84218"/>
                  <a:pt x="51958" y="84218"/>
                  <a:pt x="51958" y="84218"/>
                </a:cubicBezTo>
                <a:cubicBezTo>
                  <a:pt x="51958" y="84218"/>
                  <a:pt x="49896" y="83781"/>
                  <a:pt x="49484" y="83563"/>
                </a:cubicBezTo>
                <a:cubicBezTo>
                  <a:pt x="49484" y="83345"/>
                  <a:pt x="49484" y="83345"/>
                  <a:pt x="49072" y="83563"/>
                </a:cubicBezTo>
                <a:cubicBezTo>
                  <a:pt x="49072" y="83563"/>
                  <a:pt x="49484" y="83563"/>
                  <a:pt x="49072" y="83563"/>
                </a:cubicBezTo>
                <a:cubicBezTo>
                  <a:pt x="48659" y="83781"/>
                  <a:pt x="49484" y="83781"/>
                  <a:pt x="47835" y="83781"/>
                </a:cubicBezTo>
                <a:cubicBezTo>
                  <a:pt x="46185" y="84000"/>
                  <a:pt x="44536" y="84218"/>
                  <a:pt x="44536" y="84218"/>
                </a:cubicBezTo>
                <a:cubicBezTo>
                  <a:pt x="44536" y="84218"/>
                  <a:pt x="45773" y="83563"/>
                  <a:pt x="45360" y="83345"/>
                </a:cubicBezTo>
                <a:cubicBezTo>
                  <a:pt x="44948" y="83127"/>
                  <a:pt x="45360" y="83345"/>
                  <a:pt x="44536" y="83127"/>
                </a:cubicBezTo>
                <a:cubicBezTo>
                  <a:pt x="44123" y="82909"/>
                  <a:pt x="43298" y="82472"/>
                  <a:pt x="43298" y="82254"/>
                </a:cubicBezTo>
                <a:cubicBezTo>
                  <a:pt x="43298" y="82036"/>
                  <a:pt x="43298" y="81600"/>
                  <a:pt x="42474" y="81600"/>
                </a:cubicBezTo>
                <a:cubicBezTo>
                  <a:pt x="42061" y="81600"/>
                  <a:pt x="41649" y="81163"/>
                  <a:pt x="40824" y="81600"/>
                </a:cubicBezTo>
                <a:cubicBezTo>
                  <a:pt x="40412" y="81818"/>
                  <a:pt x="40000" y="81818"/>
                  <a:pt x="40000" y="82036"/>
                </a:cubicBezTo>
                <a:cubicBezTo>
                  <a:pt x="39587" y="82254"/>
                  <a:pt x="37938" y="82472"/>
                  <a:pt x="37938" y="82472"/>
                </a:cubicBezTo>
                <a:cubicBezTo>
                  <a:pt x="37938" y="82472"/>
                  <a:pt x="39175" y="83345"/>
                  <a:pt x="39175" y="83563"/>
                </a:cubicBezTo>
                <a:cubicBezTo>
                  <a:pt x="39175" y="83781"/>
                  <a:pt x="40000" y="84654"/>
                  <a:pt x="40000" y="84654"/>
                </a:cubicBezTo>
                <a:cubicBezTo>
                  <a:pt x="42886" y="84654"/>
                  <a:pt x="42886" y="84654"/>
                  <a:pt x="42886" y="84654"/>
                </a:cubicBezTo>
                <a:cubicBezTo>
                  <a:pt x="42886" y="84654"/>
                  <a:pt x="40824" y="85090"/>
                  <a:pt x="40824" y="85527"/>
                </a:cubicBezTo>
                <a:cubicBezTo>
                  <a:pt x="40412" y="85745"/>
                  <a:pt x="40412" y="85963"/>
                  <a:pt x="40000" y="86181"/>
                </a:cubicBezTo>
                <a:cubicBezTo>
                  <a:pt x="39587" y="86400"/>
                  <a:pt x="39587" y="86618"/>
                  <a:pt x="38762" y="86836"/>
                </a:cubicBezTo>
                <a:cubicBezTo>
                  <a:pt x="37525" y="86836"/>
                  <a:pt x="36288" y="87054"/>
                  <a:pt x="35463" y="87272"/>
                </a:cubicBezTo>
                <a:cubicBezTo>
                  <a:pt x="35051" y="87490"/>
                  <a:pt x="34639" y="87490"/>
                  <a:pt x="34639" y="87709"/>
                </a:cubicBezTo>
                <a:cubicBezTo>
                  <a:pt x="34639" y="88145"/>
                  <a:pt x="32164" y="87927"/>
                  <a:pt x="34639" y="88363"/>
                </a:cubicBezTo>
                <a:cubicBezTo>
                  <a:pt x="37113" y="88581"/>
                  <a:pt x="37525" y="88800"/>
                  <a:pt x="37525" y="88800"/>
                </a:cubicBezTo>
                <a:cubicBezTo>
                  <a:pt x="37525" y="88800"/>
                  <a:pt x="38762" y="88145"/>
                  <a:pt x="39175" y="87927"/>
                </a:cubicBezTo>
                <a:cubicBezTo>
                  <a:pt x="40000" y="87490"/>
                  <a:pt x="40000" y="87490"/>
                  <a:pt x="41649" y="87490"/>
                </a:cubicBezTo>
                <a:cubicBezTo>
                  <a:pt x="43298" y="87709"/>
                  <a:pt x="43298" y="87490"/>
                  <a:pt x="43298" y="87709"/>
                </a:cubicBezTo>
                <a:cubicBezTo>
                  <a:pt x="43298" y="88145"/>
                  <a:pt x="43298" y="88363"/>
                  <a:pt x="43298" y="88800"/>
                </a:cubicBezTo>
                <a:cubicBezTo>
                  <a:pt x="42886" y="89236"/>
                  <a:pt x="42061" y="89454"/>
                  <a:pt x="42886" y="90109"/>
                </a:cubicBezTo>
                <a:cubicBezTo>
                  <a:pt x="43711" y="90545"/>
                  <a:pt x="42474" y="90981"/>
                  <a:pt x="42474" y="91200"/>
                </a:cubicBezTo>
                <a:cubicBezTo>
                  <a:pt x="42474" y="91200"/>
                  <a:pt x="41649" y="91854"/>
                  <a:pt x="42061" y="91854"/>
                </a:cubicBezTo>
                <a:cubicBezTo>
                  <a:pt x="42474" y="92072"/>
                  <a:pt x="42474" y="92072"/>
                  <a:pt x="42474" y="92072"/>
                </a:cubicBezTo>
                <a:cubicBezTo>
                  <a:pt x="42474" y="92072"/>
                  <a:pt x="41649" y="93163"/>
                  <a:pt x="41649" y="93381"/>
                </a:cubicBezTo>
                <a:cubicBezTo>
                  <a:pt x="41649" y="93381"/>
                  <a:pt x="40412" y="94690"/>
                  <a:pt x="40000" y="94690"/>
                </a:cubicBezTo>
                <a:cubicBezTo>
                  <a:pt x="39587" y="94909"/>
                  <a:pt x="40412" y="94909"/>
                  <a:pt x="37938" y="95345"/>
                </a:cubicBezTo>
                <a:cubicBezTo>
                  <a:pt x="35463" y="95563"/>
                  <a:pt x="34226" y="95781"/>
                  <a:pt x="34226" y="95781"/>
                </a:cubicBezTo>
                <a:cubicBezTo>
                  <a:pt x="32164" y="96218"/>
                  <a:pt x="32164" y="96218"/>
                  <a:pt x="32164" y="96218"/>
                </a:cubicBezTo>
                <a:cubicBezTo>
                  <a:pt x="30515" y="96872"/>
                  <a:pt x="30515" y="96872"/>
                  <a:pt x="30515" y="96872"/>
                </a:cubicBezTo>
                <a:cubicBezTo>
                  <a:pt x="29278" y="96872"/>
                  <a:pt x="29278" y="96872"/>
                  <a:pt x="29278" y="96872"/>
                </a:cubicBezTo>
                <a:cubicBezTo>
                  <a:pt x="27216" y="96654"/>
                  <a:pt x="27216" y="96654"/>
                  <a:pt x="27216" y="96654"/>
                </a:cubicBezTo>
                <a:cubicBezTo>
                  <a:pt x="27216" y="96654"/>
                  <a:pt x="25154" y="97309"/>
                  <a:pt x="25154" y="97527"/>
                </a:cubicBezTo>
                <a:cubicBezTo>
                  <a:pt x="25154" y="97527"/>
                  <a:pt x="23917" y="97745"/>
                  <a:pt x="23505" y="97963"/>
                </a:cubicBezTo>
                <a:cubicBezTo>
                  <a:pt x="23505" y="98181"/>
                  <a:pt x="25567" y="98618"/>
                  <a:pt x="25567" y="98618"/>
                </a:cubicBezTo>
                <a:cubicBezTo>
                  <a:pt x="25979" y="99272"/>
                  <a:pt x="25979" y="99272"/>
                  <a:pt x="25979" y="99272"/>
                </a:cubicBezTo>
                <a:cubicBezTo>
                  <a:pt x="25154" y="99272"/>
                  <a:pt x="25154" y="99272"/>
                  <a:pt x="25154" y="99272"/>
                </a:cubicBezTo>
                <a:cubicBezTo>
                  <a:pt x="23505" y="99490"/>
                  <a:pt x="23505" y="99490"/>
                  <a:pt x="23505" y="99490"/>
                </a:cubicBezTo>
                <a:cubicBezTo>
                  <a:pt x="23505" y="99927"/>
                  <a:pt x="23505" y="99927"/>
                  <a:pt x="23505" y="99927"/>
                </a:cubicBezTo>
                <a:cubicBezTo>
                  <a:pt x="24329" y="100145"/>
                  <a:pt x="24329" y="100145"/>
                  <a:pt x="24329" y="100145"/>
                </a:cubicBezTo>
                <a:cubicBezTo>
                  <a:pt x="24329" y="100145"/>
                  <a:pt x="24742" y="100363"/>
                  <a:pt x="25154" y="100363"/>
                </a:cubicBezTo>
                <a:cubicBezTo>
                  <a:pt x="25979" y="100363"/>
                  <a:pt x="27628" y="99927"/>
                  <a:pt x="27628" y="99927"/>
                </a:cubicBezTo>
                <a:cubicBezTo>
                  <a:pt x="25567" y="100581"/>
                  <a:pt x="25567" y="100581"/>
                  <a:pt x="25567" y="100581"/>
                </a:cubicBezTo>
                <a:cubicBezTo>
                  <a:pt x="25154" y="101236"/>
                  <a:pt x="25154" y="101236"/>
                  <a:pt x="25154" y="101236"/>
                </a:cubicBezTo>
                <a:cubicBezTo>
                  <a:pt x="25154" y="101236"/>
                  <a:pt x="24742" y="101672"/>
                  <a:pt x="25567" y="101672"/>
                </a:cubicBezTo>
                <a:cubicBezTo>
                  <a:pt x="26391" y="101672"/>
                  <a:pt x="27216" y="101672"/>
                  <a:pt x="27216" y="101672"/>
                </a:cubicBezTo>
                <a:cubicBezTo>
                  <a:pt x="27216" y="101672"/>
                  <a:pt x="27628" y="101236"/>
                  <a:pt x="28453" y="101236"/>
                </a:cubicBezTo>
                <a:cubicBezTo>
                  <a:pt x="29690" y="101454"/>
                  <a:pt x="29690" y="101454"/>
                  <a:pt x="29690" y="101454"/>
                </a:cubicBezTo>
                <a:cubicBezTo>
                  <a:pt x="29690" y="101454"/>
                  <a:pt x="30103" y="100800"/>
                  <a:pt x="30515" y="100800"/>
                </a:cubicBezTo>
                <a:cubicBezTo>
                  <a:pt x="30515" y="100800"/>
                  <a:pt x="30103" y="100800"/>
                  <a:pt x="31340" y="100800"/>
                </a:cubicBezTo>
                <a:cubicBezTo>
                  <a:pt x="32164" y="101018"/>
                  <a:pt x="35051" y="100800"/>
                  <a:pt x="35051" y="100800"/>
                </a:cubicBezTo>
                <a:cubicBezTo>
                  <a:pt x="35051" y="100800"/>
                  <a:pt x="35463" y="100800"/>
                  <a:pt x="35463" y="101018"/>
                </a:cubicBezTo>
                <a:cubicBezTo>
                  <a:pt x="35463" y="101454"/>
                  <a:pt x="36288" y="101454"/>
                  <a:pt x="36701" y="101890"/>
                </a:cubicBezTo>
                <a:cubicBezTo>
                  <a:pt x="37525" y="102109"/>
                  <a:pt x="39175" y="102327"/>
                  <a:pt x="39175" y="102327"/>
                </a:cubicBezTo>
                <a:cubicBezTo>
                  <a:pt x="37938" y="102545"/>
                  <a:pt x="37938" y="102545"/>
                  <a:pt x="37938" y="102545"/>
                </a:cubicBezTo>
                <a:cubicBezTo>
                  <a:pt x="36288" y="102327"/>
                  <a:pt x="36288" y="102327"/>
                  <a:pt x="36288" y="102327"/>
                </a:cubicBezTo>
                <a:cubicBezTo>
                  <a:pt x="36288" y="102327"/>
                  <a:pt x="35463" y="102109"/>
                  <a:pt x="35463" y="102327"/>
                </a:cubicBezTo>
                <a:cubicBezTo>
                  <a:pt x="35463" y="102763"/>
                  <a:pt x="35051" y="103418"/>
                  <a:pt x="35051" y="103418"/>
                </a:cubicBezTo>
                <a:cubicBezTo>
                  <a:pt x="35463" y="103418"/>
                  <a:pt x="37525" y="103636"/>
                  <a:pt x="37525" y="103636"/>
                </a:cubicBezTo>
                <a:cubicBezTo>
                  <a:pt x="39587" y="103636"/>
                  <a:pt x="39587" y="103636"/>
                  <a:pt x="39587" y="103636"/>
                </a:cubicBezTo>
                <a:cubicBezTo>
                  <a:pt x="40412" y="103418"/>
                  <a:pt x="40412" y="103418"/>
                  <a:pt x="40412" y="103418"/>
                </a:cubicBezTo>
                <a:cubicBezTo>
                  <a:pt x="41649" y="102981"/>
                  <a:pt x="41649" y="102981"/>
                  <a:pt x="41649" y="102981"/>
                </a:cubicBezTo>
                <a:cubicBezTo>
                  <a:pt x="41649" y="102981"/>
                  <a:pt x="42061" y="103418"/>
                  <a:pt x="41649" y="103418"/>
                </a:cubicBezTo>
                <a:cubicBezTo>
                  <a:pt x="41649" y="103636"/>
                  <a:pt x="42061" y="104072"/>
                  <a:pt x="42061" y="104072"/>
                </a:cubicBezTo>
                <a:cubicBezTo>
                  <a:pt x="42061" y="104072"/>
                  <a:pt x="42061" y="104727"/>
                  <a:pt x="42474" y="104727"/>
                </a:cubicBezTo>
                <a:cubicBezTo>
                  <a:pt x="42886" y="104727"/>
                  <a:pt x="43711" y="105381"/>
                  <a:pt x="43711" y="105381"/>
                </a:cubicBezTo>
                <a:cubicBezTo>
                  <a:pt x="44536" y="106036"/>
                  <a:pt x="44536" y="106036"/>
                  <a:pt x="44536" y="106036"/>
                </a:cubicBezTo>
                <a:cubicBezTo>
                  <a:pt x="46185" y="106254"/>
                  <a:pt x="46185" y="106254"/>
                  <a:pt x="46185" y="106254"/>
                </a:cubicBezTo>
                <a:cubicBezTo>
                  <a:pt x="46185" y="106254"/>
                  <a:pt x="47422" y="106254"/>
                  <a:pt x="47835" y="106254"/>
                </a:cubicBezTo>
                <a:cubicBezTo>
                  <a:pt x="48247" y="106472"/>
                  <a:pt x="49072" y="106690"/>
                  <a:pt x="49072" y="106472"/>
                </a:cubicBezTo>
                <a:cubicBezTo>
                  <a:pt x="49484" y="106254"/>
                  <a:pt x="50309" y="105818"/>
                  <a:pt x="50309" y="105818"/>
                </a:cubicBezTo>
                <a:cubicBezTo>
                  <a:pt x="51958" y="105163"/>
                  <a:pt x="51958" y="105163"/>
                  <a:pt x="51958" y="105163"/>
                </a:cubicBezTo>
                <a:cubicBezTo>
                  <a:pt x="51958" y="105163"/>
                  <a:pt x="52783" y="105163"/>
                  <a:pt x="53608" y="105163"/>
                </a:cubicBezTo>
                <a:cubicBezTo>
                  <a:pt x="54020" y="105163"/>
                  <a:pt x="56907" y="104945"/>
                  <a:pt x="56907" y="104945"/>
                </a:cubicBezTo>
                <a:cubicBezTo>
                  <a:pt x="56907" y="104945"/>
                  <a:pt x="57319" y="104509"/>
                  <a:pt x="58144" y="104290"/>
                </a:cubicBezTo>
                <a:cubicBezTo>
                  <a:pt x="58556" y="104072"/>
                  <a:pt x="60206" y="103636"/>
                  <a:pt x="60206" y="103636"/>
                </a:cubicBezTo>
                <a:cubicBezTo>
                  <a:pt x="63092" y="103200"/>
                  <a:pt x="63092" y="103200"/>
                  <a:pt x="63092" y="103200"/>
                </a:cubicBezTo>
                <a:cubicBezTo>
                  <a:pt x="60618" y="103636"/>
                  <a:pt x="60618" y="103636"/>
                  <a:pt x="60618" y="103636"/>
                </a:cubicBezTo>
                <a:cubicBezTo>
                  <a:pt x="59793" y="104072"/>
                  <a:pt x="59793" y="104072"/>
                  <a:pt x="59793" y="104072"/>
                </a:cubicBezTo>
                <a:cubicBezTo>
                  <a:pt x="58144" y="104727"/>
                  <a:pt x="58144" y="104727"/>
                  <a:pt x="58144" y="104727"/>
                </a:cubicBezTo>
                <a:cubicBezTo>
                  <a:pt x="57319" y="105163"/>
                  <a:pt x="57319" y="105163"/>
                  <a:pt x="57319" y="105163"/>
                </a:cubicBezTo>
                <a:cubicBezTo>
                  <a:pt x="57319" y="105163"/>
                  <a:pt x="56494" y="105381"/>
                  <a:pt x="56082" y="105600"/>
                </a:cubicBezTo>
                <a:cubicBezTo>
                  <a:pt x="56082" y="105600"/>
                  <a:pt x="54845" y="106690"/>
                  <a:pt x="54845" y="106690"/>
                </a:cubicBezTo>
                <a:cubicBezTo>
                  <a:pt x="53608" y="106909"/>
                  <a:pt x="53608" y="106909"/>
                  <a:pt x="53608" y="106909"/>
                </a:cubicBezTo>
                <a:cubicBezTo>
                  <a:pt x="53608" y="106909"/>
                  <a:pt x="52371" y="107345"/>
                  <a:pt x="51958" y="107781"/>
                </a:cubicBezTo>
                <a:cubicBezTo>
                  <a:pt x="51546" y="108000"/>
                  <a:pt x="51134" y="108218"/>
                  <a:pt x="51134" y="108218"/>
                </a:cubicBezTo>
                <a:cubicBezTo>
                  <a:pt x="51134" y="108218"/>
                  <a:pt x="51546" y="108654"/>
                  <a:pt x="49484" y="108654"/>
                </a:cubicBezTo>
                <a:cubicBezTo>
                  <a:pt x="47422" y="108436"/>
                  <a:pt x="45773" y="108218"/>
                  <a:pt x="45773" y="108218"/>
                </a:cubicBezTo>
                <a:cubicBezTo>
                  <a:pt x="45773" y="108218"/>
                  <a:pt x="43711" y="108000"/>
                  <a:pt x="43298" y="108000"/>
                </a:cubicBezTo>
                <a:cubicBezTo>
                  <a:pt x="42886" y="107781"/>
                  <a:pt x="42886" y="107781"/>
                  <a:pt x="41649" y="107781"/>
                </a:cubicBezTo>
                <a:cubicBezTo>
                  <a:pt x="40824" y="107781"/>
                  <a:pt x="36701" y="107127"/>
                  <a:pt x="36701" y="107127"/>
                </a:cubicBezTo>
                <a:cubicBezTo>
                  <a:pt x="36701" y="107127"/>
                  <a:pt x="35876" y="107127"/>
                  <a:pt x="35463" y="107345"/>
                </a:cubicBezTo>
                <a:cubicBezTo>
                  <a:pt x="35051" y="107563"/>
                  <a:pt x="34226" y="107563"/>
                  <a:pt x="34226" y="107781"/>
                </a:cubicBezTo>
                <a:cubicBezTo>
                  <a:pt x="34226" y="108218"/>
                  <a:pt x="34226" y="108436"/>
                  <a:pt x="34226" y="108436"/>
                </a:cubicBezTo>
                <a:cubicBezTo>
                  <a:pt x="33814" y="109090"/>
                  <a:pt x="33814" y="109090"/>
                  <a:pt x="33814" y="109090"/>
                </a:cubicBezTo>
                <a:cubicBezTo>
                  <a:pt x="32164" y="109309"/>
                  <a:pt x="32164" y="109309"/>
                  <a:pt x="32164" y="109309"/>
                </a:cubicBezTo>
                <a:cubicBezTo>
                  <a:pt x="30103" y="109309"/>
                  <a:pt x="30103" y="109309"/>
                  <a:pt x="30103" y="109309"/>
                </a:cubicBezTo>
                <a:close/>
                <a:moveTo>
                  <a:pt x="17731" y="58036"/>
                </a:moveTo>
                <a:cubicBezTo>
                  <a:pt x="17731" y="58036"/>
                  <a:pt x="17731" y="58036"/>
                  <a:pt x="17731" y="58036"/>
                </a:cubicBezTo>
                <a:cubicBezTo>
                  <a:pt x="18144" y="58036"/>
                  <a:pt x="20618" y="58036"/>
                  <a:pt x="20618" y="58036"/>
                </a:cubicBezTo>
                <a:cubicBezTo>
                  <a:pt x="22268" y="58036"/>
                  <a:pt x="22268" y="58036"/>
                  <a:pt x="22268" y="58036"/>
                </a:cubicBezTo>
                <a:cubicBezTo>
                  <a:pt x="22268" y="58036"/>
                  <a:pt x="24329" y="58036"/>
                  <a:pt x="24742" y="58036"/>
                </a:cubicBezTo>
                <a:cubicBezTo>
                  <a:pt x="25154" y="58036"/>
                  <a:pt x="25567" y="58254"/>
                  <a:pt x="25567" y="58254"/>
                </a:cubicBezTo>
                <a:cubicBezTo>
                  <a:pt x="25567" y="58254"/>
                  <a:pt x="26391" y="57818"/>
                  <a:pt x="26804" y="58036"/>
                </a:cubicBezTo>
                <a:cubicBezTo>
                  <a:pt x="27216" y="58036"/>
                  <a:pt x="28041" y="58690"/>
                  <a:pt x="28041" y="58690"/>
                </a:cubicBezTo>
                <a:cubicBezTo>
                  <a:pt x="28865" y="59781"/>
                  <a:pt x="28865" y="59781"/>
                  <a:pt x="28865" y="59781"/>
                </a:cubicBezTo>
                <a:cubicBezTo>
                  <a:pt x="29278" y="61090"/>
                  <a:pt x="29278" y="61090"/>
                  <a:pt x="29278" y="61090"/>
                </a:cubicBezTo>
                <a:cubicBezTo>
                  <a:pt x="29690" y="62181"/>
                  <a:pt x="29690" y="62181"/>
                  <a:pt x="29690" y="62181"/>
                </a:cubicBezTo>
                <a:cubicBezTo>
                  <a:pt x="31340" y="63272"/>
                  <a:pt x="31340" y="63272"/>
                  <a:pt x="31340" y="63272"/>
                </a:cubicBezTo>
                <a:cubicBezTo>
                  <a:pt x="30515" y="63927"/>
                  <a:pt x="30515" y="63927"/>
                  <a:pt x="30515" y="63927"/>
                </a:cubicBezTo>
                <a:cubicBezTo>
                  <a:pt x="30515" y="63927"/>
                  <a:pt x="30515" y="64800"/>
                  <a:pt x="30515" y="64800"/>
                </a:cubicBezTo>
                <a:cubicBezTo>
                  <a:pt x="30103" y="64800"/>
                  <a:pt x="28865" y="65018"/>
                  <a:pt x="28865" y="65018"/>
                </a:cubicBezTo>
                <a:cubicBezTo>
                  <a:pt x="28453" y="65236"/>
                  <a:pt x="28041" y="65890"/>
                  <a:pt x="28041" y="65890"/>
                </a:cubicBezTo>
                <a:cubicBezTo>
                  <a:pt x="28041" y="65890"/>
                  <a:pt x="29690" y="65018"/>
                  <a:pt x="30103" y="65236"/>
                </a:cubicBezTo>
                <a:cubicBezTo>
                  <a:pt x="30515" y="65236"/>
                  <a:pt x="31752" y="65236"/>
                  <a:pt x="31752" y="65236"/>
                </a:cubicBezTo>
                <a:cubicBezTo>
                  <a:pt x="32577" y="65672"/>
                  <a:pt x="32577" y="65672"/>
                  <a:pt x="32577" y="65672"/>
                </a:cubicBezTo>
                <a:cubicBezTo>
                  <a:pt x="33402" y="66545"/>
                  <a:pt x="33402" y="66545"/>
                  <a:pt x="33402" y="66545"/>
                </a:cubicBezTo>
                <a:cubicBezTo>
                  <a:pt x="33402" y="67636"/>
                  <a:pt x="33402" y="67636"/>
                  <a:pt x="33402" y="67636"/>
                </a:cubicBezTo>
                <a:cubicBezTo>
                  <a:pt x="33402" y="67636"/>
                  <a:pt x="33402" y="68509"/>
                  <a:pt x="32989" y="68509"/>
                </a:cubicBezTo>
                <a:cubicBezTo>
                  <a:pt x="32989" y="68727"/>
                  <a:pt x="32577" y="68945"/>
                  <a:pt x="32164" y="68945"/>
                </a:cubicBezTo>
                <a:cubicBezTo>
                  <a:pt x="31752" y="68945"/>
                  <a:pt x="31340" y="68945"/>
                  <a:pt x="31752" y="68509"/>
                </a:cubicBezTo>
                <a:cubicBezTo>
                  <a:pt x="31752" y="68072"/>
                  <a:pt x="32164" y="67636"/>
                  <a:pt x="32164" y="67636"/>
                </a:cubicBezTo>
                <a:cubicBezTo>
                  <a:pt x="32164" y="67418"/>
                  <a:pt x="32577" y="66545"/>
                  <a:pt x="32164" y="66545"/>
                </a:cubicBezTo>
                <a:cubicBezTo>
                  <a:pt x="31340" y="66545"/>
                  <a:pt x="30927" y="66109"/>
                  <a:pt x="30927" y="66545"/>
                </a:cubicBezTo>
                <a:cubicBezTo>
                  <a:pt x="30515" y="66763"/>
                  <a:pt x="30927" y="67636"/>
                  <a:pt x="30927" y="67636"/>
                </a:cubicBezTo>
                <a:cubicBezTo>
                  <a:pt x="30927" y="67636"/>
                  <a:pt x="31340" y="67854"/>
                  <a:pt x="31340" y="68072"/>
                </a:cubicBezTo>
                <a:cubicBezTo>
                  <a:pt x="30927" y="68290"/>
                  <a:pt x="30927" y="68072"/>
                  <a:pt x="30515" y="68509"/>
                </a:cubicBezTo>
                <a:cubicBezTo>
                  <a:pt x="29690" y="68727"/>
                  <a:pt x="30927" y="68945"/>
                  <a:pt x="30927" y="68945"/>
                </a:cubicBezTo>
                <a:cubicBezTo>
                  <a:pt x="31340" y="69381"/>
                  <a:pt x="31340" y="69381"/>
                  <a:pt x="31340" y="69381"/>
                </a:cubicBezTo>
                <a:cubicBezTo>
                  <a:pt x="31340" y="69381"/>
                  <a:pt x="31340" y="70036"/>
                  <a:pt x="30927" y="70036"/>
                </a:cubicBezTo>
                <a:cubicBezTo>
                  <a:pt x="30515" y="70254"/>
                  <a:pt x="30515" y="70472"/>
                  <a:pt x="28865" y="70036"/>
                </a:cubicBezTo>
                <a:cubicBezTo>
                  <a:pt x="27216" y="69818"/>
                  <a:pt x="26804" y="69600"/>
                  <a:pt x="26804" y="69600"/>
                </a:cubicBezTo>
                <a:cubicBezTo>
                  <a:pt x="26391" y="70690"/>
                  <a:pt x="26391" y="70690"/>
                  <a:pt x="26391" y="70690"/>
                </a:cubicBezTo>
                <a:cubicBezTo>
                  <a:pt x="25567" y="71563"/>
                  <a:pt x="25567" y="71563"/>
                  <a:pt x="25567" y="71563"/>
                </a:cubicBezTo>
                <a:cubicBezTo>
                  <a:pt x="22680" y="72000"/>
                  <a:pt x="22680" y="72000"/>
                  <a:pt x="22680" y="72000"/>
                </a:cubicBezTo>
                <a:cubicBezTo>
                  <a:pt x="21030" y="70909"/>
                  <a:pt x="21030" y="70909"/>
                  <a:pt x="21030" y="70909"/>
                </a:cubicBezTo>
                <a:cubicBezTo>
                  <a:pt x="21030" y="70909"/>
                  <a:pt x="19793" y="71127"/>
                  <a:pt x="19381" y="71127"/>
                </a:cubicBezTo>
                <a:cubicBezTo>
                  <a:pt x="18969" y="70909"/>
                  <a:pt x="16907" y="70690"/>
                  <a:pt x="16907" y="70690"/>
                </a:cubicBezTo>
                <a:cubicBezTo>
                  <a:pt x="16494" y="69600"/>
                  <a:pt x="16494" y="69600"/>
                  <a:pt x="16494" y="69600"/>
                </a:cubicBezTo>
                <a:cubicBezTo>
                  <a:pt x="14432" y="68509"/>
                  <a:pt x="14432" y="68509"/>
                  <a:pt x="14432" y="68509"/>
                </a:cubicBezTo>
                <a:cubicBezTo>
                  <a:pt x="14845" y="67636"/>
                  <a:pt x="14845" y="67636"/>
                  <a:pt x="14845" y="67636"/>
                </a:cubicBezTo>
                <a:cubicBezTo>
                  <a:pt x="13608" y="66327"/>
                  <a:pt x="13608" y="66327"/>
                  <a:pt x="13608" y="66327"/>
                </a:cubicBezTo>
                <a:cubicBezTo>
                  <a:pt x="11134" y="66545"/>
                  <a:pt x="11134" y="66545"/>
                  <a:pt x="11134" y="66545"/>
                </a:cubicBezTo>
                <a:cubicBezTo>
                  <a:pt x="10309" y="67636"/>
                  <a:pt x="10309" y="67636"/>
                  <a:pt x="10309" y="67636"/>
                </a:cubicBezTo>
                <a:cubicBezTo>
                  <a:pt x="10309" y="67636"/>
                  <a:pt x="11134" y="68072"/>
                  <a:pt x="10309" y="68290"/>
                </a:cubicBezTo>
                <a:cubicBezTo>
                  <a:pt x="9484" y="68290"/>
                  <a:pt x="7835" y="68509"/>
                  <a:pt x="7835" y="68509"/>
                </a:cubicBezTo>
                <a:cubicBezTo>
                  <a:pt x="7835" y="68509"/>
                  <a:pt x="5773" y="68727"/>
                  <a:pt x="5360" y="68727"/>
                </a:cubicBezTo>
                <a:cubicBezTo>
                  <a:pt x="5360" y="68727"/>
                  <a:pt x="3711" y="67418"/>
                  <a:pt x="3711" y="67418"/>
                </a:cubicBezTo>
                <a:cubicBezTo>
                  <a:pt x="3711" y="67418"/>
                  <a:pt x="2886" y="67418"/>
                  <a:pt x="2474" y="67418"/>
                </a:cubicBezTo>
                <a:cubicBezTo>
                  <a:pt x="2061" y="67418"/>
                  <a:pt x="2061" y="67636"/>
                  <a:pt x="2061" y="67200"/>
                </a:cubicBezTo>
                <a:cubicBezTo>
                  <a:pt x="2061" y="66763"/>
                  <a:pt x="1649" y="66109"/>
                  <a:pt x="1649" y="66109"/>
                </a:cubicBezTo>
                <a:cubicBezTo>
                  <a:pt x="1649" y="66109"/>
                  <a:pt x="2886" y="66763"/>
                  <a:pt x="1649" y="65890"/>
                </a:cubicBezTo>
                <a:cubicBezTo>
                  <a:pt x="412" y="65018"/>
                  <a:pt x="0" y="64145"/>
                  <a:pt x="0" y="64145"/>
                </a:cubicBezTo>
                <a:cubicBezTo>
                  <a:pt x="2061" y="63490"/>
                  <a:pt x="2061" y="63490"/>
                  <a:pt x="2061" y="63490"/>
                </a:cubicBezTo>
                <a:cubicBezTo>
                  <a:pt x="2061" y="63490"/>
                  <a:pt x="4123" y="63490"/>
                  <a:pt x="4536" y="63709"/>
                </a:cubicBezTo>
                <a:cubicBezTo>
                  <a:pt x="4948" y="63709"/>
                  <a:pt x="5360" y="63272"/>
                  <a:pt x="5360" y="63272"/>
                </a:cubicBezTo>
                <a:cubicBezTo>
                  <a:pt x="5360" y="63272"/>
                  <a:pt x="6185" y="62836"/>
                  <a:pt x="5360" y="62618"/>
                </a:cubicBezTo>
                <a:cubicBezTo>
                  <a:pt x="4948" y="62618"/>
                  <a:pt x="4123" y="62181"/>
                  <a:pt x="4123" y="62181"/>
                </a:cubicBezTo>
                <a:cubicBezTo>
                  <a:pt x="4123" y="62181"/>
                  <a:pt x="3298" y="61745"/>
                  <a:pt x="4536" y="61527"/>
                </a:cubicBezTo>
                <a:cubicBezTo>
                  <a:pt x="5773" y="61527"/>
                  <a:pt x="5773" y="61527"/>
                  <a:pt x="6597" y="61527"/>
                </a:cubicBezTo>
                <a:cubicBezTo>
                  <a:pt x="7422" y="61745"/>
                  <a:pt x="7835" y="62400"/>
                  <a:pt x="8247" y="61527"/>
                </a:cubicBezTo>
                <a:cubicBezTo>
                  <a:pt x="8659" y="60872"/>
                  <a:pt x="7835" y="60872"/>
                  <a:pt x="9072" y="60654"/>
                </a:cubicBezTo>
                <a:cubicBezTo>
                  <a:pt x="10309" y="60654"/>
                  <a:pt x="11134" y="60436"/>
                  <a:pt x="11134" y="60218"/>
                </a:cubicBezTo>
                <a:cubicBezTo>
                  <a:pt x="11134" y="60000"/>
                  <a:pt x="11134" y="59127"/>
                  <a:pt x="11546" y="59127"/>
                </a:cubicBezTo>
                <a:cubicBezTo>
                  <a:pt x="11958" y="59127"/>
                  <a:pt x="14020" y="59345"/>
                  <a:pt x="14020" y="59345"/>
                </a:cubicBezTo>
                <a:cubicBezTo>
                  <a:pt x="14020" y="59345"/>
                  <a:pt x="14845" y="58909"/>
                  <a:pt x="15670" y="59127"/>
                </a:cubicBezTo>
                <a:cubicBezTo>
                  <a:pt x="16494" y="59127"/>
                  <a:pt x="16907" y="58909"/>
                  <a:pt x="16907" y="58909"/>
                </a:cubicBezTo>
                <a:cubicBezTo>
                  <a:pt x="16907" y="58909"/>
                  <a:pt x="17731" y="58036"/>
                  <a:pt x="17731" y="58036"/>
                </a:cubicBezTo>
                <a:close/>
                <a:moveTo>
                  <a:pt x="30515" y="49527"/>
                </a:moveTo>
                <a:cubicBezTo>
                  <a:pt x="30515" y="49527"/>
                  <a:pt x="30515" y="49527"/>
                  <a:pt x="30515" y="49527"/>
                </a:cubicBezTo>
                <a:cubicBezTo>
                  <a:pt x="30515" y="49527"/>
                  <a:pt x="30103" y="48872"/>
                  <a:pt x="30515" y="48872"/>
                </a:cubicBezTo>
                <a:cubicBezTo>
                  <a:pt x="30927" y="48872"/>
                  <a:pt x="32164" y="48654"/>
                  <a:pt x="32164" y="48654"/>
                </a:cubicBezTo>
                <a:cubicBezTo>
                  <a:pt x="32164" y="48654"/>
                  <a:pt x="32577" y="48218"/>
                  <a:pt x="32577" y="48436"/>
                </a:cubicBezTo>
                <a:cubicBezTo>
                  <a:pt x="32989" y="48436"/>
                  <a:pt x="32989" y="48872"/>
                  <a:pt x="32577" y="48872"/>
                </a:cubicBezTo>
                <a:cubicBezTo>
                  <a:pt x="32577" y="48872"/>
                  <a:pt x="31752" y="49309"/>
                  <a:pt x="31752" y="49309"/>
                </a:cubicBezTo>
                <a:cubicBezTo>
                  <a:pt x="31752" y="49309"/>
                  <a:pt x="30927" y="49527"/>
                  <a:pt x="30927" y="49527"/>
                </a:cubicBezTo>
                <a:cubicBezTo>
                  <a:pt x="30515" y="49527"/>
                  <a:pt x="30515" y="49527"/>
                  <a:pt x="30515" y="49527"/>
                </a:cubicBezTo>
                <a:close/>
                <a:moveTo>
                  <a:pt x="35876" y="54109"/>
                </a:moveTo>
                <a:cubicBezTo>
                  <a:pt x="35876" y="54109"/>
                  <a:pt x="35876" y="54109"/>
                  <a:pt x="35876" y="54109"/>
                </a:cubicBezTo>
                <a:cubicBezTo>
                  <a:pt x="35876" y="54109"/>
                  <a:pt x="35876" y="54327"/>
                  <a:pt x="35463" y="54327"/>
                </a:cubicBezTo>
                <a:cubicBezTo>
                  <a:pt x="35051" y="54327"/>
                  <a:pt x="34226" y="54327"/>
                  <a:pt x="34226" y="54109"/>
                </a:cubicBezTo>
                <a:cubicBezTo>
                  <a:pt x="34226" y="54109"/>
                  <a:pt x="34639" y="53672"/>
                  <a:pt x="35051" y="53672"/>
                </a:cubicBezTo>
                <a:cubicBezTo>
                  <a:pt x="35051" y="53672"/>
                  <a:pt x="35463" y="53454"/>
                  <a:pt x="35463" y="53454"/>
                </a:cubicBezTo>
                <a:cubicBezTo>
                  <a:pt x="35463" y="53454"/>
                  <a:pt x="35463" y="53236"/>
                  <a:pt x="35463" y="53236"/>
                </a:cubicBezTo>
                <a:cubicBezTo>
                  <a:pt x="35876" y="53236"/>
                  <a:pt x="36288" y="53672"/>
                  <a:pt x="36288" y="53672"/>
                </a:cubicBezTo>
                <a:cubicBezTo>
                  <a:pt x="35876" y="54109"/>
                  <a:pt x="35876" y="54109"/>
                  <a:pt x="35876" y="54109"/>
                </a:cubicBezTo>
                <a:close/>
                <a:moveTo>
                  <a:pt x="39175" y="55636"/>
                </a:moveTo>
                <a:cubicBezTo>
                  <a:pt x="39175" y="55636"/>
                  <a:pt x="39175" y="55636"/>
                  <a:pt x="39175" y="55636"/>
                </a:cubicBezTo>
                <a:cubicBezTo>
                  <a:pt x="39175" y="55418"/>
                  <a:pt x="40000" y="54981"/>
                  <a:pt x="40000" y="54763"/>
                </a:cubicBezTo>
                <a:cubicBezTo>
                  <a:pt x="40412" y="54763"/>
                  <a:pt x="40412" y="54545"/>
                  <a:pt x="40412" y="54545"/>
                </a:cubicBezTo>
                <a:cubicBezTo>
                  <a:pt x="40824" y="54327"/>
                  <a:pt x="41237" y="54327"/>
                  <a:pt x="41649" y="54327"/>
                </a:cubicBezTo>
                <a:cubicBezTo>
                  <a:pt x="42474" y="54545"/>
                  <a:pt x="43298" y="54981"/>
                  <a:pt x="42886" y="54981"/>
                </a:cubicBezTo>
                <a:cubicBezTo>
                  <a:pt x="42886" y="55200"/>
                  <a:pt x="42474" y="54981"/>
                  <a:pt x="42474" y="55636"/>
                </a:cubicBezTo>
                <a:cubicBezTo>
                  <a:pt x="42474" y="56290"/>
                  <a:pt x="42474" y="56290"/>
                  <a:pt x="42474" y="56509"/>
                </a:cubicBezTo>
                <a:cubicBezTo>
                  <a:pt x="42886" y="56727"/>
                  <a:pt x="42474" y="57381"/>
                  <a:pt x="42474" y="57381"/>
                </a:cubicBezTo>
                <a:cubicBezTo>
                  <a:pt x="42474" y="57381"/>
                  <a:pt x="42061" y="57818"/>
                  <a:pt x="41649" y="57818"/>
                </a:cubicBezTo>
                <a:cubicBezTo>
                  <a:pt x="41649" y="57818"/>
                  <a:pt x="41649" y="57818"/>
                  <a:pt x="40824" y="57600"/>
                </a:cubicBezTo>
                <a:cubicBezTo>
                  <a:pt x="40412" y="57600"/>
                  <a:pt x="39175" y="57163"/>
                  <a:pt x="39175" y="57163"/>
                </a:cubicBezTo>
                <a:cubicBezTo>
                  <a:pt x="39175" y="57163"/>
                  <a:pt x="39175" y="56072"/>
                  <a:pt x="39175" y="56072"/>
                </a:cubicBezTo>
                <a:cubicBezTo>
                  <a:pt x="39175" y="55854"/>
                  <a:pt x="38762" y="55636"/>
                  <a:pt x="38762" y="55636"/>
                </a:cubicBezTo>
                <a:cubicBezTo>
                  <a:pt x="39175" y="55636"/>
                  <a:pt x="39175" y="55636"/>
                  <a:pt x="39175" y="55636"/>
                </a:cubicBezTo>
                <a:close/>
                <a:moveTo>
                  <a:pt x="30515" y="45818"/>
                </a:moveTo>
                <a:cubicBezTo>
                  <a:pt x="30515" y="45818"/>
                  <a:pt x="30515" y="45818"/>
                  <a:pt x="30515" y="45818"/>
                </a:cubicBezTo>
                <a:cubicBezTo>
                  <a:pt x="30515" y="45818"/>
                  <a:pt x="30515" y="45600"/>
                  <a:pt x="31340" y="45600"/>
                </a:cubicBezTo>
                <a:cubicBezTo>
                  <a:pt x="31752" y="45818"/>
                  <a:pt x="31752" y="46036"/>
                  <a:pt x="31752" y="46254"/>
                </a:cubicBezTo>
                <a:cubicBezTo>
                  <a:pt x="31752" y="46472"/>
                  <a:pt x="32989" y="46472"/>
                  <a:pt x="32577" y="46690"/>
                </a:cubicBezTo>
                <a:cubicBezTo>
                  <a:pt x="31752" y="46909"/>
                  <a:pt x="31340" y="46909"/>
                  <a:pt x="31340" y="46909"/>
                </a:cubicBezTo>
                <a:cubicBezTo>
                  <a:pt x="31340" y="46690"/>
                  <a:pt x="30927" y="46909"/>
                  <a:pt x="30927" y="46690"/>
                </a:cubicBezTo>
                <a:cubicBezTo>
                  <a:pt x="30927" y="46472"/>
                  <a:pt x="30103" y="46254"/>
                  <a:pt x="30103" y="46254"/>
                </a:cubicBezTo>
                <a:cubicBezTo>
                  <a:pt x="30103" y="46254"/>
                  <a:pt x="30515" y="45818"/>
                  <a:pt x="30515" y="45818"/>
                </a:cubicBezTo>
                <a:close/>
                <a:moveTo>
                  <a:pt x="25154" y="42763"/>
                </a:moveTo>
                <a:cubicBezTo>
                  <a:pt x="25154" y="42763"/>
                  <a:pt x="25154" y="42763"/>
                  <a:pt x="25154" y="42763"/>
                </a:cubicBezTo>
                <a:cubicBezTo>
                  <a:pt x="25979" y="42981"/>
                  <a:pt x="26391" y="42763"/>
                  <a:pt x="26391" y="42981"/>
                </a:cubicBezTo>
                <a:cubicBezTo>
                  <a:pt x="26804" y="42981"/>
                  <a:pt x="27216" y="43200"/>
                  <a:pt x="26804" y="43418"/>
                </a:cubicBezTo>
                <a:cubicBezTo>
                  <a:pt x="25979" y="43636"/>
                  <a:pt x="25979" y="43636"/>
                  <a:pt x="25154" y="43636"/>
                </a:cubicBezTo>
                <a:cubicBezTo>
                  <a:pt x="24742" y="43636"/>
                  <a:pt x="25567" y="43636"/>
                  <a:pt x="24742" y="43636"/>
                </a:cubicBezTo>
                <a:cubicBezTo>
                  <a:pt x="23917" y="43636"/>
                  <a:pt x="22680" y="44072"/>
                  <a:pt x="23505" y="43418"/>
                </a:cubicBezTo>
                <a:cubicBezTo>
                  <a:pt x="24329" y="42981"/>
                  <a:pt x="25154" y="42763"/>
                  <a:pt x="25154" y="42763"/>
                </a:cubicBezTo>
                <a:close/>
                <a:moveTo>
                  <a:pt x="29690" y="41672"/>
                </a:moveTo>
                <a:cubicBezTo>
                  <a:pt x="29690" y="41672"/>
                  <a:pt x="29690" y="41672"/>
                  <a:pt x="29690" y="41672"/>
                </a:cubicBezTo>
                <a:cubicBezTo>
                  <a:pt x="30103" y="41672"/>
                  <a:pt x="30515" y="41236"/>
                  <a:pt x="30927" y="41454"/>
                </a:cubicBezTo>
                <a:cubicBezTo>
                  <a:pt x="31340" y="41672"/>
                  <a:pt x="32164" y="41890"/>
                  <a:pt x="31340" y="42109"/>
                </a:cubicBezTo>
                <a:cubicBezTo>
                  <a:pt x="30515" y="42327"/>
                  <a:pt x="30515" y="42327"/>
                  <a:pt x="30103" y="42545"/>
                </a:cubicBezTo>
                <a:cubicBezTo>
                  <a:pt x="29278" y="42763"/>
                  <a:pt x="28453" y="42981"/>
                  <a:pt x="28041" y="42981"/>
                </a:cubicBezTo>
                <a:cubicBezTo>
                  <a:pt x="27628" y="42981"/>
                  <a:pt x="27216" y="42545"/>
                  <a:pt x="27628" y="42545"/>
                </a:cubicBezTo>
                <a:cubicBezTo>
                  <a:pt x="28041" y="42545"/>
                  <a:pt x="28453" y="42327"/>
                  <a:pt x="28865" y="42327"/>
                </a:cubicBezTo>
                <a:cubicBezTo>
                  <a:pt x="28865" y="42109"/>
                  <a:pt x="29690" y="41672"/>
                  <a:pt x="29690" y="41672"/>
                </a:cubicBezTo>
                <a:close/>
                <a:moveTo>
                  <a:pt x="32164" y="37309"/>
                </a:moveTo>
                <a:cubicBezTo>
                  <a:pt x="32164" y="37309"/>
                  <a:pt x="32164" y="37309"/>
                  <a:pt x="32164" y="37309"/>
                </a:cubicBezTo>
                <a:cubicBezTo>
                  <a:pt x="32164" y="37309"/>
                  <a:pt x="32164" y="36654"/>
                  <a:pt x="32577" y="36872"/>
                </a:cubicBezTo>
                <a:cubicBezTo>
                  <a:pt x="33402" y="36872"/>
                  <a:pt x="33402" y="36872"/>
                  <a:pt x="33402" y="37090"/>
                </a:cubicBezTo>
                <a:cubicBezTo>
                  <a:pt x="33402" y="37309"/>
                  <a:pt x="34226" y="37090"/>
                  <a:pt x="33402" y="37309"/>
                </a:cubicBezTo>
                <a:cubicBezTo>
                  <a:pt x="32989" y="37309"/>
                  <a:pt x="32164" y="37309"/>
                  <a:pt x="32164" y="37309"/>
                </a:cubicBezTo>
                <a:close/>
                <a:moveTo>
                  <a:pt x="35876" y="39490"/>
                </a:moveTo>
                <a:cubicBezTo>
                  <a:pt x="35876" y="39490"/>
                  <a:pt x="35876" y="39490"/>
                  <a:pt x="35876" y="39490"/>
                </a:cubicBezTo>
                <a:cubicBezTo>
                  <a:pt x="35876" y="39490"/>
                  <a:pt x="36288" y="39054"/>
                  <a:pt x="36701" y="39054"/>
                </a:cubicBezTo>
                <a:cubicBezTo>
                  <a:pt x="36701" y="39054"/>
                  <a:pt x="37113" y="39054"/>
                  <a:pt x="37113" y="39272"/>
                </a:cubicBezTo>
                <a:cubicBezTo>
                  <a:pt x="37113" y="39490"/>
                  <a:pt x="37113" y="39927"/>
                  <a:pt x="36701" y="39927"/>
                </a:cubicBezTo>
                <a:cubicBezTo>
                  <a:pt x="36288" y="39927"/>
                  <a:pt x="36288" y="40145"/>
                  <a:pt x="35876" y="39927"/>
                </a:cubicBezTo>
                <a:cubicBezTo>
                  <a:pt x="35463" y="39927"/>
                  <a:pt x="35876" y="39490"/>
                  <a:pt x="35876" y="39490"/>
                </a:cubicBezTo>
                <a:close/>
                <a:moveTo>
                  <a:pt x="33814" y="38618"/>
                </a:moveTo>
                <a:cubicBezTo>
                  <a:pt x="33814" y="38618"/>
                  <a:pt x="33814" y="38618"/>
                  <a:pt x="33814" y="38618"/>
                </a:cubicBezTo>
                <a:cubicBezTo>
                  <a:pt x="33814" y="38618"/>
                  <a:pt x="33402" y="37745"/>
                  <a:pt x="34226" y="37745"/>
                </a:cubicBezTo>
                <a:cubicBezTo>
                  <a:pt x="35051" y="37527"/>
                  <a:pt x="35463" y="37527"/>
                  <a:pt x="35463" y="37527"/>
                </a:cubicBezTo>
                <a:cubicBezTo>
                  <a:pt x="35463" y="37527"/>
                  <a:pt x="36701" y="38400"/>
                  <a:pt x="36701" y="38400"/>
                </a:cubicBezTo>
                <a:cubicBezTo>
                  <a:pt x="36288" y="38618"/>
                  <a:pt x="36288" y="38836"/>
                  <a:pt x="35463" y="38836"/>
                </a:cubicBezTo>
                <a:cubicBezTo>
                  <a:pt x="35051" y="38836"/>
                  <a:pt x="34639" y="39054"/>
                  <a:pt x="34639" y="38836"/>
                </a:cubicBezTo>
                <a:cubicBezTo>
                  <a:pt x="34226" y="38618"/>
                  <a:pt x="33814" y="38618"/>
                  <a:pt x="33814" y="38618"/>
                </a:cubicBezTo>
                <a:close/>
                <a:moveTo>
                  <a:pt x="18556" y="37963"/>
                </a:moveTo>
                <a:cubicBezTo>
                  <a:pt x="18556" y="37963"/>
                  <a:pt x="18556" y="37963"/>
                  <a:pt x="18556" y="37963"/>
                </a:cubicBezTo>
                <a:cubicBezTo>
                  <a:pt x="18969" y="37963"/>
                  <a:pt x="18969" y="37745"/>
                  <a:pt x="18969" y="38181"/>
                </a:cubicBezTo>
                <a:cubicBezTo>
                  <a:pt x="18969" y="38400"/>
                  <a:pt x="18969" y="38618"/>
                  <a:pt x="18969" y="38618"/>
                </a:cubicBezTo>
                <a:cubicBezTo>
                  <a:pt x="18969" y="38618"/>
                  <a:pt x="18556" y="39054"/>
                  <a:pt x="18144" y="38836"/>
                </a:cubicBezTo>
                <a:cubicBezTo>
                  <a:pt x="17731" y="38618"/>
                  <a:pt x="17731" y="38400"/>
                  <a:pt x="17731" y="38400"/>
                </a:cubicBezTo>
                <a:cubicBezTo>
                  <a:pt x="18556" y="37963"/>
                  <a:pt x="18556" y="37963"/>
                  <a:pt x="18556" y="37963"/>
                </a:cubicBezTo>
                <a:close/>
                <a:moveTo>
                  <a:pt x="21855" y="35781"/>
                </a:moveTo>
                <a:cubicBezTo>
                  <a:pt x="21855" y="35781"/>
                  <a:pt x="21855" y="35781"/>
                  <a:pt x="21855" y="35781"/>
                </a:cubicBezTo>
                <a:cubicBezTo>
                  <a:pt x="22268" y="36000"/>
                  <a:pt x="23092" y="36436"/>
                  <a:pt x="23092" y="36436"/>
                </a:cubicBezTo>
                <a:cubicBezTo>
                  <a:pt x="21855" y="37090"/>
                  <a:pt x="21855" y="37090"/>
                  <a:pt x="21855" y="37090"/>
                </a:cubicBezTo>
                <a:cubicBezTo>
                  <a:pt x="21855" y="37090"/>
                  <a:pt x="20618" y="37309"/>
                  <a:pt x="20618" y="37527"/>
                </a:cubicBezTo>
                <a:cubicBezTo>
                  <a:pt x="20206" y="37527"/>
                  <a:pt x="21030" y="38181"/>
                  <a:pt x="20206" y="37963"/>
                </a:cubicBezTo>
                <a:cubicBezTo>
                  <a:pt x="19381" y="37745"/>
                  <a:pt x="18969" y="37309"/>
                  <a:pt x="19381" y="37309"/>
                </a:cubicBezTo>
                <a:cubicBezTo>
                  <a:pt x="19793" y="37090"/>
                  <a:pt x="19793" y="37090"/>
                  <a:pt x="20206" y="36872"/>
                </a:cubicBezTo>
                <a:cubicBezTo>
                  <a:pt x="20618" y="36654"/>
                  <a:pt x="21443" y="36000"/>
                  <a:pt x="21443" y="36000"/>
                </a:cubicBezTo>
                <a:cubicBezTo>
                  <a:pt x="21855" y="35781"/>
                  <a:pt x="21855" y="35781"/>
                  <a:pt x="21855" y="35781"/>
                </a:cubicBezTo>
                <a:close/>
                <a:moveTo>
                  <a:pt x="23917" y="32727"/>
                </a:moveTo>
                <a:cubicBezTo>
                  <a:pt x="23917" y="32727"/>
                  <a:pt x="23917" y="32727"/>
                  <a:pt x="23917" y="32727"/>
                </a:cubicBezTo>
                <a:cubicBezTo>
                  <a:pt x="23917" y="32727"/>
                  <a:pt x="24742" y="32727"/>
                  <a:pt x="25154" y="32945"/>
                </a:cubicBezTo>
                <a:cubicBezTo>
                  <a:pt x="25154" y="32945"/>
                  <a:pt x="25567" y="33600"/>
                  <a:pt x="25567" y="33600"/>
                </a:cubicBezTo>
                <a:cubicBezTo>
                  <a:pt x="25567" y="33600"/>
                  <a:pt x="25979" y="33818"/>
                  <a:pt x="25567" y="34036"/>
                </a:cubicBezTo>
                <a:cubicBezTo>
                  <a:pt x="25154" y="34254"/>
                  <a:pt x="24329" y="34472"/>
                  <a:pt x="24329" y="34472"/>
                </a:cubicBezTo>
                <a:cubicBezTo>
                  <a:pt x="24329" y="35563"/>
                  <a:pt x="24329" y="35563"/>
                  <a:pt x="24329" y="35563"/>
                </a:cubicBezTo>
                <a:cubicBezTo>
                  <a:pt x="23917" y="36000"/>
                  <a:pt x="23917" y="36000"/>
                  <a:pt x="23917" y="36000"/>
                </a:cubicBezTo>
                <a:cubicBezTo>
                  <a:pt x="22680" y="35781"/>
                  <a:pt x="22680" y="35781"/>
                  <a:pt x="22680" y="35781"/>
                </a:cubicBezTo>
                <a:cubicBezTo>
                  <a:pt x="22680" y="34472"/>
                  <a:pt x="22680" y="34472"/>
                  <a:pt x="22680" y="34472"/>
                </a:cubicBezTo>
                <a:cubicBezTo>
                  <a:pt x="22268" y="33818"/>
                  <a:pt x="22268" y="33818"/>
                  <a:pt x="22268" y="33818"/>
                </a:cubicBezTo>
                <a:cubicBezTo>
                  <a:pt x="23505" y="33163"/>
                  <a:pt x="23505" y="33163"/>
                  <a:pt x="23505" y="33163"/>
                </a:cubicBezTo>
                <a:cubicBezTo>
                  <a:pt x="23917" y="32727"/>
                  <a:pt x="23917" y="32727"/>
                  <a:pt x="23917" y="32727"/>
                </a:cubicBezTo>
                <a:close/>
                <a:moveTo>
                  <a:pt x="24742" y="30981"/>
                </a:moveTo>
                <a:cubicBezTo>
                  <a:pt x="24742" y="30981"/>
                  <a:pt x="24742" y="30981"/>
                  <a:pt x="24742" y="30981"/>
                </a:cubicBezTo>
                <a:cubicBezTo>
                  <a:pt x="24742" y="30981"/>
                  <a:pt x="25567" y="30763"/>
                  <a:pt x="25979" y="30981"/>
                </a:cubicBezTo>
                <a:cubicBezTo>
                  <a:pt x="26391" y="31200"/>
                  <a:pt x="26391" y="30763"/>
                  <a:pt x="26804" y="31200"/>
                </a:cubicBezTo>
                <a:cubicBezTo>
                  <a:pt x="27216" y="31636"/>
                  <a:pt x="27628" y="31636"/>
                  <a:pt x="27216" y="31854"/>
                </a:cubicBezTo>
                <a:cubicBezTo>
                  <a:pt x="27216" y="32072"/>
                  <a:pt x="27216" y="32290"/>
                  <a:pt x="26804" y="32509"/>
                </a:cubicBezTo>
                <a:cubicBezTo>
                  <a:pt x="26391" y="32727"/>
                  <a:pt x="26804" y="32945"/>
                  <a:pt x="25979" y="32727"/>
                </a:cubicBezTo>
                <a:cubicBezTo>
                  <a:pt x="25154" y="32509"/>
                  <a:pt x="25154" y="32509"/>
                  <a:pt x="24742" y="32290"/>
                </a:cubicBezTo>
                <a:cubicBezTo>
                  <a:pt x="24329" y="32072"/>
                  <a:pt x="24329" y="32072"/>
                  <a:pt x="24329" y="32072"/>
                </a:cubicBezTo>
                <a:cubicBezTo>
                  <a:pt x="24742" y="30981"/>
                  <a:pt x="24742" y="30981"/>
                  <a:pt x="24742" y="30981"/>
                </a:cubicBezTo>
                <a:close/>
                <a:moveTo>
                  <a:pt x="28453" y="28800"/>
                </a:moveTo>
                <a:cubicBezTo>
                  <a:pt x="28453" y="28800"/>
                  <a:pt x="28453" y="28800"/>
                  <a:pt x="28453" y="28800"/>
                </a:cubicBezTo>
                <a:cubicBezTo>
                  <a:pt x="28453" y="28800"/>
                  <a:pt x="28865" y="28581"/>
                  <a:pt x="28453" y="29018"/>
                </a:cubicBezTo>
                <a:cubicBezTo>
                  <a:pt x="27628" y="29672"/>
                  <a:pt x="27628" y="29890"/>
                  <a:pt x="28041" y="29890"/>
                </a:cubicBezTo>
                <a:cubicBezTo>
                  <a:pt x="28041" y="29890"/>
                  <a:pt x="28453" y="29890"/>
                  <a:pt x="28453" y="29890"/>
                </a:cubicBezTo>
                <a:cubicBezTo>
                  <a:pt x="28453" y="30763"/>
                  <a:pt x="28453" y="30763"/>
                  <a:pt x="28453" y="30763"/>
                </a:cubicBezTo>
                <a:cubicBezTo>
                  <a:pt x="28453" y="30763"/>
                  <a:pt x="28453" y="30981"/>
                  <a:pt x="27216" y="30763"/>
                </a:cubicBezTo>
                <a:cubicBezTo>
                  <a:pt x="25979" y="30763"/>
                  <a:pt x="25154" y="30545"/>
                  <a:pt x="25154" y="30545"/>
                </a:cubicBezTo>
                <a:cubicBezTo>
                  <a:pt x="23917" y="29890"/>
                  <a:pt x="23917" y="29890"/>
                  <a:pt x="23917" y="29890"/>
                </a:cubicBezTo>
                <a:cubicBezTo>
                  <a:pt x="23917" y="29890"/>
                  <a:pt x="23505" y="29672"/>
                  <a:pt x="24329" y="29236"/>
                </a:cubicBezTo>
                <a:cubicBezTo>
                  <a:pt x="24742" y="28800"/>
                  <a:pt x="25979" y="29018"/>
                  <a:pt x="25979" y="29018"/>
                </a:cubicBezTo>
                <a:cubicBezTo>
                  <a:pt x="25979" y="29018"/>
                  <a:pt x="26391" y="29454"/>
                  <a:pt x="26804" y="29018"/>
                </a:cubicBezTo>
                <a:cubicBezTo>
                  <a:pt x="27216" y="28581"/>
                  <a:pt x="27216" y="28145"/>
                  <a:pt x="27628" y="28363"/>
                </a:cubicBezTo>
                <a:cubicBezTo>
                  <a:pt x="28041" y="28581"/>
                  <a:pt x="28453" y="28800"/>
                  <a:pt x="28453" y="28800"/>
                </a:cubicBezTo>
                <a:close/>
                <a:moveTo>
                  <a:pt x="31752" y="26400"/>
                </a:moveTo>
                <a:cubicBezTo>
                  <a:pt x="31752" y="26400"/>
                  <a:pt x="31752" y="26400"/>
                  <a:pt x="31752" y="26400"/>
                </a:cubicBezTo>
                <a:cubicBezTo>
                  <a:pt x="31340" y="26181"/>
                  <a:pt x="31340" y="25745"/>
                  <a:pt x="31340" y="25745"/>
                </a:cubicBezTo>
                <a:cubicBezTo>
                  <a:pt x="31752" y="25309"/>
                  <a:pt x="31752" y="25309"/>
                  <a:pt x="31752" y="25309"/>
                </a:cubicBezTo>
                <a:cubicBezTo>
                  <a:pt x="31752" y="25309"/>
                  <a:pt x="30927" y="24872"/>
                  <a:pt x="30927" y="24654"/>
                </a:cubicBezTo>
                <a:cubicBezTo>
                  <a:pt x="30927" y="24436"/>
                  <a:pt x="30927" y="24000"/>
                  <a:pt x="31752" y="23781"/>
                </a:cubicBezTo>
                <a:cubicBezTo>
                  <a:pt x="32164" y="23563"/>
                  <a:pt x="32577" y="23127"/>
                  <a:pt x="32989" y="23127"/>
                </a:cubicBezTo>
                <a:cubicBezTo>
                  <a:pt x="32989" y="23345"/>
                  <a:pt x="32989" y="23345"/>
                  <a:pt x="33402" y="23781"/>
                </a:cubicBezTo>
                <a:cubicBezTo>
                  <a:pt x="33814" y="24000"/>
                  <a:pt x="33814" y="24436"/>
                  <a:pt x="34226" y="24218"/>
                </a:cubicBezTo>
                <a:cubicBezTo>
                  <a:pt x="34639" y="24000"/>
                  <a:pt x="34639" y="23781"/>
                  <a:pt x="35051" y="23563"/>
                </a:cubicBezTo>
                <a:cubicBezTo>
                  <a:pt x="35463" y="23345"/>
                  <a:pt x="35876" y="22690"/>
                  <a:pt x="35876" y="22690"/>
                </a:cubicBezTo>
                <a:cubicBezTo>
                  <a:pt x="35876" y="22690"/>
                  <a:pt x="36701" y="22909"/>
                  <a:pt x="37113" y="22690"/>
                </a:cubicBezTo>
                <a:cubicBezTo>
                  <a:pt x="37938" y="22472"/>
                  <a:pt x="37113" y="22472"/>
                  <a:pt x="38350" y="22254"/>
                </a:cubicBezTo>
                <a:cubicBezTo>
                  <a:pt x="39587" y="22254"/>
                  <a:pt x="40000" y="22254"/>
                  <a:pt x="40412" y="21818"/>
                </a:cubicBezTo>
                <a:cubicBezTo>
                  <a:pt x="40824" y="21600"/>
                  <a:pt x="40824" y="21818"/>
                  <a:pt x="41237" y="21600"/>
                </a:cubicBezTo>
                <a:cubicBezTo>
                  <a:pt x="41649" y="21381"/>
                  <a:pt x="42061" y="21163"/>
                  <a:pt x="42474" y="21163"/>
                </a:cubicBezTo>
                <a:cubicBezTo>
                  <a:pt x="42886" y="21381"/>
                  <a:pt x="43298" y="21600"/>
                  <a:pt x="43298" y="21818"/>
                </a:cubicBezTo>
                <a:cubicBezTo>
                  <a:pt x="43298" y="22036"/>
                  <a:pt x="43711" y="22472"/>
                  <a:pt x="43298" y="22690"/>
                </a:cubicBezTo>
                <a:cubicBezTo>
                  <a:pt x="42886" y="22909"/>
                  <a:pt x="42886" y="23127"/>
                  <a:pt x="42474" y="23127"/>
                </a:cubicBezTo>
                <a:cubicBezTo>
                  <a:pt x="42061" y="23345"/>
                  <a:pt x="40824" y="23781"/>
                  <a:pt x="40824" y="23781"/>
                </a:cubicBezTo>
                <a:cubicBezTo>
                  <a:pt x="40824" y="23781"/>
                  <a:pt x="40824" y="24218"/>
                  <a:pt x="41237" y="24218"/>
                </a:cubicBezTo>
                <a:cubicBezTo>
                  <a:pt x="41649" y="24218"/>
                  <a:pt x="42474" y="23563"/>
                  <a:pt x="42474" y="24000"/>
                </a:cubicBezTo>
                <a:cubicBezTo>
                  <a:pt x="42061" y="24436"/>
                  <a:pt x="43298" y="24654"/>
                  <a:pt x="42061" y="24872"/>
                </a:cubicBezTo>
                <a:cubicBezTo>
                  <a:pt x="41237" y="24872"/>
                  <a:pt x="40412" y="24654"/>
                  <a:pt x="40412" y="24654"/>
                </a:cubicBezTo>
                <a:cubicBezTo>
                  <a:pt x="39587" y="25309"/>
                  <a:pt x="39587" y="25309"/>
                  <a:pt x="39587" y="25309"/>
                </a:cubicBezTo>
                <a:cubicBezTo>
                  <a:pt x="39587" y="25309"/>
                  <a:pt x="38762" y="25090"/>
                  <a:pt x="38762" y="25309"/>
                </a:cubicBezTo>
                <a:cubicBezTo>
                  <a:pt x="38762" y="25527"/>
                  <a:pt x="39175" y="25963"/>
                  <a:pt x="39175" y="25963"/>
                </a:cubicBezTo>
                <a:cubicBezTo>
                  <a:pt x="38350" y="26400"/>
                  <a:pt x="38350" y="26400"/>
                  <a:pt x="38350" y="26400"/>
                </a:cubicBezTo>
                <a:cubicBezTo>
                  <a:pt x="38350" y="26400"/>
                  <a:pt x="37113" y="26181"/>
                  <a:pt x="37113" y="26400"/>
                </a:cubicBezTo>
                <a:cubicBezTo>
                  <a:pt x="37525" y="26618"/>
                  <a:pt x="37938" y="27054"/>
                  <a:pt x="37938" y="27054"/>
                </a:cubicBezTo>
                <a:cubicBezTo>
                  <a:pt x="37938" y="27054"/>
                  <a:pt x="37938" y="27490"/>
                  <a:pt x="37113" y="27490"/>
                </a:cubicBezTo>
                <a:cubicBezTo>
                  <a:pt x="36288" y="27490"/>
                  <a:pt x="35463" y="27490"/>
                  <a:pt x="35051" y="27490"/>
                </a:cubicBezTo>
                <a:cubicBezTo>
                  <a:pt x="34639" y="27272"/>
                  <a:pt x="34639" y="27272"/>
                  <a:pt x="34639" y="27272"/>
                </a:cubicBezTo>
                <a:cubicBezTo>
                  <a:pt x="34226" y="27927"/>
                  <a:pt x="34226" y="27927"/>
                  <a:pt x="34226" y="27927"/>
                </a:cubicBezTo>
                <a:cubicBezTo>
                  <a:pt x="34226" y="27927"/>
                  <a:pt x="34639" y="28145"/>
                  <a:pt x="34226" y="28363"/>
                </a:cubicBezTo>
                <a:cubicBezTo>
                  <a:pt x="33814" y="28581"/>
                  <a:pt x="32577" y="28581"/>
                  <a:pt x="32577" y="28581"/>
                </a:cubicBezTo>
                <a:cubicBezTo>
                  <a:pt x="32577" y="28581"/>
                  <a:pt x="32164" y="28581"/>
                  <a:pt x="32164" y="28581"/>
                </a:cubicBezTo>
                <a:cubicBezTo>
                  <a:pt x="32164" y="28800"/>
                  <a:pt x="31752" y="29236"/>
                  <a:pt x="31340" y="29236"/>
                </a:cubicBezTo>
                <a:cubicBezTo>
                  <a:pt x="30927" y="29018"/>
                  <a:pt x="30103" y="28800"/>
                  <a:pt x="29690" y="28581"/>
                </a:cubicBezTo>
                <a:cubicBezTo>
                  <a:pt x="29690" y="28363"/>
                  <a:pt x="29278" y="27490"/>
                  <a:pt x="30103" y="27709"/>
                </a:cubicBezTo>
                <a:cubicBezTo>
                  <a:pt x="30927" y="27709"/>
                  <a:pt x="31752" y="27927"/>
                  <a:pt x="31752" y="27490"/>
                </a:cubicBezTo>
                <a:cubicBezTo>
                  <a:pt x="31752" y="27054"/>
                  <a:pt x="31340" y="26836"/>
                  <a:pt x="31340" y="26836"/>
                </a:cubicBezTo>
                <a:cubicBezTo>
                  <a:pt x="31752" y="26400"/>
                  <a:pt x="31752" y="26400"/>
                  <a:pt x="31752" y="26400"/>
                </a:cubicBezTo>
                <a:close/>
                <a:moveTo>
                  <a:pt x="110103" y="3272"/>
                </a:moveTo>
                <a:cubicBezTo>
                  <a:pt x="110103" y="3272"/>
                  <a:pt x="110103" y="3272"/>
                  <a:pt x="110103" y="3272"/>
                </a:cubicBezTo>
                <a:cubicBezTo>
                  <a:pt x="110515" y="3272"/>
                  <a:pt x="111752" y="3490"/>
                  <a:pt x="111752" y="3272"/>
                </a:cubicBezTo>
                <a:cubicBezTo>
                  <a:pt x="111752" y="3272"/>
                  <a:pt x="112164" y="2836"/>
                  <a:pt x="112164" y="2836"/>
                </a:cubicBezTo>
                <a:cubicBezTo>
                  <a:pt x="111752" y="2618"/>
                  <a:pt x="111340" y="2400"/>
                  <a:pt x="110927" y="2618"/>
                </a:cubicBezTo>
                <a:cubicBezTo>
                  <a:pt x="110515" y="2618"/>
                  <a:pt x="110103" y="2836"/>
                  <a:pt x="110103" y="2836"/>
                </a:cubicBezTo>
                <a:cubicBezTo>
                  <a:pt x="110103" y="3054"/>
                  <a:pt x="110103" y="3272"/>
                  <a:pt x="110103" y="3272"/>
                </a:cubicBezTo>
                <a:close/>
                <a:moveTo>
                  <a:pt x="96907" y="6981"/>
                </a:moveTo>
                <a:cubicBezTo>
                  <a:pt x="96907" y="6981"/>
                  <a:pt x="96907" y="6981"/>
                  <a:pt x="96907" y="6981"/>
                </a:cubicBezTo>
                <a:cubicBezTo>
                  <a:pt x="97319" y="6981"/>
                  <a:pt x="97731" y="6545"/>
                  <a:pt x="97731" y="6763"/>
                </a:cubicBezTo>
                <a:cubicBezTo>
                  <a:pt x="97731" y="7200"/>
                  <a:pt x="98144" y="7200"/>
                  <a:pt x="97731" y="7418"/>
                </a:cubicBezTo>
                <a:cubicBezTo>
                  <a:pt x="97319" y="7418"/>
                  <a:pt x="96494" y="7854"/>
                  <a:pt x="96082" y="7636"/>
                </a:cubicBezTo>
                <a:cubicBezTo>
                  <a:pt x="96082" y="7636"/>
                  <a:pt x="96494" y="6763"/>
                  <a:pt x="96494" y="6763"/>
                </a:cubicBezTo>
                <a:cubicBezTo>
                  <a:pt x="96907" y="6981"/>
                  <a:pt x="96907" y="6981"/>
                  <a:pt x="96907" y="6981"/>
                </a:cubicBezTo>
                <a:close/>
                <a:moveTo>
                  <a:pt x="104742" y="7418"/>
                </a:moveTo>
                <a:cubicBezTo>
                  <a:pt x="104742" y="7418"/>
                  <a:pt x="104742" y="7418"/>
                  <a:pt x="104742" y="7418"/>
                </a:cubicBezTo>
                <a:cubicBezTo>
                  <a:pt x="104742" y="7418"/>
                  <a:pt x="104742" y="7636"/>
                  <a:pt x="103917" y="7418"/>
                </a:cubicBezTo>
                <a:cubicBezTo>
                  <a:pt x="102680" y="7418"/>
                  <a:pt x="102268" y="7636"/>
                  <a:pt x="102268" y="7200"/>
                </a:cubicBezTo>
                <a:cubicBezTo>
                  <a:pt x="102268" y="6981"/>
                  <a:pt x="102680" y="6763"/>
                  <a:pt x="101855" y="6545"/>
                </a:cubicBezTo>
                <a:cubicBezTo>
                  <a:pt x="101030" y="6545"/>
                  <a:pt x="101030" y="6545"/>
                  <a:pt x="101030" y="6545"/>
                </a:cubicBezTo>
                <a:cubicBezTo>
                  <a:pt x="101030" y="6545"/>
                  <a:pt x="100618" y="6109"/>
                  <a:pt x="101030" y="5890"/>
                </a:cubicBezTo>
                <a:cubicBezTo>
                  <a:pt x="101855" y="5454"/>
                  <a:pt x="101855" y="5672"/>
                  <a:pt x="102268" y="5672"/>
                </a:cubicBezTo>
                <a:cubicBezTo>
                  <a:pt x="103092" y="5672"/>
                  <a:pt x="102680" y="5672"/>
                  <a:pt x="103505" y="5890"/>
                </a:cubicBezTo>
                <a:cubicBezTo>
                  <a:pt x="104329" y="5890"/>
                  <a:pt x="104742" y="6109"/>
                  <a:pt x="104742" y="5672"/>
                </a:cubicBezTo>
                <a:cubicBezTo>
                  <a:pt x="104742" y="5454"/>
                  <a:pt x="105154" y="5454"/>
                  <a:pt x="104329" y="5018"/>
                </a:cubicBezTo>
                <a:cubicBezTo>
                  <a:pt x="103917" y="4581"/>
                  <a:pt x="103917" y="4800"/>
                  <a:pt x="103505" y="4581"/>
                </a:cubicBezTo>
                <a:cubicBezTo>
                  <a:pt x="103092" y="4145"/>
                  <a:pt x="102268" y="3709"/>
                  <a:pt x="102680" y="3490"/>
                </a:cubicBezTo>
                <a:cubicBezTo>
                  <a:pt x="102680" y="3272"/>
                  <a:pt x="102268" y="3272"/>
                  <a:pt x="103092" y="2836"/>
                </a:cubicBezTo>
                <a:cubicBezTo>
                  <a:pt x="104329" y="2618"/>
                  <a:pt x="105154" y="2181"/>
                  <a:pt x="105567" y="2181"/>
                </a:cubicBezTo>
                <a:cubicBezTo>
                  <a:pt x="105979" y="2181"/>
                  <a:pt x="106391" y="2181"/>
                  <a:pt x="106391" y="2400"/>
                </a:cubicBezTo>
                <a:cubicBezTo>
                  <a:pt x="106391" y="2836"/>
                  <a:pt x="106391" y="3054"/>
                  <a:pt x="105979" y="3272"/>
                </a:cubicBezTo>
                <a:cubicBezTo>
                  <a:pt x="105567" y="3272"/>
                  <a:pt x="105567" y="3490"/>
                  <a:pt x="105567" y="3490"/>
                </a:cubicBezTo>
                <a:cubicBezTo>
                  <a:pt x="105567" y="3490"/>
                  <a:pt x="105154" y="4145"/>
                  <a:pt x="105979" y="4145"/>
                </a:cubicBezTo>
                <a:cubicBezTo>
                  <a:pt x="106804" y="3927"/>
                  <a:pt x="107216" y="3490"/>
                  <a:pt x="107216" y="3272"/>
                </a:cubicBezTo>
                <a:cubicBezTo>
                  <a:pt x="107628" y="3054"/>
                  <a:pt x="108041" y="3272"/>
                  <a:pt x="107628" y="2836"/>
                </a:cubicBezTo>
                <a:cubicBezTo>
                  <a:pt x="107628" y="2400"/>
                  <a:pt x="107216" y="2181"/>
                  <a:pt x="107628" y="2181"/>
                </a:cubicBezTo>
                <a:cubicBezTo>
                  <a:pt x="108041" y="2181"/>
                  <a:pt x="108453" y="2618"/>
                  <a:pt x="108865" y="2181"/>
                </a:cubicBezTo>
                <a:cubicBezTo>
                  <a:pt x="109690" y="1527"/>
                  <a:pt x="109690" y="1309"/>
                  <a:pt x="109690" y="1309"/>
                </a:cubicBezTo>
                <a:cubicBezTo>
                  <a:pt x="109690" y="1309"/>
                  <a:pt x="109278" y="1309"/>
                  <a:pt x="110103" y="1090"/>
                </a:cubicBezTo>
                <a:cubicBezTo>
                  <a:pt x="110927" y="872"/>
                  <a:pt x="110515" y="654"/>
                  <a:pt x="110927" y="436"/>
                </a:cubicBezTo>
                <a:cubicBezTo>
                  <a:pt x="111340" y="218"/>
                  <a:pt x="110515" y="0"/>
                  <a:pt x="111752" y="0"/>
                </a:cubicBezTo>
                <a:cubicBezTo>
                  <a:pt x="112577" y="218"/>
                  <a:pt x="112577" y="218"/>
                  <a:pt x="112989" y="436"/>
                </a:cubicBezTo>
                <a:cubicBezTo>
                  <a:pt x="113402" y="436"/>
                  <a:pt x="112577" y="1309"/>
                  <a:pt x="112164" y="1309"/>
                </a:cubicBezTo>
                <a:cubicBezTo>
                  <a:pt x="111752" y="1309"/>
                  <a:pt x="111752" y="1090"/>
                  <a:pt x="110927" y="1309"/>
                </a:cubicBezTo>
                <a:cubicBezTo>
                  <a:pt x="110515" y="1527"/>
                  <a:pt x="111340" y="1963"/>
                  <a:pt x="110927" y="2181"/>
                </a:cubicBezTo>
                <a:cubicBezTo>
                  <a:pt x="110515" y="2400"/>
                  <a:pt x="110103" y="2181"/>
                  <a:pt x="109690" y="2400"/>
                </a:cubicBezTo>
                <a:cubicBezTo>
                  <a:pt x="109278" y="2618"/>
                  <a:pt x="109278" y="2618"/>
                  <a:pt x="109278" y="2836"/>
                </a:cubicBezTo>
                <a:cubicBezTo>
                  <a:pt x="109278" y="3054"/>
                  <a:pt x="108865" y="3272"/>
                  <a:pt x="108453" y="3490"/>
                </a:cubicBezTo>
                <a:cubicBezTo>
                  <a:pt x="108453" y="3490"/>
                  <a:pt x="107216" y="3054"/>
                  <a:pt x="108453" y="3490"/>
                </a:cubicBezTo>
                <a:cubicBezTo>
                  <a:pt x="109690" y="3927"/>
                  <a:pt x="110103" y="3927"/>
                  <a:pt x="109690" y="4145"/>
                </a:cubicBezTo>
                <a:cubicBezTo>
                  <a:pt x="109278" y="4145"/>
                  <a:pt x="108453" y="4145"/>
                  <a:pt x="108041" y="4363"/>
                </a:cubicBezTo>
                <a:cubicBezTo>
                  <a:pt x="107628" y="4363"/>
                  <a:pt x="107216" y="4581"/>
                  <a:pt x="108041" y="4800"/>
                </a:cubicBezTo>
                <a:cubicBezTo>
                  <a:pt x="108865" y="5018"/>
                  <a:pt x="108453" y="5018"/>
                  <a:pt x="108865" y="5018"/>
                </a:cubicBezTo>
                <a:cubicBezTo>
                  <a:pt x="109278" y="4800"/>
                  <a:pt x="111340" y="4800"/>
                  <a:pt x="111340" y="5018"/>
                </a:cubicBezTo>
                <a:cubicBezTo>
                  <a:pt x="110927" y="5454"/>
                  <a:pt x="111340" y="5454"/>
                  <a:pt x="110515" y="5672"/>
                </a:cubicBezTo>
                <a:cubicBezTo>
                  <a:pt x="109278" y="5890"/>
                  <a:pt x="108453" y="5672"/>
                  <a:pt x="108041" y="5454"/>
                </a:cubicBezTo>
                <a:cubicBezTo>
                  <a:pt x="107628" y="5454"/>
                  <a:pt x="107628" y="5018"/>
                  <a:pt x="107628" y="5672"/>
                </a:cubicBezTo>
                <a:cubicBezTo>
                  <a:pt x="108041" y="6327"/>
                  <a:pt x="108865" y="6327"/>
                  <a:pt x="108453" y="6327"/>
                </a:cubicBezTo>
                <a:cubicBezTo>
                  <a:pt x="107628" y="6327"/>
                  <a:pt x="106804" y="6327"/>
                  <a:pt x="106804" y="6327"/>
                </a:cubicBezTo>
                <a:cubicBezTo>
                  <a:pt x="106804" y="6327"/>
                  <a:pt x="106391" y="5890"/>
                  <a:pt x="106804" y="6545"/>
                </a:cubicBezTo>
                <a:cubicBezTo>
                  <a:pt x="107216" y="7200"/>
                  <a:pt x="107216" y="7200"/>
                  <a:pt x="107216" y="7200"/>
                </a:cubicBezTo>
                <a:cubicBezTo>
                  <a:pt x="107216" y="7200"/>
                  <a:pt x="106391" y="7418"/>
                  <a:pt x="106391" y="7418"/>
                </a:cubicBezTo>
                <a:cubicBezTo>
                  <a:pt x="106391" y="7636"/>
                  <a:pt x="106804" y="8072"/>
                  <a:pt x="107216" y="8290"/>
                </a:cubicBezTo>
                <a:cubicBezTo>
                  <a:pt x="107216" y="8290"/>
                  <a:pt x="106804" y="9163"/>
                  <a:pt x="106391" y="9163"/>
                </a:cubicBezTo>
                <a:cubicBezTo>
                  <a:pt x="106391" y="9163"/>
                  <a:pt x="106391" y="9381"/>
                  <a:pt x="105979" y="9600"/>
                </a:cubicBezTo>
                <a:cubicBezTo>
                  <a:pt x="105567" y="9818"/>
                  <a:pt x="105154" y="10036"/>
                  <a:pt x="105154" y="10036"/>
                </a:cubicBezTo>
                <a:cubicBezTo>
                  <a:pt x="104329" y="11345"/>
                  <a:pt x="104329" y="11345"/>
                  <a:pt x="104329" y="11345"/>
                </a:cubicBezTo>
                <a:cubicBezTo>
                  <a:pt x="104329" y="11345"/>
                  <a:pt x="103917" y="11781"/>
                  <a:pt x="103505" y="11345"/>
                </a:cubicBezTo>
                <a:cubicBezTo>
                  <a:pt x="103505" y="10909"/>
                  <a:pt x="103092" y="10909"/>
                  <a:pt x="103505" y="10690"/>
                </a:cubicBezTo>
                <a:cubicBezTo>
                  <a:pt x="103917" y="10690"/>
                  <a:pt x="103917" y="10254"/>
                  <a:pt x="104329" y="10036"/>
                </a:cubicBezTo>
                <a:cubicBezTo>
                  <a:pt x="104329" y="9818"/>
                  <a:pt x="104742" y="8945"/>
                  <a:pt x="104742" y="8945"/>
                </a:cubicBezTo>
                <a:cubicBezTo>
                  <a:pt x="104742" y="8945"/>
                  <a:pt x="105567" y="8945"/>
                  <a:pt x="105979" y="8727"/>
                </a:cubicBezTo>
                <a:cubicBezTo>
                  <a:pt x="105979" y="8727"/>
                  <a:pt x="105154" y="7854"/>
                  <a:pt x="105154" y="7854"/>
                </a:cubicBezTo>
                <a:cubicBezTo>
                  <a:pt x="105567" y="7418"/>
                  <a:pt x="105567" y="7418"/>
                  <a:pt x="105567" y="7418"/>
                </a:cubicBezTo>
                <a:cubicBezTo>
                  <a:pt x="104742" y="7418"/>
                  <a:pt x="104742" y="7418"/>
                  <a:pt x="104742" y="7418"/>
                </a:cubicBezTo>
                <a:close/>
                <a:moveTo>
                  <a:pt x="98556" y="14618"/>
                </a:moveTo>
                <a:cubicBezTo>
                  <a:pt x="98556" y="14618"/>
                  <a:pt x="98556" y="14618"/>
                  <a:pt x="98556" y="14618"/>
                </a:cubicBezTo>
                <a:cubicBezTo>
                  <a:pt x="98556" y="14618"/>
                  <a:pt x="99793" y="13745"/>
                  <a:pt x="100206" y="13963"/>
                </a:cubicBezTo>
                <a:cubicBezTo>
                  <a:pt x="100206" y="13963"/>
                  <a:pt x="100206" y="14181"/>
                  <a:pt x="100206" y="14400"/>
                </a:cubicBezTo>
                <a:cubicBezTo>
                  <a:pt x="100206" y="14400"/>
                  <a:pt x="100618" y="14836"/>
                  <a:pt x="100206" y="14836"/>
                </a:cubicBezTo>
                <a:cubicBezTo>
                  <a:pt x="99793" y="14836"/>
                  <a:pt x="99381" y="14836"/>
                  <a:pt x="98969" y="14836"/>
                </a:cubicBezTo>
                <a:cubicBezTo>
                  <a:pt x="98969" y="14836"/>
                  <a:pt x="98556" y="14618"/>
                  <a:pt x="98556" y="14618"/>
                </a:cubicBezTo>
                <a:close/>
                <a:moveTo>
                  <a:pt x="80824" y="21381"/>
                </a:moveTo>
                <a:cubicBezTo>
                  <a:pt x="80824" y="21381"/>
                  <a:pt x="80824" y="21381"/>
                  <a:pt x="80824" y="21381"/>
                </a:cubicBezTo>
                <a:cubicBezTo>
                  <a:pt x="81649" y="20945"/>
                  <a:pt x="81649" y="20945"/>
                  <a:pt x="81649" y="20945"/>
                </a:cubicBezTo>
                <a:cubicBezTo>
                  <a:pt x="82886" y="21163"/>
                  <a:pt x="82886" y="21163"/>
                  <a:pt x="82886" y="21163"/>
                </a:cubicBezTo>
                <a:cubicBezTo>
                  <a:pt x="82886" y="21163"/>
                  <a:pt x="83298" y="20727"/>
                  <a:pt x="83298" y="21163"/>
                </a:cubicBezTo>
                <a:cubicBezTo>
                  <a:pt x="82886" y="21600"/>
                  <a:pt x="82061" y="22254"/>
                  <a:pt x="82061" y="22254"/>
                </a:cubicBezTo>
                <a:cubicBezTo>
                  <a:pt x="82061" y="22254"/>
                  <a:pt x="82474" y="22254"/>
                  <a:pt x="81649" y="22472"/>
                </a:cubicBezTo>
                <a:cubicBezTo>
                  <a:pt x="80824" y="22690"/>
                  <a:pt x="80824" y="22909"/>
                  <a:pt x="80412" y="22472"/>
                </a:cubicBezTo>
                <a:cubicBezTo>
                  <a:pt x="80000" y="22254"/>
                  <a:pt x="79587" y="22254"/>
                  <a:pt x="79587" y="22036"/>
                </a:cubicBezTo>
                <a:cubicBezTo>
                  <a:pt x="80000" y="21818"/>
                  <a:pt x="80000" y="21381"/>
                  <a:pt x="80000" y="21381"/>
                </a:cubicBezTo>
                <a:cubicBezTo>
                  <a:pt x="80824" y="21381"/>
                  <a:pt x="80824" y="21381"/>
                  <a:pt x="80824" y="21381"/>
                </a:cubicBezTo>
                <a:close/>
                <a:moveTo>
                  <a:pt x="89484" y="15709"/>
                </a:moveTo>
                <a:cubicBezTo>
                  <a:pt x="89484" y="15709"/>
                  <a:pt x="89484" y="15709"/>
                  <a:pt x="89484" y="15709"/>
                </a:cubicBezTo>
                <a:cubicBezTo>
                  <a:pt x="89484" y="15709"/>
                  <a:pt x="89896" y="15272"/>
                  <a:pt x="90309" y="15272"/>
                </a:cubicBezTo>
                <a:cubicBezTo>
                  <a:pt x="90721" y="15490"/>
                  <a:pt x="91134" y="15490"/>
                  <a:pt x="91134" y="15709"/>
                </a:cubicBezTo>
                <a:cubicBezTo>
                  <a:pt x="90721" y="15927"/>
                  <a:pt x="90309" y="16145"/>
                  <a:pt x="89896" y="16145"/>
                </a:cubicBezTo>
                <a:cubicBezTo>
                  <a:pt x="89484" y="16145"/>
                  <a:pt x="89484" y="15709"/>
                  <a:pt x="89484" y="15709"/>
                </a:cubicBezTo>
                <a:close/>
                <a:moveTo>
                  <a:pt x="87835" y="16800"/>
                </a:moveTo>
                <a:cubicBezTo>
                  <a:pt x="87835" y="16800"/>
                  <a:pt x="87835" y="16800"/>
                  <a:pt x="87835" y="16800"/>
                </a:cubicBezTo>
                <a:cubicBezTo>
                  <a:pt x="87835" y="16800"/>
                  <a:pt x="88659" y="16363"/>
                  <a:pt x="89072" y="16581"/>
                </a:cubicBezTo>
                <a:cubicBezTo>
                  <a:pt x="89072" y="16581"/>
                  <a:pt x="89484" y="16581"/>
                  <a:pt x="89072" y="16800"/>
                </a:cubicBezTo>
                <a:cubicBezTo>
                  <a:pt x="89072" y="17018"/>
                  <a:pt x="89896" y="16800"/>
                  <a:pt x="88659" y="17018"/>
                </a:cubicBezTo>
                <a:cubicBezTo>
                  <a:pt x="87835" y="17454"/>
                  <a:pt x="88247" y="17672"/>
                  <a:pt x="87422" y="17454"/>
                </a:cubicBezTo>
                <a:cubicBezTo>
                  <a:pt x="87010" y="17236"/>
                  <a:pt x="87010" y="17018"/>
                  <a:pt x="87010" y="16800"/>
                </a:cubicBezTo>
                <a:cubicBezTo>
                  <a:pt x="87010" y="16800"/>
                  <a:pt x="87422" y="16363"/>
                  <a:pt x="87422" y="16363"/>
                </a:cubicBezTo>
                <a:cubicBezTo>
                  <a:pt x="87835" y="16581"/>
                  <a:pt x="87835" y="16800"/>
                  <a:pt x="87835" y="16800"/>
                </a:cubicBezTo>
                <a:close/>
                <a:moveTo>
                  <a:pt x="84536" y="17454"/>
                </a:moveTo>
                <a:cubicBezTo>
                  <a:pt x="84536" y="17454"/>
                  <a:pt x="84536" y="17454"/>
                  <a:pt x="84536" y="17454"/>
                </a:cubicBezTo>
                <a:cubicBezTo>
                  <a:pt x="84536" y="17454"/>
                  <a:pt x="85360" y="17672"/>
                  <a:pt x="85360" y="17672"/>
                </a:cubicBezTo>
                <a:cubicBezTo>
                  <a:pt x="85773" y="17890"/>
                  <a:pt x="85773" y="17672"/>
                  <a:pt x="86185" y="17454"/>
                </a:cubicBezTo>
                <a:cubicBezTo>
                  <a:pt x="87010" y="17454"/>
                  <a:pt x="86185" y="17454"/>
                  <a:pt x="86597" y="17236"/>
                </a:cubicBezTo>
                <a:cubicBezTo>
                  <a:pt x="87010" y="16800"/>
                  <a:pt x="86597" y="17018"/>
                  <a:pt x="86597" y="16800"/>
                </a:cubicBezTo>
                <a:cubicBezTo>
                  <a:pt x="86185" y="16800"/>
                  <a:pt x="86185" y="16800"/>
                  <a:pt x="85773" y="16800"/>
                </a:cubicBezTo>
                <a:cubicBezTo>
                  <a:pt x="84948" y="16800"/>
                  <a:pt x="84536" y="17454"/>
                  <a:pt x="84536" y="17454"/>
                </a:cubicBezTo>
                <a:close/>
                <a:moveTo>
                  <a:pt x="86185" y="18763"/>
                </a:moveTo>
                <a:cubicBezTo>
                  <a:pt x="86185" y="18763"/>
                  <a:pt x="86185" y="18763"/>
                  <a:pt x="86185" y="18763"/>
                </a:cubicBezTo>
                <a:cubicBezTo>
                  <a:pt x="86185" y="18763"/>
                  <a:pt x="86597" y="18109"/>
                  <a:pt x="87010" y="18109"/>
                </a:cubicBezTo>
                <a:cubicBezTo>
                  <a:pt x="87422" y="18327"/>
                  <a:pt x="87422" y="18109"/>
                  <a:pt x="87422" y="18327"/>
                </a:cubicBezTo>
                <a:cubicBezTo>
                  <a:pt x="87422" y="18545"/>
                  <a:pt x="87422" y="18981"/>
                  <a:pt x="87010" y="18981"/>
                </a:cubicBezTo>
                <a:cubicBezTo>
                  <a:pt x="86597" y="18981"/>
                  <a:pt x="86185" y="18763"/>
                  <a:pt x="86185" y="18763"/>
                </a:cubicBezTo>
                <a:close/>
                <a:moveTo>
                  <a:pt x="82886" y="18763"/>
                </a:moveTo>
                <a:cubicBezTo>
                  <a:pt x="82886" y="18763"/>
                  <a:pt x="82886" y="18763"/>
                  <a:pt x="82886" y="18763"/>
                </a:cubicBezTo>
                <a:cubicBezTo>
                  <a:pt x="83298" y="18327"/>
                  <a:pt x="83298" y="18327"/>
                  <a:pt x="83298" y="18327"/>
                </a:cubicBezTo>
                <a:cubicBezTo>
                  <a:pt x="84123" y="18545"/>
                  <a:pt x="84123" y="18545"/>
                  <a:pt x="84123" y="18545"/>
                </a:cubicBezTo>
                <a:cubicBezTo>
                  <a:pt x="84123" y="18545"/>
                  <a:pt x="84536" y="18763"/>
                  <a:pt x="84123" y="18763"/>
                </a:cubicBezTo>
                <a:cubicBezTo>
                  <a:pt x="84123" y="18981"/>
                  <a:pt x="83711" y="18981"/>
                  <a:pt x="83711" y="19200"/>
                </a:cubicBezTo>
                <a:cubicBezTo>
                  <a:pt x="83298" y="19200"/>
                  <a:pt x="82886" y="18981"/>
                  <a:pt x="82886" y="18981"/>
                </a:cubicBezTo>
                <a:cubicBezTo>
                  <a:pt x="82886" y="18763"/>
                  <a:pt x="82886" y="18763"/>
                  <a:pt x="82886" y="18763"/>
                </a:cubicBezTo>
                <a:close/>
                <a:moveTo>
                  <a:pt x="82886" y="15927"/>
                </a:moveTo>
                <a:cubicBezTo>
                  <a:pt x="82886" y="15927"/>
                  <a:pt x="82886" y="15927"/>
                  <a:pt x="82886" y="15927"/>
                </a:cubicBezTo>
                <a:cubicBezTo>
                  <a:pt x="82886" y="15927"/>
                  <a:pt x="83711" y="15272"/>
                  <a:pt x="83711" y="15272"/>
                </a:cubicBezTo>
                <a:cubicBezTo>
                  <a:pt x="84123" y="15272"/>
                  <a:pt x="84536" y="15054"/>
                  <a:pt x="84536" y="15490"/>
                </a:cubicBezTo>
                <a:cubicBezTo>
                  <a:pt x="84536" y="15927"/>
                  <a:pt x="85360" y="16363"/>
                  <a:pt x="84123" y="16363"/>
                </a:cubicBezTo>
                <a:cubicBezTo>
                  <a:pt x="83298" y="16363"/>
                  <a:pt x="82886" y="16581"/>
                  <a:pt x="82886" y="16363"/>
                </a:cubicBezTo>
                <a:cubicBezTo>
                  <a:pt x="82474" y="16145"/>
                  <a:pt x="82886" y="15927"/>
                  <a:pt x="82886" y="15927"/>
                </a:cubicBezTo>
                <a:close/>
                <a:moveTo>
                  <a:pt x="81237" y="17236"/>
                </a:moveTo>
                <a:cubicBezTo>
                  <a:pt x="81237" y="17236"/>
                  <a:pt x="81237" y="17236"/>
                  <a:pt x="81237" y="17236"/>
                </a:cubicBezTo>
                <a:cubicBezTo>
                  <a:pt x="81237" y="17236"/>
                  <a:pt x="82061" y="16800"/>
                  <a:pt x="82474" y="16800"/>
                </a:cubicBezTo>
                <a:cubicBezTo>
                  <a:pt x="82886" y="17018"/>
                  <a:pt x="83298" y="17018"/>
                  <a:pt x="83298" y="17236"/>
                </a:cubicBezTo>
                <a:cubicBezTo>
                  <a:pt x="83298" y="17454"/>
                  <a:pt x="83298" y="17454"/>
                  <a:pt x="82886" y="17672"/>
                </a:cubicBezTo>
                <a:cubicBezTo>
                  <a:pt x="82886" y="17890"/>
                  <a:pt x="82474" y="17890"/>
                  <a:pt x="82061" y="17890"/>
                </a:cubicBezTo>
                <a:cubicBezTo>
                  <a:pt x="82061" y="17890"/>
                  <a:pt x="81237" y="17236"/>
                  <a:pt x="81237" y="17236"/>
                </a:cubicBezTo>
                <a:close/>
                <a:moveTo>
                  <a:pt x="82474" y="19854"/>
                </a:moveTo>
                <a:cubicBezTo>
                  <a:pt x="82474" y="19854"/>
                  <a:pt x="82474" y="19854"/>
                  <a:pt x="82474" y="19854"/>
                </a:cubicBezTo>
                <a:cubicBezTo>
                  <a:pt x="82474" y="19854"/>
                  <a:pt x="82061" y="20509"/>
                  <a:pt x="82061" y="20727"/>
                </a:cubicBezTo>
                <a:cubicBezTo>
                  <a:pt x="82061" y="20945"/>
                  <a:pt x="83298" y="20945"/>
                  <a:pt x="83711" y="20727"/>
                </a:cubicBezTo>
                <a:cubicBezTo>
                  <a:pt x="83711" y="20727"/>
                  <a:pt x="84123" y="20290"/>
                  <a:pt x="84123" y="20290"/>
                </a:cubicBezTo>
                <a:cubicBezTo>
                  <a:pt x="84123" y="20290"/>
                  <a:pt x="83711" y="19854"/>
                  <a:pt x="83298" y="19636"/>
                </a:cubicBezTo>
                <a:cubicBezTo>
                  <a:pt x="82886" y="19418"/>
                  <a:pt x="82474" y="19854"/>
                  <a:pt x="82474" y="19854"/>
                </a:cubicBezTo>
                <a:close/>
                <a:moveTo>
                  <a:pt x="78762" y="19200"/>
                </a:moveTo>
                <a:cubicBezTo>
                  <a:pt x="78762" y="19200"/>
                  <a:pt x="78762" y="19200"/>
                  <a:pt x="78762" y="19200"/>
                </a:cubicBezTo>
                <a:cubicBezTo>
                  <a:pt x="78762" y="19854"/>
                  <a:pt x="78762" y="19854"/>
                  <a:pt x="78762" y="19854"/>
                </a:cubicBezTo>
                <a:cubicBezTo>
                  <a:pt x="78762" y="19854"/>
                  <a:pt x="79587" y="20290"/>
                  <a:pt x="80000" y="20290"/>
                </a:cubicBezTo>
                <a:cubicBezTo>
                  <a:pt x="80412" y="20509"/>
                  <a:pt x="80412" y="20290"/>
                  <a:pt x="81237" y="20509"/>
                </a:cubicBezTo>
                <a:cubicBezTo>
                  <a:pt x="81649" y="20509"/>
                  <a:pt x="81649" y="20290"/>
                  <a:pt x="81649" y="20290"/>
                </a:cubicBezTo>
                <a:cubicBezTo>
                  <a:pt x="82061" y="20290"/>
                  <a:pt x="82061" y="20290"/>
                  <a:pt x="82061" y="20072"/>
                </a:cubicBezTo>
                <a:cubicBezTo>
                  <a:pt x="82061" y="20072"/>
                  <a:pt x="81237" y="19854"/>
                  <a:pt x="80824" y="19636"/>
                </a:cubicBezTo>
                <a:cubicBezTo>
                  <a:pt x="80824" y="19418"/>
                  <a:pt x="80824" y="19418"/>
                  <a:pt x="80824" y="19200"/>
                </a:cubicBezTo>
                <a:cubicBezTo>
                  <a:pt x="80824" y="19200"/>
                  <a:pt x="81237" y="18981"/>
                  <a:pt x="81649" y="18981"/>
                </a:cubicBezTo>
                <a:cubicBezTo>
                  <a:pt x="81649" y="18763"/>
                  <a:pt x="81649" y="18327"/>
                  <a:pt x="81649" y="18327"/>
                </a:cubicBezTo>
                <a:cubicBezTo>
                  <a:pt x="81649" y="18327"/>
                  <a:pt x="80824" y="18327"/>
                  <a:pt x="80824" y="18109"/>
                </a:cubicBezTo>
                <a:cubicBezTo>
                  <a:pt x="80824" y="18109"/>
                  <a:pt x="80412" y="17890"/>
                  <a:pt x="80000" y="17672"/>
                </a:cubicBezTo>
                <a:cubicBezTo>
                  <a:pt x="80000" y="17454"/>
                  <a:pt x="79175" y="17454"/>
                  <a:pt x="78762" y="17454"/>
                </a:cubicBezTo>
                <a:cubicBezTo>
                  <a:pt x="78762" y="17454"/>
                  <a:pt x="78350" y="18109"/>
                  <a:pt x="77938" y="18327"/>
                </a:cubicBezTo>
                <a:cubicBezTo>
                  <a:pt x="77938" y="18327"/>
                  <a:pt x="77525" y="18763"/>
                  <a:pt x="77525" y="18763"/>
                </a:cubicBezTo>
                <a:cubicBezTo>
                  <a:pt x="77525" y="18981"/>
                  <a:pt x="77525" y="19200"/>
                  <a:pt x="77938" y="19418"/>
                </a:cubicBezTo>
                <a:cubicBezTo>
                  <a:pt x="78350" y="19418"/>
                  <a:pt x="78762" y="19200"/>
                  <a:pt x="78762" y="19200"/>
                </a:cubicBezTo>
                <a:close/>
                <a:moveTo>
                  <a:pt x="77525" y="20945"/>
                </a:moveTo>
                <a:cubicBezTo>
                  <a:pt x="77525" y="20945"/>
                  <a:pt x="77525" y="20945"/>
                  <a:pt x="77525" y="20945"/>
                </a:cubicBezTo>
                <a:cubicBezTo>
                  <a:pt x="77113" y="20945"/>
                  <a:pt x="76288" y="20509"/>
                  <a:pt x="76288" y="20509"/>
                </a:cubicBezTo>
                <a:cubicBezTo>
                  <a:pt x="76288" y="20509"/>
                  <a:pt x="77113" y="20290"/>
                  <a:pt x="77113" y="20072"/>
                </a:cubicBezTo>
                <a:cubicBezTo>
                  <a:pt x="77525" y="20072"/>
                  <a:pt x="77113" y="19854"/>
                  <a:pt x="77938" y="19854"/>
                </a:cubicBezTo>
                <a:cubicBezTo>
                  <a:pt x="78762" y="20072"/>
                  <a:pt x="78762" y="20290"/>
                  <a:pt x="78762" y="20290"/>
                </a:cubicBezTo>
                <a:cubicBezTo>
                  <a:pt x="78762" y="20290"/>
                  <a:pt x="79175" y="20727"/>
                  <a:pt x="79175" y="20945"/>
                </a:cubicBezTo>
                <a:cubicBezTo>
                  <a:pt x="79175" y="20945"/>
                  <a:pt x="79175" y="21163"/>
                  <a:pt x="79175" y="21163"/>
                </a:cubicBezTo>
                <a:cubicBezTo>
                  <a:pt x="79175" y="21381"/>
                  <a:pt x="80000" y="21600"/>
                  <a:pt x="78762" y="21600"/>
                </a:cubicBezTo>
                <a:cubicBezTo>
                  <a:pt x="77938" y="21600"/>
                  <a:pt x="77938" y="21600"/>
                  <a:pt x="77938" y="21600"/>
                </a:cubicBezTo>
                <a:lnTo>
                  <a:pt x="77525" y="20945"/>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9" name="Shape 2054">
            <a:extLst>
              <a:ext uri="{FF2B5EF4-FFF2-40B4-BE49-F238E27FC236}">
                <a16:creationId xmlns:a16="http://schemas.microsoft.com/office/drawing/2014/main" id="{6F61AD5B-7109-74C9-F74D-977F1006CE30}"/>
              </a:ext>
            </a:extLst>
          </p:cNvPr>
          <p:cNvSpPr/>
          <p:nvPr/>
        </p:nvSpPr>
        <p:spPr>
          <a:xfrm>
            <a:off x="4658373" y="5480158"/>
            <a:ext cx="1933052" cy="1540591"/>
          </a:xfrm>
          <a:custGeom>
            <a:avLst/>
            <a:gdLst/>
            <a:ahLst/>
            <a:cxnLst/>
            <a:rect l="0" t="0" r="0" b="0"/>
            <a:pathLst>
              <a:path w="120000" h="120000" extrusionOk="0">
                <a:moveTo>
                  <a:pt x="111460" y="43462"/>
                </a:moveTo>
                <a:cubicBezTo>
                  <a:pt x="110786" y="44009"/>
                  <a:pt x="110561" y="42642"/>
                  <a:pt x="110112" y="43462"/>
                </a:cubicBezTo>
                <a:cubicBezTo>
                  <a:pt x="109438" y="44555"/>
                  <a:pt x="111235" y="47015"/>
                  <a:pt x="110561" y="48382"/>
                </a:cubicBezTo>
                <a:cubicBezTo>
                  <a:pt x="109662" y="49749"/>
                  <a:pt x="107865" y="51662"/>
                  <a:pt x="105393" y="52209"/>
                </a:cubicBezTo>
                <a:cubicBezTo>
                  <a:pt x="104269" y="52482"/>
                  <a:pt x="103370" y="53849"/>
                  <a:pt x="102471" y="53576"/>
                </a:cubicBezTo>
                <a:cubicBezTo>
                  <a:pt x="101797" y="53576"/>
                  <a:pt x="100224" y="55489"/>
                  <a:pt x="100000" y="56036"/>
                </a:cubicBezTo>
                <a:cubicBezTo>
                  <a:pt x="99550" y="56856"/>
                  <a:pt x="98202" y="56036"/>
                  <a:pt x="97078" y="56856"/>
                </a:cubicBezTo>
                <a:cubicBezTo>
                  <a:pt x="95505" y="57676"/>
                  <a:pt x="96404" y="56583"/>
                  <a:pt x="90786" y="58496"/>
                </a:cubicBezTo>
                <a:cubicBezTo>
                  <a:pt x="89662" y="58769"/>
                  <a:pt x="88764" y="59316"/>
                  <a:pt x="87865" y="59589"/>
                </a:cubicBezTo>
                <a:cubicBezTo>
                  <a:pt x="86966" y="60136"/>
                  <a:pt x="86067" y="59863"/>
                  <a:pt x="86067" y="62050"/>
                </a:cubicBezTo>
                <a:cubicBezTo>
                  <a:pt x="86292" y="63143"/>
                  <a:pt x="87415" y="62323"/>
                  <a:pt x="87191" y="63416"/>
                </a:cubicBezTo>
                <a:cubicBezTo>
                  <a:pt x="87191" y="64236"/>
                  <a:pt x="85617" y="63963"/>
                  <a:pt x="84044" y="65056"/>
                </a:cubicBezTo>
                <a:cubicBezTo>
                  <a:pt x="83370" y="65603"/>
                  <a:pt x="82921" y="67517"/>
                  <a:pt x="82471" y="68063"/>
                </a:cubicBezTo>
                <a:cubicBezTo>
                  <a:pt x="80224" y="69703"/>
                  <a:pt x="78651" y="73257"/>
                  <a:pt x="78651" y="73257"/>
                </a:cubicBezTo>
                <a:cubicBezTo>
                  <a:pt x="77528" y="74624"/>
                  <a:pt x="76179" y="75717"/>
                  <a:pt x="75505" y="77357"/>
                </a:cubicBezTo>
                <a:cubicBezTo>
                  <a:pt x="73932" y="80911"/>
                  <a:pt x="73483" y="78997"/>
                  <a:pt x="74382" y="83371"/>
                </a:cubicBezTo>
                <a:cubicBezTo>
                  <a:pt x="74606" y="83917"/>
                  <a:pt x="74606" y="85831"/>
                  <a:pt x="75280" y="87198"/>
                </a:cubicBezTo>
                <a:cubicBezTo>
                  <a:pt x="76404" y="89111"/>
                  <a:pt x="78876" y="91025"/>
                  <a:pt x="78202" y="91571"/>
                </a:cubicBezTo>
                <a:cubicBezTo>
                  <a:pt x="77752" y="91845"/>
                  <a:pt x="75056" y="94031"/>
                  <a:pt x="74157" y="94031"/>
                </a:cubicBezTo>
                <a:cubicBezTo>
                  <a:pt x="72808" y="94305"/>
                  <a:pt x="72134" y="95398"/>
                  <a:pt x="70337" y="97858"/>
                </a:cubicBezTo>
                <a:cubicBezTo>
                  <a:pt x="69438" y="98678"/>
                  <a:pt x="69213" y="99498"/>
                  <a:pt x="68539" y="100592"/>
                </a:cubicBezTo>
                <a:cubicBezTo>
                  <a:pt x="67415" y="102232"/>
                  <a:pt x="67865" y="101958"/>
                  <a:pt x="66966" y="103872"/>
                </a:cubicBezTo>
                <a:cubicBezTo>
                  <a:pt x="66741" y="104419"/>
                  <a:pt x="66966" y="106332"/>
                  <a:pt x="66966" y="107152"/>
                </a:cubicBezTo>
                <a:cubicBezTo>
                  <a:pt x="64719" y="107425"/>
                  <a:pt x="64719" y="107425"/>
                  <a:pt x="64719" y="107425"/>
                </a:cubicBezTo>
                <a:cubicBezTo>
                  <a:pt x="60898" y="106059"/>
                  <a:pt x="60898" y="106059"/>
                  <a:pt x="60898" y="106059"/>
                </a:cubicBezTo>
                <a:cubicBezTo>
                  <a:pt x="58651" y="108519"/>
                  <a:pt x="58651" y="108519"/>
                  <a:pt x="58651" y="108519"/>
                </a:cubicBezTo>
                <a:cubicBezTo>
                  <a:pt x="57752" y="109339"/>
                  <a:pt x="56404" y="108792"/>
                  <a:pt x="55505" y="109612"/>
                </a:cubicBezTo>
                <a:cubicBezTo>
                  <a:pt x="55505" y="109612"/>
                  <a:pt x="54831" y="112072"/>
                  <a:pt x="54606" y="112619"/>
                </a:cubicBezTo>
                <a:cubicBezTo>
                  <a:pt x="54606" y="113439"/>
                  <a:pt x="53033" y="115626"/>
                  <a:pt x="53033" y="115626"/>
                </a:cubicBezTo>
                <a:cubicBezTo>
                  <a:pt x="52808" y="115899"/>
                  <a:pt x="51685" y="117266"/>
                  <a:pt x="51235" y="117539"/>
                </a:cubicBezTo>
                <a:cubicBezTo>
                  <a:pt x="50561" y="117813"/>
                  <a:pt x="50112" y="115626"/>
                  <a:pt x="49662" y="115626"/>
                </a:cubicBezTo>
                <a:cubicBezTo>
                  <a:pt x="48764" y="115626"/>
                  <a:pt x="48764" y="115353"/>
                  <a:pt x="47865" y="115079"/>
                </a:cubicBezTo>
                <a:cubicBezTo>
                  <a:pt x="46741" y="115079"/>
                  <a:pt x="46516" y="116993"/>
                  <a:pt x="45393" y="116993"/>
                </a:cubicBezTo>
                <a:cubicBezTo>
                  <a:pt x="43595" y="116719"/>
                  <a:pt x="40449" y="114533"/>
                  <a:pt x="40449" y="114533"/>
                </a:cubicBezTo>
                <a:cubicBezTo>
                  <a:pt x="39775" y="114259"/>
                  <a:pt x="39775" y="115353"/>
                  <a:pt x="39101" y="115353"/>
                </a:cubicBezTo>
                <a:cubicBezTo>
                  <a:pt x="37752" y="115079"/>
                  <a:pt x="35955" y="113986"/>
                  <a:pt x="34157" y="113439"/>
                </a:cubicBezTo>
                <a:cubicBezTo>
                  <a:pt x="32808" y="113166"/>
                  <a:pt x="30112" y="112619"/>
                  <a:pt x="30112" y="112619"/>
                </a:cubicBezTo>
                <a:cubicBezTo>
                  <a:pt x="29438" y="113166"/>
                  <a:pt x="28764" y="113166"/>
                  <a:pt x="28089" y="113439"/>
                </a:cubicBezTo>
                <a:cubicBezTo>
                  <a:pt x="27191" y="113986"/>
                  <a:pt x="26292" y="114806"/>
                  <a:pt x="25617" y="115079"/>
                </a:cubicBezTo>
                <a:cubicBezTo>
                  <a:pt x="24943" y="115353"/>
                  <a:pt x="23595" y="113986"/>
                  <a:pt x="21573" y="115353"/>
                </a:cubicBezTo>
                <a:cubicBezTo>
                  <a:pt x="20898" y="115626"/>
                  <a:pt x="20000" y="115353"/>
                  <a:pt x="19550" y="115899"/>
                </a:cubicBezTo>
                <a:cubicBezTo>
                  <a:pt x="18876" y="116719"/>
                  <a:pt x="18651" y="117813"/>
                  <a:pt x="17528" y="118359"/>
                </a:cubicBezTo>
                <a:cubicBezTo>
                  <a:pt x="16853" y="118633"/>
                  <a:pt x="15955" y="119726"/>
                  <a:pt x="15505" y="120000"/>
                </a:cubicBezTo>
                <a:cubicBezTo>
                  <a:pt x="14382" y="119179"/>
                  <a:pt x="12808" y="119179"/>
                  <a:pt x="12359" y="116993"/>
                </a:cubicBezTo>
                <a:cubicBezTo>
                  <a:pt x="12134" y="116173"/>
                  <a:pt x="11460" y="116993"/>
                  <a:pt x="11011" y="116173"/>
                </a:cubicBezTo>
                <a:cubicBezTo>
                  <a:pt x="10112" y="115079"/>
                  <a:pt x="9438" y="112619"/>
                  <a:pt x="9438" y="111526"/>
                </a:cubicBezTo>
                <a:cubicBezTo>
                  <a:pt x="9438" y="111526"/>
                  <a:pt x="10112" y="110432"/>
                  <a:pt x="9438" y="109339"/>
                </a:cubicBezTo>
                <a:cubicBezTo>
                  <a:pt x="8988" y="108246"/>
                  <a:pt x="8314" y="107972"/>
                  <a:pt x="8539" y="106879"/>
                </a:cubicBezTo>
                <a:cubicBezTo>
                  <a:pt x="9213" y="106879"/>
                  <a:pt x="8988" y="104965"/>
                  <a:pt x="8988" y="104965"/>
                </a:cubicBezTo>
                <a:cubicBezTo>
                  <a:pt x="8988" y="104419"/>
                  <a:pt x="7415" y="101138"/>
                  <a:pt x="6966" y="100592"/>
                </a:cubicBezTo>
                <a:cubicBezTo>
                  <a:pt x="5842" y="99772"/>
                  <a:pt x="4494" y="98678"/>
                  <a:pt x="3146" y="98405"/>
                </a:cubicBezTo>
                <a:cubicBezTo>
                  <a:pt x="0" y="97858"/>
                  <a:pt x="0" y="97858"/>
                  <a:pt x="0" y="97858"/>
                </a:cubicBezTo>
                <a:cubicBezTo>
                  <a:pt x="0" y="96765"/>
                  <a:pt x="0" y="96765"/>
                  <a:pt x="0" y="96765"/>
                </a:cubicBezTo>
                <a:cubicBezTo>
                  <a:pt x="0" y="96218"/>
                  <a:pt x="0" y="96218"/>
                  <a:pt x="0" y="96218"/>
                </a:cubicBezTo>
                <a:cubicBezTo>
                  <a:pt x="0" y="95945"/>
                  <a:pt x="0" y="95945"/>
                  <a:pt x="0" y="95945"/>
                </a:cubicBezTo>
                <a:cubicBezTo>
                  <a:pt x="224" y="95125"/>
                  <a:pt x="224" y="95125"/>
                  <a:pt x="224" y="95125"/>
                </a:cubicBezTo>
                <a:cubicBezTo>
                  <a:pt x="449" y="94578"/>
                  <a:pt x="449" y="94578"/>
                  <a:pt x="449" y="94578"/>
                </a:cubicBezTo>
                <a:cubicBezTo>
                  <a:pt x="224" y="94031"/>
                  <a:pt x="224" y="94031"/>
                  <a:pt x="224" y="94031"/>
                </a:cubicBezTo>
                <a:cubicBezTo>
                  <a:pt x="224" y="93485"/>
                  <a:pt x="224" y="93485"/>
                  <a:pt x="224" y="93485"/>
                </a:cubicBezTo>
                <a:cubicBezTo>
                  <a:pt x="224" y="92665"/>
                  <a:pt x="224" y="92665"/>
                  <a:pt x="224" y="92665"/>
                </a:cubicBezTo>
                <a:cubicBezTo>
                  <a:pt x="224" y="92665"/>
                  <a:pt x="0" y="92118"/>
                  <a:pt x="0" y="92118"/>
                </a:cubicBezTo>
                <a:cubicBezTo>
                  <a:pt x="0" y="92118"/>
                  <a:pt x="0" y="91571"/>
                  <a:pt x="0" y="91571"/>
                </a:cubicBezTo>
                <a:cubicBezTo>
                  <a:pt x="0" y="91571"/>
                  <a:pt x="449" y="91298"/>
                  <a:pt x="449" y="91298"/>
                </a:cubicBezTo>
                <a:cubicBezTo>
                  <a:pt x="449" y="91025"/>
                  <a:pt x="898" y="90751"/>
                  <a:pt x="898" y="90751"/>
                </a:cubicBezTo>
                <a:cubicBezTo>
                  <a:pt x="898" y="90751"/>
                  <a:pt x="1123" y="89931"/>
                  <a:pt x="1123" y="89658"/>
                </a:cubicBezTo>
                <a:cubicBezTo>
                  <a:pt x="1123" y="89658"/>
                  <a:pt x="1348" y="89384"/>
                  <a:pt x="1348" y="89384"/>
                </a:cubicBezTo>
                <a:cubicBezTo>
                  <a:pt x="2022" y="89111"/>
                  <a:pt x="2022" y="89111"/>
                  <a:pt x="2022" y="89111"/>
                </a:cubicBezTo>
                <a:cubicBezTo>
                  <a:pt x="2471" y="88564"/>
                  <a:pt x="2471" y="88564"/>
                  <a:pt x="2471" y="88564"/>
                </a:cubicBezTo>
                <a:cubicBezTo>
                  <a:pt x="2921" y="88291"/>
                  <a:pt x="2921" y="88291"/>
                  <a:pt x="2921" y="88291"/>
                </a:cubicBezTo>
                <a:cubicBezTo>
                  <a:pt x="3370" y="87744"/>
                  <a:pt x="3370" y="87744"/>
                  <a:pt x="3370" y="87744"/>
                </a:cubicBezTo>
                <a:cubicBezTo>
                  <a:pt x="3595" y="86651"/>
                  <a:pt x="3595" y="86651"/>
                  <a:pt x="3595" y="86651"/>
                </a:cubicBezTo>
                <a:cubicBezTo>
                  <a:pt x="3820" y="86378"/>
                  <a:pt x="3820" y="86378"/>
                  <a:pt x="3820" y="86378"/>
                </a:cubicBezTo>
                <a:cubicBezTo>
                  <a:pt x="3820" y="86378"/>
                  <a:pt x="4494" y="86378"/>
                  <a:pt x="4494" y="86378"/>
                </a:cubicBezTo>
                <a:cubicBezTo>
                  <a:pt x="4494" y="86378"/>
                  <a:pt x="4943" y="86378"/>
                  <a:pt x="4943" y="86378"/>
                </a:cubicBezTo>
                <a:cubicBezTo>
                  <a:pt x="4943" y="86104"/>
                  <a:pt x="4943" y="86104"/>
                  <a:pt x="4943" y="86104"/>
                </a:cubicBezTo>
                <a:cubicBezTo>
                  <a:pt x="5393" y="85831"/>
                  <a:pt x="5393" y="85831"/>
                  <a:pt x="5393" y="85831"/>
                </a:cubicBezTo>
                <a:cubicBezTo>
                  <a:pt x="5842" y="86378"/>
                  <a:pt x="5842" y="86378"/>
                  <a:pt x="5842" y="86378"/>
                </a:cubicBezTo>
                <a:cubicBezTo>
                  <a:pt x="5842" y="86378"/>
                  <a:pt x="6067" y="86378"/>
                  <a:pt x="6292" y="86378"/>
                </a:cubicBezTo>
                <a:cubicBezTo>
                  <a:pt x="6292" y="86378"/>
                  <a:pt x="6516" y="86378"/>
                  <a:pt x="6516" y="86378"/>
                </a:cubicBezTo>
                <a:cubicBezTo>
                  <a:pt x="6516" y="85558"/>
                  <a:pt x="6516" y="85558"/>
                  <a:pt x="6516" y="85558"/>
                </a:cubicBezTo>
                <a:cubicBezTo>
                  <a:pt x="7415" y="84464"/>
                  <a:pt x="7415" y="84464"/>
                  <a:pt x="7415" y="84464"/>
                </a:cubicBezTo>
                <a:cubicBezTo>
                  <a:pt x="7415" y="84464"/>
                  <a:pt x="7415" y="84191"/>
                  <a:pt x="7415" y="84191"/>
                </a:cubicBezTo>
                <a:cubicBezTo>
                  <a:pt x="7415" y="84191"/>
                  <a:pt x="7415" y="83917"/>
                  <a:pt x="7415" y="83917"/>
                </a:cubicBezTo>
                <a:cubicBezTo>
                  <a:pt x="7191" y="83644"/>
                  <a:pt x="6966" y="83917"/>
                  <a:pt x="6966" y="83917"/>
                </a:cubicBezTo>
                <a:cubicBezTo>
                  <a:pt x="6966" y="83917"/>
                  <a:pt x="6516" y="83917"/>
                  <a:pt x="6516" y="83917"/>
                </a:cubicBezTo>
                <a:cubicBezTo>
                  <a:pt x="6516" y="83917"/>
                  <a:pt x="6067" y="83917"/>
                  <a:pt x="5842" y="83917"/>
                </a:cubicBezTo>
                <a:cubicBezTo>
                  <a:pt x="5842" y="83917"/>
                  <a:pt x="5842" y="83644"/>
                  <a:pt x="5842" y="83644"/>
                </a:cubicBezTo>
                <a:cubicBezTo>
                  <a:pt x="5617" y="83097"/>
                  <a:pt x="5617" y="83097"/>
                  <a:pt x="5617" y="83097"/>
                </a:cubicBezTo>
                <a:cubicBezTo>
                  <a:pt x="5617" y="83097"/>
                  <a:pt x="5393" y="82551"/>
                  <a:pt x="5393" y="82277"/>
                </a:cubicBezTo>
                <a:cubicBezTo>
                  <a:pt x="5393" y="82004"/>
                  <a:pt x="5393" y="81731"/>
                  <a:pt x="5393" y="81457"/>
                </a:cubicBezTo>
                <a:cubicBezTo>
                  <a:pt x="5393" y="81457"/>
                  <a:pt x="5168" y="81184"/>
                  <a:pt x="5168" y="81184"/>
                </a:cubicBezTo>
                <a:cubicBezTo>
                  <a:pt x="5168" y="81184"/>
                  <a:pt x="4943" y="80911"/>
                  <a:pt x="4943" y="80637"/>
                </a:cubicBezTo>
                <a:cubicBezTo>
                  <a:pt x="4943" y="80637"/>
                  <a:pt x="4719" y="79817"/>
                  <a:pt x="4719" y="79817"/>
                </a:cubicBezTo>
                <a:cubicBezTo>
                  <a:pt x="4494" y="79544"/>
                  <a:pt x="4494" y="79544"/>
                  <a:pt x="4494" y="79544"/>
                </a:cubicBezTo>
                <a:cubicBezTo>
                  <a:pt x="4719" y="79271"/>
                  <a:pt x="4719" y="79271"/>
                  <a:pt x="4719" y="79271"/>
                </a:cubicBezTo>
                <a:cubicBezTo>
                  <a:pt x="4494" y="78724"/>
                  <a:pt x="4494" y="78724"/>
                  <a:pt x="4494" y="78724"/>
                </a:cubicBezTo>
                <a:cubicBezTo>
                  <a:pt x="4943" y="78724"/>
                  <a:pt x="4943" y="78724"/>
                  <a:pt x="4943" y="78724"/>
                </a:cubicBezTo>
                <a:cubicBezTo>
                  <a:pt x="4719" y="78451"/>
                  <a:pt x="4719" y="78451"/>
                  <a:pt x="4719" y="78451"/>
                </a:cubicBezTo>
                <a:cubicBezTo>
                  <a:pt x="4943" y="77904"/>
                  <a:pt x="4943" y="77904"/>
                  <a:pt x="4943" y="77904"/>
                </a:cubicBezTo>
                <a:cubicBezTo>
                  <a:pt x="4943" y="77904"/>
                  <a:pt x="5393" y="77630"/>
                  <a:pt x="5393" y="77630"/>
                </a:cubicBezTo>
                <a:cubicBezTo>
                  <a:pt x="5393" y="77630"/>
                  <a:pt x="5842" y="77084"/>
                  <a:pt x="5842" y="77084"/>
                </a:cubicBezTo>
                <a:cubicBezTo>
                  <a:pt x="5842" y="77084"/>
                  <a:pt x="5617" y="76810"/>
                  <a:pt x="5617" y="76810"/>
                </a:cubicBezTo>
                <a:cubicBezTo>
                  <a:pt x="5617" y="76810"/>
                  <a:pt x="5617" y="76264"/>
                  <a:pt x="5617" y="76264"/>
                </a:cubicBezTo>
                <a:cubicBezTo>
                  <a:pt x="6067" y="75170"/>
                  <a:pt x="6067" y="75170"/>
                  <a:pt x="6067" y="75170"/>
                </a:cubicBezTo>
                <a:cubicBezTo>
                  <a:pt x="6292" y="75170"/>
                  <a:pt x="6292" y="75170"/>
                  <a:pt x="6292" y="75170"/>
                </a:cubicBezTo>
                <a:cubicBezTo>
                  <a:pt x="6966" y="74897"/>
                  <a:pt x="6966" y="74897"/>
                  <a:pt x="6966" y="74897"/>
                </a:cubicBezTo>
                <a:cubicBezTo>
                  <a:pt x="7191" y="74624"/>
                  <a:pt x="7191" y="74624"/>
                  <a:pt x="7191" y="74624"/>
                </a:cubicBezTo>
                <a:cubicBezTo>
                  <a:pt x="7415" y="74624"/>
                  <a:pt x="7415" y="74624"/>
                  <a:pt x="7415" y="74624"/>
                </a:cubicBezTo>
                <a:cubicBezTo>
                  <a:pt x="7865" y="74350"/>
                  <a:pt x="7865" y="74350"/>
                  <a:pt x="7865" y="74350"/>
                </a:cubicBezTo>
                <a:cubicBezTo>
                  <a:pt x="8314" y="74077"/>
                  <a:pt x="8314" y="74077"/>
                  <a:pt x="8314" y="74077"/>
                </a:cubicBezTo>
                <a:cubicBezTo>
                  <a:pt x="8539" y="73804"/>
                  <a:pt x="8539" y="73804"/>
                  <a:pt x="8539" y="73804"/>
                </a:cubicBezTo>
                <a:cubicBezTo>
                  <a:pt x="8539" y="73257"/>
                  <a:pt x="8539" y="73257"/>
                  <a:pt x="8539" y="73257"/>
                </a:cubicBezTo>
                <a:cubicBezTo>
                  <a:pt x="8764" y="72984"/>
                  <a:pt x="8764" y="72984"/>
                  <a:pt x="8764" y="72984"/>
                </a:cubicBezTo>
                <a:cubicBezTo>
                  <a:pt x="9213" y="72437"/>
                  <a:pt x="9213" y="72437"/>
                  <a:pt x="9213" y="72437"/>
                </a:cubicBezTo>
                <a:cubicBezTo>
                  <a:pt x="9662" y="71890"/>
                  <a:pt x="9662" y="71890"/>
                  <a:pt x="9662" y="71890"/>
                </a:cubicBezTo>
                <a:cubicBezTo>
                  <a:pt x="9662" y="71343"/>
                  <a:pt x="9662" y="71343"/>
                  <a:pt x="9662" y="71343"/>
                </a:cubicBezTo>
                <a:cubicBezTo>
                  <a:pt x="9438" y="71070"/>
                  <a:pt x="9438" y="71070"/>
                  <a:pt x="9438" y="71070"/>
                </a:cubicBezTo>
                <a:cubicBezTo>
                  <a:pt x="9438" y="71070"/>
                  <a:pt x="9213" y="70523"/>
                  <a:pt x="9213" y="70250"/>
                </a:cubicBezTo>
                <a:cubicBezTo>
                  <a:pt x="9213" y="70250"/>
                  <a:pt x="8988" y="70250"/>
                  <a:pt x="8988" y="70250"/>
                </a:cubicBezTo>
                <a:cubicBezTo>
                  <a:pt x="8539" y="70523"/>
                  <a:pt x="8539" y="70523"/>
                  <a:pt x="8539" y="70523"/>
                </a:cubicBezTo>
                <a:cubicBezTo>
                  <a:pt x="8539" y="70523"/>
                  <a:pt x="8314" y="70250"/>
                  <a:pt x="8089" y="70250"/>
                </a:cubicBezTo>
                <a:cubicBezTo>
                  <a:pt x="8089" y="70250"/>
                  <a:pt x="8089" y="69977"/>
                  <a:pt x="8089" y="69977"/>
                </a:cubicBezTo>
                <a:cubicBezTo>
                  <a:pt x="8314" y="69703"/>
                  <a:pt x="8314" y="69703"/>
                  <a:pt x="8314" y="69703"/>
                </a:cubicBezTo>
                <a:cubicBezTo>
                  <a:pt x="8314" y="69157"/>
                  <a:pt x="8314" y="69157"/>
                  <a:pt x="8314" y="69157"/>
                </a:cubicBezTo>
                <a:cubicBezTo>
                  <a:pt x="7865" y="69157"/>
                  <a:pt x="7865" y="69157"/>
                  <a:pt x="7865" y="69157"/>
                </a:cubicBezTo>
                <a:cubicBezTo>
                  <a:pt x="7640" y="68610"/>
                  <a:pt x="7640" y="68610"/>
                  <a:pt x="7640" y="68610"/>
                </a:cubicBezTo>
                <a:cubicBezTo>
                  <a:pt x="7415" y="68063"/>
                  <a:pt x="7415" y="68063"/>
                  <a:pt x="7415" y="68063"/>
                </a:cubicBezTo>
                <a:cubicBezTo>
                  <a:pt x="7415" y="67517"/>
                  <a:pt x="7415" y="67517"/>
                  <a:pt x="7415" y="67517"/>
                </a:cubicBezTo>
                <a:cubicBezTo>
                  <a:pt x="7640" y="67243"/>
                  <a:pt x="7640" y="67243"/>
                  <a:pt x="7640" y="67243"/>
                </a:cubicBezTo>
                <a:cubicBezTo>
                  <a:pt x="7640" y="66970"/>
                  <a:pt x="7640" y="66970"/>
                  <a:pt x="7640" y="66970"/>
                </a:cubicBezTo>
                <a:cubicBezTo>
                  <a:pt x="7415" y="66697"/>
                  <a:pt x="7415" y="66697"/>
                  <a:pt x="7415" y="66697"/>
                </a:cubicBezTo>
                <a:cubicBezTo>
                  <a:pt x="7415" y="66150"/>
                  <a:pt x="7415" y="66150"/>
                  <a:pt x="7415" y="66150"/>
                </a:cubicBezTo>
                <a:cubicBezTo>
                  <a:pt x="7191" y="65603"/>
                  <a:pt x="7191" y="65603"/>
                  <a:pt x="7191" y="65603"/>
                </a:cubicBezTo>
                <a:cubicBezTo>
                  <a:pt x="7415" y="65330"/>
                  <a:pt x="7415" y="65330"/>
                  <a:pt x="7415" y="65330"/>
                </a:cubicBezTo>
                <a:cubicBezTo>
                  <a:pt x="7640" y="65056"/>
                  <a:pt x="7640" y="65056"/>
                  <a:pt x="7640" y="65056"/>
                </a:cubicBezTo>
                <a:cubicBezTo>
                  <a:pt x="7640" y="64510"/>
                  <a:pt x="7640" y="64510"/>
                  <a:pt x="7640" y="64510"/>
                </a:cubicBezTo>
                <a:cubicBezTo>
                  <a:pt x="7640" y="64510"/>
                  <a:pt x="7191" y="64236"/>
                  <a:pt x="7191" y="64236"/>
                </a:cubicBezTo>
                <a:cubicBezTo>
                  <a:pt x="7191" y="64236"/>
                  <a:pt x="6966" y="63690"/>
                  <a:pt x="6966" y="63690"/>
                </a:cubicBezTo>
                <a:cubicBezTo>
                  <a:pt x="6966" y="63416"/>
                  <a:pt x="6966" y="63416"/>
                  <a:pt x="6966" y="63416"/>
                </a:cubicBezTo>
                <a:cubicBezTo>
                  <a:pt x="6966" y="63416"/>
                  <a:pt x="6516" y="62870"/>
                  <a:pt x="6516" y="62870"/>
                </a:cubicBezTo>
                <a:cubicBezTo>
                  <a:pt x="6516" y="62870"/>
                  <a:pt x="6516" y="62323"/>
                  <a:pt x="6516" y="62323"/>
                </a:cubicBezTo>
                <a:cubicBezTo>
                  <a:pt x="6516" y="62323"/>
                  <a:pt x="6292" y="61776"/>
                  <a:pt x="6292" y="61776"/>
                </a:cubicBezTo>
                <a:cubicBezTo>
                  <a:pt x="6067" y="61503"/>
                  <a:pt x="6067" y="61230"/>
                  <a:pt x="6067" y="61230"/>
                </a:cubicBezTo>
                <a:cubicBezTo>
                  <a:pt x="6516" y="61230"/>
                  <a:pt x="6516" y="61230"/>
                  <a:pt x="6516" y="61230"/>
                </a:cubicBezTo>
                <a:cubicBezTo>
                  <a:pt x="6966" y="61230"/>
                  <a:pt x="6966" y="61230"/>
                  <a:pt x="6966" y="61230"/>
                </a:cubicBezTo>
                <a:cubicBezTo>
                  <a:pt x="7191" y="61776"/>
                  <a:pt x="7191" y="61776"/>
                  <a:pt x="7191" y="61776"/>
                </a:cubicBezTo>
                <a:cubicBezTo>
                  <a:pt x="7415" y="61503"/>
                  <a:pt x="7415" y="61503"/>
                  <a:pt x="7415" y="61503"/>
                </a:cubicBezTo>
                <a:cubicBezTo>
                  <a:pt x="7415" y="61776"/>
                  <a:pt x="7415" y="61776"/>
                  <a:pt x="7415" y="61776"/>
                </a:cubicBezTo>
                <a:cubicBezTo>
                  <a:pt x="7865" y="61776"/>
                  <a:pt x="7865" y="61776"/>
                  <a:pt x="7865" y="61776"/>
                </a:cubicBezTo>
                <a:cubicBezTo>
                  <a:pt x="8539" y="61776"/>
                  <a:pt x="8539" y="61776"/>
                  <a:pt x="8539" y="61776"/>
                </a:cubicBezTo>
                <a:cubicBezTo>
                  <a:pt x="8988" y="61776"/>
                  <a:pt x="8988" y="61776"/>
                  <a:pt x="8988" y="61776"/>
                </a:cubicBezTo>
                <a:cubicBezTo>
                  <a:pt x="9213" y="61776"/>
                  <a:pt x="9213" y="61776"/>
                  <a:pt x="9213" y="61776"/>
                </a:cubicBezTo>
                <a:cubicBezTo>
                  <a:pt x="9213" y="61776"/>
                  <a:pt x="9438" y="62050"/>
                  <a:pt x="9438" y="62050"/>
                </a:cubicBezTo>
                <a:cubicBezTo>
                  <a:pt x="9662" y="62323"/>
                  <a:pt x="9887" y="62050"/>
                  <a:pt x="9887" y="62050"/>
                </a:cubicBezTo>
                <a:cubicBezTo>
                  <a:pt x="9887" y="62323"/>
                  <a:pt x="10337" y="62323"/>
                  <a:pt x="10337" y="62323"/>
                </a:cubicBezTo>
                <a:cubicBezTo>
                  <a:pt x="10337" y="62323"/>
                  <a:pt x="10561" y="62050"/>
                  <a:pt x="10786" y="62050"/>
                </a:cubicBezTo>
                <a:cubicBezTo>
                  <a:pt x="10786" y="62050"/>
                  <a:pt x="11011" y="62050"/>
                  <a:pt x="11011" y="62050"/>
                </a:cubicBezTo>
                <a:cubicBezTo>
                  <a:pt x="11235" y="61776"/>
                  <a:pt x="11235" y="61776"/>
                  <a:pt x="11235" y="61776"/>
                </a:cubicBezTo>
                <a:cubicBezTo>
                  <a:pt x="11235" y="61230"/>
                  <a:pt x="11235" y="61230"/>
                  <a:pt x="11235" y="61230"/>
                </a:cubicBezTo>
                <a:cubicBezTo>
                  <a:pt x="11460" y="61230"/>
                  <a:pt x="11460" y="61230"/>
                  <a:pt x="11460" y="61230"/>
                </a:cubicBezTo>
                <a:cubicBezTo>
                  <a:pt x="11460" y="60956"/>
                  <a:pt x="11460" y="60956"/>
                  <a:pt x="11460" y="60956"/>
                </a:cubicBezTo>
                <a:cubicBezTo>
                  <a:pt x="11685" y="60410"/>
                  <a:pt x="11685" y="60410"/>
                  <a:pt x="11685" y="60410"/>
                </a:cubicBezTo>
                <a:cubicBezTo>
                  <a:pt x="11685" y="60136"/>
                  <a:pt x="11685" y="60136"/>
                  <a:pt x="11685" y="60136"/>
                </a:cubicBezTo>
                <a:cubicBezTo>
                  <a:pt x="12134" y="60136"/>
                  <a:pt x="12134" y="60136"/>
                  <a:pt x="12134" y="60136"/>
                </a:cubicBezTo>
                <a:cubicBezTo>
                  <a:pt x="12359" y="59863"/>
                  <a:pt x="12359" y="59863"/>
                  <a:pt x="12359" y="59863"/>
                </a:cubicBezTo>
                <a:cubicBezTo>
                  <a:pt x="12584" y="59316"/>
                  <a:pt x="12584" y="59316"/>
                  <a:pt x="12584" y="59316"/>
                </a:cubicBezTo>
                <a:cubicBezTo>
                  <a:pt x="12808" y="58769"/>
                  <a:pt x="12808" y="58769"/>
                  <a:pt x="12808" y="58769"/>
                </a:cubicBezTo>
                <a:cubicBezTo>
                  <a:pt x="12808" y="58769"/>
                  <a:pt x="13033" y="58223"/>
                  <a:pt x="13033" y="58223"/>
                </a:cubicBezTo>
                <a:cubicBezTo>
                  <a:pt x="13033" y="58223"/>
                  <a:pt x="13258" y="57676"/>
                  <a:pt x="13258" y="57676"/>
                </a:cubicBezTo>
                <a:cubicBezTo>
                  <a:pt x="13033" y="56856"/>
                  <a:pt x="13033" y="56856"/>
                  <a:pt x="13033" y="56856"/>
                </a:cubicBezTo>
                <a:cubicBezTo>
                  <a:pt x="12808" y="56309"/>
                  <a:pt x="12808" y="56309"/>
                  <a:pt x="12808" y="56309"/>
                </a:cubicBezTo>
                <a:cubicBezTo>
                  <a:pt x="12584" y="55763"/>
                  <a:pt x="12584" y="55763"/>
                  <a:pt x="12584" y="55763"/>
                </a:cubicBezTo>
                <a:cubicBezTo>
                  <a:pt x="12584" y="55763"/>
                  <a:pt x="12584" y="55489"/>
                  <a:pt x="12359" y="55489"/>
                </a:cubicBezTo>
                <a:cubicBezTo>
                  <a:pt x="12359" y="55489"/>
                  <a:pt x="12359" y="55216"/>
                  <a:pt x="12359" y="55216"/>
                </a:cubicBezTo>
                <a:cubicBezTo>
                  <a:pt x="12359" y="54669"/>
                  <a:pt x="12359" y="54669"/>
                  <a:pt x="12359" y="54669"/>
                </a:cubicBezTo>
                <a:cubicBezTo>
                  <a:pt x="12584" y="54396"/>
                  <a:pt x="12584" y="54396"/>
                  <a:pt x="12584" y="54396"/>
                </a:cubicBezTo>
                <a:cubicBezTo>
                  <a:pt x="12808" y="54396"/>
                  <a:pt x="12808" y="54396"/>
                  <a:pt x="12808" y="54396"/>
                </a:cubicBezTo>
                <a:cubicBezTo>
                  <a:pt x="13258" y="53849"/>
                  <a:pt x="13258" y="53849"/>
                  <a:pt x="13258" y="53849"/>
                </a:cubicBezTo>
                <a:cubicBezTo>
                  <a:pt x="13483" y="53849"/>
                  <a:pt x="13483" y="53849"/>
                  <a:pt x="13483" y="53849"/>
                </a:cubicBezTo>
                <a:cubicBezTo>
                  <a:pt x="13932" y="53849"/>
                  <a:pt x="13932" y="53849"/>
                  <a:pt x="13932" y="53849"/>
                </a:cubicBezTo>
                <a:cubicBezTo>
                  <a:pt x="14382" y="53302"/>
                  <a:pt x="14382" y="53302"/>
                  <a:pt x="14382" y="53302"/>
                </a:cubicBezTo>
                <a:cubicBezTo>
                  <a:pt x="14606" y="53302"/>
                  <a:pt x="14606" y="53302"/>
                  <a:pt x="14606" y="53302"/>
                </a:cubicBezTo>
                <a:cubicBezTo>
                  <a:pt x="14831" y="53029"/>
                  <a:pt x="14831" y="53029"/>
                  <a:pt x="14831" y="53029"/>
                </a:cubicBezTo>
                <a:cubicBezTo>
                  <a:pt x="15056" y="52482"/>
                  <a:pt x="15056" y="52482"/>
                  <a:pt x="15056" y="52482"/>
                </a:cubicBezTo>
                <a:cubicBezTo>
                  <a:pt x="14831" y="51936"/>
                  <a:pt x="14831" y="51936"/>
                  <a:pt x="14831" y="51936"/>
                </a:cubicBezTo>
                <a:cubicBezTo>
                  <a:pt x="14606" y="51662"/>
                  <a:pt x="14606" y="51662"/>
                  <a:pt x="14606" y="51662"/>
                </a:cubicBezTo>
                <a:cubicBezTo>
                  <a:pt x="14831" y="50842"/>
                  <a:pt x="14831" y="50842"/>
                  <a:pt x="14831" y="50842"/>
                </a:cubicBezTo>
                <a:cubicBezTo>
                  <a:pt x="15280" y="50569"/>
                  <a:pt x="15280" y="50569"/>
                  <a:pt x="15280" y="50569"/>
                </a:cubicBezTo>
                <a:cubicBezTo>
                  <a:pt x="15280" y="49749"/>
                  <a:pt x="15280" y="49749"/>
                  <a:pt x="15280" y="49749"/>
                </a:cubicBezTo>
                <a:cubicBezTo>
                  <a:pt x="15056" y="49476"/>
                  <a:pt x="15056" y="49476"/>
                  <a:pt x="15056" y="49476"/>
                </a:cubicBezTo>
                <a:cubicBezTo>
                  <a:pt x="15280" y="48929"/>
                  <a:pt x="15280" y="48929"/>
                  <a:pt x="15280" y="48929"/>
                </a:cubicBezTo>
                <a:cubicBezTo>
                  <a:pt x="15505" y="48656"/>
                  <a:pt x="15505" y="48656"/>
                  <a:pt x="15505" y="48656"/>
                </a:cubicBezTo>
                <a:cubicBezTo>
                  <a:pt x="15505" y="48656"/>
                  <a:pt x="15730" y="48109"/>
                  <a:pt x="15730" y="47835"/>
                </a:cubicBezTo>
                <a:cubicBezTo>
                  <a:pt x="15955" y="47835"/>
                  <a:pt x="15955" y="47015"/>
                  <a:pt x="15955" y="47015"/>
                </a:cubicBezTo>
                <a:cubicBezTo>
                  <a:pt x="15730" y="46469"/>
                  <a:pt x="15730" y="46469"/>
                  <a:pt x="15730" y="46469"/>
                </a:cubicBezTo>
                <a:cubicBezTo>
                  <a:pt x="15730" y="46195"/>
                  <a:pt x="15730" y="46195"/>
                  <a:pt x="15730" y="46195"/>
                </a:cubicBezTo>
                <a:cubicBezTo>
                  <a:pt x="15730" y="46195"/>
                  <a:pt x="16179" y="45922"/>
                  <a:pt x="16179" y="45922"/>
                </a:cubicBezTo>
                <a:cubicBezTo>
                  <a:pt x="16404" y="45922"/>
                  <a:pt x="16404" y="45102"/>
                  <a:pt x="16404" y="45102"/>
                </a:cubicBezTo>
                <a:cubicBezTo>
                  <a:pt x="15955" y="44829"/>
                  <a:pt x="15955" y="44829"/>
                  <a:pt x="15955" y="44829"/>
                </a:cubicBezTo>
                <a:cubicBezTo>
                  <a:pt x="15955" y="44829"/>
                  <a:pt x="15955" y="44282"/>
                  <a:pt x="15955" y="44009"/>
                </a:cubicBezTo>
                <a:cubicBezTo>
                  <a:pt x="15955" y="44009"/>
                  <a:pt x="15955" y="43462"/>
                  <a:pt x="15955" y="43462"/>
                </a:cubicBezTo>
                <a:cubicBezTo>
                  <a:pt x="15730" y="43462"/>
                  <a:pt x="15730" y="43462"/>
                  <a:pt x="15730" y="43462"/>
                </a:cubicBezTo>
                <a:cubicBezTo>
                  <a:pt x="15730" y="42915"/>
                  <a:pt x="15730" y="42915"/>
                  <a:pt x="15730" y="42915"/>
                </a:cubicBezTo>
                <a:cubicBezTo>
                  <a:pt x="15955" y="42642"/>
                  <a:pt x="15955" y="42642"/>
                  <a:pt x="15955" y="42642"/>
                </a:cubicBezTo>
                <a:cubicBezTo>
                  <a:pt x="16404" y="42915"/>
                  <a:pt x="16404" y="42915"/>
                  <a:pt x="16404" y="42915"/>
                </a:cubicBezTo>
                <a:cubicBezTo>
                  <a:pt x="16404" y="42915"/>
                  <a:pt x="16629" y="42642"/>
                  <a:pt x="16853" y="42642"/>
                </a:cubicBezTo>
                <a:cubicBezTo>
                  <a:pt x="16853" y="42369"/>
                  <a:pt x="17303" y="42369"/>
                  <a:pt x="17303" y="42369"/>
                </a:cubicBezTo>
                <a:cubicBezTo>
                  <a:pt x="17528" y="41548"/>
                  <a:pt x="17528" y="41548"/>
                  <a:pt x="17528" y="41548"/>
                </a:cubicBezTo>
                <a:cubicBezTo>
                  <a:pt x="18426" y="41002"/>
                  <a:pt x="18426" y="41002"/>
                  <a:pt x="18426" y="41002"/>
                </a:cubicBezTo>
                <a:cubicBezTo>
                  <a:pt x="18426" y="40728"/>
                  <a:pt x="18426" y="40728"/>
                  <a:pt x="18426" y="40728"/>
                </a:cubicBezTo>
                <a:cubicBezTo>
                  <a:pt x="19101" y="40455"/>
                  <a:pt x="19101" y="40455"/>
                  <a:pt x="19101" y="40455"/>
                </a:cubicBezTo>
                <a:cubicBezTo>
                  <a:pt x="19550" y="40728"/>
                  <a:pt x="19550" y="40728"/>
                  <a:pt x="19550" y="40728"/>
                </a:cubicBezTo>
                <a:cubicBezTo>
                  <a:pt x="20000" y="40182"/>
                  <a:pt x="20000" y="40182"/>
                  <a:pt x="20000" y="40182"/>
                </a:cubicBezTo>
                <a:cubicBezTo>
                  <a:pt x="20224" y="40182"/>
                  <a:pt x="20224" y="40182"/>
                  <a:pt x="20224" y="40182"/>
                </a:cubicBezTo>
                <a:cubicBezTo>
                  <a:pt x="20674" y="39908"/>
                  <a:pt x="20674" y="39908"/>
                  <a:pt x="20674" y="39908"/>
                </a:cubicBezTo>
                <a:cubicBezTo>
                  <a:pt x="21123" y="39635"/>
                  <a:pt x="21123" y="39635"/>
                  <a:pt x="21123" y="39635"/>
                </a:cubicBezTo>
                <a:cubicBezTo>
                  <a:pt x="21797" y="38815"/>
                  <a:pt x="21797" y="38815"/>
                  <a:pt x="21797" y="38815"/>
                </a:cubicBezTo>
                <a:cubicBezTo>
                  <a:pt x="22022" y="38815"/>
                  <a:pt x="22022" y="38815"/>
                  <a:pt x="22022" y="38815"/>
                </a:cubicBezTo>
                <a:cubicBezTo>
                  <a:pt x="22022" y="38815"/>
                  <a:pt x="22471" y="38542"/>
                  <a:pt x="22471" y="38542"/>
                </a:cubicBezTo>
                <a:cubicBezTo>
                  <a:pt x="22471" y="38542"/>
                  <a:pt x="22696" y="37995"/>
                  <a:pt x="22696" y="37995"/>
                </a:cubicBezTo>
                <a:cubicBezTo>
                  <a:pt x="23146" y="37722"/>
                  <a:pt x="23146" y="37722"/>
                  <a:pt x="23146" y="37722"/>
                </a:cubicBezTo>
                <a:cubicBezTo>
                  <a:pt x="23595" y="36902"/>
                  <a:pt x="23595" y="36902"/>
                  <a:pt x="23595" y="36902"/>
                </a:cubicBezTo>
                <a:cubicBezTo>
                  <a:pt x="24044" y="36355"/>
                  <a:pt x="24044" y="36355"/>
                  <a:pt x="24044" y="36355"/>
                </a:cubicBezTo>
                <a:cubicBezTo>
                  <a:pt x="23595" y="35535"/>
                  <a:pt x="23595" y="35535"/>
                  <a:pt x="23595" y="35535"/>
                </a:cubicBezTo>
                <a:cubicBezTo>
                  <a:pt x="23595" y="35535"/>
                  <a:pt x="23146" y="34988"/>
                  <a:pt x="22921" y="34988"/>
                </a:cubicBezTo>
                <a:cubicBezTo>
                  <a:pt x="22921" y="34715"/>
                  <a:pt x="22471" y="34441"/>
                  <a:pt x="22471" y="34441"/>
                </a:cubicBezTo>
                <a:cubicBezTo>
                  <a:pt x="22471" y="34441"/>
                  <a:pt x="21797" y="34168"/>
                  <a:pt x="21797" y="34168"/>
                </a:cubicBezTo>
                <a:cubicBezTo>
                  <a:pt x="21797" y="34168"/>
                  <a:pt x="21348" y="34441"/>
                  <a:pt x="21348" y="34441"/>
                </a:cubicBezTo>
                <a:cubicBezTo>
                  <a:pt x="21123" y="34168"/>
                  <a:pt x="21123" y="34168"/>
                  <a:pt x="21123" y="34168"/>
                </a:cubicBezTo>
                <a:cubicBezTo>
                  <a:pt x="21123" y="34168"/>
                  <a:pt x="20898" y="33621"/>
                  <a:pt x="21123" y="33621"/>
                </a:cubicBezTo>
                <a:cubicBezTo>
                  <a:pt x="21123" y="33621"/>
                  <a:pt x="21123" y="33348"/>
                  <a:pt x="21123" y="33348"/>
                </a:cubicBezTo>
                <a:cubicBezTo>
                  <a:pt x="21123" y="33075"/>
                  <a:pt x="21123" y="33075"/>
                  <a:pt x="21123" y="33075"/>
                </a:cubicBezTo>
                <a:cubicBezTo>
                  <a:pt x="21123" y="32801"/>
                  <a:pt x="21123" y="32801"/>
                  <a:pt x="21123" y="32801"/>
                </a:cubicBezTo>
                <a:cubicBezTo>
                  <a:pt x="21348" y="32528"/>
                  <a:pt x="21348" y="32528"/>
                  <a:pt x="21348" y="32528"/>
                </a:cubicBezTo>
                <a:cubicBezTo>
                  <a:pt x="21348" y="32528"/>
                  <a:pt x="21573" y="32255"/>
                  <a:pt x="21573" y="31981"/>
                </a:cubicBezTo>
                <a:cubicBezTo>
                  <a:pt x="21573" y="31981"/>
                  <a:pt x="21797" y="31435"/>
                  <a:pt x="21797" y="31435"/>
                </a:cubicBezTo>
                <a:cubicBezTo>
                  <a:pt x="21797" y="31435"/>
                  <a:pt x="21573" y="31161"/>
                  <a:pt x="21573" y="30888"/>
                </a:cubicBezTo>
                <a:cubicBezTo>
                  <a:pt x="21348" y="30888"/>
                  <a:pt x="21348" y="30888"/>
                  <a:pt x="21573" y="30615"/>
                </a:cubicBezTo>
                <a:cubicBezTo>
                  <a:pt x="21573" y="30615"/>
                  <a:pt x="21573" y="30341"/>
                  <a:pt x="21573" y="30341"/>
                </a:cubicBezTo>
                <a:cubicBezTo>
                  <a:pt x="21573" y="30341"/>
                  <a:pt x="21573" y="29794"/>
                  <a:pt x="21348" y="29794"/>
                </a:cubicBezTo>
                <a:cubicBezTo>
                  <a:pt x="21348" y="29794"/>
                  <a:pt x="20898" y="30068"/>
                  <a:pt x="20898" y="30068"/>
                </a:cubicBezTo>
                <a:cubicBezTo>
                  <a:pt x="20898" y="30068"/>
                  <a:pt x="20224" y="29794"/>
                  <a:pt x="20224" y="29794"/>
                </a:cubicBezTo>
                <a:cubicBezTo>
                  <a:pt x="20224" y="29794"/>
                  <a:pt x="20000" y="29521"/>
                  <a:pt x="20000" y="29521"/>
                </a:cubicBezTo>
                <a:cubicBezTo>
                  <a:pt x="20000" y="29521"/>
                  <a:pt x="20000" y="28974"/>
                  <a:pt x="19775" y="28974"/>
                </a:cubicBezTo>
                <a:cubicBezTo>
                  <a:pt x="19550" y="28701"/>
                  <a:pt x="19550" y="28974"/>
                  <a:pt x="19550" y="28974"/>
                </a:cubicBezTo>
                <a:cubicBezTo>
                  <a:pt x="19325" y="29521"/>
                  <a:pt x="19325" y="29521"/>
                  <a:pt x="19325" y="29521"/>
                </a:cubicBezTo>
                <a:cubicBezTo>
                  <a:pt x="19325" y="29521"/>
                  <a:pt x="18876" y="29521"/>
                  <a:pt x="18651" y="29248"/>
                </a:cubicBezTo>
                <a:cubicBezTo>
                  <a:pt x="18651" y="29248"/>
                  <a:pt x="18426" y="29248"/>
                  <a:pt x="18426" y="29248"/>
                </a:cubicBezTo>
                <a:cubicBezTo>
                  <a:pt x="18202" y="29248"/>
                  <a:pt x="18202" y="28974"/>
                  <a:pt x="18202" y="28701"/>
                </a:cubicBezTo>
                <a:cubicBezTo>
                  <a:pt x="17977" y="28428"/>
                  <a:pt x="17977" y="28701"/>
                  <a:pt x="17752" y="28701"/>
                </a:cubicBezTo>
                <a:cubicBezTo>
                  <a:pt x="17752" y="28701"/>
                  <a:pt x="17303" y="28701"/>
                  <a:pt x="17303" y="28701"/>
                </a:cubicBezTo>
                <a:cubicBezTo>
                  <a:pt x="17303" y="28701"/>
                  <a:pt x="16853" y="28154"/>
                  <a:pt x="16853" y="28154"/>
                </a:cubicBezTo>
                <a:cubicBezTo>
                  <a:pt x="16853" y="27881"/>
                  <a:pt x="16629" y="27881"/>
                  <a:pt x="16629" y="27881"/>
                </a:cubicBezTo>
                <a:cubicBezTo>
                  <a:pt x="16629" y="27881"/>
                  <a:pt x="16179" y="28154"/>
                  <a:pt x="16179" y="28154"/>
                </a:cubicBezTo>
                <a:cubicBezTo>
                  <a:pt x="16179" y="28428"/>
                  <a:pt x="16179" y="28428"/>
                  <a:pt x="16179" y="28428"/>
                </a:cubicBezTo>
                <a:cubicBezTo>
                  <a:pt x="15955" y="29248"/>
                  <a:pt x="15955" y="29248"/>
                  <a:pt x="15955" y="29248"/>
                </a:cubicBezTo>
                <a:cubicBezTo>
                  <a:pt x="15280" y="29794"/>
                  <a:pt x="15280" y="29794"/>
                  <a:pt x="15280" y="29794"/>
                </a:cubicBezTo>
                <a:cubicBezTo>
                  <a:pt x="15280" y="29794"/>
                  <a:pt x="14606" y="29794"/>
                  <a:pt x="14382" y="29521"/>
                </a:cubicBezTo>
                <a:cubicBezTo>
                  <a:pt x="14382" y="29521"/>
                  <a:pt x="14382" y="29521"/>
                  <a:pt x="14157" y="29521"/>
                </a:cubicBezTo>
                <a:cubicBezTo>
                  <a:pt x="13932" y="29521"/>
                  <a:pt x="13932" y="29521"/>
                  <a:pt x="13932" y="29521"/>
                </a:cubicBezTo>
                <a:cubicBezTo>
                  <a:pt x="13932" y="29521"/>
                  <a:pt x="13483" y="29794"/>
                  <a:pt x="13483" y="29794"/>
                </a:cubicBezTo>
                <a:cubicBezTo>
                  <a:pt x="13483" y="29794"/>
                  <a:pt x="13258" y="29248"/>
                  <a:pt x="13258" y="29248"/>
                </a:cubicBezTo>
                <a:cubicBezTo>
                  <a:pt x="13258" y="29248"/>
                  <a:pt x="12808" y="28974"/>
                  <a:pt x="12808" y="28701"/>
                </a:cubicBezTo>
                <a:cubicBezTo>
                  <a:pt x="12808" y="28701"/>
                  <a:pt x="12808" y="28974"/>
                  <a:pt x="12808" y="28974"/>
                </a:cubicBezTo>
                <a:cubicBezTo>
                  <a:pt x="12808" y="28974"/>
                  <a:pt x="12584" y="29248"/>
                  <a:pt x="12359" y="29248"/>
                </a:cubicBezTo>
                <a:cubicBezTo>
                  <a:pt x="12359" y="29248"/>
                  <a:pt x="12134" y="29521"/>
                  <a:pt x="12134" y="29521"/>
                </a:cubicBezTo>
                <a:cubicBezTo>
                  <a:pt x="11910" y="29521"/>
                  <a:pt x="12134" y="28974"/>
                  <a:pt x="12134" y="28974"/>
                </a:cubicBezTo>
                <a:cubicBezTo>
                  <a:pt x="12359" y="28428"/>
                  <a:pt x="12359" y="28428"/>
                  <a:pt x="12359" y="28428"/>
                </a:cubicBezTo>
                <a:cubicBezTo>
                  <a:pt x="12359" y="28428"/>
                  <a:pt x="11685" y="28154"/>
                  <a:pt x="11685" y="27881"/>
                </a:cubicBezTo>
                <a:cubicBezTo>
                  <a:pt x="11460" y="27881"/>
                  <a:pt x="11235" y="27608"/>
                  <a:pt x="11235" y="27608"/>
                </a:cubicBezTo>
                <a:cubicBezTo>
                  <a:pt x="11235" y="27608"/>
                  <a:pt x="10786" y="27608"/>
                  <a:pt x="10786" y="27608"/>
                </a:cubicBezTo>
                <a:cubicBezTo>
                  <a:pt x="10337" y="27608"/>
                  <a:pt x="10337" y="27608"/>
                  <a:pt x="10337" y="27608"/>
                </a:cubicBezTo>
                <a:cubicBezTo>
                  <a:pt x="10337" y="27608"/>
                  <a:pt x="10112" y="27608"/>
                  <a:pt x="9887" y="27881"/>
                </a:cubicBezTo>
                <a:cubicBezTo>
                  <a:pt x="9887" y="27881"/>
                  <a:pt x="9662" y="28154"/>
                  <a:pt x="9438" y="27881"/>
                </a:cubicBezTo>
                <a:cubicBezTo>
                  <a:pt x="9438" y="27881"/>
                  <a:pt x="9662" y="27334"/>
                  <a:pt x="9662" y="27334"/>
                </a:cubicBezTo>
                <a:cubicBezTo>
                  <a:pt x="9662" y="27334"/>
                  <a:pt x="9662" y="26788"/>
                  <a:pt x="9662" y="26788"/>
                </a:cubicBezTo>
                <a:cubicBezTo>
                  <a:pt x="9438" y="26514"/>
                  <a:pt x="9438" y="27061"/>
                  <a:pt x="9438" y="27061"/>
                </a:cubicBezTo>
                <a:cubicBezTo>
                  <a:pt x="9438" y="27061"/>
                  <a:pt x="8988" y="27334"/>
                  <a:pt x="8764" y="27608"/>
                </a:cubicBezTo>
                <a:cubicBezTo>
                  <a:pt x="8764" y="27608"/>
                  <a:pt x="8539" y="27608"/>
                  <a:pt x="8539" y="27608"/>
                </a:cubicBezTo>
                <a:cubicBezTo>
                  <a:pt x="8314" y="27608"/>
                  <a:pt x="8089" y="27881"/>
                  <a:pt x="7640" y="27881"/>
                </a:cubicBezTo>
                <a:cubicBezTo>
                  <a:pt x="7415" y="27881"/>
                  <a:pt x="7191" y="28154"/>
                  <a:pt x="7191" y="27881"/>
                </a:cubicBezTo>
                <a:cubicBezTo>
                  <a:pt x="6966" y="27881"/>
                  <a:pt x="6966" y="27608"/>
                  <a:pt x="6966" y="27608"/>
                </a:cubicBezTo>
                <a:cubicBezTo>
                  <a:pt x="6966" y="27061"/>
                  <a:pt x="6966" y="27061"/>
                  <a:pt x="6966" y="27061"/>
                </a:cubicBezTo>
                <a:cubicBezTo>
                  <a:pt x="6966" y="27061"/>
                  <a:pt x="6741" y="26788"/>
                  <a:pt x="6741" y="26514"/>
                </a:cubicBezTo>
                <a:cubicBezTo>
                  <a:pt x="6516" y="26241"/>
                  <a:pt x="6741" y="26241"/>
                  <a:pt x="6741" y="25968"/>
                </a:cubicBezTo>
                <a:cubicBezTo>
                  <a:pt x="6741" y="25968"/>
                  <a:pt x="7191" y="25694"/>
                  <a:pt x="7191" y="25694"/>
                </a:cubicBezTo>
                <a:cubicBezTo>
                  <a:pt x="7191" y="25421"/>
                  <a:pt x="7415" y="25421"/>
                  <a:pt x="7415" y="25421"/>
                </a:cubicBezTo>
                <a:cubicBezTo>
                  <a:pt x="8089" y="25148"/>
                  <a:pt x="8089" y="25148"/>
                  <a:pt x="8089" y="25148"/>
                </a:cubicBezTo>
                <a:cubicBezTo>
                  <a:pt x="8089" y="25148"/>
                  <a:pt x="8089" y="24328"/>
                  <a:pt x="8089" y="24054"/>
                </a:cubicBezTo>
                <a:cubicBezTo>
                  <a:pt x="8089" y="24054"/>
                  <a:pt x="8089" y="24054"/>
                  <a:pt x="7865" y="24054"/>
                </a:cubicBezTo>
                <a:cubicBezTo>
                  <a:pt x="7640" y="24054"/>
                  <a:pt x="7640" y="23781"/>
                  <a:pt x="7640" y="23781"/>
                </a:cubicBezTo>
                <a:cubicBezTo>
                  <a:pt x="7640" y="23781"/>
                  <a:pt x="7640" y="23234"/>
                  <a:pt x="7640" y="23234"/>
                </a:cubicBezTo>
                <a:cubicBezTo>
                  <a:pt x="7415" y="22687"/>
                  <a:pt x="7415" y="22687"/>
                  <a:pt x="7415" y="22687"/>
                </a:cubicBezTo>
                <a:cubicBezTo>
                  <a:pt x="6516" y="22961"/>
                  <a:pt x="6516" y="22961"/>
                  <a:pt x="6516" y="22961"/>
                </a:cubicBezTo>
                <a:cubicBezTo>
                  <a:pt x="6516" y="22961"/>
                  <a:pt x="6067" y="23234"/>
                  <a:pt x="5842" y="23234"/>
                </a:cubicBezTo>
                <a:cubicBezTo>
                  <a:pt x="5842" y="23234"/>
                  <a:pt x="5393" y="23234"/>
                  <a:pt x="5393" y="23234"/>
                </a:cubicBezTo>
                <a:cubicBezTo>
                  <a:pt x="5168" y="23234"/>
                  <a:pt x="4943" y="22961"/>
                  <a:pt x="4943" y="22961"/>
                </a:cubicBezTo>
                <a:cubicBezTo>
                  <a:pt x="4943" y="22961"/>
                  <a:pt x="4044" y="23234"/>
                  <a:pt x="4044" y="23234"/>
                </a:cubicBezTo>
                <a:cubicBezTo>
                  <a:pt x="4044" y="23234"/>
                  <a:pt x="3820" y="23234"/>
                  <a:pt x="3820" y="23234"/>
                </a:cubicBezTo>
                <a:cubicBezTo>
                  <a:pt x="3370" y="23234"/>
                  <a:pt x="3370" y="23234"/>
                  <a:pt x="3370" y="23234"/>
                </a:cubicBezTo>
                <a:cubicBezTo>
                  <a:pt x="2921" y="23507"/>
                  <a:pt x="2921" y="23507"/>
                  <a:pt x="2921" y="23507"/>
                </a:cubicBezTo>
                <a:cubicBezTo>
                  <a:pt x="2696" y="23781"/>
                  <a:pt x="2696" y="23781"/>
                  <a:pt x="2696" y="23781"/>
                </a:cubicBezTo>
                <a:cubicBezTo>
                  <a:pt x="2696" y="23781"/>
                  <a:pt x="2471" y="24054"/>
                  <a:pt x="2471" y="24054"/>
                </a:cubicBezTo>
                <a:cubicBezTo>
                  <a:pt x="2247" y="24054"/>
                  <a:pt x="2022" y="24054"/>
                  <a:pt x="1797" y="24054"/>
                </a:cubicBezTo>
                <a:cubicBezTo>
                  <a:pt x="1797" y="24054"/>
                  <a:pt x="1573" y="24328"/>
                  <a:pt x="1573" y="24328"/>
                </a:cubicBezTo>
                <a:cubicBezTo>
                  <a:pt x="1573" y="24328"/>
                  <a:pt x="1123" y="24601"/>
                  <a:pt x="898" y="24874"/>
                </a:cubicBezTo>
                <a:cubicBezTo>
                  <a:pt x="674" y="23507"/>
                  <a:pt x="674" y="23507"/>
                  <a:pt x="674" y="23507"/>
                </a:cubicBezTo>
                <a:cubicBezTo>
                  <a:pt x="1348" y="21047"/>
                  <a:pt x="1348" y="21047"/>
                  <a:pt x="1348" y="21047"/>
                </a:cubicBezTo>
                <a:cubicBezTo>
                  <a:pt x="2471" y="19954"/>
                  <a:pt x="2471" y="19954"/>
                  <a:pt x="2471" y="19954"/>
                </a:cubicBezTo>
                <a:cubicBezTo>
                  <a:pt x="2921" y="17767"/>
                  <a:pt x="2921" y="17767"/>
                  <a:pt x="2921" y="17767"/>
                </a:cubicBezTo>
                <a:cubicBezTo>
                  <a:pt x="2247" y="16947"/>
                  <a:pt x="2247" y="16947"/>
                  <a:pt x="2247" y="16947"/>
                </a:cubicBezTo>
                <a:cubicBezTo>
                  <a:pt x="2247" y="16127"/>
                  <a:pt x="4269" y="14487"/>
                  <a:pt x="4044" y="13667"/>
                </a:cubicBezTo>
                <a:cubicBezTo>
                  <a:pt x="3820" y="12847"/>
                  <a:pt x="1348" y="15307"/>
                  <a:pt x="1123" y="14487"/>
                </a:cubicBezTo>
                <a:cubicBezTo>
                  <a:pt x="898" y="12847"/>
                  <a:pt x="1573" y="13120"/>
                  <a:pt x="2696" y="11753"/>
                </a:cubicBezTo>
                <a:cubicBezTo>
                  <a:pt x="1348" y="11207"/>
                  <a:pt x="1348" y="11207"/>
                  <a:pt x="1348" y="11207"/>
                </a:cubicBezTo>
                <a:cubicBezTo>
                  <a:pt x="1348" y="9567"/>
                  <a:pt x="1348" y="9567"/>
                  <a:pt x="1348" y="9567"/>
                </a:cubicBezTo>
                <a:cubicBezTo>
                  <a:pt x="449" y="9020"/>
                  <a:pt x="449" y="9020"/>
                  <a:pt x="449" y="9020"/>
                </a:cubicBezTo>
                <a:cubicBezTo>
                  <a:pt x="449" y="9020"/>
                  <a:pt x="674" y="8200"/>
                  <a:pt x="674" y="7380"/>
                </a:cubicBezTo>
                <a:cubicBezTo>
                  <a:pt x="674" y="6560"/>
                  <a:pt x="1348" y="6287"/>
                  <a:pt x="1348" y="6287"/>
                </a:cubicBezTo>
                <a:cubicBezTo>
                  <a:pt x="2022" y="6013"/>
                  <a:pt x="2471" y="5466"/>
                  <a:pt x="3146" y="4920"/>
                </a:cubicBezTo>
                <a:cubicBezTo>
                  <a:pt x="3820" y="3826"/>
                  <a:pt x="4494" y="4373"/>
                  <a:pt x="4943" y="4100"/>
                </a:cubicBezTo>
                <a:cubicBezTo>
                  <a:pt x="5617" y="3553"/>
                  <a:pt x="5617" y="4100"/>
                  <a:pt x="7865" y="4646"/>
                </a:cubicBezTo>
                <a:cubicBezTo>
                  <a:pt x="8314" y="4373"/>
                  <a:pt x="9213" y="4373"/>
                  <a:pt x="9438" y="3826"/>
                </a:cubicBezTo>
                <a:cubicBezTo>
                  <a:pt x="9887" y="3280"/>
                  <a:pt x="10561" y="3553"/>
                  <a:pt x="10561" y="2460"/>
                </a:cubicBezTo>
                <a:cubicBezTo>
                  <a:pt x="10786" y="820"/>
                  <a:pt x="13258" y="1913"/>
                  <a:pt x="13258" y="1366"/>
                </a:cubicBezTo>
                <a:cubicBezTo>
                  <a:pt x="13707" y="1366"/>
                  <a:pt x="14157" y="0"/>
                  <a:pt x="15280" y="0"/>
                </a:cubicBezTo>
                <a:cubicBezTo>
                  <a:pt x="16179" y="273"/>
                  <a:pt x="16404" y="546"/>
                  <a:pt x="17078" y="820"/>
                </a:cubicBezTo>
                <a:cubicBezTo>
                  <a:pt x="19550" y="2733"/>
                  <a:pt x="18426" y="3826"/>
                  <a:pt x="21348" y="4920"/>
                </a:cubicBezTo>
                <a:cubicBezTo>
                  <a:pt x="23820" y="5740"/>
                  <a:pt x="26741" y="6560"/>
                  <a:pt x="29213" y="7107"/>
                </a:cubicBezTo>
                <a:cubicBezTo>
                  <a:pt x="31460" y="7380"/>
                  <a:pt x="33707" y="8473"/>
                  <a:pt x="35955" y="9567"/>
                </a:cubicBezTo>
                <a:cubicBezTo>
                  <a:pt x="35955" y="9567"/>
                  <a:pt x="44269" y="14214"/>
                  <a:pt x="44494" y="14487"/>
                </a:cubicBezTo>
                <a:cubicBezTo>
                  <a:pt x="44719" y="14487"/>
                  <a:pt x="49438" y="13394"/>
                  <a:pt x="49662" y="13394"/>
                </a:cubicBezTo>
                <a:cubicBezTo>
                  <a:pt x="49887" y="13394"/>
                  <a:pt x="51460" y="13667"/>
                  <a:pt x="52584" y="14487"/>
                </a:cubicBezTo>
                <a:cubicBezTo>
                  <a:pt x="53258" y="15307"/>
                  <a:pt x="55505" y="17220"/>
                  <a:pt x="55505" y="17220"/>
                </a:cubicBezTo>
                <a:cubicBezTo>
                  <a:pt x="55955" y="17494"/>
                  <a:pt x="58651" y="16947"/>
                  <a:pt x="58651" y="16947"/>
                </a:cubicBezTo>
                <a:cubicBezTo>
                  <a:pt x="60449" y="16947"/>
                  <a:pt x="62022" y="19407"/>
                  <a:pt x="62921" y="19681"/>
                </a:cubicBezTo>
                <a:cubicBezTo>
                  <a:pt x="64044" y="19954"/>
                  <a:pt x="66741" y="18314"/>
                  <a:pt x="67865" y="19681"/>
                </a:cubicBezTo>
                <a:cubicBezTo>
                  <a:pt x="67865" y="19681"/>
                  <a:pt x="70112" y="19954"/>
                  <a:pt x="70337" y="21321"/>
                </a:cubicBezTo>
                <a:cubicBezTo>
                  <a:pt x="70786" y="22687"/>
                  <a:pt x="71685" y="24874"/>
                  <a:pt x="71685" y="24874"/>
                </a:cubicBezTo>
                <a:cubicBezTo>
                  <a:pt x="74606" y="26241"/>
                  <a:pt x="74606" y="26241"/>
                  <a:pt x="74606" y="26241"/>
                </a:cubicBezTo>
                <a:cubicBezTo>
                  <a:pt x="74606" y="26241"/>
                  <a:pt x="76179" y="27881"/>
                  <a:pt x="76404" y="28428"/>
                </a:cubicBezTo>
                <a:cubicBezTo>
                  <a:pt x="76629" y="28701"/>
                  <a:pt x="80000" y="30068"/>
                  <a:pt x="80000" y="30068"/>
                </a:cubicBezTo>
                <a:cubicBezTo>
                  <a:pt x="82247" y="32528"/>
                  <a:pt x="82247" y="32528"/>
                  <a:pt x="82247" y="32528"/>
                </a:cubicBezTo>
                <a:cubicBezTo>
                  <a:pt x="85617" y="32528"/>
                  <a:pt x="85617" y="32528"/>
                  <a:pt x="85617" y="32528"/>
                </a:cubicBezTo>
                <a:cubicBezTo>
                  <a:pt x="87865" y="33075"/>
                  <a:pt x="87865" y="33075"/>
                  <a:pt x="87865" y="33075"/>
                </a:cubicBezTo>
                <a:cubicBezTo>
                  <a:pt x="88988" y="31435"/>
                  <a:pt x="88988" y="31435"/>
                  <a:pt x="88988" y="31435"/>
                </a:cubicBezTo>
                <a:cubicBezTo>
                  <a:pt x="88988" y="31435"/>
                  <a:pt x="94606" y="34715"/>
                  <a:pt x="94831" y="34715"/>
                </a:cubicBezTo>
                <a:cubicBezTo>
                  <a:pt x="95056" y="34715"/>
                  <a:pt x="95056" y="35535"/>
                  <a:pt x="95280" y="36355"/>
                </a:cubicBezTo>
                <a:cubicBezTo>
                  <a:pt x="95280" y="36628"/>
                  <a:pt x="95280" y="36628"/>
                  <a:pt x="95280" y="36628"/>
                </a:cubicBezTo>
                <a:cubicBezTo>
                  <a:pt x="95056" y="36628"/>
                  <a:pt x="95280" y="36628"/>
                  <a:pt x="95280" y="36628"/>
                </a:cubicBezTo>
                <a:cubicBezTo>
                  <a:pt x="95280" y="36628"/>
                  <a:pt x="95280" y="36628"/>
                  <a:pt x="95280" y="36628"/>
                </a:cubicBezTo>
                <a:cubicBezTo>
                  <a:pt x="95280" y="37175"/>
                  <a:pt x="95280" y="37175"/>
                  <a:pt x="95280" y="37175"/>
                </a:cubicBezTo>
                <a:cubicBezTo>
                  <a:pt x="95280" y="37448"/>
                  <a:pt x="95280" y="37448"/>
                  <a:pt x="95280" y="37448"/>
                </a:cubicBezTo>
                <a:cubicBezTo>
                  <a:pt x="95056" y="37448"/>
                  <a:pt x="95056" y="37448"/>
                  <a:pt x="95056" y="37448"/>
                </a:cubicBezTo>
                <a:cubicBezTo>
                  <a:pt x="95056" y="37448"/>
                  <a:pt x="95056" y="37448"/>
                  <a:pt x="95056" y="37448"/>
                </a:cubicBezTo>
                <a:cubicBezTo>
                  <a:pt x="95280" y="37722"/>
                  <a:pt x="95280" y="37722"/>
                  <a:pt x="95280" y="37722"/>
                </a:cubicBezTo>
                <a:cubicBezTo>
                  <a:pt x="95280" y="37722"/>
                  <a:pt x="95280" y="37722"/>
                  <a:pt x="95280" y="37722"/>
                </a:cubicBezTo>
                <a:cubicBezTo>
                  <a:pt x="95280" y="37722"/>
                  <a:pt x="95280" y="37722"/>
                  <a:pt x="95280" y="37995"/>
                </a:cubicBezTo>
                <a:cubicBezTo>
                  <a:pt x="95280" y="37995"/>
                  <a:pt x="95280" y="37995"/>
                  <a:pt x="95280" y="37995"/>
                </a:cubicBezTo>
                <a:cubicBezTo>
                  <a:pt x="95280" y="37995"/>
                  <a:pt x="95280" y="37995"/>
                  <a:pt x="95280" y="38268"/>
                </a:cubicBezTo>
                <a:cubicBezTo>
                  <a:pt x="95280" y="38268"/>
                  <a:pt x="95280" y="38268"/>
                  <a:pt x="95280" y="38268"/>
                </a:cubicBezTo>
                <a:cubicBezTo>
                  <a:pt x="95505" y="38268"/>
                  <a:pt x="95505" y="38268"/>
                  <a:pt x="95505" y="38268"/>
                </a:cubicBezTo>
                <a:cubicBezTo>
                  <a:pt x="95505" y="38268"/>
                  <a:pt x="95505" y="38268"/>
                  <a:pt x="95505" y="38268"/>
                </a:cubicBezTo>
                <a:cubicBezTo>
                  <a:pt x="95505" y="38268"/>
                  <a:pt x="95730" y="38542"/>
                  <a:pt x="95730" y="38542"/>
                </a:cubicBezTo>
                <a:cubicBezTo>
                  <a:pt x="95730" y="38542"/>
                  <a:pt x="95730" y="38542"/>
                  <a:pt x="95955" y="38542"/>
                </a:cubicBezTo>
                <a:cubicBezTo>
                  <a:pt x="95955" y="38542"/>
                  <a:pt x="95955" y="38542"/>
                  <a:pt x="96179" y="38542"/>
                </a:cubicBezTo>
                <a:cubicBezTo>
                  <a:pt x="96179" y="38542"/>
                  <a:pt x="96179" y="38542"/>
                  <a:pt x="96179" y="38542"/>
                </a:cubicBezTo>
                <a:cubicBezTo>
                  <a:pt x="96179" y="38542"/>
                  <a:pt x="96404" y="38542"/>
                  <a:pt x="96404" y="38268"/>
                </a:cubicBezTo>
                <a:cubicBezTo>
                  <a:pt x="99325" y="39088"/>
                  <a:pt x="99325" y="39088"/>
                  <a:pt x="99325" y="39088"/>
                </a:cubicBezTo>
                <a:cubicBezTo>
                  <a:pt x="100000" y="39362"/>
                  <a:pt x="100000" y="39908"/>
                  <a:pt x="100674" y="40455"/>
                </a:cubicBezTo>
                <a:cubicBezTo>
                  <a:pt x="102471" y="39635"/>
                  <a:pt x="102471" y="39635"/>
                  <a:pt x="102471" y="39635"/>
                </a:cubicBezTo>
                <a:cubicBezTo>
                  <a:pt x="104719" y="41548"/>
                  <a:pt x="104719" y="41548"/>
                  <a:pt x="104719" y="41548"/>
                </a:cubicBezTo>
                <a:cubicBezTo>
                  <a:pt x="106741" y="40728"/>
                  <a:pt x="106741" y="40728"/>
                  <a:pt x="106741" y="40728"/>
                </a:cubicBezTo>
                <a:cubicBezTo>
                  <a:pt x="108764" y="40728"/>
                  <a:pt x="108764" y="40728"/>
                  <a:pt x="108764" y="40728"/>
                </a:cubicBezTo>
                <a:cubicBezTo>
                  <a:pt x="108764" y="40182"/>
                  <a:pt x="113483" y="40728"/>
                  <a:pt x="111460" y="43462"/>
                </a:cubicBezTo>
                <a:close/>
                <a:moveTo>
                  <a:pt x="113707" y="76810"/>
                </a:moveTo>
                <a:cubicBezTo>
                  <a:pt x="113707" y="76810"/>
                  <a:pt x="113707" y="76810"/>
                  <a:pt x="113707" y="76810"/>
                </a:cubicBezTo>
                <a:cubicBezTo>
                  <a:pt x="113707" y="78451"/>
                  <a:pt x="115955" y="77904"/>
                  <a:pt x="117078" y="78997"/>
                </a:cubicBezTo>
                <a:cubicBezTo>
                  <a:pt x="117528" y="79544"/>
                  <a:pt x="117078" y="80911"/>
                  <a:pt x="117752" y="81184"/>
                </a:cubicBezTo>
                <a:cubicBezTo>
                  <a:pt x="119325" y="82824"/>
                  <a:pt x="120000" y="79817"/>
                  <a:pt x="118651" y="76810"/>
                </a:cubicBezTo>
                <a:cubicBezTo>
                  <a:pt x="118202" y="76264"/>
                  <a:pt x="117528" y="76264"/>
                  <a:pt x="116853" y="76264"/>
                </a:cubicBezTo>
                <a:cubicBezTo>
                  <a:pt x="115730" y="76264"/>
                  <a:pt x="113483" y="75444"/>
                  <a:pt x="113707" y="76810"/>
                </a:cubicBezTo>
                <a:close/>
                <a:moveTo>
                  <a:pt x="100674" y="82004"/>
                </a:moveTo>
                <a:cubicBezTo>
                  <a:pt x="100674" y="82004"/>
                  <a:pt x="100674" y="82004"/>
                  <a:pt x="100674" y="82004"/>
                </a:cubicBezTo>
                <a:cubicBezTo>
                  <a:pt x="101573" y="82277"/>
                  <a:pt x="102471" y="81184"/>
                  <a:pt x="103370" y="81731"/>
                </a:cubicBezTo>
                <a:cubicBezTo>
                  <a:pt x="103820" y="82277"/>
                  <a:pt x="103595" y="83371"/>
                  <a:pt x="103820" y="84191"/>
                </a:cubicBezTo>
                <a:cubicBezTo>
                  <a:pt x="102471" y="85831"/>
                  <a:pt x="106067" y="85558"/>
                  <a:pt x="106292" y="85558"/>
                </a:cubicBezTo>
                <a:cubicBezTo>
                  <a:pt x="106292" y="86104"/>
                  <a:pt x="106741" y="87471"/>
                  <a:pt x="107415" y="86924"/>
                </a:cubicBezTo>
                <a:cubicBezTo>
                  <a:pt x="111011" y="81731"/>
                  <a:pt x="111011" y="81731"/>
                  <a:pt x="111011" y="81731"/>
                </a:cubicBezTo>
                <a:cubicBezTo>
                  <a:pt x="111011" y="81184"/>
                  <a:pt x="110786" y="80637"/>
                  <a:pt x="110337" y="80637"/>
                </a:cubicBezTo>
                <a:cubicBezTo>
                  <a:pt x="109438" y="80091"/>
                  <a:pt x="108314" y="81184"/>
                  <a:pt x="107640" y="80637"/>
                </a:cubicBezTo>
                <a:cubicBezTo>
                  <a:pt x="106966" y="80091"/>
                  <a:pt x="108314" y="77904"/>
                  <a:pt x="107415" y="77084"/>
                </a:cubicBezTo>
                <a:cubicBezTo>
                  <a:pt x="105617" y="75444"/>
                  <a:pt x="104943" y="77357"/>
                  <a:pt x="103595" y="78724"/>
                </a:cubicBezTo>
                <a:cubicBezTo>
                  <a:pt x="102696" y="79544"/>
                  <a:pt x="101348" y="79817"/>
                  <a:pt x="100449" y="80911"/>
                </a:cubicBezTo>
                <a:cubicBezTo>
                  <a:pt x="100224" y="81184"/>
                  <a:pt x="100449" y="82004"/>
                  <a:pt x="100674" y="82004"/>
                </a:cubicBezTo>
                <a:close/>
                <a:moveTo>
                  <a:pt x="87865" y="89931"/>
                </a:moveTo>
                <a:cubicBezTo>
                  <a:pt x="87865" y="89931"/>
                  <a:pt x="87865" y="89931"/>
                  <a:pt x="87865" y="89931"/>
                </a:cubicBezTo>
                <a:cubicBezTo>
                  <a:pt x="86966" y="90751"/>
                  <a:pt x="88764" y="92118"/>
                  <a:pt x="89213" y="92118"/>
                </a:cubicBezTo>
                <a:cubicBezTo>
                  <a:pt x="89662" y="92118"/>
                  <a:pt x="92359" y="89931"/>
                  <a:pt x="92359" y="89111"/>
                </a:cubicBezTo>
                <a:cubicBezTo>
                  <a:pt x="92134" y="88018"/>
                  <a:pt x="91011" y="87744"/>
                  <a:pt x="90337" y="87744"/>
                </a:cubicBezTo>
                <a:cubicBezTo>
                  <a:pt x="89438" y="88018"/>
                  <a:pt x="88539" y="89111"/>
                  <a:pt x="87865" y="89931"/>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20" name="Shape 2055">
            <a:extLst>
              <a:ext uri="{FF2B5EF4-FFF2-40B4-BE49-F238E27FC236}">
                <a16:creationId xmlns:a16="http://schemas.microsoft.com/office/drawing/2014/main" id="{D41A9BDE-6749-7C08-8827-0DBF68A7FCAD}"/>
              </a:ext>
            </a:extLst>
          </p:cNvPr>
          <p:cNvSpPr/>
          <p:nvPr/>
        </p:nvSpPr>
        <p:spPr>
          <a:xfrm>
            <a:off x="8943186" y="5877565"/>
            <a:ext cx="1475958" cy="1332588"/>
          </a:xfrm>
          <a:custGeom>
            <a:avLst/>
            <a:gdLst/>
            <a:ahLst/>
            <a:cxnLst/>
            <a:rect l="0" t="0" r="0" b="0"/>
            <a:pathLst>
              <a:path w="120000" h="120000" extrusionOk="0">
                <a:moveTo>
                  <a:pt x="65294" y="10105"/>
                </a:moveTo>
                <a:cubicBezTo>
                  <a:pt x="66764" y="9473"/>
                  <a:pt x="66764" y="9473"/>
                  <a:pt x="66764" y="9473"/>
                </a:cubicBezTo>
                <a:cubicBezTo>
                  <a:pt x="66764" y="9473"/>
                  <a:pt x="68529" y="8842"/>
                  <a:pt x="68823" y="8842"/>
                </a:cubicBezTo>
                <a:cubicBezTo>
                  <a:pt x="69117" y="8842"/>
                  <a:pt x="70588" y="8526"/>
                  <a:pt x="70882" y="8210"/>
                </a:cubicBezTo>
                <a:cubicBezTo>
                  <a:pt x="71176" y="8210"/>
                  <a:pt x="72058" y="7578"/>
                  <a:pt x="72352" y="7263"/>
                </a:cubicBezTo>
                <a:cubicBezTo>
                  <a:pt x="72647" y="7263"/>
                  <a:pt x="73235" y="7263"/>
                  <a:pt x="73823" y="6631"/>
                </a:cubicBezTo>
                <a:cubicBezTo>
                  <a:pt x="74117" y="6315"/>
                  <a:pt x="74411" y="5368"/>
                  <a:pt x="74411" y="5052"/>
                </a:cubicBezTo>
                <a:cubicBezTo>
                  <a:pt x="74411" y="4736"/>
                  <a:pt x="74117" y="4736"/>
                  <a:pt x="73823" y="3789"/>
                </a:cubicBezTo>
                <a:cubicBezTo>
                  <a:pt x="73235" y="2842"/>
                  <a:pt x="72647" y="2210"/>
                  <a:pt x="72647" y="1894"/>
                </a:cubicBezTo>
                <a:cubicBezTo>
                  <a:pt x="72352" y="1263"/>
                  <a:pt x="72352" y="631"/>
                  <a:pt x="72647" y="631"/>
                </a:cubicBezTo>
                <a:cubicBezTo>
                  <a:pt x="72941" y="315"/>
                  <a:pt x="73823" y="0"/>
                  <a:pt x="74411" y="0"/>
                </a:cubicBezTo>
                <a:cubicBezTo>
                  <a:pt x="75000" y="315"/>
                  <a:pt x="76470" y="631"/>
                  <a:pt x="76764" y="631"/>
                </a:cubicBezTo>
                <a:cubicBezTo>
                  <a:pt x="77058" y="631"/>
                  <a:pt x="78529" y="1578"/>
                  <a:pt x="78529" y="1578"/>
                </a:cubicBezTo>
                <a:cubicBezTo>
                  <a:pt x="78529" y="1578"/>
                  <a:pt x="79117" y="3157"/>
                  <a:pt x="79117" y="3473"/>
                </a:cubicBezTo>
                <a:cubicBezTo>
                  <a:pt x="79117" y="3789"/>
                  <a:pt x="80588" y="5684"/>
                  <a:pt x="80000" y="5684"/>
                </a:cubicBezTo>
                <a:cubicBezTo>
                  <a:pt x="79705" y="5684"/>
                  <a:pt x="78529" y="6000"/>
                  <a:pt x="78529" y="6000"/>
                </a:cubicBezTo>
                <a:cubicBezTo>
                  <a:pt x="77941" y="6947"/>
                  <a:pt x="77941" y="6947"/>
                  <a:pt x="77941" y="6947"/>
                </a:cubicBezTo>
                <a:cubicBezTo>
                  <a:pt x="77941" y="6947"/>
                  <a:pt x="77352" y="8210"/>
                  <a:pt x="77352" y="8526"/>
                </a:cubicBezTo>
                <a:cubicBezTo>
                  <a:pt x="77352" y="8842"/>
                  <a:pt x="77058" y="10421"/>
                  <a:pt x="77058" y="10421"/>
                </a:cubicBezTo>
                <a:cubicBezTo>
                  <a:pt x="78529" y="13894"/>
                  <a:pt x="78529" y="13894"/>
                  <a:pt x="78529" y="13894"/>
                </a:cubicBezTo>
                <a:cubicBezTo>
                  <a:pt x="77058" y="16105"/>
                  <a:pt x="77058" y="16105"/>
                  <a:pt x="77058" y="16105"/>
                </a:cubicBezTo>
                <a:cubicBezTo>
                  <a:pt x="75882" y="17368"/>
                  <a:pt x="75882" y="17368"/>
                  <a:pt x="75882" y="17368"/>
                </a:cubicBezTo>
                <a:cubicBezTo>
                  <a:pt x="75882" y="17368"/>
                  <a:pt x="74117" y="17368"/>
                  <a:pt x="74117" y="17052"/>
                </a:cubicBezTo>
                <a:cubicBezTo>
                  <a:pt x="74117" y="16736"/>
                  <a:pt x="72941" y="16105"/>
                  <a:pt x="72941" y="16105"/>
                </a:cubicBezTo>
                <a:cubicBezTo>
                  <a:pt x="72941" y="16105"/>
                  <a:pt x="71176" y="16421"/>
                  <a:pt x="70882" y="16736"/>
                </a:cubicBezTo>
                <a:cubicBezTo>
                  <a:pt x="70588" y="16736"/>
                  <a:pt x="66470" y="17052"/>
                  <a:pt x="66470" y="17052"/>
                </a:cubicBezTo>
                <a:cubicBezTo>
                  <a:pt x="66470" y="17052"/>
                  <a:pt x="65588" y="16736"/>
                  <a:pt x="65294" y="16736"/>
                </a:cubicBezTo>
                <a:cubicBezTo>
                  <a:pt x="65000" y="16736"/>
                  <a:pt x="63529" y="16736"/>
                  <a:pt x="63529" y="16736"/>
                </a:cubicBezTo>
                <a:cubicBezTo>
                  <a:pt x="63235" y="15473"/>
                  <a:pt x="63235" y="15473"/>
                  <a:pt x="63235" y="15473"/>
                </a:cubicBezTo>
                <a:cubicBezTo>
                  <a:pt x="62058" y="15789"/>
                  <a:pt x="62058" y="15789"/>
                  <a:pt x="62058" y="15789"/>
                </a:cubicBezTo>
                <a:cubicBezTo>
                  <a:pt x="61764" y="17052"/>
                  <a:pt x="61764" y="17052"/>
                  <a:pt x="61764" y="17052"/>
                </a:cubicBezTo>
                <a:cubicBezTo>
                  <a:pt x="60294" y="18000"/>
                  <a:pt x="60294" y="18000"/>
                  <a:pt x="60294" y="18000"/>
                </a:cubicBezTo>
                <a:cubicBezTo>
                  <a:pt x="58823" y="18947"/>
                  <a:pt x="58823" y="18947"/>
                  <a:pt x="58823" y="18947"/>
                </a:cubicBezTo>
                <a:cubicBezTo>
                  <a:pt x="55882" y="18947"/>
                  <a:pt x="55882" y="18947"/>
                  <a:pt x="55882" y="18947"/>
                </a:cubicBezTo>
                <a:cubicBezTo>
                  <a:pt x="54117" y="18947"/>
                  <a:pt x="54117" y="18947"/>
                  <a:pt x="54117" y="18947"/>
                </a:cubicBezTo>
                <a:cubicBezTo>
                  <a:pt x="54117" y="19578"/>
                  <a:pt x="54117" y="19578"/>
                  <a:pt x="54117" y="19578"/>
                </a:cubicBezTo>
                <a:cubicBezTo>
                  <a:pt x="53235" y="21473"/>
                  <a:pt x="53235" y="21473"/>
                  <a:pt x="53235" y="21473"/>
                </a:cubicBezTo>
                <a:cubicBezTo>
                  <a:pt x="52058" y="22421"/>
                  <a:pt x="52058" y="22421"/>
                  <a:pt x="52058" y="22421"/>
                </a:cubicBezTo>
                <a:cubicBezTo>
                  <a:pt x="52058" y="22421"/>
                  <a:pt x="50294" y="23052"/>
                  <a:pt x="50000" y="23368"/>
                </a:cubicBezTo>
                <a:cubicBezTo>
                  <a:pt x="50000" y="23368"/>
                  <a:pt x="48823" y="23052"/>
                  <a:pt x="48823" y="23052"/>
                </a:cubicBezTo>
                <a:cubicBezTo>
                  <a:pt x="47352" y="24000"/>
                  <a:pt x="47352" y="24000"/>
                  <a:pt x="47352" y="24000"/>
                </a:cubicBezTo>
                <a:cubicBezTo>
                  <a:pt x="47058" y="24947"/>
                  <a:pt x="47058" y="24947"/>
                  <a:pt x="47058" y="24947"/>
                </a:cubicBezTo>
                <a:cubicBezTo>
                  <a:pt x="47647" y="25578"/>
                  <a:pt x="47647" y="25578"/>
                  <a:pt x="47647" y="25578"/>
                </a:cubicBezTo>
                <a:cubicBezTo>
                  <a:pt x="48823" y="26210"/>
                  <a:pt x="48823" y="26210"/>
                  <a:pt x="48823" y="26210"/>
                </a:cubicBezTo>
                <a:cubicBezTo>
                  <a:pt x="48823" y="26210"/>
                  <a:pt x="49705" y="26526"/>
                  <a:pt x="49705" y="26842"/>
                </a:cubicBezTo>
                <a:cubicBezTo>
                  <a:pt x="49705" y="26842"/>
                  <a:pt x="49411" y="27473"/>
                  <a:pt x="49411" y="27473"/>
                </a:cubicBezTo>
                <a:cubicBezTo>
                  <a:pt x="49411" y="29052"/>
                  <a:pt x="49411" y="29052"/>
                  <a:pt x="49411" y="29052"/>
                </a:cubicBezTo>
                <a:cubicBezTo>
                  <a:pt x="49411" y="29052"/>
                  <a:pt x="50294" y="29368"/>
                  <a:pt x="50588" y="29368"/>
                </a:cubicBezTo>
                <a:cubicBezTo>
                  <a:pt x="50588" y="29368"/>
                  <a:pt x="51470" y="28736"/>
                  <a:pt x="51470" y="28736"/>
                </a:cubicBezTo>
                <a:cubicBezTo>
                  <a:pt x="51470" y="28421"/>
                  <a:pt x="51764" y="28105"/>
                  <a:pt x="51764" y="28105"/>
                </a:cubicBezTo>
                <a:cubicBezTo>
                  <a:pt x="52352" y="28736"/>
                  <a:pt x="52352" y="28736"/>
                  <a:pt x="52352" y="28736"/>
                </a:cubicBezTo>
                <a:cubicBezTo>
                  <a:pt x="52352" y="28736"/>
                  <a:pt x="52647" y="29368"/>
                  <a:pt x="52941" y="29368"/>
                </a:cubicBezTo>
                <a:cubicBezTo>
                  <a:pt x="52941" y="29368"/>
                  <a:pt x="53823" y="29368"/>
                  <a:pt x="53823" y="29368"/>
                </a:cubicBezTo>
                <a:cubicBezTo>
                  <a:pt x="55000" y="30000"/>
                  <a:pt x="55000" y="30000"/>
                  <a:pt x="55000" y="30000"/>
                </a:cubicBezTo>
                <a:cubicBezTo>
                  <a:pt x="56470" y="31263"/>
                  <a:pt x="56470" y="31263"/>
                  <a:pt x="56470" y="31263"/>
                </a:cubicBezTo>
                <a:cubicBezTo>
                  <a:pt x="56470" y="31263"/>
                  <a:pt x="57647" y="31894"/>
                  <a:pt x="57352" y="32210"/>
                </a:cubicBezTo>
                <a:cubicBezTo>
                  <a:pt x="56764" y="32526"/>
                  <a:pt x="56176" y="32842"/>
                  <a:pt x="55882" y="32842"/>
                </a:cubicBezTo>
                <a:cubicBezTo>
                  <a:pt x="55882" y="32842"/>
                  <a:pt x="55294" y="32526"/>
                  <a:pt x="55294" y="32210"/>
                </a:cubicBezTo>
                <a:cubicBezTo>
                  <a:pt x="55294" y="31578"/>
                  <a:pt x="55000" y="31263"/>
                  <a:pt x="54705" y="31263"/>
                </a:cubicBezTo>
                <a:cubicBezTo>
                  <a:pt x="54411" y="31263"/>
                  <a:pt x="53823" y="30631"/>
                  <a:pt x="53823" y="30631"/>
                </a:cubicBezTo>
                <a:cubicBezTo>
                  <a:pt x="53529" y="30631"/>
                  <a:pt x="52941" y="30631"/>
                  <a:pt x="52647" y="30947"/>
                </a:cubicBezTo>
                <a:cubicBezTo>
                  <a:pt x="52352" y="30947"/>
                  <a:pt x="51764" y="30947"/>
                  <a:pt x="51764" y="30631"/>
                </a:cubicBezTo>
                <a:cubicBezTo>
                  <a:pt x="51470" y="30631"/>
                  <a:pt x="51176" y="29684"/>
                  <a:pt x="51176" y="29684"/>
                </a:cubicBezTo>
                <a:cubicBezTo>
                  <a:pt x="49705" y="29368"/>
                  <a:pt x="49705" y="29368"/>
                  <a:pt x="49705" y="29368"/>
                </a:cubicBezTo>
                <a:cubicBezTo>
                  <a:pt x="49705" y="29368"/>
                  <a:pt x="49411" y="29684"/>
                  <a:pt x="49411" y="30000"/>
                </a:cubicBezTo>
                <a:cubicBezTo>
                  <a:pt x="49411" y="30000"/>
                  <a:pt x="48823" y="30631"/>
                  <a:pt x="48823" y="30631"/>
                </a:cubicBezTo>
                <a:cubicBezTo>
                  <a:pt x="48529" y="30947"/>
                  <a:pt x="48529" y="30947"/>
                  <a:pt x="48529" y="30947"/>
                </a:cubicBezTo>
                <a:cubicBezTo>
                  <a:pt x="48529" y="31578"/>
                  <a:pt x="48529" y="31578"/>
                  <a:pt x="48529" y="31578"/>
                </a:cubicBezTo>
                <a:cubicBezTo>
                  <a:pt x="49117" y="32210"/>
                  <a:pt x="49117" y="32210"/>
                  <a:pt x="49117" y="32210"/>
                </a:cubicBezTo>
                <a:cubicBezTo>
                  <a:pt x="50294" y="33157"/>
                  <a:pt x="50294" y="33157"/>
                  <a:pt x="50294" y="33157"/>
                </a:cubicBezTo>
                <a:cubicBezTo>
                  <a:pt x="50294" y="33157"/>
                  <a:pt x="51764" y="33473"/>
                  <a:pt x="51764" y="33473"/>
                </a:cubicBezTo>
                <a:cubicBezTo>
                  <a:pt x="52058" y="33473"/>
                  <a:pt x="52647" y="34421"/>
                  <a:pt x="52647" y="34421"/>
                </a:cubicBezTo>
                <a:cubicBezTo>
                  <a:pt x="52647" y="35368"/>
                  <a:pt x="52647" y="35368"/>
                  <a:pt x="52647" y="35368"/>
                </a:cubicBezTo>
                <a:cubicBezTo>
                  <a:pt x="52352" y="36315"/>
                  <a:pt x="52352" y="36315"/>
                  <a:pt x="52352" y="36315"/>
                </a:cubicBezTo>
                <a:cubicBezTo>
                  <a:pt x="52352" y="36315"/>
                  <a:pt x="52352" y="36947"/>
                  <a:pt x="51764" y="36631"/>
                </a:cubicBezTo>
                <a:cubicBezTo>
                  <a:pt x="51176" y="36315"/>
                  <a:pt x="50882" y="36000"/>
                  <a:pt x="50882" y="36000"/>
                </a:cubicBezTo>
                <a:cubicBezTo>
                  <a:pt x="50000" y="35684"/>
                  <a:pt x="50000" y="35684"/>
                  <a:pt x="50000" y="35684"/>
                </a:cubicBezTo>
                <a:cubicBezTo>
                  <a:pt x="49705" y="34421"/>
                  <a:pt x="49705" y="34421"/>
                  <a:pt x="49705" y="34421"/>
                </a:cubicBezTo>
                <a:cubicBezTo>
                  <a:pt x="49705" y="34421"/>
                  <a:pt x="49117" y="33789"/>
                  <a:pt x="49117" y="33789"/>
                </a:cubicBezTo>
                <a:cubicBezTo>
                  <a:pt x="48823" y="33789"/>
                  <a:pt x="47352" y="32842"/>
                  <a:pt x="47352" y="32842"/>
                </a:cubicBezTo>
                <a:cubicBezTo>
                  <a:pt x="45588" y="32842"/>
                  <a:pt x="45588" y="32842"/>
                  <a:pt x="45588" y="32842"/>
                </a:cubicBezTo>
                <a:cubicBezTo>
                  <a:pt x="44411" y="32842"/>
                  <a:pt x="44411" y="32842"/>
                  <a:pt x="44411" y="32842"/>
                </a:cubicBezTo>
                <a:cubicBezTo>
                  <a:pt x="44117" y="33789"/>
                  <a:pt x="44117" y="33789"/>
                  <a:pt x="44117" y="33789"/>
                </a:cubicBezTo>
                <a:cubicBezTo>
                  <a:pt x="44117" y="33789"/>
                  <a:pt x="44117" y="34421"/>
                  <a:pt x="44411" y="34421"/>
                </a:cubicBezTo>
                <a:cubicBezTo>
                  <a:pt x="44411" y="34736"/>
                  <a:pt x="45294" y="35368"/>
                  <a:pt x="45294" y="35368"/>
                </a:cubicBezTo>
                <a:cubicBezTo>
                  <a:pt x="45294" y="35368"/>
                  <a:pt x="45882" y="35368"/>
                  <a:pt x="45882" y="35684"/>
                </a:cubicBezTo>
                <a:cubicBezTo>
                  <a:pt x="46176" y="36000"/>
                  <a:pt x="46764" y="36631"/>
                  <a:pt x="46764" y="36631"/>
                </a:cubicBezTo>
                <a:cubicBezTo>
                  <a:pt x="46764" y="36631"/>
                  <a:pt x="47058" y="36631"/>
                  <a:pt x="47352" y="36631"/>
                </a:cubicBezTo>
                <a:cubicBezTo>
                  <a:pt x="47941" y="36631"/>
                  <a:pt x="48529" y="36947"/>
                  <a:pt x="48529" y="36947"/>
                </a:cubicBezTo>
                <a:cubicBezTo>
                  <a:pt x="49411" y="37263"/>
                  <a:pt x="49411" y="37263"/>
                  <a:pt x="49411" y="37263"/>
                </a:cubicBezTo>
                <a:cubicBezTo>
                  <a:pt x="49705" y="37578"/>
                  <a:pt x="49705" y="37578"/>
                  <a:pt x="49705" y="37578"/>
                </a:cubicBezTo>
                <a:cubicBezTo>
                  <a:pt x="49705" y="37578"/>
                  <a:pt x="48823" y="37894"/>
                  <a:pt x="48529" y="37894"/>
                </a:cubicBezTo>
                <a:cubicBezTo>
                  <a:pt x="48235" y="38210"/>
                  <a:pt x="47352" y="38210"/>
                  <a:pt x="47352" y="38210"/>
                </a:cubicBezTo>
                <a:cubicBezTo>
                  <a:pt x="47352" y="38210"/>
                  <a:pt x="46764" y="37578"/>
                  <a:pt x="46470" y="37578"/>
                </a:cubicBezTo>
                <a:cubicBezTo>
                  <a:pt x="46470" y="37578"/>
                  <a:pt x="45588" y="37894"/>
                  <a:pt x="45588" y="37894"/>
                </a:cubicBezTo>
                <a:cubicBezTo>
                  <a:pt x="45588" y="37894"/>
                  <a:pt x="45000" y="38526"/>
                  <a:pt x="44705" y="37894"/>
                </a:cubicBezTo>
                <a:cubicBezTo>
                  <a:pt x="44411" y="37263"/>
                  <a:pt x="44117" y="36631"/>
                  <a:pt x="44117" y="36631"/>
                </a:cubicBezTo>
                <a:cubicBezTo>
                  <a:pt x="44117" y="36000"/>
                  <a:pt x="44117" y="36000"/>
                  <a:pt x="44117" y="36000"/>
                </a:cubicBezTo>
                <a:cubicBezTo>
                  <a:pt x="44117" y="35052"/>
                  <a:pt x="44117" y="35052"/>
                  <a:pt x="44117" y="35052"/>
                </a:cubicBezTo>
                <a:cubicBezTo>
                  <a:pt x="43823" y="34105"/>
                  <a:pt x="43823" y="34105"/>
                  <a:pt x="43823" y="34105"/>
                </a:cubicBezTo>
                <a:cubicBezTo>
                  <a:pt x="42647" y="33473"/>
                  <a:pt x="42647" y="33473"/>
                  <a:pt x="42647" y="33473"/>
                </a:cubicBezTo>
                <a:cubicBezTo>
                  <a:pt x="41176" y="33473"/>
                  <a:pt x="41176" y="33473"/>
                  <a:pt x="41176" y="33473"/>
                </a:cubicBezTo>
                <a:cubicBezTo>
                  <a:pt x="39705" y="32526"/>
                  <a:pt x="39705" y="32526"/>
                  <a:pt x="39705" y="32526"/>
                </a:cubicBezTo>
                <a:cubicBezTo>
                  <a:pt x="37941" y="31894"/>
                  <a:pt x="37941" y="31894"/>
                  <a:pt x="37941" y="31894"/>
                </a:cubicBezTo>
                <a:cubicBezTo>
                  <a:pt x="37352" y="30631"/>
                  <a:pt x="37352" y="30631"/>
                  <a:pt x="37352" y="30631"/>
                </a:cubicBezTo>
                <a:cubicBezTo>
                  <a:pt x="38529" y="29684"/>
                  <a:pt x="38529" y="29684"/>
                  <a:pt x="38529" y="29684"/>
                </a:cubicBezTo>
                <a:cubicBezTo>
                  <a:pt x="38235" y="28736"/>
                  <a:pt x="38235" y="28736"/>
                  <a:pt x="38235" y="28736"/>
                </a:cubicBezTo>
                <a:cubicBezTo>
                  <a:pt x="37647" y="28105"/>
                  <a:pt x="37647" y="28105"/>
                  <a:pt x="37647" y="28105"/>
                </a:cubicBezTo>
                <a:cubicBezTo>
                  <a:pt x="36176" y="29052"/>
                  <a:pt x="36176" y="29052"/>
                  <a:pt x="36176" y="29052"/>
                </a:cubicBezTo>
                <a:cubicBezTo>
                  <a:pt x="36176" y="30000"/>
                  <a:pt x="36176" y="30000"/>
                  <a:pt x="36176" y="30000"/>
                </a:cubicBezTo>
                <a:cubicBezTo>
                  <a:pt x="34705" y="30631"/>
                  <a:pt x="34705" y="30631"/>
                  <a:pt x="34705" y="30631"/>
                </a:cubicBezTo>
                <a:cubicBezTo>
                  <a:pt x="34117" y="31894"/>
                  <a:pt x="34117" y="31894"/>
                  <a:pt x="34117" y="31894"/>
                </a:cubicBezTo>
                <a:cubicBezTo>
                  <a:pt x="35000" y="32842"/>
                  <a:pt x="35000" y="32842"/>
                  <a:pt x="35000" y="32842"/>
                </a:cubicBezTo>
                <a:cubicBezTo>
                  <a:pt x="35000" y="34421"/>
                  <a:pt x="35000" y="34421"/>
                  <a:pt x="35000" y="34421"/>
                </a:cubicBezTo>
                <a:cubicBezTo>
                  <a:pt x="35000" y="34421"/>
                  <a:pt x="34705" y="36000"/>
                  <a:pt x="35000" y="36315"/>
                </a:cubicBezTo>
                <a:cubicBezTo>
                  <a:pt x="35000" y="36315"/>
                  <a:pt x="34705" y="37263"/>
                  <a:pt x="34705" y="37894"/>
                </a:cubicBezTo>
                <a:cubicBezTo>
                  <a:pt x="35000" y="38210"/>
                  <a:pt x="35000" y="38526"/>
                  <a:pt x="35588" y="38842"/>
                </a:cubicBezTo>
                <a:cubicBezTo>
                  <a:pt x="35882" y="39157"/>
                  <a:pt x="35882" y="39157"/>
                  <a:pt x="36470" y="39473"/>
                </a:cubicBezTo>
                <a:cubicBezTo>
                  <a:pt x="37058" y="39789"/>
                  <a:pt x="37352" y="40105"/>
                  <a:pt x="37352" y="40105"/>
                </a:cubicBezTo>
                <a:cubicBezTo>
                  <a:pt x="37941" y="41368"/>
                  <a:pt x="37941" y="41368"/>
                  <a:pt x="37941" y="41368"/>
                </a:cubicBezTo>
                <a:cubicBezTo>
                  <a:pt x="37941" y="41368"/>
                  <a:pt x="38235" y="41684"/>
                  <a:pt x="38529" y="41684"/>
                </a:cubicBezTo>
                <a:cubicBezTo>
                  <a:pt x="38823" y="42000"/>
                  <a:pt x="39705" y="42315"/>
                  <a:pt x="39705" y="42631"/>
                </a:cubicBezTo>
                <a:cubicBezTo>
                  <a:pt x="39705" y="43263"/>
                  <a:pt x="40000" y="43894"/>
                  <a:pt x="40000" y="43894"/>
                </a:cubicBezTo>
                <a:cubicBezTo>
                  <a:pt x="40000" y="43894"/>
                  <a:pt x="40294" y="44526"/>
                  <a:pt x="40294" y="44526"/>
                </a:cubicBezTo>
                <a:cubicBezTo>
                  <a:pt x="40588" y="44842"/>
                  <a:pt x="40882" y="44526"/>
                  <a:pt x="40882" y="44842"/>
                </a:cubicBezTo>
                <a:cubicBezTo>
                  <a:pt x="41176" y="45157"/>
                  <a:pt x="40882" y="45473"/>
                  <a:pt x="41470" y="45789"/>
                </a:cubicBezTo>
                <a:cubicBezTo>
                  <a:pt x="41764" y="46421"/>
                  <a:pt x="42352" y="46736"/>
                  <a:pt x="42352" y="46736"/>
                </a:cubicBezTo>
                <a:cubicBezTo>
                  <a:pt x="42647" y="46736"/>
                  <a:pt x="43235" y="47052"/>
                  <a:pt x="43235" y="47052"/>
                </a:cubicBezTo>
                <a:cubicBezTo>
                  <a:pt x="45000" y="48315"/>
                  <a:pt x="45000" y="48315"/>
                  <a:pt x="45000" y="48315"/>
                </a:cubicBezTo>
                <a:cubicBezTo>
                  <a:pt x="46176" y="49894"/>
                  <a:pt x="46176" y="49894"/>
                  <a:pt x="46176" y="49894"/>
                </a:cubicBezTo>
                <a:cubicBezTo>
                  <a:pt x="47058" y="50842"/>
                  <a:pt x="47058" y="50842"/>
                  <a:pt x="47058" y="50842"/>
                </a:cubicBezTo>
                <a:cubicBezTo>
                  <a:pt x="46764" y="52105"/>
                  <a:pt x="46764" y="52105"/>
                  <a:pt x="46764" y="52105"/>
                </a:cubicBezTo>
                <a:cubicBezTo>
                  <a:pt x="46470" y="52736"/>
                  <a:pt x="46470" y="52736"/>
                  <a:pt x="46470" y="52736"/>
                </a:cubicBezTo>
                <a:cubicBezTo>
                  <a:pt x="46470" y="52736"/>
                  <a:pt x="45882" y="53052"/>
                  <a:pt x="45588" y="53052"/>
                </a:cubicBezTo>
                <a:cubicBezTo>
                  <a:pt x="45588" y="53052"/>
                  <a:pt x="45000" y="53368"/>
                  <a:pt x="45000" y="53368"/>
                </a:cubicBezTo>
                <a:cubicBezTo>
                  <a:pt x="45000" y="53368"/>
                  <a:pt x="44705" y="53052"/>
                  <a:pt x="44705" y="53052"/>
                </a:cubicBezTo>
                <a:cubicBezTo>
                  <a:pt x="45000" y="52736"/>
                  <a:pt x="45882" y="52421"/>
                  <a:pt x="45882" y="52421"/>
                </a:cubicBezTo>
                <a:cubicBezTo>
                  <a:pt x="45882" y="52421"/>
                  <a:pt x="45882" y="51473"/>
                  <a:pt x="45588" y="51473"/>
                </a:cubicBezTo>
                <a:cubicBezTo>
                  <a:pt x="45294" y="51157"/>
                  <a:pt x="44411" y="50526"/>
                  <a:pt x="44411" y="50526"/>
                </a:cubicBezTo>
                <a:cubicBezTo>
                  <a:pt x="43823" y="49894"/>
                  <a:pt x="43823" y="49894"/>
                  <a:pt x="43823" y="49894"/>
                </a:cubicBezTo>
                <a:cubicBezTo>
                  <a:pt x="42941" y="49894"/>
                  <a:pt x="42941" y="49894"/>
                  <a:pt x="42941" y="49894"/>
                </a:cubicBezTo>
                <a:cubicBezTo>
                  <a:pt x="42941" y="49894"/>
                  <a:pt x="42352" y="49894"/>
                  <a:pt x="42352" y="50210"/>
                </a:cubicBezTo>
                <a:cubicBezTo>
                  <a:pt x="42058" y="50526"/>
                  <a:pt x="41176" y="51157"/>
                  <a:pt x="41176" y="51157"/>
                </a:cubicBezTo>
                <a:cubicBezTo>
                  <a:pt x="40588" y="52421"/>
                  <a:pt x="40588" y="52421"/>
                  <a:pt x="40588" y="52421"/>
                </a:cubicBezTo>
                <a:cubicBezTo>
                  <a:pt x="42058" y="52736"/>
                  <a:pt x="42058" y="52736"/>
                  <a:pt x="42058" y="52736"/>
                </a:cubicBezTo>
                <a:cubicBezTo>
                  <a:pt x="42058" y="52736"/>
                  <a:pt x="42647" y="53368"/>
                  <a:pt x="42647" y="53368"/>
                </a:cubicBezTo>
                <a:cubicBezTo>
                  <a:pt x="42647" y="53684"/>
                  <a:pt x="43235" y="54315"/>
                  <a:pt x="43235" y="54315"/>
                </a:cubicBezTo>
                <a:cubicBezTo>
                  <a:pt x="43823" y="54631"/>
                  <a:pt x="43823" y="54631"/>
                  <a:pt x="43823" y="54631"/>
                </a:cubicBezTo>
                <a:cubicBezTo>
                  <a:pt x="43823" y="55263"/>
                  <a:pt x="43823" y="55263"/>
                  <a:pt x="43823" y="55263"/>
                </a:cubicBezTo>
                <a:cubicBezTo>
                  <a:pt x="43529" y="56210"/>
                  <a:pt x="43529" y="56210"/>
                  <a:pt x="43529" y="56210"/>
                </a:cubicBezTo>
                <a:cubicBezTo>
                  <a:pt x="42647" y="57473"/>
                  <a:pt x="42647" y="57473"/>
                  <a:pt x="42647" y="57473"/>
                </a:cubicBezTo>
                <a:cubicBezTo>
                  <a:pt x="42647" y="57473"/>
                  <a:pt x="42058" y="57789"/>
                  <a:pt x="42058" y="57789"/>
                </a:cubicBezTo>
                <a:cubicBezTo>
                  <a:pt x="41764" y="57789"/>
                  <a:pt x="41176" y="58421"/>
                  <a:pt x="41176" y="58421"/>
                </a:cubicBezTo>
                <a:cubicBezTo>
                  <a:pt x="41176" y="58421"/>
                  <a:pt x="40882" y="58421"/>
                  <a:pt x="40882" y="58421"/>
                </a:cubicBezTo>
                <a:cubicBezTo>
                  <a:pt x="40588" y="58421"/>
                  <a:pt x="40000" y="58105"/>
                  <a:pt x="39705" y="58105"/>
                </a:cubicBezTo>
                <a:cubicBezTo>
                  <a:pt x="39705" y="58105"/>
                  <a:pt x="39117" y="58421"/>
                  <a:pt x="39117" y="58421"/>
                </a:cubicBezTo>
                <a:cubicBezTo>
                  <a:pt x="39117" y="58421"/>
                  <a:pt x="38235" y="59052"/>
                  <a:pt x="39411" y="59368"/>
                </a:cubicBezTo>
                <a:cubicBezTo>
                  <a:pt x="40588" y="59368"/>
                  <a:pt x="40882" y="59368"/>
                  <a:pt x="41176" y="59368"/>
                </a:cubicBezTo>
                <a:cubicBezTo>
                  <a:pt x="41176" y="59368"/>
                  <a:pt x="42352" y="59368"/>
                  <a:pt x="42352" y="59368"/>
                </a:cubicBezTo>
                <a:cubicBezTo>
                  <a:pt x="42352" y="59368"/>
                  <a:pt x="42647" y="59368"/>
                  <a:pt x="42941" y="59684"/>
                </a:cubicBezTo>
                <a:cubicBezTo>
                  <a:pt x="43529" y="59684"/>
                  <a:pt x="43823" y="59684"/>
                  <a:pt x="44117" y="60000"/>
                </a:cubicBezTo>
                <a:cubicBezTo>
                  <a:pt x="44411" y="60000"/>
                  <a:pt x="44705" y="60315"/>
                  <a:pt x="44705" y="60315"/>
                </a:cubicBezTo>
                <a:cubicBezTo>
                  <a:pt x="44705" y="60631"/>
                  <a:pt x="44705" y="60631"/>
                  <a:pt x="45000" y="60631"/>
                </a:cubicBezTo>
                <a:cubicBezTo>
                  <a:pt x="45294" y="60631"/>
                  <a:pt x="45588" y="60947"/>
                  <a:pt x="45588" y="60947"/>
                </a:cubicBezTo>
                <a:cubicBezTo>
                  <a:pt x="45882" y="60947"/>
                  <a:pt x="45882" y="60947"/>
                  <a:pt x="45882" y="60947"/>
                </a:cubicBezTo>
                <a:cubicBezTo>
                  <a:pt x="45882" y="60947"/>
                  <a:pt x="46176" y="60947"/>
                  <a:pt x="46470" y="60947"/>
                </a:cubicBezTo>
                <a:cubicBezTo>
                  <a:pt x="46764" y="60947"/>
                  <a:pt x="46764" y="60631"/>
                  <a:pt x="47058" y="60631"/>
                </a:cubicBezTo>
                <a:cubicBezTo>
                  <a:pt x="47352" y="60631"/>
                  <a:pt x="48235" y="60631"/>
                  <a:pt x="48235" y="60631"/>
                </a:cubicBezTo>
                <a:cubicBezTo>
                  <a:pt x="48823" y="61894"/>
                  <a:pt x="48823" y="61894"/>
                  <a:pt x="48823" y="61894"/>
                </a:cubicBezTo>
                <a:cubicBezTo>
                  <a:pt x="48823" y="61894"/>
                  <a:pt x="48823" y="62210"/>
                  <a:pt x="49117" y="62210"/>
                </a:cubicBezTo>
                <a:cubicBezTo>
                  <a:pt x="49117" y="62526"/>
                  <a:pt x="49705" y="62842"/>
                  <a:pt x="50000" y="62842"/>
                </a:cubicBezTo>
                <a:cubicBezTo>
                  <a:pt x="50294" y="62842"/>
                  <a:pt x="52647" y="62210"/>
                  <a:pt x="52647" y="62210"/>
                </a:cubicBezTo>
                <a:cubicBezTo>
                  <a:pt x="51470" y="61263"/>
                  <a:pt x="51470" y="61263"/>
                  <a:pt x="51470" y="61263"/>
                </a:cubicBezTo>
                <a:cubicBezTo>
                  <a:pt x="51470" y="61263"/>
                  <a:pt x="50882" y="60631"/>
                  <a:pt x="50588" y="60315"/>
                </a:cubicBezTo>
                <a:cubicBezTo>
                  <a:pt x="50588" y="60000"/>
                  <a:pt x="49117" y="59052"/>
                  <a:pt x="49117" y="59052"/>
                </a:cubicBezTo>
                <a:cubicBezTo>
                  <a:pt x="47647" y="58736"/>
                  <a:pt x="47647" y="58736"/>
                  <a:pt x="47647" y="58736"/>
                </a:cubicBezTo>
                <a:cubicBezTo>
                  <a:pt x="45882" y="57789"/>
                  <a:pt x="45882" y="57789"/>
                  <a:pt x="45882" y="57789"/>
                </a:cubicBezTo>
                <a:cubicBezTo>
                  <a:pt x="44117" y="57157"/>
                  <a:pt x="44117" y="57157"/>
                  <a:pt x="44117" y="57157"/>
                </a:cubicBezTo>
                <a:cubicBezTo>
                  <a:pt x="44117" y="57157"/>
                  <a:pt x="44705" y="55894"/>
                  <a:pt x="45000" y="55578"/>
                </a:cubicBezTo>
                <a:cubicBezTo>
                  <a:pt x="45000" y="55263"/>
                  <a:pt x="45000" y="54315"/>
                  <a:pt x="45294" y="54315"/>
                </a:cubicBezTo>
                <a:cubicBezTo>
                  <a:pt x="45588" y="54631"/>
                  <a:pt x="46176" y="54631"/>
                  <a:pt x="46470" y="54631"/>
                </a:cubicBezTo>
                <a:cubicBezTo>
                  <a:pt x="46764" y="54631"/>
                  <a:pt x="47352" y="54315"/>
                  <a:pt x="47647" y="54315"/>
                </a:cubicBezTo>
                <a:cubicBezTo>
                  <a:pt x="47941" y="54315"/>
                  <a:pt x="48529" y="54631"/>
                  <a:pt x="48529" y="54631"/>
                </a:cubicBezTo>
                <a:cubicBezTo>
                  <a:pt x="48529" y="54631"/>
                  <a:pt x="48823" y="55263"/>
                  <a:pt x="48823" y="55578"/>
                </a:cubicBezTo>
                <a:cubicBezTo>
                  <a:pt x="49117" y="55578"/>
                  <a:pt x="49117" y="56210"/>
                  <a:pt x="49411" y="56526"/>
                </a:cubicBezTo>
                <a:cubicBezTo>
                  <a:pt x="49705" y="56526"/>
                  <a:pt x="51176" y="57157"/>
                  <a:pt x="51176" y="57157"/>
                </a:cubicBezTo>
                <a:cubicBezTo>
                  <a:pt x="51176" y="57157"/>
                  <a:pt x="52941" y="57789"/>
                  <a:pt x="52941" y="57789"/>
                </a:cubicBezTo>
                <a:cubicBezTo>
                  <a:pt x="53235" y="57789"/>
                  <a:pt x="53823" y="57789"/>
                  <a:pt x="53823" y="57789"/>
                </a:cubicBezTo>
                <a:cubicBezTo>
                  <a:pt x="54705" y="58736"/>
                  <a:pt x="54705" y="58736"/>
                  <a:pt x="54705" y="58736"/>
                </a:cubicBezTo>
                <a:cubicBezTo>
                  <a:pt x="56470" y="58421"/>
                  <a:pt x="56470" y="58421"/>
                  <a:pt x="56470" y="58421"/>
                </a:cubicBezTo>
                <a:cubicBezTo>
                  <a:pt x="58235" y="58105"/>
                  <a:pt x="58235" y="58105"/>
                  <a:pt x="58235" y="58105"/>
                </a:cubicBezTo>
                <a:cubicBezTo>
                  <a:pt x="58529" y="58736"/>
                  <a:pt x="58529" y="58736"/>
                  <a:pt x="58529" y="58736"/>
                </a:cubicBezTo>
                <a:cubicBezTo>
                  <a:pt x="58529" y="58736"/>
                  <a:pt x="59411" y="59368"/>
                  <a:pt x="59411" y="59368"/>
                </a:cubicBezTo>
                <a:cubicBezTo>
                  <a:pt x="59411" y="59684"/>
                  <a:pt x="60000" y="60947"/>
                  <a:pt x="60000" y="60947"/>
                </a:cubicBezTo>
                <a:cubicBezTo>
                  <a:pt x="60000" y="60947"/>
                  <a:pt x="60000" y="61894"/>
                  <a:pt x="60000" y="61894"/>
                </a:cubicBezTo>
                <a:cubicBezTo>
                  <a:pt x="60000" y="62210"/>
                  <a:pt x="60588" y="63473"/>
                  <a:pt x="60588" y="63473"/>
                </a:cubicBezTo>
                <a:cubicBezTo>
                  <a:pt x="60882" y="63789"/>
                  <a:pt x="62058" y="65052"/>
                  <a:pt x="62058" y="65368"/>
                </a:cubicBezTo>
                <a:cubicBezTo>
                  <a:pt x="62058" y="65368"/>
                  <a:pt x="62647" y="66315"/>
                  <a:pt x="62941" y="66315"/>
                </a:cubicBezTo>
                <a:cubicBezTo>
                  <a:pt x="62941" y="66315"/>
                  <a:pt x="63235" y="66000"/>
                  <a:pt x="63235" y="66000"/>
                </a:cubicBezTo>
                <a:cubicBezTo>
                  <a:pt x="63529" y="66000"/>
                  <a:pt x="64411" y="65368"/>
                  <a:pt x="64411" y="65368"/>
                </a:cubicBezTo>
                <a:cubicBezTo>
                  <a:pt x="64411" y="65368"/>
                  <a:pt x="65294" y="65368"/>
                  <a:pt x="65294" y="65684"/>
                </a:cubicBezTo>
                <a:cubicBezTo>
                  <a:pt x="65294" y="66000"/>
                  <a:pt x="66470" y="66947"/>
                  <a:pt x="66470" y="66947"/>
                </a:cubicBezTo>
                <a:cubicBezTo>
                  <a:pt x="66470" y="66947"/>
                  <a:pt x="66764" y="68210"/>
                  <a:pt x="66764" y="68210"/>
                </a:cubicBezTo>
                <a:cubicBezTo>
                  <a:pt x="66470" y="68526"/>
                  <a:pt x="65588" y="68842"/>
                  <a:pt x="65588" y="69157"/>
                </a:cubicBezTo>
                <a:cubicBezTo>
                  <a:pt x="65294" y="69157"/>
                  <a:pt x="64411" y="69157"/>
                  <a:pt x="64411" y="69157"/>
                </a:cubicBezTo>
                <a:cubicBezTo>
                  <a:pt x="64117" y="69473"/>
                  <a:pt x="62941" y="69789"/>
                  <a:pt x="62941" y="69789"/>
                </a:cubicBezTo>
                <a:cubicBezTo>
                  <a:pt x="62941" y="68526"/>
                  <a:pt x="62941" y="68526"/>
                  <a:pt x="62941" y="68526"/>
                </a:cubicBezTo>
                <a:cubicBezTo>
                  <a:pt x="62941" y="68526"/>
                  <a:pt x="62941" y="68210"/>
                  <a:pt x="62647" y="68210"/>
                </a:cubicBezTo>
                <a:cubicBezTo>
                  <a:pt x="62647" y="68210"/>
                  <a:pt x="60882" y="67578"/>
                  <a:pt x="60882" y="67578"/>
                </a:cubicBezTo>
                <a:cubicBezTo>
                  <a:pt x="60588" y="66000"/>
                  <a:pt x="60588" y="66000"/>
                  <a:pt x="60588" y="66000"/>
                </a:cubicBezTo>
                <a:cubicBezTo>
                  <a:pt x="59705" y="65052"/>
                  <a:pt x="59705" y="65052"/>
                  <a:pt x="59705" y="65052"/>
                </a:cubicBezTo>
                <a:cubicBezTo>
                  <a:pt x="58823" y="64421"/>
                  <a:pt x="58823" y="64421"/>
                  <a:pt x="58823" y="64421"/>
                </a:cubicBezTo>
                <a:cubicBezTo>
                  <a:pt x="58235" y="63473"/>
                  <a:pt x="58235" y="63473"/>
                  <a:pt x="58235" y="63473"/>
                </a:cubicBezTo>
                <a:cubicBezTo>
                  <a:pt x="57058" y="63473"/>
                  <a:pt x="57058" y="63473"/>
                  <a:pt x="57058" y="63473"/>
                </a:cubicBezTo>
                <a:cubicBezTo>
                  <a:pt x="57058" y="63473"/>
                  <a:pt x="56470" y="63789"/>
                  <a:pt x="56470" y="63789"/>
                </a:cubicBezTo>
                <a:cubicBezTo>
                  <a:pt x="56176" y="64105"/>
                  <a:pt x="55000" y="63789"/>
                  <a:pt x="55000" y="63789"/>
                </a:cubicBezTo>
                <a:cubicBezTo>
                  <a:pt x="54117" y="64105"/>
                  <a:pt x="54117" y="64105"/>
                  <a:pt x="54117" y="64105"/>
                </a:cubicBezTo>
                <a:cubicBezTo>
                  <a:pt x="54117" y="64736"/>
                  <a:pt x="54117" y="64736"/>
                  <a:pt x="54117" y="64736"/>
                </a:cubicBezTo>
                <a:cubicBezTo>
                  <a:pt x="55588" y="64736"/>
                  <a:pt x="55588" y="64736"/>
                  <a:pt x="55588" y="64736"/>
                </a:cubicBezTo>
                <a:cubicBezTo>
                  <a:pt x="56764" y="65052"/>
                  <a:pt x="56764" y="65052"/>
                  <a:pt x="56764" y="65052"/>
                </a:cubicBezTo>
                <a:cubicBezTo>
                  <a:pt x="58529" y="65368"/>
                  <a:pt x="58529" y="65368"/>
                  <a:pt x="58529" y="65368"/>
                </a:cubicBezTo>
                <a:cubicBezTo>
                  <a:pt x="58529" y="66631"/>
                  <a:pt x="58529" y="66631"/>
                  <a:pt x="58529" y="66631"/>
                </a:cubicBezTo>
                <a:cubicBezTo>
                  <a:pt x="58529" y="66631"/>
                  <a:pt x="58823" y="67263"/>
                  <a:pt x="58823" y="67578"/>
                </a:cubicBezTo>
                <a:cubicBezTo>
                  <a:pt x="58823" y="67894"/>
                  <a:pt x="59411" y="69157"/>
                  <a:pt x="59411" y="69157"/>
                </a:cubicBezTo>
                <a:cubicBezTo>
                  <a:pt x="60000" y="71052"/>
                  <a:pt x="60000" y="71052"/>
                  <a:pt x="60000" y="71052"/>
                </a:cubicBezTo>
                <a:cubicBezTo>
                  <a:pt x="60588" y="72315"/>
                  <a:pt x="60588" y="72315"/>
                  <a:pt x="60588" y="72315"/>
                </a:cubicBezTo>
                <a:cubicBezTo>
                  <a:pt x="61176" y="72631"/>
                  <a:pt x="61176" y="72631"/>
                  <a:pt x="61176" y="72631"/>
                </a:cubicBezTo>
                <a:cubicBezTo>
                  <a:pt x="61176" y="73894"/>
                  <a:pt x="61176" y="73894"/>
                  <a:pt x="61176" y="73894"/>
                </a:cubicBezTo>
                <a:cubicBezTo>
                  <a:pt x="61764" y="74210"/>
                  <a:pt x="61764" y="74210"/>
                  <a:pt x="61764" y="74210"/>
                </a:cubicBezTo>
                <a:cubicBezTo>
                  <a:pt x="61764" y="74210"/>
                  <a:pt x="61470" y="74526"/>
                  <a:pt x="61470" y="74842"/>
                </a:cubicBezTo>
                <a:cubicBezTo>
                  <a:pt x="61470" y="74842"/>
                  <a:pt x="60882" y="75789"/>
                  <a:pt x="60882" y="75789"/>
                </a:cubicBezTo>
                <a:cubicBezTo>
                  <a:pt x="60882" y="75789"/>
                  <a:pt x="60294" y="75789"/>
                  <a:pt x="60000" y="75789"/>
                </a:cubicBezTo>
                <a:cubicBezTo>
                  <a:pt x="60000" y="75473"/>
                  <a:pt x="59705" y="74842"/>
                  <a:pt x="59411" y="74842"/>
                </a:cubicBezTo>
                <a:cubicBezTo>
                  <a:pt x="58823" y="74526"/>
                  <a:pt x="58823" y="73894"/>
                  <a:pt x="58529" y="73894"/>
                </a:cubicBezTo>
                <a:cubicBezTo>
                  <a:pt x="58235" y="73894"/>
                  <a:pt x="57352" y="73894"/>
                  <a:pt x="57352" y="73894"/>
                </a:cubicBezTo>
                <a:cubicBezTo>
                  <a:pt x="57352" y="73894"/>
                  <a:pt x="56764" y="72947"/>
                  <a:pt x="56470" y="72631"/>
                </a:cubicBezTo>
                <a:cubicBezTo>
                  <a:pt x="56470" y="72631"/>
                  <a:pt x="56176" y="72315"/>
                  <a:pt x="55882" y="72000"/>
                </a:cubicBezTo>
                <a:cubicBezTo>
                  <a:pt x="55588" y="71684"/>
                  <a:pt x="55000" y="70736"/>
                  <a:pt x="55000" y="71052"/>
                </a:cubicBezTo>
                <a:cubicBezTo>
                  <a:pt x="55000" y="71684"/>
                  <a:pt x="55294" y="72315"/>
                  <a:pt x="55000" y="72315"/>
                </a:cubicBezTo>
                <a:cubicBezTo>
                  <a:pt x="54411" y="72315"/>
                  <a:pt x="54117" y="72315"/>
                  <a:pt x="54117" y="72315"/>
                </a:cubicBezTo>
                <a:cubicBezTo>
                  <a:pt x="54117" y="72315"/>
                  <a:pt x="53529" y="72947"/>
                  <a:pt x="53235" y="73263"/>
                </a:cubicBezTo>
                <a:cubicBezTo>
                  <a:pt x="53235" y="73263"/>
                  <a:pt x="53529" y="73263"/>
                  <a:pt x="52941" y="73578"/>
                </a:cubicBezTo>
                <a:cubicBezTo>
                  <a:pt x="52647" y="73578"/>
                  <a:pt x="52058" y="73578"/>
                  <a:pt x="52058" y="73578"/>
                </a:cubicBezTo>
                <a:cubicBezTo>
                  <a:pt x="52058" y="73263"/>
                  <a:pt x="52058" y="73263"/>
                  <a:pt x="52058" y="72947"/>
                </a:cubicBezTo>
                <a:cubicBezTo>
                  <a:pt x="52352" y="72631"/>
                  <a:pt x="54117" y="71684"/>
                  <a:pt x="54117" y="71684"/>
                </a:cubicBezTo>
                <a:cubicBezTo>
                  <a:pt x="54117" y="71368"/>
                  <a:pt x="53529" y="70421"/>
                  <a:pt x="53529" y="70421"/>
                </a:cubicBezTo>
                <a:cubicBezTo>
                  <a:pt x="53235" y="70736"/>
                  <a:pt x="53235" y="70736"/>
                  <a:pt x="53235" y="70736"/>
                </a:cubicBezTo>
                <a:cubicBezTo>
                  <a:pt x="52352" y="71368"/>
                  <a:pt x="52352" y="71368"/>
                  <a:pt x="52352" y="71368"/>
                </a:cubicBezTo>
                <a:cubicBezTo>
                  <a:pt x="51176" y="72315"/>
                  <a:pt x="51176" y="72315"/>
                  <a:pt x="51176" y="72315"/>
                </a:cubicBezTo>
                <a:cubicBezTo>
                  <a:pt x="50294" y="72631"/>
                  <a:pt x="50294" y="72631"/>
                  <a:pt x="50294" y="72631"/>
                </a:cubicBezTo>
                <a:cubicBezTo>
                  <a:pt x="49411" y="73263"/>
                  <a:pt x="49411" y="73263"/>
                  <a:pt x="49411" y="73263"/>
                </a:cubicBezTo>
                <a:cubicBezTo>
                  <a:pt x="48235" y="73578"/>
                  <a:pt x="48235" y="73578"/>
                  <a:pt x="48235" y="73578"/>
                </a:cubicBezTo>
                <a:cubicBezTo>
                  <a:pt x="47058" y="73578"/>
                  <a:pt x="47058" y="73578"/>
                  <a:pt x="47058" y="73578"/>
                </a:cubicBezTo>
                <a:cubicBezTo>
                  <a:pt x="46470" y="73263"/>
                  <a:pt x="46470" y="73263"/>
                  <a:pt x="46470" y="73263"/>
                </a:cubicBezTo>
                <a:cubicBezTo>
                  <a:pt x="45882" y="72315"/>
                  <a:pt x="45882" y="72315"/>
                  <a:pt x="45882" y="72315"/>
                </a:cubicBezTo>
                <a:cubicBezTo>
                  <a:pt x="45588" y="72315"/>
                  <a:pt x="45588" y="72315"/>
                  <a:pt x="45588" y="72315"/>
                </a:cubicBezTo>
                <a:cubicBezTo>
                  <a:pt x="45588" y="72315"/>
                  <a:pt x="45294" y="71684"/>
                  <a:pt x="45588" y="71368"/>
                </a:cubicBezTo>
                <a:cubicBezTo>
                  <a:pt x="45588" y="71368"/>
                  <a:pt x="45882" y="71052"/>
                  <a:pt x="46470" y="71052"/>
                </a:cubicBezTo>
                <a:cubicBezTo>
                  <a:pt x="47058" y="71052"/>
                  <a:pt x="47352" y="71052"/>
                  <a:pt x="47647" y="71052"/>
                </a:cubicBezTo>
                <a:cubicBezTo>
                  <a:pt x="47941" y="71052"/>
                  <a:pt x="48235" y="70736"/>
                  <a:pt x="48235" y="70736"/>
                </a:cubicBezTo>
                <a:cubicBezTo>
                  <a:pt x="48235" y="70736"/>
                  <a:pt x="48529" y="70736"/>
                  <a:pt x="48529" y="70421"/>
                </a:cubicBezTo>
                <a:cubicBezTo>
                  <a:pt x="48529" y="70105"/>
                  <a:pt x="47647" y="68842"/>
                  <a:pt x="47647" y="68842"/>
                </a:cubicBezTo>
                <a:cubicBezTo>
                  <a:pt x="47647" y="68842"/>
                  <a:pt x="46470" y="68842"/>
                  <a:pt x="46176" y="69157"/>
                </a:cubicBezTo>
                <a:cubicBezTo>
                  <a:pt x="45588" y="69157"/>
                  <a:pt x="45588" y="69789"/>
                  <a:pt x="45000" y="69473"/>
                </a:cubicBezTo>
                <a:cubicBezTo>
                  <a:pt x="44411" y="69157"/>
                  <a:pt x="42941" y="68526"/>
                  <a:pt x="42941" y="68526"/>
                </a:cubicBezTo>
                <a:cubicBezTo>
                  <a:pt x="41764" y="67263"/>
                  <a:pt x="41764" y="67263"/>
                  <a:pt x="41764" y="67263"/>
                </a:cubicBezTo>
                <a:cubicBezTo>
                  <a:pt x="41176" y="67894"/>
                  <a:pt x="41176" y="67894"/>
                  <a:pt x="41176" y="67894"/>
                </a:cubicBezTo>
                <a:cubicBezTo>
                  <a:pt x="40294" y="68526"/>
                  <a:pt x="40294" y="68526"/>
                  <a:pt x="40294" y="68526"/>
                </a:cubicBezTo>
                <a:cubicBezTo>
                  <a:pt x="40294" y="68526"/>
                  <a:pt x="40294" y="69157"/>
                  <a:pt x="39705" y="68526"/>
                </a:cubicBezTo>
                <a:cubicBezTo>
                  <a:pt x="39117" y="67578"/>
                  <a:pt x="39117" y="66947"/>
                  <a:pt x="39117" y="66947"/>
                </a:cubicBezTo>
                <a:cubicBezTo>
                  <a:pt x="38235" y="66947"/>
                  <a:pt x="38235" y="66947"/>
                  <a:pt x="38235" y="66947"/>
                </a:cubicBezTo>
                <a:cubicBezTo>
                  <a:pt x="37941" y="67894"/>
                  <a:pt x="37941" y="67894"/>
                  <a:pt x="37941" y="67894"/>
                </a:cubicBezTo>
                <a:cubicBezTo>
                  <a:pt x="37941" y="67894"/>
                  <a:pt x="37352" y="68842"/>
                  <a:pt x="37352" y="68842"/>
                </a:cubicBezTo>
                <a:cubicBezTo>
                  <a:pt x="37058" y="68842"/>
                  <a:pt x="36176" y="68842"/>
                  <a:pt x="35882" y="69157"/>
                </a:cubicBezTo>
                <a:cubicBezTo>
                  <a:pt x="35882" y="69157"/>
                  <a:pt x="34411" y="69157"/>
                  <a:pt x="34411" y="69157"/>
                </a:cubicBezTo>
                <a:cubicBezTo>
                  <a:pt x="32352" y="68526"/>
                  <a:pt x="32352" y="68526"/>
                  <a:pt x="32352" y="68526"/>
                </a:cubicBezTo>
                <a:cubicBezTo>
                  <a:pt x="32352" y="68526"/>
                  <a:pt x="31764" y="68842"/>
                  <a:pt x="31764" y="68842"/>
                </a:cubicBezTo>
                <a:cubicBezTo>
                  <a:pt x="31470" y="69157"/>
                  <a:pt x="28529" y="69789"/>
                  <a:pt x="28529" y="69789"/>
                </a:cubicBezTo>
                <a:cubicBezTo>
                  <a:pt x="27058" y="70736"/>
                  <a:pt x="27058" y="70736"/>
                  <a:pt x="27058" y="70736"/>
                </a:cubicBezTo>
                <a:cubicBezTo>
                  <a:pt x="26176" y="70736"/>
                  <a:pt x="26176" y="70736"/>
                  <a:pt x="26176" y="70736"/>
                </a:cubicBezTo>
                <a:cubicBezTo>
                  <a:pt x="25294" y="69473"/>
                  <a:pt x="25294" y="69473"/>
                  <a:pt x="25294" y="69473"/>
                </a:cubicBezTo>
                <a:cubicBezTo>
                  <a:pt x="24705" y="68526"/>
                  <a:pt x="24705" y="68526"/>
                  <a:pt x="24705" y="68526"/>
                </a:cubicBezTo>
                <a:cubicBezTo>
                  <a:pt x="24705" y="69789"/>
                  <a:pt x="24705" y="69789"/>
                  <a:pt x="24705" y="69789"/>
                </a:cubicBezTo>
                <a:cubicBezTo>
                  <a:pt x="24411" y="70421"/>
                  <a:pt x="24411" y="70421"/>
                  <a:pt x="24411" y="70421"/>
                </a:cubicBezTo>
                <a:cubicBezTo>
                  <a:pt x="24411" y="70421"/>
                  <a:pt x="23235" y="71684"/>
                  <a:pt x="22941" y="72000"/>
                </a:cubicBezTo>
                <a:cubicBezTo>
                  <a:pt x="22941" y="72000"/>
                  <a:pt x="21470" y="70421"/>
                  <a:pt x="21470" y="70421"/>
                </a:cubicBezTo>
                <a:cubicBezTo>
                  <a:pt x="21176" y="68210"/>
                  <a:pt x="21176" y="68210"/>
                  <a:pt x="21176" y="68210"/>
                </a:cubicBezTo>
                <a:cubicBezTo>
                  <a:pt x="19705" y="66631"/>
                  <a:pt x="19705" y="66631"/>
                  <a:pt x="19705" y="66631"/>
                </a:cubicBezTo>
                <a:cubicBezTo>
                  <a:pt x="18823" y="66947"/>
                  <a:pt x="18823" y="66947"/>
                  <a:pt x="18823" y="66947"/>
                </a:cubicBezTo>
                <a:cubicBezTo>
                  <a:pt x="18529" y="65368"/>
                  <a:pt x="18529" y="65368"/>
                  <a:pt x="18529" y="65368"/>
                </a:cubicBezTo>
                <a:cubicBezTo>
                  <a:pt x="17941" y="64421"/>
                  <a:pt x="17941" y="64421"/>
                  <a:pt x="17941" y="64421"/>
                </a:cubicBezTo>
                <a:cubicBezTo>
                  <a:pt x="16764" y="64421"/>
                  <a:pt x="16764" y="64421"/>
                  <a:pt x="16764" y="64421"/>
                </a:cubicBezTo>
                <a:cubicBezTo>
                  <a:pt x="16470" y="65052"/>
                  <a:pt x="16470" y="65052"/>
                  <a:pt x="16470" y="65052"/>
                </a:cubicBezTo>
                <a:cubicBezTo>
                  <a:pt x="16176" y="66000"/>
                  <a:pt x="16176" y="66000"/>
                  <a:pt x="16176" y="66000"/>
                </a:cubicBezTo>
                <a:cubicBezTo>
                  <a:pt x="16176" y="66000"/>
                  <a:pt x="16470" y="66947"/>
                  <a:pt x="16470" y="66947"/>
                </a:cubicBezTo>
                <a:cubicBezTo>
                  <a:pt x="16470" y="67263"/>
                  <a:pt x="16176" y="67578"/>
                  <a:pt x="15882" y="67578"/>
                </a:cubicBezTo>
                <a:cubicBezTo>
                  <a:pt x="15882" y="67578"/>
                  <a:pt x="14411" y="68210"/>
                  <a:pt x="14411" y="68210"/>
                </a:cubicBezTo>
                <a:cubicBezTo>
                  <a:pt x="14411" y="68210"/>
                  <a:pt x="14117" y="67263"/>
                  <a:pt x="14117" y="66947"/>
                </a:cubicBezTo>
                <a:cubicBezTo>
                  <a:pt x="14117" y="66315"/>
                  <a:pt x="14117" y="65368"/>
                  <a:pt x="14117" y="65368"/>
                </a:cubicBezTo>
                <a:cubicBezTo>
                  <a:pt x="14117" y="65368"/>
                  <a:pt x="15294" y="64736"/>
                  <a:pt x="15294" y="64736"/>
                </a:cubicBezTo>
                <a:cubicBezTo>
                  <a:pt x="15294" y="64421"/>
                  <a:pt x="16176" y="62842"/>
                  <a:pt x="16176" y="62842"/>
                </a:cubicBezTo>
                <a:cubicBezTo>
                  <a:pt x="16176" y="61894"/>
                  <a:pt x="16176" y="61894"/>
                  <a:pt x="16176" y="61894"/>
                </a:cubicBezTo>
                <a:cubicBezTo>
                  <a:pt x="16176" y="61894"/>
                  <a:pt x="17352" y="61578"/>
                  <a:pt x="17647" y="61578"/>
                </a:cubicBezTo>
                <a:cubicBezTo>
                  <a:pt x="17941" y="61578"/>
                  <a:pt x="18529" y="61578"/>
                  <a:pt x="18823" y="61894"/>
                </a:cubicBezTo>
                <a:cubicBezTo>
                  <a:pt x="19411" y="62210"/>
                  <a:pt x="19117" y="62210"/>
                  <a:pt x="19705" y="62210"/>
                </a:cubicBezTo>
                <a:cubicBezTo>
                  <a:pt x="20294" y="61894"/>
                  <a:pt x="20882" y="61578"/>
                  <a:pt x="20882" y="61263"/>
                </a:cubicBezTo>
                <a:cubicBezTo>
                  <a:pt x="20882" y="60947"/>
                  <a:pt x="21176" y="59684"/>
                  <a:pt x="20294" y="59684"/>
                </a:cubicBezTo>
                <a:cubicBezTo>
                  <a:pt x="19705" y="59684"/>
                  <a:pt x="18823" y="60315"/>
                  <a:pt x="18529" y="60315"/>
                </a:cubicBezTo>
                <a:cubicBezTo>
                  <a:pt x="18235" y="60631"/>
                  <a:pt x="17941" y="60315"/>
                  <a:pt x="17352" y="60000"/>
                </a:cubicBezTo>
                <a:cubicBezTo>
                  <a:pt x="17058" y="60000"/>
                  <a:pt x="16470" y="59684"/>
                  <a:pt x="16470" y="59684"/>
                </a:cubicBezTo>
                <a:cubicBezTo>
                  <a:pt x="15588" y="60631"/>
                  <a:pt x="15588" y="60631"/>
                  <a:pt x="15588" y="60631"/>
                </a:cubicBezTo>
                <a:cubicBezTo>
                  <a:pt x="15588" y="60631"/>
                  <a:pt x="16176" y="61894"/>
                  <a:pt x="15000" y="60947"/>
                </a:cubicBezTo>
                <a:cubicBezTo>
                  <a:pt x="13823" y="60315"/>
                  <a:pt x="13823" y="60000"/>
                  <a:pt x="13823" y="60000"/>
                </a:cubicBezTo>
                <a:cubicBezTo>
                  <a:pt x="12647" y="58736"/>
                  <a:pt x="12647" y="58736"/>
                  <a:pt x="12647" y="58736"/>
                </a:cubicBezTo>
                <a:cubicBezTo>
                  <a:pt x="12058" y="56526"/>
                  <a:pt x="12058" y="56526"/>
                  <a:pt x="12058" y="56526"/>
                </a:cubicBezTo>
                <a:cubicBezTo>
                  <a:pt x="11176" y="55263"/>
                  <a:pt x="11176" y="55263"/>
                  <a:pt x="11176" y="55263"/>
                </a:cubicBezTo>
                <a:cubicBezTo>
                  <a:pt x="11176" y="55263"/>
                  <a:pt x="10882" y="55894"/>
                  <a:pt x="10588" y="56526"/>
                </a:cubicBezTo>
                <a:cubicBezTo>
                  <a:pt x="10294" y="56842"/>
                  <a:pt x="9705" y="56842"/>
                  <a:pt x="9411" y="56526"/>
                </a:cubicBezTo>
                <a:cubicBezTo>
                  <a:pt x="9411" y="55894"/>
                  <a:pt x="8529" y="54631"/>
                  <a:pt x="8529" y="54631"/>
                </a:cubicBezTo>
                <a:cubicBezTo>
                  <a:pt x="8823" y="53368"/>
                  <a:pt x="8823" y="53368"/>
                  <a:pt x="8823" y="53368"/>
                </a:cubicBezTo>
                <a:cubicBezTo>
                  <a:pt x="7647" y="53052"/>
                  <a:pt x="7647" y="53052"/>
                  <a:pt x="7647" y="53052"/>
                </a:cubicBezTo>
                <a:cubicBezTo>
                  <a:pt x="7647" y="53052"/>
                  <a:pt x="7058" y="52736"/>
                  <a:pt x="7058" y="52421"/>
                </a:cubicBezTo>
                <a:cubicBezTo>
                  <a:pt x="7352" y="51789"/>
                  <a:pt x="7941" y="50842"/>
                  <a:pt x="7941" y="50842"/>
                </a:cubicBezTo>
                <a:cubicBezTo>
                  <a:pt x="8529" y="49578"/>
                  <a:pt x="8529" y="49578"/>
                  <a:pt x="8529" y="49578"/>
                </a:cubicBezTo>
                <a:cubicBezTo>
                  <a:pt x="8529" y="49578"/>
                  <a:pt x="8529" y="48631"/>
                  <a:pt x="8235" y="48315"/>
                </a:cubicBezTo>
                <a:cubicBezTo>
                  <a:pt x="8235" y="48000"/>
                  <a:pt x="7941" y="43894"/>
                  <a:pt x="7941" y="43894"/>
                </a:cubicBezTo>
                <a:cubicBezTo>
                  <a:pt x="10294" y="42315"/>
                  <a:pt x="10294" y="42315"/>
                  <a:pt x="10294" y="42315"/>
                </a:cubicBezTo>
                <a:cubicBezTo>
                  <a:pt x="11764" y="39789"/>
                  <a:pt x="11764" y="39789"/>
                  <a:pt x="11764" y="39789"/>
                </a:cubicBezTo>
                <a:cubicBezTo>
                  <a:pt x="12352" y="36947"/>
                  <a:pt x="12352" y="36947"/>
                  <a:pt x="12352" y="36947"/>
                </a:cubicBezTo>
                <a:cubicBezTo>
                  <a:pt x="13235" y="34421"/>
                  <a:pt x="13235" y="34421"/>
                  <a:pt x="13235" y="34421"/>
                </a:cubicBezTo>
                <a:cubicBezTo>
                  <a:pt x="13235" y="34421"/>
                  <a:pt x="14411" y="33157"/>
                  <a:pt x="14411" y="33473"/>
                </a:cubicBezTo>
                <a:cubicBezTo>
                  <a:pt x="14705" y="33789"/>
                  <a:pt x="14411" y="30947"/>
                  <a:pt x="14411" y="30947"/>
                </a:cubicBezTo>
                <a:cubicBezTo>
                  <a:pt x="13529" y="30000"/>
                  <a:pt x="13529" y="30000"/>
                  <a:pt x="13529" y="30000"/>
                </a:cubicBezTo>
                <a:cubicBezTo>
                  <a:pt x="13529" y="28421"/>
                  <a:pt x="13529" y="28421"/>
                  <a:pt x="13529" y="28421"/>
                </a:cubicBezTo>
                <a:cubicBezTo>
                  <a:pt x="13529" y="28421"/>
                  <a:pt x="15000" y="28105"/>
                  <a:pt x="15294" y="28105"/>
                </a:cubicBezTo>
                <a:cubicBezTo>
                  <a:pt x="15588" y="28105"/>
                  <a:pt x="16176" y="27789"/>
                  <a:pt x="17058" y="27473"/>
                </a:cubicBezTo>
                <a:cubicBezTo>
                  <a:pt x="17647" y="27473"/>
                  <a:pt x="18235" y="26842"/>
                  <a:pt x="18823" y="26842"/>
                </a:cubicBezTo>
                <a:cubicBezTo>
                  <a:pt x="19117" y="26842"/>
                  <a:pt x="20588" y="26842"/>
                  <a:pt x="20588" y="26842"/>
                </a:cubicBezTo>
                <a:cubicBezTo>
                  <a:pt x="20588" y="26842"/>
                  <a:pt x="22058" y="25894"/>
                  <a:pt x="22352" y="25578"/>
                </a:cubicBezTo>
                <a:cubicBezTo>
                  <a:pt x="22647" y="25263"/>
                  <a:pt x="23529" y="24000"/>
                  <a:pt x="23529" y="24000"/>
                </a:cubicBezTo>
                <a:cubicBezTo>
                  <a:pt x="23529" y="24000"/>
                  <a:pt x="23823" y="22421"/>
                  <a:pt x="24411" y="22105"/>
                </a:cubicBezTo>
                <a:cubicBezTo>
                  <a:pt x="24705" y="22105"/>
                  <a:pt x="25588" y="21473"/>
                  <a:pt x="26176" y="21473"/>
                </a:cubicBezTo>
                <a:cubicBezTo>
                  <a:pt x="26764" y="21157"/>
                  <a:pt x="28235" y="20842"/>
                  <a:pt x="28529" y="20842"/>
                </a:cubicBezTo>
                <a:cubicBezTo>
                  <a:pt x="28823" y="20842"/>
                  <a:pt x="32352" y="20210"/>
                  <a:pt x="32352" y="20210"/>
                </a:cubicBezTo>
                <a:cubicBezTo>
                  <a:pt x="33823" y="18947"/>
                  <a:pt x="33823" y="18947"/>
                  <a:pt x="33823" y="18947"/>
                </a:cubicBezTo>
                <a:cubicBezTo>
                  <a:pt x="33529" y="16105"/>
                  <a:pt x="33529" y="16105"/>
                  <a:pt x="33529" y="16105"/>
                </a:cubicBezTo>
                <a:cubicBezTo>
                  <a:pt x="37941" y="15473"/>
                  <a:pt x="37941" y="15473"/>
                  <a:pt x="37941" y="15473"/>
                </a:cubicBezTo>
                <a:cubicBezTo>
                  <a:pt x="39705" y="14210"/>
                  <a:pt x="39705" y="14210"/>
                  <a:pt x="39705" y="14210"/>
                </a:cubicBezTo>
                <a:cubicBezTo>
                  <a:pt x="39705" y="14210"/>
                  <a:pt x="40588" y="13263"/>
                  <a:pt x="40882" y="13263"/>
                </a:cubicBezTo>
                <a:cubicBezTo>
                  <a:pt x="41176" y="13578"/>
                  <a:pt x="41764" y="13263"/>
                  <a:pt x="41764" y="13263"/>
                </a:cubicBezTo>
                <a:cubicBezTo>
                  <a:pt x="43823" y="12631"/>
                  <a:pt x="43823" y="12631"/>
                  <a:pt x="43823" y="12631"/>
                </a:cubicBezTo>
                <a:cubicBezTo>
                  <a:pt x="43823" y="12631"/>
                  <a:pt x="46470" y="11684"/>
                  <a:pt x="46764" y="11368"/>
                </a:cubicBezTo>
                <a:cubicBezTo>
                  <a:pt x="46764" y="11368"/>
                  <a:pt x="48235" y="10736"/>
                  <a:pt x="48235" y="10736"/>
                </a:cubicBezTo>
                <a:cubicBezTo>
                  <a:pt x="48823" y="9473"/>
                  <a:pt x="48823" y="9473"/>
                  <a:pt x="48823" y="9473"/>
                </a:cubicBezTo>
                <a:cubicBezTo>
                  <a:pt x="48823" y="9473"/>
                  <a:pt x="49411" y="8842"/>
                  <a:pt x="50294" y="8842"/>
                </a:cubicBezTo>
                <a:cubicBezTo>
                  <a:pt x="50882" y="8842"/>
                  <a:pt x="51470" y="8842"/>
                  <a:pt x="51764" y="8842"/>
                </a:cubicBezTo>
                <a:cubicBezTo>
                  <a:pt x="51764" y="8526"/>
                  <a:pt x="52058" y="7894"/>
                  <a:pt x="52352" y="7894"/>
                </a:cubicBezTo>
                <a:cubicBezTo>
                  <a:pt x="52647" y="7894"/>
                  <a:pt x="54411" y="7578"/>
                  <a:pt x="54411" y="7578"/>
                </a:cubicBezTo>
                <a:cubicBezTo>
                  <a:pt x="55294" y="9157"/>
                  <a:pt x="55294" y="9157"/>
                  <a:pt x="55294" y="9157"/>
                </a:cubicBezTo>
                <a:cubicBezTo>
                  <a:pt x="55294" y="9157"/>
                  <a:pt x="57058" y="10421"/>
                  <a:pt x="57352" y="10421"/>
                </a:cubicBezTo>
                <a:cubicBezTo>
                  <a:pt x="57647" y="10421"/>
                  <a:pt x="59117" y="9157"/>
                  <a:pt x="59117" y="9157"/>
                </a:cubicBezTo>
                <a:cubicBezTo>
                  <a:pt x="62058" y="10105"/>
                  <a:pt x="62058" y="10105"/>
                  <a:pt x="62058" y="10105"/>
                </a:cubicBezTo>
                <a:cubicBezTo>
                  <a:pt x="64411" y="10736"/>
                  <a:pt x="64411" y="10736"/>
                  <a:pt x="64411" y="10736"/>
                </a:cubicBezTo>
                <a:cubicBezTo>
                  <a:pt x="65294" y="10105"/>
                  <a:pt x="65294" y="10105"/>
                  <a:pt x="65294" y="10105"/>
                </a:cubicBezTo>
                <a:close/>
                <a:moveTo>
                  <a:pt x="55294" y="47052"/>
                </a:moveTo>
                <a:cubicBezTo>
                  <a:pt x="55294" y="47052"/>
                  <a:pt x="55294" y="47052"/>
                  <a:pt x="55294" y="47052"/>
                </a:cubicBezTo>
                <a:cubicBezTo>
                  <a:pt x="55588" y="47368"/>
                  <a:pt x="55588" y="47368"/>
                  <a:pt x="55588" y="47368"/>
                </a:cubicBezTo>
                <a:cubicBezTo>
                  <a:pt x="55588" y="47368"/>
                  <a:pt x="56176" y="47368"/>
                  <a:pt x="56470" y="47052"/>
                </a:cubicBezTo>
                <a:cubicBezTo>
                  <a:pt x="56764" y="47052"/>
                  <a:pt x="56176" y="46736"/>
                  <a:pt x="56176" y="46736"/>
                </a:cubicBezTo>
                <a:cubicBezTo>
                  <a:pt x="55588" y="46736"/>
                  <a:pt x="55588" y="46736"/>
                  <a:pt x="55588" y="46736"/>
                </a:cubicBezTo>
                <a:cubicBezTo>
                  <a:pt x="55588" y="46736"/>
                  <a:pt x="55294" y="47052"/>
                  <a:pt x="55294" y="47052"/>
                </a:cubicBezTo>
                <a:close/>
                <a:moveTo>
                  <a:pt x="54117" y="49578"/>
                </a:moveTo>
                <a:cubicBezTo>
                  <a:pt x="54117" y="49578"/>
                  <a:pt x="54117" y="49578"/>
                  <a:pt x="54117" y="49578"/>
                </a:cubicBezTo>
                <a:cubicBezTo>
                  <a:pt x="54411" y="49894"/>
                  <a:pt x="54411" y="49894"/>
                  <a:pt x="54411" y="49894"/>
                </a:cubicBezTo>
                <a:cubicBezTo>
                  <a:pt x="54411" y="49894"/>
                  <a:pt x="54705" y="48947"/>
                  <a:pt x="55000" y="48631"/>
                </a:cubicBezTo>
                <a:cubicBezTo>
                  <a:pt x="55294" y="48000"/>
                  <a:pt x="54705" y="48315"/>
                  <a:pt x="54705" y="48315"/>
                </a:cubicBezTo>
                <a:cubicBezTo>
                  <a:pt x="54411" y="48631"/>
                  <a:pt x="54411" y="48631"/>
                  <a:pt x="54411" y="48631"/>
                </a:cubicBezTo>
                <a:cubicBezTo>
                  <a:pt x="54411" y="48631"/>
                  <a:pt x="54117" y="49578"/>
                  <a:pt x="54117" y="49578"/>
                </a:cubicBezTo>
                <a:close/>
                <a:moveTo>
                  <a:pt x="93529" y="72947"/>
                </a:moveTo>
                <a:cubicBezTo>
                  <a:pt x="93529" y="72947"/>
                  <a:pt x="93529" y="72947"/>
                  <a:pt x="93529" y="72947"/>
                </a:cubicBezTo>
                <a:cubicBezTo>
                  <a:pt x="93529" y="72947"/>
                  <a:pt x="94411" y="73578"/>
                  <a:pt x="94411" y="73578"/>
                </a:cubicBezTo>
                <a:cubicBezTo>
                  <a:pt x="93823" y="74842"/>
                  <a:pt x="93823" y="74842"/>
                  <a:pt x="93823" y="74842"/>
                </a:cubicBezTo>
                <a:cubicBezTo>
                  <a:pt x="92941" y="74210"/>
                  <a:pt x="92941" y="74210"/>
                  <a:pt x="92941" y="74210"/>
                </a:cubicBezTo>
                <a:cubicBezTo>
                  <a:pt x="93529" y="72947"/>
                  <a:pt x="93529" y="72947"/>
                  <a:pt x="93529" y="72947"/>
                </a:cubicBezTo>
                <a:close/>
                <a:moveTo>
                  <a:pt x="100588" y="78947"/>
                </a:moveTo>
                <a:cubicBezTo>
                  <a:pt x="100588" y="78947"/>
                  <a:pt x="100588" y="78947"/>
                  <a:pt x="100588" y="78947"/>
                </a:cubicBezTo>
                <a:cubicBezTo>
                  <a:pt x="100588" y="78947"/>
                  <a:pt x="102058" y="79263"/>
                  <a:pt x="102058" y="78947"/>
                </a:cubicBezTo>
                <a:cubicBezTo>
                  <a:pt x="102058" y="78631"/>
                  <a:pt x="102352" y="78000"/>
                  <a:pt x="102352" y="78000"/>
                </a:cubicBezTo>
                <a:cubicBezTo>
                  <a:pt x="102058" y="77684"/>
                  <a:pt x="101176" y="77368"/>
                  <a:pt x="101176" y="77368"/>
                </a:cubicBezTo>
                <a:cubicBezTo>
                  <a:pt x="100882" y="77368"/>
                  <a:pt x="100588" y="77368"/>
                  <a:pt x="100294" y="77052"/>
                </a:cubicBezTo>
                <a:cubicBezTo>
                  <a:pt x="98529" y="74842"/>
                  <a:pt x="99705" y="77684"/>
                  <a:pt x="100588" y="78000"/>
                </a:cubicBezTo>
                <a:cubicBezTo>
                  <a:pt x="100588" y="78315"/>
                  <a:pt x="100588" y="78315"/>
                  <a:pt x="100588" y="78315"/>
                </a:cubicBezTo>
                <a:cubicBezTo>
                  <a:pt x="100588" y="78947"/>
                  <a:pt x="100588" y="78947"/>
                  <a:pt x="100588" y="78947"/>
                </a:cubicBezTo>
                <a:close/>
                <a:moveTo>
                  <a:pt x="102647" y="81157"/>
                </a:moveTo>
                <a:cubicBezTo>
                  <a:pt x="102647" y="81157"/>
                  <a:pt x="102647" y="81157"/>
                  <a:pt x="102647" y="81157"/>
                </a:cubicBezTo>
                <a:cubicBezTo>
                  <a:pt x="103823" y="79578"/>
                  <a:pt x="103823" y="79578"/>
                  <a:pt x="103823" y="79578"/>
                </a:cubicBezTo>
                <a:cubicBezTo>
                  <a:pt x="103823" y="79578"/>
                  <a:pt x="104411" y="78947"/>
                  <a:pt x="104705" y="78947"/>
                </a:cubicBezTo>
                <a:cubicBezTo>
                  <a:pt x="105000" y="78947"/>
                  <a:pt x="106176" y="78631"/>
                  <a:pt x="106176" y="78631"/>
                </a:cubicBezTo>
                <a:cubicBezTo>
                  <a:pt x="106176" y="78631"/>
                  <a:pt x="107058" y="78947"/>
                  <a:pt x="106470" y="79263"/>
                </a:cubicBezTo>
                <a:cubicBezTo>
                  <a:pt x="106176" y="79578"/>
                  <a:pt x="105294" y="80210"/>
                  <a:pt x="105000" y="80210"/>
                </a:cubicBezTo>
                <a:cubicBezTo>
                  <a:pt x="104705" y="80526"/>
                  <a:pt x="104117" y="81473"/>
                  <a:pt x="104117" y="81473"/>
                </a:cubicBezTo>
                <a:cubicBezTo>
                  <a:pt x="102941" y="81789"/>
                  <a:pt x="102941" y="81789"/>
                  <a:pt x="102941" y="81789"/>
                </a:cubicBezTo>
                <a:cubicBezTo>
                  <a:pt x="101764" y="82421"/>
                  <a:pt x="101764" y="82421"/>
                  <a:pt x="101764" y="82421"/>
                </a:cubicBezTo>
                <a:cubicBezTo>
                  <a:pt x="102058" y="83684"/>
                  <a:pt x="102058" y="83684"/>
                  <a:pt x="102058" y="83684"/>
                </a:cubicBezTo>
                <a:cubicBezTo>
                  <a:pt x="102058" y="83684"/>
                  <a:pt x="101764" y="84000"/>
                  <a:pt x="101470" y="84000"/>
                </a:cubicBezTo>
                <a:cubicBezTo>
                  <a:pt x="101470" y="83684"/>
                  <a:pt x="100588" y="83052"/>
                  <a:pt x="100588" y="83052"/>
                </a:cubicBezTo>
                <a:cubicBezTo>
                  <a:pt x="100882" y="81473"/>
                  <a:pt x="100882" y="81473"/>
                  <a:pt x="100882" y="81473"/>
                </a:cubicBezTo>
                <a:cubicBezTo>
                  <a:pt x="102058" y="81473"/>
                  <a:pt x="102058" y="81473"/>
                  <a:pt x="102058" y="81473"/>
                </a:cubicBezTo>
                <a:cubicBezTo>
                  <a:pt x="102647" y="81157"/>
                  <a:pt x="102647" y="81157"/>
                  <a:pt x="102647" y="81157"/>
                </a:cubicBezTo>
                <a:close/>
                <a:moveTo>
                  <a:pt x="114117" y="90315"/>
                </a:moveTo>
                <a:cubicBezTo>
                  <a:pt x="114117" y="90315"/>
                  <a:pt x="114117" y="90315"/>
                  <a:pt x="114117" y="90315"/>
                </a:cubicBezTo>
                <a:cubicBezTo>
                  <a:pt x="114117" y="90315"/>
                  <a:pt x="115294" y="91578"/>
                  <a:pt x="115294" y="91578"/>
                </a:cubicBezTo>
                <a:cubicBezTo>
                  <a:pt x="115000" y="93157"/>
                  <a:pt x="115000" y="93157"/>
                  <a:pt x="115000" y="93157"/>
                </a:cubicBezTo>
                <a:cubicBezTo>
                  <a:pt x="115000" y="93157"/>
                  <a:pt x="115000" y="93789"/>
                  <a:pt x="115588" y="93789"/>
                </a:cubicBezTo>
                <a:cubicBezTo>
                  <a:pt x="116176" y="94105"/>
                  <a:pt x="117058" y="94105"/>
                  <a:pt x="117058" y="93473"/>
                </a:cubicBezTo>
                <a:cubicBezTo>
                  <a:pt x="117058" y="92842"/>
                  <a:pt x="117352" y="92210"/>
                  <a:pt x="117647" y="91894"/>
                </a:cubicBezTo>
                <a:cubicBezTo>
                  <a:pt x="117941" y="91263"/>
                  <a:pt x="118529" y="90315"/>
                  <a:pt x="118529" y="90315"/>
                </a:cubicBezTo>
                <a:cubicBezTo>
                  <a:pt x="118529" y="90315"/>
                  <a:pt x="118823" y="90315"/>
                  <a:pt x="119117" y="90000"/>
                </a:cubicBezTo>
                <a:cubicBezTo>
                  <a:pt x="119411" y="90000"/>
                  <a:pt x="118823" y="89052"/>
                  <a:pt x="118823" y="89052"/>
                </a:cubicBezTo>
                <a:cubicBezTo>
                  <a:pt x="118823" y="89052"/>
                  <a:pt x="118529" y="89052"/>
                  <a:pt x="119117" y="87789"/>
                </a:cubicBezTo>
                <a:cubicBezTo>
                  <a:pt x="119705" y="86842"/>
                  <a:pt x="119705" y="86842"/>
                  <a:pt x="119705" y="86842"/>
                </a:cubicBezTo>
                <a:cubicBezTo>
                  <a:pt x="119705" y="86526"/>
                  <a:pt x="120000" y="85578"/>
                  <a:pt x="120000" y="85263"/>
                </a:cubicBezTo>
                <a:cubicBezTo>
                  <a:pt x="119705" y="84631"/>
                  <a:pt x="119411" y="83052"/>
                  <a:pt x="119411" y="83052"/>
                </a:cubicBezTo>
                <a:cubicBezTo>
                  <a:pt x="118823" y="83684"/>
                  <a:pt x="118823" y="83684"/>
                  <a:pt x="118823" y="83684"/>
                </a:cubicBezTo>
                <a:cubicBezTo>
                  <a:pt x="118823" y="83684"/>
                  <a:pt x="118235" y="84315"/>
                  <a:pt x="117647" y="84315"/>
                </a:cubicBezTo>
                <a:cubicBezTo>
                  <a:pt x="117058" y="84631"/>
                  <a:pt x="116470" y="84947"/>
                  <a:pt x="116470" y="85263"/>
                </a:cubicBezTo>
                <a:cubicBezTo>
                  <a:pt x="116470" y="85263"/>
                  <a:pt x="116470" y="86210"/>
                  <a:pt x="116176" y="86526"/>
                </a:cubicBezTo>
                <a:cubicBezTo>
                  <a:pt x="115882" y="86842"/>
                  <a:pt x="115000" y="87789"/>
                  <a:pt x="115000" y="87789"/>
                </a:cubicBezTo>
                <a:cubicBezTo>
                  <a:pt x="114411" y="89368"/>
                  <a:pt x="114411" y="89368"/>
                  <a:pt x="114411" y="89368"/>
                </a:cubicBezTo>
                <a:cubicBezTo>
                  <a:pt x="114411" y="89368"/>
                  <a:pt x="114117" y="90315"/>
                  <a:pt x="114117" y="90315"/>
                </a:cubicBezTo>
                <a:close/>
                <a:moveTo>
                  <a:pt x="109705" y="104526"/>
                </a:moveTo>
                <a:cubicBezTo>
                  <a:pt x="109705" y="104526"/>
                  <a:pt x="109705" y="104526"/>
                  <a:pt x="109705" y="104526"/>
                </a:cubicBezTo>
                <a:cubicBezTo>
                  <a:pt x="109117" y="104210"/>
                  <a:pt x="108529" y="103578"/>
                  <a:pt x="108529" y="102947"/>
                </a:cubicBezTo>
                <a:cubicBezTo>
                  <a:pt x="108529" y="102631"/>
                  <a:pt x="108823" y="102000"/>
                  <a:pt x="108823" y="102000"/>
                </a:cubicBezTo>
                <a:cubicBezTo>
                  <a:pt x="108823" y="102000"/>
                  <a:pt x="108235" y="101684"/>
                  <a:pt x="108235" y="101368"/>
                </a:cubicBezTo>
                <a:cubicBezTo>
                  <a:pt x="108235" y="101368"/>
                  <a:pt x="108823" y="100105"/>
                  <a:pt x="108823" y="99473"/>
                </a:cubicBezTo>
                <a:cubicBezTo>
                  <a:pt x="108529" y="99157"/>
                  <a:pt x="108823" y="97263"/>
                  <a:pt x="108823" y="97263"/>
                </a:cubicBezTo>
                <a:cubicBezTo>
                  <a:pt x="108823" y="97263"/>
                  <a:pt x="109705" y="96947"/>
                  <a:pt x="109705" y="97263"/>
                </a:cubicBezTo>
                <a:cubicBezTo>
                  <a:pt x="109705" y="97578"/>
                  <a:pt x="109411" y="98526"/>
                  <a:pt x="109411" y="98842"/>
                </a:cubicBezTo>
                <a:cubicBezTo>
                  <a:pt x="109411" y="99157"/>
                  <a:pt x="109117" y="100421"/>
                  <a:pt x="109117" y="100736"/>
                </a:cubicBezTo>
                <a:cubicBezTo>
                  <a:pt x="109117" y="100736"/>
                  <a:pt x="109411" y="100421"/>
                  <a:pt x="110000" y="101052"/>
                </a:cubicBezTo>
                <a:cubicBezTo>
                  <a:pt x="110588" y="101684"/>
                  <a:pt x="110588" y="102631"/>
                  <a:pt x="110588" y="102631"/>
                </a:cubicBezTo>
                <a:cubicBezTo>
                  <a:pt x="110000" y="103263"/>
                  <a:pt x="110000" y="103263"/>
                  <a:pt x="110000" y="103263"/>
                </a:cubicBezTo>
                <a:cubicBezTo>
                  <a:pt x="109705" y="104526"/>
                  <a:pt x="109705" y="104526"/>
                  <a:pt x="109705" y="104526"/>
                </a:cubicBezTo>
                <a:close/>
                <a:moveTo>
                  <a:pt x="106176" y="105157"/>
                </a:moveTo>
                <a:cubicBezTo>
                  <a:pt x="106176" y="105157"/>
                  <a:pt x="106176" y="105157"/>
                  <a:pt x="106176" y="105157"/>
                </a:cubicBezTo>
                <a:cubicBezTo>
                  <a:pt x="106176" y="105157"/>
                  <a:pt x="105882" y="106421"/>
                  <a:pt x="105882" y="106736"/>
                </a:cubicBezTo>
                <a:cubicBezTo>
                  <a:pt x="105882" y="106736"/>
                  <a:pt x="106176" y="106736"/>
                  <a:pt x="106470" y="106736"/>
                </a:cubicBezTo>
                <a:cubicBezTo>
                  <a:pt x="106764" y="106421"/>
                  <a:pt x="107058" y="106421"/>
                  <a:pt x="107352" y="106105"/>
                </a:cubicBezTo>
                <a:cubicBezTo>
                  <a:pt x="107647" y="105789"/>
                  <a:pt x="108529" y="105157"/>
                  <a:pt x="108823" y="105157"/>
                </a:cubicBezTo>
                <a:cubicBezTo>
                  <a:pt x="109117" y="104842"/>
                  <a:pt x="107647" y="104210"/>
                  <a:pt x="107647" y="104210"/>
                </a:cubicBezTo>
                <a:cubicBezTo>
                  <a:pt x="106176" y="105157"/>
                  <a:pt x="106176" y="105157"/>
                  <a:pt x="106176" y="105157"/>
                </a:cubicBezTo>
                <a:close/>
                <a:moveTo>
                  <a:pt x="66176" y="41684"/>
                </a:moveTo>
                <a:cubicBezTo>
                  <a:pt x="66176" y="41684"/>
                  <a:pt x="66176" y="41684"/>
                  <a:pt x="66176" y="41684"/>
                </a:cubicBezTo>
                <a:cubicBezTo>
                  <a:pt x="66764" y="42000"/>
                  <a:pt x="66764" y="42000"/>
                  <a:pt x="66764" y="42000"/>
                </a:cubicBezTo>
                <a:cubicBezTo>
                  <a:pt x="66764" y="42000"/>
                  <a:pt x="67058" y="41684"/>
                  <a:pt x="67352" y="41368"/>
                </a:cubicBezTo>
                <a:cubicBezTo>
                  <a:pt x="67647" y="41052"/>
                  <a:pt x="67058" y="40736"/>
                  <a:pt x="67058" y="40736"/>
                </a:cubicBezTo>
                <a:cubicBezTo>
                  <a:pt x="66764" y="41052"/>
                  <a:pt x="66764" y="41052"/>
                  <a:pt x="66764" y="41052"/>
                </a:cubicBezTo>
                <a:cubicBezTo>
                  <a:pt x="66764" y="41052"/>
                  <a:pt x="66176" y="41684"/>
                  <a:pt x="66176" y="41684"/>
                </a:cubicBezTo>
                <a:close/>
                <a:moveTo>
                  <a:pt x="48235" y="51789"/>
                </a:moveTo>
                <a:cubicBezTo>
                  <a:pt x="48235" y="51789"/>
                  <a:pt x="48235" y="51789"/>
                  <a:pt x="48235" y="51789"/>
                </a:cubicBezTo>
                <a:cubicBezTo>
                  <a:pt x="48529" y="52105"/>
                  <a:pt x="48529" y="52105"/>
                  <a:pt x="48529" y="52105"/>
                </a:cubicBezTo>
                <a:cubicBezTo>
                  <a:pt x="48529" y="52105"/>
                  <a:pt x="48823" y="51473"/>
                  <a:pt x="49411" y="51157"/>
                </a:cubicBezTo>
                <a:cubicBezTo>
                  <a:pt x="49705" y="50842"/>
                  <a:pt x="49117" y="50842"/>
                  <a:pt x="49117" y="50842"/>
                </a:cubicBezTo>
                <a:cubicBezTo>
                  <a:pt x="48529" y="51157"/>
                  <a:pt x="48529" y="51157"/>
                  <a:pt x="48529" y="51157"/>
                </a:cubicBezTo>
                <a:cubicBezTo>
                  <a:pt x="48529" y="51157"/>
                  <a:pt x="48235" y="51473"/>
                  <a:pt x="48235" y="51789"/>
                </a:cubicBezTo>
                <a:close/>
                <a:moveTo>
                  <a:pt x="51176" y="51157"/>
                </a:moveTo>
                <a:cubicBezTo>
                  <a:pt x="51176" y="51157"/>
                  <a:pt x="51176" y="51157"/>
                  <a:pt x="51176" y="51157"/>
                </a:cubicBezTo>
                <a:cubicBezTo>
                  <a:pt x="51176" y="51789"/>
                  <a:pt x="51176" y="51789"/>
                  <a:pt x="51176" y="51789"/>
                </a:cubicBezTo>
                <a:cubicBezTo>
                  <a:pt x="51176" y="51789"/>
                  <a:pt x="52058" y="52105"/>
                  <a:pt x="52647" y="52421"/>
                </a:cubicBezTo>
                <a:cubicBezTo>
                  <a:pt x="53529" y="52736"/>
                  <a:pt x="52941" y="51789"/>
                  <a:pt x="52941" y="51789"/>
                </a:cubicBezTo>
                <a:cubicBezTo>
                  <a:pt x="52352" y="51157"/>
                  <a:pt x="52352" y="51157"/>
                  <a:pt x="52352" y="51157"/>
                </a:cubicBezTo>
                <a:cubicBezTo>
                  <a:pt x="52352" y="51157"/>
                  <a:pt x="51470" y="50842"/>
                  <a:pt x="51176" y="51157"/>
                </a:cubicBezTo>
                <a:close/>
                <a:moveTo>
                  <a:pt x="62058" y="51789"/>
                </a:moveTo>
                <a:cubicBezTo>
                  <a:pt x="62058" y="51789"/>
                  <a:pt x="62058" y="51789"/>
                  <a:pt x="62058" y="51789"/>
                </a:cubicBezTo>
                <a:cubicBezTo>
                  <a:pt x="61764" y="52421"/>
                  <a:pt x="61764" y="52421"/>
                  <a:pt x="61764" y="52421"/>
                </a:cubicBezTo>
                <a:cubicBezTo>
                  <a:pt x="61764" y="52421"/>
                  <a:pt x="62352" y="53052"/>
                  <a:pt x="62647" y="53684"/>
                </a:cubicBezTo>
                <a:cubicBezTo>
                  <a:pt x="62941" y="53684"/>
                  <a:pt x="64117" y="54947"/>
                  <a:pt x="64705" y="54947"/>
                </a:cubicBezTo>
                <a:cubicBezTo>
                  <a:pt x="67058" y="55894"/>
                  <a:pt x="63235" y="52736"/>
                  <a:pt x="62941" y="52421"/>
                </a:cubicBezTo>
                <a:cubicBezTo>
                  <a:pt x="62941" y="52421"/>
                  <a:pt x="62058" y="51473"/>
                  <a:pt x="62058" y="51789"/>
                </a:cubicBezTo>
                <a:close/>
                <a:moveTo>
                  <a:pt x="75882" y="56210"/>
                </a:moveTo>
                <a:cubicBezTo>
                  <a:pt x="75882" y="56210"/>
                  <a:pt x="75882" y="56210"/>
                  <a:pt x="75882" y="56210"/>
                </a:cubicBezTo>
                <a:cubicBezTo>
                  <a:pt x="76470" y="56842"/>
                  <a:pt x="76470" y="56842"/>
                  <a:pt x="76470" y="56842"/>
                </a:cubicBezTo>
                <a:cubicBezTo>
                  <a:pt x="76470" y="56842"/>
                  <a:pt x="77352" y="56526"/>
                  <a:pt x="77941" y="56210"/>
                </a:cubicBezTo>
                <a:cubicBezTo>
                  <a:pt x="78529" y="56210"/>
                  <a:pt x="77941" y="55578"/>
                  <a:pt x="77941" y="55578"/>
                </a:cubicBezTo>
                <a:cubicBezTo>
                  <a:pt x="77058" y="55578"/>
                  <a:pt x="77058" y="55578"/>
                  <a:pt x="77058" y="55578"/>
                </a:cubicBezTo>
                <a:cubicBezTo>
                  <a:pt x="77058" y="55578"/>
                  <a:pt x="75882" y="55894"/>
                  <a:pt x="75882" y="56210"/>
                </a:cubicBezTo>
                <a:close/>
                <a:moveTo>
                  <a:pt x="70000" y="23052"/>
                </a:moveTo>
                <a:cubicBezTo>
                  <a:pt x="70000" y="23052"/>
                  <a:pt x="70000" y="23052"/>
                  <a:pt x="70000" y="23052"/>
                </a:cubicBezTo>
                <a:cubicBezTo>
                  <a:pt x="70000" y="23052"/>
                  <a:pt x="68823" y="23684"/>
                  <a:pt x="68823" y="23684"/>
                </a:cubicBezTo>
                <a:cubicBezTo>
                  <a:pt x="68529" y="23684"/>
                  <a:pt x="68823" y="24315"/>
                  <a:pt x="69117" y="24315"/>
                </a:cubicBezTo>
                <a:cubicBezTo>
                  <a:pt x="69411" y="24631"/>
                  <a:pt x="70294" y="24947"/>
                  <a:pt x="70294" y="24947"/>
                </a:cubicBezTo>
                <a:cubicBezTo>
                  <a:pt x="70588" y="24947"/>
                  <a:pt x="71470" y="24315"/>
                  <a:pt x="72058" y="23684"/>
                </a:cubicBezTo>
                <a:cubicBezTo>
                  <a:pt x="72647" y="23368"/>
                  <a:pt x="71470" y="23052"/>
                  <a:pt x="71470" y="23052"/>
                </a:cubicBezTo>
                <a:cubicBezTo>
                  <a:pt x="70000" y="23052"/>
                  <a:pt x="70000" y="23052"/>
                  <a:pt x="70000" y="23052"/>
                </a:cubicBezTo>
                <a:close/>
                <a:moveTo>
                  <a:pt x="59411" y="20842"/>
                </a:moveTo>
                <a:cubicBezTo>
                  <a:pt x="59411" y="20842"/>
                  <a:pt x="59411" y="20842"/>
                  <a:pt x="59411" y="20842"/>
                </a:cubicBezTo>
                <a:cubicBezTo>
                  <a:pt x="59411" y="20842"/>
                  <a:pt x="58235" y="20842"/>
                  <a:pt x="57941" y="20842"/>
                </a:cubicBezTo>
                <a:cubicBezTo>
                  <a:pt x="57941" y="20842"/>
                  <a:pt x="57647" y="21157"/>
                  <a:pt x="57352" y="21473"/>
                </a:cubicBezTo>
                <a:cubicBezTo>
                  <a:pt x="57058" y="21789"/>
                  <a:pt x="57058" y="22421"/>
                  <a:pt x="56764" y="23052"/>
                </a:cubicBezTo>
                <a:cubicBezTo>
                  <a:pt x="56764" y="23684"/>
                  <a:pt x="57058" y="23684"/>
                  <a:pt x="57058" y="23684"/>
                </a:cubicBezTo>
                <a:cubicBezTo>
                  <a:pt x="57352" y="24000"/>
                  <a:pt x="57352" y="24000"/>
                  <a:pt x="57941" y="24631"/>
                </a:cubicBezTo>
                <a:cubicBezTo>
                  <a:pt x="58529" y="24947"/>
                  <a:pt x="59117" y="24315"/>
                  <a:pt x="59705" y="24000"/>
                </a:cubicBezTo>
                <a:cubicBezTo>
                  <a:pt x="60588" y="23684"/>
                  <a:pt x="60000" y="23368"/>
                  <a:pt x="60294" y="22736"/>
                </a:cubicBezTo>
                <a:cubicBezTo>
                  <a:pt x="60294" y="22421"/>
                  <a:pt x="60000" y="21473"/>
                  <a:pt x="60000" y="21473"/>
                </a:cubicBezTo>
                <a:cubicBezTo>
                  <a:pt x="60000" y="21157"/>
                  <a:pt x="59411" y="20842"/>
                  <a:pt x="59411" y="20842"/>
                </a:cubicBezTo>
                <a:close/>
                <a:moveTo>
                  <a:pt x="69411" y="32526"/>
                </a:moveTo>
                <a:cubicBezTo>
                  <a:pt x="69411" y="32526"/>
                  <a:pt x="69411" y="32526"/>
                  <a:pt x="69411" y="32526"/>
                </a:cubicBezTo>
                <a:cubicBezTo>
                  <a:pt x="69411" y="32526"/>
                  <a:pt x="69117" y="33157"/>
                  <a:pt x="69117" y="33157"/>
                </a:cubicBezTo>
                <a:cubicBezTo>
                  <a:pt x="69117" y="33157"/>
                  <a:pt x="69117" y="33789"/>
                  <a:pt x="69117" y="33789"/>
                </a:cubicBezTo>
                <a:cubicBezTo>
                  <a:pt x="69117" y="33789"/>
                  <a:pt x="68823" y="34105"/>
                  <a:pt x="68529" y="34421"/>
                </a:cubicBezTo>
                <a:cubicBezTo>
                  <a:pt x="67941" y="35052"/>
                  <a:pt x="68529" y="35052"/>
                  <a:pt x="68823" y="35368"/>
                </a:cubicBezTo>
                <a:cubicBezTo>
                  <a:pt x="69117" y="36000"/>
                  <a:pt x="68823" y="35684"/>
                  <a:pt x="69117" y="35684"/>
                </a:cubicBezTo>
                <a:cubicBezTo>
                  <a:pt x="69117" y="36000"/>
                  <a:pt x="69411" y="35684"/>
                  <a:pt x="70000" y="35368"/>
                </a:cubicBezTo>
                <a:cubicBezTo>
                  <a:pt x="70588" y="35052"/>
                  <a:pt x="70294" y="35052"/>
                  <a:pt x="70294" y="35052"/>
                </a:cubicBezTo>
                <a:cubicBezTo>
                  <a:pt x="70294" y="35052"/>
                  <a:pt x="69705" y="34105"/>
                  <a:pt x="69705" y="34105"/>
                </a:cubicBezTo>
                <a:cubicBezTo>
                  <a:pt x="69705" y="34105"/>
                  <a:pt x="69705" y="33789"/>
                  <a:pt x="69705" y="33789"/>
                </a:cubicBezTo>
                <a:cubicBezTo>
                  <a:pt x="69705" y="33473"/>
                  <a:pt x="70000" y="33473"/>
                  <a:pt x="70294" y="33157"/>
                </a:cubicBezTo>
                <a:cubicBezTo>
                  <a:pt x="70588" y="32526"/>
                  <a:pt x="70588" y="32210"/>
                  <a:pt x="70588" y="32210"/>
                </a:cubicBezTo>
                <a:cubicBezTo>
                  <a:pt x="70588" y="31894"/>
                  <a:pt x="70000" y="31894"/>
                  <a:pt x="70000" y="31894"/>
                </a:cubicBezTo>
                <a:cubicBezTo>
                  <a:pt x="70000" y="31894"/>
                  <a:pt x="69411" y="32210"/>
                  <a:pt x="69411" y="32526"/>
                </a:cubicBezTo>
                <a:close/>
                <a:moveTo>
                  <a:pt x="68529" y="33157"/>
                </a:moveTo>
                <a:cubicBezTo>
                  <a:pt x="68529" y="33157"/>
                  <a:pt x="68529" y="33157"/>
                  <a:pt x="68529" y="33157"/>
                </a:cubicBezTo>
                <a:cubicBezTo>
                  <a:pt x="68235" y="32526"/>
                  <a:pt x="68235" y="32526"/>
                  <a:pt x="68235" y="32526"/>
                </a:cubicBezTo>
                <a:cubicBezTo>
                  <a:pt x="68235" y="32526"/>
                  <a:pt x="67941" y="32210"/>
                  <a:pt x="67058" y="32210"/>
                </a:cubicBezTo>
                <a:cubicBezTo>
                  <a:pt x="66470" y="32210"/>
                  <a:pt x="66470" y="32526"/>
                  <a:pt x="65882" y="32526"/>
                </a:cubicBezTo>
                <a:cubicBezTo>
                  <a:pt x="65294" y="32526"/>
                  <a:pt x="65294" y="33157"/>
                  <a:pt x="65294" y="33473"/>
                </a:cubicBezTo>
                <a:cubicBezTo>
                  <a:pt x="65000" y="34105"/>
                  <a:pt x="65294" y="33789"/>
                  <a:pt x="65588" y="34105"/>
                </a:cubicBezTo>
                <a:cubicBezTo>
                  <a:pt x="65882" y="34421"/>
                  <a:pt x="65588" y="34421"/>
                  <a:pt x="65882" y="35368"/>
                </a:cubicBezTo>
                <a:cubicBezTo>
                  <a:pt x="65882" y="36000"/>
                  <a:pt x="66176" y="35684"/>
                  <a:pt x="66176" y="35684"/>
                </a:cubicBezTo>
                <a:cubicBezTo>
                  <a:pt x="66470" y="36000"/>
                  <a:pt x="66764" y="35684"/>
                  <a:pt x="67352" y="35368"/>
                </a:cubicBezTo>
                <a:cubicBezTo>
                  <a:pt x="67941" y="34736"/>
                  <a:pt x="67352" y="34736"/>
                  <a:pt x="67352" y="34736"/>
                </a:cubicBezTo>
                <a:cubicBezTo>
                  <a:pt x="67352" y="34736"/>
                  <a:pt x="67941" y="34421"/>
                  <a:pt x="68529" y="33789"/>
                </a:cubicBezTo>
                <a:cubicBezTo>
                  <a:pt x="68823" y="33157"/>
                  <a:pt x="68529" y="33157"/>
                  <a:pt x="68529" y="33157"/>
                </a:cubicBezTo>
                <a:close/>
                <a:moveTo>
                  <a:pt x="83529" y="43894"/>
                </a:moveTo>
                <a:cubicBezTo>
                  <a:pt x="83529" y="43894"/>
                  <a:pt x="83529" y="43894"/>
                  <a:pt x="83529" y="43894"/>
                </a:cubicBezTo>
                <a:cubicBezTo>
                  <a:pt x="83235" y="43894"/>
                  <a:pt x="82941" y="44526"/>
                  <a:pt x="82941" y="44526"/>
                </a:cubicBezTo>
                <a:cubicBezTo>
                  <a:pt x="82941" y="44526"/>
                  <a:pt x="82647" y="44842"/>
                  <a:pt x="82647" y="45157"/>
                </a:cubicBezTo>
                <a:cubicBezTo>
                  <a:pt x="82352" y="45157"/>
                  <a:pt x="82058" y="45789"/>
                  <a:pt x="82058" y="45789"/>
                </a:cubicBezTo>
                <a:cubicBezTo>
                  <a:pt x="82058" y="45789"/>
                  <a:pt x="82352" y="46105"/>
                  <a:pt x="82647" y="46105"/>
                </a:cubicBezTo>
                <a:cubicBezTo>
                  <a:pt x="82941" y="46421"/>
                  <a:pt x="82941" y="46421"/>
                  <a:pt x="83235" y="46421"/>
                </a:cubicBezTo>
                <a:cubicBezTo>
                  <a:pt x="83529" y="46421"/>
                  <a:pt x="83529" y="46421"/>
                  <a:pt x="84411" y="46421"/>
                </a:cubicBezTo>
                <a:cubicBezTo>
                  <a:pt x="85588" y="46421"/>
                  <a:pt x="86470" y="46421"/>
                  <a:pt x="86764" y="46421"/>
                </a:cubicBezTo>
                <a:cubicBezTo>
                  <a:pt x="86764" y="46421"/>
                  <a:pt x="87352" y="46105"/>
                  <a:pt x="87352" y="46105"/>
                </a:cubicBezTo>
                <a:cubicBezTo>
                  <a:pt x="87352" y="45789"/>
                  <a:pt x="87352" y="45789"/>
                  <a:pt x="87058" y="45473"/>
                </a:cubicBezTo>
                <a:cubicBezTo>
                  <a:pt x="86764" y="44842"/>
                  <a:pt x="86176" y="44526"/>
                  <a:pt x="86176" y="44526"/>
                </a:cubicBezTo>
                <a:cubicBezTo>
                  <a:pt x="85882" y="44526"/>
                  <a:pt x="86176" y="43894"/>
                  <a:pt x="86470" y="44210"/>
                </a:cubicBezTo>
                <a:cubicBezTo>
                  <a:pt x="86470" y="44210"/>
                  <a:pt x="87352" y="45157"/>
                  <a:pt x="87352" y="45157"/>
                </a:cubicBezTo>
                <a:cubicBezTo>
                  <a:pt x="87647" y="45157"/>
                  <a:pt x="88235" y="45157"/>
                  <a:pt x="88235" y="44526"/>
                </a:cubicBezTo>
                <a:cubicBezTo>
                  <a:pt x="87941" y="44210"/>
                  <a:pt x="88529" y="43578"/>
                  <a:pt x="87647" y="43263"/>
                </a:cubicBezTo>
                <a:cubicBezTo>
                  <a:pt x="87058" y="42947"/>
                  <a:pt x="86764" y="42631"/>
                  <a:pt x="86470" y="42631"/>
                </a:cubicBezTo>
                <a:cubicBezTo>
                  <a:pt x="85882" y="42631"/>
                  <a:pt x="86764" y="42947"/>
                  <a:pt x="85588" y="42000"/>
                </a:cubicBezTo>
                <a:cubicBezTo>
                  <a:pt x="84411" y="41052"/>
                  <a:pt x="84411" y="41368"/>
                  <a:pt x="84411" y="41368"/>
                </a:cubicBezTo>
                <a:cubicBezTo>
                  <a:pt x="84411" y="41368"/>
                  <a:pt x="85000" y="40421"/>
                  <a:pt x="84705" y="40105"/>
                </a:cubicBezTo>
                <a:cubicBezTo>
                  <a:pt x="84705" y="40105"/>
                  <a:pt x="83529" y="39789"/>
                  <a:pt x="83529" y="39789"/>
                </a:cubicBezTo>
                <a:cubicBezTo>
                  <a:pt x="83529" y="39789"/>
                  <a:pt x="82058" y="40105"/>
                  <a:pt x="82058" y="40105"/>
                </a:cubicBezTo>
                <a:cubicBezTo>
                  <a:pt x="81764" y="40421"/>
                  <a:pt x="81470" y="40736"/>
                  <a:pt x="81470" y="40736"/>
                </a:cubicBezTo>
                <a:cubicBezTo>
                  <a:pt x="81470" y="41368"/>
                  <a:pt x="81470" y="41368"/>
                  <a:pt x="81470" y="41368"/>
                </a:cubicBezTo>
                <a:cubicBezTo>
                  <a:pt x="80882" y="41684"/>
                  <a:pt x="80882" y="41684"/>
                  <a:pt x="80882" y="41684"/>
                </a:cubicBezTo>
                <a:cubicBezTo>
                  <a:pt x="80882" y="41684"/>
                  <a:pt x="80588" y="42315"/>
                  <a:pt x="80588" y="42315"/>
                </a:cubicBezTo>
                <a:cubicBezTo>
                  <a:pt x="80294" y="42315"/>
                  <a:pt x="79705" y="42631"/>
                  <a:pt x="79705" y="42631"/>
                </a:cubicBezTo>
                <a:cubicBezTo>
                  <a:pt x="79411" y="42631"/>
                  <a:pt x="78823" y="42631"/>
                  <a:pt x="78823" y="42947"/>
                </a:cubicBezTo>
                <a:cubicBezTo>
                  <a:pt x="78529" y="43263"/>
                  <a:pt x="77647" y="43578"/>
                  <a:pt x="77647" y="43578"/>
                </a:cubicBezTo>
                <a:cubicBezTo>
                  <a:pt x="77647" y="43578"/>
                  <a:pt x="77352" y="43894"/>
                  <a:pt x="77941" y="44526"/>
                </a:cubicBezTo>
                <a:cubicBezTo>
                  <a:pt x="78529" y="44842"/>
                  <a:pt x="79117" y="44842"/>
                  <a:pt x="79117" y="45157"/>
                </a:cubicBezTo>
                <a:cubicBezTo>
                  <a:pt x="79411" y="45157"/>
                  <a:pt x="79411" y="45157"/>
                  <a:pt x="79705" y="45157"/>
                </a:cubicBezTo>
                <a:cubicBezTo>
                  <a:pt x="80000" y="45473"/>
                  <a:pt x="80000" y="45473"/>
                  <a:pt x="80588" y="45473"/>
                </a:cubicBezTo>
                <a:cubicBezTo>
                  <a:pt x="80882" y="45157"/>
                  <a:pt x="81470" y="45157"/>
                  <a:pt x="81470" y="44842"/>
                </a:cubicBezTo>
                <a:cubicBezTo>
                  <a:pt x="81764" y="44526"/>
                  <a:pt x="81764" y="44210"/>
                  <a:pt x="82058" y="43894"/>
                </a:cubicBezTo>
                <a:cubicBezTo>
                  <a:pt x="82058" y="43578"/>
                  <a:pt x="82058" y="43263"/>
                  <a:pt x="82647" y="43263"/>
                </a:cubicBezTo>
                <a:cubicBezTo>
                  <a:pt x="82941" y="43263"/>
                  <a:pt x="83529" y="42947"/>
                  <a:pt x="83529" y="42947"/>
                </a:cubicBezTo>
                <a:cubicBezTo>
                  <a:pt x="83529" y="42947"/>
                  <a:pt x="83529" y="43894"/>
                  <a:pt x="83529" y="43894"/>
                </a:cubicBezTo>
                <a:close/>
                <a:moveTo>
                  <a:pt x="85000" y="57473"/>
                </a:moveTo>
                <a:cubicBezTo>
                  <a:pt x="85000" y="57473"/>
                  <a:pt x="85000" y="57473"/>
                  <a:pt x="85000" y="57473"/>
                </a:cubicBezTo>
                <a:cubicBezTo>
                  <a:pt x="84705" y="57157"/>
                  <a:pt x="84705" y="57157"/>
                  <a:pt x="84705" y="57157"/>
                </a:cubicBezTo>
                <a:cubicBezTo>
                  <a:pt x="84705" y="56842"/>
                  <a:pt x="84705" y="56842"/>
                  <a:pt x="84705" y="56842"/>
                </a:cubicBezTo>
                <a:cubicBezTo>
                  <a:pt x="83823" y="55894"/>
                  <a:pt x="83823" y="55894"/>
                  <a:pt x="83823" y="55894"/>
                </a:cubicBezTo>
                <a:cubicBezTo>
                  <a:pt x="83823" y="55894"/>
                  <a:pt x="85000" y="55578"/>
                  <a:pt x="85588" y="55263"/>
                </a:cubicBezTo>
                <a:cubicBezTo>
                  <a:pt x="86470" y="54947"/>
                  <a:pt x="85588" y="54631"/>
                  <a:pt x="85588" y="54315"/>
                </a:cubicBezTo>
                <a:cubicBezTo>
                  <a:pt x="85588" y="54315"/>
                  <a:pt x="85294" y="54315"/>
                  <a:pt x="84705" y="54315"/>
                </a:cubicBezTo>
                <a:cubicBezTo>
                  <a:pt x="84411" y="54315"/>
                  <a:pt x="84117" y="54315"/>
                  <a:pt x="83529" y="54631"/>
                </a:cubicBezTo>
                <a:cubicBezTo>
                  <a:pt x="83235" y="54631"/>
                  <a:pt x="82941" y="54000"/>
                  <a:pt x="82941" y="54000"/>
                </a:cubicBezTo>
                <a:cubicBezTo>
                  <a:pt x="82647" y="54000"/>
                  <a:pt x="81470" y="54000"/>
                  <a:pt x="81176" y="54000"/>
                </a:cubicBezTo>
                <a:cubicBezTo>
                  <a:pt x="81176" y="54000"/>
                  <a:pt x="80882" y="54631"/>
                  <a:pt x="80588" y="54947"/>
                </a:cubicBezTo>
                <a:cubicBezTo>
                  <a:pt x="80294" y="55263"/>
                  <a:pt x="80000" y="55578"/>
                  <a:pt x="79705" y="55578"/>
                </a:cubicBezTo>
                <a:cubicBezTo>
                  <a:pt x="79411" y="55894"/>
                  <a:pt x="80588" y="56526"/>
                  <a:pt x="80882" y="56526"/>
                </a:cubicBezTo>
                <a:cubicBezTo>
                  <a:pt x="80882" y="56842"/>
                  <a:pt x="81764" y="56842"/>
                  <a:pt x="81764" y="57157"/>
                </a:cubicBezTo>
                <a:cubicBezTo>
                  <a:pt x="82058" y="57157"/>
                  <a:pt x="82941" y="57789"/>
                  <a:pt x="83235" y="57789"/>
                </a:cubicBezTo>
                <a:cubicBezTo>
                  <a:pt x="83529" y="58105"/>
                  <a:pt x="82941" y="58421"/>
                  <a:pt x="82647" y="59052"/>
                </a:cubicBezTo>
                <a:cubicBezTo>
                  <a:pt x="82352" y="59684"/>
                  <a:pt x="82058" y="59684"/>
                  <a:pt x="81764" y="60000"/>
                </a:cubicBezTo>
                <a:cubicBezTo>
                  <a:pt x="81470" y="60315"/>
                  <a:pt x="82058" y="60631"/>
                  <a:pt x="82352" y="60947"/>
                </a:cubicBezTo>
                <a:cubicBezTo>
                  <a:pt x="82647" y="61263"/>
                  <a:pt x="83235" y="61578"/>
                  <a:pt x="83235" y="61578"/>
                </a:cubicBezTo>
                <a:cubicBezTo>
                  <a:pt x="83529" y="61578"/>
                  <a:pt x="84411" y="60947"/>
                  <a:pt x="84411" y="60947"/>
                </a:cubicBezTo>
                <a:cubicBezTo>
                  <a:pt x="84411" y="60947"/>
                  <a:pt x="84705" y="60000"/>
                  <a:pt x="84705" y="60000"/>
                </a:cubicBezTo>
                <a:cubicBezTo>
                  <a:pt x="84705" y="59684"/>
                  <a:pt x="85000" y="59052"/>
                  <a:pt x="85000" y="59052"/>
                </a:cubicBezTo>
                <a:cubicBezTo>
                  <a:pt x="85294" y="58736"/>
                  <a:pt x="85294" y="58736"/>
                  <a:pt x="85294" y="58736"/>
                </a:cubicBezTo>
                <a:cubicBezTo>
                  <a:pt x="85000" y="57473"/>
                  <a:pt x="85000" y="57473"/>
                  <a:pt x="85000" y="57473"/>
                </a:cubicBezTo>
                <a:close/>
                <a:moveTo>
                  <a:pt x="92941" y="66000"/>
                </a:moveTo>
                <a:cubicBezTo>
                  <a:pt x="92941" y="66000"/>
                  <a:pt x="92941" y="66000"/>
                  <a:pt x="92941" y="66000"/>
                </a:cubicBezTo>
                <a:cubicBezTo>
                  <a:pt x="93235" y="65684"/>
                  <a:pt x="93823" y="65052"/>
                  <a:pt x="93823" y="64736"/>
                </a:cubicBezTo>
                <a:cubicBezTo>
                  <a:pt x="93823" y="64736"/>
                  <a:pt x="94411" y="64736"/>
                  <a:pt x="94705" y="64736"/>
                </a:cubicBezTo>
                <a:cubicBezTo>
                  <a:pt x="94705" y="64736"/>
                  <a:pt x="95882" y="65052"/>
                  <a:pt x="95882" y="65052"/>
                </a:cubicBezTo>
                <a:cubicBezTo>
                  <a:pt x="95882" y="65052"/>
                  <a:pt x="96764" y="65052"/>
                  <a:pt x="96764" y="65052"/>
                </a:cubicBezTo>
                <a:cubicBezTo>
                  <a:pt x="96764" y="65052"/>
                  <a:pt x="97647" y="64421"/>
                  <a:pt x="97647" y="64421"/>
                </a:cubicBezTo>
                <a:cubicBezTo>
                  <a:pt x="97941" y="64421"/>
                  <a:pt x="98823" y="65368"/>
                  <a:pt x="98823" y="65368"/>
                </a:cubicBezTo>
                <a:cubicBezTo>
                  <a:pt x="98823" y="65368"/>
                  <a:pt x="98235" y="66315"/>
                  <a:pt x="97941" y="66315"/>
                </a:cubicBezTo>
                <a:cubicBezTo>
                  <a:pt x="97647" y="66631"/>
                  <a:pt x="97352" y="66631"/>
                  <a:pt x="97058" y="66947"/>
                </a:cubicBezTo>
                <a:cubicBezTo>
                  <a:pt x="96764" y="67578"/>
                  <a:pt x="96764" y="67578"/>
                  <a:pt x="96764" y="67894"/>
                </a:cubicBezTo>
                <a:cubicBezTo>
                  <a:pt x="96470" y="67894"/>
                  <a:pt x="96176" y="68526"/>
                  <a:pt x="95588" y="67894"/>
                </a:cubicBezTo>
                <a:cubicBezTo>
                  <a:pt x="95000" y="67578"/>
                  <a:pt x="94411" y="66947"/>
                  <a:pt x="94411" y="66947"/>
                </a:cubicBezTo>
                <a:cubicBezTo>
                  <a:pt x="94411" y="66947"/>
                  <a:pt x="93823" y="67263"/>
                  <a:pt x="93529" y="67263"/>
                </a:cubicBezTo>
                <a:cubicBezTo>
                  <a:pt x="93235" y="67578"/>
                  <a:pt x="92647" y="67263"/>
                  <a:pt x="92647" y="67263"/>
                </a:cubicBezTo>
                <a:cubicBezTo>
                  <a:pt x="92941" y="66947"/>
                  <a:pt x="92647" y="66315"/>
                  <a:pt x="92941" y="66000"/>
                </a:cubicBezTo>
                <a:close/>
                <a:moveTo>
                  <a:pt x="86764" y="72315"/>
                </a:moveTo>
                <a:cubicBezTo>
                  <a:pt x="86764" y="72315"/>
                  <a:pt x="86764" y="72315"/>
                  <a:pt x="86764" y="72315"/>
                </a:cubicBezTo>
                <a:cubicBezTo>
                  <a:pt x="86764" y="72315"/>
                  <a:pt x="85588" y="71684"/>
                  <a:pt x="85882" y="71368"/>
                </a:cubicBezTo>
                <a:cubicBezTo>
                  <a:pt x="86176" y="70736"/>
                  <a:pt x="87352" y="69473"/>
                  <a:pt x="87647" y="69157"/>
                </a:cubicBezTo>
                <a:cubicBezTo>
                  <a:pt x="87647" y="69157"/>
                  <a:pt x="88529" y="69473"/>
                  <a:pt x="88529" y="69473"/>
                </a:cubicBezTo>
                <a:cubicBezTo>
                  <a:pt x="88823" y="69473"/>
                  <a:pt x="89117" y="68526"/>
                  <a:pt x="89411" y="68526"/>
                </a:cubicBezTo>
                <a:cubicBezTo>
                  <a:pt x="89411" y="68526"/>
                  <a:pt x="90588" y="68526"/>
                  <a:pt x="90588" y="68526"/>
                </a:cubicBezTo>
                <a:cubicBezTo>
                  <a:pt x="90588" y="68526"/>
                  <a:pt x="90000" y="69789"/>
                  <a:pt x="89411" y="70105"/>
                </a:cubicBezTo>
                <a:cubicBezTo>
                  <a:pt x="88823" y="70421"/>
                  <a:pt x="88529" y="70421"/>
                  <a:pt x="88529" y="70736"/>
                </a:cubicBezTo>
                <a:cubicBezTo>
                  <a:pt x="88235" y="71052"/>
                  <a:pt x="87941" y="71368"/>
                  <a:pt x="87941" y="71684"/>
                </a:cubicBezTo>
                <a:cubicBezTo>
                  <a:pt x="87647" y="71684"/>
                  <a:pt x="86764" y="72315"/>
                  <a:pt x="86764" y="72315"/>
                </a:cubicBezTo>
                <a:close/>
                <a:moveTo>
                  <a:pt x="82941" y="84631"/>
                </a:moveTo>
                <a:cubicBezTo>
                  <a:pt x="82941" y="84631"/>
                  <a:pt x="82941" y="84631"/>
                  <a:pt x="82941" y="84631"/>
                </a:cubicBezTo>
                <a:cubicBezTo>
                  <a:pt x="83235" y="84947"/>
                  <a:pt x="82647" y="86210"/>
                  <a:pt x="81764" y="85578"/>
                </a:cubicBezTo>
                <a:cubicBezTo>
                  <a:pt x="81764" y="85578"/>
                  <a:pt x="81470" y="84947"/>
                  <a:pt x="82058" y="84631"/>
                </a:cubicBezTo>
                <a:cubicBezTo>
                  <a:pt x="82352" y="84631"/>
                  <a:pt x="82941" y="84631"/>
                  <a:pt x="82941" y="84631"/>
                </a:cubicBezTo>
                <a:close/>
                <a:moveTo>
                  <a:pt x="82058" y="92210"/>
                </a:moveTo>
                <a:cubicBezTo>
                  <a:pt x="82058" y="92210"/>
                  <a:pt x="82058" y="92210"/>
                  <a:pt x="82058" y="92210"/>
                </a:cubicBezTo>
                <a:cubicBezTo>
                  <a:pt x="82058" y="92210"/>
                  <a:pt x="82647" y="91578"/>
                  <a:pt x="82647" y="91578"/>
                </a:cubicBezTo>
                <a:cubicBezTo>
                  <a:pt x="82941" y="91578"/>
                  <a:pt x="83235" y="91894"/>
                  <a:pt x="83235" y="91894"/>
                </a:cubicBezTo>
                <a:cubicBezTo>
                  <a:pt x="83235" y="91894"/>
                  <a:pt x="84117" y="92526"/>
                  <a:pt x="84117" y="92526"/>
                </a:cubicBezTo>
                <a:cubicBezTo>
                  <a:pt x="84117" y="92842"/>
                  <a:pt x="84411" y="93473"/>
                  <a:pt x="84117" y="93473"/>
                </a:cubicBezTo>
                <a:cubicBezTo>
                  <a:pt x="83823" y="93789"/>
                  <a:pt x="83529" y="94105"/>
                  <a:pt x="83235" y="93789"/>
                </a:cubicBezTo>
                <a:cubicBezTo>
                  <a:pt x="82941" y="93789"/>
                  <a:pt x="82647" y="93789"/>
                  <a:pt x="82647" y="93473"/>
                </a:cubicBezTo>
                <a:cubicBezTo>
                  <a:pt x="82647" y="93157"/>
                  <a:pt x="82647" y="93157"/>
                  <a:pt x="82647" y="92842"/>
                </a:cubicBezTo>
                <a:cubicBezTo>
                  <a:pt x="82647" y="92842"/>
                  <a:pt x="82058" y="92842"/>
                  <a:pt x="82058" y="92842"/>
                </a:cubicBezTo>
                <a:cubicBezTo>
                  <a:pt x="82058" y="92210"/>
                  <a:pt x="82058" y="92210"/>
                  <a:pt x="82058" y="92210"/>
                </a:cubicBezTo>
                <a:close/>
                <a:moveTo>
                  <a:pt x="70000" y="88105"/>
                </a:moveTo>
                <a:cubicBezTo>
                  <a:pt x="70000" y="88105"/>
                  <a:pt x="70000" y="88105"/>
                  <a:pt x="70000" y="88105"/>
                </a:cubicBezTo>
                <a:cubicBezTo>
                  <a:pt x="70294" y="88105"/>
                  <a:pt x="70882" y="87789"/>
                  <a:pt x="70882" y="88105"/>
                </a:cubicBezTo>
                <a:cubicBezTo>
                  <a:pt x="71176" y="88421"/>
                  <a:pt x="71470" y="88421"/>
                  <a:pt x="71470" y="88736"/>
                </a:cubicBezTo>
                <a:cubicBezTo>
                  <a:pt x="71470" y="88736"/>
                  <a:pt x="71764" y="89052"/>
                  <a:pt x="71176" y="89368"/>
                </a:cubicBezTo>
                <a:cubicBezTo>
                  <a:pt x="70588" y="89368"/>
                  <a:pt x="70294" y="89368"/>
                  <a:pt x="70294" y="89368"/>
                </a:cubicBezTo>
                <a:cubicBezTo>
                  <a:pt x="70588" y="90315"/>
                  <a:pt x="70588" y="90315"/>
                  <a:pt x="70588" y="90315"/>
                </a:cubicBezTo>
                <a:cubicBezTo>
                  <a:pt x="70588" y="90315"/>
                  <a:pt x="71176" y="90315"/>
                  <a:pt x="70294" y="90947"/>
                </a:cubicBezTo>
                <a:cubicBezTo>
                  <a:pt x="69705" y="91578"/>
                  <a:pt x="69117" y="91578"/>
                  <a:pt x="69117" y="91578"/>
                </a:cubicBezTo>
                <a:cubicBezTo>
                  <a:pt x="69117" y="91263"/>
                  <a:pt x="69117" y="91263"/>
                  <a:pt x="69117" y="91263"/>
                </a:cubicBezTo>
                <a:cubicBezTo>
                  <a:pt x="68235" y="91578"/>
                  <a:pt x="68235" y="91578"/>
                  <a:pt x="68235" y="91578"/>
                </a:cubicBezTo>
                <a:cubicBezTo>
                  <a:pt x="68235" y="91578"/>
                  <a:pt x="67941" y="91894"/>
                  <a:pt x="67941" y="91578"/>
                </a:cubicBezTo>
                <a:cubicBezTo>
                  <a:pt x="67647" y="90947"/>
                  <a:pt x="67352" y="90315"/>
                  <a:pt x="67941" y="90315"/>
                </a:cubicBezTo>
                <a:cubicBezTo>
                  <a:pt x="68529" y="90000"/>
                  <a:pt x="68529" y="89684"/>
                  <a:pt x="68823" y="90000"/>
                </a:cubicBezTo>
                <a:cubicBezTo>
                  <a:pt x="69117" y="90315"/>
                  <a:pt x="69117" y="90631"/>
                  <a:pt x="69117" y="90631"/>
                </a:cubicBezTo>
                <a:cubicBezTo>
                  <a:pt x="69411" y="89684"/>
                  <a:pt x="69411" y="89684"/>
                  <a:pt x="69411" y="89684"/>
                </a:cubicBezTo>
                <a:cubicBezTo>
                  <a:pt x="69411" y="89684"/>
                  <a:pt x="69117" y="89684"/>
                  <a:pt x="69117" y="89368"/>
                </a:cubicBezTo>
                <a:cubicBezTo>
                  <a:pt x="69411" y="89052"/>
                  <a:pt x="69411" y="89052"/>
                  <a:pt x="69705" y="88736"/>
                </a:cubicBezTo>
                <a:cubicBezTo>
                  <a:pt x="70000" y="88736"/>
                  <a:pt x="70294" y="89052"/>
                  <a:pt x="70294" y="89052"/>
                </a:cubicBezTo>
                <a:cubicBezTo>
                  <a:pt x="70000" y="88105"/>
                  <a:pt x="70000" y="88105"/>
                  <a:pt x="70000" y="88105"/>
                </a:cubicBezTo>
                <a:close/>
                <a:moveTo>
                  <a:pt x="75882" y="90315"/>
                </a:moveTo>
                <a:cubicBezTo>
                  <a:pt x="75882" y="90315"/>
                  <a:pt x="75882" y="90315"/>
                  <a:pt x="75882" y="90315"/>
                </a:cubicBezTo>
                <a:cubicBezTo>
                  <a:pt x="75882" y="90315"/>
                  <a:pt x="76176" y="90315"/>
                  <a:pt x="76176" y="90631"/>
                </a:cubicBezTo>
                <a:cubicBezTo>
                  <a:pt x="76470" y="90947"/>
                  <a:pt x="76470" y="90947"/>
                  <a:pt x="76176" y="90947"/>
                </a:cubicBezTo>
                <a:cubicBezTo>
                  <a:pt x="76176" y="90947"/>
                  <a:pt x="75294" y="90947"/>
                  <a:pt x="75294" y="90947"/>
                </a:cubicBezTo>
                <a:cubicBezTo>
                  <a:pt x="75294" y="90947"/>
                  <a:pt x="75000" y="91263"/>
                  <a:pt x="75000" y="90631"/>
                </a:cubicBezTo>
                <a:cubicBezTo>
                  <a:pt x="75000" y="90315"/>
                  <a:pt x="75000" y="90000"/>
                  <a:pt x="75000" y="90000"/>
                </a:cubicBezTo>
                <a:cubicBezTo>
                  <a:pt x="75882" y="90315"/>
                  <a:pt x="75882" y="90315"/>
                  <a:pt x="75882" y="90315"/>
                </a:cubicBezTo>
                <a:close/>
                <a:moveTo>
                  <a:pt x="77941" y="89052"/>
                </a:moveTo>
                <a:cubicBezTo>
                  <a:pt x="77941" y="89052"/>
                  <a:pt x="77941" y="89052"/>
                  <a:pt x="77941" y="89052"/>
                </a:cubicBezTo>
                <a:cubicBezTo>
                  <a:pt x="79117" y="88105"/>
                  <a:pt x="79117" y="88105"/>
                  <a:pt x="79117" y="88105"/>
                </a:cubicBezTo>
                <a:cubicBezTo>
                  <a:pt x="79117" y="88105"/>
                  <a:pt x="79411" y="89052"/>
                  <a:pt x="78823" y="89368"/>
                </a:cubicBezTo>
                <a:cubicBezTo>
                  <a:pt x="78529" y="89684"/>
                  <a:pt x="78235" y="89684"/>
                  <a:pt x="78235" y="89684"/>
                </a:cubicBezTo>
                <a:cubicBezTo>
                  <a:pt x="77647" y="89368"/>
                  <a:pt x="77647" y="89368"/>
                  <a:pt x="77647" y="89368"/>
                </a:cubicBezTo>
                <a:cubicBezTo>
                  <a:pt x="77941" y="89052"/>
                  <a:pt x="77941" y="89052"/>
                  <a:pt x="77941" y="89052"/>
                </a:cubicBezTo>
                <a:close/>
                <a:moveTo>
                  <a:pt x="80294" y="86842"/>
                </a:moveTo>
                <a:cubicBezTo>
                  <a:pt x="80294" y="86842"/>
                  <a:pt x="80294" y="86842"/>
                  <a:pt x="80294" y="86842"/>
                </a:cubicBezTo>
                <a:cubicBezTo>
                  <a:pt x="80294" y="86842"/>
                  <a:pt x="80000" y="87789"/>
                  <a:pt x="80294" y="88421"/>
                </a:cubicBezTo>
                <a:cubicBezTo>
                  <a:pt x="80294" y="88736"/>
                  <a:pt x="80294" y="88736"/>
                  <a:pt x="80588" y="88736"/>
                </a:cubicBezTo>
                <a:cubicBezTo>
                  <a:pt x="80882" y="89052"/>
                  <a:pt x="81176" y="89052"/>
                  <a:pt x="81470" y="88736"/>
                </a:cubicBezTo>
                <a:cubicBezTo>
                  <a:pt x="81764" y="88736"/>
                  <a:pt x="81764" y="87789"/>
                  <a:pt x="81764" y="87789"/>
                </a:cubicBezTo>
                <a:cubicBezTo>
                  <a:pt x="81764" y="87789"/>
                  <a:pt x="81764" y="87473"/>
                  <a:pt x="81470" y="86842"/>
                </a:cubicBezTo>
                <a:cubicBezTo>
                  <a:pt x="81176" y="85894"/>
                  <a:pt x="80588" y="86842"/>
                  <a:pt x="80294" y="86842"/>
                </a:cubicBezTo>
                <a:close/>
                <a:moveTo>
                  <a:pt x="80588" y="81789"/>
                </a:moveTo>
                <a:cubicBezTo>
                  <a:pt x="80588" y="81789"/>
                  <a:pt x="80588" y="81789"/>
                  <a:pt x="80588" y="81789"/>
                </a:cubicBezTo>
                <a:cubicBezTo>
                  <a:pt x="80588" y="81473"/>
                  <a:pt x="80588" y="80526"/>
                  <a:pt x="80882" y="80210"/>
                </a:cubicBezTo>
                <a:cubicBezTo>
                  <a:pt x="81176" y="80210"/>
                  <a:pt x="81176" y="79894"/>
                  <a:pt x="81470" y="79578"/>
                </a:cubicBezTo>
                <a:cubicBezTo>
                  <a:pt x="81470" y="79263"/>
                  <a:pt x="82647" y="79263"/>
                  <a:pt x="82647" y="79263"/>
                </a:cubicBezTo>
                <a:cubicBezTo>
                  <a:pt x="82941" y="79894"/>
                  <a:pt x="82941" y="79894"/>
                  <a:pt x="82941" y="79894"/>
                </a:cubicBezTo>
                <a:cubicBezTo>
                  <a:pt x="82941" y="79894"/>
                  <a:pt x="82941" y="80526"/>
                  <a:pt x="82941" y="80842"/>
                </a:cubicBezTo>
                <a:cubicBezTo>
                  <a:pt x="82941" y="81157"/>
                  <a:pt x="82941" y="81157"/>
                  <a:pt x="83235" y="81789"/>
                </a:cubicBezTo>
                <a:cubicBezTo>
                  <a:pt x="83235" y="82105"/>
                  <a:pt x="82941" y="82736"/>
                  <a:pt x="82941" y="83052"/>
                </a:cubicBezTo>
                <a:cubicBezTo>
                  <a:pt x="82647" y="83368"/>
                  <a:pt x="82647" y="83684"/>
                  <a:pt x="82352" y="83684"/>
                </a:cubicBezTo>
                <a:cubicBezTo>
                  <a:pt x="82058" y="84000"/>
                  <a:pt x="82058" y="84315"/>
                  <a:pt x="81764" y="84000"/>
                </a:cubicBezTo>
                <a:cubicBezTo>
                  <a:pt x="81470" y="83684"/>
                  <a:pt x="80588" y="83368"/>
                  <a:pt x="80588" y="83052"/>
                </a:cubicBezTo>
                <a:cubicBezTo>
                  <a:pt x="80588" y="83052"/>
                  <a:pt x="80588" y="82421"/>
                  <a:pt x="80588" y="82421"/>
                </a:cubicBezTo>
                <a:cubicBezTo>
                  <a:pt x="80588" y="81789"/>
                  <a:pt x="80588" y="81789"/>
                  <a:pt x="80588" y="81789"/>
                </a:cubicBezTo>
                <a:close/>
                <a:moveTo>
                  <a:pt x="77058" y="83368"/>
                </a:moveTo>
                <a:cubicBezTo>
                  <a:pt x="77058" y="83368"/>
                  <a:pt x="77058" y="83368"/>
                  <a:pt x="77058" y="83368"/>
                </a:cubicBezTo>
                <a:cubicBezTo>
                  <a:pt x="77058" y="83052"/>
                  <a:pt x="77352" y="81789"/>
                  <a:pt x="77352" y="81789"/>
                </a:cubicBezTo>
                <a:cubicBezTo>
                  <a:pt x="77352" y="81789"/>
                  <a:pt x="77352" y="81157"/>
                  <a:pt x="77941" y="80842"/>
                </a:cubicBezTo>
                <a:cubicBezTo>
                  <a:pt x="78235" y="80842"/>
                  <a:pt x="78235" y="80526"/>
                  <a:pt x="78529" y="80842"/>
                </a:cubicBezTo>
                <a:cubicBezTo>
                  <a:pt x="78823" y="81157"/>
                  <a:pt x="79117" y="81473"/>
                  <a:pt x="79117" y="81473"/>
                </a:cubicBezTo>
                <a:cubicBezTo>
                  <a:pt x="79117" y="81473"/>
                  <a:pt x="78823" y="81473"/>
                  <a:pt x="78823" y="81789"/>
                </a:cubicBezTo>
                <a:cubicBezTo>
                  <a:pt x="78823" y="81789"/>
                  <a:pt x="79117" y="82421"/>
                  <a:pt x="79117" y="82421"/>
                </a:cubicBezTo>
                <a:cubicBezTo>
                  <a:pt x="78823" y="82736"/>
                  <a:pt x="78529" y="83052"/>
                  <a:pt x="78235" y="83368"/>
                </a:cubicBezTo>
                <a:cubicBezTo>
                  <a:pt x="78235" y="83684"/>
                  <a:pt x="77647" y="84000"/>
                  <a:pt x="77647" y="84000"/>
                </a:cubicBezTo>
                <a:cubicBezTo>
                  <a:pt x="76764" y="84631"/>
                  <a:pt x="76764" y="84631"/>
                  <a:pt x="76764" y="84631"/>
                </a:cubicBezTo>
                <a:cubicBezTo>
                  <a:pt x="76764" y="84947"/>
                  <a:pt x="76764" y="84947"/>
                  <a:pt x="76764" y="84947"/>
                </a:cubicBezTo>
                <a:cubicBezTo>
                  <a:pt x="76470" y="84947"/>
                  <a:pt x="76470" y="84947"/>
                  <a:pt x="76470" y="84947"/>
                </a:cubicBezTo>
                <a:cubicBezTo>
                  <a:pt x="75882" y="84000"/>
                  <a:pt x="75882" y="84000"/>
                  <a:pt x="75882" y="84000"/>
                </a:cubicBezTo>
                <a:cubicBezTo>
                  <a:pt x="76764" y="83368"/>
                  <a:pt x="76764" y="83368"/>
                  <a:pt x="76764" y="83368"/>
                </a:cubicBezTo>
                <a:cubicBezTo>
                  <a:pt x="77058" y="83368"/>
                  <a:pt x="77058" y="83368"/>
                  <a:pt x="77058" y="83368"/>
                </a:cubicBezTo>
                <a:close/>
                <a:moveTo>
                  <a:pt x="71176" y="84631"/>
                </a:moveTo>
                <a:cubicBezTo>
                  <a:pt x="71176" y="84631"/>
                  <a:pt x="71176" y="84631"/>
                  <a:pt x="71176" y="84631"/>
                </a:cubicBezTo>
                <a:cubicBezTo>
                  <a:pt x="72058" y="84315"/>
                  <a:pt x="72058" y="84315"/>
                  <a:pt x="72058" y="84315"/>
                </a:cubicBezTo>
                <a:cubicBezTo>
                  <a:pt x="72941" y="84947"/>
                  <a:pt x="72941" y="84947"/>
                  <a:pt x="72941" y="84947"/>
                </a:cubicBezTo>
                <a:cubicBezTo>
                  <a:pt x="72941" y="85894"/>
                  <a:pt x="72941" y="85894"/>
                  <a:pt x="72941" y="85894"/>
                </a:cubicBezTo>
                <a:cubicBezTo>
                  <a:pt x="72941" y="85894"/>
                  <a:pt x="72352" y="87157"/>
                  <a:pt x="72058" y="86842"/>
                </a:cubicBezTo>
                <a:cubicBezTo>
                  <a:pt x="71764" y="86210"/>
                  <a:pt x="71764" y="85578"/>
                  <a:pt x="71764" y="85578"/>
                </a:cubicBezTo>
                <a:cubicBezTo>
                  <a:pt x="71176" y="84631"/>
                  <a:pt x="71176" y="84631"/>
                  <a:pt x="71176" y="84631"/>
                </a:cubicBezTo>
                <a:close/>
                <a:moveTo>
                  <a:pt x="67352" y="82105"/>
                </a:moveTo>
                <a:cubicBezTo>
                  <a:pt x="67352" y="82105"/>
                  <a:pt x="67352" y="82105"/>
                  <a:pt x="67352" y="82105"/>
                </a:cubicBezTo>
                <a:cubicBezTo>
                  <a:pt x="67352" y="82105"/>
                  <a:pt x="68823" y="81789"/>
                  <a:pt x="68823" y="82105"/>
                </a:cubicBezTo>
                <a:cubicBezTo>
                  <a:pt x="68823" y="82105"/>
                  <a:pt x="68823" y="82736"/>
                  <a:pt x="69117" y="82736"/>
                </a:cubicBezTo>
                <a:cubicBezTo>
                  <a:pt x="69117" y="83052"/>
                  <a:pt x="68235" y="84000"/>
                  <a:pt x="67941" y="84000"/>
                </a:cubicBezTo>
                <a:cubicBezTo>
                  <a:pt x="67941" y="84000"/>
                  <a:pt x="67647" y="83684"/>
                  <a:pt x="67647" y="83684"/>
                </a:cubicBezTo>
                <a:cubicBezTo>
                  <a:pt x="67352" y="82105"/>
                  <a:pt x="67352" y="82105"/>
                  <a:pt x="67352" y="82105"/>
                </a:cubicBezTo>
                <a:close/>
                <a:moveTo>
                  <a:pt x="66176" y="78000"/>
                </a:moveTo>
                <a:cubicBezTo>
                  <a:pt x="66176" y="78000"/>
                  <a:pt x="66176" y="78000"/>
                  <a:pt x="66176" y="78000"/>
                </a:cubicBezTo>
                <a:cubicBezTo>
                  <a:pt x="66176" y="78000"/>
                  <a:pt x="66470" y="77684"/>
                  <a:pt x="66764" y="77684"/>
                </a:cubicBezTo>
                <a:cubicBezTo>
                  <a:pt x="67058" y="78000"/>
                  <a:pt x="67058" y="78947"/>
                  <a:pt x="67058" y="78947"/>
                </a:cubicBezTo>
                <a:cubicBezTo>
                  <a:pt x="66764" y="79894"/>
                  <a:pt x="66764" y="79894"/>
                  <a:pt x="66764" y="79894"/>
                </a:cubicBezTo>
                <a:cubicBezTo>
                  <a:pt x="66764" y="79894"/>
                  <a:pt x="66176" y="80842"/>
                  <a:pt x="66176" y="80842"/>
                </a:cubicBezTo>
                <a:cubicBezTo>
                  <a:pt x="66176" y="80526"/>
                  <a:pt x="65882" y="78947"/>
                  <a:pt x="65882" y="78947"/>
                </a:cubicBezTo>
                <a:cubicBezTo>
                  <a:pt x="66176" y="78000"/>
                  <a:pt x="66176" y="78000"/>
                  <a:pt x="66176" y="78000"/>
                </a:cubicBezTo>
                <a:close/>
                <a:moveTo>
                  <a:pt x="64411" y="75473"/>
                </a:moveTo>
                <a:cubicBezTo>
                  <a:pt x="64411" y="75473"/>
                  <a:pt x="64411" y="75473"/>
                  <a:pt x="64411" y="75473"/>
                </a:cubicBezTo>
                <a:cubicBezTo>
                  <a:pt x="64411" y="75473"/>
                  <a:pt x="64117" y="76421"/>
                  <a:pt x="64117" y="76736"/>
                </a:cubicBezTo>
                <a:cubicBezTo>
                  <a:pt x="64117" y="76736"/>
                  <a:pt x="64411" y="77368"/>
                  <a:pt x="64411" y="77368"/>
                </a:cubicBezTo>
                <a:cubicBezTo>
                  <a:pt x="64411" y="77684"/>
                  <a:pt x="64411" y="77368"/>
                  <a:pt x="64705" y="77052"/>
                </a:cubicBezTo>
                <a:cubicBezTo>
                  <a:pt x="65000" y="76736"/>
                  <a:pt x="65000" y="76421"/>
                  <a:pt x="65000" y="76421"/>
                </a:cubicBezTo>
                <a:cubicBezTo>
                  <a:pt x="65000" y="76421"/>
                  <a:pt x="65588" y="76105"/>
                  <a:pt x="65588" y="75789"/>
                </a:cubicBezTo>
                <a:cubicBezTo>
                  <a:pt x="65882" y="75789"/>
                  <a:pt x="65882" y="74842"/>
                  <a:pt x="65882" y="74842"/>
                </a:cubicBezTo>
                <a:cubicBezTo>
                  <a:pt x="65882" y="74842"/>
                  <a:pt x="65000" y="74210"/>
                  <a:pt x="65000" y="74526"/>
                </a:cubicBezTo>
                <a:cubicBezTo>
                  <a:pt x="64705" y="74526"/>
                  <a:pt x="64411" y="75473"/>
                  <a:pt x="64411" y="75473"/>
                </a:cubicBezTo>
                <a:close/>
                <a:moveTo>
                  <a:pt x="68529" y="74842"/>
                </a:moveTo>
                <a:cubicBezTo>
                  <a:pt x="68529" y="74842"/>
                  <a:pt x="68529" y="74842"/>
                  <a:pt x="68529" y="74842"/>
                </a:cubicBezTo>
                <a:cubicBezTo>
                  <a:pt x="68823" y="74842"/>
                  <a:pt x="68823" y="74842"/>
                  <a:pt x="68823" y="74842"/>
                </a:cubicBezTo>
                <a:cubicBezTo>
                  <a:pt x="68823" y="75157"/>
                  <a:pt x="68823" y="75157"/>
                  <a:pt x="68823" y="75157"/>
                </a:cubicBezTo>
                <a:cubicBezTo>
                  <a:pt x="68823" y="75157"/>
                  <a:pt x="69705" y="74842"/>
                  <a:pt x="70000" y="74842"/>
                </a:cubicBezTo>
                <a:cubicBezTo>
                  <a:pt x="70294" y="74526"/>
                  <a:pt x="70000" y="74210"/>
                  <a:pt x="70000" y="73894"/>
                </a:cubicBezTo>
                <a:cubicBezTo>
                  <a:pt x="69705" y="73578"/>
                  <a:pt x="68529" y="74842"/>
                  <a:pt x="68529" y="74842"/>
                </a:cubicBezTo>
                <a:close/>
                <a:moveTo>
                  <a:pt x="72647" y="76105"/>
                </a:moveTo>
                <a:cubicBezTo>
                  <a:pt x="72647" y="76105"/>
                  <a:pt x="72647" y="76105"/>
                  <a:pt x="72647" y="76105"/>
                </a:cubicBezTo>
                <a:cubicBezTo>
                  <a:pt x="72058" y="75789"/>
                  <a:pt x="72058" y="75789"/>
                  <a:pt x="72058" y="75789"/>
                </a:cubicBezTo>
                <a:cubicBezTo>
                  <a:pt x="72058" y="76421"/>
                  <a:pt x="72058" y="76421"/>
                  <a:pt x="72058" y="76421"/>
                </a:cubicBezTo>
                <a:cubicBezTo>
                  <a:pt x="72058" y="76421"/>
                  <a:pt x="72352" y="77052"/>
                  <a:pt x="72647" y="77368"/>
                </a:cubicBezTo>
                <a:cubicBezTo>
                  <a:pt x="72647" y="77368"/>
                  <a:pt x="72058" y="78000"/>
                  <a:pt x="72058" y="78000"/>
                </a:cubicBezTo>
                <a:cubicBezTo>
                  <a:pt x="72647" y="78947"/>
                  <a:pt x="72647" y="78947"/>
                  <a:pt x="72647" y="78947"/>
                </a:cubicBezTo>
                <a:cubicBezTo>
                  <a:pt x="73529" y="77368"/>
                  <a:pt x="73529" y="77368"/>
                  <a:pt x="73529" y="77368"/>
                </a:cubicBezTo>
                <a:cubicBezTo>
                  <a:pt x="73529" y="77368"/>
                  <a:pt x="73235" y="76736"/>
                  <a:pt x="73235" y="76736"/>
                </a:cubicBezTo>
                <a:cubicBezTo>
                  <a:pt x="73235" y="76421"/>
                  <a:pt x="72647" y="76105"/>
                  <a:pt x="72647" y="76105"/>
                </a:cubicBezTo>
                <a:close/>
                <a:moveTo>
                  <a:pt x="76764" y="76105"/>
                </a:moveTo>
                <a:cubicBezTo>
                  <a:pt x="76764" y="76105"/>
                  <a:pt x="76764" y="76105"/>
                  <a:pt x="76764" y="76105"/>
                </a:cubicBezTo>
                <a:cubicBezTo>
                  <a:pt x="77058" y="76736"/>
                  <a:pt x="77058" y="76736"/>
                  <a:pt x="77058" y="76736"/>
                </a:cubicBezTo>
                <a:cubicBezTo>
                  <a:pt x="77058" y="76736"/>
                  <a:pt x="76764" y="77368"/>
                  <a:pt x="76470" y="77368"/>
                </a:cubicBezTo>
                <a:cubicBezTo>
                  <a:pt x="76470" y="77368"/>
                  <a:pt x="76176" y="77052"/>
                  <a:pt x="76176" y="77052"/>
                </a:cubicBezTo>
                <a:cubicBezTo>
                  <a:pt x="76764" y="76105"/>
                  <a:pt x="76764" y="76105"/>
                  <a:pt x="76764" y="76105"/>
                </a:cubicBezTo>
                <a:close/>
                <a:moveTo>
                  <a:pt x="77647" y="75157"/>
                </a:moveTo>
                <a:cubicBezTo>
                  <a:pt x="77647" y="75157"/>
                  <a:pt x="77647" y="75157"/>
                  <a:pt x="77647" y="75157"/>
                </a:cubicBezTo>
                <a:cubicBezTo>
                  <a:pt x="77941" y="75789"/>
                  <a:pt x="77941" y="75789"/>
                  <a:pt x="77941" y="75789"/>
                </a:cubicBezTo>
                <a:cubicBezTo>
                  <a:pt x="77941" y="75789"/>
                  <a:pt x="78823" y="75473"/>
                  <a:pt x="79411" y="75157"/>
                </a:cubicBezTo>
                <a:cubicBezTo>
                  <a:pt x="80294" y="74842"/>
                  <a:pt x="79411" y="74526"/>
                  <a:pt x="79411" y="74526"/>
                </a:cubicBezTo>
                <a:cubicBezTo>
                  <a:pt x="78529" y="74526"/>
                  <a:pt x="78529" y="74526"/>
                  <a:pt x="78529" y="74526"/>
                </a:cubicBezTo>
                <a:cubicBezTo>
                  <a:pt x="78529" y="74526"/>
                  <a:pt x="77647" y="74842"/>
                  <a:pt x="77647" y="75157"/>
                </a:cubicBezTo>
                <a:close/>
                <a:moveTo>
                  <a:pt x="72647" y="72631"/>
                </a:moveTo>
                <a:cubicBezTo>
                  <a:pt x="72647" y="72631"/>
                  <a:pt x="72647" y="72631"/>
                  <a:pt x="72647" y="72631"/>
                </a:cubicBezTo>
                <a:cubicBezTo>
                  <a:pt x="73529" y="73578"/>
                  <a:pt x="73529" y="73578"/>
                  <a:pt x="73529" y="73578"/>
                </a:cubicBezTo>
                <a:cubicBezTo>
                  <a:pt x="73529" y="73578"/>
                  <a:pt x="74705" y="74210"/>
                  <a:pt x="75000" y="74210"/>
                </a:cubicBezTo>
                <a:cubicBezTo>
                  <a:pt x="75000" y="74526"/>
                  <a:pt x="75588" y="74210"/>
                  <a:pt x="76176" y="74210"/>
                </a:cubicBezTo>
                <a:cubicBezTo>
                  <a:pt x="76470" y="73894"/>
                  <a:pt x="76470" y="73894"/>
                  <a:pt x="76470" y="73578"/>
                </a:cubicBezTo>
                <a:cubicBezTo>
                  <a:pt x="76470" y="73578"/>
                  <a:pt x="76176" y="73263"/>
                  <a:pt x="76176" y="73263"/>
                </a:cubicBezTo>
                <a:cubicBezTo>
                  <a:pt x="76176" y="73263"/>
                  <a:pt x="75882" y="72631"/>
                  <a:pt x="75000" y="72631"/>
                </a:cubicBezTo>
                <a:cubicBezTo>
                  <a:pt x="74411" y="72947"/>
                  <a:pt x="74411" y="72631"/>
                  <a:pt x="74411" y="72631"/>
                </a:cubicBezTo>
                <a:cubicBezTo>
                  <a:pt x="74411" y="72631"/>
                  <a:pt x="74117" y="72631"/>
                  <a:pt x="73235" y="72315"/>
                </a:cubicBezTo>
                <a:cubicBezTo>
                  <a:pt x="72647" y="72315"/>
                  <a:pt x="72941" y="72631"/>
                  <a:pt x="72647" y="72631"/>
                </a:cubicBezTo>
                <a:close/>
                <a:moveTo>
                  <a:pt x="72058" y="72315"/>
                </a:moveTo>
                <a:cubicBezTo>
                  <a:pt x="72058" y="72315"/>
                  <a:pt x="72058" y="72315"/>
                  <a:pt x="72058" y="72315"/>
                </a:cubicBezTo>
                <a:cubicBezTo>
                  <a:pt x="72352" y="72000"/>
                  <a:pt x="72352" y="72000"/>
                  <a:pt x="72352" y="72000"/>
                </a:cubicBezTo>
                <a:cubicBezTo>
                  <a:pt x="72352" y="72000"/>
                  <a:pt x="72352" y="71368"/>
                  <a:pt x="72352" y="70421"/>
                </a:cubicBezTo>
                <a:cubicBezTo>
                  <a:pt x="72352" y="69789"/>
                  <a:pt x="72058" y="70105"/>
                  <a:pt x="72058" y="70105"/>
                </a:cubicBezTo>
                <a:cubicBezTo>
                  <a:pt x="72058" y="69789"/>
                  <a:pt x="72058" y="69473"/>
                  <a:pt x="71764" y="68842"/>
                </a:cubicBezTo>
                <a:cubicBezTo>
                  <a:pt x="71470" y="68526"/>
                  <a:pt x="71470" y="68842"/>
                  <a:pt x="71176" y="68842"/>
                </a:cubicBezTo>
                <a:cubicBezTo>
                  <a:pt x="71176" y="68842"/>
                  <a:pt x="70882" y="69157"/>
                  <a:pt x="70294" y="69157"/>
                </a:cubicBezTo>
                <a:cubicBezTo>
                  <a:pt x="69705" y="69157"/>
                  <a:pt x="70000" y="68526"/>
                  <a:pt x="69705" y="68210"/>
                </a:cubicBezTo>
                <a:cubicBezTo>
                  <a:pt x="69411" y="67894"/>
                  <a:pt x="68823" y="67894"/>
                  <a:pt x="68823" y="67894"/>
                </a:cubicBezTo>
                <a:cubicBezTo>
                  <a:pt x="68529" y="67894"/>
                  <a:pt x="67941" y="68842"/>
                  <a:pt x="67941" y="69157"/>
                </a:cubicBezTo>
                <a:cubicBezTo>
                  <a:pt x="67941" y="69473"/>
                  <a:pt x="68235" y="69473"/>
                  <a:pt x="69117" y="70421"/>
                </a:cubicBezTo>
                <a:cubicBezTo>
                  <a:pt x="70000" y="71052"/>
                  <a:pt x="70294" y="71052"/>
                  <a:pt x="70588" y="71052"/>
                </a:cubicBezTo>
                <a:cubicBezTo>
                  <a:pt x="70882" y="71368"/>
                  <a:pt x="71764" y="72000"/>
                  <a:pt x="72058" y="72315"/>
                </a:cubicBezTo>
                <a:close/>
                <a:moveTo>
                  <a:pt x="63529" y="113684"/>
                </a:moveTo>
                <a:cubicBezTo>
                  <a:pt x="63529" y="113684"/>
                  <a:pt x="63529" y="113684"/>
                  <a:pt x="63529" y="113684"/>
                </a:cubicBezTo>
                <a:cubicBezTo>
                  <a:pt x="63823" y="112736"/>
                  <a:pt x="63823" y="112736"/>
                  <a:pt x="63823" y="112736"/>
                </a:cubicBezTo>
                <a:cubicBezTo>
                  <a:pt x="63235" y="111789"/>
                  <a:pt x="63235" y="111789"/>
                  <a:pt x="63235" y="111789"/>
                </a:cubicBezTo>
                <a:cubicBezTo>
                  <a:pt x="63235" y="110526"/>
                  <a:pt x="63235" y="110526"/>
                  <a:pt x="63235" y="110526"/>
                </a:cubicBezTo>
                <a:cubicBezTo>
                  <a:pt x="63529" y="110210"/>
                  <a:pt x="63529" y="110210"/>
                  <a:pt x="63529" y="110210"/>
                </a:cubicBezTo>
                <a:cubicBezTo>
                  <a:pt x="63529" y="110210"/>
                  <a:pt x="64117" y="110842"/>
                  <a:pt x="64117" y="111157"/>
                </a:cubicBezTo>
                <a:cubicBezTo>
                  <a:pt x="64117" y="111473"/>
                  <a:pt x="64117" y="112105"/>
                  <a:pt x="64117" y="112105"/>
                </a:cubicBezTo>
                <a:cubicBezTo>
                  <a:pt x="64117" y="112105"/>
                  <a:pt x="65000" y="112736"/>
                  <a:pt x="65000" y="112736"/>
                </a:cubicBezTo>
                <a:cubicBezTo>
                  <a:pt x="65294" y="112736"/>
                  <a:pt x="67058" y="112421"/>
                  <a:pt x="67058" y="112421"/>
                </a:cubicBezTo>
                <a:cubicBezTo>
                  <a:pt x="67058" y="112421"/>
                  <a:pt x="67647" y="111473"/>
                  <a:pt x="67647" y="111473"/>
                </a:cubicBezTo>
                <a:cubicBezTo>
                  <a:pt x="67941" y="111157"/>
                  <a:pt x="68823" y="110526"/>
                  <a:pt x="68823" y="110526"/>
                </a:cubicBezTo>
                <a:cubicBezTo>
                  <a:pt x="68823" y="110526"/>
                  <a:pt x="68823" y="110210"/>
                  <a:pt x="69411" y="110842"/>
                </a:cubicBezTo>
                <a:cubicBezTo>
                  <a:pt x="70000" y="111157"/>
                  <a:pt x="69411" y="112105"/>
                  <a:pt x="69411" y="112105"/>
                </a:cubicBezTo>
                <a:cubicBezTo>
                  <a:pt x="69117" y="112105"/>
                  <a:pt x="69117" y="112421"/>
                  <a:pt x="69117" y="112421"/>
                </a:cubicBezTo>
                <a:cubicBezTo>
                  <a:pt x="69705" y="113052"/>
                  <a:pt x="69705" y="113052"/>
                  <a:pt x="69705" y="113052"/>
                </a:cubicBezTo>
                <a:cubicBezTo>
                  <a:pt x="69705" y="113052"/>
                  <a:pt x="69705" y="112421"/>
                  <a:pt x="70000" y="112421"/>
                </a:cubicBezTo>
                <a:cubicBezTo>
                  <a:pt x="70294" y="112421"/>
                  <a:pt x="70294" y="112105"/>
                  <a:pt x="70588" y="112105"/>
                </a:cubicBezTo>
                <a:cubicBezTo>
                  <a:pt x="70588" y="112421"/>
                  <a:pt x="71176" y="113052"/>
                  <a:pt x="71176" y="113052"/>
                </a:cubicBezTo>
                <a:cubicBezTo>
                  <a:pt x="71176" y="113052"/>
                  <a:pt x="71176" y="114000"/>
                  <a:pt x="71470" y="114000"/>
                </a:cubicBezTo>
                <a:cubicBezTo>
                  <a:pt x="71764" y="113684"/>
                  <a:pt x="72352" y="114000"/>
                  <a:pt x="72647" y="113684"/>
                </a:cubicBezTo>
                <a:cubicBezTo>
                  <a:pt x="72941" y="113684"/>
                  <a:pt x="75882" y="112736"/>
                  <a:pt x="75882" y="112736"/>
                </a:cubicBezTo>
                <a:cubicBezTo>
                  <a:pt x="76764" y="112105"/>
                  <a:pt x="76764" y="112105"/>
                  <a:pt x="76764" y="112105"/>
                </a:cubicBezTo>
                <a:cubicBezTo>
                  <a:pt x="76764" y="112105"/>
                  <a:pt x="77352" y="111789"/>
                  <a:pt x="77941" y="111789"/>
                </a:cubicBezTo>
                <a:cubicBezTo>
                  <a:pt x="78235" y="111789"/>
                  <a:pt x="80000" y="111157"/>
                  <a:pt x="80000" y="111157"/>
                </a:cubicBezTo>
                <a:cubicBezTo>
                  <a:pt x="80000" y="111157"/>
                  <a:pt x="80882" y="110526"/>
                  <a:pt x="81470" y="110842"/>
                </a:cubicBezTo>
                <a:cubicBezTo>
                  <a:pt x="81764" y="111473"/>
                  <a:pt x="82941" y="112421"/>
                  <a:pt x="82941" y="112421"/>
                </a:cubicBezTo>
                <a:cubicBezTo>
                  <a:pt x="84705" y="112105"/>
                  <a:pt x="84705" y="112105"/>
                  <a:pt x="84705" y="112105"/>
                </a:cubicBezTo>
                <a:cubicBezTo>
                  <a:pt x="84705" y="112105"/>
                  <a:pt x="85294" y="111789"/>
                  <a:pt x="85294" y="111789"/>
                </a:cubicBezTo>
                <a:cubicBezTo>
                  <a:pt x="85588" y="112105"/>
                  <a:pt x="87352" y="111789"/>
                  <a:pt x="87352" y="111789"/>
                </a:cubicBezTo>
                <a:cubicBezTo>
                  <a:pt x="87352" y="111789"/>
                  <a:pt x="88235" y="110842"/>
                  <a:pt x="88529" y="110842"/>
                </a:cubicBezTo>
                <a:cubicBezTo>
                  <a:pt x="88529" y="110842"/>
                  <a:pt x="90588" y="110210"/>
                  <a:pt x="90588" y="110210"/>
                </a:cubicBezTo>
                <a:cubicBezTo>
                  <a:pt x="90588" y="110210"/>
                  <a:pt x="90882" y="110210"/>
                  <a:pt x="90882" y="110842"/>
                </a:cubicBezTo>
                <a:cubicBezTo>
                  <a:pt x="90882" y="111473"/>
                  <a:pt x="90882" y="112421"/>
                  <a:pt x="90882" y="112736"/>
                </a:cubicBezTo>
                <a:cubicBezTo>
                  <a:pt x="91176" y="113052"/>
                  <a:pt x="90882" y="113684"/>
                  <a:pt x="91470" y="113684"/>
                </a:cubicBezTo>
                <a:cubicBezTo>
                  <a:pt x="92058" y="113368"/>
                  <a:pt x="92647" y="113052"/>
                  <a:pt x="92647" y="113052"/>
                </a:cubicBezTo>
                <a:cubicBezTo>
                  <a:pt x="92647" y="113052"/>
                  <a:pt x="92058" y="113052"/>
                  <a:pt x="93235" y="112421"/>
                </a:cubicBezTo>
                <a:cubicBezTo>
                  <a:pt x="94117" y="111789"/>
                  <a:pt x="94411" y="111473"/>
                  <a:pt x="94705" y="111473"/>
                </a:cubicBezTo>
                <a:cubicBezTo>
                  <a:pt x="95000" y="111473"/>
                  <a:pt x="95000" y="111157"/>
                  <a:pt x="95294" y="111157"/>
                </a:cubicBezTo>
                <a:cubicBezTo>
                  <a:pt x="95882" y="111157"/>
                  <a:pt x="95882" y="111157"/>
                  <a:pt x="96176" y="111157"/>
                </a:cubicBezTo>
                <a:cubicBezTo>
                  <a:pt x="96470" y="110842"/>
                  <a:pt x="97058" y="109894"/>
                  <a:pt x="97058" y="109894"/>
                </a:cubicBezTo>
                <a:cubicBezTo>
                  <a:pt x="97058" y="109894"/>
                  <a:pt x="97352" y="109263"/>
                  <a:pt x="97647" y="109263"/>
                </a:cubicBezTo>
                <a:cubicBezTo>
                  <a:pt x="97647" y="109263"/>
                  <a:pt x="98235" y="108947"/>
                  <a:pt x="98235" y="108947"/>
                </a:cubicBezTo>
                <a:cubicBezTo>
                  <a:pt x="97941" y="109894"/>
                  <a:pt x="97941" y="109894"/>
                  <a:pt x="97941" y="109894"/>
                </a:cubicBezTo>
                <a:cubicBezTo>
                  <a:pt x="97941" y="109894"/>
                  <a:pt x="98529" y="111157"/>
                  <a:pt x="98529" y="111473"/>
                </a:cubicBezTo>
                <a:cubicBezTo>
                  <a:pt x="98529" y="111473"/>
                  <a:pt x="98529" y="111789"/>
                  <a:pt x="98235" y="112105"/>
                </a:cubicBezTo>
                <a:cubicBezTo>
                  <a:pt x="98235" y="112736"/>
                  <a:pt x="98235" y="113052"/>
                  <a:pt x="98235" y="113052"/>
                </a:cubicBezTo>
                <a:cubicBezTo>
                  <a:pt x="97941" y="113368"/>
                  <a:pt x="97941" y="113684"/>
                  <a:pt x="97941" y="114000"/>
                </a:cubicBezTo>
                <a:cubicBezTo>
                  <a:pt x="97647" y="114000"/>
                  <a:pt x="96764" y="114631"/>
                  <a:pt x="96764" y="114631"/>
                </a:cubicBezTo>
                <a:cubicBezTo>
                  <a:pt x="95294" y="114315"/>
                  <a:pt x="95294" y="114315"/>
                  <a:pt x="95294" y="114315"/>
                </a:cubicBezTo>
                <a:cubicBezTo>
                  <a:pt x="95294" y="114315"/>
                  <a:pt x="94705" y="114631"/>
                  <a:pt x="94411" y="114947"/>
                </a:cubicBezTo>
                <a:cubicBezTo>
                  <a:pt x="93823" y="114947"/>
                  <a:pt x="92941" y="115894"/>
                  <a:pt x="92647" y="115894"/>
                </a:cubicBezTo>
                <a:cubicBezTo>
                  <a:pt x="92352" y="115894"/>
                  <a:pt x="91470" y="115894"/>
                  <a:pt x="90588" y="115894"/>
                </a:cubicBezTo>
                <a:cubicBezTo>
                  <a:pt x="89705" y="116210"/>
                  <a:pt x="87352" y="116842"/>
                  <a:pt x="87352" y="116842"/>
                </a:cubicBezTo>
                <a:cubicBezTo>
                  <a:pt x="87352" y="116842"/>
                  <a:pt x="87058" y="117157"/>
                  <a:pt x="86764" y="117473"/>
                </a:cubicBezTo>
                <a:cubicBezTo>
                  <a:pt x="86176" y="117473"/>
                  <a:pt x="85000" y="118105"/>
                  <a:pt x="84705" y="118105"/>
                </a:cubicBezTo>
                <a:cubicBezTo>
                  <a:pt x="84411" y="118421"/>
                  <a:pt x="83529" y="119052"/>
                  <a:pt x="83235" y="119052"/>
                </a:cubicBezTo>
                <a:cubicBezTo>
                  <a:pt x="82941" y="119052"/>
                  <a:pt x="82647" y="119368"/>
                  <a:pt x="81470" y="119368"/>
                </a:cubicBezTo>
                <a:cubicBezTo>
                  <a:pt x="80000" y="119684"/>
                  <a:pt x="79705" y="120000"/>
                  <a:pt x="79705" y="120000"/>
                </a:cubicBezTo>
                <a:cubicBezTo>
                  <a:pt x="78823" y="120000"/>
                  <a:pt x="78823" y="120000"/>
                  <a:pt x="78823" y="120000"/>
                </a:cubicBezTo>
                <a:cubicBezTo>
                  <a:pt x="78823" y="117789"/>
                  <a:pt x="78823" y="117789"/>
                  <a:pt x="78823" y="117789"/>
                </a:cubicBezTo>
                <a:cubicBezTo>
                  <a:pt x="78823" y="117789"/>
                  <a:pt x="78823" y="116842"/>
                  <a:pt x="77941" y="117157"/>
                </a:cubicBezTo>
                <a:cubicBezTo>
                  <a:pt x="77058" y="117473"/>
                  <a:pt x="78235" y="117157"/>
                  <a:pt x="76470" y="117473"/>
                </a:cubicBezTo>
                <a:cubicBezTo>
                  <a:pt x="75000" y="117789"/>
                  <a:pt x="74117" y="116842"/>
                  <a:pt x="74117" y="116842"/>
                </a:cubicBezTo>
                <a:cubicBezTo>
                  <a:pt x="74117" y="116842"/>
                  <a:pt x="72647" y="116842"/>
                  <a:pt x="72058" y="117157"/>
                </a:cubicBezTo>
                <a:cubicBezTo>
                  <a:pt x="71470" y="117157"/>
                  <a:pt x="70588" y="117157"/>
                  <a:pt x="70294" y="117157"/>
                </a:cubicBezTo>
                <a:cubicBezTo>
                  <a:pt x="70000" y="117473"/>
                  <a:pt x="70000" y="117157"/>
                  <a:pt x="69117" y="117473"/>
                </a:cubicBezTo>
                <a:cubicBezTo>
                  <a:pt x="68235" y="117473"/>
                  <a:pt x="67352" y="117789"/>
                  <a:pt x="67352" y="117789"/>
                </a:cubicBezTo>
                <a:cubicBezTo>
                  <a:pt x="66470" y="117157"/>
                  <a:pt x="66470" y="117157"/>
                  <a:pt x="66470" y="117157"/>
                </a:cubicBezTo>
                <a:cubicBezTo>
                  <a:pt x="66470" y="117157"/>
                  <a:pt x="65588" y="117157"/>
                  <a:pt x="65294" y="117473"/>
                </a:cubicBezTo>
                <a:cubicBezTo>
                  <a:pt x="64705" y="117789"/>
                  <a:pt x="65000" y="118105"/>
                  <a:pt x="64411" y="118105"/>
                </a:cubicBezTo>
                <a:cubicBezTo>
                  <a:pt x="63823" y="118105"/>
                  <a:pt x="64117" y="118421"/>
                  <a:pt x="63529" y="118105"/>
                </a:cubicBezTo>
                <a:cubicBezTo>
                  <a:pt x="62647" y="117789"/>
                  <a:pt x="62058" y="117473"/>
                  <a:pt x="62058" y="117473"/>
                </a:cubicBezTo>
                <a:cubicBezTo>
                  <a:pt x="61764" y="115578"/>
                  <a:pt x="61764" y="115578"/>
                  <a:pt x="61764" y="115578"/>
                </a:cubicBezTo>
                <a:cubicBezTo>
                  <a:pt x="61764" y="115578"/>
                  <a:pt x="61764" y="115578"/>
                  <a:pt x="61764" y="114631"/>
                </a:cubicBezTo>
                <a:cubicBezTo>
                  <a:pt x="61470" y="114000"/>
                  <a:pt x="61176" y="112736"/>
                  <a:pt x="61176" y="112736"/>
                </a:cubicBezTo>
                <a:cubicBezTo>
                  <a:pt x="61764" y="111789"/>
                  <a:pt x="61764" y="111789"/>
                  <a:pt x="61764" y="111789"/>
                </a:cubicBezTo>
                <a:cubicBezTo>
                  <a:pt x="61764" y="111789"/>
                  <a:pt x="62058" y="112421"/>
                  <a:pt x="62058" y="112736"/>
                </a:cubicBezTo>
                <a:cubicBezTo>
                  <a:pt x="62058" y="112736"/>
                  <a:pt x="62058" y="113684"/>
                  <a:pt x="62352" y="113684"/>
                </a:cubicBezTo>
                <a:cubicBezTo>
                  <a:pt x="62941" y="113684"/>
                  <a:pt x="63529" y="113684"/>
                  <a:pt x="63529" y="113684"/>
                </a:cubicBezTo>
                <a:close/>
                <a:moveTo>
                  <a:pt x="50588" y="100736"/>
                </a:moveTo>
                <a:cubicBezTo>
                  <a:pt x="50588" y="100736"/>
                  <a:pt x="50588" y="100736"/>
                  <a:pt x="50588" y="100736"/>
                </a:cubicBezTo>
                <a:cubicBezTo>
                  <a:pt x="51470" y="100421"/>
                  <a:pt x="51470" y="100421"/>
                  <a:pt x="51470" y="100421"/>
                </a:cubicBezTo>
                <a:cubicBezTo>
                  <a:pt x="51764" y="101368"/>
                  <a:pt x="51764" y="101368"/>
                  <a:pt x="51764" y="101368"/>
                </a:cubicBezTo>
                <a:cubicBezTo>
                  <a:pt x="52647" y="101684"/>
                  <a:pt x="52647" y="101684"/>
                  <a:pt x="52647" y="101684"/>
                </a:cubicBezTo>
                <a:cubicBezTo>
                  <a:pt x="52647" y="101684"/>
                  <a:pt x="53823" y="102315"/>
                  <a:pt x="53823" y="102631"/>
                </a:cubicBezTo>
                <a:cubicBezTo>
                  <a:pt x="53823" y="102631"/>
                  <a:pt x="53235" y="103578"/>
                  <a:pt x="53235" y="103578"/>
                </a:cubicBezTo>
                <a:cubicBezTo>
                  <a:pt x="53235" y="103578"/>
                  <a:pt x="53235" y="104210"/>
                  <a:pt x="53235" y="104526"/>
                </a:cubicBezTo>
                <a:cubicBezTo>
                  <a:pt x="53235" y="104526"/>
                  <a:pt x="52647" y="104526"/>
                  <a:pt x="52352" y="104526"/>
                </a:cubicBezTo>
                <a:cubicBezTo>
                  <a:pt x="52058" y="104210"/>
                  <a:pt x="51176" y="103894"/>
                  <a:pt x="51176" y="103894"/>
                </a:cubicBezTo>
                <a:cubicBezTo>
                  <a:pt x="51176" y="102631"/>
                  <a:pt x="51176" y="102631"/>
                  <a:pt x="51176" y="102631"/>
                </a:cubicBezTo>
                <a:cubicBezTo>
                  <a:pt x="50294" y="101684"/>
                  <a:pt x="50294" y="101684"/>
                  <a:pt x="50294" y="101684"/>
                </a:cubicBezTo>
                <a:cubicBezTo>
                  <a:pt x="50588" y="100736"/>
                  <a:pt x="50588" y="100736"/>
                  <a:pt x="50588" y="100736"/>
                </a:cubicBezTo>
                <a:close/>
                <a:moveTo>
                  <a:pt x="27058" y="73263"/>
                </a:moveTo>
                <a:cubicBezTo>
                  <a:pt x="27058" y="73263"/>
                  <a:pt x="27058" y="73263"/>
                  <a:pt x="27058" y="73263"/>
                </a:cubicBezTo>
                <a:cubicBezTo>
                  <a:pt x="27058" y="73263"/>
                  <a:pt x="26470" y="73263"/>
                  <a:pt x="26470" y="73263"/>
                </a:cubicBezTo>
                <a:cubicBezTo>
                  <a:pt x="26176" y="73263"/>
                  <a:pt x="25882" y="73263"/>
                  <a:pt x="25588" y="73263"/>
                </a:cubicBezTo>
                <a:cubicBezTo>
                  <a:pt x="25294" y="73263"/>
                  <a:pt x="25588" y="73894"/>
                  <a:pt x="25588" y="74210"/>
                </a:cubicBezTo>
                <a:cubicBezTo>
                  <a:pt x="25588" y="74210"/>
                  <a:pt x="25588" y="74842"/>
                  <a:pt x="25588" y="75157"/>
                </a:cubicBezTo>
                <a:cubicBezTo>
                  <a:pt x="25294" y="75473"/>
                  <a:pt x="25000" y="75789"/>
                  <a:pt x="25000" y="76105"/>
                </a:cubicBezTo>
                <a:cubicBezTo>
                  <a:pt x="25000" y="76105"/>
                  <a:pt x="25000" y="76736"/>
                  <a:pt x="25000" y="77052"/>
                </a:cubicBezTo>
                <a:cubicBezTo>
                  <a:pt x="24705" y="77052"/>
                  <a:pt x="24117" y="77684"/>
                  <a:pt x="23823" y="77684"/>
                </a:cubicBezTo>
                <a:cubicBezTo>
                  <a:pt x="23529" y="78000"/>
                  <a:pt x="22941" y="78315"/>
                  <a:pt x="22941" y="78315"/>
                </a:cubicBezTo>
                <a:cubicBezTo>
                  <a:pt x="23529" y="79894"/>
                  <a:pt x="23529" y="79894"/>
                  <a:pt x="23529" y="79894"/>
                </a:cubicBezTo>
                <a:cubicBezTo>
                  <a:pt x="23529" y="79894"/>
                  <a:pt x="24117" y="79578"/>
                  <a:pt x="24411" y="79894"/>
                </a:cubicBezTo>
                <a:cubicBezTo>
                  <a:pt x="24705" y="80210"/>
                  <a:pt x="25588" y="80842"/>
                  <a:pt x="25882" y="80842"/>
                </a:cubicBezTo>
                <a:cubicBezTo>
                  <a:pt x="25882" y="80842"/>
                  <a:pt x="26470" y="82736"/>
                  <a:pt x="26470" y="82736"/>
                </a:cubicBezTo>
                <a:cubicBezTo>
                  <a:pt x="26764" y="83052"/>
                  <a:pt x="27058" y="82736"/>
                  <a:pt x="27058" y="82736"/>
                </a:cubicBezTo>
                <a:cubicBezTo>
                  <a:pt x="27058" y="82736"/>
                  <a:pt x="27647" y="83052"/>
                  <a:pt x="27941" y="83368"/>
                </a:cubicBezTo>
                <a:cubicBezTo>
                  <a:pt x="28235" y="83368"/>
                  <a:pt x="28823" y="83684"/>
                  <a:pt x="29117" y="84000"/>
                </a:cubicBezTo>
                <a:cubicBezTo>
                  <a:pt x="29411" y="84000"/>
                  <a:pt x="30000" y="84947"/>
                  <a:pt x="30294" y="84947"/>
                </a:cubicBezTo>
                <a:cubicBezTo>
                  <a:pt x="30588" y="85263"/>
                  <a:pt x="31176" y="85894"/>
                  <a:pt x="31176" y="85894"/>
                </a:cubicBezTo>
                <a:cubicBezTo>
                  <a:pt x="31176" y="85894"/>
                  <a:pt x="31764" y="86842"/>
                  <a:pt x="32058" y="87473"/>
                </a:cubicBezTo>
                <a:cubicBezTo>
                  <a:pt x="32058" y="87789"/>
                  <a:pt x="32058" y="87789"/>
                  <a:pt x="31764" y="88105"/>
                </a:cubicBezTo>
                <a:cubicBezTo>
                  <a:pt x="31470" y="88421"/>
                  <a:pt x="31470" y="88736"/>
                  <a:pt x="31176" y="89368"/>
                </a:cubicBezTo>
                <a:cubicBezTo>
                  <a:pt x="30882" y="90000"/>
                  <a:pt x="31470" y="90631"/>
                  <a:pt x="31470" y="90631"/>
                </a:cubicBezTo>
                <a:cubicBezTo>
                  <a:pt x="31470" y="92210"/>
                  <a:pt x="31470" y="92210"/>
                  <a:pt x="31470" y="92210"/>
                </a:cubicBezTo>
                <a:cubicBezTo>
                  <a:pt x="31764" y="92842"/>
                  <a:pt x="31764" y="92842"/>
                  <a:pt x="31764" y="92842"/>
                </a:cubicBezTo>
                <a:cubicBezTo>
                  <a:pt x="31764" y="92842"/>
                  <a:pt x="32058" y="93157"/>
                  <a:pt x="32352" y="93157"/>
                </a:cubicBezTo>
                <a:cubicBezTo>
                  <a:pt x="32647" y="93473"/>
                  <a:pt x="32647" y="93473"/>
                  <a:pt x="32647" y="93473"/>
                </a:cubicBezTo>
                <a:cubicBezTo>
                  <a:pt x="32647" y="93473"/>
                  <a:pt x="33235" y="94105"/>
                  <a:pt x="33529" y="94421"/>
                </a:cubicBezTo>
                <a:cubicBezTo>
                  <a:pt x="33529" y="94736"/>
                  <a:pt x="33235" y="95052"/>
                  <a:pt x="33235" y="95368"/>
                </a:cubicBezTo>
                <a:cubicBezTo>
                  <a:pt x="33235" y="95684"/>
                  <a:pt x="33529" y="96947"/>
                  <a:pt x="33529" y="96947"/>
                </a:cubicBezTo>
                <a:cubicBezTo>
                  <a:pt x="33529" y="96947"/>
                  <a:pt x="34117" y="96631"/>
                  <a:pt x="34705" y="96315"/>
                </a:cubicBezTo>
                <a:cubicBezTo>
                  <a:pt x="35000" y="96315"/>
                  <a:pt x="35294" y="96631"/>
                  <a:pt x="35588" y="96631"/>
                </a:cubicBezTo>
                <a:cubicBezTo>
                  <a:pt x="35882" y="96947"/>
                  <a:pt x="35882" y="97263"/>
                  <a:pt x="35882" y="97263"/>
                </a:cubicBezTo>
                <a:cubicBezTo>
                  <a:pt x="35882" y="97263"/>
                  <a:pt x="36764" y="96631"/>
                  <a:pt x="36764" y="96315"/>
                </a:cubicBezTo>
                <a:cubicBezTo>
                  <a:pt x="36764" y="96315"/>
                  <a:pt x="36764" y="95684"/>
                  <a:pt x="36764" y="95684"/>
                </a:cubicBezTo>
                <a:cubicBezTo>
                  <a:pt x="36764" y="95684"/>
                  <a:pt x="36764" y="94421"/>
                  <a:pt x="36764" y="94105"/>
                </a:cubicBezTo>
                <a:cubicBezTo>
                  <a:pt x="36764" y="93789"/>
                  <a:pt x="36470" y="92842"/>
                  <a:pt x="36470" y="92526"/>
                </a:cubicBezTo>
                <a:cubicBezTo>
                  <a:pt x="36470" y="92526"/>
                  <a:pt x="36764" y="91894"/>
                  <a:pt x="36764" y="91894"/>
                </a:cubicBezTo>
                <a:cubicBezTo>
                  <a:pt x="36764" y="91894"/>
                  <a:pt x="37647" y="91578"/>
                  <a:pt x="37941" y="91578"/>
                </a:cubicBezTo>
                <a:cubicBezTo>
                  <a:pt x="38235" y="91578"/>
                  <a:pt x="38529" y="91894"/>
                  <a:pt x="38823" y="92210"/>
                </a:cubicBezTo>
                <a:cubicBezTo>
                  <a:pt x="38823" y="92526"/>
                  <a:pt x="38823" y="93789"/>
                  <a:pt x="38823" y="93789"/>
                </a:cubicBezTo>
                <a:cubicBezTo>
                  <a:pt x="40588" y="94105"/>
                  <a:pt x="40588" y="94105"/>
                  <a:pt x="40588" y="94105"/>
                </a:cubicBezTo>
                <a:cubicBezTo>
                  <a:pt x="40588" y="94105"/>
                  <a:pt x="41176" y="94421"/>
                  <a:pt x="41176" y="94421"/>
                </a:cubicBezTo>
                <a:cubicBezTo>
                  <a:pt x="41176" y="94736"/>
                  <a:pt x="41470" y="95368"/>
                  <a:pt x="41764" y="95684"/>
                </a:cubicBezTo>
                <a:cubicBezTo>
                  <a:pt x="42058" y="96000"/>
                  <a:pt x="42352" y="96315"/>
                  <a:pt x="42352" y="96315"/>
                </a:cubicBezTo>
                <a:cubicBezTo>
                  <a:pt x="42352" y="96315"/>
                  <a:pt x="42941" y="97894"/>
                  <a:pt x="43235" y="98210"/>
                </a:cubicBezTo>
                <a:cubicBezTo>
                  <a:pt x="43235" y="98526"/>
                  <a:pt x="43235" y="99157"/>
                  <a:pt x="43235" y="99789"/>
                </a:cubicBezTo>
                <a:cubicBezTo>
                  <a:pt x="43235" y="100421"/>
                  <a:pt x="43235" y="100421"/>
                  <a:pt x="43235" y="100421"/>
                </a:cubicBezTo>
                <a:cubicBezTo>
                  <a:pt x="43235" y="100421"/>
                  <a:pt x="44117" y="100736"/>
                  <a:pt x="44411" y="101052"/>
                </a:cubicBezTo>
                <a:cubicBezTo>
                  <a:pt x="45000" y="101368"/>
                  <a:pt x="44705" y="101052"/>
                  <a:pt x="45000" y="100736"/>
                </a:cubicBezTo>
                <a:cubicBezTo>
                  <a:pt x="45294" y="100421"/>
                  <a:pt x="45000" y="100105"/>
                  <a:pt x="45000" y="99789"/>
                </a:cubicBezTo>
                <a:cubicBezTo>
                  <a:pt x="45000" y="99473"/>
                  <a:pt x="45000" y="98842"/>
                  <a:pt x="44705" y="98210"/>
                </a:cubicBezTo>
                <a:cubicBezTo>
                  <a:pt x="44705" y="97894"/>
                  <a:pt x="44705" y="97578"/>
                  <a:pt x="44705" y="97578"/>
                </a:cubicBezTo>
                <a:cubicBezTo>
                  <a:pt x="44705" y="97578"/>
                  <a:pt x="45000" y="96947"/>
                  <a:pt x="45000" y="96631"/>
                </a:cubicBezTo>
                <a:cubicBezTo>
                  <a:pt x="45000" y="96631"/>
                  <a:pt x="45000" y="96000"/>
                  <a:pt x="45000" y="95684"/>
                </a:cubicBezTo>
                <a:cubicBezTo>
                  <a:pt x="45000" y="95368"/>
                  <a:pt x="45588" y="95052"/>
                  <a:pt x="45588" y="95052"/>
                </a:cubicBezTo>
                <a:cubicBezTo>
                  <a:pt x="45588" y="95052"/>
                  <a:pt x="45588" y="94736"/>
                  <a:pt x="45882" y="94105"/>
                </a:cubicBezTo>
                <a:cubicBezTo>
                  <a:pt x="46176" y="93789"/>
                  <a:pt x="45882" y="94105"/>
                  <a:pt x="46176" y="94105"/>
                </a:cubicBezTo>
                <a:cubicBezTo>
                  <a:pt x="46470" y="93789"/>
                  <a:pt x="46764" y="93789"/>
                  <a:pt x="47352" y="93789"/>
                </a:cubicBezTo>
                <a:cubicBezTo>
                  <a:pt x="47647" y="93789"/>
                  <a:pt x="47941" y="94105"/>
                  <a:pt x="47941" y="94105"/>
                </a:cubicBezTo>
                <a:cubicBezTo>
                  <a:pt x="48529" y="95052"/>
                  <a:pt x="48529" y="95052"/>
                  <a:pt x="48529" y="95052"/>
                </a:cubicBezTo>
                <a:cubicBezTo>
                  <a:pt x="48529" y="95052"/>
                  <a:pt x="48529" y="95052"/>
                  <a:pt x="48529" y="95368"/>
                </a:cubicBezTo>
                <a:cubicBezTo>
                  <a:pt x="48529" y="95684"/>
                  <a:pt x="49117" y="96315"/>
                  <a:pt x="49117" y="96315"/>
                </a:cubicBezTo>
                <a:cubicBezTo>
                  <a:pt x="50294" y="97263"/>
                  <a:pt x="50294" y="97263"/>
                  <a:pt x="50294" y="97263"/>
                </a:cubicBezTo>
                <a:cubicBezTo>
                  <a:pt x="50294" y="97263"/>
                  <a:pt x="50294" y="97578"/>
                  <a:pt x="50294" y="97578"/>
                </a:cubicBezTo>
                <a:cubicBezTo>
                  <a:pt x="50294" y="97894"/>
                  <a:pt x="50588" y="98526"/>
                  <a:pt x="50882" y="98842"/>
                </a:cubicBezTo>
                <a:cubicBezTo>
                  <a:pt x="51176" y="99473"/>
                  <a:pt x="50882" y="98526"/>
                  <a:pt x="51176" y="98526"/>
                </a:cubicBezTo>
                <a:cubicBezTo>
                  <a:pt x="51176" y="98210"/>
                  <a:pt x="51470" y="97894"/>
                  <a:pt x="51470" y="97894"/>
                </a:cubicBezTo>
                <a:cubicBezTo>
                  <a:pt x="52058" y="98842"/>
                  <a:pt x="52058" y="98842"/>
                  <a:pt x="52058" y="98842"/>
                </a:cubicBezTo>
                <a:cubicBezTo>
                  <a:pt x="52058" y="98842"/>
                  <a:pt x="53235" y="99157"/>
                  <a:pt x="53529" y="99157"/>
                </a:cubicBezTo>
                <a:cubicBezTo>
                  <a:pt x="53823" y="98842"/>
                  <a:pt x="54117" y="98526"/>
                  <a:pt x="54117" y="98526"/>
                </a:cubicBezTo>
                <a:cubicBezTo>
                  <a:pt x="53529" y="97894"/>
                  <a:pt x="53529" y="97894"/>
                  <a:pt x="53529" y="97894"/>
                </a:cubicBezTo>
                <a:cubicBezTo>
                  <a:pt x="52941" y="96947"/>
                  <a:pt x="52941" y="96947"/>
                  <a:pt x="52941" y="96947"/>
                </a:cubicBezTo>
                <a:cubicBezTo>
                  <a:pt x="52941" y="96947"/>
                  <a:pt x="52058" y="96000"/>
                  <a:pt x="51764" y="96000"/>
                </a:cubicBezTo>
                <a:cubicBezTo>
                  <a:pt x="51470" y="95684"/>
                  <a:pt x="51176" y="95368"/>
                  <a:pt x="51176" y="95052"/>
                </a:cubicBezTo>
                <a:cubicBezTo>
                  <a:pt x="50882" y="94736"/>
                  <a:pt x="50882" y="94105"/>
                  <a:pt x="50882" y="94105"/>
                </a:cubicBezTo>
                <a:cubicBezTo>
                  <a:pt x="51176" y="93789"/>
                  <a:pt x="51176" y="93157"/>
                  <a:pt x="51470" y="92526"/>
                </a:cubicBezTo>
                <a:cubicBezTo>
                  <a:pt x="51764" y="91894"/>
                  <a:pt x="51176" y="92526"/>
                  <a:pt x="51176" y="92526"/>
                </a:cubicBezTo>
                <a:cubicBezTo>
                  <a:pt x="51176" y="92526"/>
                  <a:pt x="50588" y="91578"/>
                  <a:pt x="50882" y="91263"/>
                </a:cubicBezTo>
                <a:cubicBezTo>
                  <a:pt x="50882" y="91263"/>
                  <a:pt x="49705" y="89368"/>
                  <a:pt x="49705" y="89368"/>
                </a:cubicBezTo>
                <a:cubicBezTo>
                  <a:pt x="49705" y="89368"/>
                  <a:pt x="49411" y="88736"/>
                  <a:pt x="49411" y="88736"/>
                </a:cubicBezTo>
                <a:cubicBezTo>
                  <a:pt x="49411" y="88736"/>
                  <a:pt x="48529" y="88105"/>
                  <a:pt x="48235" y="88105"/>
                </a:cubicBezTo>
                <a:cubicBezTo>
                  <a:pt x="47941" y="87789"/>
                  <a:pt x="47647" y="87473"/>
                  <a:pt x="47647" y="87473"/>
                </a:cubicBezTo>
                <a:cubicBezTo>
                  <a:pt x="47647" y="87157"/>
                  <a:pt x="47647" y="86526"/>
                  <a:pt x="47647" y="86210"/>
                </a:cubicBezTo>
                <a:cubicBezTo>
                  <a:pt x="47352" y="85894"/>
                  <a:pt x="47058" y="85263"/>
                  <a:pt x="46764" y="84947"/>
                </a:cubicBezTo>
                <a:cubicBezTo>
                  <a:pt x="46470" y="84631"/>
                  <a:pt x="46176" y="84000"/>
                  <a:pt x="45882" y="83368"/>
                </a:cubicBezTo>
                <a:cubicBezTo>
                  <a:pt x="45588" y="83052"/>
                  <a:pt x="45294" y="82421"/>
                  <a:pt x="45294" y="82421"/>
                </a:cubicBezTo>
                <a:cubicBezTo>
                  <a:pt x="45000" y="81157"/>
                  <a:pt x="45000" y="81157"/>
                  <a:pt x="45000" y="81157"/>
                </a:cubicBezTo>
                <a:cubicBezTo>
                  <a:pt x="45000" y="80526"/>
                  <a:pt x="45000" y="80526"/>
                  <a:pt x="45000" y="80526"/>
                </a:cubicBezTo>
                <a:cubicBezTo>
                  <a:pt x="45882" y="81157"/>
                  <a:pt x="45882" y="81157"/>
                  <a:pt x="45882" y="81157"/>
                </a:cubicBezTo>
                <a:cubicBezTo>
                  <a:pt x="45882" y="81157"/>
                  <a:pt x="46470" y="80842"/>
                  <a:pt x="46764" y="80842"/>
                </a:cubicBezTo>
                <a:cubicBezTo>
                  <a:pt x="47058" y="80842"/>
                  <a:pt x="47941" y="81157"/>
                  <a:pt x="47941" y="81157"/>
                </a:cubicBezTo>
                <a:cubicBezTo>
                  <a:pt x="47941" y="81157"/>
                  <a:pt x="48529" y="81473"/>
                  <a:pt x="48823" y="81473"/>
                </a:cubicBezTo>
                <a:cubicBezTo>
                  <a:pt x="48823" y="81473"/>
                  <a:pt x="49117" y="81789"/>
                  <a:pt x="49411" y="81473"/>
                </a:cubicBezTo>
                <a:cubicBezTo>
                  <a:pt x="49705" y="81473"/>
                  <a:pt x="50000" y="82105"/>
                  <a:pt x="50000" y="82421"/>
                </a:cubicBezTo>
                <a:cubicBezTo>
                  <a:pt x="50000" y="82736"/>
                  <a:pt x="49705" y="83052"/>
                  <a:pt x="49705" y="83052"/>
                </a:cubicBezTo>
                <a:cubicBezTo>
                  <a:pt x="49705" y="83368"/>
                  <a:pt x="49705" y="83684"/>
                  <a:pt x="49705" y="83684"/>
                </a:cubicBezTo>
                <a:cubicBezTo>
                  <a:pt x="49705" y="83684"/>
                  <a:pt x="50294" y="84000"/>
                  <a:pt x="50588" y="84000"/>
                </a:cubicBezTo>
                <a:cubicBezTo>
                  <a:pt x="50588" y="84315"/>
                  <a:pt x="50294" y="84631"/>
                  <a:pt x="50294" y="84631"/>
                </a:cubicBezTo>
                <a:cubicBezTo>
                  <a:pt x="50294" y="84631"/>
                  <a:pt x="50294" y="85263"/>
                  <a:pt x="50294" y="85578"/>
                </a:cubicBezTo>
                <a:cubicBezTo>
                  <a:pt x="50588" y="85578"/>
                  <a:pt x="50882" y="84947"/>
                  <a:pt x="50882" y="84947"/>
                </a:cubicBezTo>
                <a:cubicBezTo>
                  <a:pt x="50882" y="84947"/>
                  <a:pt x="51176" y="84315"/>
                  <a:pt x="51176" y="84000"/>
                </a:cubicBezTo>
                <a:cubicBezTo>
                  <a:pt x="51176" y="83684"/>
                  <a:pt x="51764" y="83368"/>
                  <a:pt x="51764" y="83368"/>
                </a:cubicBezTo>
                <a:cubicBezTo>
                  <a:pt x="52352" y="82105"/>
                  <a:pt x="52352" y="82105"/>
                  <a:pt x="52352" y="82105"/>
                </a:cubicBezTo>
                <a:cubicBezTo>
                  <a:pt x="52941" y="81473"/>
                  <a:pt x="52941" y="81473"/>
                  <a:pt x="52941" y="81473"/>
                </a:cubicBezTo>
                <a:cubicBezTo>
                  <a:pt x="52941" y="81473"/>
                  <a:pt x="54117" y="81157"/>
                  <a:pt x="54411" y="80842"/>
                </a:cubicBezTo>
                <a:cubicBezTo>
                  <a:pt x="54705" y="80526"/>
                  <a:pt x="54705" y="80842"/>
                  <a:pt x="54705" y="80526"/>
                </a:cubicBezTo>
                <a:cubicBezTo>
                  <a:pt x="55000" y="80526"/>
                  <a:pt x="55000" y="79894"/>
                  <a:pt x="55000" y="79894"/>
                </a:cubicBezTo>
                <a:cubicBezTo>
                  <a:pt x="54411" y="79263"/>
                  <a:pt x="54411" y="79263"/>
                  <a:pt x="54411" y="79263"/>
                </a:cubicBezTo>
                <a:cubicBezTo>
                  <a:pt x="53235" y="79578"/>
                  <a:pt x="53235" y="79578"/>
                  <a:pt x="53235" y="79578"/>
                </a:cubicBezTo>
                <a:cubicBezTo>
                  <a:pt x="52941" y="78947"/>
                  <a:pt x="52941" y="78947"/>
                  <a:pt x="52941" y="78947"/>
                </a:cubicBezTo>
                <a:cubicBezTo>
                  <a:pt x="52941" y="78947"/>
                  <a:pt x="52941" y="78947"/>
                  <a:pt x="53235" y="78947"/>
                </a:cubicBezTo>
                <a:cubicBezTo>
                  <a:pt x="53235" y="78947"/>
                  <a:pt x="53235" y="77684"/>
                  <a:pt x="53235" y="77684"/>
                </a:cubicBezTo>
                <a:cubicBezTo>
                  <a:pt x="53235" y="77684"/>
                  <a:pt x="52647" y="78000"/>
                  <a:pt x="52352" y="78000"/>
                </a:cubicBezTo>
                <a:cubicBezTo>
                  <a:pt x="52058" y="78000"/>
                  <a:pt x="52352" y="78947"/>
                  <a:pt x="52352" y="78947"/>
                </a:cubicBezTo>
                <a:cubicBezTo>
                  <a:pt x="52352" y="78947"/>
                  <a:pt x="50882" y="78631"/>
                  <a:pt x="50588" y="78631"/>
                </a:cubicBezTo>
                <a:cubicBezTo>
                  <a:pt x="50294" y="78315"/>
                  <a:pt x="50294" y="78000"/>
                  <a:pt x="50294" y="78000"/>
                </a:cubicBezTo>
                <a:cubicBezTo>
                  <a:pt x="50000" y="77684"/>
                  <a:pt x="50588" y="76736"/>
                  <a:pt x="50588" y="76736"/>
                </a:cubicBezTo>
                <a:cubicBezTo>
                  <a:pt x="50882" y="75473"/>
                  <a:pt x="50882" y="75473"/>
                  <a:pt x="50882" y="75473"/>
                </a:cubicBezTo>
                <a:cubicBezTo>
                  <a:pt x="50882" y="75473"/>
                  <a:pt x="49411" y="75157"/>
                  <a:pt x="49411" y="74842"/>
                </a:cubicBezTo>
                <a:cubicBezTo>
                  <a:pt x="49411" y="74526"/>
                  <a:pt x="47941" y="75473"/>
                  <a:pt x="47352" y="74842"/>
                </a:cubicBezTo>
                <a:cubicBezTo>
                  <a:pt x="47058" y="74210"/>
                  <a:pt x="47058" y="74210"/>
                  <a:pt x="47058" y="74210"/>
                </a:cubicBezTo>
                <a:cubicBezTo>
                  <a:pt x="46470" y="73578"/>
                  <a:pt x="46470" y="73578"/>
                  <a:pt x="46470" y="73578"/>
                </a:cubicBezTo>
                <a:cubicBezTo>
                  <a:pt x="45882" y="73578"/>
                  <a:pt x="45882" y="73578"/>
                  <a:pt x="45882" y="73578"/>
                </a:cubicBezTo>
                <a:cubicBezTo>
                  <a:pt x="45882" y="73578"/>
                  <a:pt x="45000" y="73894"/>
                  <a:pt x="44705" y="73894"/>
                </a:cubicBezTo>
                <a:cubicBezTo>
                  <a:pt x="44411" y="73894"/>
                  <a:pt x="44411" y="73263"/>
                  <a:pt x="44411" y="73263"/>
                </a:cubicBezTo>
                <a:cubicBezTo>
                  <a:pt x="42941" y="72631"/>
                  <a:pt x="42941" y="72631"/>
                  <a:pt x="42941" y="72631"/>
                </a:cubicBezTo>
                <a:cubicBezTo>
                  <a:pt x="41470" y="72315"/>
                  <a:pt x="41470" y="72315"/>
                  <a:pt x="41470" y="72315"/>
                </a:cubicBezTo>
                <a:cubicBezTo>
                  <a:pt x="41470" y="72315"/>
                  <a:pt x="39705" y="72000"/>
                  <a:pt x="39117" y="71684"/>
                </a:cubicBezTo>
                <a:cubicBezTo>
                  <a:pt x="38823" y="71684"/>
                  <a:pt x="37352" y="71368"/>
                  <a:pt x="36764" y="71368"/>
                </a:cubicBezTo>
                <a:cubicBezTo>
                  <a:pt x="36176" y="71368"/>
                  <a:pt x="35588" y="71368"/>
                  <a:pt x="35000" y="71052"/>
                </a:cubicBezTo>
                <a:cubicBezTo>
                  <a:pt x="34705" y="70736"/>
                  <a:pt x="33823" y="70421"/>
                  <a:pt x="33823" y="70421"/>
                </a:cubicBezTo>
                <a:cubicBezTo>
                  <a:pt x="33823" y="70421"/>
                  <a:pt x="32058" y="69789"/>
                  <a:pt x="32058" y="69789"/>
                </a:cubicBezTo>
                <a:cubicBezTo>
                  <a:pt x="31764" y="69789"/>
                  <a:pt x="31470" y="69789"/>
                  <a:pt x="31470" y="69789"/>
                </a:cubicBezTo>
                <a:cubicBezTo>
                  <a:pt x="31176" y="69789"/>
                  <a:pt x="30588" y="70736"/>
                  <a:pt x="30000" y="71052"/>
                </a:cubicBezTo>
                <a:cubicBezTo>
                  <a:pt x="29705" y="71052"/>
                  <a:pt x="29705" y="72000"/>
                  <a:pt x="29411" y="72315"/>
                </a:cubicBezTo>
                <a:cubicBezTo>
                  <a:pt x="29411" y="72947"/>
                  <a:pt x="29117" y="73263"/>
                  <a:pt x="28823" y="73263"/>
                </a:cubicBezTo>
                <a:cubicBezTo>
                  <a:pt x="28823" y="73578"/>
                  <a:pt x="27058" y="72947"/>
                  <a:pt x="27058" y="73263"/>
                </a:cubicBezTo>
                <a:close/>
                <a:moveTo>
                  <a:pt x="17647" y="79578"/>
                </a:moveTo>
                <a:cubicBezTo>
                  <a:pt x="17647" y="79578"/>
                  <a:pt x="17647" y="79578"/>
                  <a:pt x="17647" y="79578"/>
                </a:cubicBezTo>
                <a:cubicBezTo>
                  <a:pt x="17647" y="79578"/>
                  <a:pt x="18235" y="79263"/>
                  <a:pt x="18235" y="79578"/>
                </a:cubicBezTo>
                <a:cubicBezTo>
                  <a:pt x="18235" y="79578"/>
                  <a:pt x="18529" y="79894"/>
                  <a:pt x="18529" y="80210"/>
                </a:cubicBezTo>
                <a:cubicBezTo>
                  <a:pt x="18823" y="80210"/>
                  <a:pt x="19411" y="80842"/>
                  <a:pt x="19705" y="80842"/>
                </a:cubicBezTo>
                <a:cubicBezTo>
                  <a:pt x="20000" y="80842"/>
                  <a:pt x="20882" y="80842"/>
                  <a:pt x="20882" y="80842"/>
                </a:cubicBezTo>
                <a:cubicBezTo>
                  <a:pt x="21764" y="81789"/>
                  <a:pt x="21764" y="81789"/>
                  <a:pt x="21764" y="81789"/>
                </a:cubicBezTo>
                <a:cubicBezTo>
                  <a:pt x="21764" y="81789"/>
                  <a:pt x="22647" y="82105"/>
                  <a:pt x="22647" y="82421"/>
                </a:cubicBezTo>
                <a:cubicBezTo>
                  <a:pt x="22647" y="82421"/>
                  <a:pt x="21176" y="83368"/>
                  <a:pt x="21176" y="83368"/>
                </a:cubicBezTo>
                <a:cubicBezTo>
                  <a:pt x="20882" y="83684"/>
                  <a:pt x="20882" y="83684"/>
                  <a:pt x="20882" y="83684"/>
                </a:cubicBezTo>
                <a:cubicBezTo>
                  <a:pt x="20882" y="83684"/>
                  <a:pt x="20882" y="84315"/>
                  <a:pt x="20294" y="84000"/>
                </a:cubicBezTo>
                <a:cubicBezTo>
                  <a:pt x="20000" y="84000"/>
                  <a:pt x="19705" y="84000"/>
                  <a:pt x="19411" y="83684"/>
                </a:cubicBezTo>
                <a:cubicBezTo>
                  <a:pt x="19411" y="83368"/>
                  <a:pt x="19411" y="83368"/>
                  <a:pt x="19117" y="83052"/>
                </a:cubicBezTo>
                <a:cubicBezTo>
                  <a:pt x="18529" y="82736"/>
                  <a:pt x="17352" y="81789"/>
                  <a:pt x="17352" y="81789"/>
                </a:cubicBezTo>
                <a:cubicBezTo>
                  <a:pt x="17352" y="80842"/>
                  <a:pt x="17352" y="80842"/>
                  <a:pt x="17352" y="80842"/>
                </a:cubicBezTo>
                <a:cubicBezTo>
                  <a:pt x="17352" y="80210"/>
                  <a:pt x="17352" y="80210"/>
                  <a:pt x="17352" y="80210"/>
                </a:cubicBezTo>
                <a:cubicBezTo>
                  <a:pt x="17647" y="79578"/>
                  <a:pt x="17647" y="79578"/>
                  <a:pt x="17647" y="79578"/>
                </a:cubicBezTo>
                <a:close/>
                <a:moveTo>
                  <a:pt x="14117" y="73894"/>
                </a:moveTo>
                <a:cubicBezTo>
                  <a:pt x="14117" y="73894"/>
                  <a:pt x="14117" y="73894"/>
                  <a:pt x="14117" y="73894"/>
                </a:cubicBezTo>
                <a:cubicBezTo>
                  <a:pt x="13235" y="72631"/>
                  <a:pt x="13235" y="72631"/>
                  <a:pt x="13235" y="72631"/>
                </a:cubicBezTo>
                <a:cubicBezTo>
                  <a:pt x="12647" y="73894"/>
                  <a:pt x="12647" y="73894"/>
                  <a:pt x="12647" y="73894"/>
                </a:cubicBezTo>
                <a:cubicBezTo>
                  <a:pt x="12352" y="75157"/>
                  <a:pt x="12352" y="75157"/>
                  <a:pt x="12352" y="75157"/>
                </a:cubicBezTo>
                <a:cubicBezTo>
                  <a:pt x="13235" y="75789"/>
                  <a:pt x="13235" y="75789"/>
                  <a:pt x="13235" y="75789"/>
                </a:cubicBezTo>
                <a:cubicBezTo>
                  <a:pt x="13529" y="75789"/>
                  <a:pt x="13529" y="75789"/>
                  <a:pt x="13529" y="75789"/>
                </a:cubicBezTo>
                <a:cubicBezTo>
                  <a:pt x="14117" y="74842"/>
                  <a:pt x="14117" y="74842"/>
                  <a:pt x="14117" y="74842"/>
                </a:cubicBezTo>
                <a:cubicBezTo>
                  <a:pt x="14705" y="75789"/>
                  <a:pt x="14705" y="75789"/>
                  <a:pt x="14705" y="75789"/>
                </a:cubicBezTo>
                <a:cubicBezTo>
                  <a:pt x="15294" y="77052"/>
                  <a:pt x="15294" y="77052"/>
                  <a:pt x="15294" y="77052"/>
                </a:cubicBezTo>
                <a:cubicBezTo>
                  <a:pt x="15294" y="77052"/>
                  <a:pt x="15882" y="76421"/>
                  <a:pt x="16176" y="76105"/>
                </a:cubicBezTo>
                <a:cubicBezTo>
                  <a:pt x="16470" y="76105"/>
                  <a:pt x="17647" y="77052"/>
                  <a:pt x="17647" y="77052"/>
                </a:cubicBezTo>
                <a:cubicBezTo>
                  <a:pt x="17647" y="77052"/>
                  <a:pt x="18823" y="76421"/>
                  <a:pt x="19117" y="76421"/>
                </a:cubicBezTo>
                <a:cubicBezTo>
                  <a:pt x="19411" y="76421"/>
                  <a:pt x="18529" y="75473"/>
                  <a:pt x="18529" y="75473"/>
                </a:cubicBezTo>
                <a:cubicBezTo>
                  <a:pt x="17647" y="74526"/>
                  <a:pt x="17647" y="74526"/>
                  <a:pt x="17647" y="74526"/>
                </a:cubicBezTo>
                <a:cubicBezTo>
                  <a:pt x="17058" y="73894"/>
                  <a:pt x="17058" y="73894"/>
                  <a:pt x="17058" y="73894"/>
                </a:cubicBezTo>
                <a:cubicBezTo>
                  <a:pt x="15882" y="73263"/>
                  <a:pt x="15882" y="73263"/>
                  <a:pt x="15882" y="73263"/>
                </a:cubicBezTo>
                <a:cubicBezTo>
                  <a:pt x="15882" y="72947"/>
                  <a:pt x="15882" y="72947"/>
                  <a:pt x="15882" y="72947"/>
                </a:cubicBezTo>
                <a:cubicBezTo>
                  <a:pt x="16176" y="72315"/>
                  <a:pt x="16176" y="72315"/>
                  <a:pt x="16176" y="72315"/>
                </a:cubicBezTo>
                <a:cubicBezTo>
                  <a:pt x="16176" y="72315"/>
                  <a:pt x="16176" y="72947"/>
                  <a:pt x="16764" y="72631"/>
                </a:cubicBezTo>
                <a:cubicBezTo>
                  <a:pt x="17352" y="72631"/>
                  <a:pt x="17352" y="72631"/>
                  <a:pt x="17352" y="72315"/>
                </a:cubicBezTo>
                <a:cubicBezTo>
                  <a:pt x="17647" y="72315"/>
                  <a:pt x="17352" y="72000"/>
                  <a:pt x="17352" y="72000"/>
                </a:cubicBezTo>
                <a:cubicBezTo>
                  <a:pt x="16470" y="71368"/>
                  <a:pt x="16470" y="71368"/>
                  <a:pt x="16470" y="71368"/>
                </a:cubicBezTo>
                <a:cubicBezTo>
                  <a:pt x="16764" y="70421"/>
                  <a:pt x="16764" y="70421"/>
                  <a:pt x="16764" y="70421"/>
                </a:cubicBezTo>
                <a:cubicBezTo>
                  <a:pt x="15882" y="69789"/>
                  <a:pt x="15882" y="69789"/>
                  <a:pt x="15882" y="69789"/>
                </a:cubicBezTo>
                <a:cubicBezTo>
                  <a:pt x="15588" y="70736"/>
                  <a:pt x="15588" y="70736"/>
                  <a:pt x="15588" y="70736"/>
                </a:cubicBezTo>
                <a:cubicBezTo>
                  <a:pt x="14705" y="70421"/>
                  <a:pt x="14705" y="70421"/>
                  <a:pt x="14705" y="70421"/>
                </a:cubicBezTo>
                <a:cubicBezTo>
                  <a:pt x="14705" y="70421"/>
                  <a:pt x="14411" y="71052"/>
                  <a:pt x="14411" y="71052"/>
                </a:cubicBezTo>
                <a:cubicBezTo>
                  <a:pt x="14411" y="71368"/>
                  <a:pt x="14705" y="72315"/>
                  <a:pt x="14705" y="72315"/>
                </a:cubicBezTo>
                <a:cubicBezTo>
                  <a:pt x="14117" y="73894"/>
                  <a:pt x="14117" y="73894"/>
                  <a:pt x="14117" y="73894"/>
                </a:cubicBezTo>
                <a:close/>
                <a:moveTo>
                  <a:pt x="3235" y="50842"/>
                </a:moveTo>
                <a:cubicBezTo>
                  <a:pt x="3235" y="50842"/>
                  <a:pt x="3235" y="50842"/>
                  <a:pt x="3235" y="50842"/>
                </a:cubicBezTo>
                <a:cubicBezTo>
                  <a:pt x="2647" y="50842"/>
                  <a:pt x="2647" y="50842"/>
                  <a:pt x="2647" y="50842"/>
                </a:cubicBezTo>
                <a:cubicBezTo>
                  <a:pt x="2647" y="50842"/>
                  <a:pt x="2647" y="51157"/>
                  <a:pt x="2941" y="51473"/>
                </a:cubicBezTo>
                <a:cubicBezTo>
                  <a:pt x="3235" y="51789"/>
                  <a:pt x="3823" y="53684"/>
                  <a:pt x="3823" y="53684"/>
                </a:cubicBezTo>
                <a:cubicBezTo>
                  <a:pt x="4411" y="54000"/>
                  <a:pt x="4411" y="54000"/>
                  <a:pt x="4411" y="54000"/>
                </a:cubicBezTo>
                <a:cubicBezTo>
                  <a:pt x="5588" y="54631"/>
                  <a:pt x="5588" y="54631"/>
                  <a:pt x="5588" y="54631"/>
                </a:cubicBezTo>
                <a:cubicBezTo>
                  <a:pt x="6470" y="55578"/>
                  <a:pt x="6470" y="55578"/>
                  <a:pt x="6470" y="55578"/>
                </a:cubicBezTo>
                <a:cubicBezTo>
                  <a:pt x="6470" y="55578"/>
                  <a:pt x="7058" y="56526"/>
                  <a:pt x="6176" y="56210"/>
                </a:cubicBezTo>
                <a:cubicBezTo>
                  <a:pt x="5294" y="55894"/>
                  <a:pt x="4411" y="55263"/>
                  <a:pt x="4117" y="54947"/>
                </a:cubicBezTo>
                <a:cubicBezTo>
                  <a:pt x="3529" y="54947"/>
                  <a:pt x="2941" y="54631"/>
                  <a:pt x="2941" y="54631"/>
                </a:cubicBezTo>
                <a:cubicBezTo>
                  <a:pt x="2941" y="54631"/>
                  <a:pt x="2647" y="53052"/>
                  <a:pt x="2647" y="52736"/>
                </a:cubicBezTo>
                <a:cubicBezTo>
                  <a:pt x="2352" y="52736"/>
                  <a:pt x="1764" y="52421"/>
                  <a:pt x="1764" y="52421"/>
                </a:cubicBezTo>
                <a:cubicBezTo>
                  <a:pt x="0" y="51473"/>
                  <a:pt x="0" y="51473"/>
                  <a:pt x="0" y="51473"/>
                </a:cubicBezTo>
                <a:cubicBezTo>
                  <a:pt x="0" y="51473"/>
                  <a:pt x="0" y="50210"/>
                  <a:pt x="294" y="49894"/>
                </a:cubicBezTo>
                <a:cubicBezTo>
                  <a:pt x="294" y="49894"/>
                  <a:pt x="294" y="49263"/>
                  <a:pt x="882" y="49263"/>
                </a:cubicBezTo>
                <a:cubicBezTo>
                  <a:pt x="1176" y="48947"/>
                  <a:pt x="2058" y="48947"/>
                  <a:pt x="2058" y="48947"/>
                </a:cubicBezTo>
                <a:cubicBezTo>
                  <a:pt x="2058" y="48947"/>
                  <a:pt x="2058" y="48000"/>
                  <a:pt x="2352" y="48315"/>
                </a:cubicBezTo>
                <a:cubicBezTo>
                  <a:pt x="2647" y="48631"/>
                  <a:pt x="3235" y="49578"/>
                  <a:pt x="3235" y="49578"/>
                </a:cubicBezTo>
                <a:lnTo>
                  <a:pt x="3235" y="50842"/>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21" name="Shape 2056">
            <a:extLst>
              <a:ext uri="{FF2B5EF4-FFF2-40B4-BE49-F238E27FC236}">
                <a16:creationId xmlns:a16="http://schemas.microsoft.com/office/drawing/2014/main" id="{6C5AE1C2-C6F2-21C5-ABA4-B1AC332D8E89}"/>
              </a:ext>
            </a:extLst>
          </p:cNvPr>
          <p:cNvSpPr/>
          <p:nvPr/>
        </p:nvSpPr>
        <p:spPr>
          <a:xfrm>
            <a:off x="9852140" y="5300902"/>
            <a:ext cx="2873407" cy="1498314"/>
          </a:xfrm>
          <a:custGeom>
            <a:avLst/>
            <a:gdLst/>
            <a:ahLst/>
            <a:cxnLst/>
            <a:rect l="0" t="0" r="0" b="0"/>
            <a:pathLst>
              <a:path w="120000" h="120000" extrusionOk="0">
                <a:moveTo>
                  <a:pt x="109874" y="22482"/>
                </a:moveTo>
                <a:cubicBezTo>
                  <a:pt x="108362" y="23606"/>
                  <a:pt x="108362" y="23606"/>
                  <a:pt x="108362" y="23606"/>
                </a:cubicBezTo>
                <a:cubicBezTo>
                  <a:pt x="108362" y="24168"/>
                  <a:pt x="108362" y="24168"/>
                  <a:pt x="108362" y="24168"/>
                </a:cubicBezTo>
                <a:cubicBezTo>
                  <a:pt x="109269" y="26135"/>
                  <a:pt x="109269" y="26135"/>
                  <a:pt x="109269" y="26135"/>
                </a:cubicBezTo>
                <a:cubicBezTo>
                  <a:pt x="110176" y="26697"/>
                  <a:pt x="110176" y="26697"/>
                  <a:pt x="110176" y="26697"/>
                </a:cubicBezTo>
                <a:cubicBezTo>
                  <a:pt x="110780" y="29508"/>
                  <a:pt x="110780" y="29508"/>
                  <a:pt x="110780" y="29508"/>
                </a:cubicBezTo>
                <a:cubicBezTo>
                  <a:pt x="112141" y="32599"/>
                  <a:pt x="112141" y="32599"/>
                  <a:pt x="112141" y="32599"/>
                </a:cubicBezTo>
                <a:cubicBezTo>
                  <a:pt x="113047" y="36252"/>
                  <a:pt x="113047" y="36252"/>
                  <a:pt x="113047" y="36252"/>
                </a:cubicBezTo>
                <a:cubicBezTo>
                  <a:pt x="114256" y="36533"/>
                  <a:pt x="114256" y="36533"/>
                  <a:pt x="114256" y="36533"/>
                </a:cubicBezTo>
                <a:cubicBezTo>
                  <a:pt x="114559" y="37939"/>
                  <a:pt x="114256" y="35971"/>
                  <a:pt x="114256" y="38220"/>
                </a:cubicBezTo>
                <a:cubicBezTo>
                  <a:pt x="113954" y="41592"/>
                  <a:pt x="113803" y="39344"/>
                  <a:pt x="114256" y="43278"/>
                </a:cubicBezTo>
                <a:cubicBezTo>
                  <a:pt x="114256" y="44402"/>
                  <a:pt x="116523" y="43840"/>
                  <a:pt x="116675" y="43840"/>
                </a:cubicBezTo>
                <a:cubicBezTo>
                  <a:pt x="116523" y="44121"/>
                  <a:pt x="117430" y="44964"/>
                  <a:pt x="117128" y="46370"/>
                </a:cubicBezTo>
                <a:cubicBezTo>
                  <a:pt x="116826" y="47494"/>
                  <a:pt x="118337" y="46932"/>
                  <a:pt x="117884" y="48618"/>
                </a:cubicBezTo>
                <a:cubicBezTo>
                  <a:pt x="117732" y="49180"/>
                  <a:pt x="118942" y="48618"/>
                  <a:pt x="119546" y="49180"/>
                </a:cubicBezTo>
                <a:cubicBezTo>
                  <a:pt x="120000" y="49461"/>
                  <a:pt x="120000" y="50866"/>
                  <a:pt x="119848" y="51147"/>
                </a:cubicBezTo>
                <a:cubicBezTo>
                  <a:pt x="119546" y="51990"/>
                  <a:pt x="119395" y="51428"/>
                  <a:pt x="118790" y="52552"/>
                </a:cubicBezTo>
                <a:cubicBezTo>
                  <a:pt x="117884" y="53676"/>
                  <a:pt x="118337" y="54519"/>
                  <a:pt x="118337" y="54800"/>
                </a:cubicBezTo>
                <a:cubicBezTo>
                  <a:pt x="118186" y="55644"/>
                  <a:pt x="117884" y="55925"/>
                  <a:pt x="117732" y="56206"/>
                </a:cubicBezTo>
                <a:cubicBezTo>
                  <a:pt x="116675" y="55081"/>
                  <a:pt x="116675" y="55081"/>
                  <a:pt x="116675" y="55081"/>
                </a:cubicBezTo>
                <a:cubicBezTo>
                  <a:pt x="116372" y="52833"/>
                  <a:pt x="116372" y="52833"/>
                  <a:pt x="116372" y="52833"/>
                </a:cubicBezTo>
                <a:cubicBezTo>
                  <a:pt x="115012" y="52833"/>
                  <a:pt x="115012" y="52833"/>
                  <a:pt x="115012" y="52833"/>
                </a:cubicBezTo>
                <a:cubicBezTo>
                  <a:pt x="114408" y="55081"/>
                  <a:pt x="114408" y="55081"/>
                  <a:pt x="114408" y="55081"/>
                </a:cubicBezTo>
                <a:cubicBezTo>
                  <a:pt x="111385" y="55644"/>
                  <a:pt x="111385" y="55644"/>
                  <a:pt x="111385" y="55644"/>
                </a:cubicBezTo>
                <a:cubicBezTo>
                  <a:pt x="110327" y="57049"/>
                  <a:pt x="109722" y="54519"/>
                  <a:pt x="109118" y="56768"/>
                </a:cubicBezTo>
                <a:cubicBezTo>
                  <a:pt x="107758" y="57049"/>
                  <a:pt x="108967" y="57611"/>
                  <a:pt x="107607" y="57330"/>
                </a:cubicBezTo>
                <a:cubicBezTo>
                  <a:pt x="107304" y="57330"/>
                  <a:pt x="107455" y="60702"/>
                  <a:pt x="106700" y="61545"/>
                </a:cubicBezTo>
                <a:cubicBezTo>
                  <a:pt x="106246" y="61826"/>
                  <a:pt x="106246" y="62388"/>
                  <a:pt x="105642" y="62388"/>
                </a:cubicBezTo>
                <a:cubicBezTo>
                  <a:pt x="104735" y="62107"/>
                  <a:pt x="105340" y="60983"/>
                  <a:pt x="105188" y="60983"/>
                </a:cubicBezTo>
                <a:cubicBezTo>
                  <a:pt x="104282" y="60702"/>
                  <a:pt x="104282" y="60702"/>
                  <a:pt x="104282" y="60702"/>
                </a:cubicBezTo>
                <a:cubicBezTo>
                  <a:pt x="103526" y="64074"/>
                  <a:pt x="103526" y="64074"/>
                  <a:pt x="103526" y="64074"/>
                </a:cubicBezTo>
                <a:cubicBezTo>
                  <a:pt x="101259" y="65761"/>
                  <a:pt x="101259" y="65761"/>
                  <a:pt x="101259" y="65761"/>
                </a:cubicBezTo>
                <a:cubicBezTo>
                  <a:pt x="99596" y="67447"/>
                  <a:pt x="99596" y="67447"/>
                  <a:pt x="99596" y="67447"/>
                </a:cubicBezTo>
                <a:cubicBezTo>
                  <a:pt x="96423" y="69133"/>
                  <a:pt x="96423" y="69133"/>
                  <a:pt x="96423" y="69133"/>
                </a:cubicBezTo>
                <a:cubicBezTo>
                  <a:pt x="94760" y="71943"/>
                  <a:pt x="94760" y="71943"/>
                  <a:pt x="94760" y="71943"/>
                </a:cubicBezTo>
                <a:cubicBezTo>
                  <a:pt x="92191" y="73348"/>
                  <a:pt x="94458" y="73348"/>
                  <a:pt x="92040" y="77564"/>
                </a:cubicBezTo>
                <a:cubicBezTo>
                  <a:pt x="90377" y="80655"/>
                  <a:pt x="87657" y="81498"/>
                  <a:pt x="85239" y="82903"/>
                </a:cubicBezTo>
                <a:cubicBezTo>
                  <a:pt x="83274" y="80936"/>
                  <a:pt x="83274" y="80936"/>
                  <a:pt x="83274" y="80936"/>
                </a:cubicBezTo>
                <a:cubicBezTo>
                  <a:pt x="83274" y="80936"/>
                  <a:pt x="82367" y="81498"/>
                  <a:pt x="81914" y="81498"/>
                </a:cubicBezTo>
                <a:cubicBezTo>
                  <a:pt x="81460" y="81779"/>
                  <a:pt x="79949" y="84871"/>
                  <a:pt x="79949" y="84871"/>
                </a:cubicBezTo>
                <a:cubicBezTo>
                  <a:pt x="77984" y="88243"/>
                  <a:pt x="77984" y="88243"/>
                  <a:pt x="77984" y="88243"/>
                </a:cubicBezTo>
                <a:cubicBezTo>
                  <a:pt x="77229" y="89086"/>
                  <a:pt x="76322" y="89929"/>
                  <a:pt x="75264" y="89929"/>
                </a:cubicBezTo>
                <a:cubicBezTo>
                  <a:pt x="73904" y="88243"/>
                  <a:pt x="73904" y="88243"/>
                  <a:pt x="73904" y="88243"/>
                </a:cubicBezTo>
                <a:cubicBezTo>
                  <a:pt x="72544" y="88243"/>
                  <a:pt x="71939" y="89648"/>
                  <a:pt x="72695" y="91615"/>
                </a:cubicBezTo>
                <a:cubicBezTo>
                  <a:pt x="72997" y="92459"/>
                  <a:pt x="72695" y="93021"/>
                  <a:pt x="72846" y="93864"/>
                </a:cubicBezTo>
                <a:cubicBezTo>
                  <a:pt x="72846" y="95269"/>
                  <a:pt x="74206" y="95831"/>
                  <a:pt x="74055" y="96955"/>
                </a:cubicBezTo>
                <a:cubicBezTo>
                  <a:pt x="73904" y="97517"/>
                  <a:pt x="73148" y="97517"/>
                  <a:pt x="72544" y="98360"/>
                </a:cubicBezTo>
                <a:cubicBezTo>
                  <a:pt x="72090" y="98922"/>
                  <a:pt x="72997" y="102014"/>
                  <a:pt x="72695" y="102014"/>
                </a:cubicBezTo>
                <a:cubicBezTo>
                  <a:pt x="72695" y="102014"/>
                  <a:pt x="71939" y="105386"/>
                  <a:pt x="71335" y="104824"/>
                </a:cubicBezTo>
                <a:cubicBezTo>
                  <a:pt x="71032" y="104262"/>
                  <a:pt x="70579" y="103419"/>
                  <a:pt x="70277" y="102295"/>
                </a:cubicBezTo>
                <a:cubicBezTo>
                  <a:pt x="69974" y="101451"/>
                  <a:pt x="68916" y="100608"/>
                  <a:pt x="68765" y="99484"/>
                </a:cubicBezTo>
                <a:cubicBezTo>
                  <a:pt x="68312" y="98360"/>
                  <a:pt x="70277" y="93864"/>
                  <a:pt x="70125" y="93583"/>
                </a:cubicBezTo>
                <a:cubicBezTo>
                  <a:pt x="70277" y="92740"/>
                  <a:pt x="70277" y="92740"/>
                  <a:pt x="69974" y="91053"/>
                </a:cubicBezTo>
                <a:cubicBezTo>
                  <a:pt x="69974" y="90210"/>
                  <a:pt x="68614" y="89929"/>
                  <a:pt x="68312" y="89086"/>
                </a:cubicBezTo>
                <a:cubicBezTo>
                  <a:pt x="67405" y="92177"/>
                  <a:pt x="67405" y="92177"/>
                  <a:pt x="67405" y="92177"/>
                </a:cubicBezTo>
                <a:cubicBezTo>
                  <a:pt x="66196" y="93583"/>
                  <a:pt x="66196" y="93583"/>
                  <a:pt x="66196" y="93583"/>
                </a:cubicBezTo>
                <a:cubicBezTo>
                  <a:pt x="64987" y="93864"/>
                  <a:pt x="66952" y="96393"/>
                  <a:pt x="66045" y="96112"/>
                </a:cubicBezTo>
                <a:cubicBezTo>
                  <a:pt x="65894" y="95831"/>
                  <a:pt x="64836" y="97517"/>
                  <a:pt x="63929" y="96674"/>
                </a:cubicBezTo>
                <a:cubicBezTo>
                  <a:pt x="62871" y="95550"/>
                  <a:pt x="61511" y="95269"/>
                  <a:pt x="61057" y="95269"/>
                </a:cubicBezTo>
                <a:cubicBezTo>
                  <a:pt x="59697" y="96393"/>
                  <a:pt x="59697" y="96393"/>
                  <a:pt x="59697" y="96393"/>
                </a:cubicBezTo>
                <a:cubicBezTo>
                  <a:pt x="59244" y="97798"/>
                  <a:pt x="59093" y="99484"/>
                  <a:pt x="58790" y="100327"/>
                </a:cubicBezTo>
                <a:cubicBezTo>
                  <a:pt x="57581" y="103419"/>
                  <a:pt x="57581" y="103419"/>
                  <a:pt x="57581" y="103419"/>
                </a:cubicBezTo>
                <a:cubicBezTo>
                  <a:pt x="55919" y="104543"/>
                  <a:pt x="57279" y="105386"/>
                  <a:pt x="56523" y="105948"/>
                </a:cubicBezTo>
                <a:cubicBezTo>
                  <a:pt x="56221" y="106229"/>
                  <a:pt x="55768" y="108196"/>
                  <a:pt x="54710" y="108758"/>
                </a:cubicBezTo>
                <a:cubicBezTo>
                  <a:pt x="54105" y="109039"/>
                  <a:pt x="53198" y="110444"/>
                  <a:pt x="52443" y="110444"/>
                </a:cubicBezTo>
                <a:cubicBezTo>
                  <a:pt x="52141" y="110444"/>
                  <a:pt x="50478" y="112693"/>
                  <a:pt x="50327" y="113255"/>
                </a:cubicBezTo>
                <a:cubicBezTo>
                  <a:pt x="49118" y="112693"/>
                  <a:pt x="45793" y="111007"/>
                  <a:pt x="45491" y="108758"/>
                </a:cubicBezTo>
                <a:cubicBezTo>
                  <a:pt x="45188" y="106791"/>
                  <a:pt x="44130" y="109601"/>
                  <a:pt x="43224" y="107634"/>
                </a:cubicBezTo>
                <a:cubicBezTo>
                  <a:pt x="40957" y="106229"/>
                  <a:pt x="40957" y="106229"/>
                  <a:pt x="40957" y="106229"/>
                </a:cubicBezTo>
                <a:cubicBezTo>
                  <a:pt x="39445" y="106229"/>
                  <a:pt x="39445" y="106229"/>
                  <a:pt x="39445" y="106229"/>
                </a:cubicBezTo>
                <a:cubicBezTo>
                  <a:pt x="38841" y="106229"/>
                  <a:pt x="36120" y="106791"/>
                  <a:pt x="35516" y="107353"/>
                </a:cubicBezTo>
                <a:cubicBezTo>
                  <a:pt x="35969" y="110444"/>
                  <a:pt x="35818" y="108196"/>
                  <a:pt x="35818" y="111850"/>
                </a:cubicBezTo>
                <a:cubicBezTo>
                  <a:pt x="34911" y="112131"/>
                  <a:pt x="35969" y="115784"/>
                  <a:pt x="35214" y="116908"/>
                </a:cubicBezTo>
                <a:cubicBezTo>
                  <a:pt x="32644" y="118032"/>
                  <a:pt x="32644" y="118032"/>
                  <a:pt x="32644" y="118032"/>
                </a:cubicBezTo>
                <a:cubicBezTo>
                  <a:pt x="31133" y="119718"/>
                  <a:pt x="31133" y="119718"/>
                  <a:pt x="31133" y="119718"/>
                </a:cubicBezTo>
                <a:cubicBezTo>
                  <a:pt x="28413" y="119718"/>
                  <a:pt x="28413" y="119718"/>
                  <a:pt x="28413" y="119718"/>
                </a:cubicBezTo>
                <a:cubicBezTo>
                  <a:pt x="28413" y="120000"/>
                  <a:pt x="27052" y="118313"/>
                  <a:pt x="26901" y="117189"/>
                </a:cubicBezTo>
                <a:cubicBezTo>
                  <a:pt x="26146" y="113536"/>
                  <a:pt x="26599" y="114098"/>
                  <a:pt x="25994" y="113536"/>
                </a:cubicBezTo>
                <a:cubicBezTo>
                  <a:pt x="24937" y="112974"/>
                  <a:pt x="24937" y="113817"/>
                  <a:pt x="24634" y="113536"/>
                </a:cubicBezTo>
                <a:cubicBezTo>
                  <a:pt x="24634" y="113255"/>
                  <a:pt x="24030" y="113536"/>
                  <a:pt x="23123" y="114941"/>
                </a:cubicBezTo>
                <a:cubicBezTo>
                  <a:pt x="22821" y="115784"/>
                  <a:pt x="22216" y="118032"/>
                  <a:pt x="21914" y="118313"/>
                </a:cubicBezTo>
                <a:cubicBezTo>
                  <a:pt x="21612" y="118875"/>
                  <a:pt x="21612" y="116908"/>
                  <a:pt x="21309" y="117189"/>
                </a:cubicBezTo>
                <a:cubicBezTo>
                  <a:pt x="20705" y="117751"/>
                  <a:pt x="20856" y="116065"/>
                  <a:pt x="19647" y="117470"/>
                </a:cubicBezTo>
                <a:cubicBezTo>
                  <a:pt x="19193" y="118032"/>
                  <a:pt x="17682" y="117189"/>
                  <a:pt x="19496" y="116065"/>
                </a:cubicBezTo>
                <a:cubicBezTo>
                  <a:pt x="19798" y="116065"/>
                  <a:pt x="22216" y="112693"/>
                  <a:pt x="22216" y="112412"/>
                </a:cubicBezTo>
                <a:cubicBezTo>
                  <a:pt x="22367" y="111850"/>
                  <a:pt x="20705" y="110444"/>
                  <a:pt x="20554" y="110444"/>
                </a:cubicBezTo>
                <a:cubicBezTo>
                  <a:pt x="20403" y="110444"/>
                  <a:pt x="19647" y="112693"/>
                  <a:pt x="18891" y="113255"/>
                </a:cubicBezTo>
                <a:cubicBezTo>
                  <a:pt x="17682" y="113817"/>
                  <a:pt x="17682" y="114098"/>
                  <a:pt x="17078" y="114379"/>
                </a:cubicBezTo>
                <a:cubicBezTo>
                  <a:pt x="16624" y="114660"/>
                  <a:pt x="16473" y="113536"/>
                  <a:pt x="16171" y="113817"/>
                </a:cubicBezTo>
                <a:cubicBezTo>
                  <a:pt x="15717" y="114098"/>
                  <a:pt x="15717" y="114660"/>
                  <a:pt x="15415" y="114660"/>
                </a:cubicBezTo>
                <a:cubicBezTo>
                  <a:pt x="14659" y="114660"/>
                  <a:pt x="15113" y="112693"/>
                  <a:pt x="15113" y="112693"/>
                </a:cubicBezTo>
                <a:cubicBezTo>
                  <a:pt x="15717" y="112131"/>
                  <a:pt x="15566" y="112693"/>
                  <a:pt x="16473" y="112131"/>
                </a:cubicBezTo>
                <a:cubicBezTo>
                  <a:pt x="16775" y="111850"/>
                  <a:pt x="17682" y="111288"/>
                  <a:pt x="17682" y="110444"/>
                </a:cubicBezTo>
                <a:cubicBezTo>
                  <a:pt x="17229" y="107353"/>
                  <a:pt x="16473" y="110163"/>
                  <a:pt x="16171" y="109039"/>
                </a:cubicBezTo>
                <a:cubicBezTo>
                  <a:pt x="15869" y="107915"/>
                  <a:pt x="15415" y="108477"/>
                  <a:pt x="15264" y="107915"/>
                </a:cubicBezTo>
                <a:cubicBezTo>
                  <a:pt x="14962" y="106510"/>
                  <a:pt x="14962" y="111850"/>
                  <a:pt x="14357" y="107915"/>
                </a:cubicBezTo>
                <a:cubicBezTo>
                  <a:pt x="14055" y="105948"/>
                  <a:pt x="14811" y="105948"/>
                  <a:pt x="13148" y="105105"/>
                </a:cubicBezTo>
                <a:cubicBezTo>
                  <a:pt x="13148" y="105105"/>
                  <a:pt x="12846" y="104824"/>
                  <a:pt x="12695" y="104824"/>
                </a:cubicBezTo>
                <a:cubicBezTo>
                  <a:pt x="12695" y="104543"/>
                  <a:pt x="12846" y="104262"/>
                  <a:pt x="12846" y="104262"/>
                </a:cubicBezTo>
                <a:cubicBezTo>
                  <a:pt x="12846" y="104262"/>
                  <a:pt x="12392" y="103419"/>
                  <a:pt x="12241" y="103419"/>
                </a:cubicBezTo>
                <a:cubicBezTo>
                  <a:pt x="12241" y="103419"/>
                  <a:pt x="11788" y="103981"/>
                  <a:pt x="11788" y="103981"/>
                </a:cubicBezTo>
                <a:cubicBezTo>
                  <a:pt x="11788" y="103981"/>
                  <a:pt x="11637" y="103981"/>
                  <a:pt x="11486" y="103981"/>
                </a:cubicBezTo>
                <a:cubicBezTo>
                  <a:pt x="11486" y="103700"/>
                  <a:pt x="11939" y="103700"/>
                  <a:pt x="12544" y="103138"/>
                </a:cubicBezTo>
                <a:cubicBezTo>
                  <a:pt x="12846" y="103138"/>
                  <a:pt x="12997" y="103981"/>
                  <a:pt x="13299" y="103981"/>
                </a:cubicBezTo>
                <a:cubicBezTo>
                  <a:pt x="13602" y="104262"/>
                  <a:pt x="14206" y="103981"/>
                  <a:pt x="14206" y="103700"/>
                </a:cubicBezTo>
                <a:cubicBezTo>
                  <a:pt x="14357" y="103419"/>
                  <a:pt x="13602" y="102576"/>
                  <a:pt x="13753" y="101170"/>
                </a:cubicBezTo>
                <a:cubicBezTo>
                  <a:pt x="13753" y="100608"/>
                  <a:pt x="14055" y="100608"/>
                  <a:pt x="13753" y="100327"/>
                </a:cubicBezTo>
                <a:cubicBezTo>
                  <a:pt x="13450" y="100046"/>
                  <a:pt x="13450" y="99765"/>
                  <a:pt x="13450" y="99765"/>
                </a:cubicBezTo>
                <a:cubicBezTo>
                  <a:pt x="11486" y="99484"/>
                  <a:pt x="11486" y="99484"/>
                  <a:pt x="11486" y="99484"/>
                </a:cubicBezTo>
                <a:cubicBezTo>
                  <a:pt x="11486" y="99484"/>
                  <a:pt x="11486" y="99484"/>
                  <a:pt x="11183" y="99203"/>
                </a:cubicBezTo>
                <a:cubicBezTo>
                  <a:pt x="10881" y="98922"/>
                  <a:pt x="10579" y="98641"/>
                  <a:pt x="10579" y="98641"/>
                </a:cubicBezTo>
                <a:cubicBezTo>
                  <a:pt x="9974" y="97798"/>
                  <a:pt x="9974" y="97798"/>
                  <a:pt x="9974" y="97798"/>
                </a:cubicBezTo>
                <a:cubicBezTo>
                  <a:pt x="9974" y="97798"/>
                  <a:pt x="9370" y="98079"/>
                  <a:pt x="9219" y="98079"/>
                </a:cubicBezTo>
                <a:cubicBezTo>
                  <a:pt x="9219" y="98079"/>
                  <a:pt x="9370" y="99203"/>
                  <a:pt x="9370" y="99203"/>
                </a:cubicBezTo>
                <a:cubicBezTo>
                  <a:pt x="9219" y="99484"/>
                  <a:pt x="9219" y="100608"/>
                  <a:pt x="8614" y="99765"/>
                </a:cubicBezTo>
                <a:cubicBezTo>
                  <a:pt x="8463" y="99484"/>
                  <a:pt x="8010" y="98641"/>
                  <a:pt x="7858" y="98641"/>
                </a:cubicBezTo>
                <a:cubicBezTo>
                  <a:pt x="7707" y="98922"/>
                  <a:pt x="7103" y="98641"/>
                  <a:pt x="7103" y="98360"/>
                </a:cubicBezTo>
                <a:cubicBezTo>
                  <a:pt x="6952" y="98079"/>
                  <a:pt x="6498" y="97798"/>
                  <a:pt x="6498" y="97798"/>
                </a:cubicBezTo>
                <a:cubicBezTo>
                  <a:pt x="6498" y="97798"/>
                  <a:pt x="6952" y="96674"/>
                  <a:pt x="6801" y="96393"/>
                </a:cubicBezTo>
                <a:cubicBezTo>
                  <a:pt x="6649" y="96393"/>
                  <a:pt x="7556" y="96955"/>
                  <a:pt x="7556" y="96955"/>
                </a:cubicBezTo>
                <a:cubicBezTo>
                  <a:pt x="7556" y="96955"/>
                  <a:pt x="7556" y="95550"/>
                  <a:pt x="7707" y="95550"/>
                </a:cubicBezTo>
                <a:cubicBezTo>
                  <a:pt x="7858" y="95269"/>
                  <a:pt x="7405" y="95269"/>
                  <a:pt x="7254" y="94988"/>
                </a:cubicBezTo>
                <a:cubicBezTo>
                  <a:pt x="7103" y="94707"/>
                  <a:pt x="6952" y="93864"/>
                  <a:pt x="6952" y="93864"/>
                </a:cubicBezTo>
                <a:cubicBezTo>
                  <a:pt x="6952" y="93864"/>
                  <a:pt x="6649" y="93583"/>
                  <a:pt x="6649" y="93302"/>
                </a:cubicBezTo>
                <a:cubicBezTo>
                  <a:pt x="6498" y="92177"/>
                  <a:pt x="6952" y="91334"/>
                  <a:pt x="7103" y="91334"/>
                </a:cubicBezTo>
                <a:cubicBezTo>
                  <a:pt x="7254" y="91615"/>
                  <a:pt x="7254" y="91615"/>
                  <a:pt x="7405" y="91615"/>
                </a:cubicBezTo>
                <a:cubicBezTo>
                  <a:pt x="7707" y="91896"/>
                  <a:pt x="7707" y="91896"/>
                  <a:pt x="7707" y="91896"/>
                </a:cubicBezTo>
                <a:cubicBezTo>
                  <a:pt x="7707" y="91896"/>
                  <a:pt x="8010" y="92740"/>
                  <a:pt x="8010" y="92740"/>
                </a:cubicBezTo>
                <a:cubicBezTo>
                  <a:pt x="8161" y="92740"/>
                  <a:pt x="8614" y="93583"/>
                  <a:pt x="8614" y="93583"/>
                </a:cubicBezTo>
                <a:cubicBezTo>
                  <a:pt x="8614" y="93583"/>
                  <a:pt x="8916" y="94707"/>
                  <a:pt x="9068" y="94988"/>
                </a:cubicBezTo>
                <a:cubicBezTo>
                  <a:pt x="9219" y="94988"/>
                  <a:pt x="9219" y="94426"/>
                  <a:pt x="9521" y="94426"/>
                </a:cubicBezTo>
                <a:cubicBezTo>
                  <a:pt x="9823" y="94707"/>
                  <a:pt x="10125" y="95269"/>
                  <a:pt x="10277" y="94988"/>
                </a:cubicBezTo>
                <a:cubicBezTo>
                  <a:pt x="10428" y="94988"/>
                  <a:pt x="10579" y="93583"/>
                  <a:pt x="10579" y="93583"/>
                </a:cubicBezTo>
                <a:cubicBezTo>
                  <a:pt x="10579" y="93583"/>
                  <a:pt x="9672" y="92459"/>
                  <a:pt x="9521" y="92459"/>
                </a:cubicBezTo>
                <a:cubicBezTo>
                  <a:pt x="9521" y="92177"/>
                  <a:pt x="9219" y="91896"/>
                  <a:pt x="9219" y="91615"/>
                </a:cubicBezTo>
                <a:cubicBezTo>
                  <a:pt x="9068" y="91615"/>
                  <a:pt x="8765" y="91334"/>
                  <a:pt x="8765" y="91334"/>
                </a:cubicBezTo>
                <a:cubicBezTo>
                  <a:pt x="8765" y="91334"/>
                  <a:pt x="8614" y="90491"/>
                  <a:pt x="8614" y="90491"/>
                </a:cubicBezTo>
                <a:cubicBezTo>
                  <a:pt x="8463" y="90210"/>
                  <a:pt x="8614" y="89648"/>
                  <a:pt x="8614" y="89648"/>
                </a:cubicBezTo>
                <a:cubicBezTo>
                  <a:pt x="8765" y="89367"/>
                  <a:pt x="9068" y="89086"/>
                  <a:pt x="9219" y="89086"/>
                </a:cubicBezTo>
                <a:cubicBezTo>
                  <a:pt x="9370" y="89086"/>
                  <a:pt x="9823" y="88805"/>
                  <a:pt x="9823" y="88805"/>
                </a:cubicBezTo>
                <a:cubicBezTo>
                  <a:pt x="9974" y="87400"/>
                  <a:pt x="9974" y="87400"/>
                  <a:pt x="9974" y="87400"/>
                </a:cubicBezTo>
                <a:cubicBezTo>
                  <a:pt x="9974" y="87400"/>
                  <a:pt x="10277" y="86276"/>
                  <a:pt x="10277" y="86276"/>
                </a:cubicBezTo>
                <a:cubicBezTo>
                  <a:pt x="10125" y="86276"/>
                  <a:pt x="9068" y="87119"/>
                  <a:pt x="9068" y="86838"/>
                </a:cubicBezTo>
                <a:cubicBezTo>
                  <a:pt x="8916" y="86838"/>
                  <a:pt x="8614" y="86838"/>
                  <a:pt x="8614" y="86557"/>
                </a:cubicBezTo>
                <a:cubicBezTo>
                  <a:pt x="8463" y="86276"/>
                  <a:pt x="8463" y="85714"/>
                  <a:pt x="8463" y="85433"/>
                </a:cubicBezTo>
                <a:cubicBezTo>
                  <a:pt x="8463" y="85152"/>
                  <a:pt x="8614" y="84590"/>
                  <a:pt x="8614" y="84590"/>
                </a:cubicBezTo>
                <a:cubicBezTo>
                  <a:pt x="8614" y="84590"/>
                  <a:pt x="8463" y="84028"/>
                  <a:pt x="8312" y="84028"/>
                </a:cubicBezTo>
                <a:cubicBezTo>
                  <a:pt x="8312" y="83747"/>
                  <a:pt x="8161" y="83185"/>
                  <a:pt x="8161" y="83185"/>
                </a:cubicBezTo>
                <a:cubicBezTo>
                  <a:pt x="8161" y="83185"/>
                  <a:pt x="7103" y="82060"/>
                  <a:pt x="7103" y="82060"/>
                </a:cubicBezTo>
                <a:cubicBezTo>
                  <a:pt x="7103" y="81779"/>
                  <a:pt x="7103" y="80936"/>
                  <a:pt x="7254" y="80936"/>
                </a:cubicBezTo>
                <a:cubicBezTo>
                  <a:pt x="7254" y="80655"/>
                  <a:pt x="7103" y="80093"/>
                  <a:pt x="7405" y="79531"/>
                </a:cubicBezTo>
                <a:cubicBezTo>
                  <a:pt x="7858" y="78969"/>
                  <a:pt x="8161" y="77283"/>
                  <a:pt x="8161" y="77283"/>
                </a:cubicBezTo>
                <a:cubicBezTo>
                  <a:pt x="8161" y="77283"/>
                  <a:pt x="7103" y="77002"/>
                  <a:pt x="7103" y="77002"/>
                </a:cubicBezTo>
                <a:cubicBezTo>
                  <a:pt x="6952" y="77002"/>
                  <a:pt x="6498" y="78126"/>
                  <a:pt x="6498" y="78126"/>
                </a:cubicBezTo>
                <a:cubicBezTo>
                  <a:pt x="6498" y="78126"/>
                  <a:pt x="5894" y="78407"/>
                  <a:pt x="5894" y="78688"/>
                </a:cubicBezTo>
                <a:cubicBezTo>
                  <a:pt x="5743" y="78688"/>
                  <a:pt x="4987" y="78969"/>
                  <a:pt x="4987" y="79250"/>
                </a:cubicBezTo>
                <a:cubicBezTo>
                  <a:pt x="4836" y="79250"/>
                  <a:pt x="4534" y="79812"/>
                  <a:pt x="4382" y="79812"/>
                </a:cubicBezTo>
                <a:cubicBezTo>
                  <a:pt x="4231" y="80093"/>
                  <a:pt x="3627" y="80655"/>
                  <a:pt x="3627" y="80655"/>
                </a:cubicBezTo>
                <a:cubicBezTo>
                  <a:pt x="3627" y="80655"/>
                  <a:pt x="3022" y="80655"/>
                  <a:pt x="3022" y="80655"/>
                </a:cubicBezTo>
                <a:cubicBezTo>
                  <a:pt x="3022" y="80374"/>
                  <a:pt x="3022" y="78407"/>
                  <a:pt x="3022" y="78407"/>
                </a:cubicBezTo>
                <a:cubicBezTo>
                  <a:pt x="3022" y="78407"/>
                  <a:pt x="3324" y="78126"/>
                  <a:pt x="3324" y="77845"/>
                </a:cubicBezTo>
                <a:cubicBezTo>
                  <a:pt x="3324" y="77845"/>
                  <a:pt x="3173" y="76721"/>
                  <a:pt x="3022" y="76440"/>
                </a:cubicBezTo>
                <a:cubicBezTo>
                  <a:pt x="3022" y="76440"/>
                  <a:pt x="3022" y="75035"/>
                  <a:pt x="3022" y="74754"/>
                </a:cubicBezTo>
                <a:cubicBezTo>
                  <a:pt x="3022" y="74192"/>
                  <a:pt x="2871" y="73348"/>
                  <a:pt x="2871" y="73348"/>
                </a:cubicBezTo>
                <a:cubicBezTo>
                  <a:pt x="2720" y="71943"/>
                  <a:pt x="2720" y="71943"/>
                  <a:pt x="2720" y="71943"/>
                </a:cubicBezTo>
                <a:cubicBezTo>
                  <a:pt x="2871" y="70819"/>
                  <a:pt x="2871" y="70819"/>
                  <a:pt x="2871" y="70819"/>
                </a:cubicBezTo>
                <a:cubicBezTo>
                  <a:pt x="3022" y="70257"/>
                  <a:pt x="3022" y="70257"/>
                  <a:pt x="3022" y="70257"/>
                </a:cubicBezTo>
                <a:cubicBezTo>
                  <a:pt x="3022" y="70257"/>
                  <a:pt x="3324" y="69133"/>
                  <a:pt x="3324" y="69133"/>
                </a:cubicBezTo>
                <a:cubicBezTo>
                  <a:pt x="3324" y="68852"/>
                  <a:pt x="3627" y="67728"/>
                  <a:pt x="3627" y="67728"/>
                </a:cubicBezTo>
                <a:cubicBezTo>
                  <a:pt x="3778" y="67447"/>
                  <a:pt x="4685" y="65761"/>
                  <a:pt x="4685" y="65761"/>
                </a:cubicBezTo>
                <a:cubicBezTo>
                  <a:pt x="5138" y="64637"/>
                  <a:pt x="5138" y="64637"/>
                  <a:pt x="5138" y="64637"/>
                </a:cubicBezTo>
                <a:cubicBezTo>
                  <a:pt x="5138" y="64637"/>
                  <a:pt x="5743" y="64637"/>
                  <a:pt x="5894" y="64637"/>
                </a:cubicBezTo>
                <a:cubicBezTo>
                  <a:pt x="5894" y="64637"/>
                  <a:pt x="6498" y="63793"/>
                  <a:pt x="6498" y="63793"/>
                </a:cubicBezTo>
                <a:cubicBezTo>
                  <a:pt x="6649" y="63231"/>
                  <a:pt x="6649" y="63231"/>
                  <a:pt x="6649" y="63231"/>
                </a:cubicBezTo>
                <a:cubicBezTo>
                  <a:pt x="7103" y="63231"/>
                  <a:pt x="7103" y="63231"/>
                  <a:pt x="7103" y="63231"/>
                </a:cubicBezTo>
                <a:cubicBezTo>
                  <a:pt x="7103" y="63231"/>
                  <a:pt x="7405" y="62669"/>
                  <a:pt x="7556" y="62669"/>
                </a:cubicBezTo>
                <a:cubicBezTo>
                  <a:pt x="7556" y="62669"/>
                  <a:pt x="7858" y="62669"/>
                  <a:pt x="8161" y="62669"/>
                </a:cubicBezTo>
                <a:cubicBezTo>
                  <a:pt x="8463" y="62669"/>
                  <a:pt x="8614" y="62388"/>
                  <a:pt x="8765" y="62388"/>
                </a:cubicBezTo>
                <a:cubicBezTo>
                  <a:pt x="8765" y="62669"/>
                  <a:pt x="9370" y="63793"/>
                  <a:pt x="9370" y="63793"/>
                </a:cubicBezTo>
                <a:cubicBezTo>
                  <a:pt x="11183" y="63231"/>
                  <a:pt x="11183" y="63231"/>
                  <a:pt x="11183" y="63231"/>
                </a:cubicBezTo>
                <a:cubicBezTo>
                  <a:pt x="11939" y="62669"/>
                  <a:pt x="11939" y="62669"/>
                  <a:pt x="11939" y="62669"/>
                </a:cubicBezTo>
                <a:cubicBezTo>
                  <a:pt x="11939" y="62669"/>
                  <a:pt x="11939" y="61826"/>
                  <a:pt x="11939" y="61826"/>
                </a:cubicBezTo>
                <a:cubicBezTo>
                  <a:pt x="11788" y="61545"/>
                  <a:pt x="11032" y="61264"/>
                  <a:pt x="11032" y="61264"/>
                </a:cubicBezTo>
                <a:cubicBezTo>
                  <a:pt x="11032" y="61264"/>
                  <a:pt x="10881" y="61264"/>
                  <a:pt x="11032" y="61264"/>
                </a:cubicBezTo>
                <a:cubicBezTo>
                  <a:pt x="11032" y="60983"/>
                  <a:pt x="11335" y="59859"/>
                  <a:pt x="11335" y="59859"/>
                </a:cubicBezTo>
                <a:cubicBezTo>
                  <a:pt x="11486" y="59859"/>
                  <a:pt x="11637" y="59859"/>
                  <a:pt x="11939" y="59859"/>
                </a:cubicBezTo>
                <a:cubicBezTo>
                  <a:pt x="12241" y="59859"/>
                  <a:pt x="12846" y="59859"/>
                  <a:pt x="12846" y="59859"/>
                </a:cubicBezTo>
                <a:cubicBezTo>
                  <a:pt x="12846" y="59859"/>
                  <a:pt x="13148" y="60421"/>
                  <a:pt x="12846" y="60702"/>
                </a:cubicBezTo>
                <a:cubicBezTo>
                  <a:pt x="12695" y="60983"/>
                  <a:pt x="12544" y="60983"/>
                  <a:pt x="12544" y="61264"/>
                </a:cubicBezTo>
                <a:cubicBezTo>
                  <a:pt x="12544" y="61264"/>
                  <a:pt x="12544" y="61826"/>
                  <a:pt x="12695" y="61826"/>
                </a:cubicBezTo>
                <a:cubicBezTo>
                  <a:pt x="12695" y="61826"/>
                  <a:pt x="13450" y="61545"/>
                  <a:pt x="13450" y="61545"/>
                </a:cubicBezTo>
                <a:cubicBezTo>
                  <a:pt x="13450" y="61545"/>
                  <a:pt x="13602" y="60983"/>
                  <a:pt x="13904" y="60983"/>
                </a:cubicBezTo>
                <a:cubicBezTo>
                  <a:pt x="14055" y="60702"/>
                  <a:pt x="14508" y="60421"/>
                  <a:pt x="14508" y="60421"/>
                </a:cubicBezTo>
                <a:cubicBezTo>
                  <a:pt x="16020" y="60140"/>
                  <a:pt x="16020" y="60140"/>
                  <a:pt x="16020" y="60140"/>
                </a:cubicBezTo>
                <a:cubicBezTo>
                  <a:pt x="17078" y="59578"/>
                  <a:pt x="17078" y="59578"/>
                  <a:pt x="17078" y="59578"/>
                </a:cubicBezTo>
                <a:cubicBezTo>
                  <a:pt x="17078" y="59578"/>
                  <a:pt x="18287" y="58173"/>
                  <a:pt x="18589" y="58173"/>
                </a:cubicBezTo>
                <a:cubicBezTo>
                  <a:pt x="19042" y="58454"/>
                  <a:pt x="19345" y="58454"/>
                  <a:pt x="19496" y="58173"/>
                </a:cubicBezTo>
                <a:cubicBezTo>
                  <a:pt x="19647" y="57892"/>
                  <a:pt x="19949" y="57049"/>
                  <a:pt x="19949" y="57049"/>
                </a:cubicBezTo>
                <a:cubicBezTo>
                  <a:pt x="19647" y="56768"/>
                  <a:pt x="19647" y="56768"/>
                  <a:pt x="19647" y="56768"/>
                </a:cubicBezTo>
                <a:cubicBezTo>
                  <a:pt x="18891" y="56768"/>
                  <a:pt x="18891" y="56768"/>
                  <a:pt x="18891" y="56768"/>
                </a:cubicBezTo>
                <a:cubicBezTo>
                  <a:pt x="18891" y="56768"/>
                  <a:pt x="18136" y="57049"/>
                  <a:pt x="18136" y="57049"/>
                </a:cubicBezTo>
                <a:cubicBezTo>
                  <a:pt x="17984" y="56768"/>
                  <a:pt x="17531" y="56768"/>
                  <a:pt x="17682" y="56487"/>
                </a:cubicBezTo>
                <a:cubicBezTo>
                  <a:pt x="17833" y="55925"/>
                  <a:pt x="17833" y="55925"/>
                  <a:pt x="18136" y="55362"/>
                </a:cubicBezTo>
                <a:cubicBezTo>
                  <a:pt x="18287" y="55081"/>
                  <a:pt x="18438" y="54800"/>
                  <a:pt x="18589" y="54519"/>
                </a:cubicBezTo>
                <a:cubicBezTo>
                  <a:pt x="18891" y="54519"/>
                  <a:pt x="18891" y="54238"/>
                  <a:pt x="19193" y="53957"/>
                </a:cubicBezTo>
                <a:cubicBezTo>
                  <a:pt x="19496" y="53676"/>
                  <a:pt x="19496" y="53676"/>
                  <a:pt x="20100" y="53114"/>
                </a:cubicBezTo>
                <a:cubicBezTo>
                  <a:pt x="20705" y="52833"/>
                  <a:pt x="21914" y="51147"/>
                  <a:pt x="22065" y="51147"/>
                </a:cubicBezTo>
                <a:cubicBezTo>
                  <a:pt x="22216" y="51147"/>
                  <a:pt x="22367" y="51428"/>
                  <a:pt x="22972" y="50866"/>
                </a:cubicBezTo>
                <a:cubicBezTo>
                  <a:pt x="23727" y="50585"/>
                  <a:pt x="24181" y="49742"/>
                  <a:pt x="24030" y="49742"/>
                </a:cubicBezTo>
                <a:cubicBezTo>
                  <a:pt x="23879" y="49742"/>
                  <a:pt x="23576" y="49461"/>
                  <a:pt x="23274" y="49742"/>
                </a:cubicBezTo>
                <a:cubicBezTo>
                  <a:pt x="22821" y="50023"/>
                  <a:pt x="23123" y="49461"/>
                  <a:pt x="22518" y="50023"/>
                </a:cubicBezTo>
                <a:cubicBezTo>
                  <a:pt x="21763" y="50866"/>
                  <a:pt x="20705" y="51428"/>
                  <a:pt x="20403" y="51428"/>
                </a:cubicBezTo>
                <a:cubicBezTo>
                  <a:pt x="20100" y="51147"/>
                  <a:pt x="19798" y="50866"/>
                  <a:pt x="19496" y="50304"/>
                </a:cubicBezTo>
                <a:cubicBezTo>
                  <a:pt x="19042" y="49742"/>
                  <a:pt x="18136" y="49742"/>
                  <a:pt x="18136" y="49461"/>
                </a:cubicBezTo>
                <a:cubicBezTo>
                  <a:pt x="17984" y="49461"/>
                  <a:pt x="16775" y="50304"/>
                  <a:pt x="16775" y="50304"/>
                </a:cubicBezTo>
                <a:cubicBezTo>
                  <a:pt x="16775" y="50304"/>
                  <a:pt x="15113" y="50585"/>
                  <a:pt x="14659" y="50585"/>
                </a:cubicBezTo>
                <a:cubicBezTo>
                  <a:pt x="14357" y="50585"/>
                  <a:pt x="13450" y="50304"/>
                  <a:pt x="13299" y="50304"/>
                </a:cubicBezTo>
                <a:cubicBezTo>
                  <a:pt x="13299" y="50304"/>
                  <a:pt x="12392" y="50866"/>
                  <a:pt x="12392" y="50866"/>
                </a:cubicBezTo>
                <a:cubicBezTo>
                  <a:pt x="12241" y="50866"/>
                  <a:pt x="11637" y="52552"/>
                  <a:pt x="11335" y="52833"/>
                </a:cubicBezTo>
                <a:cubicBezTo>
                  <a:pt x="11032" y="53114"/>
                  <a:pt x="10277" y="52833"/>
                  <a:pt x="10277" y="52833"/>
                </a:cubicBezTo>
                <a:cubicBezTo>
                  <a:pt x="10277" y="52833"/>
                  <a:pt x="9974" y="53395"/>
                  <a:pt x="9672" y="53676"/>
                </a:cubicBezTo>
                <a:cubicBezTo>
                  <a:pt x="9370" y="53957"/>
                  <a:pt x="8916" y="54519"/>
                  <a:pt x="8614" y="54800"/>
                </a:cubicBezTo>
                <a:cubicBezTo>
                  <a:pt x="8312" y="55081"/>
                  <a:pt x="8161" y="57330"/>
                  <a:pt x="8161" y="57611"/>
                </a:cubicBezTo>
                <a:cubicBezTo>
                  <a:pt x="8010" y="58173"/>
                  <a:pt x="7254" y="60140"/>
                  <a:pt x="7254" y="60140"/>
                </a:cubicBezTo>
                <a:cubicBezTo>
                  <a:pt x="6498" y="61545"/>
                  <a:pt x="6498" y="61545"/>
                  <a:pt x="6498" y="61545"/>
                </a:cubicBezTo>
                <a:cubicBezTo>
                  <a:pt x="6498" y="61545"/>
                  <a:pt x="5894" y="62669"/>
                  <a:pt x="5743" y="62669"/>
                </a:cubicBezTo>
                <a:cubicBezTo>
                  <a:pt x="5591" y="62950"/>
                  <a:pt x="4685" y="64637"/>
                  <a:pt x="4685" y="64637"/>
                </a:cubicBezTo>
                <a:cubicBezTo>
                  <a:pt x="4685" y="64637"/>
                  <a:pt x="4382" y="64355"/>
                  <a:pt x="4382" y="64355"/>
                </a:cubicBezTo>
                <a:cubicBezTo>
                  <a:pt x="4382" y="64355"/>
                  <a:pt x="3778" y="66042"/>
                  <a:pt x="3778" y="66042"/>
                </a:cubicBezTo>
                <a:cubicBezTo>
                  <a:pt x="3778" y="66042"/>
                  <a:pt x="3476" y="67447"/>
                  <a:pt x="3324" y="67728"/>
                </a:cubicBezTo>
                <a:cubicBezTo>
                  <a:pt x="3324" y="68009"/>
                  <a:pt x="2720" y="69695"/>
                  <a:pt x="2720" y="69695"/>
                </a:cubicBezTo>
                <a:cubicBezTo>
                  <a:pt x="2569" y="70257"/>
                  <a:pt x="2569" y="70257"/>
                  <a:pt x="2569" y="70257"/>
                </a:cubicBezTo>
                <a:cubicBezTo>
                  <a:pt x="2418" y="71381"/>
                  <a:pt x="2418" y="71381"/>
                  <a:pt x="2418" y="71381"/>
                </a:cubicBezTo>
                <a:cubicBezTo>
                  <a:pt x="2418" y="71381"/>
                  <a:pt x="2115" y="71943"/>
                  <a:pt x="2115" y="71662"/>
                </a:cubicBezTo>
                <a:cubicBezTo>
                  <a:pt x="2115" y="71381"/>
                  <a:pt x="2115" y="70257"/>
                  <a:pt x="2267" y="69976"/>
                </a:cubicBezTo>
                <a:cubicBezTo>
                  <a:pt x="2418" y="69695"/>
                  <a:pt x="2418" y="69133"/>
                  <a:pt x="2418" y="69133"/>
                </a:cubicBezTo>
                <a:cubicBezTo>
                  <a:pt x="2267" y="67728"/>
                  <a:pt x="2267" y="67728"/>
                  <a:pt x="2267" y="67728"/>
                </a:cubicBezTo>
                <a:cubicBezTo>
                  <a:pt x="2267" y="67728"/>
                  <a:pt x="2115" y="68290"/>
                  <a:pt x="2267" y="67447"/>
                </a:cubicBezTo>
                <a:cubicBezTo>
                  <a:pt x="2418" y="66604"/>
                  <a:pt x="2267" y="66604"/>
                  <a:pt x="2418" y="66323"/>
                </a:cubicBezTo>
                <a:cubicBezTo>
                  <a:pt x="2720" y="66042"/>
                  <a:pt x="2569" y="66042"/>
                  <a:pt x="3022" y="65480"/>
                </a:cubicBezTo>
                <a:cubicBezTo>
                  <a:pt x="3324" y="64918"/>
                  <a:pt x="3173" y="64637"/>
                  <a:pt x="3324" y="64637"/>
                </a:cubicBezTo>
                <a:cubicBezTo>
                  <a:pt x="3627" y="64355"/>
                  <a:pt x="3627" y="64355"/>
                  <a:pt x="3929" y="64074"/>
                </a:cubicBezTo>
                <a:cubicBezTo>
                  <a:pt x="4382" y="63512"/>
                  <a:pt x="4534" y="63231"/>
                  <a:pt x="4685" y="62950"/>
                </a:cubicBezTo>
                <a:cubicBezTo>
                  <a:pt x="4685" y="62669"/>
                  <a:pt x="5440" y="62107"/>
                  <a:pt x="5289" y="61826"/>
                </a:cubicBezTo>
                <a:cubicBezTo>
                  <a:pt x="5289" y="61545"/>
                  <a:pt x="5440" y="60983"/>
                  <a:pt x="4987" y="60983"/>
                </a:cubicBezTo>
                <a:cubicBezTo>
                  <a:pt x="4685" y="60983"/>
                  <a:pt x="4080" y="61545"/>
                  <a:pt x="3778" y="61826"/>
                </a:cubicBezTo>
                <a:cubicBezTo>
                  <a:pt x="3324" y="62107"/>
                  <a:pt x="2871" y="62669"/>
                  <a:pt x="2871" y="62669"/>
                </a:cubicBezTo>
                <a:cubicBezTo>
                  <a:pt x="2871" y="62669"/>
                  <a:pt x="1813" y="63231"/>
                  <a:pt x="1662" y="63231"/>
                </a:cubicBezTo>
                <a:cubicBezTo>
                  <a:pt x="1511" y="62950"/>
                  <a:pt x="1209" y="63231"/>
                  <a:pt x="1057" y="63231"/>
                </a:cubicBezTo>
                <a:cubicBezTo>
                  <a:pt x="755" y="63512"/>
                  <a:pt x="151" y="62950"/>
                  <a:pt x="151" y="62950"/>
                </a:cubicBezTo>
                <a:cubicBezTo>
                  <a:pt x="0" y="60983"/>
                  <a:pt x="0" y="60983"/>
                  <a:pt x="0" y="60983"/>
                </a:cubicBezTo>
                <a:cubicBezTo>
                  <a:pt x="0" y="60983"/>
                  <a:pt x="0" y="60983"/>
                  <a:pt x="0" y="60983"/>
                </a:cubicBezTo>
                <a:cubicBezTo>
                  <a:pt x="151" y="60983"/>
                  <a:pt x="151" y="61264"/>
                  <a:pt x="151" y="61264"/>
                </a:cubicBezTo>
                <a:cubicBezTo>
                  <a:pt x="151" y="61264"/>
                  <a:pt x="151" y="61264"/>
                  <a:pt x="151" y="61264"/>
                </a:cubicBezTo>
                <a:cubicBezTo>
                  <a:pt x="302" y="61545"/>
                  <a:pt x="1057" y="61545"/>
                  <a:pt x="1057" y="61545"/>
                </a:cubicBezTo>
                <a:cubicBezTo>
                  <a:pt x="1662" y="60421"/>
                  <a:pt x="1662" y="60421"/>
                  <a:pt x="1662" y="60421"/>
                </a:cubicBezTo>
                <a:cubicBezTo>
                  <a:pt x="2418" y="58454"/>
                  <a:pt x="2418" y="58454"/>
                  <a:pt x="2418" y="58454"/>
                </a:cubicBezTo>
                <a:cubicBezTo>
                  <a:pt x="1662" y="55362"/>
                  <a:pt x="1662" y="55362"/>
                  <a:pt x="1662" y="55362"/>
                </a:cubicBezTo>
                <a:cubicBezTo>
                  <a:pt x="1662" y="55362"/>
                  <a:pt x="1662" y="55362"/>
                  <a:pt x="1662" y="55362"/>
                </a:cubicBezTo>
                <a:cubicBezTo>
                  <a:pt x="1662" y="55362"/>
                  <a:pt x="1662" y="55362"/>
                  <a:pt x="1662" y="55362"/>
                </a:cubicBezTo>
                <a:cubicBezTo>
                  <a:pt x="1662" y="55362"/>
                  <a:pt x="1662" y="55362"/>
                  <a:pt x="1662" y="55362"/>
                </a:cubicBezTo>
                <a:cubicBezTo>
                  <a:pt x="1662" y="55081"/>
                  <a:pt x="1813" y="53957"/>
                  <a:pt x="1813" y="53676"/>
                </a:cubicBezTo>
                <a:cubicBezTo>
                  <a:pt x="1813" y="53395"/>
                  <a:pt x="2115" y="52271"/>
                  <a:pt x="2115" y="52271"/>
                </a:cubicBezTo>
                <a:cubicBezTo>
                  <a:pt x="2418" y="51428"/>
                  <a:pt x="2418" y="51428"/>
                  <a:pt x="2418" y="51428"/>
                </a:cubicBezTo>
                <a:cubicBezTo>
                  <a:pt x="2418" y="51428"/>
                  <a:pt x="3022" y="51147"/>
                  <a:pt x="3173" y="51147"/>
                </a:cubicBezTo>
                <a:cubicBezTo>
                  <a:pt x="3476" y="51147"/>
                  <a:pt x="2720" y="49461"/>
                  <a:pt x="2720" y="49180"/>
                </a:cubicBezTo>
                <a:cubicBezTo>
                  <a:pt x="2720" y="48899"/>
                  <a:pt x="2418" y="47494"/>
                  <a:pt x="2418" y="47494"/>
                </a:cubicBezTo>
                <a:cubicBezTo>
                  <a:pt x="2418" y="47494"/>
                  <a:pt x="1662" y="46651"/>
                  <a:pt x="1511" y="46651"/>
                </a:cubicBezTo>
                <a:cubicBezTo>
                  <a:pt x="1360" y="46651"/>
                  <a:pt x="604" y="46370"/>
                  <a:pt x="302" y="46088"/>
                </a:cubicBezTo>
                <a:cubicBezTo>
                  <a:pt x="302" y="46088"/>
                  <a:pt x="302" y="46088"/>
                  <a:pt x="302" y="46088"/>
                </a:cubicBezTo>
                <a:cubicBezTo>
                  <a:pt x="302" y="46088"/>
                  <a:pt x="302" y="46088"/>
                  <a:pt x="302" y="46088"/>
                </a:cubicBezTo>
                <a:cubicBezTo>
                  <a:pt x="302" y="46088"/>
                  <a:pt x="151" y="45807"/>
                  <a:pt x="151" y="45526"/>
                </a:cubicBezTo>
                <a:cubicBezTo>
                  <a:pt x="151" y="45526"/>
                  <a:pt x="151" y="45526"/>
                  <a:pt x="151" y="45526"/>
                </a:cubicBezTo>
                <a:cubicBezTo>
                  <a:pt x="151" y="45526"/>
                  <a:pt x="151" y="45526"/>
                  <a:pt x="151" y="45526"/>
                </a:cubicBezTo>
                <a:cubicBezTo>
                  <a:pt x="151" y="45245"/>
                  <a:pt x="151" y="45245"/>
                  <a:pt x="151" y="45245"/>
                </a:cubicBezTo>
                <a:cubicBezTo>
                  <a:pt x="151" y="45245"/>
                  <a:pt x="151" y="45245"/>
                  <a:pt x="151" y="45245"/>
                </a:cubicBezTo>
                <a:cubicBezTo>
                  <a:pt x="151" y="45245"/>
                  <a:pt x="151" y="45245"/>
                  <a:pt x="151" y="45245"/>
                </a:cubicBezTo>
                <a:cubicBezTo>
                  <a:pt x="151" y="45245"/>
                  <a:pt x="151" y="45245"/>
                  <a:pt x="151" y="45245"/>
                </a:cubicBezTo>
                <a:cubicBezTo>
                  <a:pt x="151" y="45245"/>
                  <a:pt x="151" y="45245"/>
                  <a:pt x="151" y="45245"/>
                </a:cubicBezTo>
                <a:cubicBezTo>
                  <a:pt x="302" y="44683"/>
                  <a:pt x="755" y="44402"/>
                  <a:pt x="755" y="44402"/>
                </a:cubicBezTo>
                <a:cubicBezTo>
                  <a:pt x="1360" y="43559"/>
                  <a:pt x="1360" y="43559"/>
                  <a:pt x="1360" y="43559"/>
                </a:cubicBezTo>
                <a:cubicBezTo>
                  <a:pt x="1209" y="42435"/>
                  <a:pt x="1209" y="42435"/>
                  <a:pt x="1209" y="42435"/>
                </a:cubicBezTo>
                <a:cubicBezTo>
                  <a:pt x="1209" y="42435"/>
                  <a:pt x="1813" y="41592"/>
                  <a:pt x="1964" y="41311"/>
                </a:cubicBezTo>
                <a:cubicBezTo>
                  <a:pt x="2267" y="41030"/>
                  <a:pt x="3324" y="40468"/>
                  <a:pt x="3324" y="40468"/>
                </a:cubicBezTo>
                <a:cubicBezTo>
                  <a:pt x="3778" y="39063"/>
                  <a:pt x="3778" y="39063"/>
                  <a:pt x="3778" y="39063"/>
                </a:cubicBezTo>
                <a:cubicBezTo>
                  <a:pt x="4534" y="38782"/>
                  <a:pt x="4534" y="38782"/>
                  <a:pt x="4534" y="38782"/>
                </a:cubicBezTo>
                <a:cubicBezTo>
                  <a:pt x="4836" y="37939"/>
                  <a:pt x="4836" y="37939"/>
                  <a:pt x="4836" y="37939"/>
                </a:cubicBezTo>
                <a:cubicBezTo>
                  <a:pt x="5591" y="38220"/>
                  <a:pt x="5591" y="38220"/>
                  <a:pt x="5591" y="38220"/>
                </a:cubicBezTo>
                <a:cubicBezTo>
                  <a:pt x="6801" y="39625"/>
                  <a:pt x="6801" y="39625"/>
                  <a:pt x="6801" y="39625"/>
                </a:cubicBezTo>
                <a:cubicBezTo>
                  <a:pt x="6801" y="39625"/>
                  <a:pt x="7707" y="38782"/>
                  <a:pt x="7858" y="38501"/>
                </a:cubicBezTo>
                <a:cubicBezTo>
                  <a:pt x="8161" y="38220"/>
                  <a:pt x="8463" y="38220"/>
                  <a:pt x="8463" y="38220"/>
                </a:cubicBezTo>
                <a:cubicBezTo>
                  <a:pt x="8916" y="37658"/>
                  <a:pt x="8916" y="37658"/>
                  <a:pt x="8916" y="37658"/>
                </a:cubicBezTo>
                <a:cubicBezTo>
                  <a:pt x="8916" y="37658"/>
                  <a:pt x="9672" y="37096"/>
                  <a:pt x="9823" y="36814"/>
                </a:cubicBezTo>
                <a:cubicBezTo>
                  <a:pt x="9823" y="36814"/>
                  <a:pt x="9823" y="36814"/>
                  <a:pt x="9823" y="36814"/>
                </a:cubicBezTo>
                <a:cubicBezTo>
                  <a:pt x="9823" y="36814"/>
                  <a:pt x="9823" y="36814"/>
                  <a:pt x="9823" y="36814"/>
                </a:cubicBezTo>
                <a:cubicBezTo>
                  <a:pt x="10125" y="42154"/>
                  <a:pt x="9370" y="39344"/>
                  <a:pt x="10881" y="41311"/>
                </a:cubicBezTo>
                <a:cubicBezTo>
                  <a:pt x="11032" y="41592"/>
                  <a:pt x="10881" y="41873"/>
                  <a:pt x="11032" y="42154"/>
                </a:cubicBezTo>
                <a:cubicBezTo>
                  <a:pt x="11032" y="42716"/>
                  <a:pt x="12090" y="43559"/>
                  <a:pt x="12090" y="43559"/>
                </a:cubicBezTo>
                <a:cubicBezTo>
                  <a:pt x="12090" y="43559"/>
                  <a:pt x="12997" y="43559"/>
                  <a:pt x="12997" y="43840"/>
                </a:cubicBezTo>
                <a:cubicBezTo>
                  <a:pt x="13148" y="44121"/>
                  <a:pt x="14055" y="44964"/>
                  <a:pt x="14055" y="44964"/>
                </a:cubicBezTo>
                <a:cubicBezTo>
                  <a:pt x="16020" y="44121"/>
                  <a:pt x="16020" y="44121"/>
                  <a:pt x="16020" y="44121"/>
                </a:cubicBezTo>
                <a:cubicBezTo>
                  <a:pt x="16926" y="45807"/>
                  <a:pt x="16926" y="45807"/>
                  <a:pt x="16926" y="45807"/>
                </a:cubicBezTo>
                <a:cubicBezTo>
                  <a:pt x="17984" y="45245"/>
                  <a:pt x="17984" y="45245"/>
                  <a:pt x="17984" y="45245"/>
                </a:cubicBezTo>
                <a:cubicBezTo>
                  <a:pt x="17984" y="45245"/>
                  <a:pt x="18438" y="45526"/>
                  <a:pt x="18740" y="45807"/>
                </a:cubicBezTo>
                <a:cubicBezTo>
                  <a:pt x="19042" y="46088"/>
                  <a:pt x="19949" y="45807"/>
                  <a:pt x="20251" y="45526"/>
                </a:cubicBezTo>
                <a:cubicBezTo>
                  <a:pt x="20554" y="45526"/>
                  <a:pt x="21309" y="44683"/>
                  <a:pt x="21612" y="44964"/>
                </a:cubicBezTo>
                <a:cubicBezTo>
                  <a:pt x="21914" y="44964"/>
                  <a:pt x="23274" y="44402"/>
                  <a:pt x="23274" y="44402"/>
                </a:cubicBezTo>
                <a:cubicBezTo>
                  <a:pt x="24030" y="43278"/>
                  <a:pt x="24030" y="43278"/>
                  <a:pt x="24030" y="43278"/>
                </a:cubicBezTo>
                <a:cubicBezTo>
                  <a:pt x="25541" y="41873"/>
                  <a:pt x="25541" y="41873"/>
                  <a:pt x="25541" y="41873"/>
                </a:cubicBezTo>
                <a:cubicBezTo>
                  <a:pt x="27204" y="45245"/>
                  <a:pt x="27204" y="45245"/>
                  <a:pt x="27204" y="45245"/>
                </a:cubicBezTo>
                <a:cubicBezTo>
                  <a:pt x="27204" y="45245"/>
                  <a:pt x="28866" y="44683"/>
                  <a:pt x="29017" y="44683"/>
                </a:cubicBezTo>
                <a:cubicBezTo>
                  <a:pt x="29319" y="44683"/>
                  <a:pt x="30528" y="43840"/>
                  <a:pt x="30528" y="43840"/>
                </a:cubicBezTo>
                <a:cubicBezTo>
                  <a:pt x="30528" y="43840"/>
                  <a:pt x="30831" y="42997"/>
                  <a:pt x="30680" y="42154"/>
                </a:cubicBezTo>
                <a:cubicBezTo>
                  <a:pt x="30680" y="41592"/>
                  <a:pt x="30528" y="41030"/>
                  <a:pt x="30528" y="41030"/>
                </a:cubicBezTo>
                <a:cubicBezTo>
                  <a:pt x="30528" y="41030"/>
                  <a:pt x="30226" y="40468"/>
                  <a:pt x="30680" y="40187"/>
                </a:cubicBezTo>
                <a:cubicBezTo>
                  <a:pt x="31133" y="39906"/>
                  <a:pt x="31284" y="39344"/>
                  <a:pt x="31586" y="39063"/>
                </a:cubicBezTo>
                <a:cubicBezTo>
                  <a:pt x="32040" y="38501"/>
                  <a:pt x="32342" y="37658"/>
                  <a:pt x="32493" y="37377"/>
                </a:cubicBezTo>
                <a:cubicBezTo>
                  <a:pt x="32644" y="37377"/>
                  <a:pt x="32947" y="36252"/>
                  <a:pt x="33098" y="36252"/>
                </a:cubicBezTo>
                <a:cubicBezTo>
                  <a:pt x="33098" y="35971"/>
                  <a:pt x="33400" y="35128"/>
                  <a:pt x="33400" y="34847"/>
                </a:cubicBezTo>
                <a:cubicBezTo>
                  <a:pt x="33551" y="34847"/>
                  <a:pt x="34307" y="33442"/>
                  <a:pt x="34307" y="33442"/>
                </a:cubicBezTo>
                <a:cubicBezTo>
                  <a:pt x="34609" y="32599"/>
                  <a:pt x="34609" y="32599"/>
                  <a:pt x="34609" y="32599"/>
                </a:cubicBezTo>
                <a:cubicBezTo>
                  <a:pt x="34609" y="32599"/>
                  <a:pt x="35214" y="30351"/>
                  <a:pt x="35516" y="30070"/>
                </a:cubicBezTo>
                <a:cubicBezTo>
                  <a:pt x="35818" y="30070"/>
                  <a:pt x="37481" y="27540"/>
                  <a:pt x="37783" y="27822"/>
                </a:cubicBezTo>
                <a:cubicBezTo>
                  <a:pt x="38085" y="27822"/>
                  <a:pt x="39143" y="26135"/>
                  <a:pt x="39445" y="25573"/>
                </a:cubicBezTo>
                <a:cubicBezTo>
                  <a:pt x="39748" y="25292"/>
                  <a:pt x="39748" y="24730"/>
                  <a:pt x="40503" y="24449"/>
                </a:cubicBezTo>
                <a:cubicBezTo>
                  <a:pt x="41108" y="24449"/>
                  <a:pt x="45340" y="23325"/>
                  <a:pt x="45340" y="23325"/>
                </a:cubicBezTo>
                <a:cubicBezTo>
                  <a:pt x="47758" y="21920"/>
                  <a:pt x="47758" y="21920"/>
                  <a:pt x="47758" y="21920"/>
                </a:cubicBezTo>
                <a:cubicBezTo>
                  <a:pt x="48967" y="20234"/>
                  <a:pt x="48967" y="20234"/>
                  <a:pt x="48967" y="20234"/>
                </a:cubicBezTo>
                <a:cubicBezTo>
                  <a:pt x="49118" y="19391"/>
                  <a:pt x="49118" y="19391"/>
                  <a:pt x="49118" y="19391"/>
                </a:cubicBezTo>
                <a:cubicBezTo>
                  <a:pt x="50478" y="19391"/>
                  <a:pt x="50478" y="19391"/>
                  <a:pt x="50478" y="19391"/>
                </a:cubicBezTo>
                <a:cubicBezTo>
                  <a:pt x="50478" y="19391"/>
                  <a:pt x="50327" y="20515"/>
                  <a:pt x="50327" y="20515"/>
                </a:cubicBezTo>
                <a:cubicBezTo>
                  <a:pt x="50327" y="20796"/>
                  <a:pt x="50176" y="21077"/>
                  <a:pt x="50629" y="21358"/>
                </a:cubicBezTo>
                <a:cubicBezTo>
                  <a:pt x="51083" y="21920"/>
                  <a:pt x="51536" y="22482"/>
                  <a:pt x="51687" y="22482"/>
                </a:cubicBezTo>
                <a:cubicBezTo>
                  <a:pt x="51838" y="22482"/>
                  <a:pt x="52141" y="22763"/>
                  <a:pt x="52292" y="22763"/>
                </a:cubicBezTo>
                <a:cubicBezTo>
                  <a:pt x="52443" y="23044"/>
                  <a:pt x="53198" y="23325"/>
                  <a:pt x="53198" y="23325"/>
                </a:cubicBezTo>
                <a:cubicBezTo>
                  <a:pt x="53198" y="23325"/>
                  <a:pt x="54105" y="22763"/>
                  <a:pt x="54105" y="22763"/>
                </a:cubicBezTo>
                <a:cubicBezTo>
                  <a:pt x="54105" y="22482"/>
                  <a:pt x="54559" y="22201"/>
                  <a:pt x="54861" y="21920"/>
                </a:cubicBezTo>
                <a:cubicBezTo>
                  <a:pt x="55163" y="21639"/>
                  <a:pt x="56372" y="21077"/>
                  <a:pt x="56372" y="21077"/>
                </a:cubicBezTo>
                <a:cubicBezTo>
                  <a:pt x="56372" y="21077"/>
                  <a:pt x="56675" y="21920"/>
                  <a:pt x="56826" y="21920"/>
                </a:cubicBezTo>
                <a:cubicBezTo>
                  <a:pt x="56826" y="22201"/>
                  <a:pt x="57430" y="22763"/>
                  <a:pt x="57279" y="23325"/>
                </a:cubicBezTo>
                <a:cubicBezTo>
                  <a:pt x="57279" y="23606"/>
                  <a:pt x="57279" y="24449"/>
                  <a:pt x="57279" y="24449"/>
                </a:cubicBezTo>
                <a:cubicBezTo>
                  <a:pt x="58186" y="25292"/>
                  <a:pt x="58186" y="25292"/>
                  <a:pt x="58186" y="25292"/>
                </a:cubicBezTo>
                <a:cubicBezTo>
                  <a:pt x="58186" y="25292"/>
                  <a:pt x="58790" y="25854"/>
                  <a:pt x="58942" y="26135"/>
                </a:cubicBezTo>
                <a:cubicBezTo>
                  <a:pt x="59093" y="26135"/>
                  <a:pt x="60000" y="26416"/>
                  <a:pt x="60000" y="26416"/>
                </a:cubicBezTo>
                <a:cubicBezTo>
                  <a:pt x="60151" y="24449"/>
                  <a:pt x="60151" y="24449"/>
                  <a:pt x="60151" y="24449"/>
                </a:cubicBezTo>
                <a:cubicBezTo>
                  <a:pt x="60151" y="24449"/>
                  <a:pt x="60453" y="23887"/>
                  <a:pt x="60906" y="23887"/>
                </a:cubicBezTo>
                <a:cubicBezTo>
                  <a:pt x="61360" y="23887"/>
                  <a:pt x="62115" y="23887"/>
                  <a:pt x="62115" y="23887"/>
                </a:cubicBezTo>
                <a:cubicBezTo>
                  <a:pt x="62115" y="23887"/>
                  <a:pt x="62720" y="24168"/>
                  <a:pt x="62720" y="24449"/>
                </a:cubicBezTo>
                <a:cubicBezTo>
                  <a:pt x="62720" y="24730"/>
                  <a:pt x="63476" y="25573"/>
                  <a:pt x="63476" y="25573"/>
                </a:cubicBezTo>
                <a:cubicBezTo>
                  <a:pt x="64534" y="25011"/>
                  <a:pt x="64534" y="25011"/>
                  <a:pt x="64534" y="25011"/>
                </a:cubicBezTo>
                <a:cubicBezTo>
                  <a:pt x="64987" y="25292"/>
                  <a:pt x="64987" y="25292"/>
                  <a:pt x="64987" y="25292"/>
                </a:cubicBezTo>
                <a:cubicBezTo>
                  <a:pt x="66347" y="25573"/>
                  <a:pt x="66347" y="25573"/>
                  <a:pt x="66347" y="25573"/>
                </a:cubicBezTo>
                <a:cubicBezTo>
                  <a:pt x="66347" y="25573"/>
                  <a:pt x="66649" y="25573"/>
                  <a:pt x="66649" y="25292"/>
                </a:cubicBezTo>
                <a:cubicBezTo>
                  <a:pt x="66801" y="25011"/>
                  <a:pt x="66801" y="24168"/>
                  <a:pt x="66801" y="24168"/>
                </a:cubicBezTo>
                <a:cubicBezTo>
                  <a:pt x="66801" y="24168"/>
                  <a:pt x="66649" y="24168"/>
                  <a:pt x="67103" y="23887"/>
                </a:cubicBezTo>
                <a:cubicBezTo>
                  <a:pt x="67556" y="23887"/>
                  <a:pt x="67405" y="23606"/>
                  <a:pt x="67556" y="23887"/>
                </a:cubicBezTo>
                <a:cubicBezTo>
                  <a:pt x="67707" y="24168"/>
                  <a:pt x="68312" y="24168"/>
                  <a:pt x="68614" y="24449"/>
                </a:cubicBezTo>
                <a:cubicBezTo>
                  <a:pt x="68765" y="24449"/>
                  <a:pt x="69370" y="24730"/>
                  <a:pt x="69521" y="24730"/>
                </a:cubicBezTo>
                <a:cubicBezTo>
                  <a:pt x="69672" y="24730"/>
                  <a:pt x="71183" y="24449"/>
                  <a:pt x="71183" y="24449"/>
                </a:cubicBezTo>
                <a:cubicBezTo>
                  <a:pt x="71183" y="24449"/>
                  <a:pt x="70881" y="24730"/>
                  <a:pt x="71486" y="24168"/>
                </a:cubicBezTo>
                <a:cubicBezTo>
                  <a:pt x="72090" y="23606"/>
                  <a:pt x="72846" y="22763"/>
                  <a:pt x="72846" y="22763"/>
                </a:cubicBezTo>
                <a:cubicBezTo>
                  <a:pt x="72846" y="22763"/>
                  <a:pt x="72846" y="22763"/>
                  <a:pt x="73299" y="22482"/>
                </a:cubicBezTo>
                <a:cubicBezTo>
                  <a:pt x="73753" y="22201"/>
                  <a:pt x="73753" y="21077"/>
                  <a:pt x="73753" y="21077"/>
                </a:cubicBezTo>
                <a:cubicBezTo>
                  <a:pt x="73753" y="21077"/>
                  <a:pt x="73753" y="21077"/>
                  <a:pt x="74055" y="21077"/>
                </a:cubicBezTo>
                <a:cubicBezTo>
                  <a:pt x="74206" y="20796"/>
                  <a:pt x="75113" y="20515"/>
                  <a:pt x="75113" y="20515"/>
                </a:cubicBezTo>
                <a:cubicBezTo>
                  <a:pt x="75113" y="20515"/>
                  <a:pt x="75264" y="19953"/>
                  <a:pt x="75415" y="19672"/>
                </a:cubicBezTo>
                <a:cubicBezTo>
                  <a:pt x="75566" y="19672"/>
                  <a:pt x="75869" y="19110"/>
                  <a:pt x="75869" y="19110"/>
                </a:cubicBezTo>
                <a:cubicBezTo>
                  <a:pt x="76020" y="19110"/>
                  <a:pt x="76020" y="19110"/>
                  <a:pt x="76020" y="19110"/>
                </a:cubicBezTo>
                <a:cubicBezTo>
                  <a:pt x="76624" y="18829"/>
                  <a:pt x="76624" y="18829"/>
                  <a:pt x="76624" y="18829"/>
                </a:cubicBezTo>
                <a:cubicBezTo>
                  <a:pt x="76775" y="18266"/>
                  <a:pt x="76775" y="18266"/>
                  <a:pt x="76775" y="18266"/>
                </a:cubicBezTo>
                <a:cubicBezTo>
                  <a:pt x="77984" y="18829"/>
                  <a:pt x="77984" y="18829"/>
                  <a:pt x="77984" y="18829"/>
                </a:cubicBezTo>
                <a:cubicBezTo>
                  <a:pt x="77984" y="18829"/>
                  <a:pt x="79042" y="19110"/>
                  <a:pt x="79193" y="18829"/>
                </a:cubicBezTo>
                <a:cubicBezTo>
                  <a:pt x="79496" y="18829"/>
                  <a:pt x="79949" y="17423"/>
                  <a:pt x="80251" y="17704"/>
                </a:cubicBezTo>
                <a:cubicBezTo>
                  <a:pt x="80403" y="17704"/>
                  <a:pt x="80705" y="18266"/>
                  <a:pt x="80856" y="17985"/>
                </a:cubicBezTo>
                <a:cubicBezTo>
                  <a:pt x="81007" y="17985"/>
                  <a:pt x="81158" y="18548"/>
                  <a:pt x="81612" y="17985"/>
                </a:cubicBezTo>
                <a:cubicBezTo>
                  <a:pt x="82216" y="17142"/>
                  <a:pt x="82670" y="16018"/>
                  <a:pt x="82670" y="16018"/>
                </a:cubicBezTo>
                <a:cubicBezTo>
                  <a:pt x="82670" y="16018"/>
                  <a:pt x="82518" y="15456"/>
                  <a:pt x="82972" y="15175"/>
                </a:cubicBezTo>
                <a:cubicBezTo>
                  <a:pt x="83425" y="14613"/>
                  <a:pt x="83425" y="14332"/>
                  <a:pt x="83727" y="14332"/>
                </a:cubicBezTo>
                <a:cubicBezTo>
                  <a:pt x="84030" y="14051"/>
                  <a:pt x="84030" y="14332"/>
                  <a:pt x="84181" y="13770"/>
                </a:cubicBezTo>
                <a:cubicBezTo>
                  <a:pt x="84181" y="13208"/>
                  <a:pt x="84181" y="12646"/>
                  <a:pt x="84332" y="12365"/>
                </a:cubicBezTo>
                <a:cubicBezTo>
                  <a:pt x="84483" y="12365"/>
                  <a:pt x="84634" y="11803"/>
                  <a:pt x="84937" y="11803"/>
                </a:cubicBezTo>
                <a:cubicBezTo>
                  <a:pt x="85088" y="11522"/>
                  <a:pt x="85390" y="11241"/>
                  <a:pt x="85390" y="10679"/>
                </a:cubicBezTo>
                <a:cubicBezTo>
                  <a:pt x="85541" y="10117"/>
                  <a:pt x="85239" y="10398"/>
                  <a:pt x="85541" y="10117"/>
                </a:cubicBezTo>
                <a:cubicBezTo>
                  <a:pt x="85843" y="9555"/>
                  <a:pt x="85994" y="9274"/>
                  <a:pt x="86297" y="8711"/>
                </a:cubicBezTo>
                <a:cubicBezTo>
                  <a:pt x="86599" y="8430"/>
                  <a:pt x="86750" y="8149"/>
                  <a:pt x="86901" y="7587"/>
                </a:cubicBezTo>
                <a:cubicBezTo>
                  <a:pt x="86901" y="7025"/>
                  <a:pt x="86901" y="6744"/>
                  <a:pt x="87052" y="5901"/>
                </a:cubicBezTo>
                <a:cubicBezTo>
                  <a:pt x="87355" y="5058"/>
                  <a:pt x="87052" y="4496"/>
                  <a:pt x="87506" y="4496"/>
                </a:cubicBezTo>
                <a:cubicBezTo>
                  <a:pt x="87657" y="4496"/>
                  <a:pt x="87657" y="4496"/>
                  <a:pt x="87808" y="4496"/>
                </a:cubicBezTo>
                <a:cubicBezTo>
                  <a:pt x="87808" y="5058"/>
                  <a:pt x="88110" y="5339"/>
                  <a:pt x="88413" y="5620"/>
                </a:cubicBezTo>
                <a:cubicBezTo>
                  <a:pt x="88866" y="5901"/>
                  <a:pt x="90075" y="4777"/>
                  <a:pt x="90075" y="4777"/>
                </a:cubicBezTo>
                <a:cubicBezTo>
                  <a:pt x="90831" y="4215"/>
                  <a:pt x="90831" y="4215"/>
                  <a:pt x="90831" y="4215"/>
                </a:cubicBezTo>
                <a:cubicBezTo>
                  <a:pt x="91586" y="3934"/>
                  <a:pt x="91586" y="3934"/>
                  <a:pt x="91586" y="3934"/>
                </a:cubicBezTo>
                <a:cubicBezTo>
                  <a:pt x="91586" y="3934"/>
                  <a:pt x="93400" y="3653"/>
                  <a:pt x="93702" y="3372"/>
                </a:cubicBezTo>
                <a:cubicBezTo>
                  <a:pt x="94156" y="2810"/>
                  <a:pt x="94156" y="2248"/>
                  <a:pt x="94156" y="2248"/>
                </a:cubicBezTo>
                <a:cubicBezTo>
                  <a:pt x="94005" y="1405"/>
                  <a:pt x="94005" y="1405"/>
                  <a:pt x="94005" y="1405"/>
                </a:cubicBezTo>
                <a:cubicBezTo>
                  <a:pt x="94005" y="1405"/>
                  <a:pt x="94911" y="562"/>
                  <a:pt x="95365" y="281"/>
                </a:cubicBezTo>
                <a:cubicBezTo>
                  <a:pt x="95667" y="0"/>
                  <a:pt x="95969" y="562"/>
                  <a:pt x="95969" y="562"/>
                </a:cubicBezTo>
                <a:cubicBezTo>
                  <a:pt x="96423" y="1405"/>
                  <a:pt x="96423" y="1405"/>
                  <a:pt x="96423" y="1405"/>
                </a:cubicBezTo>
                <a:cubicBezTo>
                  <a:pt x="97027" y="2529"/>
                  <a:pt x="97027" y="2529"/>
                  <a:pt x="97027" y="2529"/>
                </a:cubicBezTo>
                <a:cubicBezTo>
                  <a:pt x="97783" y="2810"/>
                  <a:pt x="97783" y="2810"/>
                  <a:pt x="97783" y="2810"/>
                </a:cubicBezTo>
                <a:cubicBezTo>
                  <a:pt x="97783" y="2810"/>
                  <a:pt x="98236" y="3653"/>
                  <a:pt x="98387" y="3934"/>
                </a:cubicBezTo>
                <a:cubicBezTo>
                  <a:pt x="98387" y="4496"/>
                  <a:pt x="98387" y="4496"/>
                  <a:pt x="98387" y="4496"/>
                </a:cubicBezTo>
                <a:cubicBezTo>
                  <a:pt x="99294" y="4496"/>
                  <a:pt x="99294" y="4496"/>
                  <a:pt x="99294" y="4496"/>
                </a:cubicBezTo>
                <a:cubicBezTo>
                  <a:pt x="100050" y="3934"/>
                  <a:pt x="100050" y="3934"/>
                  <a:pt x="100050" y="3934"/>
                </a:cubicBezTo>
                <a:cubicBezTo>
                  <a:pt x="100806" y="4777"/>
                  <a:pt x="100806" y="4777"/>
                  <a:pt x="100806" y="4777"/>
                </a:cubicBezTo>
                <a:cubicBezTo>
                  <a:pt x="101410" y="4496"/>
                  <a:pt x="101410" y="4496"/>
                  <a:pt x="101410" y="4496"/>
                </a:cubicBezTo>
                <a:cubicBezTo>
                  <a:pt x="101561" y="4496"/>
                  <a:pt x="101561" y="4777"/>
                  <a:pt x="101712" y="4777"/>
                </a:cubicBezTo>
                <a:cubicBezTo>
                  <a:pt x="101712" y="5058"/>
                  <a:pt x="101712" y="5339"/>
                  <a:pt x="101712" y="5620"/>
                </a:cubicBezTo>
                <a:cubicBezTo>
                  <a:pt x="101863" y="6182"/>
                  <a:pt x="102015" y="6182"/>
                  <a:pt x="102015" y="6182"/>
                </a:cubicBezTo>
                <a:cubicBezTo>
                  <a:pt x="102317" y="7025"/>
                  <a:pt x="102317" y="7025"/>
                  <a:pt x="102317" y="7025"/>
                </a:cubicBezTo>
                <a:cubicBezTo>
                  <a:pt x="102468" y="7868"/>
                  <a:pt x="102468" y="7868"/>
                  <a:pt x="102468" y="7868"/>
                </a:cubicBezTo>
                <a:cubicBezTo>
                  <a:pt x="102317" y="9274"/>
                  <a:pt x="102317" y="9274"/>
                  <a:pt x="102317" y="9274"/>
                </a:cubicBezTo>
                <a:cubicBezTo>
                  <a:pt x="102317" y="9274"/>
                  <a:pt x="102015" y="10679"/>
                  <a:pt x="101863" y="11241"/>
                </a:cubicBezTo>
                <a:cubicBezTo>
                  <a:pt x="101712" y="11803"/>
                  <a:pt x="102166" y="12365"/>
                  <a:pt x="102166" y="12365"/>
                </a:cubicBezTo>
                <a:cubicBezTo>
                  <a:pt x="102317" y="12927"/>
                  <a:pt x="102317" y="12927"/>
                  <a:pt x="102317" y="12927"/>
                </a:cubicBezTo>
                <a:cubicBezTo>
                  <a:pt x="102317" y="12927"/>
                  <a:pt x="102468" y="13770"/>
                  <a:pt x="102619" y="14051"/>
                </a:cubicBezTo>
                <a:cubicBezTo>
                  <a:pt x="102619" y="14332"/>
                  <a:pt x="102619" y="14332"/>
                  <a:pt x="102619" y="14332"/>
                </a:cubicBezTo>
                <a:cubicBezTo>
                  <a:pt x="102619" y="14332"/>
                  <a:pt x="103073" y="14894"/>
                  <a:pt x="103224" y="15175"/>
                </a:cubicBezTo>
                <a:cubicBezTo>
                  <a:pt x="103375" y="15175"/>
                  <a:pt x="103375" y="15456"/>
                  <a:pt x="103526" y="15737"/>
                </a:cubicBezTo>
                <a:cubicBezTo>
                  <a:pt x="103677" y="16018"/>
                  <a:pt x="103526" y="16580"/>
                  <a:pt x="103526" y="16580"/>
                </a:cubicBezTo>
                <a:cubicBezTo>
                  <a:pt x="103073" y="17423"/>
                  <a:pt x="103073" y="17423"/>
                  <a:pt x="103073" y="17423"/>
                </a:cubicBezTo>
                <a:cubicBezTo>
                  <a:pt x="103073" y="17423"/>
                  <a:pt x="103828" y="17423"/>
                  <a:pt x="104130" y="17423"/>
                </a:cubicBezTo>
                <a:cubicBezTo>
                  <a:pt x="104433" y="17423"/>
                  <a:pt x="104433" y="17423"/>
                  <a:pt x="104584" y="17423"/>
                </a:cubicBezTo>
                <a:cubicBezTo>
                  <a:pt x="104735" y="17423"/>
                  <a:pt x="105340" y="17704"/>
                  <a:pt x="105340" y="17704"/>
                </a:cubicBezTo>
                <a:cubicBezTo>
                  <a:pt x="105340" y="17704"/>
                  <a:pt x="105642" y="17423"/>
                  <a:pt x="105793" y="17423"/>
                </a:cubicBezTo>
                <a:cubicBezTo>
                  <a:pt x="106095" y="17142"/>
                  <a:pt x="106397" y="17142"/>
                  <a:pt x="106397" y="17142"/>
                </a:cubicBezTo>
                <a:cubicBezTo>
                  <a:pt x="107002" y="16299"/>
                  <a:pt x="107002" y="16299"/>
                  <a:pt x="107002" y="16299"/>
                </a:cubicBezTo>
                <a:cubicBezTo>
                  <a:pt x="107002" y="16299"/>
                  <a:pt x="107758" y="16580"/>
                  <a:pt x="108060" y="16580"/>
                </a:cubicBezTo>
                <a:cubicBezTo>
                  <a:pt x="108211" y="16580"/>
                  <a:pt x="108664" y="16580"/>
                  <a:pt x="108816" y="16299"/>
                </a:cubicBezTo>
                <a:cubicBezTo>
                  <a:pt x="108967" y="16299"/>
                  <a:pt x="109571" y="16861"/>
                  <a:pt x="109571" y="16861"/>
                </a:cubicBezTo>
                <a:cubicBezTo>
                  <a:pt x="109571" y="16861"/>
                  <a:pt x="109874" y="17423"/>
                  <a:pt x="110025" y="17704"/>
                </a:cubicBezTo>
                <a:cubicBezTo>
                  <a:pt x="109874" y="18548"/>
                  <a:pt x="109722" y="19110"/>
                  <a:pt x="109722" y="19391"/>
                </a:cubicBezTo>
                <a:cubicBezTo>
                  <a:pt x="109874" y="19672"/>
                  <a:pt x="110327" y="20234"/>
                  <a:pt x="110478" y="20796"/>
                </a:cubicBezTo>
                <a:cubicBezTo>
                  <a:pt x="110478" y="21077"/>
                  <a:pt x="109874" y="22482"/>
                  <a:pt x="109874" y="22482"/>
                </a:cubicBezTo>
                <a:close/>
                <a:moveTo>
                  <a:pt x="0" y="46088"/>
                </a:moveTo>
                <a:cubicBezTo>
                  <a:pt x="0" y="46088"/>
                  <a:pt x="0" y="46088"/>
                  <a:pt x="0" y="46088"/>
                </a:cubicBezTo>
                <a:cubicBezTo>
                  <a:pt x="0" y="46088"/>
                  <a:pt x="0" y="46088"/>
                  <a:pt x="0" y="46088"/>
                </a:cubicBezTo>
                <a:cubicBezTo>
                  <a:pt x="0" y="46088"/>
                  <a:pt x="0" y="46088"/>
                  <a:pt x="0" y="46088"/>
                </a:cubicBezTo>
                <a:cubicBezTo>
                  <a:pt x="0" y="46088"/>
                  <a:pt x="0" y="46088"/>
                  <a:pt x="0" y="46088"/>
                </a:cubicBezTo>
                <a:cubicBezTo>
                  <a:pt x="0" y="46088"/>
                  <a:pt x="0" y="46088"/>
                  <a:pt x="0" y="46088"/>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22" name="Shape 2057">
            <a:extLst>
              <a:ext uri="{FF2B5EF4-FFF2-40B4-BE49-F238E27FC236}">
                <a16:creationId xmlns:a16="http://schemas.microsoft.com/office/drawing/2014/main" id="{33053A8D-41EA-E795-2E24-F221B1BB52CC}"/>
              </a:ext>
            </a:extLst>
          </p:cNvPr>
          <p:cNvSpPr/>
          <p:nvPr/>
        </p:nvSpPr>
        <p:spPr>
          <a:xfrm>
            <a:off x="8147636" y="619935"/>
            <a:ext cx="1146222" cy="2029320"/>
          </a:xfrm>
          <a:custGeom>
            <a:avLst/>
            <a:gdLst/>
            <a:ahLst/>
            <a:cxnLst/>
            <a:rect l="0" t="0" r="0" b="0"/>
            <a:pathLst>
              <a:path w="120000" h="120000" extrusionOk="0">
                <a:moveTo>
                  <a:pt x="7570" y="20761"/>
                </a:moveTo>
                <a:cubicBezTo>
                  <a:pt x="6435" y="19723"/>
                  <a:pt x="6435" y="19723"/>
                  <a:pt x="6435" y="19723"/>
                </a:cubicBezTo>
                <a:cubicBezTo>
                  <a:pt x="4921" y="19307"/>
                  <a:pt x="4921" y="19307"/>
                  <a:pt x="4921" y="19307"/>
                </a:cubicBezTo>
                <a:cubicBezTo>
                  <a:pt x="3028" y="18892"/>
                  <a:pt x="3028" y="18892"/>
                  <a:pt x="3028" y="18892"/>
                </a:cubicBezTo>
                <a:cubicBezTo>
                  <a:pt x="3028" y="18062"/>
                  <a:pt x="3028" y="18062"/>
                  <a:pt x="3028" y="18062"/>
                </a:cubicBezTo>
                <a:cubicBezTo>
                  <a:pt x="378" y="17231"/>
                  <a:pt x="378" y="17231"/>
                  <a:pt x="378" y="17231"/>
                </a:cubicBezTo>
                <a:cubicBezTo>
                  <a:pt x="378" y="17231"/>
                  <a:pt x="0" y="16816"/>
                  <a:pt x="378" y="16816"/>
                </a:cubicBezTo>
                <a:cubicBezTo>
                  <a:pt x="757" y="16608"/>
                  <a:pt x="2271" y="16608"/>
                  <a:pt x="2649" y="16608"/>
                </a:cubicBezTo>
                <a:cubicBezTo>
                  <a:pt x="2649" y="16401"/>
                  <a:pt x="2649" y="16401"/>
                  <a:pt x="2649" y="16401"/>
                </a:cubicBezTo>
                <a:cubicBezTo>
                  <a:pt x="3028" y="16401"/>
                  <a:pt x="3028" y="16401"/>
                  <a:pt x="3028" y="16401"/>
                </a:cubicBezTo>
                <a:cubicBezTo>
                  <a:pt x="3406" y="16401"/>
                  <a:pt x="3406" y="16193"/>
                  <a:pt x="3406" y="16193"/>
                </a:cubicBezTo>
                <a:cubicBezTo>
                  <a:pt x="3406" y="16193"/>
                  <a:pt x="2271" y="14948"/>
                  <a:pt x="3028" y="14325"/>
                </a:cubicBezTo>
                <a:cubicBezTo>
                  <a:pt x="3028" y="14117"/>
                  <a:pt x="3028" y="14117"/>
                  <a:pt x="3028" y="14117"/>
                </a:cubicBezTo>
                <a:cubicBezTo>
                  <a:pt x="3028" y="14117"/>
                  <a:pt x="3028" y="14117"/>
                  <a:pt x="3028" y="14117"/>
                </a:cubicBezTo>
                <a:cubicBezTo>
                  <a:pt x="3785" y="13702"/>
                  <a:pt x="5299" y="13702"/>
                  <a:pt x="6056" y="14117"/>
                </a:cubicBezTo>
                <a:cubicBezTo>
                  <a:pt x="7570" y="14325"/>
                  <a:pt x="7570" y="14325"/>
                  <a:pt x="7570" y="14325"/>
                </a:cubicBezTo>
                <a:cubicBezTo>
                  <a:pt x="10220" y="15986"/>
                  <a:pt x="10220" y="15986"/>
                  <a:pt x="10220" y="15986"/>
                </a:cubicBezTo>
                <a:cubicBezTo>
                  <a:pt x="12492" y="17439"/>
                  <a:pt x="12492" y="17439"/>
                  <a:pt x="12492" y="17439"/>
                </a:cubicBezTo>
                <a:cubicBezTo>
                  <a:pt x="12492" y="17439"/>
                  <a:pt x="15899" y="18892"/>
                  <a:pt x="16656" y="19100"/>
                </a:cubicBezTo>
                <a:cubicBezTo>
                  <a:pt x="17413" y="19307"/>
                  <a:pt x="21577" y="19723"/>
                  <a:pt x="21955" y="19930"/>
                </a:cubicBezTo>
                <a:cubicBezTo>
                  <a:pt x="23091" y="19100"/>
                  <a:pt x="23091" y="19100"/>
                  <a:pt x="23091" y="19100"/>
                </a:cubicBezTo>
                <a:cubicBezTo>
                  <a:pt x="24605" y="18477"/>
                  <a:pt x="24605" y="18477"/>
                  <a:pt x="24605" y="18477"/>
                </a:cubicBezTo>
                <a:cubicBezTo>
                  <a:pt x="24227" y="18062"/>
                  <a:pt x="24227" y="18062"/>
                  <a:pt x="24227" y="18062"/>
                </a:cubicBezTo>
                <a:cubicBezTo>
                  <a:pt x="26119" y="17439"/>
                  <a:pt x="26119" y="17439"/>
                  <a:pt x="26119" y="17439"/>
                </a:cubicBezTo>
                <a:cubicBezTo>
                  <a:pt x="27634" y="18062"/>
                  <a:pt x="27634" y="18062"/>
                  <a:pt x="27634" y="18062"/>
                </a:cubicBezTo>
                <a:cubicBezTo>
                  <a:pt x="31419" y="18477"/>
                  <a:pt x="31419" y="18477"/>
                  <a:pt x="31419" y="18477"/>
                </a:cubicBezTo>
                <a:cubicBezTo>
                  <a:pt x="32933" y="19100"/>
                  <a:pt x="32933" y="19100"/>
                  <a:pt x="32933" y="19100"/>
                </a:cubicBezTo>
                <a:cubicBezTo>
                  <a:pt x="32933" y="19100"/>
                  <a:pt x="33312" y="19100"/>
                  <a:pt x="33690" y="18892"/>
                </a:cubicBezTo>
                <a:cubicBezTo>
                  <a:pt x="33690" y="18892"/>
                  <a:pt x="33690" y="18892"/>
                  <a:pt x="33690" y="18892"/>
                </a:cubicBezTo>
                <a:cubicBezTo>
                  <a:pt x="34069" y="18892"/>
                  <a:pt x="34069" y="18892"/>
                  <a:pt x="34447" y="18685"/>
                </a:cubicBezTo>
                <a:cubicBezTo>
                  <a:pt x="34447" y="18685"/>
                  <a:pt x="34447" y="18685"/>
                  <a:pt x="34447" y="18685"/>
                </a:cubicBezTo>
                <a:cubicBezTo>
                  <a:pt x="34447" y="18685"/>
                  <a:pt x="34447" y="18685"/>
                  <a:pt x="34447" y="18685"/>
                </a:cubicBezTo>
                <a:cubicBezTo>
                  <a:pt x="34447" y="18685"/>
                  <a:pt x="34447" y="18685"/>
                  <a:pt x="34447" y="18685"/>
                </a:cubicBezTo>
                <a:cubicBezTo>
                  <a:pt x="34447" y="18685"/>
                  <a:pt x="34447" y="18685"/>
                  <a:pt x="34447" y="18685"/>
                </a:cubicBezTo>
                <a:cubicBezTo>
                  <a:pt x="34447" y="18685"/>
                  <a:pt x="34447" y="18685"/>
                  <a:pt x="34447" y="18685"/>
                </a:cubicBezTo>
                <a:cubicBezTo>
                  <a:pt x="34447" y="18477"/>
                  <a:pt x="34447" y="18477"/>
                  <a:pt x="34447" y="18477"/>
                </a:cubicBezTo>
                <a:cubicBezTo>
                  <a:pt x="34447" y="18269"/>
                  <a:pt x="34447" y="17024"/>
                  <a:pt x="34447" y="17024"/>
                </a:cubicBezTo>
                <a:cubicBezTo>
                  <a:pt x="34447" y="17024"/>
                  <a:pt x="33312" y="16608"/>
                  <a:pt x="34447" y="16193"/>
                </a:cubicBezTo>
                <a:cubicBezTo>
                  <a:pt x="35583" y="15570"/>
                  <a:pt x="37097" y="14948"/>
                  <a:pt x="37097" y="14948"/>
                </a:cubicBezTo>
                <a:cubicBezTo>
                  <a:pt x="37097" y="14948"/>
                  <a:pt x="37854" y="14740"/>
                  <a:pt x="37854" y="14117"/>
                </a:cubicBezTo>
                <a:cubicBezTo>
                  <a:pt x="37854" y="13494"/>
                  <a:pt x="37097" y="11833"/>
                  <a:pt x="37097" y="11833"/>
                </a:cubicBezTo>
                <a:cubicBezTo>
                  <a:pt x="37097" y="11833"/>
                  <a:pt x="36340" y="10795"/>
                  <a:pt x="36340" y="10380"/>
                </a:cubicBezTo>
                <a:cubicBezTo>
                  <a:pt x="37097" y="7889"/>
                  <a:pt x="35205" y="6020"/>
                  <a:pt x="36340" y="5813"/>
                </a:cubicBezTo>
                <a:cubicBezTo>
                  <a:pt x="36340" y="5813"/>
                  <a:pt x="36340" y="5813"/>
                  <a:pt x="36340" y="5813"/>
                </a:cubicBezTo>
                <a:cubicBezTo>
                  <a:pt x="37097" y="5605"/>
                  <a:pt x="37097" y="5605"/>
                  <a:pt x="37097" y="5605"/>
                </a:cubicBezTo>
                <a:cubicBezTo>
                  <a:pt x="38233" y="5190"/>
                  <a:pt x="38233" y="5190"/>
                  <a:pt x="38233" y="5190"/>
                </a:cubicBezTo>
                <a:cubicBezTo>
                  <a:pt x="38233" y="5190"/>
                  <a:pt x="38233" y="4982"/>
                  <a:pt x="38233" y="4982"/>
                </a:cubicBezTo>
                <a:cubicBezTo>
                  <a:pt x="38233" y="3944"/>
                  <a:pt x="35962" y="2906"/>
                  <a:pt x="38611" y="2698"/>
                </a:cubicBezTo>
                <a:cubicBezTo>
                  <a:pt x="39747" y="2283"/>
                  <a:pt x="39747" y="2283"/>
                  <a:pt x="39747" y="2283"/>
                </a:cubicBezTo>
                <a:cubicBezTo>
                  <a:pt x="43154" y="2283"/>
                  <a:pt x="43154" y="2283"/>
                  <a:pt x="43154" y="2283"/>
                </a:cubicBezTo>
                <a:cubicBezTo>
                  <a:pt x="43911" y="1038"/>
                  <a:pt x="43911" y="1038"/>
                  <a:pt x="43911" y="1038"/>
                </a:cubicBezTo>
                <a:cubicBezTo>
                  <a:pt x="45425" y="207"/>
                  <a:pt x="45425" y="207"/>
                  <a:pt x="45425" y="207"/>
                </a:cubicBezTo>
                <a:cubicBezTo>
                  <a:pt x="46561" y="207"/>
                  <a:pt x="48075" y="0"/>
                  <a:pt x="48832" y="207"/>
                </a:cubicBezTo>
                <a:cubicBezTo>
                  <a:pt x="49589" y="830"/>
                  <a:pt x="49589" y="1245"/>
                  <a:pt x="51104" y="1453"/>
                </a:cubicBezTo>
                <a:cubicBezTo>
                  <a:pt x="55646" y="2283"/>
                  <a:pt x="55646" y="2283"/>
                  <a:pt x="55646" y="2283"/>
                </a:cubicBezTo>
                <a:cubicBezTo>
                  <a:pt x="58296" y="2491"/>
                  <a:pt x="58296" y="2491"/>
                  <a:pt x="58296" y="2491"/>
                </a:cubicBezTo>
                <a:cubicBezTo>
                  <a:pt x="59053" y="2906"/>
                  <a:pt x="59053" y="2906"/>
                  <a:pt x="59053" y="2906"/>
                </a:cubicBezTo>
                <a:cubicBezTo>
                  <a:pt x="59053" y="2906"/>
                  <a:pt x="59053" y="2906"/>
                  <a:pt x="59053" y="2906"/>
                </a:cubicBezTo>
                <a:cubicBezTo>
                  <a:pt x="59053" y="3321"/>
                  <a:pt x="59053" y="3737"/>
                  <a:pt x="59432" y="3944"/>
                </a:cubicBezTo>
                <a:cubicBezTo>
                  <a:pt x="59432" y="4359"/>
                  <a:pt x="59810" y="4982"/>
                  <a:pt x="59810" y="4982"/>
                </a:cubicBezTo>
                <a:cubicBezTo>
                  <a:pt x="59810" y="4982"/>
                  <a:pt x="59432" y="5605"/>
                  <a:pt x="59432" y="6020"/>
                </a:cubicBezTo>
                <a:cubicBezTo>
                  <a:pt x="59053" y="6228"/>
                  <a:pt x="59053" y="6851"/>
                  <a:pt x="59053" y="7058"/>
                </a:cubicBezTo>
                <a:cubicBezTo>
                  <a:pt x="59053" y="7266"/>
                  <a:pt x="59053" y="7474"/>
                  <a:pt x="59053" y="7681"/>
                </a:cubicBezTo>
                <a:cubicBezTo>
                  <a:pt x="59053" y="8096"/>
                  <a:pt x="59432" y="8719"/>
                  <a:pt x="59810" y="8927"/>
                </a:cubicBezTo>
                <a:cubicBezTo>
                  <a:pt x="59810" y="9134"/>
                  <a:pt x="61703" y="9757"/>
                  <a:pt x="61703" y="9757"/>
                </a:cubicBezTo>
                <a:cubicBezTo>
                  <a:pt x="61703" y="9757"/>
                  <a:pt x="61703" y="9965"/>
                  <a:pt x="59810" y="10795"/>
                </a:cubicBezTo>
                <a:cubicBezTo>
                  <a:pt x="58296" y="11833"/>
                  <a:pt x="58296" y="11833"/>
                  <a:pt x="58296" y="11833"/>
                </a:cubicBezTo>
                <a:cubicBezTo>
                  <a:pt x="60946" y="12249"/>
                  <a:pt x="60946" y="12249"/>
                  <a:pt x="60946" y="12249"/>
                </a:cubicBezTo>
                <a:cubicBezTo>
                  <a:pt x="60946" y="13287"/>
                  <a:pt x="60946" y="13287"/>
                  <a:pt x="60946" y="13287"/>
                </a:cubicBezTo>
                <a:cubicBezTo>
                  <a:pt x="60946" y="14117"/>
                  <a:pt x="60946" y="14117"/>
                  <a:pt x="60946" y="14117"/>
                </a:cubicBezTo>
                <a:cubicBezTo>
                  <a:pt x="60567" y="15363"/>
                  <a:pt x="60567" y="15363"/>
                  <a:pt x="60567" y="15363"/>
                </a:cubicBezTo>
                <a:cubicBezTo>
                  <a:pt x="59432" y="16193"/>
                  <a:pt x="59432" y="16193"/>
                  <a:pt x="59432" y="16193"/>
                </a:cubicBezTo>
                <a:cubicBezTo>
                  <a:pt x="60946" y="17439"/>
                  <a:pt x="60946" y="17439"/>
                  <a:pt x="60946" y="17439"/>
                </a:cubicBezTo>
                <a:cubicBezTo>
                  <a:pt x="62839" y="19100"/>
                  <a:pt x="62839" y="19100"/>
                  <a:pt x="62839" y="19100"/>
                </a:cubicBezTo>
                <a:cubicBezTo>
                  <a:pt x="65488" y="19930"/>
                  <a:pt x="65488" y="19930"/>
                  <a:pt x="65488" y="19930"/>
                </a:cubicBezTo>
                <a:cubicBezTo>
                  <a:pt x="65488" y="19930"/>
                  <a:pt x="65867" y="19723"/>
                  <a:pt x="68517" y="19930"/>
                </a:cubicBezTo>
                <a:cubicBezTo>
                  <a:pt x="71167" y="20346"/>
                  <a:pt x="71924" y="21591"/>
                  <a:pt x="71924" y="21591"/>
                </a:cubicBezTo>
                <a:cubicBezTo>
                  <a:pt x="73438" y="22629"/>
                  <a:pt x="73438" y="22629"/>
                  <a:pt x="73438" y="22629"/>
                </a:cubicBezTo>
                <a:cubicBezTo>
                  <a:pt x="75709" y="23460"/>
                  <a:pt x="75709" y="23460"/>
                  <a:pt x="75709" y="23460"/>
                </a:cubicBezTo>
                <a:cubicBezTo>
                  <a:pt x="76845" y="24083"/>
                  <a:pt x="76845" y="24083"/>
                  <a:pt x="76845" y="24083"/>
                </a:cubicBezTo>
                <a:cubicBezTo>
                  <a:pt x="76466" y="25951"/>
                  <a:pt x="76466" y="25951"/>
                  <a:pt x="76466" y="25951"/>
                </a:cubicBezTo>
                <a:cubicBezTo>
                  <a:pt x="76466" y="25951"/>
                  <a:pt x="75331" y="26989"/>
                  <a:pt x="75709" y="27820"/>
                </a:cubicBezTo>
                <a:cubicBezTo>
                  <a:pt x="75709" y="28858"/>
                  <a:pt x="74574" y="30311"/>
                  <a:pt x="74574" y="30726"/>
                </a:cubicBezTo>
                <a:cubicBezTo>
                  <a:pt x="74574" y="30934"/>
                  <a:pt x="73817" y="32595"/>
                  <a:pt x="73817" y="32595"/>
                </a:cubicBezTo>
                <a:cubicBezTo>
                  <a:pt x="74952" y="34048"/>
                  <a:pt x="74952" y="34048"/>
                  <a:pt x="74952" y="34048"/>
                </a:cubicBezTo>
                <a:cubicBezTo>
                  <a:pt x="76466" y="34878"/>
                  <a:pt x="76466" y="34878"/>
                  <a:pt x="76466" y="34878"/>
                </a:cubicBezTo>
                <a:cubicBezTo>
                  <a:pt x="78738" y="36332"/>
                  <a:pt x="78738" y="36332"/>
                  <a:pt x="78738" y="36332"/>
                </a:cubicBezTo>
                <a:cubicBezTo>
                  <a:pt x="81766" y="38200"/>
                  <a:pt x="81766" y="38200"/>
                  <a:pt x="81766" y="38200"/>
                </a:cubicBezTo>
                <a:cubicBezTo>
                  <a:pt x="82902" y="39653"/>
                  <a:pt x="82902" y="39653"/>
                  <a:pt x="82902" y="39653"/>
                </a:cubicBezTo>
                <a:cubicBezTo>
                  <a:pt x="82902" y="39653"/>
                  <a:pt x="85930" y="40692"/>
                  <a:pt x="85930" y="40899"/>
                </a:cubicBezTo>
                <a:cubicBezTo>
                  <a:pt x="85930" y="41107"/>
                  <a:pt x="87066" y="42145"/>
                  <a:pt x="87066" y="42145"/>
                </a:cubicBezTo>
                <a:cubicBezTo>
                  <a:pt x="88580" y="43598"/>
                  <a:pt x="88580" y="43598"/>
                  <a:pt x="88580" y="43598"/>
                </a:cubicBezTo>
                <a:cubicBezTo>
                  <a:pt x="88201" y="44636"/>
                  <a:pt x="88201" y="44636"/>
                  <a:pt x="88201" y="44636"/>
                </a:cubicBezTo>
                <a:cubicBezTo>
                  <a:pt x="87066" y="45674"/>
                  <a:pt x="87066" y="45674"/>
                  <a:pt x="87066" y="45674"/>
                </a:cubicBezTo>
                <a:cubicBezTo>
                  <a:pt x="87066" y="46297"/>
                  <a:pt x="87066" y="46297"/>
                  <a:pt x="87066" y="46297"/>
                </a:cubicBezTo>
                <a:cubicBezTo>
                  <a:pt x="88201" y="47128"/>
                  <a:pt x="88201" y="47128"/>
                  <a:pt x="88201" y="47128"/>
                </a:cubicBezTo>
                <a:cubicBezTo>
                  <a:pt x="87823" y="47958"/>
                  <a:pt x="87823" y="47958"/>
                  <a:pt x="87823" y="47958"/>
                </a:cubicBezTo>
                <a:cubicBezTo>
                  <a:pt x="88958" y="49204"/>
                  <a:pt x="88958" y="49204"/>
                  <a:pt x="88958" y="49204"/>
                </a:cubicBezTo>
                <a:cubicBezTo>
                  <a:pt x="88201" y="50034"/>
                  <a:pt x="88201" y="50034"/>
                  <a:pt x="88201" y="50034"/>
                </a:cubicBezTo>
                <a:cubicBezTo>
                  <a:pt x="90094" y="50449"/>
                  <a:pt x="90094" y="50449"/>
                  <a:pt x="90094" y="50449"/>
                </a:cubicBezTo>
                <a:cubicBezTo>
                  <a:pt x="90094" y="50449"/>
                  <a:pt x="90473" y="50657"/>
                  <a:pt x="90094" y="51072"/>
                </a:cubicBezTo>
                <a:cubicBezTo>
                  <a:pt x="89716" y="51280"/>
                  <a:pt x="89337" y="52733"/>
                  <a:pt x="89337" y="52733"/>
                </a:cubicBezTo>
                <a:cubicBezTo>
                  <a:pt x="91230" y="54394"/>
                  <a:pt x="91230" y="54394"/>
                  <a:pt x="91230" y="54394"/>
                </a:cubicBezTo>
                <a:cubicBezTo>
                  <a:pt x="93880" y="54602"/>
                  <a:pt x="93880" y="54602"/>
                  <a:pt x="93880" y="54602"/>
                </a:cubicBezTo>
                <a:cubicBezTo>
                  <a:pt x="93880" y="54602"/>
                  <a:pt x="95394" y="54602"/>
                  <a:pt x="95394" y="54809"/>
                </a:cubicBezTo>
                <a:cubicBezTo>
                  <a:pt x="95772" y="55017"/>
                  <a:pt x="96151" y="55640"/>
                  <a:pt x="96151" y="55640"/>
                </a:cubicBezTo>
                <a:cubicBezTo>
                  <a:pt x="95015" y="56885"/>
                  <a:pt x="95015" y="56885"/>
                  <a:pt x="95015" y="56885"/>
                </a:cubicBezTo>
                <a:cubicBezTo>
                  <a:pt x="95015" y="56885"/>
                  <a:pt x="95394" y="57508"/>
                  <a:pt x="96529" y="57923"/>
                </a:cubicBezTo>
                <a:cubicBezTo>
                  <a:pt x="97287" y="58131"/>
                  <a:pt x="98044" y="58131"/>
                  <a:pt x="98044" y="58546"/>
                </a:cubicBezTo>
                <a:cubicBezTo>
                  <a:pt x="98422" y="58961"/>
                  <a:pt x="98422" y="59584"/>
                  <a:pt x="98801" y="59377"/>
                </a:cubicBezTo>
                <a:cubicBezTo>
                  <a:pt x="99558" y="59377"/>
                  <a:pt x="101072" y="59584"/>
                  <a:pt x="101072" y="59584"/>
                </a:cubicBezTo>
                <a:cubicBezTo>
                  <a:pt x="102208" y="60622"/>
                  <a:pt x="102208" y="60622"/>
                  <a:pt x="102208" y="60622"/>
                </a:cubicBezTo>
                <a:cubicBezTo>
                  <a:pt x="102965" y="61453"/>
                  <a:pt x="102965" y="61453"/>
                  <a:pt x="102965" y="61453"/>
                </a:cubicBezTo>
                <a:cubicBezTo>
                  <a:pt x="102965" y="61453"/>
                  <a:pt x="102965" y="62076"/>
                  <a:pt x="102965" y="62283"/>
                </a:cubicBezTo>
                <a:cubicBezTo>
                  <a:pt x="102965" y="62698"/>
                  <a:pt x="102586" y="63944"/>
                  <a:pt x="102586" y="63944"/>
                </a:cubicBezTo>
                <a:cubicBezTo>
                  <a:pt x="100694" y="65605"/>
                  <a:pt x="100694" y="65605"/>
                  <a:pt x="100694" y="65605"/>
                </a:cubicBezTo>
                <a:cubicBezTo>
                  <a:pt x="100694" y="65605"/>
                  <a:pt x="102208" y="66643"/>
                  <a:pt x="103343" y="67058"/>
                </a:cubicBezTo>
                <a:cubicBezTo>
                  <a:pt x="104479" y="67474"/>
                  <a:pt x="105993" y="68096"/>
                  <a:pt x="106372" y="68096"/>
                </a:cubicBezTo>
                <a:cubicBezTo>
                  <a:pt x="106750" y="68096"/>
                  <a:pt x="108643" y="68304"/>
                  <a:pt x="109400" y="68512"/>
                </a:cubicBezTo>
                <a:cubicBezTo>
                  <a:pt x="109779" y="68512"/>
                  <a:pt x="111293" y="68927"/>
                  <a:pt x="111671" y="69134"/>
                </a:cubicBezTo>
                <a:cubicBezTo>
                  <a:pt x="112050" y="69342"/>
                  <a:pt x="114700" y="70173"/>
                  <a:pt x="114700" y="70173"/>
                </a:cubicBezTo>
                <a:cubicBezTo>
                  <a:pt x="116971" y="70795"/>
                  <a:pt x="116971" y="70795"/>
                  <a:pt x="116971" y="70795"/>
                </a:cubicBezTo>
                <a:cubicBezTo>
                  <a:pt x="119242" y="71833"/>
                  <a:pt x="119242" y="71833"/>
                  <a:pt x="119242" y="71833"/>
                </a:cubicBezTo>
                <a:cubicBezTo>
                  <a:pt x="120000" y="74325"/>
                  <a:pt x="120000" y="74325"/>
                  <a:pt x="120000" y="74325"/>
                </a:cubicBezTo>
                <a:cubicBezTo>
                  <a:pt x="120000" y="74325"/>
                  <a:pt x="119242" y="78062"/>
                  <a:pt x="118864" y="78477"/>
                </a:cubicBezTo>
                <a:cubicBezTo>
                  <a:pt x="118864" y="78892"/>
                  <a:pt x="117728" y="80761"/>
                  <a:pt x="117350" y="80968"/>
                </a:cubicBezTo>
                <a:cubicBezTo>
                  <a:pt x="116593" y="81176"/>
                  <a:pt x="115835" y="81384"/>
                  <a:pt x="115835" y="81799"/>
                </a:cubicBezTo>
                <a:cubicBezTo>
                  <a:pt x="115835" y="82214"/>
                  <a:pt x="114700" y="84498"/>
                  <a:pt x="114700" y="84498"/>
                </a:cubicBezTo>
                <a:cubicBezTo>
                  <a:pt x="114700" y="84498"/>
                  <a:pt x="113564" y="85951"/>
                  <a:pt x="113564" y="86366"/>
                </a:cubicBezTo>
                <a:cubicBezTo>
                  <a:pt x="113564" y="86782"/>
                  <a:pt x="112429" y="88027"/>
                  <a:pt x="112429" y="88442"/>
                </a:cubicBezTo>
                <a:cubicBezTo>
                  <a:pt x="112050" y="88650"/>
                  <a:pt x="111293" y="90311"/>
                  <a:pt x="111293" y="90311"/>
                </a:cubicBezTo>
                <a:cubicBezTo>
                  <a:pt x="106372" y="95709"/>
                  <a:pt x="106372" y="95709"/>
                  <a:pt x="106372" y="95709"/>
                </a:cubicBezTo>
                <a:cubicBezTo>
                  <a:pt x="105236" y="97785"/>
                  <a:pt x="105236" y="97785"/>
                  <a:pt x="105236" y="97785"/>
                </a:cubicBezTo>
                <a:cubicBezTo>
                  <a:pt x="105236" y="97785"/>
                  <a:pt x="104100" y="97993"/>
                  <a:pt x="103722" y="98408"/>
                </a:cubicBezTo>
                <a:cubicBezTo>
                  <a:pt x="103343" y="99031"/>
                  <a:pt x="102965" y="99446"/>
                  <a:pt x="102586" y="100069"/>
                </a:cubicBezTo>
                <a:cubicBezTo>
                  <a:pt x="102586" y="100484"/>
                  <a:pt x="100694" y="102352"/>
                  <a:pt x="100694" y="102352"/>
                </a:cubicBezTo>
                <a:cubicBezTo>
                  <a:pt x="99936" y="103391"/>
                  <a:pt x="99936" y="103391"/>
                  <a:pt x="99936" y="103391"/>
                </a:cubicBezTo>
                <a:cubicBezTo>
                  <a:pt x="98422" y="104429"/>
                  <a:pt x="98422" y="104429"/>
                  <a:pt x="98422" y="104429"/>
                </a:cubicBezTo>
                <a:cubicBezTo>
                  <a:pt x="98422" y="104429"/>
                  <a:pt x="97287" y="104844"/>
                  <a:pt x="97287" y="104844"/>
                </a:cubicBezTo>
                <a:cubicBezTo>
                  <a:pt x="97287" y="104844"/>
                  <a:pt x="96529" y="104844"/>
                  <a:pt x="96529" y="104844"/>
                </a:cubicBezTo>
                <a:cubicBezTo>
                  <a:pt x="94637" y="104844"/>
                  <a:pt x="94637" y="104844"/>
                  <a:pt x="94637" y="104844"/>
                </a:cubicBezTo>
                <a:cubicBezTo>
                  <a:pt x="93501" y="104429"/>
                  <a:pt x="93501" y="104429"/>
                  <a:pt x="93501" y="104429"/>
                </a:cubicBezTo>
                <a:cubicBezTo>
                  <a:pt x="93501" y="104429"/>
                  <a:pt x="92365" y="104844"/>
                  <a:pt x="92365" y="104844"/>
                </a:cubicBezTo>
                <a:cubicBezTo>
                  <a:pt x="92365" y="105051"/>
                  <a:pt x="91608" y="105259"/>
                  <a:pt x="91608" y="105467"/>
                </a:cubicBezTo>
                <a:cubicBezTo>
                  <a:pt x="91608" y="105467"/>
                  <a:pt x="91230" y="105882"/>
                  <a:pt x="90851" y="105882"/>
                </a:cubicBezTo>
                <a:cubicBezTo>
                  <a:pt x="90473" y="106089"/>
                  <a:pt x="90094" y="106297"/>
                  <a:pt x="89716" y="106297"/>
                </a:cubicBezTo>
                <a:cubicBezTo>
                  <a:pt x="89716" y="106505"/>
                  <a:pt x="88958" y="106505"/>
                  <a:pt x="88958" y="106505"/>
                </a:cubicBezTo>
                <a:cubicBezTo>
                  <a:pt x="88958" y="106505"/>
                  <a:pt x="88958" y="106712"/>
                  <a:pt x="88580" y="106920"/>
                </a:cubicBezTo>
                <a:cubicBezTo>
                  <a:pt x="88580" y="106920"/>
                  <a:pt x="87444" y="106920"/>
                  <a:pt x="87066" y="106712"/>
                </a:cubicBezTo>
                <a:cubicBezTo>
                  <a:pt x="86687" y="106505"/>
                  <a:pt x="85930" y="106297"/>
                  <a:pt x="86309" y="106297"/>
                </a:cubicBezTo>
                <a:cubicBezTo>
                  <a:pt x="86309" y="106505"/>
                  <a:pt x="85930" y="106920"/>
                  <a:pt x="85930" y="106920"/>
                </a:cubicBezTo>
                <a:cubicBezTo>
                  <a:pt x="85930" y="107128"/>
                  <a:pt x="85173" y="107750"/>
                  <a:pt x="84794" y="107750"/>
                </a:cubicBezTo>
                <a:cubicBezTo>
                  <a:pt x="84416" y="107750"/>
                  <a:pt x="83659" y="107543"/>
                  <a:pt x="83280" y="107335"/>
                </a:cubicBezTo>
                <a:cubicBezTo>
                  <a:pt x="82902" y="107335"/>
                  <a:pt x="82523" y="107335"/>
                  <a:pt x="82523" y="107335"/>
                </a:cubicBezTo>
                <a:cubicBezTo>
                  <a:pt x="82523" y="107543"/>
                  <a:pt x="82523" y="108166"/>
                  <a:pt x="82523" y="108373"/>
                </a:cubicBezTo>
                <a:cubicBezTo>
                  <a:pt x="82523" y="108373"/>
                  <a:pt x="82523" y="108581"/>
                  <a:pt x="82523" y="108788"/>
                </a:cubicBezTo>
                <a:cubicBezTo>
                  <a:pt x="82145" y="108788"/>
                  <a:pt x="81388" y="108996"/>
                  <a:pt x="81388" y="108996"/>
                </a:cubicBezTo>
                <a:cubicBezTo>
                  <a:pt x="81388" y="108996"/>
                  <a:pt x="81766" y="109411"/>
                  <a:pt x="81388" y="109411"/>
                </a:cubicBezTo>
                <a:cubicBezTo>
                  <a:pt x="81009" y="109619"/>
                  <a:pt x="80630" y="109826"/>
                  <a:pt x="80252" y="109826"/>
                </a:cubicBezTo>
                <a:cubicBezTo>
                  <a:pt x="80252" y="109619"/>
                  <a:pt x="79495" y="109411"/>
                  <a:pt x="79495" y="109411"/>
                </a:cubicBezTo>
                <a:cubicBezTo>
                  <a:pt x="79116" y="109619"/>
                  <a:pt x="78738" y="110034"/>
                  <a:pt x="78738" y="110034"/>
                </a:cubicBezTo>
                <a:cubicBezTo>
                  <a:pt x="78738" y="110242"/>
                  <a:pt x="78359" y="110449"/>
                  <a:pt x="78359" y="110449"/>
                </a:cubicBezTo>
                <a:cubicBezTo>
                  <a:pt x="78359" y="110449"/>
                  <a:pt x="75709" y="112110"/>
                  <a:pt x="75709" y="112110"/>
                </a:cubicBezTo>
                <a:cubicBezTo>
                  <a:pt x="75331" y="112110"/>
                  <a:pt x="74574" y="111487"/>
                  <a:pt x="74574" y="111487"/>
                </a:cubicBezTo>
                <a:cubicBezTo>
                  <a:pt x="74574" y="111695"/>
                  <a:pt x="74574" y="112110"/>
                  <a:pt x="74574" y="112110"/>
                </a:cubicBezTo>
                <a:cubicBezTo>
                  <a:pt x="74195" y="112318"/>
                  <a:pt x="73438" y="112525"/>
                  <a:pt x="73438" y="112525"/>
                </a:cubicBezTo>
                <a:cubicBezTo>
                  <a:pt x="73438" y="112733"/>
                  <a:pt x="73059" y="112525"/>
                  <a:pt x="72681" y="112525"/>
                </a:cubicBezTo>
                <a:cubicBezTo>
                  <a:pt x="72681" y="112733"/>
                  <a:pt x="72302" y="112733"/>
                  <a:pt x="72302" y="112941"/>
                </a:cubicBezTo>
                <a:cubicBezTo>
                  <a:pt x="72302" y="113148"/>
                  <a:pt x="71924" y="113356"/>
                  <a:pt x="71924" y="113356"/>
                </a:cubicBezTo>
                <a:cubicBezTo>
                  <a:pt x="71924" y="113356"/>
                  <a:pt x="71167" y="113564"/>
                  <a:pt x="71167" y="113771"/>
                </a:cubicBezTo>
                <a:cubicBezTo>
                  <a:pt x="70788" y="113979"/>
                  <a:pt x="70031" y="114186"/>
                  <a:pt x="70031" y="114186"/>
                </a:cubicBezTo>
                <a:cubicBezTo>
                  <a:pt x="70031" y="114186"/>
                  <a:pt x="69652" y="114394"/>
                  <a:pt x="69274" y="114186"/>
                </a:cubicBezTo>
                <a:cubicBezTo>
                  <a:pt x="68895" y="114186"/>
                  <a:pt x="68138" y="113564"/>
                  <a:pt x="68138" y="113564"/>
                </a:cubicBezTo>
                <a:cubicBezTo>
                  <a:pt x="68138" y="113564"/>
                  <a:pt x="67381" y="113564"/>
                  <a:pt x="67381" y="113771"/>
                </a:cubicBezTo>
                <a:cubicBezTo>
                  <a:pt x="67003" y="113979"/>
                  <a:pt x="67003" y="114186"/>
                  <a:pt x="66624" y="114186"/>
                </a:cubicBezTo>
                <a:cubicBezTo>
                  <a:pt x="66246" y="114394"/>
                  <a:pt x="65867" y="114394"/>
                  <a:pt x="65488" y="114394"/>
                </a:cubicBezTo>
                <a:cubicBezTo>
                  <a:pt x="65110" y="114602"/>
                  <a:pt x="64353" y="114602"/>
                  <a:pt x="64353" y="114809"/>
                </a:cubicBezTo>
                <a:cubicBezTo>
                  <a:pt x="63974" y="114809"/>
                  <a:pt x="63596" y="115224"/>
                  <a:pt x="63596" y="115432"/>
                </a:cubicBezTo>
                <a:cubicBezTo>
                  <a:pt x="63596" y="115640"/>
                  <a:pt x="64353" y="115640"/>
                  <a:pt x="63596" y="115640"/>
                </a:cubicBezTo>
                <a:cubicBezTo>
                  <a:pt x="62839" y="115847"/>
                  <a:pt x="61703" y="115847"/>
                  <a:pt x="61703" y="115847"/>
                </a:cubicBezTo>
                <a:cubicBezTo>
                  <a:pt x="61703" y="115847"/>
                  <a:pt x="60946" y="116055"/>
                  <a:pt x="60946" y="116262"/>
                </a:cubicBezTo>
                <a:cubicBezTo>
                  <a:pt x="60567" y="116470"/>
                  <a:pt x="60946" y="116470"/>
                  <a:pt x="60189" y="116678"/>
                </a:cubicBezTo>
                <a:cubicBezTo>
                  <a:pt x="59810" y="116678"/>
                  <a:pt x="59432" y="116885"/>
                  <a:pt x="59432" y="116885"/>
                </a:cubicBezTo>
                <a:cubicBezTo>
                  <a:pt x="58675" y="116470"/>
                  <a:pt x="58675" y="116470"/>
                  <a:pt x="58675" y="116470"/>
                </a:cubicBezTo>
                <a:cubicBezTo>
                  <a:pt x="59053" y="116055"/>
                  <a:pt x="59053" y="116055"/>
                  <a:pt x="59053" y="116055"/>
                </a:cubicBezTo>
                <a:cubicBezTo>
                  <a:pt x="59053" y="116055"/>
                  <a:pt x="58675" y="115640"/>
                  <a:pt x="58675" y="115847"/>
                </a:cubicBezTo>
                <a:cubicBezTo>
                  <a:pt x="58296" y="116262"/>
                  <a:pt x="58675" y="116470"/>
                  <a:pt x="58675" y="116470"/>
                </a:cubicBezTo>
                <a:cubicBezTo>
                  <a:pt x="58675" y="116470"/>
                  <a:pt x="58296" y="116470"/>
                  <a:pt x="58296" y="116678"/>
                </a:cubicBezTo>
                <a:cubicBezTo>
                  <a:pt x="57917" y="116885"/>
                  <a:pt x="58296" y="116885"/>
                  <a:pt x="57917" y="117093"/>
                </a:cubicBezTo>
                <a:cubicBezTo>
                  <a:pt x="57917" y="117301"/>
                  <a:pt x="57539" y="117508"/>
                  <a:pt x="57160" y="117508"/>
                </a:cubicBezTo>
                <a:cubicBezTo>
                  <a:pt x="57160" y="117716"/>
                  <a:pt x="56782" y="117716"/>
                  <a:pt x="56403" y="117716"/>
                </a:cubicBezTo>
                <a:cubicBezTo>
                  <a:pt x="56403" y="117716"/>
                  <a:pt x="55646" y="117716"/>
                  <a:pt x="55646" y="117716"/>
                </a:cubicBezTo>
                <a:cubicBezTo>
                  <a:pt x="55268" y="117716"/>
                  <a:pt x="54889" y="117508"/>
                  <a:pt x="55268" y="117508"/>
                </a:cubicBezTo>
                <a:cubicBezTo>
                  <a:pt x="55268" y="117508"/>
                  <a:pt x="56025" y="117301"/>
                  <a:pt x="56025" y="117301"/>
                </a:cubicBezTo>
                <a:cubicBezTo>
                  <a:pt x="56025" y="117301"/>
                  <a:pt x="56403" y="117093"/>
                  <a:pt x="56025" y="117093"/>
                </a:cubicBezTo>
                <a:cubicBezTo>
                  <a:pt x="55646" y="116885"/>
                  <a:pt x="55268" y="116678"/>
                  <a:pt x="55268" y="116678"/>
                </a:cubicBezTo>
                <a:cubicBezTo>
                  <a:pt x="55268" y="116678"/>
                  <a:pt x="55646" y="116885"/>
                  <a:pt x="54511" y="116885"/>
                </a:cubicBezTo>
                <a:cubicBezTo>
                  <a:pt x="53753" y="117093"/>
                  <a:pt x="53375" y="117093"/>
                  <a:pt x="53375" y="116885"/>
                </a:cubicBezTo>
                <a:cubicBezTo>
                  <a:pt x="53375" y="116885"/>
                  <a:pt x="52618" y="116885"/>
                  <a:pt x="52996" y="116678"/>
                </a:cubicBezTo>
                <a:cubicBezTo>
                  <a:pt x="53753" y="116470"/>
                  <a:pt x="53753" y="116262"/>
                  <a:pt x="54132" y="116262"/>
                </a:cubicBezTo>
                <a:cubicBezTo>
                  <a:pt x="54511" y="116262"/>
                  <a:pt x="54511" y="115847"/>
                  <a:pt x="54511" y="115640"/>
                </a:cubicBezTo>
                <a:cubicBezTo>
                  <a:pt x="54511" y="115640"/>
                  <a:pt x="55268" y="116055"/>
                  <a:pt x="54132" y="115640"/>
                </a:cubicBezTo>
                <a:cubicBezTo>
                  <a:pt x="53375" y="115017"/>
                  <a:pt x="53375" y="115017"/>
                  <a:pt x="53375" y="115017"/>
                </a:cubicBezTo>
                <a:cubicBezTo>
                  <a:pt x="53375" y="115017"/>
                  <a:pt x="52996" y="115224"/>
                  <a:pt x="52996" y="115432"/>
                </a:cubicBezTo>
                <a:cubicBezTo>
                  <a:pt x="53375" y="115640"/>
                  <a:pt x="54132" y="115847"/>
                  <a:pt x="52996" y="116055"/>
                </a:cubicBezTo>
                <a:cubicBezTo>
                  <a:pt x="51861" y="116055"/>
                  <a:pt x="51861" y="116055"/>
                  <a:pt x="51861" y="116055"/>
                </a:cubicBezTo>
                <a:cubicBezTo>
                  <a:pt x="51482" y="116262"/>
                  <a:pt x="50347" y="116262"/>
                  <a:pt x="50347" y="116262"/>
                </a:cubicBezTo>
                <a:cubicBezTo>
                  <a:pt x="50347" y="116262"/>
                  <a:pt x="49589" y="116262"/>
                  <a:pt x="49968" y="116470"/>
                </a:cubicBezTo>
                <a:cubicBezTo>
                  <a:pt x="49968" y="116678"/>
                  <a:pt x="50725" y="116885"/>
                  <a:pt x="50725" y="116885"/>
                </a:cubicBezTo>
                <a:cubicBezTo>
                  <a:pt x="50725" y="116885"/>
                  <a:pt x="50725" y="117093"/>
                  <a:pt x="49968" y="117093"/>
                </a:cubicBezTo>
                <a:cubicBezTo>
                  <a:pt x="49589" y="117301"/>
                  <a:pt x="48832" y="117301"/>
                  <a:pt x="48832" y="117301"/>
                </a:cubicBezTo>
                <a:cubicBezTo>
                  <a:pt x="48454" y="117508"/>
                  <a:pt x="48454" y="117508"/>
                  <a:pt x="48454" y="117508"/>
                </a:cubicBezTo>
                <a:cubicBezTo>
                  <a:pt x="48454" y="117508"/>
                  <a:pt x="48075" y="117508"/>
                  <a:pt x="48075" y="117301"/>
                </a:cubicBezTo>
                <a:cubicBezTo>
                  <a:pt x="48075" y="117301"/>
                  <a:pt x="48454" y="117093"/>
                  <a:pt x="48454" y="116885"/>
                </a:cubicBezTo>
                <a:cubicBezTo>
                  <a:pt x="48454" y="116678"/>
                  <a:pt x="48832" y="116885"/>
                  <a:pt x="48454" y="116678"/>
                </a:cubicBezTo>
                <a:cubicBezTo>
                  <a:pt x="48075" y="116262"/>
                  <a:pt x="47697" y="116262"/>
                  <a:pt x="47697" y="116055"/>
                </a:cubicBezTo>
                <a:cubicBezTo>
                  <a:pt x="48075" y="115847"/>
                  <a:pt x="48832" y="115640"/>
                  <a:pt x="48832" y="115640"/>
                </a:cubicBezTo>
                <a:cubicBezTo>
                  <a:pt x="48832" y="115432"/>
                  <a:pt x="48832" y="115224"/>
                  <a:pt x="48832" y="115224"/>
                </a:cubicBezTo>
                <a:cubicBezTo>
                  <a:pt x="48832" y="115224"/>
                  <a:pt x="48454" y="115224"/>
                  <a:pt x="48832" y="115017"/>
                </a:cubicBezTo>
                <a:cubicBezTo>
                  <a:pt x="49211" y="114602"/>
                  <a:pt x="49589" y="114394"/>
                  <a:pt x="49589" y="114394"/>
                </a:cubicBezTo>
                <a:cubicBezTo>
                  <a:pt x="49589" y="114186"/>
                  <a:pt x="49211" y="113979"/>
                  <a:pt x="48832" y="113979"/>
                </a:cubicBezTo>
                <a:cubicBezTo>
                  <a:pt x="48832" y="113979"/>
                  <a:pt x="48454" y="114394"/>
                  <a:pt x="48454" y="114602"/>
                </a:cubicBezTo>
                <a:cubicBezTo>
                  <a:pt x="48454" y="114602"/>
                  <a:pt x="48832" y="115017"/>
                  <a:pt x="47697" y="114809"/>
                </a:cubicBezTo>
                <a:cubicBezTo>
                  <a:pt x="46561" y="114809"/>
                  <a:pt x="45804" y="114809"/>
                  <a:pt x="45425" y="114602"/>
                </a:cubicBezTo>
                <a:cubicBezTo>
                  <a:pt x="45425" y="114394"/>
                  <a:pt x="44668" y="114186"/>
                  <a:pt x="45804" y="114186"/>
                </a:cubicBezTo>
                <a:cubicBezTo>
                  <a:pt x="46940" y="113979"/>
                  <a:pt x="46940" y="113979"/>
                  <a:pt x="46940" y="113979"/>
                </a:cubicBezTo>
                <a:cubicBezTo>
                  <a:pt x="47318" y="113771"/>
                  <a:pt x="47318" y="113564"/>
                  <a:pt x="47318" y="113356"/>
                </a:cubicBezTo>
                <a:cubicBezTo>
                  <a:pt x="46940" y="113356"/>
                  <a:pt x="46561" y="112941"/>
                  <a:pt x="46561" y="113148"/>
                </a:cubicBezTo>
                <a:cubicBezTo>
                  <a:pt x="46182" y="113564"/>
                  <a:pt x="46182" y="113771"/>
                  <a:pt x="46182" y="113771"/>
                </a:cubicBezTo>
                <a:cubicBezTo>
                  <a:pt x="46182" y="113771"/>
                  <a:pt x="44668" y="113771"/>
                  <a:pt x="44668" y="113771"/>
                </a:cubicBezTo>
                <a:cubicBezTo>
                  <a:pt x="44668" y="113771"/>
                  <a:pt x="44290" y="113564"/>
                  <a:pt x="44290" y="113356"/>
                </a:cubicBezTo>
                <a:cubicBezTo>
                  <a:pt x="44290" y="113356"/>
                  <a:pt x="44668" y="112525"/>
                  <a:pt x="44668" y="112525"/>
                </a:cubicBezTo>
                <a:cubicBezTo>
                  <a:pt x="44668" y="112525"/>
                  <a:pt x="45425" y="112318"/>
                  <a:pt x="45047" y="112318"/>
                </a:cubicBezTo>
                <a:cubicBezTo>
                  <a:pt x="45047" y="112318"/>
                  <a:pt x="44290" y="112110"/>
                  <a:pt x="44290" y="112318"/>
                </a:cubicBezTo>
                <a:cubicBezTo>
                  <a:pt x="43911" y="112318"/>
                  <a:pt x="44290" y="112525"/>
                  <a:pt x="44290" y="112733"/>
                </a:cubicBezTo>
                <a:cubicBezTo>
                  <a:pt x="44290" y="112941"/>
                  <a:pt x="44290" y="113148"/>
                  <a:pt x="43911" y="113148"/>
                </a:cubicBezTo>
                <a:cubicBezTo>
                  <a:pt x="43533" y="113356"/>
                  <a:pt x="42018" y="113356"/>
                  <a:pt x="42018" y="113356"/>
                </a:cubicBezTo>
                <a:cubicBezTo>
                  <a:pt x="42018" y="113148"/>
                  <a:pt x="41640" y="113148"/>
                  <a:pt x="42018" y="112941"/>
                </a:cubicBezTo>
                <a:cubicBezTo>
                  <a:pt x="42018" y="112733"/>
                  <a:pt x="42018" y="112525"/>
                  <a:pt x="42018" y="112525"/>
                </a:cubicBezTo>
                <a:cubicBezTo>
                  <a:pt x="42018" y="112525"/>
                  <a:pt x="41640" y="112110"/>
                  <a:pt x="41640" y="112318"/>
                </a:cubicBezTo>
                <a:cubicBezTo>
                  <a:pt x="41261" y="112318"/>
                  <a:pt x="40883" y="112318"/>
                  <a:pt x="40883" y="112318"/>
                </a:cubicBezTo>
                <a:cubicBezTo>
                  <a:pt x="40883" y="111903"/>
                  <a:pt x="40883" y="111903"/>
                  <a:pt x="40883" y="111903"/>
                </a:cubicBezTo>
                <a:cubicBezTo>
                  <a:pt x="40126" y="111903"/>
                  <a:pt x="40126" y="111903"/>
                  <a:pt x="40126" y="111903"/>
                </a:cubicBezTo>
                <a:cubicBezTo>
                  <a:pt x="39747" y="111903"/>
                  <a:pt x="39747" y="111903"/>
                  <a:pt x="39747" y="111903"/>
                </a:cubicBezTo>
                <a:cubicBezTo>
                  <a:pt x="39747" y="111903"/>
                  <a:pt x="39369" y="111695"/>
                  <a:pt x="39369" y="111695"/>
                </a:cubicBezTo>
                <a:cubicBezTo>
                  <a:pt x="38990" y="111695"/>
                  <a:pt x="38990" y="111695"/>
                  <a:pt x="38990" y="111903"/>
                </a:cubicBezTo>
                <a:cubicBezTo>
                  <a:pt x="38611" y="111903"/>
                  <a:pt x="37476" y="112110"/>
                  <a:pt x="37476" y="112110"/>
                </a:cubicBezTo>
                <a:cubicBezTo>
                  <a:pt x="37476" y="112110"/>
                  <a:pt x="37476" y="111695"/>
                  <a:pt x="37097" y="112110"/>
                </a:cubicBezTo>
                <a:cubicBezTo>
                  <a:pt x="37097" y="112318"/>
                  <a:pt x="35205" y="112318"/>
                  <a:pt x="35205" y="112318"/>
                </a:cubicBezTo>
                <a:cubicBezTo>
                  <a:pt x="35205" y="112318"/>
                  <a:pt x="34826" y="111903"/>
                  <a:pt x="34826" y="111695"/>
                </a:cubicBezTo>
                <a:cubicBezTo>
                  <a:pt x="34826" y="111695"/>
                  <a:pt x="35205" y="111072"/>
                  <a:pt x="35205" y="111072"/>
                </a:cubicBezTo>
                <a:cubicBezTo>
                  <a:pt x="35583" y="110865"/>
                  <a:pt x="35583" y="110865"/>
                  <a:pt x="35583" y="110865"/>
                </a:cubicBezTo>
                <a:cubicBezTo>
                  <a:pt x="35205" y="110657"/>
                  <a:pt x="35205" y="110657"/>
                  <a:pt x="35205" y="110657"/>
                </a:cubicBezTo>
                <a:cubicBezTo>
                  <a:pt x="35205" y="110657"/>
                  <a:pt x="34069" y="110657"/>
                  <a:pt x="34447" y="110657"/>
                </a:cubicBezTo>
                <a:cubicBezTo>
                  <a:pt x="34447" y="110449"/>
                  <a:pt x="35205" y="110034"/>
                  <a:pt x="35205" y="110034"/>
                </a:cubicBezTo>
                <a:cubicBezTo>
                  <a:pt x="35205" y="110034"/>
                  <a:pt x="35583" y="109826"/>
                  <a:pt x="35583" y="109826"/>
                </a:cubicBezTo>
                <a:cubicBezTo>
                  <a:pt x="35962" y="109619"/>
                  <a:pt x="36719" y="109619"/>
                  <a:pt x="36340" y="109411"/>
                </a:cubicBezTo>
                <a:cubicBezTo>
                  <a:pt x="35962" y="109411"/>
                  <a:pt x="35583" y="109204"/>
                  <a:pt x="35583" y="109204"/>
                </a:cubicBezTo>
                <a:cubicBezTo>
                  <a:pt x="35583" y="109204"/>
                  <a:pt x="35205" y="109204"/>
                  <a:pt x="35205" y="108996"/>
                </a:cubicBezTo>
                <a:cubicBezTo>
                  <a:pt x="35205" y="108996"/>
                  <a:pt x="35583" y="108581"/>
                  <a:pt x="35583" y="108373"/>
                </a:cubicBezTo>
                <a:cubicBezTo>
                  <a:pt x="35583" y="108166"/>
                  <a:pt x="35205" y="107958"/>
                  <a:pt x="35205" y="107958"/>
                </a:cubicBezTo>
                <a:cubicBezTo>
                  <a:pt x="34826" y="107958"/>
                  <a:pt x="35205" y="108166"/>
                  <a:pt x="34447" y="108166"/>
                </a:cubicBezTo>
                <a:cubicBezTo>
                  <a:pt x="34069" y="108373"/>
                  <a:pt x="32933" y="108788"/>
                  <a:pt x="32933" y="108788"/>
                </a:cubicBezTo>
                <a:cubicBezTo>
                  <a:pt x="32933" y="108581"/>
                  <a:pt x="32933" y="108373"/>
                  <a:pt x="32933" y="108166"/>
                </a:cubicBezTo>
                <a:cubicBezTo>
                  <a:pt x="33312" y="107958"/>
                  <a:pt x="34447" y="107958"/>
                  <a:pt x="34826" y="107750"/>
                </a:cubicBezTo>
                <a:cubicBezTo>
                  <a:pt x="34826" y="107543"/>
                  <a:pt x="34069" y="106920"/>
                  <a:pt x="34069" y="106920"/>
                </a:cubicBezTo>
                <a:cubicBezTo>
                  <a:pt x="34069" y="106920"/>
                  <a:pt x="34826" y="107128"/>
                  <a:pt x="34447" y="106712"/>
                </a:cubicBezTo>
                <a:cubicBezTo>
                  <a:pt x="33690" y="106505"/>
                  <a:pt x="33690" y="106505"/>
                  <a:pt x="33690" y="106505"/>
                </a:cubicBezTo>
                <a:cubicBezTo>
                  <a:pt x="33690" y="106297"/>
                  <a:pt x="33690" y="106089"/>
                  <a:pt x="34069" y="105882"/>
                </a:cubicBezTo>
                <a:cubicBezTo>
                  <a:pt x="34447" y="105467"/>
                  <a:pt x="34826" y="105467"/>
                  <a:pt x="34826" y="105259"/>
                </a:cubicBezTo>
                <a:cubicBezTo>
                  <a:pt x="34826" y="105259"/>
                  <a:pt x="33690" y="105051"/>
                  <a:pt x="33690" y="104844"/>
                </a:cubicBezTo>
                <a:cubicBezTo>
                  <a:pt x="33690" y="104636"/>
                  <a:pt x="32933" y="104636"/>
                  <a:pt x="33690" y="104221"/>
                </a:cubicBezTo>
                <a:cubicBezTo>
                  <a:pt x="34069" y="104013"/>
                  <a:pt x="34447" y="104013"/>
                  <a:pt x="34447" y="104013"/>
                </a:cubicBezTo>
                <a:cubicBezTo>
                  <a:pt x="34447" y="104013"/>
                  <a:pt x="34447" y="103391"/>
                  <a:pt x="34447" y="103183"/>
                </a:cubicBezTo>
                <a:cubicBezTo>
                  <a:pt x="34447" y="102975"/>
                  <a:pt x="34826" y="102975"/>
                  <a:pt x="34826" y="102768"/>
                </a:cubicBezTo>
                <a:cubicBezTo>
                  <a:pt x="34447" y="102560"/>
                  <a:pt x="34069" y="102560"/>
                  <a:pt x="33690" y="102145"/>
                </a:cubicBezTo>
                <a:cubicBezTo>
                  <a:pt x="33690" y="101937"/>
                  <a:pt x="33690" y="101937"/>
                  <a:pt x="33690" y="101730"/>
                </a:cubicBezTo>
                <a:cubicBezTo>
                  <a:pt x="34069" y="101730"/>
                  <a:pt x="34447" y="101522"/>
                  <a:pt x="34069" y="101522"/>
                </a:cubicBezTo>
                <a:cubicBezTo>
                  <a:pt x="34069" y="101314"/>
                  <a:pt x="34069" y="101107"/>
                  <a:pt x="34069" y="101107"/>
                </a:cubicBezTo>
                <a:cubicBezTo>
                  <a:pt x="34069" y="101107"/>
                  <a:pt x="34069" y="101107"/>
                  <a:pt x="33690" y="100692"/>
                </a:cubicBezTo>
                <a:cubicBezTo>
                  <a:pt x="33312" y="100484"/>
                  <a:pt x="33312" y="100069"/>
                  <a:pt x="33312" y="99861"/>
                </a:cubicBezTo>
                <a:cubicBezTo>
                  <a:pt x="33312" y="99653"/>
                  <a:pt x="33690" y="98823"/>
                  <a:pt x="33690" y="98823"/>
                </a:cubicBezTo>
                <a:cubicBezTo>
                  <a:pt x="33690" y="98823"/>
                  <a:pt x="33690" y="98200"/>
                  <a:pt x="32933" y="97993"/>
                </a:cubicBezTo>
                <a:cubicBezTo>
                  <a:pt x="32555" y="97577"/>
                  <a:pt x="31798" y="97370"/>
                  <a:pt x="31798" y="97370"/>
                </a:cubicBezTo>
                <a:cubicBezTo>
                  <a:pt x="31798" y="97370"/>
                  <a:pt x="31798" y="96955"/>
                  <a:pt x="31798" y="96747"/>
                </a:cubicBezTo>
                <a:cubicBezTo>
                  <a:pt x="31798" y="96747"/>
                  <a:pt x="31041" y="96539"/>
                  <a:pt x="31041" y="96332"/>
                </a:cubicBezTo>
                <a:cubicBezTo>
                  <a:pt x="31041" y="96124"/>
                  <a:pt x="30662" y="95709"/>
                  <a:pt x="30662" y="95709"/>
                </a:cubicBezTo>
                <a:cubicBezTo>
                  <a:pt x="30662" y="95709"/>
                  <a:pt x="30283" y="95709"/>
                  <a:pt x="30662" y="95294"/>
                </a:cubicBezTo>
                <a:cubicBezTo>
                  <a:pt x="30662" y="94671"/>
                  <a:pt x="30662" y="94463"/>
                  <a:pt x="30662" y="94256"/>
                </a:cubicBezTo>
                <a:cubicBezTo>
                  <a:pt x="30283" y="94048"/>
                  <a:pt x="29905" y="93633"/>
                  <a:pt x="29905" y="93425"/>
                </a:cubicBezTo>
                <a:cubicBezTo>
                  <a:pt x="29905" y="93217"/>
                  <a:pt x="29905" y="92802"/>
                  <a:pt x="29905" y="92802"/>
                </a:cubicBezTo>
                <a:cubicBezTo>
                  <a:pt x="29905" y="92802"/>
                  <a:pt x="29905" y="92595"/>
                  <a:pt x="29526" y="92387"/>
                </a:cubicBezTo>
                <a:cubicBezTo>
                  <a:pt x="29148" y="92179"/>
                  <a:pt x="28012" y="91141"/>
                  <a:pt x="28012" y="91141"/>
                </a:cubicBezTo>
                <a:cubicBezTo>
                  <a:pt x="28012" y="91141"/>
                  <a:pt x="27634" y="91141"/>
                  <a:pt x="27634" y="90726"/>
                </a:cubicBezTo>
                <a:cubicBezTo>
                  <a:pt x="27255" y="90311"/>
                  <a:pt x="27255" y="89896"/>
                  <a:pt x="27255" y="89896"/>
                </a:cubicBezTo>
                <a:cubicBezTo>
                  <a:pt x="27255" y="89896"/>
                  <a:pt x="27255" y="89273"/>
                  <a:pt x="27255" y="89273"/>
                </a:cubicBezTo>
                <a:cubicBezTo>
                  <a:pt x="26119" y="88650"/>
                  <a:pt x="26119" y="88650"/>
                  <a:pt x="26119" y="88650"/>
                </a:cubicBezTo>
                <a:cubicBezTo>
                  <a:pt x="26498" y="87820"/>
                  <a:pt x="26498" y="87820"/>
                  <a:pt x="26498" y="87820"/>
                </a:cubicBezTo>
                <a:cubicBezTo>
                  <a:pt x="26498" y="86989"/>
                  <a:pt x="26498" y="86989"/>
                  <a:pt x="26498" y="86989"/>
                </a:cubicBezTo>
                <a:cubicBezTo>
                  <a:pt x="26498" y="86989"/>
                  <a:pt x="26498" y="85951"/>
                  <a:pt x="26876" y="85951"/>
                </a:cubicBezTo>
                <a:cubicBezTo>
                  <a:pt x="27255" y="85951"/>
                  <a:pt x="28012" y="85328"/>
                  <a:pt x="28012" y="85328"/>
                </a:cubicBezTo>
                <a:cubicBezTo>
                  <a:pt x="28012" y="85328"/>
                  <a:pt x="28769" y="84705"/>
                  <a:pt x="28391" y="84498"/>
                </a:cubicBezTo>
                <a:cubicBezTo>
                  <a:pt x="28391" y="84290"/>
                  <a:pt x="28012" y="83460"/>
                  <a:pt x="28012" y="83460"/>
                </a:cubicBezTo>
                <a:cubicBezTo>
                  <a:pt x="28012" y="83460"/>
                  <a:pt x="28769" y="82837"/>
                  <a:pt x="28391" y="82837"/>
                </a:cubicBezTo>
                <a:cubicBezTo>
                  <a:pt x="28391" y="82629"/>
                  <a:pt x="27634" y="81799"/>
                  <a:pt x="27634" y="81799"/>
                </a:cubicBezTo>
                <a:cubicBezTo>
                  <a:pt x="26498" y="82422"/>
                  <a:pt x="26498" y="82422"/>
                  <a:pt x="26498" y="82422"/>
                </a:cubicBezTo>
                <a:cubicBezTo>
                  <a:pt x="25741" y="82214"/>
                  <a:pt x="25741" y="82214"/>
                  <a:pt x="25741" y="82214"/>
                </a:cubicBezTo>
                <a:cubicBezTo>
                  <a:pt x="26119" y="81384"/>
                  <a:pt x="26119" y="81384"/>
                  <a:pt x="26119" y="81384"/>
                </a:cubicBezTo>
                <a:cubicBezTo>
                  <a:pt x="26119" y="81384"/>
                  <a:pt x="25362" y="80968"/>
                  <a:pt x="25362" y="80761"/>
                </a:cubicBezTo>
                <a:cubicBezTo>
                  <a:pt x="25362" y="80553"/>
                  <a:pt x="26119" y="80138"/>
                  <a:pt x="26119" y="80138"/>
                </a:cubicBezTo>
                <a:cubicBezTo>
                  <a:pt x="26119" y="80138"/>
                  <a:pt x="26876" y="80968"/>
                  <a:pt x="26876" y="81176"/>
                </a:cubicBezTo>
                <a:cubicBezTo>
                  <a:pt x="26876" y="81384"/>
                  <a:pt x="27634" y="81591"/>
                  <a:pt x="27634" y="81591"/>
                </a:cubicBezTo>
                <a:cubicBezTo>
                  <a:pt x="28012" y="81384"/>
                  <a:pt x="28012" y="80968"/>
                  <a:pt x="28391" y="80968"/>
                </a:cubicBezTo>
                <a:cubicBezTo>
                  <a:pt x="28769" y="80968"/>
                  <a:pt x="29148" y="81176"/>
                  <a:pt x="29148" y="81384"/>
                </a:cubicBezTo>
                <a:cubicBezTo>
                  <a:pt x="29148" y="81384"/>
                  <a:pt x="30662" y="81176"/>
                  <a:pt x="30662" y="81176"/>
                </a:cubicBezTo>
                <a:cubicBezTo>
                  <a:pt x="30662" y="81176"/>
                  <a:pt x="30283" y="80968"/>
                  <a:pt x="31419" y="80968"/>
                </a:cubicBezTo>
                <a:cubicBezTo>
                  <a:pt x="32555" y="81176"/>
                  <a:pt x="32555" y="80968"/>
                  <a:pt x="32555" y="80553"/>
                </a:cubicBezTo>
                <a:cubicBezTo>
                  <a:pt x="32555" y="80346"/>
                  <a:pt x="31419" y="79515"/>
                  <a:pt x="32176" y="79515"/>
                </a:cubicBezTo>
                <a:cubicBezTo>
                  <a:pt x="33312" y="79515"/>
                  <a:pt x="33690" y="79723"/>
                  <a:pt x="33690" y="79723"/>
                </a:cubicBezTo>
                <a:cubicBezTo>
                  <a:pt x="33690" y="79723"/>
                  <a:pt x="33690" y="79930"/>
                  <a:pt x="33690" y="80138"/>
                </a:cubicBezTo>
                <a:cubicBezTo>
                  <a:pt x="33690" y="80553"/>
                  <a:pt x="34826" y="80968"/>
                  <a:pt x="34826" y="80553"/>
                </a:cubicBezTo>
                <a:cubicBezTo>
                  <a:pt x="35205" y="80138"/>
                  <a:pt x="35205" y="80346"/>
                  <a:pt x="35205" y="79930"/>
                </a:cubicBezTo>
                <a:cubicBezTo>
                  <a:pt x="35205" y="79515"/>
                  <a:pt x="34447" y="79515"/>
                  <a:pt x="34069" y="79100"/>
                </a:cubicBezTo>
                <a:cubicBezTo>
                  <a:pt x="34069" y="78892"/>
                  <a:pt x="33690" y="79307"/>
                  <a:pt x="33690" y="78685"/>
                </a:cubicBezTo>
                <a:cubicBezTo>
                  <a:pt x="34069" y="78062"/>
                  <a:pt x="34069" y="77854"/>
                  <a:pt x="34447" y="77854"/>
                </a:cubicBezTo>
                <a:cubicBezTo>
                  <a:pt x="35205" y="77647"/>
                  <a:pt x="34447" y="77854"/>
                  <a:pt x="35205" y="77647"/>
                </a:cubicBezTo>
                <a:cubicBezTo>
                  <a:pt x="35962" y="77647"/>
                  <a:pt x="36340" y="77231"/>
                  <a:pt x="35962" y="76608"/>
                </a:cubicBezTo>
                <a:cubicBezTo>
                  <a:pt x="35962" y="76193"/>
                  <a:pt x="35583" y="75986"/>
                  <a:pt x="35962" y="75778"/>
                </a:cubicBezTo>
                <a:cubicBezTo>
                  <a:pt x="36719" y="75570"/>
                  <a:pt x="36340" y="75363"/>
                  <a:pt x="37097" y="75570"/>
                </a:cubicBezTo>
                <a:cubicBezTo>
                  <a:pt x="37854" y="75778"/>
                  <a:pt x="37476" y="75778"/>
                  <a:pt x="38233" y="75778"/>
                </a:cubicBezTo>
                <a:cubicBezTo>
                  <a:pt x="38611" y="75570"/>
                  <a:pt x="38611" y="74532"/>
                  <a:pt x="38611" y="74532"/>
                </a:cubicBezTo>
                <a:cubicBezTo>
                  <a:pt x="38233" y="74740"/>
                  <a:pt x="37476" y="74325"/>
                  <a:pt x="37476" y="74325"/>
                </a:cubicBezTo>
                <a:cubicBezTo>
                  <a:pt x="37097" y="74325"/>
                  <a:pt x="37097" y="73910"/>
                  <a:pt x="37476" y="73702"/>
                </a:cubicBezTo>
                <a:cubicBezTo>
                  <a:pt x="37476" y="73702"/>
                  <a:pt x="37476" y="73287"/>
                  <a:pt x="37854" y="73287"/>
                </a:cubicBezTo>
                <a:cubicBezTo>
                  <a:pt x="38611" y="73287"/>
                  <a:pt x="38611" y="73494"/>
                  <a:pt x="39369" y="73287"/>
                </a:cubicBezTo>
                <a:cubicBezTo>
                  <a:pt x="39747" y="73079"/>
                  <a:pt x="39747" y="73079"/>
                  <a:pt x="40126" y="72871"/>
                </a:cubicBezTo>
                <a:cubicBezTo>
                  <a:pt x="40504" y="72664"/>
                  <a:pt x="40883" y="72664"/>
                  <a:pt x="41261" y="72249"/>
                </a:cubicBezTo>
                <a:cubicBezTo>
                  <a:pt x="41261" y="72041"/>
                  <a:pt x="41640" y="70795"/>
                  <a:pt x="41640" y="70795"/>
                </a:cubicBezTo>
                <a:cubicBezTo>
                  <a:pt x="41261" y="70588"/>
                  <a:pt x="42018" y="70795"/>
                  <a:pt x="42776" y="70588"/>
                </a:cubicBezTo>
                <a:cubicBezTo>
                  <a:pt x="43154" y="70380"/>
                  <a:pt x="43533" y="69134"/>
                  <a:pt x="43911" y="68927"/>
                </a:cubicBezTo>
                <a:cubicBezTo>
                  <a:pt x="44290" y="68512"/>
                  <a:pt x="45425" y="67681"/>
                  <a:pt x="45425" y="67474"/>
                </a:cubicBezTo>
                <a:cubicBezTo>
                  <a:pt x="45425" y="67266"/>
                  <a:pt x="46561" y="65813"/>
                  <a:pt x="46561" y="65813"/>
                </a:cubicBezTo>
                <a:cubicBezTo>
                  <a:pt x="48075" y="64359"/>
                  <a:pt x="48075" y="64359"/>
                  <a:pt x="48075" y="64359"/>
                </a:cubicBezTo>
                <a:cubicBezTo>
                  <a:pt x="48075" y="64359"/>
                  <a:pt x="48075" y="63944"/>
                  <a:pt x="47697" y="63529"/>
                </a:cubicBezTo>
                <a:cubicBezTo>
                  <a:pt x="47697" y="63321"/>
                  <a:pt x="47318" y="62491"/>
                  <a:pt x="47697" y="62283"/>
                </a:cubicBezTo>
                <a:cubicBezTo>
                  <a:pt x="48075" y="62283"/>
                  <a:pt x="48454" y="61660"/>
                  <a:pt x="48454" y="61660"/>
                </a:cubicBezTo>
                <a:cubicBezTo>
                  <a:pt x="48454" y="60830"/>
                  <a:pt x="48454" y="60830"/>
                  <a:pt x="48454" y="60830"/>
                </a:cubicBezTo>
                <a:cubicBezTo>
                  <a:pt x="48454" y="60830"/>
                  <a:pt x="50347" y="60207"/>
                  <a:pt x="50347" y="60207"/>
                </a:cubicBezTo>
                <a:cubicBezTo>
                  <a:pt x="52618" y="60000"/>
                  <a:pt x="51104" y="59377"/>
                  <a:pt x="53753" y="60000"/>
                </a:cubicBezTo>
                <a:cubicBezTo>
                  <a:pt x="53753" y="60000"/>
                  <a:pt x="55268" y="59792"/>
                  <a:pt x="54889" y="59584"/>
                </a:cubicBezTo>
                <a:cubicBezTo>
                  <a:pt x="54889" y="59584"/>
                  <a:pt x="53375" y="58754"/>
                  <a:pt x="53375" y="58754"/>
                </a:cubicBezTo>
                <a:cubicBezTo>
                  <a:pt x="54132" y="58131"/>
                  <a:pt x="54132" y="58131"/>
                  <a:pt x="54132" y="58131"/>
                </a:cubicBezTo>
                <a:cubicBezTo>
                  <a:pt x="54132" y="58131"/>
                  <a:pt x="55268" y="57716"/>
                  <a:pt x="54132" y="57508"/>
                </a:cubicBezTo>
                <a:cubicBezTo>
                  <a:pt x="53375" y="57301"/>
                  <a:pt x="52618" y="57093"/>
                  <a:pt x="52618" y="56885"/>
                </a:cubicBezTo>
                <a:cubicBezTo>
                  <a:pt x="52618" y="56885"/>
                  <a:pt x="52239" y="56055"/>
                  <a:pt x="52239" y="55847"/>
                </a:cubicBezTo>
                <a:cubicBezTo>
                  <a:pt x="52239" y="55640"/>
                  <a:pt x="51861" y="55017"/>
                  <a:pt x="51861" y="55017"/>
                </a:cubicBezTo>
                <a:cubicBezTo>
                  <a:pt x="51861" y="55017"/>
                  <a:pt x="51861" y="54186"/>
                  <a:pt x="51861" y="53979"/>
                </a:cubicBezTo>
                <a:cubicBezTo>
                  <a:pt x="51861" y="53771"/>
                  <a:pt x="51482" y="53148"/>
                  <a:pt x="51104" y="52941"/>
                </a:cubicBezTo>
                <a:cubicBezTo>
                  <a:pt x="50725" y="52733"/>
                  <a:pt x="49211" y="52110"/>
                  <a:pt x="49211" y="52110"/>
                </a:cubicBezTo>
                <a:cubicBezTo>
                  <a:pt x="46561" y="51487"/>
                  <a:pt x="46561" y="51487"/>
                  <a:pt x="46561" y="51487"/>
                </a:cubicBezTo>
                <a:cubicBezTo>
                  <a:pt x="45804" y="51903"/>
                  <a:pt x="45804" y="51903"/>
                  <a:pt x="45804" y="51903"/>
                </a:cubicBezTo>
                <a:cubicBezTo>
                  <a:pt x="43911" y="50865"/>
                  <a:pt x="43911" y="50865"/>
                  <a:pt x="43911" y="50865"/>
                </a:cubicBezTo>
                <a:cubicBezTo>
                  <a:pt x="42397" y="50657"/>
                  <a:pt x="42397" y="50657"/>
                  <a:pt x="42397" y="50657"/>
                </a:cubicBezTo>
                <a:cubicBezTo>
                  <a:pt x="40883" y="50657"/>
                  <a:pt x="40883" y="50657"/>
                  <a:pt x="40883" y="50657"/>
                </a:cubicBezTo>
                <a:cubicBezTo>
                  <a:pt x="38233" y="47543"/>
                  <a:pt x="38233" y="47543"/>
                  <a:pt x="38233" y="47543"/>
                </a:cubicBezTo>
                <a:cubicBezTo>
                  <a:pt x="35962" y="46920"/>
                  <a:pt x="35962" y="46920"/>
                  <a:pt x="35962" y="46920"/>
                </a:cubicBezTo>
                <a:cubicBezTo>
                  <a:pt x="34447" y="46089"/>
                  <a:pt x="34447" y="46089"/>
                  <a:pt x="34447" y="46089"/>
                </a:cubicBezTo>
                <a:cubicBezTo>
                  <a:pt x="34447" y="45051"/>
                  <a:pt x="34447" y="45051"/>
                  <a:pt x="34447" y="45051"/>
                </a:cubicBezTo>
                <a:cubicBezTo>
                  <a:pt x="33312" y="44221"/>
                  <a:pt x="33312" y="44221"/>
                  <a:pt x="33312" y="44221"/>
                </a:cubicBezTo>
                <a:cubicBezTo>
                  <a:pt x="33312" y="44221"/>
                  <a:pt x="33690" y="43598"/>
                  <a:pt x="33690" y="43391"/>
                </a:cubicBezTo>
                <a:cubicBezTo>
                  <a:pt x="34069" y="43183"/>
                  <a:pt x="34826" y="42145"/>
                  <a:pt x="34826" y="42145"/>
                </a:cubicBezTo>
                <a:cubicBezTo>
                  <a:pt x="34826" y="42145"/>
                  <a:pt x="34447" y="41314"/>
                  <a:pt x="34447" y="41107"/>
                </a:cubicBezTo>
                <a:cubicBezTo>
                  <a:pt x="34447" y="40899"/>
                  <a:pt x="34826" y="39861"/>
                  <a:pt x="34826" y="39861"/>
                </a:cubicBezTo>
                <a:cubicBezTo>
                  <a:pt x="34447" y="38823"/>
                  <a:pt x="34447" y="38823"/>
                  <a:pt x="34447" y="38823"/>
                </a:cubicBezTo>
                <a:cubicBezTo>
                  <a:pt x="29905" y="35916"/>
                  <a:pt x="29905" y="35916"/>
                  <a:pt x="29905" y="35916"/>
                </a:cubicBezTo>
                <a:cubicBezTo>
                  <a:pt x="30283" y="34671"/>
                  <a:pt x="30283" y="34671"/>
                  <a:pt x="30283" y="34671"/>
                </a:cubicBezTo>
                <a:cubicBezTo>
                  <a:pt x="29905" y="34048"/>
                  <a:pt x="29905" y="34048"/>
                  <a:pt x="29905" y="34048"/>
                </a:cubicBezTo>
                <a:cubicBezTo>
                  <a:pt x="29526" y="33425"/>
                  <a:pt x="29526" y="33425"/>
                  <a:pt x="29905" y="33010"/>
                </a:cubicBezTo>
                <a:cubicBezTo>
                  <a:pt x="29905" y="32802"/>
                  <a:pt x="29905" y="32802"/>
                  <a:pt x="29905" y="32802"/>
                </a:cubicBezTo>
                <a:cubicBezTo>
                  <a:pt x="28391" y="33010"/>
                  <a:pt x="28391" y="33010"/>
                  <a:pt x="28391" y="33010"/>
                </a:cubicBezTo>
                <a:cubicBezTo>
                  <a:pt x="27255" y="32179"/>
                  <a:pt x="27255" y="32179"/>
                  <a:pt x="27255" y="32179"/>
                </a:cubicBezTo>
                <a:cubicBezTo>
                  <a:pt x="27634" y="31141"/>
                  <a:pt x="27634" y="31141"/>
                  <a:pt x="27634" y="31141"/>
                </a:cubicBezTo>
                <a:cubicBezTo>
                  <a:pt x="26876" y="28650"/>
                  <a:pt x="26876" y="28650"/>
                  <a:pt x="26876" y="28650"/>
                </a:cubicBezTo>
                <a:cubicBezTo>
                  <a:pt x="27634" y="27404"/>
                  <a:pt x="27634" y="27404"/>
                  <a:pt x="27634" y="27404"/>
                </a:cubicBezTo>
                <a:cubicBezTo>
                  <a:pt x="25362" y="26782"/>
                  <a:pt x="25362" y="26782"/>
                  <a:pt x="25362" y="26782"/>
                </a:cubicBezTo>
                <a:cubicBezTo>
                  <a:pt x="23848" y="25536"/>
                  <a:pt x="23848" y="25536"/>
                  <a:pt x="23848" y="25536"/>
                </a:cubicBezTo>
                <a:cubicBezTo>
                  <a:pt x="23848" y="25536"/>
                  <a:pt x="23470" y="25951"/>
                  <a:pt x="23091" y="25743"/>
                </a:cubicBezTo>
                <a:cubicBezTo>
                  <a:pt x="22712" y="25536"/>
                  <a:pt x="20820" y="23875"/>
                  <a:pt x="20820" y="23875"/>
                </a:cubicBezTo>
                <a:cubicBezTo>
                  <a:pt x="17413" y="23252"/>
                  <a:pt x="17413" y="23252"/>
                  <a:pt x="17413" y="23252"/>
                </a:cubicBezTo>
                <a:cubicBezTo>
                  <a:pt x="15899" y="22837"/>
                  <a:pt x="15899" y="22837"/>
                  <a:pt x="15899" y="22837"/>
                </a:cubicBezTo>
                <a:cubicBezTo>
                  <a:pt x="14006" y="22629"/>
                  <a:pt x="14006" y="22629"/>
                  <a:pt x="14006" y="22629"/>
                </a:cubicBezTo>
                <a:cubicBezTo>
                  <a:pt x="14006" y="22629"/>
                  <a:pt x="13627" y="23044"/>
                  <a:pt x="13249" y="22629"/>
                </a:cubicBezTo>
                <a:cubicBezTo>
                  <a:pt x="12870" y="22214"/>
                  <a:pt x="12113" y="21799"/>
                  <a:pt x="12113" y="21799"/>
                </a:cubicBezTo>
                <a:cubicBezTo>
                  <a:pt x="10599" y="22006"/>
                  <a:pt x="10599" y="22006"/>
                  <a:pt x="10599" y="22006"/>
                </a:cubicBezTo>
                <a:cubicBezTo>
                  <a:pt x="9463" y="21176"/>
                  <a:pt x="9463" y="21176"/>
                  <a:pt x="9463" y="21176"/>
                </a:cubicBezTo>
                <a:cubicBezTo>
                  <a:pt x="9463" y="21176"/>
                  <a:pt x="9085" y="21176"/>
                  <a:pt x="8706" y="21176"/>
                </a:cubicBezTo>
                <a:cubicBezTo>
                  <a:pt x="8328" y="20968"/>
                  <a:pt x="7570" y="20761"/>
                  <a:pt x="7570" y="20761"/>
                </a:cubicBezTo>
                <a:close/>
                <a:moveTo>
                  <a:pt x="53753" y="117923"/>
                </a:moveTo>
                <a:cubicBezTo>
                  <a:pt x="53753" y="117923"/>
                  <a:pt x="53753" y="117923"/>
                  <a:pt x="53753" y="117923"/>
                </a:cubicBezTo>
                <a:cubicBezTo>
                  <a:pt x="53753" y="117923"/>
                  <a:pt x="53753" y="118131"/>
                  <a:pt x="53753" y="118339"/>
                </a:cubicBezTo>
                <a:cubicBezTo>
                  <a:pt x="53753" y="118339"/>
                  <a:pt x="54132" y="118546"/>
                  <a:pt x="54511" y="118546"/>
                </a:cubicBezTo>
                <a:cubicBezTo>
                  <a:pt x="54511" y="118546"/>
                  <a:pt x="55268" y="118339"/>
                  <a:pt x="55646" y="118131"/>
                </a:cubicBezTo>
                <a:cubicBezTo>
                  <a:pt x="56403" y="117923"/>
                  <a:pt x="55646" y="118131"/>
                  <a:pt x="55646" y="118131"/>
                </a:cubicBezTo>
                <a:cubicBezTo>
                  <a:pt x="54889" y="117716"/>
                  <a:pt x="54889" y="117716"/>
                  <a:pt x="54889" y="117716"/>
                </a:cubicBezTo>
                <a:cubicBezTo>
                  <a:pt x="54889" y="117716"/>
                  <a:pt x="54132" y="117923"/>
                  <a:pt x="53753" y="117923"/>
                </a:cubicBezTo>
                <a:close/>
                <a:moveTo>
                  <a:pt x="48832" y="117923"/>
                </a:moveTo>
                <a:cubicBezTo>
                  <a:pt x="48832" y="117923"/>
                  <a:pt x="48832" y="117923"/>
                  <a:pt x="48832" y="117923"/>
                </a:cubicBezTo>
                <a:cubicBezTo>
                  <a:pt x="48832" y="117923"/>
                  <a:pt x="48832" y="118339"/>
                  <a:pt x="48832" y="118339"/>
                </a:cubicBezTo>
                <a:cubicBezTo>
                  <a:pt x="48832" y="118546"/>
                  <a:pt x="49211" y="118546"/>
                  <a:pt x="49589" y="118339"/>
                </a:cubicBezTo>
                <a:cubicBezTo>
                  <a:pt x="49589" y="118339"/>
                  <a:pt x="49968" y="118339"/>
                  <a:pt x="50347" y="118131"/>
                </a:cubicBezTo>
                <a:cubicBezTo>
                  <a:pt x="50725" y="117923"/>
                  <a:pt x="50347" y="117716"/>
                  <a:pt x="49968" y="117716"/>
                </a:cubicBezTo>
                <a:cubicBezTo>
                  <a:pt x="49968" y="117508"/>
                  <a:pt x="49589" y="117716"/>
                  <a:pt x="49589" y="117716"/>
                </a:cubicBezTo>
                <a:cubicBezTo>
                  <a:pt x="49211" y="117716"/>
                  <a:pt x="48832" y="117923"/>
                  <a:pt x="48832" y="117923"/>
                </a:cubicBezTo>
                <a:close/>
                <a:moveTo>
                  <a:pt x="39747" y="115432"/>
                </a:moveTo>
                <a:cubicBezTo>
                  <a:pt x="39747" y="115432"/>
                  <a:pt x="39747" y="115432"/>
                  <a:pt x="39747" y="115432"/>
                </a:cubicBezTo>
                <a:cubicBezTo>
                  <a:pt x="39369" y="115640"/>
                  <a:pt x="39369" y="115640"/>
                  <a:pt x="39369" y="115640"/>
                </a:cubicBezTo>
                <a:cubicBezTo>
                  <a:pt x="39369" y="115640"/>
                  <a:pt x="38990" y="115847"/>
                  <a:pt x="39369" y="116055"/>
                </a:cubicBezTo>
                <a:cubicBezTo>
                  <a:pt x="39369" y="116470"/>
                  <a:pt x="39747" y="116470"/>
                  <a:pt x="39747" y="116470"/>
                </a:cubicBezTo>
                <a:cubicBezTo>
                  <a:pt x="39747" y="116470"/>
                  <a:pt x="40126" y="116262"/>
                  <a:pt x="40883" y="116262"/>
                </a:cubicBezTo>
                <a:cubicBezTo>
                  <a:pt x="41261" y="116262"/>
                  <a:pt x="42018" y="115847"/>
                  <a:pt x="42018" y="115640"/>
                </a:cubicBezTo>
                <a:cubicBezTo>
                  <a:pt x="42397" y="115640"/>
                  <a:pt x="42397" y="115224"/>
                  <a:pt x="42776" y="115224"/>
                </a:cubicBezTo>
                <a:cubicBezTo>
                  <a:pt x="43154" y="115224"/>
                  <a:pt x="44290" y="115432"/>
                  <a:pt x="44668" y="115432"/>
                </a:cubicBezTo>
                <a:cubicBezTo>
                  <a:pt x="45047" y="115432"/>
                  <a:pt x="44290" y="114809"/>
                  <a:pt x="44290" y="114809"/>
                </a:cubicBezTo>
                <a:cubicBezTo>
                  <a:pt x="44290" y="114602"/>
                  <a:pt x="43154" y="114809"/>
                  <a:pt x="43154" y="114809"/>
                </a:cubicBezTo>
                <a:cubicBezTo>
                  <a:pt x="43154" y="114809"/>
                  <a:pt x="42397" y="114809"/>
                  <a:pt x="42018" y="114602"/>
                </a:cubicBezTo>
                <a:cubicBezTo>
                  <a:pt x="41640" y="114602"/>
                  <a:pt x="41640" y="114602"/>
                  <a:pt x="41640" y="114602"/>
                </a:cubicBezTo>
                <a:cubicBezTo>
                  <a:pt x="41261" y="114809"/>
                  <a:pt x="41261" y="115017"/>
                  <a:pt x="40883" y="115224"/>
                </a:cubicBezTo>
                <a:cubicBezTo>
                  <a:pt x="40504" y="115432"/>
                  <a:pt x="40504" y="115224"/>
                  <a:pt x="40504" y="115017"/>
                </a:cubicBezTo>
                <a:cubicBezTo>
                  <a:pt x="40504" y="115017"/>
                  <a:pt x="39747" y="114809"/>
                  <a:pt x="39369" y="115017"/>
                </a:cubicBezTo>
                <a:cubicBezTo>
                  <a:pt x="39369" y="115017"/>
                  <a:pt x="39747" y="115224"/>
                  <a:pt x="39747" y="115432"/>
                </a:cubicBezTo>
                <a:close/>
                <a:moveTo>
                  <a:pt x="36719" y="115432"/>
                </a:moveTo>
                <a:cubicBezTo>
                  <a:pt x="36719" y="115432"/>
                  <a:pt x="36719" y="115432"/>
                  <a:pt x="36719" y="115432"/>
                </a:cubicBezTo>
                <a:cubicBezTo>
                  <a:pt x="36719" y="115432"/>
                  <a:pt x="37476" y="115640"/>
                  <a:pt x="38233" y="115640"/>
                </a:cubicBezTo>
                <a:cubicBezTo>
                  <a:pt x="38611" y="115640"/>
                  <a:pt x="38233" y="115432"/>
                  <a:pt x="38611" y="115224"/>
                </a:cubicBezTo>
                <a:cubicBezTo>
                  <a:pt x="38611" y="115017"/>
                  <a:pt x="38233" y="115224"/>
                  <a:pt x="37854" y="115017"/>
                </a:cubicBezTo>
                <a:cubicBezTo>
                  <a:pt x="37476" y="115017"/>
                  <a:pt x="37476" y="115017"/>
                  <a:pt x="37097" y="115017"/>
                </a:cubicBezTo>
                <a:cubicBezTo>
                  <a:pt x="36340" y="115017"/>
                  <a:pt x="36719" y="115432"/>
                  <a:pt x="36719" y="115432"/>
                </a:cubicBezTo>
                <a:close/>
                <a:moveTo>
                  <a:pt x="33312" y="113148"/>
                </a:moveTo>
                <a:cubicBezTo>
                  <a:pt x="33312" y="113148"/>
                  <a:pt x="33312" y="113148"/>
                  <a:pt x="33312" y="113148"/>
                </a:cubicBezTo>
                <a:cubicBezTo>
                  <a:pt x="32933" y="114186"/>
                  <a:pt x="34826" y="113564"/>
                  <a:pt x="34826" y="112941"/>
                </a:cubicBezTo>
                <a:cubicBezTo>
                  <a:pt x="34447" y="112525"/>
                  <a:pt x="34826" y="112525"/>
                  <a:pt x="34069" y="112110"/>
                </a:cubicBezTo>
                <a:cubicBezTo>
                  <a:pt x="33690" y="111487"/>
                  <a:pt x="33690" y="112110"/>
                  <a:pt x="33312" y="112318"/>
                </a:cubicBezTo>
                <a:cubicBezTo>
                  <a:pt x="32933" y="112733"/>
                  <a:pt x="33690" y="112733"/>
                  <a:pt x="33690" y="112941"/>
                </a:cubicBezTo>
                <a:cubicBezTo>
                  <a:pt x="33690" y="113148"/>
                  <a:pt x="33312" y="112941"/>
                  <a:pt x="33312" y="113148"/>
                </a:cubicBezTo>
                <a:close/>
                <a:moveTo>
                  <a:pt x="30283" y="115640"/>
                </a:moveTo>
                <a:cubicBezTo>
                  <a:pt x="30283" y="115640"/>
                  <a:pt x="30283" y="115640"/>
                  <a:pt x="30283" y="115640"/>
                </a:cubicBezTo>
                <a:cubicBezTo>
                  <a:pt x="30283" y="115640"/>
                  <a:pt x="29905" y="115847"/>
                  <a:pt x="30283" y="116262"/>
                </a:cubicBezTo>
                <a:cubicBezTo>
                  <a:pt x="30283" y="116470"/>
                  <a:pt x="30283" y="116262"/>
                  <a:pt x="31419" y="115847"/>
                </a:cubicBezTo>
                <a:cubicBezTo>
                  <a:pt x="32176" y="115432"/>
                  <a:pt x="31041" y="115640"/>
                  <a:pt x="31041" y="115640"/>
                </a:cubicBezTo>
                <a:cubicBezTo>
                  <a:pt x="31041" y="115432"/>
                  <a:pt x="30662" y="115640"/>
                  <a:pt x="30283" y="115640"/>
                </a:cubicBezTo>
                <a:close/>
                <a:moveTo>
                  <a:pt x="30283" y="116885"/>
                </a:moveTo>
                <a:cubicBezTo>
                  <a:pt x="30283" y="116885"/>
                  <a:pt x="30283" y="116885"/>
                  <a:pt x="30283" y="116885"/>
                </a:cubicBezTo>
                <a:cubicBezTo>
                  <a:pt x="30283" y="116885"/>
                  <a:pt x="30283" y="117301"/>
                  <a:pt x="30662" y="117301"/>
                </a:cubicBezTo>
                <a:cubicBezTo>
                  <a:pt x="31041" y="117301"/>
                  <a:pt x="31041" y="117093"/>
                  <a:pt x="31419" y="116885"/>
                </a:cubicBezTo>
                <a:cubicBezTo>
                  <a:pt x="31419" y="116678"/>
                  <a:pt x="31041" y="116678"/>
                  <a:pt x="31041" y="116470"/>
                </a:cubicBezTo>
                <a:cubicBezTo>
                  <a:pt x="30662" y="116470"/>
                  <a:pt x="30283" y="116678"/>
                  <a:pt x="30283" y="116885"/>
                </a:cubicBezTo>
                <a:close/>
                <a:moveTo>
                  <a:pt x="29148" y="117923"/>
                </a:moveTo>
                <a:cubicBezTo>
                  <a:pt x="29148" y="117923"/>
                  <a:pt x="29148" y="117923"/>
                  <a:pt x="29148" y="117923"/>
                </a:cubicBezTo>
                <a:cubicBezTo>
                  <a:pt x="28391" y="117923"/>
                  <a:pt x="28391" y="117923"/>
                  <a:pt x="28391" y="117923"/>
                </a:cubicBezTo>
                <a:cubicBezTo>
                  <a:pt x="28391" y="117923"/>
                  <a:pt x="28391" y="117923"/>
                  <a:pt x="27255" y="118339"/>
                </a:cubicBezTo>
                <a:cubicBezTo>
                  <a:pt x="26119" y="118546"/>
                  <a:pt x="26876" y="118754"/>
                  <a:pt x="26876" y="118961"/>
                </a:cubicBezTo>
                <a:cubicBezTo>
                  <a:pt x="26876" y="119377"/>
                  <a:pt x="28012" y="118961"/>
                  <a:pt x="28769" y="118754"/>
                </a:cubicBezTo>
                <a:cubicBezTo>
                  <a:pt x="29148" y="118754"/>
                  <a:pt x="28769" y="118546"/>
                  <a:pt x="29148" y="118546"/>
                </a:cubicBezTo>
                <a:cubicBezTo>
                  <a:pt x="29148" y="118546"/>
                  <a:pt x="29148" y="118546"/>
                  <a:pt x="29905" y="118339"/>
                </a:cubicBezTo>
                <a:cubicBezTo>
                  <a:pt x="30662" y="118131"/>
                  <a:pt x="30283" y="118131"/>
                  <a:pt x="30283" y="117923"/>
                </a:cubicBezTo>
                <a:cubicBezTo>
                  <a:pt x="30283" y="117923"/>
                  <a:pt x="29526" y="117716"/>
                  <a:pt x="29148" y="117923"/>
                </a:cubicBezTo>
                <a:close/>
                <a:moveTo>
                  <a:pt x="19305" y="118961"/>
                </a:moveTo>
                <a:cubicBezTo>
                  <a:pt x="19305" y="118961"/>
                  <a:pt x="19305" y="118961"/>
                  <a:pt x="19305" y="118961"/>
                </a:cubicBezTo>
                <a:cubicBezTo>
                  <a:pt x="19684" y="118961"/>
                  <a:pt x="20063" y="118754"/>
                  <a:pt x="20441" y="118961"/>
                </a:cubicBezTo>
                <a:cubicBezTo>
                  <a:pt x="20820" y="119169"/>
                  <a:pt x="20441" y="119584"/>
                  <a:pt x="20441" y="119584"/>
                </a:cubicBezTo>
                <a:cubicBezTo>
                  <a:pt x="20063" y="119792"/>
                  <a:pt x="19684" y="120000"/>
                  <a:pt x="19305" y="120000"/>
                </a:cubicBezTo>
                <a:cubicBezTo>
                  <a:pt x="18927" y="120000"/>
                  <a:pt x="18548" y="120000"/>
                  <a:pt x="18170" y="119792"/>
                </a:cubicBezTo>
                <a:cubicBezTo>
                  <a:pt x="18170" y="119584"/>
                  <a:pt x="18170" y="118961"/>
                  <a:pt x="18170" y="118961"/>
                </a:cubicBezTo>
                <a:cubicBezTo>
                  <a:pt x="18548" y="118961"/>
                  <a:pt x="19305" y="118961"/>
                  <a:pt x="19305" y="118961"/>
                </a:cubicBezTo>
                <a:close/>
                <a:moveTo>
                  <a:pt x="22334" y="115847"/>
                </a:moveTo>
                <a:cubicBezTo>
                  <a:pt x="22334" y="115847"/>
                  <a:pt x="22334" y="115847"/>
                  <a:pt x="22334" y="115847"/>
                </a:cubicBezTo>
                <a:cubicBezTo>
                  <a:pt x="22334" y="115847"/>
                  <a:pt x="22334" y="115847"/>
                  <a:pt x="22334" y="115847"/>
                </a:cubicBezTo>
                <a:cubicBezTo>
                  <a:pt x="22334" y="115847"/>
                  <a:pt x="22334" y="116262"/>
                  <a:pt x="21955" y="116262"/>
                </a:cubicBezTo>
                <a:cubicBezTo>
                  <a:pt x="21198" y="116470"/>
                  <a:pt x="21577" y="115847"/>
                  <a:pt x="21577" y="115640"/>
                </a:cubicBezTo>
                <a:cubicBezTo>
                  <a:pt x="21577" y="115432"/>
                  <a:pt x="20063" y="115847"/>
                  <a:pt x="20063" y="115847"/>
                </a:cubicBezTo>
                <a:cubicBezTo>
                  <a:pt x="20063" y="115847"/>
                  <a:pt x="20063" y="116470"/>
                  <a:pt x="19684" y="116678"/>
                </a:cubicBezTo>
                <a:cubicBezTo>
                  <a:pt x="19305" y="116678"/>
                  <a:pt x="19305" y="116678"/>
                  <a:pt x="18927" y="116885"/>
                </a:cubicBezTo>
                <a:cubicBezTo>
                  <a:pt x="18548" y="117093"/>
                  <a:pt x="18548" y="117508"/>
                  <a:pt x="18548" y="117508"/>
                </a:cubicBezTo>
                <a:cubicBezTo>
                  <a:pt x="18927" y="117716"/>
                  <a:pt x="19684" y="117716"/>
                  <a:pt x="19684" y="117716"/>
                </a:cubicBezTo>
                <a:cubicBezTo>
                  <a:pt x="20063" y="117716"/>
                  <a:pt x="20063" y="117716"/>
                  <a:pt x="21198" y="118131"/>
                </a:cubicBezTo>
                <a:cubicBezTo>
                  <a:pt x="22712" y="118339"/>
                  <a:pt x="21577" y="118131"/>
                  <a:pt x="22712" y="118131"/>
                </a:cubicBezTo>
                <a:cubicBezTo>
                  <a:pt x="23470" y="118131"/>
                  <a:pt x="23091" y="118339"/>
                  <a:pt x="23470" y="118339"/>
                </a:cubicBezTo>
                <a:cubicBezTo>
                  <a:pt x="23848" y="118339"/>
                  <a:pt x="24227" y="118754"/>
                  <a:pt x="24605" y="118961"/>
                </a:cubicBezTo>
                <a:cubicBezTo>
                  <a:pt x="25362" y="119169"/>
                  <a:pt x="25741" y="118754"/>
                  <a:pt x="26119" y="118754"/>
                </a:cubicBezTo>
                <a:cubicBezTo>
                  <a:pt x="26119" y="118546"/>
                  <a:pt x="26876" y="117923"/>
                  <a:pt x="26876" y="117923"/>
                </a:cubicBezTo>
                <a:cubicBezTo>
                  <a:pt x="26876" y="117923"/>
                  <a:pt x="24605" y="117508"/>
                  <a:pt x="24605" y="117508"/>
                </a:cubicBezTo>
                <a:cubicBezTo>
                  <a:pt x="24227" y="117508"/>
                  <a:pt x="23848" y="116885"/>
                  <a:pt x="24605" y="116885"/>
                </a:cubicBezTo>
                <a:cubicBezTo>
                  <a:pt x="24984" y="116885"/>
                  <a:pt x="24984" y="117093"/>
                  <a:pt x="25362" y="117301"/>
                </a:cubicBezTo>
                <a:cubicBezTo>
                  <a:pt x="25362" y="117508"/>
                  <a:pt x="25741" y="117508"/>
                  <a:pt x="26119" y="117508"/>
                </a:cubicBezTo>
                <a:cubicBezTo>
                  <a:pt x="26498" y="117508"/>
                  <a:pt x="26876" y="117301"/>
                  <a:pt x="26876" y="117093"/>
                </a:cubicBezTo>
                <a:cubicBezTo>
                  <a:pt x="26876" y="116885"/>
                  <a:pt x="26498" y="117093"/>
                  <a:pt x="25741" y="116470"/>
                </a:cubicBezTo>
                <a:cubicBezTo>
                  <a:pt x="24605" y="115847"/>
                  <a:pt x="25741" y="116055"/>
                  <a:pt x="26119" y="116055"/>
                </a:cubicBezTo>
                <a:cubicBezTo>
                  <a:pt x="26119" y="115847"/>
                  <a:pt x="26876" y="115432"/>
                  <a:pt x="26876" y="115432"/>
                </a:cubicBezTo>
                <a:cubicBezTo>
                  <a:pt x="27255" y="115224"/>
                  <a:pt x="26119" y="115224"/>
                  <a:pt x="25741" y="115017"/>
                </a:cubicBezTo>
                <a:cubicBezTo>
                  <a:pt x="25362" y="115017"/>
                  <a:pt x="25362" y="115017"/>
                  <a:pt x="25362" y="115017"/>
                </a:cubicBezTo>
                <a:cubicBezTo>
                  <a:pt x="25362" y="115224"/>
                  <a:pt x="24227" y="115017"/>
                  <a:pt x="23848" y="114809"/>
                </a:cubicBezTo>
                <a:cubicBezTo>
                  <a:pt x="23848" y="114809"/>
                  <a:pt x="23848" y="114394"/>
                  <a:pt x="23470" y="114186"/>
                </a:cubicBezTo>
                <a:cubicBezTo>
                  <a:pt x="23470" y="114186"/>
                  <a:pt x="22712" y="114186"/>
                  <a:pt x="21955" y="114186"/>
                </a:cubicBezTo>
                <a:cubicBezTo>
                  <a:pt x="21198" y="114186"/>
                  <a:pt x="21577" y="114809"/>
                  <a:pt x="21577" y="114809"/>
                </a:cubicBezTo>
                <a:cubicBezTo>
                  <a:pt x="21577" y="114809"/>
                  <a:pt x="21955" y="115224"/>
                  <a:pt x="22334" y="115432"/>
                </a:cubicBezTo>
                <a:cubicBezTo>
                  <a:pt x="22334" y="115432"/>
                  <a:pt x="22334" y="115847"/>
                  <a:pt x="22334" y="115847"/>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23" name="Shape 2058">
            <a:extLst>
              <a:ext uri="{FF2B5EF4-FFF2-40B4-BE49-F238E27FC236}">
                <a16:creationId xmlns:a16="http://schemas.microsoft.com/office/drawing/2014/main" id="{5D85A868-CB85-B322-A3D6-7DC99E3C0D5C}"/>
              </a:ext>
            </a:extLst>
          </p:cNvPr>
          <p:cNvSpPr/>
          <p:nvPr/>
        </p:nvSpPr>
        <p:spPr>
          <a:xfrm>
            <a:off x="12200412" y="2571467"/>
            <a:ext cx="1856286" cy="2284676"/>
          </a:xfrm>
          <a:custGeom>
            <a:avLst/>
            <a:gdLst/>
            <a:ahLst/>
            <a:cxnLst/>
            <a:rect l="0" t="0" r="0" b="0"/>
            <a:pathLst>
              <a:path w="120000" h="120000" extrusionOk="0">
                <a:moveTo>
                  <a:pt x="35321" y="81290"/>
                </a:moveTo>
                <a:cubicBezTo>
                  <a:pt x="42339" y="77788"/>
                  <a:pt x="42339" y="77788"/>
                  <a:pt x="42339" y="77788"/>
                </a:cubicBezTo>
                <a:cubicBezTo>
                  <a:pt x="50760" y="72811"/>
                  <a:pt x="50760" y="72811"/>
                  <a:pt x="50760" y="72811"/>
                </a:cubicBezTo>
                <a:cubicBezTo>
                  <a:pt x="59883" y="72442"/>
                  <a:pt x="59883" y="72442"/>
                  <a:pt x="59883" y="72442"/>
                </a:cubicBezTo>
                <a:cubicBezTo>
                  <a:pt x="62222" y="72811"/>
                  <a:pt x="62923" y="74101"/>
                  <a:pt x="67134" y="71520"/>
                </a:cubicBezTo>
                <a:cubicBezTo>
                  <a:pt x="71578" y="73917"/>
                  <a:pt x="71578" y="73917"/>
                  <a:pt x="71578" y="73917"/>
                </a:cubicBezTo>
                <a:cubicBezTo>
                  <a:pt x="74385" y="78341"/>
                  <a:pt x="74385" y="78341"/>
                  <a:pt x="74385" y="78341"/>
                </a:cubicBezTo>
                <a:cubicBezTo>
                  <a:pt x="75789" y="84792"/>
                  <a:pt x="75789" y="84792"/>
                  <a:pt x="75789" y="84792"/>
                </a:cubicBezTo>
                <a:cubicBezTo>
                  <a:pt x="82339" y="84792"/>
                  <a:pt x="82339" y="84792"/>
                  <a:pt x="82339" y="84792"/>
                </a:cubicBezTo>
                <a:cubicBezTo>
                  <a:pt x="86783" y="83317"/>
                  <a:pt x="86783" y="83317"/>
                  <a:pt x="86783" y="83317"/>
                </a:cubicBezTo>
                <a:cubicBezTo>
                  <a:pt x="89824" y="85345"/>
                  <a:pt x="89122" y="84608"/>
                  <a:pt x="89824" y="86267"/>
                </a:cubicBezTo>
                <a:cubicBezTo>
                  <a:pt x="87017" y="88110"/>
                  <a:pt x="87485" y="87741"/>
                  <a:pt x="84210" y="89216"/>
                </a:cubicBezTo>
                <a:cubicBezTo>
                  <a:pt x="82807" y="93640"/>
                  <a:pt x="82807" y="93640"/>
                  <a:pt x="82807" y="93640"/>
                </a:cubicBezTo>
                <a:cubicBezTo>
                  <a:pt x="81169" y="93824"/>
                  <a:pt x="81169" y="93824"/>
                  <a:pt x="81169" y="93824"/>
                </a:cubicBezTo>
                <a:cubicBezTo>
                  <a:pt x="81169" y="89400"/>
                  <a:pt x="80701" y="91059"/>
                  <a:pt x="83274" y="87004"/>
                </a:cubicBezTo>
                <a:cubicBezTo>
                  <a:pt x="81871" y="86451"/>
                  <a:pt x="81871" y="86451"/>
                  <a:pt x="81871" y="86451"/>
                </a:cubicBezTo>
                <a:cubicBezTo>
                  <a:pt x="74853" y="86451"/>
                  <a:pt x="74853" y="86451"/>
                  <a:pt x="74853" y="86451"/>
                </a:cubicBezTo>
                <a:cubicBezTo>
                  <a:pt x="68538" y="86451"/>
                  <a:pt x="71578" y="86082"/>
                  <a:pt x="64795" y="87373"/>
                </a:cubicBezTo>
                <a:cubicBezTo>
                  <a:pt x="64561" y="87926"/>
                  <a:pt x="61988" y="87188"/>
                  <a:pt x="61520" y="87741"/>
                </a:cubicBezTo>
                <a:cubicBezTo>
                  <a:pt x="58479" y="91612"/>
                  <a:pt x="57309" y="92534"/>
                  <a:pt x="65029" y="94377"/>
                </a:cubicBezTo>
                <a:cubicBezTo>
                  <a:pt x="64093" y="96405"/>
                  <a:pt x="64093" y="96405"/>
                  <a:pt x="64093" y="96405"/>
                </a:cubicBezTo>
                <a:cubicBezTo>
                  <a:pt x="60818" y="94930"/>
                  <a:pt x="62456" y="95299"/>
                  <a:pt x="57309" y="95483"/>
                </a:cubicBezTo>
                <a:cubicBezTo>
                  <a:pt x="54035" y="95668"/>
                  <a:pt x="54035" y="95668"/>
                  <a:pt x="54035" y="95668"/>
                </a:cubicBezTo>
                <a:cubicBezTo>
                  <a:pt x="54035" y="97880"/>
                  <a:pt x="54035" y="97880"/>
                  <a:pt x="54035" y="97880"/>
                </a:cubicBezTo>
                <a:cubicBezTo>
                  <a:pt x="57543" y="97695"/>
                  <a:pt x="57543" y="97695"/>
                  <a:pt x="57543" y="97695"/>
                </a:cubicBezTo>
                <a:cubicBezTo>
                  <a:pt x="60818" y="99170"/>
                  <a:pt x="60818" y="99170"/>
                  <a:pt x="60818" y="99170"/>
                </a:cubicBezTo>
                <a:cubicBezTo>
                  <a:pt x="62923" y="101013"/>
                  <a:pt x="62923" y="101013"/>
                  <a:pt x="62923" y="101013"/>
                </a:cubicBezTo>
                <a:cubicBezTo>
                  <a:pt x="68070" y="104700"/>
                  <a:pt x="68070" y="104700"/>
                  <a:pt x="68070" y="104700"/>
                </a:cubicBezTo>
                <a:cubicBezTo>
                  <a:pt x="68771" y="108018"/>
                  <a:pt x="68771" y="108018"/>
                  <a:pt x="68771" y="108018"/>
                </a:cubicBezTo>
                <a:cubicBezTo>
                  <a:pt x="71578" y="107649"/>
                  <a:pt x="71345" y="107465"/>
                  <a:pt x="73918" y="108387"/>
                </a:cubicBezTo>
                <a:cubicBezTo>
                  <a:pt x="78128" y="109861"/>
                  <a:pt x="78830" y="109308"/>
                  <a:pt x="83742" y="108571"/>
                </a:cubicBezTo>
                <a:cubicBezTo>
                  <a:pt x="84678" y="110230"/>
                  <a:pt x="84678" y="110230"/>
                  <a:pt x="84678" y="110230"/>
                </a:cubicBezTo>
                <a:cubicBezTo>
                  <a:pt x="84678" y="113917"/>
                  <a:pt x="84678" y="113917"/>
                  <a:pt x="84678" y="113917"/>
                </a:cubicBezTo>
                <a:cubicBezTo>
                  <a:pt x="85380" y="117235"/>
                  <a:pt x="85380" y="117235"/>
                  <a:pt x="85380" y="117235"/>
                </a:cubicBezTo>
                <a:cubicBezTo>
                  <a:pt x="89122" y="115391"/>
                  <a:pt x="89122" y="115391"/>
                  <a:pt x="89122" y="115391"/>
                </a:cubicBezTo>
                <a:cubicBezTo>
                  <a:pt x="90760" y="113364"/>
                  <a:pt x="90760" y="113364"/>
                  <a:pt x="90760" y="113364"/>
                </a:cubicBezTo>
                <a:cubicBezTo>
                  <a:pt x="96608" y="111889"/>
                  <a:pt x="96608" y="111889"/>
                  <a:pt x="96608" y="111889"/>
                </a:cubicBezTo>
                <a:cubicBezTo>
                  <a:pt x="103391" y="112258"/>
                  <a:pt x="103391" y="112258"/>
                  <a:pt x="103391" y="112258"/>
                </a:cubicBezTo>
                <a:cubicBezTo>
                  <a:pt x="103391" y="112442"/>
                  <a:pt x="111578" y="116497"/>
                  <a:pt x="112748" y="117419"/>
                </a:cubicBezTo>
                <a:cubicBezTo>
                  <a:pt x="113684" y="118341"/>
                  <a:pt x="115087" y="120000"/>
                  <a:pt x="115087" y="120000"/>
                </a:cubicBezTo>
                <a:cubicBezTo>
                  <a:pt x="119532" y="119078"/>
                  <a:pt x="119532" y="119078"/>
                  <a:pt x="119532" y="119078"/>
                </a:cubicBezTo>
                <a:cubicBezTo>
                  <a:pt x="120000" y="118709"/>
                  <a:pt x="120000" y="118709"/>
                  <a:pt x="120000" y="118709"/>
                </a:cubicBezTo>
                <a:cubicBezTo>
                  <a:pt x="120000" y="113917"/>
                  <a:pt x="120000" y="113917"/>
                  <a:pt x="120000" y="113917"/>
                </a:cubicBezTo>
                <a:cubicBezTo>
                  <a:pt x="105029" y="85714"/>
                  <a:pt x="105029" y="85714"/>
                  <a:pt x="105029" y="85714"/>
                </a:cubicBezTo>
                <a:cubicBezTo>
                  <a:pt x="120000" y="80368"/>
                  <a:pt x="120000" y="80368"/>
                  <a:pt x="120000" y="80368"/>
                </a:cubicBezTo>
                <a:cubicBezTo>
                  <a:pt x="120000" y="30046"/>
                  <a:pt x="120000" y="30046"/>
                  <a:pt x="120000" y="30046"/>
                </a:cubicBezTo>
                <a:cubicBezTo>
                  <a:pt x="119298" y="30046"/>
                  <a:pt x="118362" y="30230"/>
                  <a:pt x="117192" y="30230"/>
                </a:cubicBezTo>
                <a:cubicBezTo>
                  <a:pt x="115555" y="32442"/>
                  <a:pt x="115555" y="32442"/>
                  <a:pt x="115555" y="32442"/>
                </a:cubicBezTo>
                <a:cubicBezTo>
                  <a:pt x="103625" y="30783"/>
                  <a:pt x="103625" y="30783"/>
                  <a:pt x="103625" y="30783"/>
                </a:cubicBezTo>
                <a:cubicBezTo>
                  <a:pt x="99649" y="28940"/>
                  <a:pt x="99649" y="28940"/>
                  <a:pt x="99649" y="28940"/>
                </a:cubicBezTo>
                <a:cubicBezTo>
                  <a:pt x="96608" y="30599"/>
                  <a:pt x="97309" y="29861"/>
                  <a:pt x="94736" y="32073"/>
                </a:cubicBezTo>
                <a:cubicBezTo>
                  <a:pt x="87719" y="30599"/>
                  <a:pt x="87719" y="30599"/>
                  <a:pt x="87719" y="30599"/>
                </a:cubicBezTo>
                <a:cubicBezTo>
                  <a:pt x="83274" y="32258"/>
                  <a:pt x="83274" y="32258"/>
                  <a:pt x="83274" y="32258"/>
                </a:cubicBezTo>
                <a:cubicBezTo>
                  <a:pt x="78128" y="36313"/>
                  <a:pt x="78128" y="36313"/>
                  <a:pt x="78128" y="36313"/>
                </a:cubicBezTo>
                <a:cubicBezTo>
                  <a:pt x="69473" y="35944"/>
                  <a:pt x="69473" y="35944"/>
                  <a:pt x="69473" y="35944"/>
                </a:cubicBezTo>
                <a:cubicBezTo>
                  <a:pt x="67602" y="33917"/>
                  <a:pt x="67602" y="33917"/>
                  <a:pt x="67602" y="33917"/>
                </a:cubicBezTo>
                <a:cubicBezTo>
                  <a:pt x="67134" y="35760"/>
                  <a:pt x="67134" y="35760"/>
                  <a:pt x="67134" y="35760"/>
                </a:cubicBezTo>
                <a:cubicBezTo>
                  <a:pt x="69005" y="37603"/>
                  <a:pt x="69005" y="37603"/>
                  <a:pt x="69005" y="37603"/>
                </a:cubicBezTo>
                <a:cubicBezTo>
                  <a:pt x="65730" y="38894"/>
                  <a:pt x="65730" y="38894"/>
                  <a:pt x="65730" y="38894"/>
                </a:cubicBezTo>
                <a:cubicBezTo>
                  <a:pt x="64561" y="36313"/>
                  <a:pt x="64561" y="36313"/>
                  <a:pt x="64561" y="36313"/>
                </a:cubicBezTo>
                <a:cubicBezTo>
                  <a:pt x="61754" y="33548"/>
                  <a:pt x="61754" y="33548"/>
                  <a:pt x="61754" y="33548"/>
                </a:cubicBezTo>
                <a:cubicBezTo>
                  <a:pt x="57543" y="32811"/>
                  <a:pt x="57543" y="32811"/>
                  <a:pt x="57543" y="32811"/>
                </a:cubicBezTo>
                <a:cubicBezTo>
                  <a:pt x="55204" y="31520"/>
                  <a:pt x="55204" y="31520"/>
                  <a:pt x="55204" y="31520"/>
                </a:cubicBezTo>
                <a:cubicBezTo>
                  <a:pt x="54736" y="31336"/>
                  <a:pt x="46081" y="32073"/>
                  <a:pt x="44444" y="32258"/>
                </a:cubicBezTo>
                <a:cubicBezTo>
                  <a:pt x="42339" y="31152"/>
                  <a:pt x="42105" y="31152"/>
                  <a:pt x="39766" y="30230"/>
                </a:cubicBezTo>
                <a:cubicBezTo>
                  <a:pt x="37426" y="31705"/>
                  <a:pt x="37426" y="31705"/>
                  <a:pt x="37426" y="31705"/>
                </a:cubicBezTo>
                <a:cubicBezTo>
                  <a:pt x="37426" y="31705"/>
                  <a:pt x="36257" y="33364"/>
                  <a:pt x="34385" y="33364"/>
                </a:cubicBezTo>
                <a:cubicBezTo>
                  <a:pt x="32280" y="33364"/>
                  <a:pt x="32514" y="31152"/>
                  <a:pt x="32514" y="31152"/>
                </a:cubicBezTo>
                <a:cubicBezTo>
                  <a:pt x="29473" y="31520"/>
                  <a:pt x="29473" y="31520"/>
                  <a:pt x="29473" y="31520"/>
                </a:cubicBezTo>
                <a:cubicBezTo>
                  <a:pt x="25497" y="35944"/>
                  <a:pt x="25497" y="35944"/>
                  <a:pt x="25497" y="35944"/>
                </a:cubicBezTo>
                <a:cubicBezTo>
                  <a:pt x="20584" y="39262"/>
                  <a:pt x="20584" y="39262"/>
                  <a:pt x="20584" y="39262"/>
                </a:cubicBezTo>
                <a:cubicBezTo>
                  <a:pt x="17777" y="42580"/>
                  <a:pt x="17777" y="42580"/>
                  <a:pt x="17777" y="42580"/>
                </a:cubicBezTo>
                <a:cubicBezTo>
                  <a:pt x="12397" y="44239"/>
                  <a:pt x="12397" y="44239"/>
                  <a:pt x="12397" y="44239"/>
                </a:cubicBezTo>
                <a:cubicBezTo>
                  <a:pt x="12631" y="45714"/>
                  <a:pt x="12631" y="45714"/>
                  <a:pt x="12631" y="45714"/>
                </a:cubicBezTo>
                <a:cubicBezTo>
                  <a:pt x="18011" y="49400"/>
                  <a:pt x="18011" y="49400"/>
                  <a:pt x="18011" y="49400"/>
                </a:cubicBezTo>
                <a:cubicBezTo>
                  <a:pt x="14269" y="51428"/>
                  <a:pt x="14269" y="51428"/>
                  <a:pt x="14269" y="51428"/>
                </a:cubicBezTo>
                <a:cubicBezTo>
                  <a:pt x="8654" y="46820"/>
                  <a:pt x="10760" y="50322"/>
                  <a:pt x="3742" y="46082"/>
                </a:cubicBezTo>
                <a:cubicBezTo>
                  <a:pt x="2573" y="49400"/>
                  <a:pt x="2339" y="48479"/>
                  <a:pt x="3040" y="51244"/>
                </a:cubicBezTo>
                <a:cubicBezTo>
                  <a:pt x="0" y="52903"/>
                  <a:pt x="0" y="52903"/>
                  <a:pt x="0" y="52903"/>
                </a:cubicBezTo>
                <a:cubicBezTo>
                  <a:pt x="1637" y="57880"/>
                  <a:pt x="467" y="56221"/>
                  <a:pt x="4444" y="59539"/>
                </a:cubicBezTo>
                <a:cubicBezTo>
                  <a:pt x="2105" y="63410"/>
                  <a:pt x="2573" y="61751"/>
                  <a:pt x="2807" y="66359"/>
                </a:cubicBezTo>
                <a:cubicBezTo>
                  <a:pt x="8187" y="67649"/>
                  <a:pt x="8187" y="67649"/>
                  <a:pt x="8187" y="67649"/>
                </a:cubicBezTo>
                <a:cubicBezTo>
                  <a:pt x="9590" y="70230"/>
                  <a:pt x="9590" y="70230"/>
                  <a:pt x="9590" y="70230"/>
                </a:cubicBezTo>
                <a:cubicBezTo>
                  <a:pt x="13099" y="71520"/>
                  <a:pt x="13099" y="71520"/>
                  <a:pt x="13099" y="71520"/>
                </a:cubicBezTo>
                <a:cubicBezTo>
                  <a:pt x="16608" y="69677"/>
                  <a:pt x="16608" y="69677"/>
                  <a:pt x="16608" y="69677"/>
                </a:cubicBezTo>
                <a:cubicBezTo>
                  <a:pt x="21754" y="71705"/>
                  <a:pt x="21754" y="71705"/>
                  <a:pt x="21754" y="71705"/>
                </a:cubicBezTo>
                <a:cubicBezTo>
                  <a:pt x="28538" y="75760"/>
                  <a:pt x="28538" y="75760"/>
                  <a:pt x="28538" y="75760"/>
                </a:cubicBezTo>
                <a:cubicBezTo>
                  <a:pt x="32514" y="79631"/>
                  <a:pt x="32514" y="79631"/>
                  <a:pt x="32514" y="79631"/>
                </a:cubicBezTo>
                <a:cubicBezTo>
                  <a:pt x="30175" y="78156"/>
                  <a:pt x="30175" y="78156"/>
                  <a:pt x="30175" y="78156"/>
                </a:cubicBezTo>
                <a:cubicBezTo>
                  <a:pt x="28771" y="78709"/>
                  <a:pt x="28771" y="78709"/>
                  <a:pt x="28771" y="78709"/>
                </a:cubicBezTo>
                <a:cubicBezTo>
                  <a:pt x="29707" y="80000"/>
                  <a:pt x="29707" y="80000"/>
                  <a:pt x="29707" y="80000"/>
                </a:cubicBezTo>
                <a:cubicBezTo>
                  <a:pt x="35321" y="81290"/>
                  <a:pt x="35321" y="81290"/>
                  <a:pt x="35321" y="81290"/>
                </a:cubicBezTo>
                <a:close/>
                <a:moveTo>
                  <a:pt x="120000" y="0"/>
                </a:moveTo>
                <a:cubicBezTo>
                  <a:pt x="120000" y="0"/>
                  <a:pt x="120000" y="0"/>
                  <a:pt x="120000" y="0"/>
                </a:cubicBezTo>
                <a:cubicBezTo>
                  <a:pt x="116725" y="921"/>
                  <a:pt x="116725" y="921"/>
                  <a:pt x="116725" y="921"/>
                </a:cubicBezTo>
                <a:cubicBezTo>
                  <a:pt x="116257" y="921"/>
                  <a:pt x="109707" y="184"/>
                  <a:pt x="109941" y="1843"/>
                </a:cubicBezTo>
                <a:cubicBezTo>
                  <a:pt x="110175" y="2764"/>
                  <a:pt x="111345" y="2949"/>
                  <a:pt x="111345" y="2949"/>
                </a:cubicBezTo>
                <a:cubicBezTo>
                  <a:pt x="114385" y="5161"/>
                  <a:pt x="114385" y="5161"/>
                  <a:pt x="114385" y="5161"/>
                </a:cubicBezTo>
                <a:cubicBezTo>
                  <a:pt x="114152" y="6451"/>
                  <a:pt x="114152" y="6451"/>
                  <a:pt x="114152" y="6451"/>
                </a:cubicBezTo>
                <a:cubicBezTo>
                  <a:pt x="116023" y="6820"/>
                  <a:pt x="116023" y="6820"/>
                  <a:pt x="116023" y="6820"/>
                </a:cubicBezTo>
                <a:cubicBezTo>
                  <a:pt x="120000" y="6820"/>
                  <a:pt x="120000" y="6820"/>
                  <a:pt x="120000" y="6820"/>
                </a:cubicBezTo>
                <a:cubicBezTo>
                  <a:pt x="120000" y="0"/>
                  <a:pt x="120000" y="0"/>
                  <a:pt x="120000" y="0"/>
                </a:cubicBezTo>
                <a:close/>
                <a:moveTo>
                  <a:pt x="120000" y="9032"/>
                </a:moveTo>
                <a:cubicBezTo>
                  <a:pt x="120000" y="9032"/>
                  <a:pt x="120000" y="9032"/>
                  <a:pt x="120000" y="9032"/>
                </a:cubicBezTo>
                <a:cubicBezTo>
                  <a:pt x="117660" y="9216"/>
                  <a:pt x="115087" y="9585"/>
                  <a:pt x="114619" y="9769"/>
                </a:cubicBezTo>
                <a:cubicBezTo>
                  <a:pt x="112046" y="11981"/>
                  <a:pt x="112046" y="11981"/>
                  <a:pt x="112046" y="11981"/>
                </a:cubicBezTo>
                <a:cubicBezTo>
                  <a:pt x="115087" y="15115"/>
                  <a:pt x="115087" y="15115"/>
                  <a:pt x="115087" y="15115"/>
                </a:cubicBezTo>
                <a:cubicBezTo>
                  <a:pt x="114853" y="17142"/>
                  <a:pt x="114853" y="17142"/>
                  <a:pt x="114853" y="17142"/>
                </a:cubicBezTo>
                <a:cubicBezTo>
                  <a:pt x="112280" y="18617"/>
                  <a:pt x="112280" y="18617"/>
                  <a:pt x="112280" y="18617"/>
                </a:cubicBezTo>
                <a:cubicBezTo>
                  <a:pt x="114385" y="20276"/>
                  <a:pt x="114385" y="20276"/>
                  <a:pt x="114385" y="20276"/>
                </a:cubicBezTo>
                <a:cubicBezTo>
                  <a:pt x="118128" y="20276"/>
                  <a:pt x="118128" y="20276"/>
                  <a:pt x="118128" y="20276"/>
                </a:cubicBezTo>
                <a:cubicBezTo>
                  <a:pt x="120000" y="21382"/>
                  <a:pt x="120000" y="21382"/>
                  <a:pt x="120000" y="21382"/>
                </a:cubicBezTo>
                <a:lnTo>
                  <a:pt x="120000" y="9032"/>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33" name="Teardrop 278">
            <a:extLst>
              <a:ext uri="{FF2B5EF4-FFF2-40B4-BE49-F238E27FC236}">
                <a16:creationId xmlns:a16="http://schemas.microsoft.com/office/drawing/2014/main" id="{8AD87D39-8E5D-D114-12F5-58097403505C}"/>
              </a:ext>
            </a:extLst>
          </p:cNvPr>
          <p:cNvSpPr/>
          <p:nvPr/>
        </p:nvSpPr>
        <p:spPr>
          <a:xfrm rot="8100000">
            <a:off x="6897020" y="1869977"/>
            <a:ext cx="560521" cy="560521"/>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Teardrop 278">
            <a:extLst>
              <a:ext uri="{FF2B5EF4-FFF2-40B4-BE49-F238E27FC236}">
                <a16:creationId xmlns:a16="http://schemas.microsoft.com/office/drawing/2014/main" id="{081DBA18-B674-419E-B9FB-E98E60C21510}"/>
              </a:ext>
            </a:extLst>
          </p:cNvPr>
          <p:cNvSpPr/>
          <p:nvPr/>
        </p:nvSpPr>
        <p:spPr>
          <a:xfrm rot="8100000">
            <a:off x="8629151" y="1455800"/>
            <a:ext cx="560521" cy="560521"/>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Teardrop 66">
            <a:extLst>
              <a:ext uri="{FF2B5EF4-FFF2-40B4-BE49-F238E27FC236}">
                <a16:creationId xmlns:a16="http://schemas.microsoft.com/office/drawing/2014/main" id="{C0E5BB91-469E-F301-D438-116206C45867}"/>
              </a:ext>
            </a:extLst>
          </p:cNvPr>
          <p:cNvSpPr/>
          <p:nvPr/>
        </p:nvSpPr>
        <p:spPr>
          <a:xfrm rot="8100000">
            <a:off x="5101213" y="5643427"/>
            <a:ext cx="560521" cy="560521"/>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9" name="Tekstvak 278">
            <a:extLst>
              <a:ext uri="{FF2B5EF4-FFF2-40B4-BE49-F238E27FC236}">
                <a16:creationId xmlns:a16="http://schemas.microsoft.com/office/drawing/2014/main" id="{8BE0C32C-D5F5-CF66-65DE-98C9F2DF287A}"/>
              </a:ext>
            </a:extLst>
          </p:cNvPr>
          <p:cNvSpPr txBox="1"/>
          <p:nvPr/>
        </p:nvSpPr>
        <p:spPr>
          <a:xfrm>
            <a:off x="5159835" y="3627513"/>
            <a:ext cx="282450"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35</a:t>
            </a:r>
          </a:p>
        </p:txBody>
      </p:sp>
      <p:sp>
        <p:nvSpPr>
          <p:cNvPr id="301" name="Teardrop 66">
            <a:extLst>
              <a:ext uri="{FF2B5EF4-FFF2-40B4-BE49-F238E27FC236}">
                <a16:creationId xmlns:a16="http://schemas.microsoft.com/office/drawing/2014/main" id="{8241A387-4A8B-68CC-D94E-D7EED66B38EB}"/>
              </a:ext>
            </a:extLst>
          </p:cNvPr>
          <p:cNvSpPr/>
          <p:nvPr/>
        </p:nvSpPr>
        <p:spPr>
          <a:xfrm rot="8100000">
            <a:off x="5777822" y="3042413"/>
            <a:ext cx="560521" cy="560521"/>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Teardrop 286">
            <a:extLst>
              <a:ext uri="{FF2B5EF4-FFF2-40B4-BE49-F238E27FC236}">
                <a16:creationId xmlns:a16="http://schemas.microsoft.com/office/drawing/2014/main" id="{CDF9DEA2-91E9-BED6-9029-5370BA78CB70}"/>
              </a:ext>
            </a:extLst>
          </p:cNvPr>
          <p:cNvSpPr/>
          <p:nvPr/>
        </p:nvSpPr>
        <p:spPr>
          <a:xfrm rot="8100000">
            <a:off x="6841996" y="4495703"/>
            <a:ext cx="560521" cy="560521"/>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 name="Teardrop 66">
            <a:extLst>
              <a:ext uri="{FF2B5EF4-FFF2-40B4-BE49-F238E27FC236}">
                <a16:creationId xmlns:a16="http://schemas.microsoft.com/office/drawing/2014/main" id="{9F2E4F07-664D-63C1-C30C-AEAA067F0808}"/>
              </a:ext>
            </a:extLst>
          </p:cNvPr>
          <p:cNvSpPr/>
          <p:nvPr/>
        </p:nvSpPr>
        <p:spPr>
          <a:xfrm rot="8100000">
            <a:off x="6736771" y="3308816"/>
            <a:ext cx="560521" cy="560521"/>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Teardrop 66">
            <a:extLst>
              <a:ext uri="{FF2B5EF4-FFF2-40B4-BE49-F238E27FC236}">
                <a16:creationId xmlns:a16="http://schemas.microsoft.com/office/drawing/2014/main" id="{FE1D1C80-ADC3-911F-F597-8DA68F487540}"/>
              </a:ext>
            </a:extLst>
          </p:cNvPr>
          <p:cNvSpPr/>
          <p:nvPr/>
        </p:nvSpPr>
        <p:spPr>
          <a:xfrm rot="8100000">
            <a:off x="7233827" y="3764352"/>
            <a:ext cx="560521" cy="560521"/>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7" name="Tekstvak 346">
            <a:extLst>
              <a:ext uri="{FF2B5EF4-FFF2-40B4-BE49-F238E27FC236}">
                <a16:creationId xmlns:a16="http://schemas.microsoft.com/office/drawing/2014/main" id="{52FFA0F1-2059-0BAB-4489-4053607A98DA}"/>
              </a:ext>
            </a:extLst>
          </p:cNvPr>
          <p:cNvSpPr txBox="1"/>
          <p:nvPr/>
        </p:nvSpPr>
        <p:spPr>
          <a:xfrm>
            <a:off x="305612" y="569652"/>
            <a:ext cx="718466"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SIX</a:t>
            </a:r>
          </a:p>
        </p:txBody>
      </p:sp>
      <p:sp>
        <p:nvSpPr>
          <p:cNvPr id="348" name="Tekstvak 347">
            <a:extLst>
              <a:ext uri="{FF2B5EF4-FFF2-40B4-BE49-F238E27FC236}">
                <a16:creationId xmlns:a16="http://schemas.microsoft.com/office/drawing/2014/main" id="{3E74FB59-8DB3-C63F-4EF9-5E3D1A9DE9F2}"/>
              </a:ext>
            </a:extLst>
          </p:cNvPr>
          <p:cNvSpPr txBox="1"/>
          <p:nvPr/>
        </p:nvSpPr>
        <p:spPr>
          <a:xfrm>
            <a:off x="5051396" y="567379"/>
            <a:ext cx="2004075" cy="200055"/>
          </a:xfrm>
          <a:prstGeom prst="rect">
            <a:avLst/>
          </a:prstGeom>
          <a:noFill/>
        </p:spPr>
        <p:txBody>
          <a:bodyPr wrap="none" rtlCol="0">
            <a:spAutoFit/>
          </a:bodyPr>
          <a:lstStyle/>
          <a:p>
            <a:r>
              <a:rPr lang="en-GB" sz="700" dirty="0">
                <a:latin typeface="Myriad Pro SemiCond" panose="020B0503030403020204" pitchFamily="34" charset="0"/>
              </a:rPr>
              <a:t>ACHIEVEMENTS, AWARDS &amp; CERTIFICATIONS</a:t>
            </a:r>
          </a:p>
        </p:txBody>
      </p:sp>
      <p:pic>
        <p:nvPicPr>
          <p:cNvPr id="8198" name="Picture 6" descr="ISO 9001 Compliance Definition | Arena">
            <a:extLst>
              <a:ext uri="{FF2B5EF4-FFF2-40B4-BE49-F238E27FC236}">
                <a16:creationId xmlns:a16="http://schemas.microsoft.com/office/drawing/2014/main" id="{86CEFF14-0343-2D1E-E8F4-12542DA0137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688885" y="1530189"/>
            <a:ext cx="449352" cy="44935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6" descr="ISO 9001 Compliance Definition | Arena">
            <a:extLst>
              <a:ext uri="{FF2B5EF4-FFF2-40B4-BE49-F238E27FC236}">
                <a16:creationId xmlns:a16="http://schemas.microsoft.com/office/drawing/2014/main" id="{EA42B75B-92FF-84D7-2D50-DEFD6A81E31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90596" y="3822293"/>
            <a:ext cx="449352" cy="44935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ISO 9001 Compliance Definition | Arena">
            <a:extLst>
              <a:ext uri="{FF2B5EF4-FFF2-40B4-BE49-F238E27FC236}">
                <a16:creationId xmlns:a16="http://schemas.microsoft.com/office/drawing/2014/main" id="{7A1D181D-60C3-1FAB-A993-B5F25E25914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33168" y="3097451"/>
            <a:ext cx="449352" cy="44935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ISO 9001 Compliance Definition | Arena">
            <a:extLst>
              <a:ext uri="{FF2B5EF4-FFF2-40B4-BE49-F238E27FC236}">
                <a16:creationId xmlns:a16="http://schemas.microsoft.com/office/drawing/2014/main" id="{3DA5BD69-606D-240B-D308-D3D566EF2D0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53559" y="5691783"/>
            <a:ext cx="449352" cy="44935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ep 6">
            <a:extLst>
              <a:ext uri="{FF2B5EF4-FFF2-40B4-BE49-F238E27FC236}">
                <a16:creationId xmlns:a16="http://schemas.microsoft.com/office/drawing/2014/main" id="{93EB3BA7-BF8A-251C-DBC0-488707AC8F35}"/>
              </a:ext>
            </a:extLst>
          </p:cNvPr>
          <p:cNvGrpSpPr>
            <a:grpSpLocks noChangeAspect="1"/>
          </p:cNvGrpSpPr>
          <p:nvPr/>
        </p:nvGrpSpPr>
        <p:grpSpPr>
          <a:xfrm>
            <a:off x="9024130" y="1461426"/>
            <a:ext cx="576000" cy="576000"/>
            <a:chOff x="-543102" y="1919246"/>
            <a:chExt cx="449352" cy="449352"/>
          </a:xfrm>
        </p:grpSpPr>
        <p:sp>
          <p:nvSpPr>
            <p:cNvPr id="6" name="Ovaal 5">
              <a:extLst>
                <a:ext uri="{FF2B5EF4-FFF2-40B4-BE49-F238E27FC236}">
                  <a16:creationId xmlns:a16="http://schemas.microsoft.com/office/drawing/2014/main" id="{73D1336C-322E-95B8-EE56-5FAC155E0050}"/>
                </a:ext>
              </a:extLst>
            </p:cNvPr>
            <p:cNvSpPr>
              <a:spLocks noChangeAspect="1"/>
            </p:cNvSpPr>
            <p:nvPr/>
          </p:nvSpPr>
          <p:spPr>
            <a:xfrm>
              <a:off x="-501370" y="1956016"/>
              <a:ext cx="375812" cy="37581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200" name="Picture 8" descr="Iso 14001 PNG Transparent Images Free Download | Vector Files | Pngtree">
              <a:extLst>
                <a:ext uri="{FF2B5EF4-FFF2-40B4-BE49-F238E27FC236}">
                  <a16:creationId xmlns:a16="http://schemas.microsoft.com/office/drawing/2014/main" id="{ADFDE5F1-37EB-EBA5-78B0-C5B9D5DBFD8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3102" y="1919246"/>
              <a:ext cx="449352" cy="44935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Groep 7">
            <a:extLst>
              <a:ext uri="{FF2B5EF4-FFF2-40B4-BE49-F238E27FC236}">
                <a16:creationId xmlns:a16="http://schemas.microsoft.com/office/drawing/2014/main" id="{6938A2AE-B975-411C-568D-850B9D8BE350}"/>
              </a:ext>
            </a:extLst>
          </p:cNvPr>
          <p:cNvGrpSpPr>
            <a:grpSpLocks noChangeAspect="1"/>
          </p:cNvGrpSpPr>
          <p:nvPr/>
        </p:nvGrpSpPr>
        <p:grpSpPr>
          <a:xfrm>
            <a:off x="6177353" y="3032987"/>
            <a:ext cx="576000" cy="576000"/>
            <a:chOff x="-543102" y="1919246"/>
            <a:chExt cx="449352" cy="449352"/>
          </a:xfrm>
        </p:grpSpPr>
        <p:sp>
          <p:nvSpPr>
            <p:cNvPr id="9" name="Ovaal 8">
              <a:extLst>
                <a:ext uri="{FF2B5EF4-FFF2-40B4-BE49-F238E27FC236}">
                  <a16:creationId xmlns:a16="http://schemas.microsoft.com/office/drawing/2014/main" id="{20F02703-302A-8A45-BB80-061BC4426C9C}"/>
                </a:ext>
              </a:extLst>
            </p:cNvPr>
            <p:cNvSpPr>
              <a:spLocks noChangeAspect="1"/>
            </p:cNvSpPr>
            <p:nvPr/>
          </p:nvSpPr>
          <p:spPr>
            <a:xfrm>
              <a:off x="-501370" y="1956016"/>
              <a:ext cx="375812" cy="37581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8" descr="Iso 14001 PNG Transparent Images Free Download | Vector Files | Pngtree">
              <a:extLst>
                <a:ext uri="{FF2B5EF4-FFF2-40B4-BE49-F238E27FC236}">
                  <a16:creationId xmlns:a16="http://schemas.microsoft.com/office/drawing/2014/main" id="{32CAD701-BB9F-78F6-604D-D3C4AB4082C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3102" y="1919246"/>
              <a:ext cx="449352" cy="44935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Groep 11">
            <a:extLst>
              <a:ext uri="{FF2B5EF4-FFF2-40B4-BE49-F238E27FC236}">
                <a16:creationId xmlns:a16="http://schemas.microsoft.com/office/drawing/2014/main" id="{80319435-222D-1013-C9BC-E2C7E30AB209}"/>
              </a:ext>
            </a:extLst>
          </p:cNvPr>
          <p:cNvGrpSpPr>
            <a:grpSpLocks noChangeAspect="1"/>
          </p:cNvGrpSpPr>
          <p:nvPr/>
        </p:nvGrpSpPr>
        <p:grpSpPr>
          <a:xfrm>
            <a:off x="5513374" y="5628458"/>
            <a:ext cx="576000" cy="576000"/>
            <a:chOff x="-532082" y="1919245"/>
            <a:chExt cx="449352" cy="449352"/>
          </a:xfrm>
        </p:grpSpPr>
        <p:sp>
          <p:nvSpPr>
            <p:cNvPr id="13" name="Ovaal 12">
              <a:extLst>
                <a:ext uri="{FF2B5EF4-FFF2-40B4-BE49-F238E27FC236}">
                  <a16:creationId xmlns:a16="http://schemas.microsoft.com/office/drawing/2014/main" id="{34A28597-EE51-4FC0-A709-1F999D87180B}"/>
                </a:ext>
              </a:extLst>
            </p:cNvPr>
            <p:cNvSpPr>
              <a:spLocks noChangeAspect="1"/>
            </p:cNvSpPr>
            <p:nvPr/>
          </p:nvSpPr>
          <p:spPr>
            <a:xfrm>
              <a:off x="-501370" y="1956016"/>
              <a:ext cx="375812" cy="37581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8" descr="Iso 14001 PNG Transparent Images Free Download | Vector Files | Pngtree">
              <a:extLst>
                <a:ext uri="{FF2B5EF4-FFF2-40B4-BE49-F238E27FC236}">
                  <a16:creationId xmlns:a16="http://schemas.microsoft.com/office/drawing/2014/main" id="{EDA0C0C2-DDCF-A12B-FCA3-8455647481F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2082" y="1919245"/>
              <a:ext cx="449352" cy="449352"/>
            </a:xfrm>
            <a:prstGeom prst="rect">
              <a:avLst/>
            </a:prstGeom>
            <a:noFill/>
            <a:extLst>
              <a:ext uri="{909E8E84-426E-40DD-AFC4-6F175D3DCCD1}">
                <a14:hiddenFill xmlns:a14="http://schemas.microsoft.com/office/drawing/2010/main">
                  <a:solidFill>
                    <a:srgbClr val="FFFFFF"/>
                  </a:solidFill>
                </a14:hiddenFill>
              </a:ext>
            </a:extLst>
          </p:spPr>
        </p:pic>
      </p:grpSp>
      <p:pic>
        <p:nvPicPr>
          <p:cNvPr id="8202" name="Picture 10" descr="MHService certified as Eco-Lighthouse - MHService">
            <a:extLst>
              <a:ext uri="{FF2B5EF4-FFF2-40B4-BE49-F238E27FC236}">
                <a16:creationId xmlns:a16="http://schemas.microsoft.com/office/drawing/2014/main" id="{E01AE2B7-432B-2AAF-F3C5-4783AB1870BC}"/>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50717" y="1964862"/>
            <a:ext cx="666942" cy="374686"/>
          </a:xfrm>
          <a:prstGeom prst="rect">
            <a:avLst/>
          </a:prstGeom>
          <a:noFill/>
          <a:extLst>
            <a:ext uri="{909E8E84-426E-40DD-AFC4-6F175D3DCCD1}">
              <a14:hiddenFill xmlns:a14="http://schemas.microsoft.com/office/drawing/2010/main">
                <a:solidFill>
                  <a:srgbClr val="FFFFFF"/>
                </a:solidFill>
              </a14:hiddenFill>
            </a:ext>
          </a:extLst>
        </p:spPr>
      </p:pic>
      <p:sp>
        <p:nvSpPr>
          <p:cNvPr id="16" name="Ovaal 15">
            <a:extLst>
              <a:ext uri="{FF2B5EF4-FFF2-40B4-BE49-F238E27FC236}">
                <a16:creationId xmlns:a16="http://schemas.microsoft.com/office/drawing/2014/main" id="{6FA090B6-B607-1FB7-A637-9C4DB7142323}"/>
              </a:ext>
            </a:extLst>
          </p:cNvPr>
          <p:cNvSpPr>
            <a:spLocks noChangeAspect="1"/>
          </p:cNvSpPr>
          <p:nvPr/>
        </p:nvSpPr>
        <p:spPr>
          <a:xfrm>
            <a:off x="6819622" y="3377036"/>
            <a:ext cx="396000" cy="396000"/>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204" name="Picture 12" descr="Word lid">
            <a:extLst>
              <a:ext uri="{FF2B5EF4-FFF2-40B4-BE49-F238E27FC236}">
                <a16:creationId xmlns:a16="http://schemas.microsoft.com/office/drawing/2014/main" id="{D071A43C-2E06-8329-D8DF-C05FAE8E3D3E}"/>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752388" y="3488963"/>
            <a:ext cx="487611" cy="185292"/>
          </a:xfrm>
          <a:prstGeom prst="rect">
            <a:avLst/>
          </a:prstGeom>
          <a:noFill/>
          <a:extLst>
            <a:ext uri="{909E8E84-426E-40DD-AFC4-6F175D3DCCD1}">
              <a14:hiddenFill xmlns:a14="http://schemas.microsoft.com/office/drawing/2010/main">
                <a:solidFill>
                  <a:srgbClr val="FFFFFF"/>
                </a:solidFill>
              </a14:hiddenFill>
            </a:ext>
          </a:extLst>
        </p:spPr>
      </p:pic>
      <p:pic>
        <p:nvPicPr>
          <p:cNvPr id="8206" name="Picture 14" descr="Bio-Siegel – Wikipedia">
            <a:extLst>
              <a:ext uri="{FF2B5EF4-FFF2-40B4-BE49-F238E27FC236}">
                <a16:creationId xmlns:a16="http://schemas.microsoft.com/office/drawing/2014/main" id="{8ADDB5A4-4AD2-8494-DB4E-31519733460F}"/>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671586" y="3826897"/>
            <a:ext cx="532690" cy="446122"/>
          </a:xfrm>
          <a:prstGeom prst="rect">
            <a:avLst/>
          </a:prstGeom>
          <a:noFill/>
          <a:extLst>
            <a:ext uri="{909E8E84-426E-40DD-AFC4-6F175D3DCCD1}">
              <a14:hiddenFill xmlns:a14="http://schemas.microsoft.com/office/drawing/2010/main">
                <a:solidFill>
                  <a:srgbClr val="FFFFFF"/>
                </a:solidFill>
              </a14:hiddenFill>
            </a:ext>
          </a:extLst>
        </p:spPr>
      </p:pic>
      <p:sp>
        <p:nvSpPr>
          <p:cNvPr id="17" name="Ovaal 16">
            <a:extLst>
              <a:ext uri="{FF2B5EF4-FFF2-40B4-BE49-F238E27FC236}">
                <a16:creationId xmlns:a16="http://schemas.microsoft.com/office/drawing/2014/main" id="{06D81AF0-63FC-8E71-1283-ED762EC64419}"/>
              </a:ext>
            </a:extLst>
          </p:cNvPr>
          <p:cNvSpPr>
            <a:spLocks noChangeAspect="1"/>
          </p:cNvSpPr>
          <p:nvPr/>
        </p:nvSpPr>
        <p:spPr>
          <a:xfrm>
            <a:off x="6926314" y="4563203"/>
            <a:ext cx="396000" cy="396000"/>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208" name="Picture 16" descr="IFS Logistics certification for the food sector | WO | TÜV Rheinland">
            <a:extLst>
              <a:ext uri="{FF2B5EF4-FFF2-40B4-BE49-F238E27FC236}">
                <a16:creationId xmlns:a16="http://schemas.microsoft.com/office/drawing/2014/main" id="{9C3AB468-6A29-8FAF-94EC-6E06C029FCB6}"/>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6957994" y="4673504"/>
            <a:ext cx="325855" cy="192129"/>
          </a:xfrm>
          <a:prstGeom prst="rect">
            <a:avLst/>
          </a:prstGeom>
          <a:noFill/>
          <a:extLst>
            <a:ext uri="{909E8E84-426E-40DD-AFC4-6F175D3DCCD1}">
              <a14:hiddenFill xmlns:a14="http://schemas.microsoft.com/office/drawing/2010/main">
                <a:solidFill>
                  <a:srgbClr val="FFFFFF"/>
                </a:solidFill>
              </a14:hiddenFill>
            </a:ext>
          </a:extLst>
        </p:spPr>
      </p:pic>
      <p:sp>
        <p:nvSpPr>
          <p:cNvPr id="48" name="Titel 1">
            <a:extLst>
              <a:ext uri="{FF2B5EF4-FFF2-40B4-BE49-F238E27FC236}">
                <a16:creationId xmlns:a16="http://schemas.microsoft.com/office/drawing/2014/main" id="{C44EC34E-5148-18DE-8C74-C4270D19BB76}"/>
              </a:ext>
            </a:extLst>
          </p:cNvPr>
          <p:cNvSpPr txBox="1">
            <a:spLocks/>
          </p:cNvSpPr>
          <p:nvPr/>
        </p:nvSpPr>
        <p:spPr>
          <a:xfrm>
            <a:off x="653142" y="1451711"/>
            <a:ext cx="427199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CERTIFICATIONS</a:t>
            </a:r>
          </a:p>
        </p:txBody>
      </p:sp>
      <p:sp>
        <p:nvSpPr>
          <p:cNvPr id="2" name="Teardrop 66">
            <a:extLst>
              <a:ext uri="{FF2B5EF4-FFF2-40B4-BE49-F238E27FC236}">
                <a16:creationId xmlns:a16="http://schemas.microsoft.com/office/drawing/2014/main" id="{A108817F-520F-E693-88FE-EF718AE4F670}"/>
              </a:ext>
            </a:extLst>
          </p:cNvPr>
          <p:cNvSpPr/>
          <p:nvPr/>
        </p:nvSpPr>
        <p:spPr>
          <a:xfrm rot="8100000">
            <a:off x="7590837" y="5288857"/>
            <a:ext cx="560521" cy="560521"/>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6" descr="ISO 9001 Compliance Definition | Arena">
            <a:extLst>
              <a:ext uri="{FF2B5EF4-FFF2-40B4-BE49-F238E27FC236}">
                <a16:creationId xmlns:a16="http://schemas.microsoft.com/office/drawing/2014/main" id="{C4FA8990-BDD0-E68D-3267-568522214EE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43183" y="5337213"/>
            <a:ext cx="449352" cy="449352"/>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ep 17">
            <a:extLst>
              <a:ext uri="{FF2B5EF4-FFF2-40B4-BE49-F238E27FC236}">
                <a16:creationId xmlns:a16="http://schemas.microsoft.com/office/drawing/2014/main" id="{9F74170A-41F8-963D-DDA0-217A9D8E65B2}"/>
              </a:ext>
            </a:extLst>
          </p:cNvPr>
          <p:cNvGrpSpPr>
            <a:grpSpLocks noChangeAspect="1"/>
          </p:cNvGrpSpPr>
          <p:nvPr/>
        </p:nvGrpSpPr>
        <p:grpSpPr>
          <a:xfrm>
            <a:off x="7977697" y="5173310"/>
            <a:ext cx="576000" cy="576000"/>
            <a:chOff x="-543102" y="1919246"/>
            <a:chExt cx="449352" cy="449352"/>
          </a:xfrm>
        </p:grpSpPr>
        <p:sp>
          <p:nvSpPr>
            <p:cNvPr id="19" name="Ovaal 18">
              <a:extLst>
                <a:ext uri="{FF2B5EF4-FFF2-40B4-BE49-F238E27FC236}">
                  <a16:creationId xmlns:a16="http://schemas.microsoft.com/office/drawing/2014/main" id="{BA473604-A608-7309-8683-5B67C28E9F87}"/>
                </a:ext>
              </a:extLst>
            </p:cNvPr>
            <p:cNvSpPr>
              <a:spLocks noChangeAspect="1"/>
            </p:cNvSpPr>
            <p:nvPr/>
          </p:nvSpPr>
          <p:spPr>
            <a:xfrm>
              <a:off x="-501370" y="1956016"/>
              <a:ext cx="375812" cy="37581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8" descr="Iso 14001 PNG Transparent Images Free Download | Vector Files | Pngtree">
              <a:extLst>
                <a:ext uri="{FF2B5EF4-FFF2-40B4-BE49-F238E27FC236}">
                  <a16:creationId xmlns:a16="http://schemas.microsoft.com/office/drawing/2014/main" id="{4151112B-6BA3-B664-F985-123662DEA22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3102" y="1919246"/>
              <a:ext cx="449352" cy="449352"/>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Ovaal 20">
            <a:extLst>
              <a:ext uri="{FF2B5EF4-FFF2-40B4-BE49-F238E27FC236}">
                <a16:creationId xmlns:a16="http://schemas.microsoft.com/office/drawing/2014/main" id="{1215E3E9-B676-1823-D569-A489274CAF49}"/>
              </a:ext>
            </a:extLst>
          </p:cNvPr>
          <p:cNvSpPr>
            <a:spLocks noChangeAspect="1"/>
          </p:cNvSpPr>
          <p:nvPr/>
        </p:nvSpPr>
        <p:spPr>
          <a:xfrm>
            <a:off x="8036770" y="6486428"/>
            <a:ext cx="481733" cy="48173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6" name="Picture 8" descr="TQS Certification Pvt. Ltd.">
            <a:extLst>
              <a:ext uri="{FF2B5EF4-FFF2-40B4-BE49-F238E27FC236}">
                <a16:creationId xmlns:a16="http://schemas.microsoft.com/office/drawing/2014/main" id="{C362FE7F-A379-3652-8C60-38D3B2C4BEDF}"/>
              </a:ext>
            </a:extLst>
          </p:cNvPr>
          <p:cNvPicPr>
            <a:picLocks noChangeAspect="1" noChangeArrowheads="1"/>
          </p:cNvPicPr>
          <p:nvPr/>
        </p:nvPicPr>
        <p:blipFill rotWithShape="1">
          <a:blip r:embed="rId9" cstate="email">
            <a:clrChange>
              <a:clrFrom>
                <a:srgbClr val="FFFFFF"/>
              </a:clrFrom>
              <a:clrTo>
                <a:srgbClr val="FFFFFF">
                  <a:alpha val="0"/>
                </a:srgbClr>
              </a:clrTo>
            </a:clrChange>
            <a:extLst>
              <a:ext uri="{28A0092B-C50C-407E-A947-70E740481C1C}">
                <a14:useLocalDpi xmlns:a14="http://schemas.microsoft.com/office/drawing/2010/main"/>
              </a:ext>
            </a:extLst>
          </a:blip>
          <a:srcRect l="-1"/>
          <a:stretch/>
        </p:blipFill>
        <p:spPr bwMode="auto">
          <a:xfrm>
            <a:off x="7962088" y="6484955"/>
            <a:ext cx="937482" cy="535794"/>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Groep 25">
            <a:extLst>
              <a:ext uri="{FF2B5EF4-FFF2-40B4-BE49-F238E27FC236}">
                <a16:creationId xmlns:a16="http://schemas.microsoft.com/office/drawing/2014/main" id="{1A4ECA7F-B242-FC63-1BAA-BE8C050BD10B}"/>
              </a:ext>
            </a:extLst>
          </p:cNvPr>
          <p:cNvGrpSpPr/>
          <p:nvPr/>
        </p:nvGrpSpPr>
        <p:grpSpPr>
          <a:xfrm>
            <a:off x="7861391" y="6073001"/>
            <a:ext cx="813099" cy="481733"/>
            <a:chOff x="7423720" y="6061939"/>
            <a:chExt cx="813099" cy="481733"/>
          </a:xfrm>
        </p:grpSpPr>
        <p:sp>
          <p:nvSpPr>
            <p:cNvPr id="22" name="Ovaal 21">
              <a:extLst>
                <a:ext uri="{FF2B5EF4-FFF2-40B4-BE49-F238E27FC236}">
                  <a16:creationId xmlns:a16="http://schemas.microsoft.com/office/drawing/2014/main" id="{6631368B-EFDF-5D06-358F-0730DDED13A9}"/>
                </a:ext>
              </a:extLst>
            </p:cNvPr>
            <p:cNvSpPr>
              <a:spLocks noChangeAspect="1"/>
            </p:cNvSpPr>
            <p:nvPr/>
          </p:nvSpPr>
          <p:spPr>
            <a:xfrm>
              <a:off x="7585265" y="6061939"/>
              <a:ext cx="481733" cy="48173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2" name="Picture 4" descr="ISO 45001 Certification | occupational ...">
              <a:extLst>
                <a:ext uri="{FF2B5EF4-FFF2-40B4-BE49-F238E27FC236}">
                  <a16:creationId xmlns:a16="http://schemas.microsoft.com/office/drawing/2014/main" id="{DC41902A-BC81-E548-3CA1-6349F55A5506}"/>
                </a:ext>
              </a:extLst>
            </p:cNvPr>
            <p:cNvPicPr>
              <a:picLocks noChangeAspect="1" noChangeArrowheads="1"/>
            </p:cNvPicPr>
            <p:nvPr/>
          </p:nvPicPr>
          <p:blipFill>
            <a:blip r:embed="rId10"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23720" y="6061939"/>
              <a:ext cx="813099" cy="48173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 name="Groep 26">
            <a:extLst>
              <a:ext uri="{FF2B5EF4-FFF2-40B4-BE49-F238E27FC236}">
                <a16:creationId xmlns:a16="http://schemas.microsoft.com/office/drawing/2014/main" id="{67D646A2-2D63-AFFC-B1FC-41549DEF97BA}"/>
              </a:ext>
            </a:extLst>
          </p:cNvPr>
          <p:cNvGrpSpPr/>
          <p:nvPr/>
        </p:nvGrpSpPr>
        <p:grpSpPr>
          <a:xfrm>
            <a:off x="7964370" y="4812803"/>
            <a:ext cx="572873" cy="481733"/>
            <a:chOff x="7932411" y="4660931"/>
            <a:chExt cx="572873" cy="481733"/>
          </a:xfrm>
        </p:grpSpPr>
        <p:sp>
          <p:nvSpPr>
            <p:cNvPr id="23" name="Ovaal 22">
              <a:extLst>
                <a:ext uri="{FF2B5EF4-FFF2-40B4-BE49-F238E27FC236}">
                  <a16:creationId xmlns:a16="http://schemas.microsoft.com/office/drawing/2014/main" id="{8E134A16-FC16-8239-0DE2-3BB686DC8596}"/>
                </a:ext>
              </a:extLst>
            </p:cNvPr>
            <p:cNvSpPr>
              <a:spLocks noChangeAspect="1"/>
            </p:cNvSpPr>
            <p:nvPr/>
          </p:nvSpPr>
          <p:spPr>
            <a:xfrm>
              <a:off x="7981570" y="4660931"/>
              <a:ext cx="481733" cy="48173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ISO 22000 Guide | Online Learning | Legal Raasta |">
              <a:extLst>
                <a:ext uri="{FF2B5EF4-FFF2-40B4-BE49-F238E27FC236}">
                  <a16:creationId xmlns:a16="http://schemas.microsoft.com/office/drawing/2014/main" id="{92681922-862C-4BE6-D0F3-83E3ACF5AF52}"/>
                </a:ext>
              </a:extLst>
            </p:cNvPr>
            <p:cNvPicPr>
              <a:picLocks noChangeAspect="1" noChangeArrowheads="1"/>
            </p:cNvPicPr>
            <p:nvPr/>
          </p:nvPicPr>
          <p:blipFill>
            <a:blip r:embed="rId11"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932411" y="4662578"/>
              <a:ext cx="572873" cy="4636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5" name="Groep 24">
            <a:extLst>
              <a:ext uri="{FF2B5EF4-FFF2-40B4-BE49-F238E27FC236}">
                <a16:creationId xmlns:a16="http://schemas.microsoft.com/office/drawing/2014/main" id="{22866E66-54BD-F6E5-5E01-A84658AEE62D}"/>
              </a:ext>
            </a:extLst>
          </p:cNvPr>
          <p:cNvGrpSpPr/>
          <p:nvPr/>
        </p:nvGrpSpPr>
        <p:grpSpPr>
          <a:xfrm>
            <a:off x="7996676" y="5626959"/>
            <a:ext cx="542675" cy="490513"/>
            <a:chOff x="7954281" y="5590447"/>
            <a:chExt cx="542675" cy="490513"/>
          </a:xfrm>
        </p:grpSpPr>
        <p:sp>
          <p:nvSpPr>
            <p:cNvPr id="24" name="Ovaal 23">
              <a:extLst>
                <a:ext uri="{FF2B5EF4-FFF2-40B4-BE49-F238E27FC236}">
                  <a16:creationId xmlns:a16="http://schemas.microsoft.com/office/drawing/2014/main" id="{4EC09DE2-EE2F-34BE-98DD-D986B56F88A9}"/>
                </a:ext>
              </a:extLst>
            </p:cNvPr>
            <p:cNvSpPr>
              <a:spLocks noChangeAspect="1"/>
            </p:cNvSpPr>
            <p:nvPr/>
          </p:nvSpPr>
          <p:spPr>
            <a:xfrm>
              <a:off x="7991060" y="5599227"/>
              <a:ext cx="481733" cy="48173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4" name="Picture 6" descr="EL.MO. has been SA8000 certified">
              <a:extLst>
                <a:ext uri="{FF2B5EF4-FFF2-40B4-BE49-F238E27FC236}">
                  <a16:creationId xmlns:a16="http://schemas.microsoft.com/office/drawing/2014/main" id="{3737DA93-92B8-F97E-CBFC-A87B67CD7320}"/>
                </a:ext>
              </a:extLst>
            </p:cNvPr>
            <p:cNvPicPr>
              <a:picLocks noChangeAspect="1" noChangeArrowheads="1"/>
            </p:cNvPicPr>
            <p:nvPr/>
          </p:nvPicPr>
          <p:blipFill>
            <a:blip r:embed="rId1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954281" y="5590447"/>
              <a:ext cx="542675" cy="48339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1475645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60000"/>
                <a:lumOff val="40000"/>
              </a:schemeClr>
            </a:gs>
            <a:gs pos="100000">
              <a:schemeClr val="accent3">
                <a:lumMod val="75000"/>
              </a:schemeClr>
            </a:gs>
          </a:gsLst>
          <a:lin ang="2700000" scaled="0"/>
        </a:gradFill>
        <a:effectLst/>
      </p:bgPr>
    </p:bg>
    <p:spTree>
      <p:nvGrpSpPr>
        <p:cNvPr id="1" name=""/>
        <p:cNvGrpSpPr/>
        <p:nvPr/>
      </p:nvGrpSpPr>
      <p:grpSpPr>
        <a:xfrm>
          <a:off x="0" y="0"/>
          <a:ext cx="0" cy="0"/>
          <a:chOff x="0" y="0"/>
          <a:chExt cx="0" cy="0"/>
        </a:xfrm>
      </p:grpSpPr>
      <p:pic>
        <p:nvPicPr>
          <p:cNvPr id="19" name="Afbeelding 18" descr="Afbeelding met hemel, zonnebloem, buitenshuis, persoon&#10;&#10;Automatisch gegenereerde beschrijving">
            <a:extLst>
              <a:ext uri="{FF2B5EF4-FFF2-40B4-BE49-F238E27FC236}">
                <a16:creationId xmlns:a16="http://schemas.microsoft.com/office/drawing/2014/main" id="{785F242C-FD80-8B28-27B5-4E1DFCF04BD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599988" cy="7199313"/>
          </a:xfrm>
          <a:prstGeom prst="rect">
            <a:avLst/>
          </a:prstGeom>
        </p:spPr>
      </p:pic>
      <p:cxnSp>
        <p:nvCxnSpPr>
          <p:cNvPr id="4" name="Rechte verbindingslijn 3">
            <a:extLst>
              <a:ext uri="{FF2B5EF4-FFF2-40B4-BE49-F238E27FC236}">
                <a16:creationId xmlns:a16="http://schemas.microsoft.com/office/drawing/2014/main" id="{45A5C6DB-371E-33C1-4227-D8D070DAE50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2C885639-63C4-15D5-88A8-9DA6256BAB87}"/>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38ECC504-6B60-BB11-EB23-5F95769F207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9093F220-FA56-C0EB-BF46-59D1A7F0239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BDE81309-1F55-608C-E8E8-A1B4BE5397D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ACCD46B4-C480-DBB6-036E-55B827FB2D8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0" name="Tekstvak 9">
            <a:extLst>
              <a:ext uri="{FF2B5EF4-FFF2-40B4-BE49-F238E27FC236}">
                <a16:creationId xmlns:a16="http://schemas.microsoft.com/office/drawing/2014/main" id="{4F256DFE-FD93-6662-6ACA-30C4F9BCA6E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1" name="Tekstvak 10">
            <a:extLst>
              <a:ext uri="{FF2B5EF4-FFF2-40B4-BE49-F238E27FC236}">
                <a16:creationId xmlns:a16="http://schemas.microsoft.com/office/drawing/2014/main" id="{CBED8878-4B36-0654-1D77-94471728F6F2}"/>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128</a:t>
            </a:r>
          </a:p>
        </p:txBody>
      </p:sp>
      <p:sp>
        <p:nvSpPr>
          <p:cNvPr id="12" name="Tekstvak 11">
            <a:extLst>
              <a:ext uri="{FF2B5EF4-FFF2-40B4-BE49-F238E27FC236}">
                <a16:creationId xmlns:a16="http://schemas.microsoft.com/office/drawing/2014/main" id="{A41DDCA5-1382-522A-0E73-7B0B6F77AE31}"/>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6" name="Tekstvak 15">
            <a:extLst>
              <a:ext uri="{FF2B5EF4-FFF2-40B4-BE49-F238E27FC236}">
                <a16:creationId xmlns:a16="http://schemas.microsoft.com/office/drawing/2014/main" id="{D46B1A67-D7E7-CB22-CC93-0275DB770388}"/>
              </a:ext>
            </a:extLst>
          </p:cNvPr>
          <p:cNvSpPr txBox="1"/>
          <p:nvPr/>
        </p:nvSpPr>
        <p:spPr>
          <a:xfrm>
            <a:off x="305612" y="569652"/>
            <a:ext cx="718466"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SIX</a:t>
            </a:r>
          </a:p>
        </p:txBody>
      </p:sp>
      <p:sp>
        <p:nvSpPr>
          <p:cNvPr id="17" name="Tekstvak 16">
            <a:extLst>
              <a:ext uri="{FF2B5EF4-FFF2-40B4-BE49-F238E27FC236}">
                <a16:creationId xmlns:a16="http://schemas.microsoft.com/office/drawing/2014/main" id="{0F651EE5-A7C1-0D58-BEF4-77513CFAED1E}"/>
              </a:ext>
            </a:extLst>
          </p:cNvPr>
          <p:cNvSpPr txBox="1"/>
          <p:nvPr/>
        </p:nvSpPr>
        <p:spPr>
          <a:xfrm>
            <a:off x="5051396" y="567379"/>
            <a:ext cx="2004075" cy="200055"/>
          </a:xfrm>
          <a:prstGeom prst="rect">
            <a:avLst/>
          </a:prstGeom>
          <a:noFill/>
        </p:spPr>
        <p:txBody>
          <a:bodyPr wrap="none" rtlCol="0">
            <a:spAutoFit/>
          </a:bodyPr>
          <a:lstStyle/>
          <a:p>
            <a:r>
              <a:rPr lang="en-GB" sz="700" dirty="0">
                <a:latin typeface="Myriad Pro SemiCond" panose="020B0503030403020204" pitchFamily="34" charset="0"/>
              </a:rPr>
              <a:t>ACHIEVEMENTS, AWARDS &amp; CERTIFICATIONS</a:t>
            </a:r>
          </a:p>
        </p:txBody>
      </p:sp>
    </p:spTree>
    <p:extLst>
      <p:ext uri="{BB962C8B-B14F-4D97-AF65-F5344CB8AC3E}">
        <p14:creationId xmlns:p14="http://schemas.microsoft.com/office/powerpoint/2010/main" val="2969388955"/>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descr="Afbeelding met persoon, kleding, muur, Menselijk gezicht&#10;&#10;Automatisch gegenereerde beschrijving">
            <a:extLst>
              <a:ext uri="{FF2B5EF4-FFF2-40B4-BE49-F238E27FC236}">
                <a16:creationId xmlns:a16="http://schemas.microsoft.com/office/drawing/2014/main" id="{6EA1A5E4-528B-8899-D77E-BEACA57EEFF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3"/>
            <a:ext cx="12597121" cy="7199314"/>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solidFill>
                <a:schemeClr val="tx2"/>
              </a:solidFill>
              <a:latin typeface="Prometo" panose="020B0604030203060203" pitchFamily="34" charset="77"/>
            </a:endParaRPr>
          </a:p>
        </p:txBody>
      </p:sp>
      <p:cxnSp>
        <p:nvCxnSpPr>
          <p:cNvPr id="23" name="Rechte verbindingslijn 22">
            <a:extLst>
              <a:ext uri="{FF2B5EF4-FFF2-40B4-BE49-F238E27FC236}">
                <a16:creationId xmlns:a16="http://schemas.microsoft.com/office/drawing/2014/main" id="{69D13240-853B-B986-D3EA-4A17BB6CE80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36D28179-71F6-20E0-FCC6-5E865B61CAA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E1DAD3ED-8061-F000-1BAD-44B7B5F3F38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661A2A2E-7ECF-A5BF-28B4-6F66A7860D01}"/>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CBC9E2C5-3A84-A436-A018-0CE03EB2B3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6AA38A16-1656-D6AF-C1A5-BB048375ADC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9CFD68FC-8A37-82D6-CCF1-37BFEA3321CA}"/>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3A1EF9BF-57CC-BB78-2EA9-BC7C3DDE1F30}"/>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129</a:t>
            </a:r>
          </a:p>
        </p:txBody>
      </p:sp>
      <p:sp>
        <p:nvSpPr>
          <p:cNvPr id="31" name="Tekstvak 30">
            <a:extLst>
              <a:ext uri="{FF2B5EF4-FFF2-40B4-BE49-F238E27FC236}">
                <a16:creationId xmlns:a16="http://schemas.microsoft.com/office/drawing/2014/main" id="{CF47C9D2-0C3B-6243-29A1-5DC3A284CB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2" name="Tekstvak 31">
            <a:extLst>
              <a:ext uri="{FF2B5EF4-FFF2-40B4-BE49-F238E27FC236}">
                <a16:creationId xmlns:a16="http://schemas.microsoft.com/office/drawing/2014/main" id="{283C6EE5-C8EA-EA55-A54B-B891E7964378}"/>
              </a:ext>
            </a:extLst>
          </p:cNvPr>
          <p:cNvSpPr txBox="1"/>
          <p:nvPr/>
        </p:nvSpPr>
        <p:spPr>
          <a:xfrm>
            <a:off x="305612" y="569652"/>
            <a:ext cx="856325"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SEVEN</a:t>
            </a:r>
          </a:p>
        </p:txBody>
      </p:sp>
      <p:sp>
        <p:nvSpPr>
          <p:cNvPr id="33" name="Tekstvak 32">
            <a:extLst>
              <a:ext uri="{FF2B5EF4-FFF2-40B4-BE49-F238E27FC236}">
                <a16:creationId xmlns:a16="http://schemas.microsoft.com/office/drawing/2014/main" id="{C26FC2AB-B7B0-FFD8-0BBE-B8788B46EF48}"/>
              </a:ext>
            </a:extLst>
          </p:cNvPr>
          <p:cNvSpPr txBox="1"/>
          <p:nvPr/>
        </p:nvSpPr>
        <p:spPr>
          <a:xfrm>
            <a:off x="5051396" y="567379"/>
            <a:ext cx="1013419" cy="200055"/>
          </a:xfrm>
          <a:prstGeom prst="rect">
            <a:avLst/>
          </a:prstGeom>
          <a:noFill/>
        </p:spPr>
        <p:txBody>
          <a:bodyPr wrap="none" rtlCol="0">
            <a:spAutoFit/>
          </a:bodyPr>
          <a:lstStyle/>
          <a:p>
            <a:r>
              <a:rPr lang="en-GB" sz="700" dirty="0">
                <a:latin typeface="Myriad Pro SemiCond" panose="020B0503030403020204" pitchFamily="34" charset="0"/>
              </a:rPr>
              <a:t>ABOUT THIS REPORT</a:t>
            </a:r>
          </a:p>
        </p:txBody>
      </p:sp>
      <p:sp>
        <p:nvSpPr>
          <p:cNvPr id="2" name="Titel 1">
            <a:extLst>
              <a:ext uri="{FF2B5EF4-FFF2-40B4-BE49-F238E27FC236}">
                <a16:creationId xmlns:a16="http://schemas.microsoft.com/office/drawing/2014/main" id="{7FDADA03-B667-C65E-21AF-F37FB0A7A24B}"/>
              </a:ext>
            </a:extLst>
          </p:cNvPr>
          <p:cNvSpPr txBox="1">
            <a:spLocks/>
          </p:cNvSpPr>
          <p:nvPr/>
        </p:nvSpPr>
        <p:spPr>
          <a:xfrm>
            <a:off x="6858000" y="4484921"/>
            <a:ext cx="4647064" cy="2184583"/>
          </a:xfrm>
          <a:prstGeom prst="rect">
            <a:avLst/>
          </a:prstGeom>
        </p:spPr>
        <p:txBody>
          <a:bodyPr vert="horz" lIns="91440" tIns="45720" rIns="91440" bIns="4572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5000" b="1" dirty="0">
                <a:solidFill>
                  <a:schemeClr val="bg1"/>
                </a:solidFill>
                <a:latin typeface="Prometo" panose="020B0604030203060203" pitchFamily="34" charset="77"/>
              </a:rPr>
              <a:t>ABOUT THIS REPORT</a:t>
            </a:r>
          </a:p>
        </p:txBody>
      </p:sp>
      <p:sp>
        <p:nvSpPr>
          <p:cNvPr id="3" name="Titel 1">
            <a:extLst>
              <a:ext uri="{FF2B5EF4-FFF2-40B4-BE49-F238E27FC236}">
                <a16:creationId xmlns:a16="http://schemas.microsoft.com/office/drawing/2014/main" id="{4D7F5BE7-54CA-117E-2B4C-F267443014C4}"/>
              </a:ext>
            </a:extLst>
          </p:cNvPr>
          <p:cNvSpPr txBox="1">
            <a:spLocks/>
          </p:cNvSpPr>
          <p:nvPr/>
        </p:nvSpPr>
        <p:spPr>
          <a:xfrm>
            <a:off x="706587" y="2016859"/>
            <a:ext cx="6882545" cy="3165591"/>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chemeClr val="bg1"/>
                </a:solidFill>
                <a:latin typeface="Hamburg-Serial-Heavy" pitchFamily="2" charset="0"/>
                <a:ea typeface="Roboto" panose="02000000000000000000" pitchFamily="2" charset="0"/>
                <a:cs typeface="Phosphate Inline" panose="02000506050000020004" pitchFamily="2" charset="77"/>
              </a:rPr>
              <a:t>07</a:t>
            </a:r>
          </a:p>
        </p:txBody>
      </p:sp>
    </p:spTree>
    <p:extLst>
      <p:ext uri="{BB962C8B-B14F-4D97-AF65-F5344CB8AC3E}">
        <p14:creationId xmlns:p14="http://schemas.microsoft.com/office/powerpoint/2010/main" val="2222141940"/>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a:extLst>
              <a:ext uri="{FF2B5EF4-FFF2-40B4-BE49-F238E27FC236}">
                <a16:creationId xmlns:a16="http://schemas.microsoft.com/office/drawing/2014/main" id="{55D8DB57-7CBB-1A26-5483-5358250DAD52}"/>
              </a:ext>
            </a:extLst>
          </p:cNvPr>
          <p:cNvSpPr txBox="1">
            <a:spLocks/>
          </p:cNvSpPr>
          <p:nvPr/>
        </p:nvSpPr>
        <p:spPr>
          <a:xfrm>
            <a:off x="653139" y="1451710"/>
            <a:ext cx="7360561" cy="5256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Report scope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This report covers only the activities and assets covered by Selecta Group AG. Varying by topic, business activities of entities outside Selecta Group AG but in the Selecta Group AG value chain may be covered.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Standards we work with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Global Reporting Initiative (GRI)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Global Reporting Initiative (GRI) is an international independent organization that helps businesses, governments, and other organizations understand and communicate their impacts on issues such as climate change, human rights, and corruption. The GRI Standards are designed to be a common global language for organizations to report on these impacts, providing a standardized framework for sustainability reporting.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Key points: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Universal standards</a:t>
            </a:r>
            <a:r>
              <a:rPr lang="en-GB" sz="1000" dirty="0">
                <a:solidFill>
                  <a:srgbClr val="000000"/>
                </a:solidFill>
                <a:effectLst/>
                <a:latin typeface="Helvetica Neue Light" panose="02000403000000020004" pitchFamily="2" charset="0"/>
                <a:ea typeface="Helvetica Neue Light" panose="02000403000000020004" pitchFamily="2" charset="0"/>
              </a:rPr>
              <a:t>: Include general disclosures and management approach disclosures applicable to all organizations.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Topic-specific </a:t>
            </a:r>
            <a:r>
              <a:rPr lang="en-GB" sz="1000" dirty="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rPr>
              <a:t>s</a:t>
            </a: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tandards</a:t>
            </a:r>
            <a:r>
              <a:rPr lang="en-GB" sz="1000" dirty="0">
                <a:solidFill>
                  <a:srgbClr val="000000"/>
                </a:solidFill>
                <a:effectLst/>
                <a:latin typeface="Helvetica Neue Light" panose="02000403000000020004" pitchFamily="2" charset="0"/>
                <a:ea typeface="Helvetica Neue Light" panose="02000403000000020004" pitchFamily="2" charset="0"/>
              </a:rPr>
              <a:t>: Cover specific economic, environmental, and social topics.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Transparency and accountability</a:t>
            </a:r>
            <a:r>
              <a:rPr lang="en-GB" sz="1000" dirty="0">
                <a:solidFill>
                  <a:srgbClr val="000000"/>
                </a:solidFill>
                <a:effectLst/>
                <a:latin typeface="Helvetica Neue Light" panose="02000403000000020004" pitchFamily="2" charset="0"/>
                <a:ea typeface="Helvetica Neue Light" panose="02000403000000020004" pitchFamily="2" charset="0"/>
              </a:rPr>
              <a:t>: Enhance the credibility and comparability of sustainability reports. </a:t>
            </a:r>
          </a:p>
          <a:p>
            <a:pPr algn="l" rtl="0" fontAlgn="base">
              <a:lnSpc>
                <a:spcPct val="100000"/>
              </a:lnSpc>
            </a:pPr>
            <a:endParaRPr lang="en-GB" sz="1000" dirty="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endParaRPr>
          </a:p>
          <a:p>
            <a:pPr algn="l" rtl="0" fontAlgn="base">
              <a:lnSpc>
                <a:spcPct val="100000"/>
              </a:lnSpc>
            </a:pPr>
            <a:endParaRPr lang="en-GB" sz="1000" dirty="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endParaRP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European Sustainability Reporting Standards (ESRS)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European Sustainability Reporting Standards (ESRS) are part of the European Union’s Corporate Sustainability Reporting Directive (CSRD), which requires companies to report on their sustainability impacts comprehensively. The ESRS aim to improve and standardize the quality of sustainability information disclosed by companies, ensuring that stakeholders have access to relevant, comparable, and reliable data.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Key Points: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Mandatory Reporting</a:t>
            </a:r>
            <a:r>
              <a:rPr lang="en-GB" sz="1000" dirty="0">
                <a:solidFill>
                  <a:srgbClr val="000000"/>
                </a:solidFill>
                <a:effectLst/>
                <a:latin typeface="Helvetica Neue Light" panose="02000403000000020004" pitchFamily="2" charset="0"/>
                <a:ea typeface="Helvetica Neue Light" panose="02000403000000020004" pitchFamily="2" charset="0"/>
              </a:rPr>
              <a:t>: Applicable to large and listed companies within the EU.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Focus Areas</a:t>
            </a:r>
            <a:r>
              <a:rPr lang="en-GB" sz="1000" dirty="0">
                <a:solidFill>
                  <a:srgbClr val="000000"/>
                </a:solidFill>
                <a:effectLst/>
                <a:latin typeface="Helvetica Neue Light" panose="02000403000000020004" pitchFamily="2" charset="0"/>
                <a:ea typeface="Helvetica Neue Light" panose="02000403000000020004" pitchFamily="2" charset="0"/>
              </a:rPr>
              <a:t>: Include climate change, environmental impacts, social matters, and governance issues.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Alignment with Global Standards</a:t>
            </a:r>
            <a:r>
              <a:rPr lang="en-GB" sz="1000" dirty="0">
                <a:solidFill>
                  <a:srgbClr val="000000"/>
                </a:solidFill>
                <a:effectLst/>
                <a:latin typeface="Helvetica Neue Light" panose="02000403000000020004" pitchFamily="2" charset="0"/>
                <a:ea typeface="Helvetica Neue Light" panose="02000403000000020004" pitchFamily="2" charset="0"/>
              </a:rPr>
              <a:t>: Ensures coherence with other international frameworks like the GRI.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Sustainable Development Goals (SDGs)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Sustainable Development Goals (SDGs) are a collection of 17 global goals set by the United Nations General Assembly in 2015 for the year 2030. They are part of the UN's 2030 Agenda for Sustainable Development, which aims to address a wide range of global challenges,</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including poverty, inequality, climate change, environmental degradation, peace, and justice.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Key Points: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17 Goals</a:t>
            </a:r>
            <a:r>
              <a:rPr lang="en-GB" sz="1000" dirty="0">
                <a:solidFill>
                  <a:srgbClr val="000000"/>
                </a:solidFill>
                <a:effectLst/>
                <a:latin typeface="Helvetica Neue Light" panose="02000403000000020004" pitchFamily="2" charset="0"/>
                <a:ea typeface="Helvetica Neue Light" panose="02000403000000020004" pitchFamily="2" charset="0"/>
              </a:rPr>
              <a:t>: Include specific targets for each goal, with a total of 169 targets and 232 indicators.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Global Blueprint</a:t>
            </a:r>
            <a:r>
              <a:rPr lang="en-GB" sz="1000" dirty="0">
                <a:solidFill>
                  <a:srgbClr val="000000"/>
                </a:solidFill>
                <a:effectLst/>
                <a:latin typeface="Helvetica Neue Light" panose="02000403000000020004" pitchFamily="2" charset="0"/>
                <a:ea typeface="Helvetica Neue Light" panose="02000403000000020004" pitchFamily="2" charset="0"/>
              </a:rPr>
              <a:t>: Provide a shared blueprint for peace and prosperity for people and the planet.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Integrated and indivisible</a:t>
            </a:r>
            <a:r>
              <a:rPr lang="en-GB" sz="1000" dirty="0">
                <a:solidFill>
                  <a:srgbClr val="000000"/>
                </a:solidFill>
                <a:effectLst/>
                <a:latin typeface="Helvetica Neue Light" panose="02000403000000020004" pitchFamily="2" charset="0"/>
                <a:ea typeface="Helvetica Neue Light" panose="02000403000000020004" pitchFamily="2" charset="0"/>
              </a:rPr>
              <a:t>: Recognize that action in one area will affect outcomes in others, and that development must balance social, economic, and environmental sustainability.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By adhering to these standards, we ensure that our sustainability practices are transparent, comprehensive, and aligned with global efforts to create a more sustainable and equitable world.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Period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This report covers the period from January 1 2023, to December 31, 2023. Reference years may go back to 2018, varying by subject and depending on available data. The reporting cycle is on an annual basis. This report is the sixth edition.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Publication</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This report was published June 24, 2024. </a:t>
            </a:r>
          </a:p>
        </p:txBody>
      </p:sp>
      <p:cxnSp>
        <p:nvCxnSpPr>
          <p:cNvPr id="16" name="Rechte verbindingslijn 15">
            <a:extLst>
              <a:ext uri="{FF2B5EF4-FFF2-40B4-BE49-F238E27FC236}">
                <a16:creationId xmlns:a16="http://schemas.microsoft.com/office/drawing/2014/main" id="{BB78BFA5-E5CF-28A3-6039-3C59A0D5846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7DE4C11D-5CAF-FDC2-A769-C0D6A32DCD3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0B185DFC-2004-0512-C2F1-F16F1C311AF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E340F1DE-CA1B-E04E-EE30-7E6B0CA27378}"/>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A0EA6ED0-977C-AF61-305D-C5110F18D9C9}"/>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E31FC4CA-75D6-65B3-F1F9-37B62827C4C1}"/>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2" name="Tekstvak 21">
            <a:extLst>
              <a:ext uri="{FF2B5EF4-FFF2-40B4-BE49-F238E27FC236}">
                <a16:creationId xmlns:a16="http://schemas.microsoft.com/office/drawing/2014/main" id="{CF1D82B9-A1C8-6F08-1A97-EDA47E838F3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3" name="Tekstvak 22">
            <a:extLst>
              <a:ext uri="{FF2B5EF4-FFF2-40B4-BE49-F238E27FC236}">
                <a16:creationId xmlns:a16="http://schemas.microsoft.com/office/drawing/2014/main" id="{C8AA543C-CB34-39B5-38A0-40133CEF99F2}"/>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130</a:t>
            </a:r>
          </a:p>
        </p:txBody>
      </p:sp>
      <p:sp>
        <p:nvSpPr>
          <p:cNvPr id="24" name="Tekstvak 23">
            <a:extLst>
              <a:ext uri="{FF2B5EF4-FFF2-40B4-BE49-F238E27FC236}">
                <a16:creationId xmlns:a16="http://schemas.microsoft.com/office/drawing/2014/main" id="{182A5837-430A-FFB6-15C4-6B7A24D75E0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6" name="Titel 1">
            <a:extLst>
              <a:ext uri="{FF2B5EF4-FFF2-40B4-BE49-F238E27FC236}">
                <a16:creationId xmlns:a16="http://schemas.microsoft.com/office/drawing/2014/main" id="{B629F0E6-F3AA-AFD3-5D61-41C175150D60}"/>
              </a:ext>
            </a:extLst>
          </p:cNvPr>
          <p:cNvSpPr txBox="1">
            <a:spLocks/>
          </p:cNvSpPr>
          <p:nvPr/>
        </p:nvSpPr>
        <p:spPr>
          <a:xfrm>
            <a:off x="8280403" y="1451712"/>
            <a:ext cx="3666446" cy="5106102"/>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Contact</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For questions or comments on the content of this report, please contact Adrian </a:t>
            </a:r>
            <a:r>
              <a:rPr lang="en-GB" sz="1000" dirty="0" err="1">
                <a:solidFill>
                  <a:srgbClr val="000000"/>
                </a:solidFill>
                <a:effectLst/>
                <a:latin typeface="Helvetica Neue Light" panose="02000403000000020004" pitchFamily="2" charset="0"/>
                <a:ea typeface="Helvetica Neue Light" panose="02000403000000020004" pitchFamily="2" charset="0"/>
              </a:rPr>
              <a:t>Mourarach</a:t>
            </a:r>
            <a:r>
              <a:rPr lang="en-GB" sz="1000" dirty="0">
                <a:solidFill>
                  <a:srgbClr val="000000"/>
                </a:solidFill>
                <a:latin typeface="Helvetica Neue Light" panose="02000403000000020004" pitchFamily="2" charset="0"/>
                <a:ea typeface="Helvetica Neue Light" panose="020004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Environmental Specialist or Andreas </a:t>
            </a:r>
            <a:r>
              <a:rPr lang="en-GB" sz="1000" dirty="0" err="1">
                <a:solidFill>
                  <a:srgbClr val="000000"/>
                </a:solidFill>
                <a:effectLst/>
                <a:latin typeface="Helvetica Neue Light" panose="02000403000000020004" pitchFamily="2" charset="0"/>
                <a:ea typeface="Helvetica Neue Light" panose="02000403000000020004" pitchFamily="2" charset="0"/>
              </a:rPr>
              <a:t>Fetscher</a:t>
            </a:r>
            <a:r>
              <a:rPr lang="en-GB" sz="1000" dirty="0">
                <a:solidFill>
                  <a:srgbClr val="000000"/>
                </a:solidFill>
                <a:latin typeface="Helvetica Neue Light" panose="02000403000000020004" pitchFamily="2" charset="0"/>
                <a:ea typeface="Helvetica Neue Light" panose="020004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Commercial Value Director. Please see the contact details in the colophon.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This report is compiled by:</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Sustainability Team Selecta Group</a:t>
            </a:r>
            <a:r>
              <a:rPr lang="en-GB" sz="1000" dirty="0">
                <a:solidFill>
                  <a:srgbClr val="000000"/>
                </a:solidFill>
                <a:effectLst/>
                <a:latin typeface="Helvetica Neue Light" panose="02000403000000020004" pitchFamily="2" charset="0"/>
                <a:ea typeface="Helvetica Neue Light" panose="02000403000000020004" pitchFamily="2" charset="0"/>
              </a:rPr>
              <a:t> </a:t>
            </a: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AG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Andreas </a:t>
            </a:r>
            <a:r>
              <a:rPr lang="en-GB" sz="1000" dirty="0" err="1">
                <a:solidFill>
                  <a:srgbClr val="000000"/>
                </a:solidFill>
                <a:effectLst/>
                <a:latin typeface="Helvetica Neue Light" panose="02000403000000020004" pitchFamily="2" charset="0"/>
                <a:ea typeface="Helvetica Neue Light" panose="02000403000000020004" pitchFamily="2" charset="0"/>
              </a:rPr>
              <a:t>Fetscher</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rPr>
              <a:t>Group Commercial Value Director </a:t>
            </a: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M: +46 709 85 80 71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E: </a:t>
            </a:r>
            <a:r>
              <a:rPr lang="en-GB" sz="1000" u="sng" strike="noStrike" dirty="0">
                <a:solidFill>
                  <a:srgbClr val="50037F"/>
                </a:solidFill>
                <a:effectLst/>
                <a:latin typeface="Helvetica Neue Light" panose="02000403000000020004" pitchFamily="2" charset="0"/>
                <a:ea typeface="Helvetica Neue Light" panose="02000403000000020004" pitchFamily="2" charset="0"/>
                <a:hlinkClick r:id="rId2"/>
              </a:rPr>
              <a:t>andreas.fetscher@selecta.com</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Adrian </a:t>
            </a:r>
            <a:r>
              <a:rPr lang="en-GB" sz="1000" dirty="0" err="1">
                <a:solidFill>
                  <a:srgbClr val="000000"/>
                </a:solidFill>
                <a:effectLst/>
                <a:latin typeface="Helvetica Neue Light" panose="02000403000000020004" pitchFamily="2" charset="0"/>
                <a:ea typeface="Helvetica Neue Light" panose="02000403000000020004" pitchFamily="2" charset="0"/>
              </a:rPr>
              <a:t>Mourarach</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rPr>
              <a:t>Group Environmental Specialist </a:t>
            </a: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M: +49 173 31 89 052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E: </a:t>
            </a:r>
            <a:r>
              <a:rPr lang="en-GB" sz="1000" u="sng" strike="noStrike" dirty="0">
                <a:solidFill>
                  <a:srgbClr val="50037F"/>
                </a:solidFill>
                <a:effectLst/>
                <a:latin typeface="Helvetica Neue Light" panose="02000403000000020004" pitchFamily="2" charset="0"/>
                <a:ea typeface="Helvetica Neue Light" panose="02000403000000020004" pitchFamily="2" charset="0"/>
                <a:hlinkClick r:id="rId3"/>
              </a:rPr>
              <a:t>adrian.mourarach@selecta.com</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Tanya </a:t>
            </a:r>
            <a:r>
              <a:rPr lang="en-GB" sz="1000" dirty="0" err="1">
                <a:solidFill>
                  <a:srgbClr val="000000"/>
                </a:solidFill>
                <a:effectLst/>
                <a:latin typeface="Helvetica Neue Light" panose="02000403000000020004" pitchFamily="2" charset="0"/>
                <a:ea typeface="Helvetica Neue Light" panose="02000403000000020004" pitchFamily="2" charset="0"/>
              </a:rPr>
              <a:t>Joustra</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rPr>
              <a:t>Group Marketing Director  </a:t>
            </a: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M: +31 620 84 12 29 </a:t>
            </a:r>
            <a:br>
              <a:rPr lang="en-GB" sz="1000" dirty="0">
                <a:solidFill>
                  <a:srgbClr val="000000"/>
                </a:solidFill>
                <a:effectLst/>
                <a:latin typeface="Helvetica Neue Light" panose="02000403000000020004" pitchFamily="2" charset="0"/>
                <a:ea typeface="Helvetica Neue Light" panose="02000403000000020004" pitchFamily="2" charset="0"/>
              </a:rPr>
            </a:br>
            <a:r>
              <a:rPr lang="en-GB" sz="1000" dirty="0">
                <a:solidFill>
                  <a:srgbClr val="000000"/>
                </a:solidFill>
                <a:effectLst/>
                <a:latin typeface="Helvetica Neue Light" panose="02000403000000020004" pitchFamily="2" charset="0"/>
                <a:ea typeface="Helvetica Neue Light" panose="02000403000000020004" pitchFamily="2" charset="0"/>
              </a:rPr>
              <a:t>E: </a:t>
            </a:r>
            <a:r>
              <a:rPr lang="en-GB" sz="1000" u="sng" strike="noStrike" dirty="0">
                <a:solidFill>
                  <a:srgbClr val="50037F"/>
                </a:solidFill>
                <a:effectLst/>
                <a:latin typeface="Helvetica Neue Light" panose="02000403000000020004" pitchFamily="2" charset="0"/>
                <a:ea typeface="Helvetica Neue Light" panose="02000403000000020004" pitchFamily="2" charset="0"/>
                <a:hlinkClick r:id="rId4"/>
              </a:rPr>
              <a:t>tanya.joustra@selecta.com</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endParaRPr lang="en-GB" sz="10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endParaRPr lang="en-GB" sz="10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endParaRPr>
          </a:p>
          <a:p>
            <a:pPr algn="r"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Colophon</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r"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rPr>
              <a:t>This report is a publication of </a:t>
            </a:r>
          </a:p>
          <a:p>
            <a:pPr algn="r"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Selecta AG </a:t>
            </a:r>
            <a:br>
              <a:rPr lang="en-GB" sz="1000" dirty="0">
                <a:solidFill>
                  <a:srgbClr val="000000"/>
                </a:solidFill>
                <a:effectLst/>
                <a:latin typeface="Helvetica Neue Light" panose="02000403000000020004" pitchFamily="2" charset="0"/>
                <a:ea typeface="Helvetica Neue Light" panose="02000403000000020004" pitchFamily="2" charset="0"/>
              </a:rPr>
            </a:br>
            <a:r>
              <a:rPr lang="en-GB" sz="1000" dirty="0">
                <a:solidFill>
                  <a:srgbClr val="000000"/>
                </a:solidFill>
                <a:effectLst/>
                <a:latin typeface="Helvetica Neue Light" panose="02000403000000020004" pitchFamily="2" charset="0"/>
                <a:ea typeface="Helvetica Neue Light" panose="02000403000000020004" pitchFamily="2" charset="0"/>
              </a:rPr>
              <a:t>Alte </a:t>
            </a:r>
            <a:r>
              <a:rPr lang="en-GB" sz="1000" dirty="0" err="1">
                <a:solidFill>
                  <a:srgbClr val="000000"/>
                </a:solidFill>
                <a:effectLst/>
                <a:latin typeface="Helvetica Neue Light" panose="02000403000000020004" pitchFamily="2" charset="0"/>
                <a:ea typeface="Helvetica Neue Light" panose="02000403000000020004" pitchFamily="2" charset="0"/>
              </a:rPr>
              <a:t>Steinhauserstrasse</a:t>
            </a:r>
            <a:r>
              <a:rPr lang="en-GB" sz="1000" dirty="0">
                <a:solidFill>
                  <a:srgbClr val="000000"/>
                </a:solidFill>
                <a:effectLst/>
                <a:latin typeface="Helvetica Neue Light" panose="02000403000000020004" pitchFamily="2" charset="0"/>
                <a:ea typeface="Helvetica Neue Light" panose="02000403000000020004" pitchFamily="2" charset="0"/>
              </a:rPr>
              <a:t> 14 </a:t>
            </a:r>
          </a:p>
          <a:p>
            <a:pPr algn="r"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6330 Cham </a:t>
            </a:r>
          </a:p>
        </p:txBody>
      </p:sp>
      <p:sp>
        <p:nvSpPr>
          <p:cNvPr id="12" name="Tekstvak 11">
            <a:extLst>
              <a:ext uri="{FF2B5EF4-FFF2-40B4-BE49-F238E27FC236}">
                <a16:creationId xmlns:a16="http://schemas.microsoft.com/office/drawing/2014/main" id="{F274148B-7CB0-2C0D-7DE1-F02F00EB4335}"/>
              </a:ext>
            </a:extLst>
          </p:cNvPr>
          <p:cNvSpPr txBox="1"/>
          <p:nvPr/>
        </p:nvSpPr>
        <p:spPr>
          <a:xfrm>
            <a:off x="305612" y="569652"/>
            <a:ext cx="856325"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SEVEN</a:t>
            </a:r>
          </a:p>
        </p:txBody>
      </p:sp>
      <p:sp>
        <p:nvSpPr>
          <p:cNvPr id="13" name="Tekstvak 12">
            <a:extLst>
              <a:ext uri="{FF2B5EF4-FFF2-40B4-BE49-F238E27FC236}">
                <a16:creationId xmlns:a16="http://schemas.microsoft.com/office/drawing/2014/main" id="{73AE9976-FAEB-E0C7-375A-C2C23355FF4B}"/>
              </a:ext>
            </a:extLst>
          </p:cNvPr>
          <p:cNvSpPr txBox="1"/>
          <p:nvPr/>
        </p:nvSpPr>
        <p:spPr>
          <a:xfrm>
            <a:off x="5051396" y="567379"/>
            <a:ext cx="1013419" cy="200055"/>
          </a:xfrm>
          <a:prstGeom prst="rect">
            <a:avLst/>
          </a:prstGeom>
          <a:noFill/>
        </p:spPr>
        <p:txBody>
          <a:bodyPr wrap="none" rtlCol="0">
            <a:spAutoFit/>
          </a:bodyPr>
          <a:lstStyle/>
          <a:p>
            <a:r>
              <a:rPr lang="en-GB" sz="700" dirty="0">
                <a:latin typeface="Myriad Pro SemiCond" panose="020B0503030403020204" pitchFamily="34" charset="0"/>
              </a:rPr>
              <a:t>ABOUT THIS REPORT</a:t>
            </a:r>
          </a:p>
        </p:txBody>
      </p:sp>
      <p:pic>
        <p:nvPicPr>
          <p:cNvPr id="3" name="Afbeelding 2" descr="Afbeelding met patroon, plein, pixel&#10;&#10;Automatisch gegenereerde beschrijving">
            <a:extLst>
              <a:ext uri="{FF2B5EF4-FFF2-40B4-BE49-F238E27FC236}">
                <a16:creationId xmlns:a16="http://schemas.microsoft.com/office/drawing/2014/main" id="{2B6924BA-D038-FBB7-95D3-017DE81C8A5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80403" y="5513118"/>
            <a:ext cx="1194592" cy="1194592"/>
          </a:xfrm>
          <a:prstGeom prst="rect">
            <a:avLst/>
          </a:prstGeom>
        </p:spPr>
      </p:pic>
    </p:spTree>
    <p:extLst>
      <p:ext uri="{BB962C8B-B14F-4D97-AF65-F5344CB8AC3E}">
        <p14:creationId xmlns:p14="http://schemas.microsoft.com/office/powerpoint/2010/main" val="459548797"/>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descr="Afbeelding met boek, Publicatie, tekst&#10;&#10;Automatisch gegenereerde beschrijving">
            <a:extLst>
              <a:ext uri="{FF2B5EF4-FFF2-40B4-BE49-F238E27FC236}">
                <a16:creationId xmlns:a16="http://schemas.microsoft.com/office/drawing/2014/main" id="{0A945FCB-864C-4E5E-18A9-774F101C15E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4"/>
            <a:ext cx="12599988" cy="7201649"/>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solidFill>
                <a:schemeClr val="tx2"/>
              </a:solidFill>
              <a:latin typeface="Prometo" panose="020B0604030203060203" pitchFamily="34" charset="77"/>
            </a:endParaRPr>
          </a:p>
        </p:txBody>
      </p:sp>
      <p:cxnSp>
        <p:nvCxnSpPr>
          <p:cNvPr id="23" name="Rechte verbindingslijn 22">
            <a:extLst>
              <a:ext uri="{FF2B5EF4-FFF2-40B4-BE49-F238E27FC236}">
                <a16:creationId xmlns:a16="http://schemas.microsoft.com/office/drawing/2014/main" id="{69D13240-853B-B986-D3EA-4A17BB6CE80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36D28179-71F6-20E0-FCC6-5E865B61CAA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E1DAD3ED-8061-F000-1BAD-44B7B5F3F38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661A2A2E-7ECF-A5BF-28B4-6F66A7860D01}"/>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CBC9E2C5-3A84-A436-A018-0CE03EB2B3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6AA38A16-1656-D6AF-C1A5-BB048375ADC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9CFD68FC-8A37-82D6-CCF1-37BFEA3321CA}"/>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3A1EF9BF-57CC-BB78-2EA9-BC7C3DDE1F30}"/>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131</a:t>
            </a:r>
          </a:p>
        </p:txBody>
      </p:sp>
      <p:sp>
        <p:nvSpPr>
          <p:cNvPr id="31" name="Tekstvak 30">
            <a:extLst>
              <a:ext uri="{FF2B5EF4-FFF2-40B4-BE49-F238E27FC236}">
                <a16:creationId xmlns:a16="http://schemas.microsoft.com/office/drawing/2014/main" id="{CF47C9D2-0C3B-6243-29A1-5DC3A284CB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2" name="Tekstvak 31">
            <a:extLst>
              <a:ext uri="{FF2B5EF4-FFF2-40B4-BE49-F238E27FC236}">
                <a16:creationId xmlns:a16="http://schemas.microsoft.com/office/drawing/2014/main" id="{283C6EE5-C8EA-EA55-A54B-B891E7964378}"/>
              </a:ext>
            </a:extLst>
          </p:cNvPr>
          <p:cNvSpPr txBox="1"/>
          <p:nvPr/>
        </p:nvSpPr>
        <p:spPr>
          <a:xfrm>
            <a:off x="305612" y="569652"/>
            <a:ext cx="8435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EIGHT</a:t>
            </a:r>
          </a:p>
        </p:txBody>
      </p:sp>
      <p:sp>
        <p:nvSpPr>
          <p:cNvPr id="33" name="Tekstvak 32">
            <a:extLst>
              <a:ext uri="{FF2B5EF4-FFF2-40B4-BE49-F238E27FC236}">
                <a16:creationId xmlns:a16="http://schemas.microsoft.com/office/drawing/2014/main" id="{C26FC2AB-B7B0-FFD8-0BBE-B8788B46EF48}"/>
              </a:ext>
            </a:extLst>
          </p:cNvPr>
          <p:cNvSpPr txBox="1"/>
          <p:nvPr/>
        </p:nvSpPr>
        <p:spPr>
          <a:xfrm>
            <a:off x="5051396" y="567379"/>
            <a:ext cx="593432" cy="200055"/>
          </a:xfrm>
          <a:prstGeom prst="rect">
            <a:avLst/>
          </a:prstGeom>
          <a:noFill/>
        </p:spPr>
        <p:txBody>
          <a:bodyPr wrap="none" rtlCol="0">
            <a:spAutoFit/>
          </a:bodyPr>
          <a:lstStyle/>
          <a:p>
            <a:r>
              <a:rPr lang="en-GB" sz="700" dirty="0">
                <a:latin typeface="Myriad Pro SemiCond" panose="020B0503030403020204" pitchFamily="34" charset="0"/>
              </a:rPr>
              <a:t>APPENDIX</a:t>
            </a:r>
          </a:p>
        </p:txBody>
      </p:sp>
      <p:sp>
        <p:nvSpPr>
          <p:cNvPr id="2" name="Titel 1">
            <a:extLst>
              <a:ext uri="{FF2B5EF4-FFF2-40B4-BE49-F238E27FC236}">
                <a16:creationId xmlns:a16="http://schemas.microsoft.com/office/drawing/2014/main" id="{7FDADA03-B667-C65E-21AF-F37FB0A7A24B}"/>
              </a:ext>
            </a:extLst>
          </p:cNvPr>
          <p:cNvSpPr txBox="1">
            <a:spLocks/>
          </p:cNvSpPr>
          <p:nvPr/>
        </p:nvSpPr>
        <p:spPr>
          <a:xfrm>
            <a:off x="6858000" y="4484921"/>
            <a:ext cx="4647064" cy="2184583"/>
          </a:xfrm>
          <a:prstGeom prst="rect">
            <a:avLst/>
          </a:prstGeom>
        </p:spPr>
        <p:txBody>
          <a:bodyPr vert="horz" lIns="91440" tIns="45720" rIns="91440" bIns="4572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solidFill>
                  <a:schemeClr val="bg1"/>
                </a:solidFill>
                <a:latin typeface="Prometo" panose="020B0604030203060203" pitchFamily="34" charset="77"/>
              </a:rPr>
              <a:t>APPENDIX</a:t>
            </a:r>
          </a:p>
        </p:txBody>
      </p:sp>
      <p:sp>
        <p:nvSpPr>
          <p:cNvPr id="3" name="Titel 1">
            <a:extLst>
              <a:ext uri="{FF2B5EF4-FFF2-40B4-BE49-F238E27FC236}">
                <a16:creationId xmlns:a16="http://schemas.microsoft.com/office/drawing/2014/main" id="{4D7F5BE7-54CA-117E-2B4C-F267443014C4}"/>
              </a:ext>
            </a:extLst>
          </p:cNvPr>
          <p:cNvSpPr txBox="1">
            <a:spLocks/>
          </p:cNvSpPr>
          <p:nvPr/>
        </p:nvSpPr>
        <p:spPr>
          <a:xfrm>
            <a:off x="706587" y="2016859"/>
            <a:ext cx="6882545" cy="3165591"/>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chemeClr val="bg1"/>
                </a:solidFill>
                <a:latin typeface="Hamburg-Serial-Heavy" pitchFamily="2" charset="0"/>
                <a:ea typeface="Roboto" panose="02000000000000000000" pitchFamily="2" charset="0"/>
                <a:cs typeface="Phosphate Inline" panose="02000506050000020004" pitchFamily="2" charset="77"/>
              </a:rPr>
              <a:t>08</a:t>
            </a:r>
          </a:p>
        </p:txBody>
      </p:sp>
    </p:spTree>
    <p:extLst>
      <p:ext uri="{BB962C8B-B14F-4D97-AF65-F5344CB8AC3E}">
        <p14:creationId xmlns:p14="http://schemas.microsoft.com/office/powerpoint/2010/main" val="2768825503"/>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Rechte verbindingslijn 19">
            <a:extLst>
              <a:ext uri="{FF2B5EF4-FFF2-40B4-BE49-F238E27FC236}">
                <a16:creationId xmlns:a16="http://schemas.microsoft.com/office/drawing/2014/main" id="{86052312-35B4-9A86-FF4E-B4403EFF2F1D}"/>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0D428DF4-3DB4-2628-984E-8DCE4353333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9AA66329-1261-FF2D-B5B7-6E5D758188E7}"/>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EEA53B92-A591-FB59-F10C-BA3820B8290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6362861A-A47B-9488-A4EF-B033E79DE8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kstvak 24">
            <a:extLst>
              <a:ext uri="{FF2B5EF4-FFF2-40B4-BE49-F238E27FC236}">
                <a16:creationId xmlns:a16="http://schemas.microsoft.com/office/drawing/2014/main" id="{ADB27AE5-28EE-28F3-BB8C-4D28706CD26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6" name="Tekstvak 25">
            <a:extLst>
              <a:ext uri="{FF2B5EF4-FFF2-40B4-BE49-F238E27FC236}">
                <a16:creationId xmlns:a16="http://schemas.microsoft.com/office/drawing/2014/main" id="{52762C61-FED6-6853-5B3F-4F1E367698D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7" name="Tekstvak 26">
            <a:extLst>
              <a:ext uri="{FF2B5EF4-FFF2-40B4-BE49-F238E27FC236}">
                <a16:creationId xmlns:a16="http://schemas.microsoft.com/office/drawing/2014/main" id="{1D74DC0F-CA96-83DB-CC9F-62B56867408A}"/>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132</a:t>
            </a:r>
          </a:p>
        </p:txBody>
      </p:sp>
      <p:sp>
        <p:nvSpPr>
          <p:cNvPr id="29" name="Tekstvak 28">
            <a:extLst>
              <a:ext uri="{FF2B5EF4-FFF2-40B4-BE49-F238E27FC236}">
                <a16:creationId xmlns:a16="http://schemas.microsoft.com/office/drawing/2014/main" id="{AFB90041-9962-D1AF-3A3C-12E93A41DDB7}"/>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0" name="Tekstvak 29">
            <a:extLst>
              <a:ext uri="{FF2B5EF4-FFF2-40B4-BE49-F238E27FC236}">
                <a16:creationId xmlns:a16="http://schemas.microsoft.com/office/drawing/2014/main" id="{638B39DC-E6F1-B41C-A691-7DB2C400746A}"/>
              </a:ext>
            </a:extLst>
          </p:cNvPr>
          <p:cNvSpPr txBox="1"/>
          <p:nvPr/>
        </p:nvSpPr>
        <p:spPr>
          <a:xfrm>
            <a:off x="305612" y="569652"/>
            <a:ext cx="8435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EIGHT</a:t>
            </a:r>
          </a:p>
        </p:txBody>
      </p:sp>
      <p:sp>
        <p:nvSpPr>
          <p:cNvPr id="31" name="Tekstvak 30">
            <a:extLst>
              <a:ext uri="{FF2B5EF4-FFF2-40B4-BE49-F238E27FC236}">
                <a16:creationId xmlns:a16="http://schemas.microsoft.com/office/drawing/2014/main" id="{A71AC725-2C9A-083F-CDBE-95BBF28267A5}"/>
              </a:ext>
            </a:extLst>
          </p:cNvPr>
          <p:cNvSpPr txBox="1"/>
          <p:nvPr/>
        </p:nvSpPr>
        <p:spPr>
          <a:xfrm>
            <a:off x="5051396" y="567379"/>
            <a:ext cx="1489510" cy="200055"/>
          </a:xfrm>
          <a:prstGeom prst="rect">
            <a:avLst/>
          </a:prstGeom>
          <a:noFill/>
        </p:spPr>
        <p:txBody>
          <a:bodyPr wrap="none" rtlCol="0">
            <a:spAutoFit/>
          </a:bodyPr>
          <a:lstStyle/>
          <a:p>
            <a:r>
              <a:rPr lang="en-GB" sz="700" dirty="0">
                <a:latin typeface="Myriad Pro SemiCond" panose="020B0503030403020204" pitchFamily="34" charset="0"/>
              </a:rPr>
              <a:t>APPENDIX – </a:t>
            </a:r>
            <a:r>
              <a:rPr lang="en-GB" sz="700" b="1" dirty="0">
                <a:latin typeface="Myriad Pro SemiCond" panose="020B0503030403020204" pitchFamily="34" charset="0"/>
              </a:rPr>
              <a:t>GRI TABLE PLANET</a:t>
            </a:r>
          </a:p>
        </p:txBody>
      </p:sp>
      <p:graphicFrame>
        <p:nvGraphicFramePr>
          <p:cNvPr id="3" name="Tabel 2">
            <a:extLst>
              <a:ext uri="{FF2B5EF4-FFF2-40B4-BE49-F238E27FC236}">
                <a16:creationId xmlns:a16="http://schemas.microsoft.com/office/drawing/2014/main" id="{A8CE526C-5DB5-462C-4DF9-AF9901791F88}"/>
              </a:ext>
            </a:extLst>
          </p:cNvPr>
          <p:cNvGraphicFramePr>
            <a:graphicFrameLocks noGrp="1"/>
          </p:cNvGraphicFramePr>
          <p:nvPr>
            <p:extLst>
              <p:ext uri="{D42A27DB-BD31-4B8C-83A1-F6EECF244321}">
                <p14:modId xmlns:p14="http://schemas.microsoft.com/office/powerpoint/2010/main" val="3989366576"/>
              </p:ext>
            </p:extLst>
          </p:nvPr>
        </p:nvGraphicFramePr>
        <p:xfrm>
          <a:off x="653142" y="1153238"/>
          <a:ext cx="11352929" cy="4595549"/>
        </p:xfrm>
        <a:graphic>
          <a:graphicData uri="http://schemas.openxmlformats.org/drawingml/2006/table">
            <a:tbl>
              <a:tblPr/>
              <a:tblGrid>
                <a:gridCol w="1175658">
                  <a:extLst>
                    <a:ext uri="{9D8B030D-6E8A-4147-A177-3AD203B41FA5}">
                      <a16:colId xmlns:a16="http://schemas.microsoft.com/office/drawing/2014/main" val="2407911784"/>
                    </a:ext>
                  </a:extLst>
                </a:gridCol>
                <a:gridCol w="923544">
                  <a:extLst>
                    <a:ext uri="{9D8B030D-6E8A-4147-A177-3AD203B41FA5}">
                      <a16:colId xmlns:a16="http://schemas.microsoft.com/office/drawing/2014/main" val="2133017299"/>
                    </a:ext>
                  </a:extLst>
                </a:gridCol>
                <a:gridCol w="2788920">
                  <a:extLst>
                    <a:ext uri="{9D8B030D-6E8A-4147-A177-3AD203B41FA5}">
                      <a16:colId xmlns:a16="http://schemas.microsoft.com/office/drawing/2014/main" val="3888090759"/>
                    </a:ext>
                  </a:extLst>
                </a:gridCol>
                <a:gridCol w="530352">
                  <a:extLst>
                    <a:ext uri="{9D8B030D-6E8A-4147-A177-3AD203B41FA5}">
                      <a16:colId xmlns:a16="http://schemas.microsoft.com/office/drawing/2014/main" val="3717062521"/>
                    </a:ext>
                  </a:extLst>
                </a:gridCol>
                <a:gridCol w="100584">
                  <a:extLst>
                    <a:ext uri="{9D8B030D-6E8A-4147-A177-3AD203B41FA5}">
                      <a16:colId xmlns:a16="http://schemas.microsoft.com/office/drawing/2014/main" val="3251661451"/>
                    </a:ext>
                  </a:extLst>
                </a:gridCol>
                <a:gridCol w="1106239">
                  <a:extLst>
                    <a:ext uri="{9D8B030D-6E8A-4147-A177-3AD203B41FA5}">
                      <a16:colId xmlns:a16="http://schemas.microsoft.com/office/drawing/2014/main" val="2703261915"/>
                    </a:ext>
                  </a:extLst>
                </a:gridCol>
                <a:gridCol w="959230">
                  <a:extLst>
                    <a:ext uri="{9D8B030D-6E8A-4147-A177-3AD203B41FA5}">
                      <a16:colId xmlns:a16="http://schemas.microsoft.com/office/drawing/2014/main" val="138447310"/>
                    </a:ext>
                  </a:extLst>
                </a:gridCol>
                <a:gridCol w="3062843">
                  <a:extLst>
                    <a:ext uri="{9D8B030D-6E8A-4147-A177-3AD203B41FA5}">
                      <a16:colId xmlns:a16="http://schemas.microsoft.com/office/drawing/2014/main" val="3118305872"/>
                    </a:ext>
                  </a:extLst>
                </a:gridCol>
                <a:gridCol w="705559">
                  <a:extLst>
                    <a:ext uri="{9D8B030D-6E8A-4147-A177-3AD203B41FA5}">
                      <a16:colId xmlns:a16="http://schemas.microsoft.com/office/drawing/2014/main" val="4026339047"/>
                    </a:ext>
                  </a:extLst>
                </a:gridCol>
              </a:tblGrid>
              <a:tr h="307834">
                <a:tc gridSpan="4">
                  <a:txBody>
                    <a:bodyPr/>
                    <a:lstStyle/>
                    <a:p>
                      <a:pPr algn="l" fontAlgn="b"/>
                      <a:r>
                        <a:rPr lang="en-GB" sz="1400" b="1" i="0" u="none" strike="noStrike" noProof="0" dirty="0">
                          <a:solidFill>
                            <a:schemeClr val="bg1"/>
                          </a:solidFill>
                          <a:effectLst/>
                          <a:latin typeface="Prometo" panose="020B0604030203060203" pitchFamily="34" charset="77"/>
                          <a:ea typeface="Helvetica Neue Light" panose="02000403000000020004" pitchFamily="2" charset="0"/>
                        </a:rPr>
                        <a:t>PLANET</a:t>
                      </a:r>
                    </a:p>
                  </a:txBody>
                  <a:tcPr marL="36000" marR="36000" marT="36000" marB="36000">
                    <a:lnL>
                      <a:noFill/>
                    </a:lnL>
                    <a:lnR>
                      <a:noFill/>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hMerge="1">
                  <a:txBody>
                    <a:bodyPr/>
                    <a:lstStyle/>
                    <a:p>
                      <a:pPr algn="ctr" fontAlgn="ctr"/>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hMerge="1">
                  <a:txBody>
                    <a:bodyPr/>
                    <a:lstStyle/>
                    <a:p>
                      <a:pPr algn="ctr" fontAlgn="ctr"/>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hMerge="1">
                  <a:txBody>
                    <a:bodyPr/>
                    <a:lstStyle/>
                    <a:p>
                      <a:pPr algn="ctr" fontAlgn="ctr"/>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solidFill>
                        <a:schemeClr val="bg1"/>
                      </a:solidFill>
                      <a:prstDash val="solid"/>
                      <a:round/>
                      <a:headEnd type="none" w="med" len="med"/>
                      <a:tailEnd type="none" w="med" len="med"/>
                    </a:lnL>
                    <a:lnR>
                      <a:noFill/>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l" fontAlgn="b"/>
                      <a:endParaRPr lang="en-GB" sz="1400" b="1" i="0" u="none" strike="noStrike" noProof="0">
                        <a:solidFill>
                          <a:schemeClr val="bg1"/>
                        </a:solidFill>
                        <a:effectLst/>
                        <a:latin typeface="Prometo" panose="020B0604030203060203" pitchFamily="34" charset="77"/>
                        <a:ea typeface="Helvetica Neue Light" panose="02000403000000020004" pitchFamily="2" charset="0"/>
                      </a:endParaRPr>
                    </a:p>
                  </a:txBody>
                  <a:tcPr marL="36000" marR="36000" marT="36000" marB="36000">
                    <a:lnL>
                      <a:noFill/>
                    </a:lnL>
                    <a:lnR>
                      <a:noFill/>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l" fontAlgn="b"/>
                      <a:endParaRPr lang="en-GB" sz="1400" b="1" i="0" u="none" strike="noStrike" noProof="0">
                        <a:solidFill>
                          <a:schemeClr val="bg1"/>
                        </a:solidFill>
                        <a:effectLst/>
                        <a:latin typeface="Prometo" panose="020B0604030203060203" pitchFamily="34" charset="77"/>
                        <a:ea typeface="Helvetica Neue Light" panose="02000403000000020004" pitchFamily="2" charset="0"/>
                      </a:endParaRPr>
                    </a:p>
                  </a:txBody>
                  <a:tcPr marL="36000" marR="36000" marT="36000" marB="36000">
                    <a:lnL>
                      <a:noFill/>
                    </a:lnL>
                    <a:lnR>
                      <a:noFill/>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l" fontAlgn="b"/>
                      <a:endParaRPr lang="en-GB" sz="1400" b="1" i="0" u="none" strike="noStrike" noProof="0">
                        <a:solidFill>
                          <a:schemeClr val="bg1"/>
                        </a:solidFill>
                        <a:effectLst/>
                        <a:latin typeface="Prometo" panose="020B0604030203060203" pitchFamily="34" charset="77"/>
                        <a:ea typeface="Helvetica Neue Light" panose="02000403000000020004" pitchFamily="2" charset="0"/>
                      </a:endParaRPr>
                    </a:p>
                  </a:txBody>
                  <a:tcPr marL="36000" marR="36000" marT="36000" marB="36000">
                    <a:lnL>
                      <a:noFill/>
                    </a:lnL>
                    <a:lnR>
                      <a:noFill/>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l" fontAlgn="b"/>
                      <a:endParaRPr lang="en-GB" sz="1400" b="1" i="0" u="none" strike="noStrike" noProof="0">
                        <a:solidFill>
                          <a:schemeClr val="bg1"/>
                        </a:solidFill>
                        <a:effectLst/>
                        <a:latin typeface="Prometo" panose="020B0604030203060203" pitchFamily="34" charset="77"/>
                        <a:ea typeface="Helvetica Neue Light" panose="02000403000000020004" pitchFamily="2" charset="0"/>
                      </a:endParaRPr>
                    </a:p>
                  </a:txBody>
                  <a:tcPr marL="36000" marR="36000" marT="36000" marB="36000">
                    <a:lnL>
                      <a:noFill/>
                    </a:lnL>
                    <a:lnR>
                      <a:noFill/>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algn="l" fontAlgn="b"/>
                      <a:endParaRPr lang="en-GB" sz="1400" b="1" i="0" u="none" strike="noStrike" noProof="0">
                        <a:solidFill>
                          <a:schemeClr val="bg1"/>
                        </a:solidFill>
                        <a:effectLst/>
                        <a:latin typeface="Prometo" panose="020B0604030203060203" pitchFamily="34" charset="77"/>
                        <a:ea typeface="Helvetica Neue Light" panose="02000403000000020004" pitchFamily="2" charset="0"/>
                      </a:endParaRPr>
                    </a:p>
                  </a:txBody>
                  <a:tcPr marL="36000" marR="36000" marT="36000" marB="36000">
                    <a:lnL>
                      <a:noFill/>
                    </a:lnL>
                    <a:lnR>
                      <a:noFill/>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extLst>
                  <a:ext uri="{0D108BD9-81ED-4DB2-BD59-A6C34878D82A}">
                    <a16:rowId xmlns:a16="http://schemas.microsoft.com/office/drawing/2014/main" val="374133560"/>
                  </a:ext>
                </a:extLst>
              </a:tr>
              <a:tr h="186402">
                <a:tc gridSpan="4">
                  <a:txBody>
                    <a:bodyPr/>
                    <a:lstStyle/>
                    <a:p>
                      <a:pPr marL="0" marR="0" lvl="0" indent="0" algn="l" defTabSz="945032" rtl="0" eaLnBrk="1" fontAlgn="b" latinLnBrk="0" hangingPunct="1">
                        <a:lnSpc>
                          <a:spcPct val="100000"/>
                        </a:lnSpc>
                        <a:spcBef>
                          <a:spcPts val="0"/>
                        </a:spcBef>
                        <a:spcAft>
                          <a:spcPts val="0"/>
                        </a:spcAft>
                        <a:buClrTx/>
                        <a:buSzTx/>
                        <a:buFontTx/>
                        <a:buNone/>
                        <a:tabLst/>
                        <a:defRPr/>
                      </a:pPr>
                      <a:r>
                        <a:rPr lang="en-GB" sz="1000" b="1" i="0" u="none" strike="noStrike"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Pioneering the fight against climate change: Achieving CO</a:t>
                      </a:r>
                      <a:r>
                        <a:rPr lang="en-GB" sz="1000" b="1" i="0" u="none" strike="noStrike" baseline="-25000"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2</a:t>
                      </a:r>
                      <a:r>
                        <a:rPr lang="en-GB" sz="1000" b="1" i="0" u="none" strike="noStrike"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neutrality for our service</a:t>
                      </a: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solidFill>
                        <a:schemeClr val="accent1"/>
                      </a:solidFill>
                      <a:prstDash val="solid"/>
                      <a:round/>
                      <a:headEnd type="none" w="med" len="med"/>
                      <a:tailEnd type="none" w="med" len="med"/>
                    </a:lnL>
                    <a:lnR>
                      <a:noFill/>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1" i="0" u="none" strike="noStrike"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1" i="0" u="none" strike="noStrike"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1" i="0" u="none" strike="noStrike"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1" i="0" u="none" strike="noStrike"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1" i="0" u="none" strike="noStrike"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78052192"/>
                  </a:ext>
                </a:extLst>
              </a:tr>
              <a:tr h="186402">
                <a:tc gridSpan="4">
                  <a:txBody>
                    <a:bodyPr/>
                    <a:lstStyle/>
                    <a:p>
                      <a:pPr marL="0" marR="0" lvl="0" indent="0" algn="l" defTabSz="945032" rtl="0" eaLnBrk="1" fontAlgn="b" latinLnBrk="0" hangingPunct="1">
                        <a:lnSpc>
                          <a:spcPct val="100000"/>
                        </a:lnSpc>
                        <a:spcBef>
                          <a:spcPts val="0"/>
                        </a:spcBef>
                        <a:spcAft>
                          <a:spcPts val="0"/>
                        </a:spcAft>
                        <a:buClrTx/>
                        <a:buSzTx/>
                        <a:buFontTx/>
                        <a:buNone/>
                        <a:tabLst/>
                        <a:defRPr/>
                      </a:pPr>
                      <a:r>
                        <a:rPr lang="en-GB" sz="1000" b="0" i="1" u="none" strike="noStrike" noProof="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Carbon neutrality, renewable energy, enhancing efficiency</a:t>
                      </a: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solidFill>
                        <a:schemeClr val="accent1"/>
                      </a:solidFill>
                      <a:prstDash val="solid"/>
                      <a:round/>
                      <a:headEnd type="none" w="med" len="med"/>
                      <a:tailEnd type="none" w="med" len="med"/>
                    </a:lnL>
                    <a:lnR>
                      <a:noFill/>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0" i="0" u="none" strike="noStrike" noProof="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0" i="0" u="none" strike="noStrike" noProof="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0" i="0" u="none" strike="noStrike" noProof="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0" i="0" u="none" strike="noStrike" noProof="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b" latinLnBrk="0" hangingPunct="1">
                        <a:lnSpc>
                          <a:spcPct val="100000"/>
                        </a:lnSpc>
                        <a:spcBef>
                          <a:spcPts val="0"/>
                        </a:spcBef>
                        <a:spcAft>
                          <a:spcPts val="0"/>
                        </a:spcAft>
                        <a:buClrTx/>
                        <a:buSzTx/>
                        <a:buFontTx/>
                        <a:buNone/>
                        <a:tabLst/>
                        <a:defRPr/>
                      </a:pPr>
                      <a:endParaRPr lang="en-GB" sz="1000" b="0" i="0" u="none" strike="noStrike" noProof="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34677237"/>
                  </a:ext>
                </a:extLst>
              </a:tr>
              <a:tr h="137081">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8538267"/>
                  </a:ext>
                </a:extLst>
              </a:tr>
              <a:tr h="186402">
                <a:tc>
                  <a:txBody>
                    <a:bodyPr/>
                    <a:lstStyle/>
                    <a:p>
                      <a:pPr algn="l" fontAlgn="b"/>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MATERIAL TOPIC</a:t>
                      </a:r>
                    </a:p>
                  </a:txBody>
                  <a:tcPr marL="3516" marR="3516" marT="3516" marB="16877">
                    <a:lnL>
                      <a:noFill/>
                    </a:lnL>
                    <a:lnR w="3175" cap="flat" cmpd="sng" algn="ctr">
                      <a:solidFill>
                        <a:schemeClr val="accent2">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DISCLOSURE</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INDICATORS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UNIT</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MATERIAL TOPIC</a:t>
                      </a:r>
                    </a:p>
                  </a:txBody>
                  <a:tcPr marL="3516" marR="3516" marT="3516" marB="16877">
                    <a:lnL w="3175" cap="flat" cmpd="sng" algn="ctr">
                      <a:no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DISCLOSURE</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INDICATORS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UNIT</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no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36199130"/>
                  </a:ext>
                </a:extLst>
              </a:tr>
              <a:tr h="137081">
                <a:tc rowSpan="13">
                  <a:txBody>
                    <a:bodyPr/>
                    <a:lstStyle/>
                    <a:p>
                      <a:pPr algn="l" fontAlgn="b"/>
                      <a:r>
                        <a:rPr lang="en-GB" sz="900" b="1" i="0" u="none" strike="noStrike" noProof="0">
                          <a:solidFill>
                            <a:srgbClr val="000000"/>
                          </a:solidFill>
                          <a:effectLst/>
                          <a:latin typeface="Prometo" panose="020B0604030203060203" pitchFamily="34" charset="77"/>
                          <a:ea typeface="Helvetica Neue Light" panose="02000403000000020004" pitchFamily="2" charset="0"/>
                        </a:rPr>
                        <a:t>ENERGY</a:t>
                      </a:r>
                      <a:endParaRPr lang="en-GB" sz="900" b="1" i="0" u="none" strike="noStrike" noProof="0">
                        <a:solidFill>
                          <a:srgbClr val="000000"/>
                        </a:solidFill>
                        <a:effectLst/>
                        <a:latin typeface="Prometo" panose="020B0604030203060203" pitchFamily="34" charset="77"/>
                        <a:ea typeface="HELVETICA NEUE LIGHT" panose="02000403000000020004" pitchFamily="2" charset="0"/>
                      </a:endParaRPr>
                    </a:p>
                  </a:txBody>
                  <a:tcPr marL="3516" marR="3516" marT="3516" marB="16877">
                    <a:lnL>
                      <a:noFill/>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Total energy consumption</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rowSpan="24">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rowSpan="24">
                  <a:txBody>
                    <a:bodyPr/>
                    <a:lstStyle/>
                    <a:p>
                      <a:pPr algn="l" fontAlgn="b"/>
                      <a:r>
                        <a:rPr lang="en-GB" sz="900" b="1" i="0" u="none" strike="noStrike" noProof="0">
                          <a:solidFill>
                            <a:srgbClr val="000000"/>
                          </a:solidFill>
                          <a:effectLst/>
                          <a:latin typeface="Prometo" panose="020B0604030203060203" pitchFamily="34" charset="77"/>
                          <a:ea typeface="Helvetica Neue Light" panose="02000403000000020004" pitchFamily="2" charset="0"/>
                        </a:rPr>
                        <a:t>CLIMATE</a:t>
                      </a:r>
                    </a:p>
                  </a:txBody>
                  <a:tcPr marL="3516" marR="3516" marT="3516" marB="16877">
                    <a:lnL w="3175" cap="flat" cmpd="sng" algn="ctr">
                      <a:no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305-1, GRI 305-2</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Total scopes 1 and 2 GHG emissions (market-based)</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501569318"/>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Total energy consumption from renewable sources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305-4</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Total scopes 1 and 2 per euro  turnover</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tCO2e/million €</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361815"/>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Total energy consumption from non-renewable sources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305-1</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Direct (Scope 1) GHG emissions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896013992"/>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Total percentage of renewable energy</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305-1</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fuel oil</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2102299"/>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Consumed energy by source</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305-1</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gas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3654260307"/>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grid electricity</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305-1</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vehicle fleet</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7326254"/>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purchased renewable electricity (4)</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305-2</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Energy indirect (Scope 2) GHG emissions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2499979856"/>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self-generated renewable electricity</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305-2</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grid electricity (market-based)</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6587139"/>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district heating</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305-2</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renewable electricity (market-based)</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614484674"/>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fuel oil</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305-2</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which district heating</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63831695"/>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gas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Other relevant indirect (Scope 3 upstream) GHG emissions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299744283"/>
                  </a:ext>
                </a:extLst>
              </a:tr>
              <a:tr h="137081">
                <a:tc vMerge="1">
                  <a:txBody>
                    <a:bodyPr/>
                    <a:lstStyle/>
                    <a:p>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302-4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Est. total improvement in energy effciency through IOT implementation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1. Purchased goods and services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49244913"/>
                  </a:ext>
                </a:extLst>
              </a:tr>
              <a:tr h="137081">
                <a:tc vMerge="1">
                  <a:txBody>
                    <a:bodyPr/>
                    <a:lstStyle/>
                    <a:p>
                      <a:endParaRPr dirty="0"/>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302-1, GRI 302-5</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Renewable electricity generated on site and sold back to the grid</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MWh</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2. Capital Goods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67179593"/>
                  </a:ext>
                </a:extLst>
              </a:tr>
              <a:tr h="137081">
                <a:tc rowSpan="5">
                  <a:txBody>
                    <a:bodyPr/>
                    <a:lstStyle/>
                    <a:p>
                      <a:pPr algn="l" fontAlgn="b"/>
                      <a:r>
                        <a:rPr lang="en-GB" sz="900" b="1" i="0" u="none" strike="noStrike" noProof="0">
                          <a:solidFill>
                            <a:srgbClr val="000000"/>
                          </a:solidFill>
                          <a:effectLst/>
                          <a:latin typeface="Prometo" panose="020B0604030203060203" pitchFamily="34" charset="77"/>
                          <a:ea typeface="Helvetica Neue Light" panose="02000403000000020004" pitchFamily="2" charset="0"/>
                        </a:rPr>
                        <a:t>WASTE</a:t>
                      </a:r>
                      <a:endParaRPr lang="en-GB" sz="900" b="1" i="0" u="none" strike="noStrike" noProof="0">
                        <a:solidFill>
                          <a:srgbClr val="000000"/>
                        </a:solidFill>
                        <a:effectLst/>
                        <a:latin typeface="Prometo" panose="020B0604030203060203" pitchFamily="34" charset="77"/>
                        <a:ea typeface="HELVETICA NEUE LIGHT" panose="02000403000000020004" pitchFamily="2" charset="0"/>
                      </a:endParaRPr>
                    </a:p>
                  </a:txBody>
                  <a:tcPr marL="3516" marR="3516" marT="3516" marB="16877">
                    <a:lnL>
                      <a:noFill/>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306-3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Total waste generated</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Metric tons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3. Fuel- and energy-related activities (not included in Scope 1 or Scope 2)</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67581929"/>
                  </a:ext>
                </a:extLst>
              </a:tr>
              <a:tr h="137081">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306-3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Non-hazardous waste generated</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Metric tons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4. Transportation of good paid by Selecta</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3561658091"/>
                  </a:ext>
                </a:extLst>
              </a:tr>
              <a:tr h="137081">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a:noFill/>
                    </a:lnL>
                    <a:lnR>
                      <a:noFill/>
                    </a:lnR>
                    <a:lnT w="3175" cap="flat" cmpd="sng" algn="ctr">
                      <a:solidFill>
                        <a:schemeClr val="accent2">
                          <a:lumMod val="75000"/>
                        </a:schemeClr>
                      </a:solidFill>
                      <a:prstDash val="solid"/>
                      <a:round/>
                      <a:headEnd type="none" w="med" len="med"/>
                      <a:tailEnd type="none" w="med" len="med"/>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306-3</a:t>
                      </a:r>
                    </a:p>
                  </a:txBody>
                  <a:tcPr marL="3516" marR="3516" marT="3516" marB="16877">
                    <a:lnL w="3175" cap="flat" cmpd="sng" algn="ctr">
                      <a:no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Non-hazardous waste reused or recycled</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Metric tons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en-GB"/>
                    </a:p>
                  </a:txBody>
                  <a:tcPr>
                    <a:lnL w="12700" cmpd="sng">
                      <a:noFill/>
                      <a:prstDash val="solid"/>
                    </a:lnL>
                    <a:lnT w="12700" cmpd="sng">
                      <a:noFill/>
                      <a:prstDash val="solid"/>
                    </a:lnT>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R w="3175" cap="flat" cmpd="sng" algn="ctr">
                      <a:solidFill>
                        <a:schemeClr val="accent1"/>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5. Waste generated in operations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0318614"/>
                  </a:ext>
                </a:extLst>
              </a:tr>
              <a:tr h="137081">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306-3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Non-hazardous waste diverted from landfill</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6. Business travel</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2730309934"/>
                  </a:ext>
                </a:extLst>
              </a:tr>
              <a:tr h="137081">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a:noFill/>
                    </a:lnL>
                    <a:lnR>
                      <a:noFill/>
                    </a:lnR>
                    <a:lnT>
                      <a:noFill/>
                    </a:lnT>
                    <a:lnB>
                      <a:noFill/>
                    </a:lnB>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306-3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Hazardous waste generated</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Metric tons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7. Employee commuting</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9255575"/>
                  </a:ext>
                </a:extLst>
              </a:tr>
              <a:tr h="186402">
                <a:tc>
                  <a:txBody>
                    <a:bodyPr/>
                    <a:lstStyle/>
                    <a:p>
                      <a:pPr algn="l" fontAlgn="b"/>
                      <a:r>
                        <a:rPr lang="en-GB" sz="900" b="1" i="0" u="none" strike="noStrike" noProof="0">
                          <a:solidFill>
                            <a:srgbClr val="000000"/>
                          </a:solidFill>
                          <a:effectLst/>
                          <a:latin typeface="Prometo" panose="020B0604030203060203" pitchFamily="34" charset="77"/>
                          <a:ea typeface="Helvetica Neue Light" panose="02000403000000020004" pitchFamily="2" charset="0"/>
                        </a:rPr>
                        <a:t>WATER</a:t>
                      </a:r>
                      <a:endParaRPr lang="en-GB" sz="900" b="1" i="0" u="none" strike="noStrike" noProof="0">
                        <a:solidFill>
                          <a:srgbClr val="000000"/>
                        </a:solidFill>
                        <a:effectLst/>
                        <a:latin typeface="Prometo" panose="020B0604030203060203" pitchFamily="34" charset="77"/>
                        <a:ea typeface="HELVETICA NEUE LIGHT" panose="02000403000000020004" pitchFamily="2" charset="0"/>
                      </a:endParaRPr>
                    </a:p>
                  </a:txBody>
                  <a:tcPr marL="3516" marR="3516" marT="3516" marB="16877">
                    <a:lnL>
                      <a:noFill/>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305-5</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Total water consumption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m3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ECF8F8"/>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8. Other relevant indirect (Scope 3 downstream) GHG emissions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386136872"/>
                  </a:ext>
                </a:extLst>
              </a:tr>
              <a:tr h="137081">
                <a:tc rowSpan="6">
                  <a:txBody>
                    <a:bodyPr/>
                    <a:lstStyle/>
                    <a:p>
                      <a:pPr algn="l" fontAlgn="b"/>
                      <a:endParaRPr lang="en-GB" sz="900" b="1" i="0" u="none" strike="noStrike" noProof="0">
                        <a:solidFill>
                          <a:srgbClr val="000000"/>
                        </a:solidFill>
                        <a:effectLst/>
                        <a:latin typeface="Prometo" panose="020B0604030203060203" pitchFamily="34" charset="77"/>
                        <a:ea typeface="Helvetica Neue Light" panose="02000403000000020004" pitchFamily="2" charset="0"/>
                      </a:endParaRPr>
                    </a:p>
                  </a:txBody>
                  <a:tcPr marL="3516" marR="3516" marT="3516" marB="16877">
                    <a:lnL>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lnL w="12700" cmpd="sng">
                      <a:noFill/>
                      <a:prstDash val="solid"/>
                    </a:lnL>
                    <a:lnT w="12700" cmpd="sng">
                      <a:noFill/>
                      <a:prstDash val="solid"/>
                    </a:lnT>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R w="3175" cap="flat" cmpd="sng" algn="ctr">
                      <a:solidFill>
                        <a:schemeClr val="accent1"/>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9. Transportation of goods not paid by the Group</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51435814"/>
                  </a:ext>
                </a:extLst>
              </a:tr>
              <a:tr h="137081">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a:noFill/>
                    </a:lnL>
                    <a:lnR>
                      <a:noFill/>
                    </a:lnR>
                    <a:lnT w="3175" cap="flat" cmpd="sng" algn="ctr">
                      <a:noFill/>
                      <a:prstDash val="solid"/>
                      <a:round/>
                      <a:headEnd type="none" w="med" len="med"/>
                      <a:tailEnd type="none" w="med" len="med"/>
                    </a:lnT>
                    <a:lnB>
                      <a:noFill/>
                    </a:lnB>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lnL w="12700" cmpd="sng">
                      <a:noFill/>
                      <a:prstDash val="solid"/>
                    </a:lnL>
                    <a:lnT w="12700" cmpd="sng">
                      <a:noFill/>
                      <a:prstDash val="solid"/>
                    </a:lnT>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R w="3175" cap="flat" cmpd="sng" algn="ctr">
                      <a:solidFill>
                        <a:schemeClr val="accent1"/>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11. Use of sold products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3950890748"/>
                  </a:ext>
                </a:extLst>
              </a:tr>
              <a:tr h="137081">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a:noFill/>
                    </a:lnL>
                    <a:lnR>
                      <a:noFill/>
                    </a:lnR>
                    <a:lnT w="3175" cap="flat" cmpd="sng" algn="ctr">
                      <a:noFill/>
                      <a:prstDash val="solid"/>
                      <a:round/>
                      <a:headEnd type="none" w="med" len="med"/>
                      <a:tailEnd type="none" w="med" len="med"/>
                    </a:lnT>
                    <a:lnB>
                      <a:noFill/>
                    </a:lnB>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12. End-of-life treatment of sold products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4107522"/>
                  </a:ext>
                </a:extLst>
              </a:tr>
              <a:tr h="137081">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a:noFill/>
                    </a:lnL>
                    <a:lnR>
                      <a:noFill/>
                    </a:lnR>
                    <a:lnT w="3175" cap="flat" cmpd="sng" algn="ctr">
                      <a:noFill/>
                      <a:prstDash val="solid"/>
                      <a:round/>
                      <a:headEnd type="none" w="med" len="med"/>
                      <a:tailEnd type="none" w="med" len="med"/>
                    </a:lnT>
                    <a:lnB>
                      <a:noFill/>
                    </a:lnB>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Avoided GHG emissions thanks to sold products and services </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4047546222"/>
                  </a:ext>
                </a:extLst>
              </a:tr>
              <a:tr h="137081">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a:noFill/>
                    </a:lnL>
                    <a:lnR>
                      <a:noFill/>
                    </a:lnR>
                    <a:lnT w="3175" cap="flat" cmpd="sng" algn="ctr">
                      <a:noFill/>
                      <a:prstDash val="solid"/>
                      <a:round/>
                      <a:headEnd type="none" w="med" len="med"/>
                      <a:tailEnd type="none" w="med" len="med"/>
                    </a:lnT>
                    <a:lnB>
                      <a:noFill/>
                    </a:lnB>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305-3</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Saved emissions due to sold products and services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tCO2e</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7597856"/>
                  </a:ext>
                </a:extLst>
              </a:tr>
              <a:tr h="252163">
                <a:tc vMerge="1">
                  <a:txBody>
                    <a:bodyPr/>
                    <a:lstStyle/>
                    <a:p>
                      <a:pPr algn="l" fontAlgn="b"/>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nchor="b">
                    <a:lnL>
                      <a:noFill/>
                    </a:lnL>
                    <a:lnR>
                      <a:noFill/>
                    </a:lnR>
                    <a:lnT w="3175" cap="flat" cmpd="sng" algn="ctr">
                      <a:noFill/>
                      <a:prstDash val="solid"/>
                      <a:round/>
                      <a:headEnd type="none" w="med" len="med"/>
                      <a:tailEnd type="none" w="med" len="med"/>
                    </a:lnT>
                    <a:lnB>
                      <a:noFill/>
                    </a:lnB>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900" b="1" i="0" u="none" strike="noStrike" noProof="0">
                          <a:solidFill>
                            <a:srgbClr val="000000"/>
                          </a:solidFill>
                          <a:effectLst/>
                          <a:latin typeface="Prometo" panose="020B0604030203060203" pitchFamily="34" charset="77"/>
                          <a:ea typeface="Helvetica Neue Light" panose="02000403000000020004" pitchFamily="2" charset="0"/>
                        </a:rPr>
                        <a:t>BIODIVERSITY</a:t>
                      </a:r>
                    </a:p>
                  </a:txBody>
                  <a:tcPr marL="3516" marR="3516" marT="3516" marB="16877">
                    <a:lnL w="3175" cap="flat" cmpd="sng" algn="ctr">
                      <a:no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304-1</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Number of sites owned, leased or managed in or adjacent to protected areas and/or key biodiversity areas</a:t>
                      </a:r>
                    </a:p>
                  </a:txBody>
                  <a:tcPr marL="3516" marR="3516" marT="3516" marB="16877">
                    <a:lnL w="3175" cap="flat" cmpd="sng" algn="ctr">
                      <a:solidFill>
                        <a:schemeClr val="accent2">
                          <a:lumMod val="75000"/>
                        </a:schemeClr>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2">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Units</a:t>
                      </a:r>
                    </a:p>
                  </a:txBody>
                  <a:tcPr marL="3516" marR="3516" marT="3516" marB="16877">
                    <a:lnL w="3175" cap="flat" cmpd="sng" algn="ctr">
                      <a:solidFill>
                        <a:schemeClr val="accent2">
                          <a:lumMod val="75000"/>
                        </a:schemeClr>
                      </a:solidFill>
                      <a:prstDash val="solid"/>
                      <a:round/>
                      <a:headEnd type="none" w="med" len="med"/>
                      <a:tailEnd type="none" w="med" len="med"/>
                    </a:lnL>
                    <a:lnR>
                      <a:noFill/>
                    </a:lnR>
                    <a:lnT w="3175" cap="flat" cmpd="sng" algn="ctr">
                      <a:solidFill>
                        <a:schemeClr val="accent2">
                          <a:lumMod val="7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863966368"/>
                  </a:ext>
                </a:extLst>
              </a:tr>
            </a:tbl>
          </a:graphicData>
        </a:graphic>
      </p:graphicFrame>
      <p:sp>
        <p:nvSpPr>
          <p:cNvPr id="5" name="Tekstvak 4">
            <a:extLst>
              <a:ext uri="{FF2B5EF4-FFF2-40B4-BE49-F238E27FC236}">
                <a16:creationId xmlns:a16="http://schemas.microsoft.com/office/drawing/2014/main" id="{25BE5D75-9622-4994-1884-223BD8AB1325}"/>
              </a:ext>
            </a:extLst>
          </p:cNvPr>
          <p:cNvSpPr txBox="1"/>
          <p:nvPr/>
        </p:nvSpPr>
        <p:spPr>
          <a:xfrm>
            <a:off x="653142" y="6597224"/>
            <a:ext cx="7488908" cy="153888"/>
          </a:xfrm>
          <a:prstGeom prst="rect">
            <a:avLst/>
          </a:prstGeom>
          <a:noFill/>
        </p:spPr>
        <p:txBody>
          <a:bodyPr wrap="square" lIns="0" tIns="0" rIns="0" bIns="0">
            <a:spAutoFit/>
          </a:bodyPr>
          <a:lstStyle/>
          <a:p>
            <a:r>
              <a:rPr lang="en-GB" sz="1000" b="1" dirty="0">
                <a:latin typeface="Helvetica Neue" panose="02000503000000020004" pitchFamily="2" charset="0"/>
                <a:ea typeface="Helvetica Neue" panose="02000503000000020004" pitchFamily="2" charset="0"/>
                <a:cs typeface="Helvetica Neue" panose="02000503000000020004" pitchFamily="2" charset="0"/>
              </a:rPr>
              <a:t>Important note</a:t>
            </a:r>
            <a:r>
              <a:rPr lang="en-GB" sz="1000" dirty="0">
                <a:latin typeface="Helvetica Neue Light" panose="02000403000000020004" pitchFamily="2" charset="0"/>
                <a:ea typeface="Helvetica Neue Light" panose="02000403000000020004" pitchFamily="2" charset="0"/>
              </a:rPr>
              <a:t>: All data and metrics are pending third-party verification. The GRI tables will be updated in Fall 2024.</a:t>
            </a:r>
          </a:p>
        </p:txBody>
      </p:sp>
    </p:spTree>
    <p:extLst>
      <p:ext uri="{BB962C8B-B14F-4D97-AF65-F5344CB8AC3E}">
        <p14:creationId xmlns:p14="http://schemas.microsoft.com/office/powerpoint/2010/main" val="134784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0" y="-1"/>
            <a:ext cx="12599988" cy="7199313"/>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Rechte verbindingslijn 15">
            <a:extLst>
              <a:ext uri="{FF2B5EF4-FFF2-40B4-BE49-F238E27FC236}">
                <a16:creationId xmlns:a16="http://schemas.microsoft.com/office/drawing/2014/main" id="{BC9DFD49-F8ED-09EC-3636-39387DF9FFD0}"/>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AAC62CCF-8F9B-00BE-D542-EB54C6AD7AD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68C4AA77-525D-B7A3-0F67-3F0194F503A7}"/>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7415C89F-0055-475D-B160-1951119FFB61}"/>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B17FBE53-0AFF-F222-F992-78E3E0D6E4F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A94BC64D-118C-522B-6812-3BDF686FCE3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2" name="Tekstvak 21">
            <a:extLst>
              <a:ext uri="{FF2B5EF4-FFF2-40B4-BE49-F238E27FC236}">
                <a16:creationId xmlns:a16="http://schemas.microsoft.com/office/drawing/2014/main" id="{554C340F-70B4-89AB-5613-90BEED1B40A9}"/>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3" name="Tekstvak 22">
            <a:extLst>
              <a:ext uri="{FF2B5EF4-FFF2-40B4-BE49-F238E27FC236}">
                <a16:creationId xmlns:a16="http://schemas.microsoft.com/office/drawing/2014/main" id="{6186E709-6C58-7764-995A-E67D1B389035}"/>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07</a:t>
            </a:r>
          </a:p>
        </p:txBody>
      </p:sp>
      <p:sp>
        <p:nvSpPr>
          <p:cNvPr id="24" name="Tekstvak 23">
            <a:extLst>
              <a:ext uri="{FF2B5EF4-FFF2-40B4-BE49-F238E27FC236}">
                <a16:creationId xmlns:a16="http://schemas.microsoft.com/office/drawing/2014/main" id="{BD1C43C4-B7FD-BFC4-A15A-4A2EE989549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5" name="Tekstvak 24">
            <a:extLst>
              <a:ext uri="{FF2B5EF4-FFF2-40B4-BE49-F238E27FC236}">
                <a16:creationId xmlns:a16="http://schemas.microsoft.com/office/drawing/2014/main" id="{D08AE4F5-46D7-D7BA-094B-3F3ADD9F52C3}"/>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6" name="Tekstvak 25">
            <a:extLst>
              <a:ext uri="{FF2B5EF4-FFF2-40B4-BE49-F238E27FC236}">
                <a16:creationId xmlns:a16="http://schemas.microsoft.com/office/drawing/2014/main" id="{7CBED765-9291-7854-C31A-4CFCB67827FC}"/>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pic>
        <p:nvPicPr>
          <p:cNvPr id="111" name="Afbeelding 110" descr="Afbeelding met tekst, fruit, sinaasappel, logo&#10;&#10;Automatisch gegenereerde beschrijving">
            <a:extLst>
              <a:ext uri="{FF2B5EF4-FFF2-40B4-BE49-F238E27FC236}">
                <a16:creationId xmlns:a16="http://schemas.microsoft.com/office/drawing/2014/main" id="{F73B1814-7C54-49D6-70BC-7074497F1610}"/>
              </a:ext>
            </a:extLst>
          </p:cNvPr>
          <p:cNvPicPr>
            <a:picLocks noChangeAspect="1"/>
          </p:cNvPicPr>
          <p:nvPr/>
        </p:nvPicPr>
        <p:blipFill rotWithShape="1">
          <a:blip r:embed="rId2" cstate="screen">
            <a:alphaModFix amt="15000"/>
            <a:extLst>
              <a:ext uri="{28A0092B-C50C-407E-A947-70E740481C1C}">
                <a14:useLocalDpi xmlns:a14="http://schemas.microsoft.com/office/drawing/2010/main"/>
              </a:ext>
            </a:extLst>
          </a:blip>
          <a:srcRect/>
          <a:stretch/>
        </p:blipFill>
        <p:spPr>
          <a:xfrm>
            <a:off x="1847668" y="-1"/>
            <a:ext cx="10735914" cy="7199313"/>
          </a:xfrm>
          <a:prstGeom prst="rect">
            <a:avLst/>
          </a:prstGeom>
        </p:spPr>
      </p:pic>
      <p:cxnSp>
        <p:nvCxnSpPr>
          <p:cNvPr id="77" name="Rechte verbindingslijn 76">
            <a:extLst>
              <a:ext uri="{FF2B5EF4-FFF2-40B4-BE49-F238E27FC236}">
                <a16:creationId xmlns:a16="http://schemas.microsoft.com/office/drawing/2014/main" id="{08089D90-3EEB-9ACF-BF5A-C14BD317BB78}"/>
              </a:ext>
            </a:extLst>
          </p:cNvPr>
          <p:cNvCxnSpPr>
            <a:cxnSpLocks/>
            <a:stCxn id="78" idx="2"/>
          </p:cNvCxnSpPr>
          <p:nvPr/>
        </p:nvCxnSpPr>
        <p:spPr>
          <a:xfrm>
            <a:off x="653142" y="4764943"/>
            <a:ext cx="11946846" cy="17591"/>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nvGrpSpPr>
          <p:cNvPr id="40" name="Group 51">
            <a:extLst>
              <a:ext uri="{FF2B5EF4-FFF2-40B4-BE49-F238E27FC236}">
                <a16:creationId xmlns:a16="http://schemas.microsoft.com/office/drawing/2014/main" id="{4F7AC712-0BC8-E4F1-5FEB-F74A425AA19F}"/>
              </a:ext>
            </a:extLst>
          </p:cNvPr>
          <p:cNvGrpSpPr/>
          <p:nvPr/>
        </p:nvGrpSpPr>
        <p:grpSpPr>
          <a:xfrm>
            <a:off x="7061075" y="1809645"/>
            <a:ext cx="4120368" cy="1779746"/>
            <a:chOff x="-74627" y="2566211"/>
            <a:chExt cx="3333644" cy="1779746"/>
          </a:xfrm>
        </p:grpSpPr>
        <p:sp>
          <p:nvSpPr>
            <p:cNvPr id="41" name="TextBox 70">
              <a:extLst>
                <a:ext uri="{FF2B5EF4-FFF2-40B4-BE49-F238E27FC236}">
                  <a16:creationId xmlns:a16="http://schemas.microsoft.com/office/drawing/2014/main" id="{598CCCF1-4C52-F6F7-9355-DCDD475C422F}"/>
                </a:ext>
              </a:extLst>
            </p:cNvPr>
            <p:cNvSpPr txBox="1"/>
            <p:nvPr/>
          </p:nvSpPr>
          <p:spPr>
            <a:xfrm>
              <a:off x="-74626" y="2566211"/>
              <a:ext cx="3333643" cy="52322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schemeClr val="bg1"/>
                  </a:solidFill>
                  <a:latin typeface="Prometo" panose="020B0604030203060203" pitchFamily="34" charset="77"/>
                  <a:ea typeface="Helvetica Neue" panose="02000503000000020004" pitchFamily="2" charset="0"/>
                  <a:cs typeface="Helvetica Neue" panose="02000503000000020004" pitchFamily="2" charset="0"/>
                </a:rPr>
                <a:t>EMBRACING CIRCULAR ECONOMY &amp; SMART TECHNOLOGY</a:t>
              </a:r>
              <a:endParaRPr lang="en-GB" sz="1400" b="1" dirty="0">
                <a:solidFill>
                  <a:schemeClr val="bg1"/>
                </a:solidFill>
                <a:latin typeface="Prometo" panose="020B0604030203060203" pitchFamily="34" charset="77"/>
                <a:ea typeface="Helvetica Neue Light" panose="02000403000000020004" pitchFamily="2" charset="0"/>
              </a:endParaRPr>
            </a:p>
          </p:txBody>
        </p:sp>
        <p:sp>
          <p:nvSpPr>
            <p:cNvPr id="42" name="TextBox 71">
              <a:extLst>
                <a:ext uri="{FF2B5EF4-FFF2-40B4-BE49-F238E27FC236}">
                  <a16:creationId xmlns:a16="http://schemas.microsoft.com/office/drawing/2014/main" id="{F4A831FB-9AED-9AE4-D0D9-B36743F0A47C}"/>
                </a:ext>
              </a:extLst>
            </p:cNvPr>
            <p:cNvSpPr txBox="1"/>
            <p:nvPr/>
          </p:nvSpPr>
          <p:spPr>
            <a:xfrm>
              <a:off x="-74627" y="3022518"/>
              <a:ext cx="3322966" cy="1323439"/>
            </a:xfrm>
            <a:prstGeom prst="rect">
              <a:avLst/>
            </a:prstGeom>
            <a:noFill/>
          </p:spPr>
          <p:txBody>
            <a:bodyPr wrap="square" lIns="0" rIns="0" numCol="2"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Plastic Reduction</a:t>
              </a:r>
              <a:r>
                <a:rPr lang="en-GB" sz="9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reduced plastic cups from 49% to 33%, initiated the CIRCUP project</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Smart technology</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installed 9,300 additional smart vending machines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Machine refurbishment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47% of vending machines refurbished</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Electric fleet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renewed policy aiming for a fully electric fleet by 2030</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Community support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partnered with OLIO and AUARA to support communities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Sustainable coffee</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increased sustainably certified green coffee to 57%</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Food solutions</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operated the first Foodies Micro Markets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Ethical sourcing</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renewed the Supplier Code of Conduct</a:t>
              </a:r>
              <a:endParaRPr lang="en-GB" sz="800" dirty="0">
                <a:solidFill>
                  <a:schemeClr val="bg1"/>
                </a:solidFill>
                <a:latin typeface="Helvetica Neue Light" panose="02000403000000020004" pitchFamily="2" charset="0"/>
                <a:ea typeface="Helvetica Neue Light" panose="02000403000000020004" pitchFamily="2" charset="0"/>
              </a:endParaRPr>
            </a:p>
          </p:txBody>
        </p:sp>
      </p:grpSp>
      <p:grpSp>
        <p:nvGrpSpPr>
          <p:cNvPr id="46" name="Group 57">
            <a:extLst>
              <a:ext uri="{FF2B5EF4-FFF2-40B4-BE49-F238E27FC236}">
                <a16:creationId xmlns:a16="http://schemas.microsoft.com/office/drawing/2014/main" id="{81CBCF5E-997C-42A2-7877-66826B963DA4}"/>
              </a:ext>
            </a:extLst>
          </p:cNvPr>
          <p:cNvGrpSpPr/>
          <p:nvPr/>
        </p:nvGrpSpPr>
        <p:grpSpPr>
          <a:xfrm>
            <a:off x="5047614" y="4794328"/>
            <a:ext cx="6120630" cy="2015936"/>
            <a:chOff x="328152" y="2773109"/>
            <a:chExt cx="4657658" cy="2015936"/>
          </a:xfrm>
        </p:grpSpPr>
        <p:sp>
          <p:nvSpPr>
            <p:cNvPr id="47" name="TextBox 70">
              <a:extLst>
                <a:ext uri="{FF2B5EF4-FFF2-40B4-BE49-F238E27FC236}">
                  <a16:creationId xmlns:a16="http://schemas.microsoft.com/office/drawing/2014/main" id="{45BFDA28-A056-0B8C-52EC-0547721EEB2B}"/>
                </a:ext>
              </a:extLst>
            </p:cNvPr>
            <p:cNvSpPr txBox="1"/>
            <p:nvPr/>
          </p:nvSpPr>
          <p:spPr>
            <a:xfrm>
              <a:off x="328153" y="2773109"/>
              <a:ext cx="2491689" cy="52322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schemeClr val="bg1"/>
                  </a:solidFill>
                  <a:latin typeface="Prometo" panose="020B0604030203060203" pitchFamily="34" charset="77"/>
                  <a:ea typeface="Helvetica Neue" panose="02000503000000020004" pitchFamily="2" charset="0"/>
                  <a:cs typeface="Helvetica Neue" panose="02000503000000020004" pitchFamily="2" charset="0"/>
                </a:rPr>
                <a:t>ADVANCING SUSTAINABILITY &amp; COMMUNITY ENGAGEMENT</a:t>
              </a:r>
              <a:endParaRPr lang="en-GB" sz="1400" b="1" dirty="0">
                <a:solidFill>
                  <a:schemeClr val="bg1"/>
                </a:solidFill>
                <a:latin typeface="Prometo" panose="020B0604030203060203" pitchFamily="34" charset="77"/>
                <a:ea typeface="Helvetica Neue Light" panose="02000403000000020004" pitchFamily="2" charset="0"/>
              </a:endParaRPr>
            </a:p>
          </p:txBody>
        </p:sp>
        <p:sp>
          <p:nvSpPr>
            <p:cNvPr id="48" name="TextBox 71">
              <a:extLst>
                <a:ext uri="{FF2B5EF4-FFF2-40B4-BE49-F238E27FC236}">
                  <a16:creationId xmlns:a16="http://schemas.microsoft.com/office/drawing/2014/main" id="{39A8836F-8399-AD1D-87AC-0039975FA8BC}"/>
                </a:ext>
              </a:extLst>
            </p:cNvPr>
            <p:cNvSpPr txBox="1"/>
            <p:nvPr/>
          </p:nvSpPr>
          <p:spPr>
            <a:xfrm>
              <a:off x="328152" y="3296329"/>
              <a:ext cx="4657658" cy="1492716"/>
            </a:xfrm>
            <a:prstGeom prst="rect">
              <a:avLst/>
            </a:prstGeom>
            <a:noFill/>
          </p:spPr>
          <p:txBody>
            <a:bodyPr wrap="square" lIns="0" rIns="0" numCol="2"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Machine refurbishment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installed 23,000 refurbished vending machines, making up 43% of new installations.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Waste reduction</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launched a cup reuse pilot in Switzerland</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Smart technology expansion</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expanded the network of smart vending machines to 94,000</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Green mobility</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operated a fleet of 6,900 vehicles, initiating green mobility projects in Sweden, the Netherlands, and Spain</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Employee engagement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conducted the first group-level survey with a 73% response rate</a:t>
              </a:r>
            </a:p>
            <a:p>
              <a:pPr marL="171450" indent="-171450">
                <a:buFont typeface="Arial" panose="020B0604020202020204" pitchFamily="34" charset="0"/>
                <a:buChar char="•"/>
              </a:pPr>
              <a:endParaRPr lang="en-GB" sz="9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Ethical reporting</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launched Selecta </a:t>
              </a:r>
              <a:r>
                <a:rPr lang="en-GB" sz="800" dirty="0" err="1">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AlertLine</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and established a Code of Conduct</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Community support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supported ‘</a:t>
              </a:r>
              <a:r>
                <a:rPr lang="en-GB" sz="800" dirty="0" err="1">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Knæk</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Cancer’ in Denmark and other community initiatives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Sustainable sourcing</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roasted 15,000 tonnes of coffee, 52% certified</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Human rights</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conducted a human rights impact assessment</a:t>
              </a:r>
              <a:endParaRPr lang="en-US" sz="800" noProof="1">
                <a:solidFill>
                  <a:schemeClr val="bg1"/>
                </a:solidFill>
                <a:latin typeface="Helvetica Neue Light" panose="02000403000000020004" pitchFamily="2" charset="0"/>
                <a:ea typeface="Helvetica Neue Light" panose="02000403000000020004" pitchFamily="2" charset="0"/>
              </a:endParaRPr>
            </a:p>
          </p:txBody>
        </p:sp>
      </p:grpSp>
      <p:sp>
        <p:nvSpPr>
          <p:cNvPr id="66" name="Tekstvak 65">
            <a:extLst>
              <a:ext uri="{FF2B5EF4-FFF2-40B4-BE49-F238E27FC236}">
                <a16:creationId xmlns:a16="http://schemas.microsoft.com/office/drawing/2014/main" id="{8EDCA9EA-A045-E2C2-41FB-967517F5F5C0}"/>
              </a:ext>
            </a:extLst>
          </p:cNvPr>
          <p:cNvSpPr txBox="1"/>
          <p:nvPr/>
        </p:nvSpPr>
        <p:spPr>
          <a:xfrm>
            <a:off x="810121" y="4427650"/>
            <a:ext cx="753732" cy="400110"/>
          </a:xfrm>
          <a:prstGeom prst="rect">
            <a:avLst/>
          </a:prstGeom>
          <a:noFill/>
        </p:spPr>
        <p:txBody>
          <a:bodyPr wrap="none" rtlCol="0">
            <a:spAutoFit/>
          </a:bodyPr>
          <a:lstStyle/>
          <a:p>
            <a:r>
              <a:rPr lang="en-GB" sz="2000" b="1" dirty="0">
                <a:solidFill>
                  <a:schemeClr val="bg1"/>
                </a:solidFill>
                <a:latin typeface="Prometo" panose="020B0604030203060203" pitchFamily="34" charset="77"/>
              </a:rPr>
              <a:t>2018</a:t>
            </a:r>
          </a:p>
        </p:txBody>
      </p:sp>
      <p:sp>
        <p:nvSpPr>
          <p:cNvPr id="67" name="Tekstvak 66">
            <a:extLst>
              <a:ext uri="{FF2B5EF4-FFF2-40B4-BE49-F238E27FC236}">
                <a16:creationId xmlns:a16="http://schemas.microsoft.com/office/drawing/2014/main" id="{B18052CA-B576-2741-570F-E775673B4B5E}"/>
              </a:ext>
            </a:extLst>
          </p:cNvPr>
          <p:cNvSpPr txBox="1"/>
          <p:nvPr/>
        </p:nvSpPr>
        <p:spPr>
          <a:xfrm>
            <a:off x="4010231" y="6341174"/>
            <a:ext cx="750526" cy="400110"/>
          </a:xfrm>
          <a:prstGeom prst="rect">
            <a:avLst/>
          </a:prstGeom>
          <a:noFill/>
        </p:spPr>
        <p:txBody>
          <a:bodyPr wrap="none" rtlCol="0">
            <a:spAutoFit/>
          </a:bodyPr>
          <a:lstStyle/>
          <a:p>
            <a:r>
              <a:rPr lang="en-GB" sz="2000" b="1" dirty="0">
                <a:solidFill>
                  <a:schemeClr val="bg1"/>
                </a:solidFill>
                <a:latin typeface="Prometo" panose="020B0604030203060203" pitchFamily="34" charset="77"/>
              </a:rPr>
              <a:t>2019</a:t>
            </a:r>
          </a:p>
        </p:txBody>
      </p:sp>
      <p:sp>
        <p:nvSpPr>
          <p:cNvPr id="68" name="Tekstvak 67">
            <a:extLst>
              <a:ext uri="{FF2B5EF4-FFF2-40B4-BE49-F238E27FC236}">
                <a16:creationId xmlns:a16="http://schemas.microsoft.com/office/drawing/2014/main" id="{3E8143F3-5CD5-CBE4-4CE1-0B94310DF04B}"/>
              </a:ext>
            </a:extLst>
          </p:cNvPr>
          <p:cNvSpPr txBox="1"/>
          <p:nvPr/>
        </p:nvSpPr>
        <p:spPr>
          <a:xfrm>
            <a:off x="10926905" y="1806262"/>
            <a:ext cx="780983" cy="400110"/>
          </a:xfrm>
          <a:prstGeom prst="rect">
            <a:avLst/>
          </a:prstGeom>
          <a:noFill/>
          <a:ln>
            <a:noFill/>
          </a:ln>
        </p:spPr>
        <p:txBody>
          <a:bodyPr wrap="none" rtlCol="0">
            <a:spAutoFit/>
          </a:bodyPr>
          <a:lstStyle/>
          <a:p>
            <a:r>
              <a:rPr lang="en-GB" sz="2000" b="1" dirty="0">
                <a:solidFill>
                  <a:schemeClr val="bg1"/>
                </a:solidFill>
                <a:latin typeface="Prometo" panose="020B0604030203060203" pitchFamily="34" charset="77"/>
              </a:rPr>
              <a:t>2020</a:t>
            </a:r>
          </a:p>
        </p:txBody>
      </p:sp>
      <p:sp>
        <p:nvSpPr>
          <p:cNvPr id="75" name="Tekstvak 74">
            <a:extLst>
              <a:ext uri="{FF2B5EF4-FFF2-40B4-BE49-F238E27FC236}">
                <a16:creationId xmlns:a16="http://schemas.microsoft.com/office/drawing/2014/main" id="{A19F3055-BA4A-F481-6A00-BF76E06973DA}"/>
              </a:ext>
            </a:extLst>
          </p:cNvPr>
          <p:cNvSpPr txBox="1"/>
          <p:nvPr/>
        </p:nvSpPr>
        <p:spPr>
          <a:xfrm>
            <a:off x="737483" y="2167632"/>
            <a:ext cx="753732" cy="400110"/>
          </a:xfrm>
          <a:prstGeom prst="rect">
            <a:avLst/>
          </a:prstGeom>
          <a:noFill/>
        </p:spPr>
        <p:txBody>
          <a:bodyPr wrap="none" rtlCol="0">
            <a:spAutoFit/>
          </a:bodyPr>
          <a:lstStyle/>
          <a:p>
            <a:r>
              <a:rPr lang="en-GB" sz="2000" b="1" dirty="0">
                <a:solidFill>
                  <a:schemeClr val="bg1"/>
                </a:solidFill>
                <a:latin typeface="Prometo" panose="020B0604030203060203" pitchFamily="34" charset="77"/>
              </a:rPr>
              <a:t>2018</a:t>
            </a:r>
          </a:p>
        </p:txBody>
      </p:sp>
      <p:cxnSp>
        <p:nvCxnSpPr>
          <p:cNvPr id="76" name="Rechte verbindingslijn 75">
            <a:extLst>
              <a:ext uri="{FF2B5EF4-FFF2-40B4-BE49-F238E27FC236}">
                <a16:creationId xmlns:a16="http://schemas.microsoft.com/office/drawing/2014/main" id="{57A3EA46-D3EC-F2B0-6081-3885AEBFBED2}"/>
              </a:ext>
            </a:extLst>
          </p:cNvPr>
          <p:cNvCxnSpPr>
            <a:cxnSpLocks/>
          </p:cNvCxnSpPr>
          <p:nvPr/>
        </p:nvCxnSpPr>
        <p:spPr>
          <a:xfrm>
            <a:off x="1110342" y="2555424"/>
            <a:ext cx="0" cy="1752319"/>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78" name="Ovaal 77">
            <a:extLst>
              <a:ext uri="{FF2B5EF4-FFF2-40B4-BE49-F238E27FC236}">
                <a16:creationId xmlns:a16="http://schemas.microsoft.com/office/drawing/2014/main" id="{880E0917-31ED-8CFF-5CB2-C5E39CA5BE60}"/>
              </a:ext>
            </a:extLst>
          </p:cNvPr>
          <p:cNvSpPr/>
          <p:nvPr/>
        </p:nvSpPr>
        <p:spPr>
          <a:xfrm>
            <a:off x="653142" y="4307743"/>
            <a:ext cx="914400" cy="914400"/>
          </a:xfrm>
          <a:prstGeom prst="ellipse">
            <a:avLst/>
          </a:prstGeom>
          <a:solidFill>
            <a:schemeClr val="accent1">
              <a:lumMod val="75000"/>
            </a:schemeClr>
          </a:soli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3" name="Group 45">
            <a:extLst>
              <a:ext uri="{FF2B5EF4-FFF2-40B4-BE49-F238E27FC236}">
                <a16:creationId xmlns:a16="http://schemas.microsoft.com/office/drawing/2014/main" id="{D556CAF9-4002-E10F-BD7D-56A2E1C52FE0}"/>
              </a:ext>
            </a:extLst>
          </p:cNvPr>
          <p:cNvGrpSpPr/>
          <p:nvPr/>
        </p:nvGrpSpPr>
        <p:grpSpPr>
          <a:xfrm>
            <a:off x="1563852" y="2162225"/>
            <a:ext cx="4965912" cy="2164740"/>
            <a:chOff x="332935" y="2545350"/>
            <a:chExt cx="3718409" cy="2164740"/>
          </a:xfrm>
        </p:grpSpPr>
        <p:sp>
          <p:nvSpPr>
            <p:cNvPr id="84" name="TextBox 70">
              <a:extLst>
                <a:ext uri="{FF2B5EF4-FFF2-40B4-BE49-F238E27FC236}">
                  <a16:creationId xmlns:a16="http://schemas.microsoft.com/office/drawing/2014/main" id="{7A229FCD-8931-7F3C-D4D2-9851D69146AC}"/>
                </a:ext>
              </a:extLst>
            </p:cNvPr>
            <p:cNvSpPr txBox="1"/>
            <p:nvPr/>
          </p:nvSpPr>
          <p:spPr>
            <a:xfrm>
              <a:off x="332937" y="2545350"/>
              <a:ext cx="2395136" cy="523220"/>
            </a:xfrm>
            <a:prstGeom prst="rect">
              <a:avLst/>
            </a:prstGeom>
            <a:noFill/>
          </p:spPr>
          <p:txBody>
            <a:bodyPr wrap="square" lIns="0" r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schemeClr val="bg1"/>
                  </a:solidFill>
                  <a:latin typeface="Prometo" panose="020B0604030203060203" pitchFamily="34" charset="77"/>
                </a:rPr>
                <a:t>PIONEERING SUSTAINABILITY &amp; INNOVATION</a:t>
              </a:r>
              <a:endParaRPr lang="en-GB" sz="1400" b="1" dirty="0">
                <a:solidFill>
                  <a:schemeClr val="bg1"/>
                </a:solidFill>
                <a:latin typeface="Prometo" panose="020B0604030203060203" pitchFamily="34" charset="77"/>
                <a:ea typeface="Helvetica Neue Light" panose="02000403000000020004" pitchFamily="2" charset="0"/>
              </a:endParaRPr>
            </a:p>
          </p:txBody>
        </p:sp>
        <p:sp>
          <p:nvSpPr>
            <p:cNvPr id="85" name="TextBox 71">
              <a:extLst>
                <a:ext uri="{FF2B5EF4-FFF2-40B4-BE49-F238E27FC236}">
                  <a16:creationId xmlns:a16="http://schemas.microsoft.com/office/drawing/2014/main" id="{B93AFBD1-83D8-5552-C3F3-DCCD62F6F562}"/>
                </a:ext>
              </a:extLst>
            </p:cNvPr>
            <p:cNvSpPr txBox="1"/>
            <p:nvPr/>
          </p:nvSpPr>
          <p:spPr>
            <a:xfrm>
              <a:off x="332935" y="2986541"/>
              <a:ext cx="3718409" cy="1723549"/>
            </a:xfrm>
            <a:prstGeom prst="rect">
              <a:avLst/>
            </a:prstGeom>
            <a:noFill/>
          </p:spPr>
          <p:txBody>
            <a:bodyPr wrap="square" lIns="0" rIns="0" numCol="2" spcCol="7200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Sustainability approach</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launched a group-wide sustainability strategy with stakeholder collaboration.</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Eco-Friendly Initiatives</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ensured all cups were recyclable and PEFC certified</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Energy efficiency</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transformed 873 tons of biowaste into electricity, introduced telemetry and pre-kitting, and started a green mobility project</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Technological advancements</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60% of machines equipped with energy-saving options, 135,000 machines switched to LED lighting</a:t>
              </a:r>
            </a:p>
            <a:p>
              <a:pPr marL="171450" indent="-171450">
                <a:buFont typeface="Arial" panose="020B0604020202020204" pitchFamily="34" charset="0"/>
                <a:buChar char="•"/>
              </a:pPr>
              <a:endParaRPr lang="en-GB" sz="800" dirty="0">
                <a:solidFill>
                  <a:schemeClr val="bg1"/>
                </a:solidFill>
                <a:latin typeface="Helvetica Neue Light" panose="02000403000000020004" pitchFamily="2" charset="0"/>
                <a:ea typeface="Helvetica Neue Light" panose="02000403000000020004" pitchFamily="2" charset="0"/>
              </a:endParaRP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Community support</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supported </a:t>
              </a:r>
              <a:r>
                <a:rPr lang="en-GB" sz="800" dirty="0" err="1">
                  <a:solidFill>
                    <a:schemeClr val="bg1"/>
                  </a:solidFill>
                  <a:latin typeface="Helvetica Neue Light" panose="02000403000000020004" pitchFamily="2" charset="0"/>
                  <a:ea typeface="Helvetica Neue Light" panose="02000403000000020004" pitchFamily="2" charset="0"/>
                </a:rPr>
                <a:t>Juegaterapia</a:t>
              </a:r>
              <a:r>
                <a:rPr lang="en-GB" sz="800" dirty="0">
                  <a:solidFill>
                    <a:schemeClr val="bg1"/>
                  </a:solidFill>
                  <a:latin typeface="Helvetica Neue Light" panose="02000403000000020004" pitchFamily="2" charset="0"/>
                  <a:ea typeface="Helvetica Neue Light" panose="02000403000000020004" pitchFamily="2" charset="0"/>
                </a:rPr>
                <a:t> Foundation, Jack O’Donnell Foundation, and launched the ‘</a:t>
              </a:r>
              <a:r>
                <a:rPr lang="en-GB" sz="800" dirty="0" err="1">
                  <a:solidFill>
                    <a:schemeClr val="bg1"/>
                  </a:solidFill>
                  <a:latin typeface="Helvetica Neue Light" panose="02000403000000020004" pitchFamily="2" charset="0"/>
                  <a:ea typeface="Helvetica Neue Light" panose="02000403000000020004" pitchFamily="2" charset="0"/>
                </a:rPr>
                <a:t>Vägen</a:t>
              </a:r>
              <a:r>
                <a:rPr lang="en-GB" sz="800" dirty="0">
                  <a:solidFill>
                    <a:schemeClr val="bg1"/>
                  </a:solidFill>
                  <a:latin typeface="Helvetica Neue Light" panose="02000403000000020004" pitchFamily="2" charset="0"/>
                  <a:ea typeface="Helvetica Neue Light" panose="02000403000000020004" pitchFamily="2" charset="0"/>
                </a:rPr>
                <a:t> In’ program in Sweden</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Workforce diversity</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30% of workforce were women, 90% associates held permanent contracts</a:t>
              </a:r>
              <a:r>
                <a:rPr lang="en-GB" sz="900" dirty="0">
                  <a:solidFill>
                    <a:schemeClr val="bg1"/>
                  </a:solidFill>
                  <a:latin typeface="Helvetica Neue Light" panose="02000403000000020004" pitchFamily="2" charset="0"/>
                  <a:ea typeface="Helvetica Neue Light" panose="02000403000000020004" pitchFamily="2" charset="0"/>
                </a:rPr>
                <a:t>.</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Ethical sourcing</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45% of coffee ethically sourced, 40% of Miofino Rwanda beans from Bufcoffee</a:t>
              </a:r>
              <a:r>
                <a:rPr lang="en-GB" sz="900" dirty="0">
                  <a:solidFill>
                    <a:schemeClr val="bg1"/>
                  </a:solidFill>
                  <a:latin typeface="Helvetica Neue Light" panose="02000403000000020004" pitchFamily="2" charset="0"/>
                  <a:ea typeface="Helvetica Neue Light" panose="02000403000000020004" pitchFamily="2" charset="0"/>
                </a:rPr>
                <a:t>.</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Refurbishment</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44% of 450,000 machines refurbished</a:t>
              </a:r>
            </a:p>
          </p:txBody>
        </p:sp>
      </p:grpSp>
      <p:cxnSp>
        <p:nvCxnSpPr>
          <p:cNvPr id="91" name="Rechte verbindingslijn 90">
            <a:extLst>
              <a:ext uri="{FF2B5EF4-FFF2-40B4-BE49-F238E27FC236}">
                <a16:creationId xmlns:a16="http://schemas.microsoft.com/office/drawing/2014/main" id="{6554E133-9A8C-9C7A-F2F7-B1598F95F4B5}"/>
              </a:ext>
            </a:extLst>
          </p:cNvPr>
          <p:cNvCxnSpPr>
            <a:cxnSpLocks/>
          </p:cNvCxnSpPr>
          <p:nvPr/>
        </p:nvCxnSpPr>
        <p:spPr>
          <a:xfrm>
            <a:off x="4385494" y="5180298"/>
            <a:ext cx="0" cy="1107903"/>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pic>
        <p:nvPicPr>
          <p:cNvPr id="1026" name="Picture 2" descr="Pioneering - Free electronics icons">
            <a:extLst>
              <a:ext uri="{FF2B5EF4-FFF2-40B4-BE49-F238E27FC236}">
                <a16:creationId xmlns:a16="http://schemas.microsoft.com/office/drawing/2014/main" id="{C0C31528-5A7D-5D3B-6863-83DF20C0768E}"/>
              </a:ext>
            </a:extLst>
          </p:cNvPr>
          <p:cNvPicPr>
            <a:picLocks noChangeAspect="1" noChangeArrowheads="1"/>
          </p:cNvPicPr>
          <p:nvPr/>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6526" y="4489922"/>
            <a:ext cx="567632" cy="567632"/>
          </a:xfrm>
          <a:prstGeom prst="rect">
            <a:avLst/>
          </a:prstGeom>
          <a:noFill/>
          <a:extLst>
            <a:ext uri="{909E8E84-426E-40DD-AFC4-6F175D3DCCD1}">
              <a14:hiddenFill xmlns:a14="http://schemas.microsoft.com/office/drawing/2010/main">
                <a:solidFill>
                  <a:srgbClr val="FFFFFF"/>
                </a:solidFill>
              </a14:hiddenFill>
            </a:ext>
          </a:extLst>
        </p:spPr>
      </p:pic>
      <p:sp>
        <p:nvSpPr>
          <p:cNvPr id="27" name="Titel 1">
            <a:extLst>
              <a:ext uri="{FF2B5EF4-FFF2-40B4-BE49-F238E27FC236}">
                <a16:creationId xmlns:a16="http://schemas.microsoft.com/office/drawing/2014/main" id="{FD338FA6-1916-5B85-FA17-8CFF7A42CF24}"/>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TIMELINE</a:t>
            </a:r>
          </a:p>
        </p:txBody>
      </p:sp>
      <p:sp>
        <p:nvSpPr>
          <p:cNvPr id="28" name="Titel 1">
            <a:extLst>
              <a:ext uri="{FF2B5EF4-FFF2-40B4-BE49-F238E27FC236}">
                <a16:creationId xmlns:a16="http://schemas.microsoft.com/office/drawing/2014/main" id="{8BD71419-CD26-4A03-1B5D-966EF5E6E10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Sustainability initiatives</a:t>
            </a:r>
          </a:p>
        </p:txBody>
      </p:sp>
      <p:cxnSp>
        <p:nvCxnSpPr>
          <p:cNvPr id="38" name="Rechte verbindingslijn 37">
            <a:extLst>
              <a:ext uri="{FF2B5EF4-FFF2-40B4-BE49-F238E27FC236}">
                <a16:creationId xmlns:a16="http://schemas.microsoft.com/office/drawing/2014/main" id="{05738A54-1048-329B-E56C-3AF6F757E233}"/>
              </a:ext>
            </a:extLst>
          </p:cNvPr>
          <p:cNvCxnSpPr>
            <a:cxnSpLocks/>
          </p:cNvCxnSpPr>
          <p:nvPr/>
        </p:nvCxnSpPr>
        <p:spPr>
          <a:xfrm>
            <a:off x="11317396" y="2206372"/>
            <a:ext cx="0" cy="2079897"/>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64" name="Ovaal 63">
            <a:extLst>
              <a:ext uri="{FF2B5EF4-FFF2-40B4-BE49-F238E27FC236}">
                <a16:creationId xmlns:a16="http://schemas.microsoft.com/office/drawing/2014/main" id="{A89436A0-0EEC-2A8E-9FE5-8242086E68EE}"/>
              </a:ext>
            </a:extLst>
          </p:cNvPr>
          <p:cNvSpPr/>
          <p:nvPr/>
        </p:nvSpPr>
        <p:spPr>
          <a:xfrm>
            <a:off x="3933103" y="4316538"/>
            <a:ext cx="914400" cy="914400"/>
          </a:xfrm>
          <a:prstGeom prst="ellipse">
            <a:avLst/>
          </a:prstGeom>
          <a:solidFill>
            <a:schemeClr val="accent3">
              <a:lumMod val="20000"/>
              <a:lumOff val="80000"/>
            </a:schemeClr>
          </a:solidFill>
          <a:ln w="762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8" name="Picture 4" descr="Advance - Free business and finance icons">
            <a:extLst>
              <a:ext uri="{FF2B5EF4-FFF2-40B4-BE49-F238E27FC236}">
                <a16:creationId xmlns:a16="http://schemas.microsoft.com/office/drawing/2014/main" id="{503772B3-7FE0-F628-0907-8E8084635960}"/>
              </a:ext>
            </a:extLst>
          </p:cNvPr>
          <p:cNvPicPr>
            <a:picLocks noChangeAspect="1" noChangeArrowheads="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044841" y="4441881"/>
            <a:ext cx="681306" cy="681306"/>
          </a:xfrm>
          <a:prstGeom prst="rect">
            <a:avLst/>
          </a:prstGeom>
          <a:noFill/>
          <a:extLst>
            <a:ext uri="{909E8E84-426E-40DD-AFC4-6F175D3DCCD1}">
              <a14:hiddenFill xmlns:a14="http://schemas.microsoft.com/office/drawing/2010/main">
                <a:solidFill>
                  <a:srgbClr val="FFFFFF"/>
                </a:solidFill>
              </a14:hiddenFill>
            </a:ext>
          </a:extLst>
        </p:spPr>
      </p:pic>
      <p:sp>
        <p:nvSpPr>
          <p:cNvPr id="65" name="Ovaal 64">
            <a:extLst>
              <a:ext uri="{FF2B5EF4-FFF2-40B4-BE49-F238E27FC236}">
                <a16:creationId xmlns:a16="http://schemas.microsoft.com/office/drawing/2014/main" id="{4DF7C7C8-9C95-8A65-55A8-1CD005751853}"/>
              </a:ext>
            </a:extLst>
          </p:cNvPr>
          <p:cNvSpPr/>
          <p:nvPr/>
        </p:nvSpPr>
        <p:spPr>
          <a:xfrm>
            <a:off x="10861650" y="4286269"/>
            <a:ext cx="914400" cy="914400"/>
          </a:xfrm>
          <a:prstGeom prst="ellipse">
            <a:avLst/>
          </a:prstGeom>
          <a:solidFill>
            <a:schemeClr val="accent3">
              <a:lumMod val="20000"/>
              <a:lumOff val="80000"/>
            </a:schemeClr>
          </a:solidFill>
          <a:ln w="762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5" name="Picture 6" descr="embrace Icon - Free PNG &amp; SVG 113894 - Noun Project">
            <a:extLst>
              <a:ext uri="{FF2B5EF4-FFF2-40B4-BE49-F238E27FC236}">
                <a16:creationId xmlns:a16="http://schemas.microsoft.com/office/drawing/2014/main" id="{2CEE9166-3DC1-3E0B-034D-4676A1EB5173}"/>
              </a:ext>
            </a:extLst>
          </p:cNvPr>
          <p:cNvPicPr>
            <a:picLocks noChangeAspect="1" noChangeArrowheads="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861332" y="4310013"/>
            <a:ext cx="912130" cy="912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13128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Rechte verbindingslijn 19">
            <a:extLst>
              <a:ext uri="{FF2B5EF4-FFF2-40B4-BE49-F238E27FC236}">
                <a16:creationId xmlns:a16="http://schemas.microsoft.com/office/drawing/2014/main" id="{86052312-35B4-9A86-FF4E-B4403EFF2F1D}"/>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0D428DF4-3DB4-2628-984E-8DCE4353333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9AA66329-1261-FF2D-B5B7-6E5D758188E7}"/>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EEA53B92-A591-FB59-F10C-BA3820B8290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6362861A-A47B-9488-A4EF-B033E79DE8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kstvak 24">
            <a:extLst>
              <a:ext uri="{FF2B5EF4-FFF2-40B4-BE49-F238E27FC236}">
                <a16:creationId xmlns:a16="http://schemas.microsoft.com/office/drawing/2014/main" id="{ADB27AE5-28EE-28F3-BB8C-4D28706CD26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6" name="Tekstvak 25">
            <a:extLst>
              <a:ext uri="{FF2B5EF4-FFF2-40B4-BE49-F238E27FC236}">
                <a16:creationId xmlns:a16="http://schemas.microsoft.com/office/drawing/2014/main" id="{52762C61-FED6-6853-5B3F-4F1E367698D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7" name="Tekstvak 26">
            <a:extLst>
              <a:ext uri="{FF2B5EF4-FFF2-40B4-BE49-F238E27FC236}">
                <a16:creationId xmlns:a16="http://schemas.microsoft.com/office/drawing/2014/main" id="{1D74DC0F-CA96-83DB-CC9F-62B56867408A}"/>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133</a:t>
            </a:r>
          </a:p>
        </p:txBody>
      </p:sp>
      <p:sp>
        <p:nvSpPr>
          <p:cNvPr id="29" name="Tekstvak 28">
            <a:extLst>
              <a:ext uri="{FF2B5EF4-FFF2-40B4-BE49-F238E27FC236}">
                <a16:creationId xmlns:a16="http://schemas.microsoft.com/office/drawing/2014/main" id="{AFB90041-9962-D1AF-3A3C-12E93A41DDB7}"/>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0" name="Tekstvak 29">
            <a:extLst>
              <a:ext uri="{FF2B5EF4-FFF2-40B4-BE49-F238E27FC236}">
                <a16:creationId xmlns:a16="http://schemas.microsoft.com/office/drawing/2014/main" id="{638B39DC-E6F1-B41C-A691-7DB2C400746A}"/>
              </a:ext>
            </a:extLst>
          </p:cNvPr>
          <p:cNvSpPr txBox="1"/>
          <p:nvPr/>
        </p:nvSpPr>
        <p:spPr>
          <a:xfrm>
            <a:off x="305612" y="569652"/>
            <a:ext cx="8435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EIGHT</a:t>
            </a:r>
          </a:p>
        </p:txBody>
      </p:sp>
      <p:sp>
        <p:nvSpPr>
          <p:cNvPr id="31" name="Tekstvak 30">
            <a:extLst>
              <a:ext uri="{FF2B5EF4-FFF2-40B4-BE49-F238E27FC236}">
                <a16:creationId xmlns:a16="http://schemas.microsoft.com/office/drawing/2014/main" id="{A71AC725-2C9A-083F-CDBE-95BBF28267A5}"/>
              </a:ext>
            </a:extLst>
          </p:cNvPr>
          <p:cNvSpPr txBox="1"/>
          <p:nvPr/>
        </p:nvSpPr>
        <p:spPr>
          <a:xfrm>
            <a:off x="5051396" y="567379"/>
            <a:ext cx="2018501" cy="200055"/>
          </a:xfrm>
          <a:prstGeom prst="rect">
            <a:avLst/>
          </a:prstGeom>
          <a:noFill/>
        </p:spPr>
        <p:txBody>
          <a:bodyPr wrap="none" rtlCol="0">
            <a:spAutoFit/>
          </a:bodyPr>
          <a:lstStyle/>
          <a:p>
            <a:r>
              <a:rPr lang="en-GB" sz="700" dirty="0">
                <a:latin typeface="Myriad Pro SemiCond" panose="020B0503030403020204" pitchFamily="34" charset="0"/>
              </a:rPr>
              <a:t>APPENDIX – </a:t>
            </a:r>
            <a:r>
              <a:rPr lang="en-GB" sz="700" b="1" dirty="0">
                <a:latin typeface="Myriad Pro SemiCond" panose="020B0503030403020204" pitchFamily="34" charset="0"/>
              </a:rPr>
              <a:t>GRI TABLE PEOPLE &amp; PRODUCT</a:t>
            </a:r>
          </a:p>
        </p:txBody>
      </p:sp>
      <p:graphicFrame>
        <p:nvGraphicFramePr>
          <p:cNvPr id="3" name="Tabel 2">
            <a:extLst>
              <a:ext uri="{FF2B5EF4-FFF2-40B4-BE49-F238E27FC236}">
                <a16:creationId xmlns:a16="http://schemas.microsoft.com/office/drawing/2014/main" id="{A8CE526C-5DB5-462C-4DF9-AF9901791F88}"/>
              </a:ext>
            </a:extLst>
          </p:cNvPr>
          <p:cNvGraphicFramePr>
            <a:graphicFrameLocks noGrp="1"/>
          </p:cNvGraphicFramePr>
          <p:nvPr>
            <p:extLst>
              <p:ext uri="{D42A27DB-BD31-4B8C-83A1-F6EECF244321}">
                <p14:modId xmlns:p14="http://schemas.microsoft.com/office/powerpoint/2010/main" val="3904457147"/>
              </p:ext>
            </p:extLst>
          </p:nvPr>
        </p:nvGraphicFramePr>
        <p:xfrm>
          <a:off x="653142" y="1153237"/>
          <a:ext cx="11103580" cy="3156369"/>
        </p:xfrm>
        <a:graphic>
          <a:graphicData uri="http://schemas.openxmlformats.org/drawingml/2006/table">
            <a:tbl>
              <a:tblPr/>
              <a:tblGrid>
                <a:gridCol w="1112048">
                  <a:extLst>
                    <a:ext uri="{9D8B030D-6E8A-4147-A177-3AD203B41FA5}">
                      <a16:colId xmlns:a16="http://schemas.microsoft.com/office/drawing/2014/main" val="2407911784"/>
                    </a:ext>
                  </a:extLst>
                </a:gridCol>
                <a:gridCol w="2973787">
                  <a:extLst>
                    <a:ext uri="{9D8B030D-6E8A-4147-A177-3AD203B41FA5}">
                      <a16:colId xmlns:a16="http://schemas.microsoft.com/office/drawing/2014/main" val="1116529490"/>
                    </a:ext>
                  </a:extLst>
                </a:gridCol>
                <a:gridCol w="897426">
                  <a:extLst>
                    <a:ext uri="{9D8B030D-6E8A-4147-A177-3AD203B41FA5}">
                      <a16:colId xmlns:a16="http://schemas.microsoft.com/office/drawing/2014/main" val="82416882"/>
                    </a:ext>
                  </a:extLst>
                </a:gridCol>
                <a:gridCol w="1005695">
                  <a:extLst>
                    <a:ext uri="{9D8B030D-6E8A-4147-A177-3AD203B41FA5}">
                      <a16:colId xmlns:a16="http://schemas.microsoft.com/office/drawing/2014/main" val="2133017299"/>
                    </a:ext>
                  </a:extLst>
                </a:gridCol>
                <a:gridCol w="4322751">
                  <a:extLst>
                    <a:ext uri="{9D8B030D-6E8A-4147-A177-3AD203B41FA5}">
                      <a16:colId xmlns:a16="http://schemas.microsoft.com/office/drawing/2014/main" val="3708371577"/>
                    </a:ext>
                  </a:extLst>
                </a:gridCol>
                <a:gridCol w="791873">
                  <a:extLst>
                    <a:ext uri="{9D8B030D-6E8A-4147-A177-3AD203B41FA5}">
                      <a16:colId xmlns:a16="http://schemas.microsoft.com/office/drawing/2014/main" val="3888090759"/>
                    </a:ext>
                  </a:extLst>
                </a:gridCol>
              </a:tblGrid>
              <a:tr h="322475">
                <a:tc gridSpan="4">
                  <a:txBody>
                    <a:bodyPr/>
                    <a:lstStyle/>
                    <a:p>
                      <a:pPr algn="l" fontAlgn="b"/>
                      <a:r>
                        <a:rPr lang="en-GB" sz="1400" b="1" i="0" u="none" strike="noStrike" noProof="0" dirty="0">
                          <a:solidFill>
                            <a:schemeClr val="bg1"/>
                          </a:solidFill>
                          <a:effectLst/>
                          <a:latin typeface="Prometo" panose="020B0604030203060203" pitchFamily="34" charset="77"/>
                          <a:ea typeface="Helvetica Neue Light" panose="02000403000000020004" pitchFamily="2" charset="0"/>
                        </a:rPr>
                        <a:t>PEOPLE</a:t>
                      </a:r>
                    </a:p>
                  </a:txBody>
                  <a:tcPr marL="36000" marR="36000" marT="36000" marB="36000">
                    <a:lnL>
                      <a:noFill/>
                    </a:lnL>
                    <a:lnR>
                      <a:noFill/>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endParaRPr lang="en-GB"/>
                    </a:p>
                  </a:txBody>
                  <a:tcPr>
                    <a:lnL w="12700" cmpd="sng">
                      <a:noFill/>
                      <a:prstDash val="solid"/>
                    </a:lnL>
                  </a:tcPr>
                </a:tc>
                <a:tc hMerge="1">
                  <a:txBody>
                    <a:bodyPr/>
                    <a:lstStyle/>
                    <a:p>
                      <a:endParaRPr lang="en-GB"/>
                    </a:p>
                  </a:txBody>
                  <a:tcPr/>
                </a:tc>
                <a:tc hMerge="1">
                  <a:txBody>
                    <a:bodyPr/>
                    <a:lstStyle/>
                    <a:p>
                      <a:pPr algn="ctr" fontAlgn="ctr"/>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gridSpan="2">
                  <a:txBody>
                    <a:bodyPr/>
                    <a:lstStyle/>
                    <a:p>
                      <a:pPr algn="l" fontAlgn="b"/>
                      <a:endParaRPr lang="en-GB" sz="1400" b="1" i="0" u="none" strike="noStrike" noProof="0">
                        <a:solidFill>
                          <a:schemeClr val="bg1"/>
                        </a:solidFill>
                        <a:effectLst/>
                        <a:latin typeface="Prometo" panose="020B0604030203060203" pitchFamily="34" charset="77"/>
                        <a:ea typeface="Helvetica Neue Light" panose="02000403000000020004" pitchFamily="2" charset="0"/>
                      </a:endParaRPr>
                    </a:p>
                  </a:txBody>
                  <a:tcPr marL="36000" marR="36000" marT="36000" marB="36000">
                    <a:lnL>
                      <a:noFill/>
                    </a:lnL>
                    <a:lnR>
                      <a:noFill/>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pPr algn="ctr" fontAlgn="ctr"/>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extLst>
                  <a:ext uri="{0D108BD9-81ED-4DB2-BD59-A6C34878D82A}">
                    <a16:rowId xmlns:a16="http://schemas.microsoft.com/office/drawing/2014/main" val="374133560"/>
                  </a:ext>
                </a:extLst>
              </a:tr>
              <a:tr h="195267">
                <a:tc gridSpan="6">
                  <a:txBody>
                    <a:bodyPr/>
                    <a:lstStyle/>
                    <a:p>
                      <a:pPr algn="l" fontAlgn="b"/>
                      <a:r>
                        <a:rPr lang="en-GB" sz="1000" b="1" i="0" u="none" strike="noStrike" noProof="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We are committed to the health &amp; safety of our associates and a fair relationships with our partners and ensuring a positive social impact on the community</a:t>
                      </a:r>
                    </a:p>
                  </a:txBody>
                  <a:tcPr marL="3516" marR="3516" marT="3516" marB="16877">
                    <a:lnL>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lnL w="12700" cmpd="sng">
                      <a:noFill/>
                      <a:prstDash val="solid"/>
                    </a:lnL>
                  </a:tcPr>
                </a:tc>
                <a:tc hMerge="1">
                  <a:txBody>
                    <a:bodyPr/>
                    <a:lstStyle/>
                    <a:p>
                      <a:endParaRPr lang="en-GB"/>
                    </a:p>
                  </a:txBody>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b"/>
                      <a:endParaRPr lang="nl-NL" sz="10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34677237"/>
                  </a:ext>
                </a:extLst>
              </a:tr>
              <a:tr h="143600">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prstDash val="soli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8538267"/>
                  </a:ext>
                </a:extLst>
              </a:tr>
              <a:tr h="195267">
                <a:tc>
                  <a:txBody>
                    <a:bodyPr/>
                    <a:lstStyle/>
                    <a:p>
                      <a:pPr marL="0" marR="0" lvl="0" indent="0" algn="l" defTabSz="945032" rtl="0" eaLnBrk="1" fontAlgn="ctr" latinLnBrk="0" hangingPunct="1">
                        <a:lnSpc>
                          <a:spcPct val="100000"/>
                        </a:lnSpc>
                        <a:spcBef>
                          <a:spcPts val="0"/>
                        </a:spcBef>
                        <a:spcAft>
                          <a:spcPts val="0"/>
                        </a:spcAft>
                        <a:buClrTx/>
                        <a:buSzTx/>
                        <a:buFontTx/>
                        <a:buNone/>
                        <a:tabLst/>
                        <a:defRPr/>
                      </a:pP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MATERIAL TOPIC</a:t>
                      </a:r>
                    </a:p>
                  </a:txBody>
                  <a:tcPr marL="3516" marR="3516" marT="3516" marB="16877">
                    <a:lnL>
                      <a:noFill/>
                    </a:lnL>
                    <a:lnR w="3175" cap="flat" cmpd="sng" algn="ctr">
                      <a:solidFill>
                        <a:schemeClr val="accent4"/>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SUBSTANTIATION</a:t>
                      </a:r>
                    </a:p>
                  </a:txBody>
                  <a:tcPr marL="3516" marR="3516" marT="3516" marB="16877">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DISCLOSURE</a:t>
                      </a:r>
                    </a:p>
                  </a:txBody>
                  <a:tcPr marL="3516" marR="3516" marT="3516" marB="16877">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INDICATORS </a:t>
                      </a:r>
                    </a:p>
                  </a:txBody>
                  <a:tcPr marL="3516" marR="3516" marT="3516" marB="16877">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UNIT</a:t>
                      </a:r>
                    </a:p>
                  </a:txBody>
                  <a:tcPr marL="3516" marR="3516" marT="3516" marB="16877">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36199130"/>
                  </a:ext>
                </a:extLst>
              </a:tr>
              <a:tr h="379725">
                <a:tc>
                  <a:txBody>
                    <a:bodyPr/>
                    <a:lstStyle/>
                    <a:p>
                      <a:pPr algn="l" fontAlgn="b"/>
                      <a:r>
                        <a:rPr lang="en-GB" sz="900" b="1" i="0" u="none" strike="noStrike" noProof="0">
                          <a:solidFill>
                            <a:srgbClr val="000000"/>
                          </a:solidFill>
                          <a:effectLst/>
                          <a:latin typeface="Prometo" panose="020B0604030203060203" pitchFamily="34" charset="77"/>
                          <a:ea typeface="HELVETICA NEUE LIGHT" panose="02000403000000020004" pitchFamily="2" charset="0"/>
                        </a:rPr>
                        <a:t>ETHICS IN THE SUPPLY CHAIN</a:t>
                      </a:r>
                    </a:p>
                  </a:txBody>
                  <a:tcPr marL="5383" marR="5383" marT="5383" marB="25838">
                    <a:lnL>
                      <a:noFill/>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noFill/>
                  </a:tcPr>
                </a:tc>
                <a:tc>
                  <a:txBody>
                    <a:bodyPr/>
                    <a:lstStyle/>
                    <a:p>
                      <a:pPr algn="l" fontAlgn="b"/>
                      <a:r>
                        <a:rPr lang="en-GB" sz="700" b="0" i="1" u="none" strike="noStrike" noProof="0">
                          <a:solidFill>
                            <a:srgbClr val="000000"/>
                          </a:solidFill>
                          <a:effectLst/>
                          <a:latin typeface="Helvetica Neue Light" panose="02000403000000020004" pitchFamily="2" charset="0"/>
                          <a:ea typeface="Helvetica Neue Light" panose="02000403000000020004" pitchFamily="2" charset="0"/>
                        </a:rPr>
                        <a:t>Uphold ethical standards across Selecta's  supply chain. </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414-1</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New suppliers that were screened using ESG criteria</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 </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385361815"/>
                  </a:ext>
                </a:extLst>
              </a:tr>
              <a:tr h="276392">
                <a:tc rowSpan="3">
                  <a:txBody>
                    <a:bodyPr/>
                    <a:lstStyle/>
                    <a:p>
                      <a:pPr algn="l" fontAlgn="b"/>
                      <a:r>
                        <a:rPr lang="en-GB" sz="900" b="1" i="0" u="none" strike="noStrike" noProof="0">
                          <a:solidFill>
                            <a:srgbClr val="000000"/>
                          </a:solidFill>
                          <a:effectLst/>
                          <a:latin typeface="Prometo" panose="020B0604030203060203" pitchFamily="34" charset="77"/>
                          <a:ea typeface="HELVETICA NEUE LIGHT" panose="02000403000000020004" pitchFamily="2" charset="0"/>
                        </a:rPr>
                        <a:t>BUSINESS ETHICS</a:t>
                      </a:r>
                    </a:p>
                  </a:txBody>
                  <a:tcPr marL="5383" marR="5383" marT="5383" marB="25838">
                    <a:lnL>
                      <a:noFill/>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noFill/>
                  </a:tcPr>
                </a:tc>
                <a:tc>
                  <a:txBody>
                    <a:bodyPr/>
                    <a:lstStyle/>
                    <a:p>
                      <a:pPr algn="l" fontAlgn="b"/>
                      <a:r>
                        <a:rPr lang="en-GB" sz="700" b="0" i="1" u="none" strike="noStrike" noProof="0">
                          <a:solidFill>
                            <a:srgbClr val="000000"/>
                          </a:solidFill>
                          <a:effectLst/>
                          <a:latin typeface="Helvetica Neue Light" panose="02000403000000020004" pitchFamily="2" charset="0"/>
                          <a:ea typeface="Helvetica Neue Light" panose="02000403000000020004" pitchFamily="2" charset="0"/>
                        </a:rPr>
                        <a:t>Ensure that Selecta's ethics standards are maintained in all our business partnerships.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205-2 </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Total number and percentage of associates that have received training on anticorruption, broken down by employee category and region.</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6013992"/>
                  </a:ext>
                </a:extLst>
              </a:tr>
              <a:tr h="276392">
                <a:tc vMerge="1">
                  <a:txBody>
                    <a:bodyPr/>
                    <a:lstStyle/>
                    <a:p>
                      <a:pPr algn="l" fontAlgn="b"/>
                      <a:endParaRPr lang="nl-NL" sz="1000" b="1" i="0" u="none" strike="noStrike" dirty="0">
                        <a:solidFill>
                          <a:srgbClr val="000000"/>
                        </a:solidFill>
                        <a:effectLst/>
                        <a:latin typeface="Prometo" panose="020B0604030203060203" pitchFamily="34" charset="77"/>
                        <a:ea typeface="HELVETICA NEUE LIGHT" panose="02000403000000020004" pitchFamily="2" charset="0"/>
                      </a:endParaRPr>
                    </a:p>
                  </a:txBody>
                  <a:tcPr marL="5383" marR="5383" marT="5383" marB="25838" anchor="b">
                    <a:lnL>
                      <a:noFill/>
                    </a:lnL>
                    <a:lnR>
                      <a:noFill/>
                    </a:lnR>
                    <a:lnT w="3175" cap="flat" cmpd="sng" algn="ctr">
                      <a:noFill/>
                      <a:prstDash val="solid"/>
                      <a:round/>
                      <a:headEnd type="none" w="med" len="med"/>
                      <a:tailEnd type="none" w="med" len="med"/>
                    </a:lnT>
                    <a:lnB>
                      <a:noFill/>
                    </a:lnB>
                    <a:noFill/>
                  </a:tcPr>
                </a:tc>
                <a:tc>
                  <a:txBody>
                    <a:bodyPr/>
                    <a:lstStyle/>
                    <a:p>
                      <a:pPr algn="l" fontAlgn="b"/>
                      <a:r>
                        <a:rPr lang="en-GB" sz="700" b="0" i="1" u="none" strike="noStrike" noProof="0">
                          <a:solidFill>
                            <a:srgbClr val="000000"/>
                          </a:solidFill>
                          <a:effectLst/>
                          <a:latin typeface="Helvetica Neue Light" panose="02000403000000020004" pitchFamily="2" charset="0"/>
                          <a:ea typeface="Helvetica Neue Light" panose="02000403000000020004" pitchFamily="2" charset="0"/>
                        </a:rPr>
                        <a:t>Ensure that Selecta's ethics standards are maintained in all our business partnerships.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205-3</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Total number and nature of confirmed incidents of corruption.</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Units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032102299"/>
                  </a:ext>
                </a:extLst>
              </a:tr>
              <a:tr h="276392">
                <a:tc vMerge="1">
                  <a:txBody>
                    <a:bodyPr/>
                    <a:lstStyle/>
                    <a:p>
                      <a:pPr algn="l" fontAlgn="b"/>
                      <a:endParaRPr lang="nl-NL" sz="1000" b="1" i="0" u="none" strike="noStrike" dirty="0">
                        <a:solidFill>
                          <a:srgbClr val="000000"/>
                        </a:solidFill>
                        <a:effectLst/>
                        <a:latin typeface="Prometo" panose="020B0604030203060203" pitchFamily="34" charset="77"/>
                        <a:ea typeface="HELVETICA NEUE LIGHT" panose="02000403000000020004" pitchFamily="2" charset="0"/>
                      </a:endParaRPr>
                    </a:p>
                  </a:txBody>
                  <a:tcPr marL="5383" marR="5383" marT="5383" marB="25838" anchor="b">
                    <a:lnL>
                      <a:noFill/>
                    </a:lnL>
                    <a:lnR>
                      <a:noFill/>
                    </a:lnR>
                    <a:lnT w="3175" cap="flat" cmpd="sng" algn="ctr">
                      <a:noFill/>
                      <a:prstDash val="solid"/>
                      <a:round/>
                      <a:headEnd type="none" w="med" len="med"/>
                      <a:tailEnd type="none" w="med" len="med"/>
                    </a:lnT>
                    <a:lnB>
                      <a:noFill/>
                    </a:lnB>
                    <a:noFill/>
                  </a:tcPr>
                </a:tc>
                <a:tc>
                  <a:txBody>
                    <a:bodyPr/>
                    <a:lstStyle/>
                    <a:p>
                      <a:pPr algn="l" fontAlgn="b"/>
                      <a:r>
                        <a:rPr lang="en-GB" sz="700" b="0" i="1" u="none" strike="noStrike" noProof="0">
                          <a:solidFill>
                            <a:srgbClr val="000000"/>
                          </a:solidFill>
                          <a:effectLst/>
                          <a:latin typeface="Helvetica Neue Light" panose="02000403000000020004" pitchFamily="2" charset="0"/>
                          <a:ea typeface="Helvetica Neue Light" panose="02000403000000020004" pitchFamily="2" charset="0"/>
                        </a:rPr>
                        <a:t>Ensure that Selecta's ethics standards are maintained in all our business partnerships.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206-1 </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Number of legal actions pending or completed during the reporting period regarding anti-competitive behavior and violations of anti-trust and monopoly legislation in which the organization has been identified as a participant.</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Units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4260307"/>
                  </a:ext>
                </a:extLst>
              </a:tr>
              <a:tr h="155837">
                <a:tc rowSpan="7">
                  <a:txBody>
                    <a:bodyPr/>
                    <a:lstStyle/>
                    <a:p>
                      <a:pPr algn="l" fontAlgn="b"/>
                      <a:r>
                        <a:rPr lang="en-GB" sz="900" b="1" i="0" u="none" strike="noStrike" noProof="0">
                          <a:solidFill>
                            <a:srgbClr val="000000"/>
                          </a:solidFill>
                          <a:effectLst/>
                          <a:latin typeface="Prometo" panose="020B0604030203060203" pitchFamily="34" charset="77"/>
                          <a:ea typeface="HELVETICA NEUE LIGHT" panose="02000403000000020004" pitchFamily="2" charset="0"/>
                        </a:rPr>
                        <a:t>DIVERSITY &amp; INCLUSION</a:t>
                      </a:r>
                    </a:p>
                  </a:txBody>
                  <a:tcPr marL="5383" marR="5383" marT="5383" marB="25838">
                    <a:lnL>
                      <a:noFill/>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a:noFill/>
                    </a:lnB>
                    <a:noFill/>
                  </a:tcPr>
                </a:tc>
                <a:tc>
                  <a:txBody>
                    <a:bodyPr/>
                    <a:lstStyle/>
                    <a:p>
                      <a:pPr algn="l" fontAlgn="b"/>
                      <a:r>
                        <a:rPr lang="en-GB" sz="700" b="0" i="1" u="none" strike="noStrike" noProof="0">
                          <a:solidFill>
                            <a:srgbClr val="000000"/>
                          </a:solidFill>
                          <a:effectLst/>
                          <a:latin typeface="Helvetica Neue Light" panose="02000403000000020004" pitchFamily="2" charset="0"/>
                          <a:ea typeface="Helvetica Neue Light" panose="02000403000000020004" pitchFamily="2" charset="0"/>
                        </a:rPr>
                        <a:t>Cultivating a safe, inclusive, and equitable workplace</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405-1</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Diversity of governance bodies and associates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 TBD by HR</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037326254"/>
                  </a:ext>
                </a:extLst>
              </a:tr>
              <a:tr h="155837">
                <a:tc vMerge="1">
                  <a:txBody>
                    <a:bodyPr/>
                    <a:lstStyle/>
                    <a:p>
                      <a:pPr algn="l" fontAlgn="b"/>
                      <a:endParaRPr lang="nl-NL" sz="1000" b="1" i="0" u="none" strike="noStrike" dirty="0">
                        <a:solidFill>
                          <a:srgbClr val="000000"/>
                        </a:solidFill>
                        <a:effectLst/>
                        <a:latin typeface="Prometo" panose="020B0604030203060203" pitchFamily="34" charset="77"/>
                        <a:ea typeface="HELVETICA NEUE LIGHT" panose="02000403000000020004" pitchFamily="2" charset="0"/>
                      </a:endParaRPr>
                    </a:p>
                  </a:txBody>
                  <a:tcPr marL="5383" marR="5383" marT="5383" marB="25838" anchor="b">
                    <a:lnL>
                      <a:noFill/>
                    </a:lnL>
                    <a:lnR>
                      <a:noFill/>
                    </a:lnR>
                    <a:lnT w="3175" cap="flat" cmpd="sng" algn="ctr">
                      <a:noFill/>
                      <a:prstDash val="solid"/>
                      <a:round/>
                      <a:headEnd type="none" w="med" len="med"/>
                      <a:tailEnd type="none" w="med" len="med"/>
                    </a:lnT>
                    <a:lnB>
                      <a:noFill/>
                    </a:lnB>
                    <a:noFill/>
                  </a:tcPr>
                </a:tc>
                <a:tc>
                  <a:txBody>
                    <a:bodyPr/>
                    <a:lstStyle/>
                    <a:p>
                      <a:pPr algn="l" fontAlgn="b"/>
                      <a:r>
                        <a:rPr lang="en-GB" sz="700" b="0" i="1" u="none" strike="noStrike" noProof="0">
                          <a:solidFill>
                            <a:srgbClr val="000000"/>
                          </a:solidFill>
                          <a:effectLst/>
                          <a:latin typeface="Helvetica Neue Light" panose="02000403000000020004" pitchFamily="2" charset="0"/>
                          <a:ea typeface="Helvetica Neue Light" panose="02000403000000020004" pitchFamily="2" charset="0"/>
                        </a:rPr>
                        <a:t>Cultivating a safe, inclusive, and equitable workplace</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405-2</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Ratio of basic salary and remuneration of women to men</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 TBD by HR</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9979856"/>
                  </a:ext>
                </a:extLst>
              </a:tr>
              <a:tr h="155837">
                <a:tc vMerge="1">
                  <a:txBody>
                    <a:bodyPr/>
                    <a:lstStyle/>
                    <a:p>
                      <a:pPr algn="l" fontAlgn="b"/>
                      <a:endParaRPr lang="nl-NL" sz="1000" b="1" i="0" u="none" strike="noStrike" dirty="0">
                        <a:solidFill>
                          <a:srgbClr val="000000"/>
                        </a:solidFill>
                        <a:effectLst/>
                        <a:latin typeface="Prometo" panose="020B0604030203060203" pitchFamily="34" charset="77"/>
                        <a:ea typeface="HELVETICA NEUE LIGHT" panose="02000403000000020004" pitchFamily="2" charset="0"/>
                      </a:endParaRPr>
                    </a:p>
                  </a:txBody>
                  <a:tcPr marL="5383" marR="5383" marT="5383" marB="25838" anchor="b">
                    <a:lnL>
                      <a:noFill/>
                    </a:lnL>
                    <a:lnR>
                      <a:noFill/>
                    </a:lnR>
                    <a:lnT w="3175" cap="flat" cmpd="sng" algn="ctr">
                      <a:noFill/>
                      <a:prstDash val="solid"/>
                      <a:round/>
                      <a:headEnd type="none" w="med" len="med"/>
                      <a:tailEnd type="none" w="med" len="med"/>
                    </a:lnT>
                    <a:lnB>
                      <a:noFill/>
                    </a:lnB>
                    <a:noFill/>
                  </a:tcPr>
                </a:tc>
                <a:tc>
                  <a:txBody>
                    <a:bodyPr/>
                    <a:lstStyle/>
                    <a:p>
                      <a:pPr algn="l" fontAlgn="b"/>
                      <a:r>
                        <a:rPr lang="en-GB" sz="700" b="0" i="1" u="none" strike="noStrike" noProof="0">
                          <a:solidFill>
                            <a:srgbClr val="000000"/>
                          </a:solidFill>
                          <a:effectLst/>
                          <a:latin typeface="Helvetica Neue Light" panose="02000403000000020004" pitchFamily="2" charset="0"/>
                          <a:ea typeface="Helvetica Neue Light" panose="02000403000000020004" pitchFamily="2" charset="0"/>
                        </a:rPr>
                        <a:t>Cultivating a safe, inclusive, and equitable workplace</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406-1</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Incidents of discrimination and corrective actions taken</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 TBD by HR</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46587139"/>
                  </a:ext>
                </a:extLst>
              </a:tr>
              <a:tr h="155837">
                <a:tc vMerge="1">
                  <a:txBody>
                    <a:bodyPr/>
                    <a:lstStyle/>
                    <a:p>
                      <a:pPr algn="l" fontAlgn="b"/>
                      <a:endParaRPr lang="nl-NL" sz="1000" b="1" i="0" u="none" strike="noStrike" dirty="0">
                        <a:solidFill>
                          <a:srgbClr val="000000"/>
                        </a:solidFill>
                        <a:effectLst/>
                        <a:latin typeface="Prometo" panose="020B0604030203060203" pitchFamily="34" charset="77"/>
                        <a:ea typeface="HELVETICA NEUE LIGHT" panose="02000403000000020004" pitchFamily="2" charset="0"/>
                      </a:endParaRPr>
                    </a:p>
                  </a:txBody>
                  <a:tcPr marL="5383" marR="5383" marT="5383" marB="25838" anchor="b">
                    <a:lnL>
                      <a:noFill/>
                    </a:lnL>
                    <a:lnR>
                      <a:noFill/>
                    </a:lnR>
                    <a:lnT w="3175" cap="flat" cmpd="sng" algn="ctr">
                      <a:noFill/>
                      <a:prstDash val="solid"/>
                      <a:round/>
                      <a:headEnd type="none" w="med" len="med"/>
                      <a:tailEnd type="none" w="med" len="med"/>
                    </a:lnT>
                    <a:lnB>
                      <a:noFill/>
                    </a:lnB>
                    <a:noFill/>
                  </a:tcPr>
                </a:tc>
                <a:tc>
                  <a:txBody>
                    <a:bodyPr/>
                    <a:lstStyle/>
                    <a:p>
                      <a:pPr algn="l" fontAlgn="b"/>
                      <a:r>
                        <a:rPr lang="en-GB" sz="700" b="0" i="1" u="none" strike="noStrike" noProof="0" dirty="0">
                          <a:solidFill>
                            <a:srgbClr val="000000"/>
                          </a:solidFill>
                          <a:effectLst/>
                          <a:latin typeface="Helvetica Neue Light" panose="02000403000000020004" pitchFamily="2" charset="0"/>
                          <a:ea typeface="Helvetica Neue Light" panose="02000403000000020004" pitchFamily="2" charset="0"/>
                        </a:rPr>
                        <a:t>Ensure the health and safety of our associates </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403-9</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The number and rate of fatalities as a result of work-related injury</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Units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14484674"/>
                  </a:ext>
                </a:extLst>
              </a:tr>
              <a:tr h="155837">
                <a:tc vMerge="1">
                  <a:txBody>
                    <a:bodyPr/>
                    <a:lstStyle/>
                    <a:p>
                      <a:pPr algn="l" fontAlgn="b"/>
                      <a:endParaRPr lang="nl-NL" sz="1000" b="1" i="0" u="none" strike="noStrike" dirty="0">
                        <a:solidFill>
                          <a:srgbClr val="000000"/>
                        </a:solidFill>
                        <a:effectLst/>
                        <a:latin typeface="Prometo" panose="020B0604030203060203" pitchFamily="34" charset="77"/>
                        <a:ea typeface="HELVETICA NEUE LIGHT" panose="02000403000000020004" pitchFamily="2" charset="0"/>
                      </a:endParaRPr>
                    </a:p>
                  </a:txBody>
                  <a:tcPr marL="5383" marR="5383" marT="5383" marB="25838" anchor="b">
                    <a:lnL>
                      <a:noFill/>
                    </a:lnL>
                    <a:lnR>
                      <a:noFill/>
                    </a:lnR>
                    <a:lnT w="3175" cap="flat" cmpd="sng" algn="ctr">
                      <a:noFill/>
                      <a:prstDash val="solid"/>
                      <a:round/>
                      <a:headEnd type="none" w="med" len="med"/>
                      <a:tailEnd type="none" w="med" len="med"/>
                    </a:lnT>
                    <a:lnB>
                      <a:noFill/>
                    </a:lnB>
                    <a:noFill/>
                  </a:tcPr>
                </a:tc>
                <a:tc>
                  <a:txBody>
                    <a:bodyPr/>
                    <a:lstStyle/>
                    <a:p>
                      <a:pPr algn="l" fontAlgn="b"/>
                      <a:r>
                        <a:rPr lang="en-GB" sz="700" b="0" i="1" u="none" strike="noStrike" noProof="0" dirty="0">
                          <a:solidFill>
                            <a:srgbClr val="000000"/>
                          </a:solidFill>
                          <a:effectLst/>
                          <a:latin typeface="Helvetica Neue Light" panose="02000403000000020004" pitchFamily="2" charset="0"/>
                          <a:ea typeface="Helvetica Neue Light" panose="02000403000000020004" pitchFamily="2" charset="0"/>
                        </a:rPr>
                        <a:t>Ensure the health and safety of our associates </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403-9</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The number and rate of high-consequence work-related injuries (excluding fatalities)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Units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263831695"/>
                  </a:ext>
                </a:extLst>
              </a:tr>
              <a:tr h="155837">
                <a:tc vMerge="1">
                  <a:txBody>
                    <a:bodyPr/>
                    <a:lstStyle/>
                    <a:p>
                      <a:pPr algn="l" fontAlgn="b"/>
                      <a:endParaRPr lang="nl-NL" sz="1000" b="1" i="0" u="none" strike="noStrike" dirty="0">
                        <a:solidFill>
                          <a:srgbClr val="000000"/>
                        </a:solidFill>
                        <a:effectLst/>
                        <a:latin typeface="Prometo" panose="020B0604030203060203" pitchFamily="34" charset="77"/>
                        <a:ea typeface="HELVETICA NEUE LIGHT" panose="02000403000000020004" pitchFamily="2" charset="0"/>
                      </a:endParaRPr>
                    </a:p>
                  </a:txBody>
                  <a:tcPr marL="5383" marR="5383" marT="5383" marB="25838" anchor="b">
                    <a:lnL>
                      <a:noFill/>
                    </a:lnL>
                    <a:lnR>
                      <a:noFill/>
                    </a:lnR>
                    <a:lnT w="3175" cap="flat" cmpd="sng" algn="ctr">
                      <a:noFill/>
                      <a:prstDash val="solid"/>
                      <a:round/>
                      <a:headEnd type="none" w="med" len="med"/>
                      <a:tailEnd type="none" w="med" len="med"/>
                    </a:lnT>
                    <a:lnB>
                      <a:noFill/>
                    </a:lnB>
                    <a:noFill/>
                  </a:tcPr>
                </a:tc>
                <a:tc>
                  <a:txBody>
                    <a:bodyPr/>
                    <a:lstStyle/>
                    <a:p>
                      <a:pPr algn="l" fontAlgn="b"/>
                      <a:r>
                        <a:rPr lang="en-GB" sz="700" b="0" i="1" u="none" strike="noStrike" noProof="0" dirty="0">
                          <a:solidFill>
                            <a:srgbClr val="000000"/>
                          </a:solidFill>
                          <a:effectLst/>
                          <a:latin typeface="Helvetica Neue Light" panose="02000403000000020004" pitchFamily="2" charset="0"/>
                          <a:ea typeface="Helvetica Neue Light" panose="02000403000000020004" pitchFamily="2" charset="0"/>
                        </a:rPr>
                        <a:t>Ensure the health and safety of our associates </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403-9</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The number of hours worked</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Units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744283"/>
                  </a:ext>
                </a:extLst>
              </a:tr>
              <a:tr h="155837">
                <a:tc vMerge="1">
                  <a:txBody>
                    <a:bodyPr/>
                    <a:lstStyle/>
                    <a:p>
                      <a:pPr algn="l" fontAlgn="b"/>
                      <a:endParaRPr lang="nl-NL" sz="1000" b="1" i="0" u="none" strike="noStrike" dirty="0">
                        <a:solidFill>
                          <a:srgbClr val="000000"/>
                        </a:solidFill>
                        <a:effectLst/>
                        <a:latin typeface="Prometo" panose="020B0604030203060203" pitchFamily="34" charset="77"/>
                        <a:ea typeface="HELVETICA NEUE LIGHT" panose="02000403000000020004" pitchFamily="2" charset="0"/>
                      </a:endParaRPr>
                    </a:p>
                  </a:txBody>
                  <a:tcPr marL="5383" marR="5383" marT="5383" marB="25838" anchor="b">
                    <a:lnL>
                      <a:noFill/>
                    </a:lnL>
                    <a:lnR>
                      <a:noFill/>
                    </a:lnR>
                    <a:lnT w="3175" cap="flat" cmpd="sng" algn="ctr">
                      <a:noFill/>
                      <a:prstDash val="solid"/>
                      <a:round/>
                      <a:headEnd type="none" w="med" len="med"/>
                      <a:tailEnd type="none" w="med" len="med"/>
                    </a:lnT>
                    <a:lnB>
                      <a:noFill/>
                    </a:lnB>
                    <a:noFill/>
                  </a:tcPr>
                </a:tc>
                <a:tc>
                  <a:txBody>
                    <a:bodyPr/>
                    <a:lstStyle/>
                    <a:p>
                      <a:pPr algn="l" fontAlgn="b"/>
                      <a:r>
                        <a:rPr lang="en-GB" sz="700" b="0" i="1" u="none" strike="noStrike" noProof="0" dirty="0">
                          <a:solidFill>
                            <a:srgbClr val="000000"/>
                          </a:solidFill>
                          <a:effectLst/>
                          <a:latin typeface="Helvetica Neue Light" panose="02000403000000020004" pitchFamily="2" charset="0"/>
                          <a:ea typeface="Helvetica Neue Light" panose="02000403000000020004" pitchFamily="2" charset="0"/>
                        </a:rPr>
                        <a:t>Ensure the health and safety of our associates </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403-10</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The number and rate of recordable work-related injuries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Units</a:t>
                      </a:r>
                    </a:p>
                  </a:txBody>
                  <a:tcPr marL="5383" marR="5383" marT="5383" marB="25838">
                    <a:lnL w="3175" cap="flat" cmpd="sng" algn="ctr">
                      <a:solidFill>
                        <a:schemeClr val="accent4"/>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949244913"/>
                  </a:ext>
                </a:extLst>
              </a:tr>
            </a:tbl>
          </a:graphicData>
        </a:graphic>
      </p:graphicFrame>
      <p:graphicFrame>
        <p:nvGraphicFramePr>
          <p:cNvPr id="4" name="Tabel 3">
            <a:extLst>
              <a:ext uri="{FF2B5EF4-FFF2-40B4-BE49-F238E27FC236}">
                <a16:creationId xmlns:a16="http://schemas.microsoft.com/office/drawing/2014/main" id="{6253A681-0ECC-D900-D287-439F6B60F49F}"/>
              </a:ext>
            </a:extLst>
          </p:cNvPr>
          <p:cNvGraphicFramePr>
            <a:graphicFrameLocks noGrp="1"/>
          </p:cNvGraphicFramePr>
          <p:nvPr>
            <p:extLst>
              <p:ext uri="{D42A27DB-BD31-4B8C-83A1-F6EECF244321}">
                <p14:modId xmlns:p14="http://schemas.microsoft.com/office/powerpoint/2010/main" val="3744847489"/>
              </p:ext>
            </p:extLst>
          </p:nvPr>
        </p:nvGraphicFramePr>
        <p:xfrm>
          <a:off x="653142" y="4679820"/>
          <a:ext cx="11103580" cy="1259662"/>
        </p:xfrm>
        <a:graphic>
          <a:graphicData uri="http://schemas.openxmlformats.org/drawingml/2006/table">
            <a:tbl>
              <a:tblPr/>
              <a:tblGrid>
                <a:gridCol w="1112048">
                  <a:extLst>
                    <a:ext uri="{9D8B030D-6E8A-4147-A177-3AD203B41FA5}">
                      <a16:colId xmlns:a16="http://schemas.microsoft.com/office/drawing/2014/main" val="2407911784"/>
                    </a:ext>
                  </a:extLst>
                </a:gridCol>
                <a:gridCol w="2973787">
                  <a:extLst>
                    <a:ext uri="{9D8B030D-6E8A-4147-A177-3AD203B41FA5}">
                      <a16:colId xmlns:a16="http://schemas.microsoft.com/office/drawing/2014/main" val="1116529490"/>
                    </a:ext>
                  </a:extLst>
                </a:gridCol>
                <a:gridCol w="897426">
                  <a:extLst>
                    <a:ext uri="{9D8B030D-6E8A-4147-A177-3AD203B41FA5}">
                      <a16:colId xmlns:a16="http://schemas.microsoft.com/office/drawing/2014/main" val="82416882"/>
                    </a:ext>
                  </a:extLst>
                </a:gridCol>
                <a:gridCol w="1005695">
                  <a:extLst>
                    <a:ext uri="{9D8B030D-6E8A-4147-A177-3AD203B41FA5}">
                      <a16:colId xmlns:a16="http://schemas.microsoft.com/office/drawing/2014/main" val="2133017299"/>
                    </a:ext>
                  </a:extLst>
                </a:gridCol>
                <a:gridCol w="4322751">
                  <a:extLst>
                    <a:ext uri="{9D8B030D-6E8A-4147-A177-3AD203B41FA5}">
                      <a16:colId xmlns:a16="http://schemas.microsoft.com/office/drawing/2014/main" val="3708371577"/>
                    </a:ext>
                  </a:extLst>
                </a:gridCol>
                <a:gridCol w="791873">
                  <a:extLst>
                    <a:ext uri="{9D8B030D-6E8A-4147-A177-3AD203B41FA5}">
                      <a16:colId xmlns:a16="http://schemas.microsoft.com/office/drawing/2014/main" val="3888090759"/>
                    </a:ext>
                  </a:extLst>
                </a:gridCol>
              </a:tblGrid>
              <a:tr h="322475">
                <a:tc gridSpan="4">
                  <a:txBody>
                    <a:bodyPr/>
                    <a:lstStyle/>
                    <a:p>
                      <a:pPr algn="l" fontAlgn="b"/>
                      <a:r>
                        <a:rPr lang="en-GB" sz="1400" b="1" i="0" u="none" strike="noStrike" noProof="0">
                          <a:solidFill>
                            <a:schemeClr val="bg1"/>
                          </a:solidFill>
                          <a:effectLst/>
                          <a:latin typeface="Prometo" panose="020B0604030203060203" pitchFamily="34" charset="77"/>
                          <a:ea typeface="Helvetica Neue Light" panose="02000403000000020004" pitchFamily="2" charset="0"/>
                        </a:rPr>
                        <a:t>PRODUCT</a:t>
                      </a:r>
                    </a:p>
                  </a:txBody>
                  <a:tcPr marL="36000" marR="36000" marT="36000" marB="36000">
                    <a:lnL>
                      <a:noFill/>
                    </a:lnL>
                    <a:lnR>
                      <a:noFill/>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mpd="sng">
                      <a:noFill/>
                      <a:prstDash val="solid"/>
                    </a:lnL>
                  </a:tcPr>
                </a:tc>
                <a:tc hMerge="1">
                  <a:txBody>
                    <a:bodyPr/>
                    <a:lstStyle/>
                    <a:p>
                      <a:endParaRPr lang="en-GB"/>
                    </a:p>
                  </a:txBody>
                  <a:tcPr/>
                </a:tc>
                <a:tc hMerge="1">
                  <a:txBody>
                    <a:bodyPr/>
                    <a:lstStyle/>
                    <a:p>
                      <a:pPr algn="ctr" fontAlgn="ctr"/>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gridSpan="2">
                  <a:txBody>
                    <a:bodyPr/>
                    <a:lstStyle/>
                    <a:p>
                      <a:pPr algn="l" fontAlgn="b"/>
                      <a:endParaRPr lang="en-GB" sz="1400" b="1" i="0" u="none" strike="noStrike" noProof="0">
                        <a:solidFill>
                          <a:schemeClr val="bg1"/>
                        </a:solidFill>
                        <a:effectLst/>
                        <a:latin typeface="Prometo" panose="020B0604030203060203" pitchFamily="34" charset="77"/>
                        <a:ea typeface="Helvetica Neue Light" panose="02000403000000020004" pitchFamily="2" charset="0"/>
                      </a:endParaRPr>
                    </a:p>
                  </a:txBody>
                  <a:tcPr marL="36000" marR="36000" marT="36000" marB="36000">
                    <a:lnL>
                      <a:noFill/>
                    </a:lnL>
                    <a:lnR>
                      <a:noFill/>
                    </a:lnR>
                    <a:lnT>
                      <a:noFill/>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fontAlgn="ctr"/>
                      <a:endParaRPr lang="nl-NL" sz="700" b="0" i="0" u="none" strike="noStrike" dirty="0">
                        <a:solidFill>
                          <a:srgbClr val="000000"/>
                        </a:solidFill>
                        <a:effectLst/>
                        <a:latin typeface="Helvetica Neue Light" panose="02000403000000020004" pitchFamily="2" charset="0"/>
                        <a:ea typeface="Helvetica Neue Light" panose="02000403000000020004" pitchFamily="2" charset="0"/>
                      </a:endParaRPr>
                    </a:p>
                  </a:txBody>
                  <a:tcPr marL="3516" marR="3516" marT="3516" marB="16877">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a:noFill/>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extLst>
                  <a:ext uri="{0D108BD9-81ED-4DB2-BD59-A6C34878D82A}">
                    <a16:rowId xmlns:a16="http://schemas.microsoft.com/office/drawing/2014/main" val="374133560"/>
                  </a:ext>
                </a:extLst>
              </a:tr>
              <a:tr h="195267">
                <a:tc gridSpan="6">
                  <a:txBody>
                    <a:bodyPr/>
                    <a:lstStyle/>
                    <a:p>
                      <a:pPr rtl="0"/>
                      <a:r>
                        <a:rPr lang="en-GB" sz="1000" b="1" i="0" kern="1200" noProof="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Through a sustainable assortment and innovative circularity projects we cover the needs of today considering the impact on tomorrow</a:t>
                      </a:r>
                    </a:p>
                  </a:txBody>
                  <a:tcPr marL="3516" marR="3516" marT="3516" marB="16877">
                    <a:lnL>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lnL w="12700" cmpd="sng">
                      <a:noFill/>
                      <a:prstDash val="solid"/>
                    </a:lnL>
                  </a:tcPr>
                </a:tc>
                <a:tc hMerge="1">
                  <a:txBody>
                    <a:bodyPr/>
                    <a:lstStyle/>
                    <a:p>
                      <a:endParaRPr lang="en-GB"/>
                    </a:p>
                  </a:txBody>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b"/>
                      <a:endParaRPr lang="nl-NL" sz="10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3516" marR="3516" marT="3516" marB="16877">
                    <a:lnL>
                      <a:noFill/>
                    </a:lnL>
                    <a:lnR>
                      <a:noFill/>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ctr"/>
                      <a:endParaRPr lang="nl-NL" sz="1200" b="1" i="0" u="none" strike="noStrike" dirty="0">
                        <a:solidFill>
                          <a:srgbClr val="000000"/>
                        </a:solidFill>
                        <a:effectLst/>
                        <a:latin typeface="Prometo" panose="020B0604030203060203" pitchFamily="34" charset="77"/>
                        <a:ea typeface="Helvetica Neue" panose="02000503000000020004" pitchFamily="2" charset="0"/>
                        <a:cs typeface="Helvetica Neue" panose="02000503000000020004" pitchFamily="2" charset="0"/>
                      </a:endParaRP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34677237"/>
                  </a:ext>
                </a:extLst>
              </a:tr>
              <a:tr h="143600">
                <a:tc>
                  <a:txBody>
                    <a:bodyPr/>
                    <a:lstStyle/>
                    <a:p>
                      <a:pPr algn="l" fontAlgn="b"/>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prstDash val="soli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algn="l" fontAlgn="ctr"/>
                      <a:endParaRPr lang="en-GB" sz="700" b="0" i="0" u="none" strike="noStrike" noProof="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endParaRPr>
                    </a:p>
                  </a:txBody>
                  <a:tcPr marL="3516" marR="3516" marT="3516" marB="1687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8538267"/>
                  </a:ext>
                </a:extLst>
              </a:tr>
              <a:tr h="195267">
                <a:tc>
                  <a:txBody>
                    <a:bodyPr/>
                    <a:lstStyle/>
                    <a:p>
                      <a:pPr marL="0" marR="0" lvl="0" indent="0" algn="l" defTabSz="945032" rtl="0" eaLnBrk="1" fontAlgn="ctr" latinLnBrk="0" hangingPunct="1">
                        <a:lnSpc>
                          <a:spcPct val="100000"/>
                        </a:lnSpc>
                        <a:spcBef>
                          <a:spcPts val="0"/>
                        </a:spcBef>
                        <a:spcAft>
                          <a:spcPts val="0"/>
                        </a:spcAft>
                        <a:buClrTx/>
                        <a:buSzTx/>
                        <a:buFontTx/>
                        <a:buNone/>
                        <a:tabLst/>
                        <a:defRPr/>
                      </a:pP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MATERIAL TOPIC</a:t>
                      </a:r>
                    </a:p>
                  </a:txBody>
                  <a:tcPr marL="3516" marR="3516" marT="3516" marB="16877">
                    <a:lnL>
                      <a:noFill/>
                    </a:lnL>
                    <a:lnR w="3175" cap="flat" cmpd="sng" algn="ctr">
                      <a:solidFill>
                        <a:schemeClr val="accent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SUBSTANTIATION</a:t>
                      </a: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DISCLOSURE</a:t>
                      </a: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INDICATORS </a:t>
                      </a: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algn="l" fontAlgn="ctr"/>
                      <a:r>
                        <a:rPr lang="en-GB" sz="1000" b="1" i="0" u="none" strike="noStrike" noProof="0">
                          <a:solidFill>
                            <a:srgbClr val="000000"/>
                          </a:solidFill>
                          <a:effectLst/>
                          <a:latin typeface="Prometo" panose="020B0604030203060203" pitchFamily="34" charset="77"/>
                          <a:ea typeface="HELVETICA NEUE LIGHT" panose="02000403000000020004" pitchFamily="2" charset="0"/>
                          <a:cs typeface="Helvetica Neue" panose="02000503000000020004" pitchFamily="2" charset="0"/>
                        </a:rPr>
                        <a:t>UNIT</a:t>
                      </a:r>
                    </a:p>
                  </a:txBody>
                  <a:tcPr marL="3516" marR="3516" marT="3516" marB="16877">
                    <a:lnL w="3175" cap="flat" cmpd="sng" algn="ctr">
                      <a:solidFill>
                        <a:schemeClr val="accent1"/>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36199130"/>
                  </a:ext>
                </a:extLst>
              </a:tr>
              <a:tr h="177803">
                <a:tc rowSpan="2">
                  <a:txBody>
                    <a:bodyPr/>
                    <a:lstStyle/>
                    <a:p>
                      <a:pPr algn="l" fontAlgn="b"/>
                      <a:r>
                        <a:rPr lang="en-GB" sz="900" b="1" i="0" u="none" strike="noStrike" noProof="0">
                          <a:solidFill>
                            <a:srgbClr val="000000"/>
                          </a:solidFill>
                          <a:effectLst/>
                          <a:latin typeface="Prometo" panose="020B0604030203060203" pitchFamily="34" charset="77"/>
                          <a:ea typeface="HELVETICA NEUE LIGHT" panose="02000403000000020004" pitchFamily="2" charset="0"/>
                        </a:rPr>
                        <a:t>CIRCULARITY</a:t>
                      </a:r>
                    </a:p>
                    <a:p>
                      <a:pPr algn="l" fontAlgn="b"/>
                      <a:endParaRPr lang="en-GB" sz="1000" b="1" i="0" u="none" strike="noStrike" noProof="0">
                        <a:solidFill>
                          <a:srgbClr val="000000"/>
                        </a:solidFill>
                        <a:effectLst/>
                        <a:latin typeface="Prometo" panose="020B0604030203060203" pitchFamily="34" charset="77"/>
                        <a:ea typeface="HELVETICA NEUE LIGHT" panose="02000403000000020004" pitchFamily="2" charset="0"/>
                      </a:endParaRPr>
                    </a:p>
                  </a:txBody>
                  <a:tcPr marL="5383" marR="5383" marT="5383" marB="25838">
                    <a:lnL>
                      <a:noFill/>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a:noFill/>
                    </a:lnB>
                    <a:noFill/>
                  </a:tcPr>
                </a:tc>
                <a:tc>
                  <a:txBody>
                    <a:bodyPr/>
                    <a:lstStyle/>
                    <a:p>
                      <a:pPr algn="l" fontAlgn="b"/>
                      <a:r>
                        <a:rPr lang="en-GB" sz="700" b="0" i="1" u="none" strike="noStrike" noProof="0">
                          <a:solidFill>
                            <a:srgbClr val="000000"/>
                          </a:solidFill>
                          <a:effectLst/>
                          <a:latin typeface="Helvetica Neue Light" panose="02000403000000020004" pitchFamily="2" charset="0"/>
                          <a:ea typeface="Helvetica Neue Light" panose="02000403000000020004" pitchFamily="2" charset="0"/>
                        </a:rPr>
                        <a:t>Rethinking design for the environment</a:t>
                      </a:r>
                    </a:p>
                  </a:txBody>
                  <a:tcPr marL="9525" marR="9525" marT="9525"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301-2</a:t>
                      </a:r>
                    </a:p>
                  </a:txBody>
                  <a:tcPr marL="9525" marR="9525" marT="9525"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Recycled input materials used</a:t>
                      </a:r>
                    </a:p>
                  </a:txBody>
                  <a:tcPr marL="9525" marR="9525" marT="9525"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pPr algn="l" fontAlgn="b"/>
                      <a:endParaRPr lang="nl-NL" sz="1100" b="0" i="0" u="none" strike="noStrike" dirty="0">
                        <a:solidFill>
                          <a:srgbClr val="000000"/>
                        </a:solidFill>
                        <a:effectLst/>
                        <a:latin typeface="Calibri" panose="020F0502020204030204" pitchFamily="34" charset="0"/>
                      </a:endParaRPr>
                    </a:p>
                  </a:txBody>
                  <a:tcPr marL="9525" marR="9525" marT="9525" anchor="b">
                    <a:lnR w="3175" cap="flat" cmpd="sng" algn="ctr">
                      <a:solidFill>
                        <a:schemeClr val="accent4"/>
                      </a:solidFill>
                      <a:prstDash val="solid"/>
                      <a:round/>
                      <a:headEnd type="none" w="med" len="med"/>
                      <a:tailEnd type="none" w="med" len="med"/>
                    </a:lnR>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 </a:t>
                      </a:r>
                    </a:p>
                  </a:txBody>
                  <a:tcPr marL="9525" marR="9525" marT="9525" anchor="b">
                    <a:lnL w="3175" cap="flat" cmpd="sng" algn="ctr">
                      <a:solidFill>
                        <a:schemeClr val="accent1"/>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385361815"/>
                  </a:ext>
                </a:extLst>
              </a:tr>
              <a:tr h="225250">
                <a:tc vMerge="1">
                  <a:txBody>
                    <a:bodyPr/>
                    <a:lstStyle/>
                    <a:p>
                      <a:endParaRPr dirty="0"/>
                    </a:p>
                  </a:txBody>
                  <a:tcPr marL="5383" marR="5383" marT="5383" marB="25838">
                    <a:lnL>
                      <a:noFill/>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noFill/>
                  </a:tcPr>
                </a:tc>
                <a:tc>
                  <a:txBody>
                    <a:bodyPr/>
                    <a:lstStyle/>
                    <a:p>
                      <a:pPr algn="l" fontAlgn="b"/>
                      <a:r>
                        <a:rPr lang="en-GB" sz="700" b="0" i="1" u="none" strike="noStrike" noProof="0">
                          <a:solidFill>
                            <a:srgbClr val="000000"/>
                          </a:solidFill>
                          <a:effectLst/>
                          <a:latin typeface="Helvetica Neue Light" panose="02000403000000020004" pitchFamily="2" charset="0"/>
                          <a:ea typeface="Helvetica Neue Light" panose="02000403000000020004" pitchFamily="2" charset="0"/>
                        </a:rPr>
                        <a:t>Revolutionizing sustainability with every refurbishment</a:t>
                      </a:r>
                    </a:p>
                  </a:txBody>
                  <a:tcPr marL="9525" marR="9525" marT="9525"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GRI 301-3</a:t>
                      </a:r>
                    </a:p>
                  </a:txBody>
                  <a:tcPr marL="9525" marR="9525" marT="9525"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fontAlgn="b"/>
                      <a:r>
                        <a:rPr lang="en-GB" sz="700" b="0" i="0" u="none" strike="noStrike" noProof="0">
                          <a:solidFill>
                            <a:srgbClr val="000000"/>
                          </a:solidFill>
                          <a:effectLst/>
                          <a:latin typeface="Helvetica Neue Light" panose="02000403000000020004" pitchFamily="2" charset="0"/>
                          <a:ea typeface="Helvetica Neue Light" panose="02000403000000020004" pitchFamily="2" charset="0"/>
                        </a:rPr>
                        <a:t>Reclaimed products and their packaging materials (refurbished machines)</a:t>
                      </a:r>
                    </a:p>
                  </a:txBody>
                  <a:tcPr marL="9525" marR="9525" marT="9525" anchor="b">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fontAlgn="b"/>
                      <a:endParaRPr lang="nl-NL" sz="1100" b="0" i="0" u="none" strike="noStrike" dirty="0">
                        <a:solidFill>
                          <a:srgbClr val="000000"/>
                        </a:solidFill>
                        <a:effectLst/>
                        <a:latin typeface="Calibri" panose="020F0502020204030204" pitchFamily="34" charset="0"/>
                      </a:endParaRPr>
                    </a:p>
                  </a:txBody>
                  <a:tcPr marL="9525" marR="9525" marT="9525" anchor="b">
                    <a:lnR w="3175" cap="flat" cmpd="sng" algn="ctr">
                      <a:solidFill>
                        <a:schemeClr val="accent4"/>
                      </a:solidFill>
                      <a:prstDash val="solid"/>
                      <a:round/>
                      <a:headEnd type="none" w="med" len="med"/>
                      <a:tailEnd type="none" w="med" len="med"/>
                    </a:lnR>
                  </a:tcPr>
                </a:tc>
                <a:tc>
                  <a:txBody>
                    <a:bodyPr/>
                    <a:lstStyle/>
                    <a:p>
                      <a:pPr algn="l" fontAlgn="b"/>
                      <a:r>
                        <a:rPr lang="en-GB" sz="700" b="0" i="0" u="none" strike="noStrike" noProof="0" dirty="0">
                          <a:solidFill>
                            <a:srgbClr val="000000"/>
                          </a:solidFill>
                          <a:effectLst/>
                          <a:latin typeface="Helvetica Neue Light" panose="02000403000000020004" pitchFamily="2" charset="0"/>
                          <a:ea typeface="Helvetica Neue Light" panose="02000403000000020004" pitchFamily="2" charset="0"/>
                        </a:rPr>
                        <a:t>% </a:t>
                      </a:r>
                    </a:p>
                  </a:txBody>
                  <a:tcPr marL="9525" marR="9525" marT="9525" anchor="b">
                    <a:lnL w="3175" cap="flat" cmpd="sng" algn="ctr">
                      <a:solidFill>
                        <a:schemeClr val="accent1"/>
                      </a:solidFill>
                      <a:prstDash val="solid"/>
                      <a:round/>
                      <a:headEnd type="none" w="med" len="med"/>
                      <a:tailEnd type="none" w="med" len="med"/>
                    </a:lnL>
                    <a:lnR w="3175" cap="flat" cmpd="sng" algn="ctr">
                      <a:solidFill>
                        <a:schemeClr val="accent2">
                          <a:lumMod val="75000"/>
                        </a:schemeClr>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6013992"/>
                  </a:ext>
                </a:extLst>
              </a:tr>
            </a:tbl>
          </a:graphicData>
        </a:graphic>
      </p:graphicFrame>
      <p:sp>
        <p:nvSpPr>
          <p:cNvPr id="5" name="Tekstvak 4">
            <a:extLst>
              <a:ext uri="{FF2B5EF4-FFF2-40B4-BE49-F238E27FC236}">
                <a16:creationId xmlns:a16="http://schemas.microsoft.com/office/drawing/2014/main" id="{7257F6C8-161F-3737-A7B0-8E514F3157F8}"/>
              </a:ext>
            </a:extLst>
          </p:cNvPr>
          <p:cNvSpPr txBox="1"/>
          <p:nvPr/>
        </p:nvSpPr>
        <p:spPr>
          <a:xfrm>
            <a:off x="653142" y="6597224"/>
            <a:ext cx="7488908" cy="153888"/>
          </a:xfrm>
          <a:prstGeom prst="rect">
            <a:avLst/>
          </a:prstGeom>
          <a:noFill/>
        </p:spPr>
        <p:txBody>
          <a:bodyPr wrap="square" lIns="0" tIns="0" rIns="0" bIns="0">
            <a:spAutoFit/>
          </a:bodyPr>
          <a:lstStyle/>
          <a:p>
            <a:r>
              <a:rPr lang="en-GB" sz="1000" b="1" dirty="0">
                <a:latin typeface="Helvetica Neue" panose="02000503000000020004" pitchFamily="2" charset="0"/>
                <a:ea typeface="Helvetica Neue" panose="02000503000000020004" pitchFamily="2" charset="0"/>
                <a:cs typeface="Helvetica Neue" panose="02000503000000020004" pitchFamily="2" charset="0"/>
              </a:rPr>
              <a:t>Important note</a:t>
            </a:r>
            <a:r>
              <a:rPr lang="en-GB" sz="1000" dirty="0">
                <a:latin typeface="Helvetica Neue Light" panose="02000403000000020004" pitchFamily="2" charset="0"/>
                <a:ea typeface="Helvetica Neue Light" panose="02000403000000020004" pitchFamily="2" charset="0"/>
              </a:rPr>
              <a:t>: All data and metrics are pending third-party verification. The GRI tables will be updated in Fall 2024.</a:t>
            </a:r>
          </a:p>
        </p:txBody>
      </p:sp>
    </p:spTree>
    <p:extLst>
      <p:ext uri="{BB962C8B-B14F-4D97-AF65-F5344CB8AC3E}">
        <p14:creationId xmlns:p14="http://schemas.microsoft.com/office/powerpoint/2010/main" val="260043606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el 9">
            <a:extLst>
              <a:ext uri="{FF2B5EF4-FFF2-40B4-BE49-F238E27FC236}">
                <a16:creationId xmlns:a16="http://schemas.microsoft.com/office/drawing/2014/main" id="{5259CC3B-C03F-4AF7-6BBF-791E3F5D45BE}"/>
              </a:ext>
            </a:extLst>
          </p:cNvPr>
          <p:cNvGraphicFramePr>
            <a:graphicFrameLocks noGrp="1"/>
          </p:cNvGraphicFramePr>
          <p:nvPr/>
        </p:nvGraphicFramePr>
        <p:xfrm>
          <a:off x="653142" y="1167086"/>
          <a:ext cx="5504591" cy="5517480"/>
        </p:xfrm>
        <a:graphic>
          <a:graphicData uri="http://schemas.openxmlformats.org/drawingml/2006/table">
            <a:tbl>
              <a:tblPr firstRow="1" bandRow="1">
                <a:tableStyleId>{5940675A-B579-460E-94D1-54222C63F5DA}</a:tableStyleId>
              </a:tblPr>
              <a:tblGrid>
                <a:gridCol w="504327">
                  <a:extLst>
                    <a:ext uri="{9D8B030D-6E8A-4147-A177-3AD203B41FA5}">
                      <a16:colId xmlns:a16="http://schemas.microsoft.com/office/drawing/2014/main" val="3001796581"/>
                    </a:ext>
                  </a:extLst>
                </a:gridCol>
                <a:gridCol w="5000264">
                  <a:extLst>
                    <a:ext uri="{9D8B030D-6E8A-4147-A177-3AD203B41FA5}">
                      <a16:colId xmlns:a16="http://schemas.microsoft.com/office/drawing/2014/main" val="3323971422"/>
                    </a:ext>
                  </a:extLst>
                </a:gridCol>
              </a:tblGrid>
              <a:tr h="151443">
                <a:tc gridSpan="2">
                  <a:txBody>
                    <a:bodyPr/>
                    <a:lstStyle/>
                    <a:p>
                      <a:r>
                        <a:rPr lang="en-GB" sz="1400" b="1" i="0" dirty="0">
                          <a:solidFill>
                            <a:schemeClr val="bg1"/>
                          </a:solidFill>
                          <a:latin typeface="Prometo" panose="020B0604030203060203" pitchFamily="34" charset="77"/>
                        </a:rPr>
                        <a:t>PLANET</a:t>
                      </a:r>
                      <a:endParaRPr lang="en-GB" sz="1400" b="1" i="0" dirty="0">
                        <a:solidFill>
                          <a:schemeClr val="bg1"/>
                        </a:solidFill>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2">
                        <a:lumMod val="75000"/>
                      </a:schemeClr>
                    </a:solidFill>
                  </a:tcPr>
                </a:tc>
                <a:tc hMerge="1">
                  <a:txBody>
                    <a:bodyPr/>
                    <a:lstStyle/>
                    <a:p>
                      <a:endParaRPr lang="en-GB" sz="800" b="0" i="0" dirty="0">
                        <a:latin typeface="Helvetica Neue Light" panose="02000403000000020004" pitchFamily="2" charset="0"/>
                        <a:ea typeface="Helvetica Neue Light" panose="02000403000000020004" pitchFamily="2" charset="0"/>
                      </a:endParaRPr>
                    </a:p>
                  </a:txBody>
                  <a:tcPr marL="36000" marR="36000" marT="36000" marB="36000"/>
                </a:tc>
                <a:extLst>
                  <a:ext uri="{0D108BD9-81ED-4DB2-BD59-A6C34878D82A}">
                    <a16:rowId xmlns:a16="http://schemas.microsoft.com/office/drawing/2014/main" val="489932352"/>
                  </a:ext>
                </a:extLst>
              </a:tr>
              <a:tr h="187664">
                <a:tc>
                  <a:txBody>
                    <a:bodyPr/>
                    <a:lstStyle/>
                    <a:p>
                      <a:r>
                        <a:rPr lang="en-GB" sz="1200" b="1" i="0" dirty="0">
                          <a:latin typeface="Prometo" panose="020B0604030203060203" pitchFamily="34" charset="77"/>
                        </a:rPr>
                        <a:t>2018</a:t>
                      </a:r>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2018, we launched our group-wide sustainability approach. Developed in collaboration and consultation with our associates, clients, and other key stakeholders, we identified topics that are material to our business.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1889979830"/>
                  </a:ext>
                </a:extLst>
              </a:tr>
              <a:tr h="18766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made a commitment to the environment with every single cup we used was not only recyclable but also PEFC certified, ensuring that they were sourced responsibly.</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379889677"/>
                  </a:ext>
                </a:extLst>
              </a:tr>
              <a:tr h="18766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creatively transformed 873 tons of biowaste into a source of electricity, lighting up homes and warming hearts</a:t>
                      </a:r>
                      <a:endParaRPr lang="en-GB" sz="700" b="0" i="0" dirty="0">
                        <a:latin typeface="Helvetica Neue Light" panose="02000403000000020004" pitchFamily="2" charset="0"/>
                        <a:ea typeface="Helvetica Neue Light" panose="02000403000000020004" pitchFamily="2" charset="0"/>
                      </a:endParaRP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631611775"/>
                  </a:ext>
                </a:extLst>
              </a:tr>
              <a:tr h="18766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Innovation was at the forefront with the introduction of telemetry and pre-kitting. We also kick-started a green mobility project, a testament to our commitment to sustainable transportation</a:t>
                      </a:r>
                      <a:endParaRPr lang="nl-NL" sz="700" b="0" i="0" dirty="0">
                        <a:solidFill>
                          <a:srgbClr val="000000"/>
                        </a:solidFill>
                        <a:effectLst/>
                        <a:latin typeface="Helvetica Neue Light" panose="02000403000000020004" pitchFamily="2" charset="0"/>
                        <a:ea typeface="Helvetica Neue Light" panose="02000403000000020004" pitchFamily="2" charset="0"/>
                      </a:endParaRP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567069570"/>
                  </a:ext>
                </a:extLst>
              </a:tr>
              <a:tr h="151443">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Energy efficiency was a key focus, with 60% of our machines equipped with energy-saving options</a:t>
                      </a:r>
                      <a:endParaRPr lang="en-GB" sz="700" b="0" i="0" dirty="0">
                        <a:latin typeface="Helvetica Neue Light" panose="02000403000000020004" pitchFamily="2" charset="0"/>
                        <a:ea typeface="Helvetica Neue Light" panose="02000403000000020004" pitchFamily="2" charset="0"/>
                      </a:endParaRP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2057466889"/>
                  </a:ext>
                </a:extLst>
              </a:tr>
              <a:tr h="260105">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A significant milestone was the shift of 135,000 machines to LED lighting. This simple yet effective change led to substantial energy savings and reduced carbon emissions by 47 tons, based on the average EU grid intensity in 2018.</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78329996"/>
                  </a:ext>
                </a:extLst>
              </a:tr>
              <a:tr h="151443">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Selecta’s fleet was 6000 vehicles strong.</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2424029326"/>
                  </a:ext>
                </a:extLst>
              </a:tr>
              <a:tr h="260105">
                <a:tc>
                  <a:txBody>
                    <a:bodyPr/>
                    <a:lstStyle/>
                    <a:p>
                      <a:r>
                        <a:rPr lang="en-GB" sz="1200" b="1" i="0" dirty="0">
                          <a:latin typeface="Prometo" panose="020B0604030203060203" pitchFamily="34" charset="77"/>
                        </a:rPr>
                        <a:t>2019</a:t>
                      </a:r>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The year saw a major push towards refurbishment, with 23,000 refurbished vending machines installed, making up 43% of all newly installed vending machines. This initiative not only reduced waste but also breathed new life into existing resources.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1656615436"/>
                  </a:ext>
                </a:extLst>
              </a:tr>
              <a:tr h="151443">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A cup reuse pilot was launched in Switzerland, marking a significant step towards reducing single-use waste.</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3025472269"/>
                  </a:ext>
                </a:extLst>
              </a:tr>
              <a:tr h="18766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The company also expanded its smart vending machine network to 94,000, with 52,000 new installations or upgrades. This smart technology helped us to optimize energy use and reduce carbon footprint.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1527813625"/>
                  </a:ext>
                </a:extLst>
              </a:tr>
              <a:tr h="332547">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Selecta’s fleet also counted over 6,900 vehicles, further extending its reach. In Sweden, the Netherlands, and Spain, we started implementing green mobility projects. These projects aimed to replace part of Selecta’s existing fleet with more environmentally friendly hybrid and fully electric cars, starting our path towards Green Mobility.</a:t>
                      </a:r>
                      <a:r>
                        <a:rPr lang="nl-NL" sz="700" b="0" i="0" dirty="0">
                          <a:solidFill>
                            <a:srgbClr val="000000"/>
                          </a:solidFill>
                          <a:effectLst/>
                          <a:latin typeface="Helvetica Neue Light" panose="02000403000000020004" pitchFamily="2" charset="0"/>
                          <a:ea typeface="Helvetica Neue Light" panose="02000403000000020004" pitchFamily="2" charset="0"/>
                        </a:rPr>
                        <a:t> </a:t>
                      </a:r>
                      <a:endParaRPr lang="en-GB" sz="700" b="0" i="0" dirty="0">
                        <a:latin typeface="Helvetica Neue Light" panose="02000403000000020004" pitchFamily="2" charset="0"/>
                        <a:ea typeface="Helvetica Neue Light" panose="02000403000000020004" pitchFamily="2" charset="0"/>
                      </a:endParaRP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3259581506"/>
                  </a:ext>
                </a:extLst>
              </a:tr>
              <a:tr h="18766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2019, we launched the Selecta </a:t>
                      </a:r>
                      <a:r>
                        <a:rPr lang="en-GB" sz="700" b="0" i="0" dirty="0" err="1">
                          <a:solidFill>
                            <a:srgbClr val="000000"/>
                          </a:solidFill>
                          <a:effectLst/>
                          <a:latin typeface="Helvetica Neue Light" panose="02000403000000020004" pitchFamily="2" charset="0"/>
                          <a:ea typeface="Helvetica Neue Light" panose="02000403000000020004" pitchFamily="2" charset="0"/>
                        </a:rPr>
                        <a:t>AlertLine</a:t>
                      </a:r>
                      <a:r>
                        <a:rPr lang="en-GB" sz="700" b="0" i="0" dirty="0">
                          <a:solidFill>
                            <a:srgbClr val="000000"/>
                          </a:solidFill>
                          <a:effectLst/>
                          <a:latin typeface="Helvetica Neue Light" panose="02000403000000020004" pitchFamily="2" charset="0"/>
                          <a:ea typeface="Helvetica Neue Light" panose="02000403000000020004" pitchFamily="2" charset="0"/>
                        </a:rPr>
                        <a:t>, where violations could be reported confidentially or anonymously, as well as established our Company’s core values and Code of Conduct.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775636264"/>
                  </a:ext>
                </a:extLst>
              </a:tr>
              <a:tr h="549872">
                <a:tc>
                  <a:txBody>
                    <a:bodyPr/>
                    <a:lstStyle/>
                    <a:p>
                      <a:r>
                        <a:rPr lang="en-GB" sz="1200" b="1" i="0" dirty="0">
                          <a:latin typeface="Prometo" panose="020B0604030203060203" pitchFamily="34" charset="77"/>
                        </a:rPr>
                        <a:t>2020</a:t>
                      </a:r>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2020, Selecta reduced the share of plastic cups from 49% to 33%, transitioning to paper cups, and initiated the CIRCUP project in the Netherlands to improve the recyclability of paper cups. We turned coffee waste into valuable resources, collaborating with </a:t>
                      </a:r>
                      <a:r>
                        <a:rPr lang="en-GB" sz="700" b="0" i="0" dirty="0" err="1">
                          <a:solidFill>
                            <a:srgbClr val="000000"/>
                          </a:solidFill>
                          <a:effectLst/>
                          <a:latin typeface="Helvetica Neue Light" panose="02000403000000020004" pitchFamily="2" charset="0"/>
                          <a:ea typeface="Helvetica Neue Light" panose="02000403000000020004" pitchFamily="2" charset="0"/>
                        </a:rPr>
                        <a:t>Kwekersgilde</a:t>
                      </a:r>
                      <a:r>
                        <a:rPr lang="en-GB" sz="700" b="0" i="0" dirty="0">
                          <a:solidFill>
                            <a:srgbClr val="000000"/>
                          </a:solidFill>
                          <a:effectLst/>
                          <a:latin typeface="Helvetica Neue Light" panose="02000403000000020004" pitchFamily="2" charset="0"/>
                          <a:ea typeface="Helvetica Neue Light" panose="02000403000000020004" pitchFamily="2" charset="0"/>
                        </a:rPr>
                        <a:t> and </a:t>
                      </a:r>
                      <a:r>
                        <a:rPr lang="en-GB" sz="700" b="0" i="0" dirty="0" err="1">
                          <a:solidFill>
                            <a:srgbClr val="000000"/>
                          </a:solidFill>
                          <a:effectLst/>
                          <a:latin typeface="Helvetica Neue Light" panose="02000403000000020004" pitchFamily="2" charset="0"/>
                          <a:ea typeface="Helvetica Neue Light" panose="02000403000000020004" pitchFamily="2" charset="0"/>
                        </a:rPr>
                        <a:t>Cirkellab</a:t>
                      </a:r>
                      <a:r>
                        <a:rPr lang="en-GB" sz="700" b="0" i="0" dirty="0">
                          <a:solidFill>
                            <a:srgbClr val="000000"/>
                          </a:solidFill>
                          <a:effectLst/>
                          <a:latin typeface="Helvetica Neue Light" panose="02000403000000020004" pitchFamily="2" charset="0"/>
                          <a:ea typeface="Helvetica Neue Light" panose="02000403000000020004" pitchFamily="2" charset="0"/>
                        </a:rPr>
                        <a:t> in the Netherlands to use used coffee grounds as soil for cultivating oyster mushrooms. 100% of our paper cups were either PEFC- or FSC-certified. We also focused on sustainable packaging, reducing the amount and weight of packaging materials and planning to further explore re-usability and recyclability, focusing the technical feasibility of implementing 100% mono-material packaging, reducing our product’s carbon footprint.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2133438114"/>
                  </a:ext>
                </a:extLst>
              </a:tr>
              <a:tr h="260105">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2020, we installed 9,300 additional smart vending machines. Thus, the share of smart vending machines increased to 23%, compared to 20% in 2019. Of the 5,050 routes we operate daily across Europe, about 20% already make use of telemetry.</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2225915099"/>
                  </a:ext>
                </a:extLst>
              </a:tr>
              <a:tr h="18766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2020, 23% of the nearly 450,000 vending machines we operated were smart vending machines, compared to 20% in 2019.</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3699690607"/>
                  </a:ext>
                </a:extLst>
              </a:tr>
              <a:tr h="187664">
                <a:tc>
                  <a:txBody>
                    <a:bodyPr/>
                    <a:lstStyle/>
                    <a:p>
                      <a:endParaRPr lang="en-GB" sz="7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2020, Selecta increased the rate of refurbished vending machines to 47%, up from 43% in 2019. Italy led the group with nearly 4,800 refurbished machines installed</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1511352150"/>
                  </a:ext>
                </a:extLst>
              </a:tr>
              <a:tr h="187664">
                <a:tc>
                  <a:txBody>
                    <a:bodyPr/>
                    <a:lstStyle/>
                    <a:p>
                      <a:endParaRPr lang="en-GB" sz="7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renewed our policy for benefit cars, aiming for a fully electric fleet by 2030 and have reduced our fleet to 5000 cars as a result of efficient result from telemetry roll-out. By the end of the year 23% of machines were equipped with telemetry.</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944209667"/>
                  </a:ext>
                </a:extLst>
              </a:tr>
            </a:tbl>
          </a:graphicData>
        </a:graphic>
      </p:graphicFrame>
      <p:graphicFrame>
        <p:nvGraphicFramePr>
          <p:cNvPr id="11" name="Tabel 10">
            <a:extLst>
              <a:ext uri="{FF2B5EF4-FFF2-40B4-BE49-F238E27FC236}">
                <a16:creationId xmlns:a16="http://schemas.microsoft.com/office/drawing/2014/main" id="{15FD1CCE-0751-DAA3-3BAB-2A9CD66B79A6}"/>
              </a:ext>
            </a:extLst>
          </p:cNvPr>
          <p:cNvGraphicFramePr>
            <a:graphicFrameLocks noGrp="1"/>
          </p:cNvGraphicFramePr>
          <p:nvPr>
            <p:extLst>
              <p:ext uri="{D42A27DB-BD31-4B8C-83A1-F6EECF244321}">
                <p14:modId xmlns:p14="http://schemas.microsoft.com/office/powerpoint/2010/main" val="3638983852"/>
              </p:ext>
            </p:extLst>
          </p:nvPr>
        </p:nvGraphicFramePr>
        <p:xfrm>
          <a:off x="6344116" y="1153228"/>
          <a:ext cx="5504592" cy="5510330"/>
        </p:xfrm>
        <a:graphic>
          <a:graphicData uri="http://schemas.openxmlformats.org/drawingml/2006/table">
            <a:tbl>
              <a:tblPr firstRow="1" bandRow="1">
                <a:tableStyleId>{5940675A-B579-460E-94D1-54222C63F5DA}</a:tableStyleId>
              </a:tblPr>
              <a:tblGrid>
                <a:gridCol w="479405">
                  <a:extLst>
                    <a:ext uri="{9D8B030D-6E8A-4147-A177-3AD203B41FA5}">
                      <a16:colId xmlns:a16="http://schemas.microsoft.com/office/drawing/2014/main" val="3001796581"/>
                    </a:ext>
                  </a:extLst>
                </a:gridCol>
                <a:gridCol w="5025187">
                  <a:extLst>
                    <a:ext uri="{9D8B030D-6E8A-4147-A177-3AD203B41FA5}">
                      <a16:colId xmlns:a16="http://schemas.microsoft.com/office/drawing/2014/main" val="3323971422"/>
                    </a:ext>
                  </a:extLst>
                </a:gridCol>
              </a:tblGrid>
              <a:tr h="262029">
                <a:tc gridSpan="2">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1400" b="1" i="0" dirty="0">
                          <a:solidFill>
                            <a:schemeClr val="bg1"/>
                          </a:solidFill>
                          <a:latin typeface="Prometo" panose="020B0604030203060203" pitchFamily="34" charset="77"/>
                        </a:rPr>
                        <a:t>PLANET</a:t>
                      </a:r>
                      <a:endParaRPr lang="en-GB" sz="1400" b="1" i="0" dirty="0">
                        <a:solidFill>
                          <a:schemeClr val="bg1"/>
                        </a:solidFill>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2">
                        <a:lumMod val="75000"/>
                      </a:schemeClr>
                    </a:solidFill>
                  </a:tcPr>
                </a:tc>
                <a:tc hMerge="1">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endParaRPr lang="nl-NL" sz="700" b="0" i="0" dirty="0">
                        <a:solidFill>
                          <a:srgbClr val="000000"/>
                        </a:solidFill>
                        <a:effectLst/>
                        <a:latin typeface="Helvetica Neue Light" panose="02000403000000020004" pitchFamily="2" charset="0"/>
                        <a:ea typeface="Helvetica Neue Light" panose="02000403000000020004" pitchFamily="2" charset="0"/>
                      </a:endParaRPr>
                    </a:p>
                  </a:txBody>
                  <a:tcPr marL="36000" marR="36000" marT="36000" marB="36000">
                    <a:lnL w="3175" cap="flat" cmpd="sng" algn="ctr">
                      <a:solidFill>
                        <a:schemeClr val="accent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964979529"/>
                  </a:ext>
                </a:extLst>
              </a:tr>
              <a:tr h="262029">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1200" b="1" i="0" dirty="0">
                          <a:latin typeface="Prometo" panose="020B0604030203060203" pitchFamily="34" charset="77"/>
                        </a:rPr>
                        <a:t>2021</a:t>
                      </a:r>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have set our very first carbon impact reduction targets and started measuring the impact.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2556480865"/>
                  </a:ext>
                </a:extLst>
              </a:tr>
              <a:tr h="403036">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Scope 1 &amp; 2 emissions: we has been successful in reducing its direct and indirect emissions and have decreased from 49,142 metric tons of CO₂-</a:t>
                      </a:r>
                      <a:r>
                        <a:rPr lang="en-GB" sz="700" b="0" i="0" dirty="0" err="1">
                          <a:solidFill>
                            <a:srgbClr val="000000"/>
                          </a:solidFill>
                          <a:effectLst/>
                          <a:latin typeface="Helvetica Neue Light" panose="02000403000000020004" pitchFamily="2" charset="0"/>
                          <a:ea typeface="Helvetica Neue Light" panose="02000403000000020004" pitchFamily="2" charset="0"/>
                        </a:rPr>
                        <a:t>eq</a:t>
                      </a:r>
                      <a:r>
                        <a:rPr lang="en-GB" sz="700" b="0" i="0" dirty="0">
                          <a:solidFill>
                            <a:srgbClr val="000000"/>
                          </a:solidFill>
                          <a:effectLst/>
                          <a:latin typeface="Helvetica Neue Light" panose="02000403000000020004" pitchFamily="2" charset="0"/>
                          <a:ea typeface="Helvetica Neue Light" panose="02000403000000020004" pitchFamily="2" charset="0"/>
                        </a:rPr>
                        <a:t> in 2019 to 37,270 metric tons of CO₂-</a:t>
                      </a:r>
                      <a:r>
                        <a:rPr lang="en-GB" sz="700" b="0" i="0" dirty="0" err="1">
                          <a:solidFill>
                            <a:srgbClr val="000000"/>
                          </a:solidFill>
                          <a:effectLst/>
                          <a:latin typeface="Helvetica Neue Light" panose="02000403000000020004" pitchFamily="2" charset="0"/>
                          <a:ea typeface="Helvetica Neue Light" panose="02000403000000020004" pitchFamily="2" charset="0"/>
                        </a:rPr>
                        <a:t>eq</a:t>
                      </a:r>
                      <a:r>
                        <a:rPr lang="en-GB" sz="700" b="0" i="0" dirty="0">
                          <a:solidFill>
                            <a:srgbClr val="000000"/>
                          </a:solidFill>
                          <a:effectLst/>
                          <a:latin typeface="Helvetica Neue Light" panose="02000403000000020004" pitchFamily="2" charset="0"/>
                          <a:ea typeface="Helvetica Neue Light" panose="02000403000000020004" pitchFamily="2" charset="0"/>
                        </a:rPr>
                        <a:t> in 2021. The majority of these emissions (86%) come from our fleet.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1130517242"/>
                  </a:ext>
                </a:extLst>
              </a:tr>
              <a:tr h="29336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Route optimization: Selecta’s route optimization program supported by telemetry and pre-kitting prevented the release of approximately 206 metric tons of CO₂ into the atmosphere in 2021.</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651454499"/>
                  </a:ext>
                </a:extLst>
              </a:tr>
              <a:tr h="403036">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Transition to electric fleet: by the end of 2021, only about 1.5% of our fleet was either fully electric or hybrid. However, we have committed that all new orders for replacements of end-of-lease vehicles and orders for new vehicles will have to be for fully electric vehicles by the end of 2030.</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4180563821"/>
                  </a:ext>
                </a:extLst>
              </a:tr>
              <a:tr h="262029">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Awards and recognition: Selecta Switzerland received a Swisscom IoT Climate Award in early 2022.</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810834104"/>
                  </a:ext>
                </a:extLst>
              </a:tr>
              <a:tr h="35399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the Netherlands, we started collecting spent coffee grounds and use them as soil for cultivating oyster mushrooms. We also launched a pilot to manufacture coffee trays and bins from bioplastics made from coffee waste and recycled PET bottle caps.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885211442"/>
                  </a:ext>
                </a:extLst>
              </a:tr>
              <a:tr h="262029">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Italy started collaborating with partners to produce biogas from spent coffee grounds (will provide estimate).</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1698450371"/>
                  </a:ext>
                </a:extLst>
              </a:tr>
              <a:tr h="262029">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Switzerland, for example, refurbished machines accounted for 51% of our machines in the field, up from 33% in 2019.</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242020818"/>
                  </a:ext>
                </a:extLst>
              </a:tr>
              <a:tr h="403036">
                <a:tc>
                  <a:txBody>
                    <a:bodyPr/>
                    <a:lstStyle/>
                    <a:p>
                      <a:r>
                        <a:rPr lang="en-GB" sz="1200" b="1" i="0" dirty="0">
                          <a:latin typeface="Prometo" panose="020B0604030203060203" pitchFamily="34" charset="77"/>
                        </a:rPr>
                        <a:t>2022</a:t>
                      </a:r>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2022, Selecta made significant steps in reducing their Scope 1 and 2 CO2 emissions. We achieved a reduction to 75% of their 2019 baseline levels, despite a lower-than-target result due to the inclusion of business travel in private vehicles and a 13% growth in net sales.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2645228445"/>
                  </a:ext>
                </a:extLst>
              </a:tr>
              <a:tr h="403036">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The company’s fleet, which represented 86% of their scope 1 and 2 CO2 emissions, was the main focus of their initiatives. We further implemented telemetry to optimize kilometres driven, continued to transition to electric vehicles, and worked on improving driving behaviour to optimize fuel usage</a:t>
                      </a:r>
                      <a:endParaRPr lang="en-GB" sz="700" b="0" i="0" dirty="0">
                        <a:latin typeface="Helvetica Neue Light" panose="02000403000000020004" pitchFamily="2" charset="0"/>
                        <a:ea typeface="Helvetica Neue Light" panose="02000403000000020004" pitchFamily="2" charset="0"/>
                      </a:endParaRP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2873556119"/>
                  </a:ext>
                </a:extLst>
              </a:tr>
              <a:tr h="29336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had had 89 full electric vehicles) within our fleet and reduced our vehicles from 5071 to 4785 due to successful gains in efficiency after telemetry rollout.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1101952768"/>
                  </a:ext>
                </a:extLst>
              </a:tr>
              <a:tr h="29336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actively transitioned to energy-efficient LED lighting in our long-term lease facilities, with an investment of approximately €150,000 in 2022 across multiple countries.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3352769972"/>
                  </a:ext>
                </a:extLst>
              </a:tr>
              <a:tr h="262029">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also focused on insulation and heating reduction as part of their energy-saving program.</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2127399339"/>
                  </a:ext>
                </a:extLst>
              </a:tr>
              <a:tr h="35399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have optimized operating hours and heating across their locations, setting office temperatures to 19°C to reduce energy consumption while maintaining employee wellbeing, reducing our impact of infrastructure in our Scopes 1 and 2.</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3205875596"/>
                  </a:ext>
                </a:extLst>
              </a:tr>
              <a:tr h="45258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Introduced waste reduction initiatives at their Pelican Rouge Coffee Roasters, reusing beans that are unable to be used through their partnership with Caffe Inc. or by converting them to green energy. In 2022, they delivered 2,200kg of off-spec coffee and 1,700kg of spent coffee grounds to Caffe Inc. for recycling and reuse in high-end coffee-based products.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tcPr>
                </a:tc>
                <a:extLst>
                  <a:ext uri="{0D108BD9-81ED-4DB2-BD59-A6C34878D82A}">
                    <a16:rowId xmlns:a16="http://schemas.microsoft.com/office/drawing/2014/main" val="4240891390"/>
                  </a:ext>
                </a:extLst>
              </a:tr>
              <a:tr h="262029">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2022, we refurbished 13,961 machines throughout the United Kingdom, Spain, Italy, Belgium and the Netherlands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511636695"/>
                  </a:ext>
                </a:extLst>
              </a:tr>
            </a:tbl>
          </a:graphicData>
        </a:graphic>
      </p:graphicFrame>
      <p:cxnSp>
        <p:nvCxnSpPr>
          <p:cNvPr id="20" name="Rechte verbindingslijn 19">
            <a:extLst>
              <a:ext uri="{FF2B5EF4-FFF2-40B4-BE49-F238E27FC236}">
                <a16:creationId xmlns:a16="http://schemas.microsoft.com/office/drawing/2014/main" id="{86052312-35B4-9A86-FF4E-B4403EFF2F1D}"/>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0D428DF4-3DB4-2628-984E-8DCE4353333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9AA66329-1261-FF2D-B5B7-6E5D758188E7}"/>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EEA53B92-A591-FB59-F10C-BA3820B8290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6362861A-A47B-9488-A4EF-B033E79DE8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kstvak 24">
            <a:extLst>
              <a:ext uri="{FF2B5EF4-FFF2-40B4-BE49-F238E27FC236}">
                <a16:creationId xmlns:a16="http://schemas.microsoft.com/office/drawing/2014/main" id="{ADB27AE5-28EE-28F3-BB8C-4D28706CD26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6" name="Tekstvak 25">
            <a:extLst>
              <a:ext uri="{FF2B5EF4-FFF2-40B4-BE49-F238E27FC236}">
                <a16:creationId xmlns:a16="http://schemas.microsoft.com/office/drawing/2014/main" id="{52762C61-FED6-6853-5B3F-4F1E367698D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7" name="Tekstvak 26">
            <a:extLst>
              <a:ext uri="{FF2B5EF4-FFF2-40B4-BE49-F238E27FC236}">
                <a16:creationId xmlns:a16="http://schemas.microsoft.com/office/drawing/2014/main" id="{1D74DC0F-CA96-83DB-CC9F-62B56867408A}"/>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134</a:t>
            </a:r>
          </a:p>
        </p:txBody>
      </p:sp>
      <p:sp>
        <p:nvSpPr>
          <p:cNvPr id="29" name="Tekstvak 28">
            <a:extLst>
              <a:ext uri="{FF2B5EF4-FFF2-40B4-BE49-F238E27FC236}">
                <a16:creationId xmlns:a16="http://schemas.microsoft.com/office/drawing/2014/main" id="{AFB90041-9962-D1AF-3A3C-12E93A41DDB7}"/>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0" name="Tekstvak 29">
            <a:extLst>
              <a:ext uri="{FF2B5EF4-FFF2-40B4-BE49-F238E27FC236}">
                <a16:creationId xmlns:a16="http://schemas.microsoft.com/office/drawing/2014/main" id="{638B39DC-E6F1-B41C-A691-7DB2C400746A}"/>
              </a:ext>
            </a:extLst>
          </p:cNvPr>
          <p:cNvSpPr txBox="1"/>
          <p:nvPr/>
        </p:nvSpPr>
        <p:spPr>
          <a:xfrm>
            <a:off x="305612" y="569652"/>
            <a:ext cx="8435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EIGHT</a:t>
            </a:r>
          </a:p>
        </p:txBody>
      </p:sp>
      <p:sp>
        <p:nvSpPr>
          <p:cNvPr id="31" name="Tekstvak 30">
            <a:extLst>
              <a:ext uri="{FF2B5EF4-FFF2-40B4-BE49-F238E27FC236}">
                <a16:creationId xmlns:a16="http://schemas.microsoft.com/office/drawing/2014/main" id="{A71AC725-2C9A-083F-CDBE-95BBF28267A5}"/>
              </a:ext>
            </a:extLst>
          </p:cNvPr>
          <p:cNvSpPr txBox="1"/>
          <p:nvPr/>
        </p:nvSpPr>
        <p:spPr>
          <a:xfrm>
            <a:off x="5051396" y="567379"/>
            <a:ext cx="2749471" cy="200055"/>
          </a:xfrm>
          <a:prstGeom prst="rect">
            <a:avLst/>
          </a:prstGeom>
          <a:noFill/>
        </p:spPr>
        <p:txBody>
          <a:bodyPr wrap="none" rtlCol="0">
            <a:spAutoFit/>
          </a:bodyPr>
          <a:lstStyle/>
          <a:p>
            <a:r>
              <a:rPr lang="en-GB" sz="700" dirty="0">
                <a:latin typeface="Myriad Pro SemiCond" panose="020B0503030403020204" pitchFamily="34" charset="0"/>
              </a:rPr>
              <a:t>APPENDIX – </a:t>
            </a:r>
            <a:r>
              <a:rPr lang="en-GB" sz="700" b="1" dirty="0">
                <a:latin typeface="Myriad Pro SemiCond" panose="020B0503030403020204" pitchFamily="34" charset="0"/>
              </a:rPr>
              <a:t>SUSTAINABILITY INITIATIVES TIMELINE PLANET </a:t>
            </a:r>
          </a:p>
        </p:txBody>
      </p:sp>
    </p:spTree>
    <p:extLst>
      <p:ext uri="{BB962C8B-B14F-4D97-AF65-F5344CB8AC3E}">
        <p14:creationId xmlns:p14="http://schemas.microsoft.com/office/powerpoint/2010/main" val="390509319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 4">
            <a:extLst>
              <a:ext uri="{FF2B5EF4-FFF2-40B4-BE49-F238E27FC236}">
                <a16:creationId xmlns:a16="http://schemas.microsoft.com/office/drawing/2014/main" id="{E2221C3E-7427-A588-B6F5-1C5A2FD9C392}"/>
              </a:ext>
            </a:extLst>
          </p:cNvPr>
          <p:cNvGraphicFramePr>
            <a:graphicFrameLocks noGrp="1"/>
          </p:cNvGraphicFramePr>
          <p:nvPr/>
        </p:nvGraphicFramePr>
        <p:xfrm>
          <a:off x="6344117" y="1149029"/>
          <a:ext cx="5504591" cy="2472363"/>
        </p:xfrm>
        <a:graphic>
          <a:graphicData uri="http://schemas.openxmlformats.org/drawingml/2006/table">
            <a:tbl>
              <a:tblPr firstRow="1" bandRow="1">
                <a:tableStyleId>{5940675A-B579-460E-94D1-54222C63F5DA}</a:tableStyleId>
              </a:tblPr>
              <a:tblGrid>
                <a:gridCol w="504327">
                  <a:extLst>
                    <a:ext uri="{9D8B030D-6E8A-4147-A177-3AD203B41FA5}">
                      <a16:colId xmlns:a16="http://schemas.microsoft.com/office/drawing/2014/main" val="3001796581"/>
                    </a:ext>
                  </a:extLst>
                </a:gridCol>
                <a:gridCol w="5000264">
                  <a:extLst>
                    <a:ext uri="{9D8B030D-6E8A-4147-A177-3AD203B41FA5}">
                      <a16:colId xmlns:a16="http://schemas.microsoft.com/office/drawing/2014/main" val="3323971422"/>
                    </a:ext>
                  </a:extLst>
                </a:gridCol>
              </a:tblGrid>
              <a:tr h="283976">
                <a:tc gridSpan="2">
                  <a:txBody>
                    <a:bodyPr/>
                    <a:lstStyle/>
                    <a:p>
                      <a:r>
                        <a:rPr lang="en-GB" sz="1400" b="1" i="0" dirty="0">
                          <a:solidFill>
                            <a:schemeClr val="bg1"/>
                          </a:solidFill>
                          <a:latin typeface="Prometo" panose="020B0604030203060203" pitchFamily="34" charset="77"/>
                        </a:rPr>
                        <a:t>PEOPLE</a:t>
                      </a:r>
                      <a:endParaRPr lang="en-GB" sz="1400" b="1" i="0" dirty="0">
                        <a:solidFill>
                          <a:schemeClr val="bg1"/>
                        </a:solidFill>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4"/>
                    </a:solidFill>
                  </a:tcPr>
                </a:tc>
                <a:tc hMerge="1">
                  <a:txBody>
                    <a:bodyPr/>
                    <a:lstStyle/>
                    <a:p>
                      <a:endParaRPr lang="en-GB" sz="800" b="0" i="0" dirty="0">
                        <a:latin typeface="Helvetica Neue Light" panose="02000403000000020004" pitchFamily="2" charset="0"/>
                        <a:ea typeface="Helvetica Neue Light" panose="02000403000000020004" pitchFamily="2" charset="0"/>
                      </a:endParaRPr>
                    </a:p>
                  </a:txBody>
                  <a:tcPr marL="36000" marR="36000" marT="36000" marB="36000"/>
                </a:tc>
                <a:extLst>
                  <a:ext uri="{0D108BD9-81ED-4DB2-BD59-A6C34878D82A}">
                    <a16:rowId xmlns:a16="http://schemas.microsoft.com/office/drawing/2014/main" val="489932352"/>
                  </a:ext>
                </a:extLst>
              </a:tr>
              <a:tr h="401188">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Roll-out the Selecta Diversity &amp; Inclusion Program and meetings across the group. By the end of 2022, we saw an increase of women in First Level Leadership roles (26%, +3% vs. 2021) and Country Leadership roles (19%, +3% vs. 2021).</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1889979830"/>
                  </a:ext>
                </a:extLst>
              </a:tr>
              <a:tr h="436794">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launched a new Group-wide health and safety policy and escalation path last year; the new policy means that we have enhanced transparency on health and safety matters across the entire business and a minimum standard which all local entities must achieve on Health &amp; Safety topics.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379889677"/>
                  </a:ext>
                </a:extLst>
              </a:tr>
              <a:tr h="793369">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2022, we launched our training modules with tailor-made content for our associates on </a:t>
                      </a:r>
                      <a:r>
                        <a:rPr lang="en-GB" sz="700" b="0" i="0" dirty="0" err="1">
                          <a:solidFill>
                            <a:srgbClr val="000000"/>
                          </a:solidFill>
                          <a:effectLst/>
                          <a:latin typeface="Helvetica Neue Light" panose="02000403000000020004" pitchFamily="2" charset="0"/>
                          <a:ea typeface="Helvetica Neue Light" panose="02000403000000020004" pitchFamily="2" charset="0"/>
                        </a:rPr>
                        <a:t>EdApp</a:t>
                      </a:r>
                      <a:r>
                        <a:rPr lang="en-GB" sz="700" b="0" i="0" dirty="0">
                          <a:solidFill>
                            <a:srgbClr val="000000"/>
                          </a:solidFill>
                          <a:effectLst/>
                          <a:latin typeface="Helvetica Neue Light" panose="02000403000000020004" pitchFamily="2" charset="0"/>
                          <a:ea typeface="Helvetica Neue Light" panose="02000403000000020004" pitchFamily="2" charset="0"/>
                        </a:rPr>
                        <a:t> ―a digital tool enhancing learning through interactive videos, quizzes, games, and assessments. Using this system has increased the internal knowledge of our associates and helped amplify our ONE Selecta approach by making the same content and learning available to our Associates across our 16 markets. In 2022, our Associates completed 8,524 hours of Ed App training across 6,400 associates. We currently have 15 courses ranging from our Selecta Belief System, sustainability, and cyber security to essential knowledge about coffee.</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631611775"/>
                  </a:ext>
                </a:extLst>
              </a:tr>
              <a:tr h="555652">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actively supported local communities through various projects and initiatives, including charity projects and social inclusion programs. We have donated to organizations like Villa </a:t>
                      </a:r>
                      <a:r>
                        <a:rPr lang="en-GB" sz="700" b="0" i="0" dirty="0" err="1">
                          <a:solidFill>
                            <a:srgbClr val="000000"/>
                          </a:solidFill>
                          <a:effectLst/>
                          <a:latin typeface="Helvetica Neue Light" panose="02000403000000020004" pitchFamily="2" charset="0"/>
                          <a:ea typeface="Helvetica Neue Light" panose="02000403000000020004" pitchFamily="2" charset="0"/>
                        </a:rPr>
                        <a:t>Pardoes</a:t>
                      </a:r>
                      <a:r>
                        <a:rPr lang="en-GB" sz="700" b="0" i="0" dirty="0">
                          <a:solidFill>
                            <a:srgbClr val="000000"/>
                          </a:solidFill>
                          <a:effectLst/>
                          <a:latin typeface="Helvetica Neue Light" panose="02000403000000020004" pitchFamily="2" charset="0"/>
                          <a:ea typeface="Helvetica Neue Light" panose="02000403000000020004" pitchFamily="2" charset="0"/>
                        </a:rPr>
                        <a:t>, </a:t>
                      </a:r>
                      <a:r>
                        <a:rPr lang="en-GB" sz="700" b="0" i="0" dirty="0" err="1">
                          <a:solidFill>
                            <a:srgbClr val="000000"/>
                          </a:solidFill>
                          <a:effectLst/>
                          <a:latin typeface="Helvetica Neue Light" panose="02000403000000020004" pitchFamily="2" charset="0"/>
                          <a:ea typeface="Helvetica Neue Light" panose="02000403000000020004" pitchFamily="2" charset="0"/>
                        </a:rPr>
                        <a:t>Jarige</a:t>
                      </a:r>
                      <a:r>
                        <a:rPr lang="en-GB" sz="700" b="0" i="0" dirty="0">
                          <a:solidFill>
                            <a:srgbClr val="000000"/>
                          </a:solidFill>
                          <a:effectLst/>
                          <a:latin typeface="Helvetica Neue Light" panose="02000403000000020004" pitchFamily="2" charset="0"/>
                          <a:ea typeface="Helvetica Neue Light" panose="02000403000000020004" pitchFamily="2" charset="0"/>
                        </a:rPr>
                        <a:t> Job, and Ronald McDonald House Charities, and have provided significant aid during crises, such as shipping almost 2,000kg of ground coffee to Ukraine during the humanitarian crisis. They also partner with organizations like CAW in Belgium to donate fresh food nearing its expiration date.</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567069570"/>
                  </a:ext>
                </a:extLst>
              </a:tr>
            </a:tbl>
          </a:graphicData>
        </a:graphic>
      </p:graphicFrame>
      <p:graphicFrame>
        <p:nvGraphicFramePr>
          <p:cNvPr id="9" name="Tabel 8">
            <a:extLst>
              <a:ext uri="{FF2B5EF4-FFF2-40B4-BE49-F238E27FC236}">
                <a16:creationId xmlns:a16="http://schemas.microsoft.com/office/drawing/2014/main" id="{3EAD1875-AAA9-4CB4-6CEF-C0D975FD9B47}"/>
              </a:ext>
            </a:extLst>
          </p:cNvPr>
          <p:cNvGraphicFramePr>
            <a:graphicFrameLocks noGrp="1"/>
          </p:cNvGraphicFramePr>
          <p:nvPr>
            <p:extLst>
              <p:ext uri="{D42A27DB-BD31-4B8C-83A1-F6EECF244321}">
                <p14:modId xmlns:p14="http://schemas.microsoft.com/office/powerpoint/2010/main" val="3319382221"/>
              </p:ext>
            </p:extLst>
          </p:nvPr>
        </p:nvGraphicFramePr>
        <p:xfrm>
          <a:off x="653139" y="1132650"/>
          <a:ext cx="5504591" cy="5510640"/>
        </p:xfrm>
        <a:graphic>
          <a:graphicData uri="http://schemas.openxmlformats.org/drawingml/2006/table">
            <a:tbl>
              <a:tblPr firstRow="1" bandRow="1">
                <a:tableStyleId>{5940675A-B579-460E-94D1-54222C63F5DA}</a:tableStyleId>
              </a:tblPr>
              <a:tblGrid>
                <a:gridCol w="504327">
                  <a:extLst>
                    <a:ext uri="{9D8B030D-6E8A-4147-A177-3AD203B41FA5}">
                      <a16:colId xmlns:a16="http://schemas.microsoft.com/office/drawing/2014/main" val="3001796581"/>
                    </a:ext>
                  </a:extLst>
                </a:gridCol>
                <a:gridCol w="5000264">
                  <a:extLst>
                    <a:ext uri="{9D8B030D-6E8A-4147-A177-3AD203B41FA5}">
                      <a16:colId xmlns:a16="http://schemas.microsoft.com/office/drawing/2014/main" val="3323971422"/>
                    </a:ext>
                  </a:extLst>
                </a:gridCol>
              </a:tblGrid>
              <a:tr h="184026">
                <a:tc gridSpan="2">
                  <a:txBody>
                    <a:bodyPr/>
                    <a:lstStyle/>
                    <a:p>
                      <a:r>
                        <a:rPr lang="en-GB" sz="1400" b="1" i="0" dirty="0">
                          <a:solidFill>
                            <a:schemeClr val="bg1"/>
                          </a:solidFill>
                          <a:latin typeface="Prometo" panose="020B0604030203060203" pitchFamily="34" charset="77"/>
                        </a:rPr>
                        <a:t>PEOPLE</a:t>
                      </a:r>
                      <a:endParaRPr lang="en-GB" sz="1400" b="1" i="0" dirty="0">
                        <a:solidFill>
                          <a:schemeClr val="bg1"/>
                        </a:solidFill>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4"/>
                    </a:solidFill>
                  </a:tcPr>
                </a:tc>
                <a:tc hMerge="1">
                  <a:txBody>
                    <a:bodyPr/>
                    <a:lstStyle/>
                    <a:p>
                      <a:endParaRPr lang="en-GB" sz="800" b="0" i="0" dirty="0">
                        <a:latin typeface="Helvetica Neue Light" panose="02000403000000020004" pitchFamily="2" charset="0"/>
                        <a:ea typeface="Helvetica Neue Light" panose="02000403000000020004" pitchFamily="2" charset="0"/>
                      </a:endParaRPr>
                    </a:p>
                  </a:txBody>
                  <a:tcPr marL="36000" marR="36000" marT="36000" marB="36000"/>
                </a:tc>
                <a:extLst>
                  <a:ext uri="{0D108BD9-81ED-4DB2-BD59-A6C34878D82A}">
                    <a16:rowId xmlns:a16="http://schemas.microsoft.com/office/drawing/2014/main" val="489932352"/>
                  </a:ext>
                </a:extLst>
              </a:tr>
              <a:tr h="360082">
                <a:tc>
                  <a:txBody>
                    <a:bodyPr/>
                    <a:lstStyle/>
                    <a:p>
                      <a:r>
                        <a:rPr lang="en-GB" sz="1200" b="1" i="0" dirty="0">
                          <a:latin typeface="Prometo" panose="020B0604030203060203" pitchFamily="34" charset="77"/>
                        </a:rPr>
                        <a:t>2018</a:t>
                      </a:r>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supported the </a:t>
                      </a:r>
                      <a:r>
                        <a:rPr lang="en-GB" sz="700" b="0" i="0" dirty="0" err="1">
                          <a:solidFill>
                            <a:srgbClr val="000000"/>
                          </a:solidFill>
                          <a:effectLst/>
                          <a:latin typeface="Helvetica Neue Light" panose="02000403000000020004" pitchFamily="2" charset="0"/>
                          <a:ea typeface="Helvetica Neue Light" panose="02000403000000020004" pitchFamily="2" charset="0"/>
                        </a:rPr>
                        <a:t>Juegaterapia</a:t>
                      </a:r>
                      <a:r>
                        <a:rPr lang="en-GB" sz="700" b="0" i="0" dirty="0">
                          <a:solidFill>
                            <a:srgbClr val="000000"/>
                          </a:solidFill>
                          <a:effectLst/>
                          <a:latin typeface="Helvetica Neue Light" panose="02000403000000020004" pitchFamily="2" charset="0"/>
                          <a:ea typeface="Helvetica Neue Light" panose="02000403000000020004" pitchFamily="2" charset="0"/>
                        </a:rPr>
                        <a:t> Foundation and the Jack O’Donnell Foundation, making a difference in countless lives of children. We launched the ‘</a:t>
                      </a:r>
                      <a:r>
                        <a:rPr lang="en-GB" sz="700" b="0" i="0" dirty="0" err="1">
                          <a:solidFill>
                            <a:srgbClr val="000000"/>
                          </a:solidFill>
                          <a:effectLst/>
                          <a:latin typeface="Helvetica Neue Light" panose="02000403000000020004" pitchFamily="2" charset="0"/>
                          <a:ea typeface="Helvetica Neue Light" panose="02000403000000020004" pitchFamily="2" charset="0"/>
                        </a:rPr>
                        <a:t>Vägen</a:t>
                      </a:r>
                      <a:r>
                        <a:rPr lang="en-GB" sz="700" b="0" i="0" dirty="0">
                          <a:solidFill>
                            <a:srgbClr val="000000"/>
                          </a:solidFill>
                          <a:effectLst/>
                          <a:latin typeface="Helvetica Neue Light" panose="02000403000000020004" pitchFamily="2" charset="0"/>
                          <a:ea typeface="Helvetica Neue Light" panose="02000403000000020004" pitchFamily="2" charset="0"/>
                        </a:rPr>
                        <a:t> In’ program in Sweden, opening doors of opportunity and collaborated with service companies in Dordrecht, Netherlands, and worked with </a:t>
                      </a:r>
                      <a:r>
                        <a:rPr lang="en-GB" sz="700" b="0" i="0" dirty="0" err="1">
                          <a:solidFill>
                            <a:srgbClr val="000000"/>
                          </a:solidFill>
                          <a:effectLst/>
                          <a:latin typeface="Helvetica Neue Light" panose="02000403000000020004" pitchFamily="2" charset="0"/>
                          <a:ea typeface="Helvetica Neue Light" panose="02000403000000020004" pitchFamily="2" charset="0"/>
                        </a:rPr>
                        <a:t>L‘Atelier</a:t>
                      </a:r>
                      <a:r>
                        <a:rPr lang="en-GB" sz="700" b="0" i="0" dirty="0">
                          <a:solidFill>
                            <a:srgbClr val="000000"/>
                          </a:solidFill>
                          <a:effectLst/>
                          <a:latin typeface="Helvetica Neue Light" panose="02000403000000020004" pitchFamily="2" charset="0"/>
                          <a:ea typeface="Helvetica Neue Light" panose="02000403000000020004" pitchFamily="2" charset="0"/>
                        </a:rPr>
                        <a:t> de la Villette in France, fostering strong partnerships and employment opportunities.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1889979830"/>
                  </a:ext>
                </a:extLst>
              </a:tr>
              <a:tr h="184026">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30% of our Group work force was women and 90% of associates held a permanent contract.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379889677"/>
                  </a:ext>
                </a:extLst>
              </a:tr>
              <a:tr h="283057">
                <a:tc>
                  <a:txBody>
                    <a:bodyPr/>
                    <a:lstStyle/>
                    <a:p>
                      <a:r>
                        <a:rPr lang="en-GB" sz="1200" b="1" i="0" dirty="0">
                          <a:latin typeface="Prometo" panose="020B0604030203060203" pitchFamily="34" charset="77"/>
                        </a:rPr>
                        <a:t>2019</a:t>
                      </a:r>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have conducted our first Group level survey, which covered over 10000 associates and were proud of a group-wide response rate of 73%, indicating and confirming the commitment and passion of our associates to contribute towards a better place to work.</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631611775"/>
                  </a:ext>
                </a:extLst>
              </a:tr>
              <a:tr h="206033">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The share of women in our workforce was about 30%. Finland was the leader with 71% of its workforce being women. Most of our associates (89%) benefited from a fixed contract and worked on a full-time basis (91%).</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567069570"/>
                  </a:ext>
                </a:extLst>
              </a:tr>
              <a:tr h="206033">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2019, we launched the Selecta </a:t>
                      </a:r>
                      <a:r>
                        <a:rPr lang="en-GB" sz="700" b="0" i="0" dirty="0" err="1">
                          <a:solidFill>
                            <a:srgbClr val="000000"/>
                          </a:solidFill>
                          <a:effectLst/>
                          <a:latin typeface="Helvetica Neue Light" panose="02000403000000020004" pitchFamily="2" charset="0"/>
                          <a:ea typeface="Helvetica Neue Light" panose="02000403000000020004" pitchFamily="2" charset="0"/>
                        </a:rPr>
                        <a:t>AlertLine</a:t>
                      </a:r>
                      <a:r>
                        <a:rPr lang="en-GB" sz="700" b="0" i="0" dirty="0">
                          <a:solidFill>
                            <a:srgbClr val="000000"/>
                          </a:solidFill>
                          <a:effectLst/>
                          <a:latin typeface="Helvetica Neue Light" panose="02000403000000020004" pitchFamily="2" charset="0"/>
                          <a:ea typeface="Helvetica Neue Light" panose="02000403000000020004" pitchFamily="2" charset="0"/>
                        </a:rPr>
                        <a:t>, where violations could be reported confidentially or anonymously, as well as established our Company’s core values and Code of Conduct.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2057466889"/>
                  </a:ext>
                </a:extLst>
              </a:tr>
              <a:tr h="360082">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continued making an impact on our communities. Selecta Denmark supported ‘</a:t>
                      </a:r>
                      <a:r>
                        <a:rPr lang="en-GB" sz="700" b="0" i="0" dirty="0" err="1">
                          <a:solidFill>
                            <a:srgbClr val="000000"/>
                          </a:solidFill>
                          <a:effectLst/>
                          <a:latin typeface="Helvetica Neue Light" panose="02000403000000020004" pitchFamily="2" charset="0"/>
                          <a:ea typeface="Helvetica Neue Light" panose="02000403000000020004" pitchFamily="2" charset="0"/>
                        </a:rPr>
                        <a:t>Knæk</a:t>
                      </a:r>
                      <a:r>
                        <a:rPr lang="en-GB" sz="700" b="0" i="0" dirty="0">
                          <a:solidFill>
                            <a:srgbClr val="000000"/>
                          </a:solidFill>
                          <a:effectLst/>
                          <a:latin typeface="Helvetica Neue Light" panose="02000403000000020004" pitchFamily="2" charset="0"/>
                          <a:ea typeface="Helvetica Neue Light" panose="02000403000000020004" pitchFamily="2" charset="0"/>
                        </a:rPr>
                        <a:t> Cancer’, a national cancer research initiative. In the Netherlands, they sponsored ‘Villa </a:t>
                      </a:r>
                      <a:r>
                        <a:rPr lang="en-GB" sz="700" b="0" i="0" dirty="0" err="1">
                          <a:solidFill>
                            <a:srgbClr val="000000"/>
                          </a:solidFill>
                          <a:effectLst/>
                          <a:latin typeface="Helvetica Neue Light" panose="02000403000000020004" pitchFamily="2" charset="0"/>
                          <a:ea typeface="Helvetica Neue Light" panose="02000403000000020004" pitchFamily="2" charset="0"/>
                        </a:rPr>
                        <a:t>Pardoes</a:t>
                      </a:r>
                      <a:r>
                        <a:rPr lang="en-GB" sz="700" b="0" i="0" dirty="0">
                          <a:solidFill>
                            <a:srgbClr val="000000"/>
                          </a:solidFill>
                          <a:effectLst/>
                          <a:latin typeface="Helvetica Neue Light" panose="02000403000000020004" pitchFamily="2" charset="0"/>
                          <a:ea typeface="Helvetica Neue Light" panose="02000403000000020004" pitchFamily="2" charset="0"/>
                        </a:rPr>
                        <a:t>’, providing vacations for families with critically ill children, and ‘</a:t>
                      </a:r>
                      <a:r>
                        <a:rPr lang="en-GB" sz="700" b="0" i="0" dirty="0" err="1">
                          <a:solidFill>
                            <a:srgbClr val="000000"/>
                          </a:solidFill>
                          <a:effectLst/>
                          <a:latin typeface="Helvetica Neue Light" panose="02000403000000020004" pitchFamily="2" charset="0"/>
                          <a:ea typeface="Helvetica Neue Light" panose="02000403000000020004" pitchFamily="2" charset="0"/>
                        </a:rPr>
                        <a:t>Stichting</a:t>
                      </a:r>
                      <a:r>
                        <a:rPr lang="en-GB" sz="700" b="0" i="0" dirty="0">
                          <a:solidFill>
                            <a:srgbClr val="000000"/>
                          </a:solidFill>
                          <a:effectLst/>
                          <a:latin typeface="Helvetica Neue Light" panose="02000403000000020004" pitchFamily="2" charset="0"/>
                          <a:ea typeface="Helvetica Neue Light" panose="02000403000000020004" pitchFamily="2" charset="0"/>
                        </a:rPr>
                        <a:t> </a:t>
                      </a:r>
                      <a:r>
                        <a:rPr lang="en-GB" sz="700" b="0" i="0" dirty="0" err="1">
                          <a:solidFill>
                            <a:srgbClr val="000000"/>
                          </a:solidFill>
                          <a:effectLst/>
                          <a:latin typeface="Helvetica Neue Light" panose="02000403000000020004" pitchFamily="2" charset="0"/>
                          <a:ea typeface="Helvetica Neue Light" panose="02000403000000020004" pitchFamily="2" charset="0"/>
                        </a:rPr>
                        <a:t>Jarige</a:t>
                      </a:r>
                      <a:r>
                        <a:rPr lang="en-GB" sz="700" b="0" i="0" dirty="0">
                          <a:solidFill>
                            <a:srgbClr val="000000"/>
                          </a:solidFill>
                          <a:effectLst/>
                          <a:latin typeface="Helvetica Neue Light" panose="02000403000000020004" pitchFamily="2" charset="0"/>
                          <a:ea typeface="Helvetica Neue Light" panose="02000403000000020004" pitchFamily="2" charset="0"/>
                        </a:rPr>
                        <a:t> Job’, offering birthday boxes for underprivileged children. They also supported ‘</a:t>
                      </a:r>
                      <a:r>
                        <a:rPr lang="en-GB" sz="700" b="0" i="0" dirty="0" err="1">
                          <a:solidFill>
                            <a:srgbClr val="000000"/>
                          </a:solidFill>
                          <a:effectLst/>
                          <a:latin typeface="Helvetica Neue Light" panose="02000403000000020004" pitchFamily="2" charset="0"/>
                          <a:ea typeface="Helvetica Neue Light" panose="02000403000000020004" pitchFamily="2" charset="0"/>
                        </a:rPr>
                        <a:t>Voedselbank</a:t>
                      </a:r>
                      <a:r>
                        <a:rPr lang="en-GB" sz="700" b="0" i="0" dirty="0">
                          <a:solidFill>
                            <a:srgbClr val="000000"/>
                          </a:solidFill>
                          <a:effectLst/>
                          <a:latin typeface="Helvetica Neue Light" panose="02000403000000020004" pitchFamily="2" charset="0"/>
                          <a:ea typeface="Helvetica Neue Light" panose="02000403000000020004" pitchFamily="2" charset="0"/>
                        </a:rPr>
                        <a:t>’, a food distribution initiative for those in need.</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78329996"/>
                  </a:ext>
                </a:extLst>
              </a:tr>
              <a:tr h="184026">
                <a:tc>
                  <a:txBody>
                    <a:bodyPr/>
                    <a:lstStyle/>
                    <a:p>
                      <a:r>
                        <a:rPr lang="en-GB" sz="1200" b="1" i="0" dirty="0">
                          <a:latin typeface="Prometo" panose="020B0604030203060203" pitchFamily="34" charset="77"/>
                          <a:ea typeface="Helvetica Neue Light" panose="02000403000000020004" pitchFamily="2" charset="0"/>
                        </a:rPr>
                        <a:t>2020</a:t>
                      </a: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had 8000+ associates, of which 30% were women and 97% of which held a permanent contract.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2424029326"/>
                  </a:ext>
                </a:extLst>
              </a:tr>
              <a:tr h="283057">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the UK, we partnered with OLIO to combat food waste, sharing surplus food with the community. Globally, they continued their collaboration with AUARA, providing clean water</a:t>
                      </a:r>
                      <a:r>
                        <a:rPr lang="nl-NL" sz="700" b="0" i="0" dirty="0">
                          <a:solidFill>
                            <a:srgbClr val="000000"/>
                          </a:solidFill>
                          <a:effectLst/>
                          <a:latin typeface="Helvetica Neue Light" panose="02000403000000020004" pitchFamily="2" charset="0"/>
                          <a:ea typeface="Helvetica Neue Light" panose="02000403000000020004" pitchFamily="2" charset="0"/>
                        </a:rPr>
                        <a:t> </a:t>
                      </a:r>
                      <a:r>
                        <a:rPr lang="en-GB" sz="700" b="0" i="0" dirty="0">
                          <a:solidFill>
                            <a:srgbClr val="000000"/>
                          </a:solidFill>
                          <a:effectLst/>
                          <a:latin typeface="Helvetica Neue Light" panose="02000403000000020004" pitchFamily="2" charset="0"/>
                          <a:ea typeface="Helvetica Neue Light" panose="02000403000000020004" pitchFamily="2" charset="0"/>
                        </a:rPr>
                        <a:t>access to those in need, and supported the Point Foundation in empowering vulnerable children in Rwanda and South Africa.</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1656615436"/>
                  </a:ext>
                </a:extLst>
              </a:tr>
              <a:tr h="283057">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also became a donor to Close the Gap, a social enterprise aiming to bridge the digital divide in low- and middle-income countries. Locally, we supported initiatives like </a:t>
                      </a:r>
                      <a:r>
                        <a:rPr lang="en-GB" sz="700" b="0" i="0" dirty="0" err="1">
                          <a:solidFill>
                            <a:srgbClr val="000000"/>
                          </a:solidFill>
                          <a:effectLst/>
                          <a:latin typeface="Helvetica Neue Light" panose="02000403000000020004" pitchFamily="2" charset="0"/>
                          <a:ea typeface="Helvetica Neue Light" panose="02000403000000020004" pitchFamily="2" charset="0"/>
                        </a:rPr>
                        <a:t>Juegaterapia</a:t>
                      </a:r>
                      <a:r>
                        <a:rPr lang="en-GB" sz="700" b="0" i="0" dirty="0">
                          <a:solidFill>
                            <a:srgbClr val="000000"/>
                          </a:solidFill>
                          <a:effectLst/>
                          <a:latin typeface="Helvetica Neue Light" panose="02000403000000020004" pitchFamily="2" charset="0"/>
                          <a:ea typeface="Helvetica Neue Light" panose="02000403000000020004" pitchFamily="2" charset="0"/>
                        </a:rPr>
                        <a:t> Foundation in Spain and </a:t>
                      </a:r>
                      <a:r>
                        <a:rPr lang="en-GB" sz="700" b="0" i="0" dirty="0" err="1">
                          <a:solidFill>
                            <a:srgbClr val="000000"/>
                          </a:solidFill>
                          <a:effectLst/>
                          <a:latin typeface="Helvetica Neue Light" panose="02000403000000020004" pitchFamily="2" charset="0"/>
                          <a:ea typeface="Helvetica Neue Light" panose="02000403000000020004" pitchFamily="2" charset="0"/>
                        </a:rPr>
                        <a:t>Stichting</a:t>
                      </a:r>
                      <a:r>
                        <a:rPr lang="en-GB" sz="700" b="0" i="0" dirty="0">
                          <a:solidFill>
                            <a:srgbClr val="000000"/>
                          </a:solidFill>
                          <a:effectLst/>
                          <a:latin typeface="Helvetica Neue Light" panose="02000403000000020004" pitchFamily="2" charset="0"/>
                          <a:ea typeface="Helvetica Neue Light" panose="02000403000000020004" pitchFamily="2" charset="0"/>
                        </a:rPr>
                        <a:t> </a:t>
                      </a:r>
                      <a:r>
                        <a:rPr lang="en-GB" sz="700" b="0" i="0" dirty="0" err="1">
                          <a:solidFill>
                            <a:srgbClr val="000000"/>
                          </a:solidFill>
                          <a:effectLst/>
                          <a:latin typeface="Helvetica Neue Light" panose="02000403000000020004" pitchFamily="2" charset="0"/>
                          <a:ea typeface="Helvetica Neue Light" panose="02000403000000020004" pitchFamily="2" charset="0"/>
                        </a:rPr>
                        <a:t>Jarige</a:t>
                      </a:r>
                      <a:r>
                        <a:rPr lang="en-GB" sz="700" b="0" i="0" dirty="0">
                          <a:solidFill>
                            <a:srgbClr val="000000"/>
                          </a:solidFill>
                          <a:effectLst/>
                          <a:latin typeface="Helvetica Neue Light" panose="02000403000000020004" pitchFamily="2" charset="0"/>
                          <a:ea typeface="Helvetica Neue Light" panose="02000403000000020004" pitchFamily="2" charset="0"/>
                        </a:rPr>
                        <a:t> Job in the Netherlands, creating play areas for hospitalized children and providing birthday boxes for underprivileged children respectively.</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3025472269"/>
                  </a:ext>
                </a:extLst>
              </a:tr>
              <a:tr h="184026">
                <a:tc>
                  <a:txBody>
                    <a:bodyPr/>
                    <a:lstStyle/>
                    <a:p>
                      <a:r>
                        <a:rPr lang="en-GB" sz="1200" b="1" i="0" dirty="0">
                          <a:latin typeface="Prometo" panose="020B0604030203060203" pitchFamily="34" charset="77"/>
                          <a:ea typeface="Helvetica Neue Light" panose="02000403000000020004" pitchFamily="2" charset="0"/>
                        </a:rPr>
                        <a:t>2021</a:t>
                      </a: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had 7000+ associates, of which 29% were women and 97% of which held a permanent contract.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1527813625"/>
                  </a:ext>
                </a:extLst>
              </a:tr>
              <a:tr h="206033">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Refresh of our Speak-Up Program which encourages associates to report any misconduct that violates our Code of Conduct.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3259581506"/>
                  </a:ext>
                </a:extLst>
              </a:tr>
              <a:tr h="206033">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have deployed a ‘Needs-Based Solutions’ (NBS) training program for our commercial and solutions associates across all markets.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775636264"/>
                  </a:ext>
                </a:extLst>
              </a:tr>
              <a:tr h="283057">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UK prepared the roll-out of a Wellness Initiative. This initiative provided free fruit each week at every depot and office, a Spotify mindfulness playlist for associates, a ‘cycle to work’ scheme, stress awareness and mental health first-aid training, as well as initiatives to raise awareness around alcohol, drugs, social media, and gambling abuse.</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2133438114"/>
                  </a:ext>
                </a:extLst>
              </a:tr>
              <a:tr h="283057">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actively supported local communities through various projects and initiatives, ranging from charity projects to social inclusion programs. They partner with organizations like DENS’ Foodbank to tackle food waste and donate resources, exemplifying their commitment to community welfare.</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tcPr>
                </a:tc>
                <a:extLst>
                  <a:ext uri="{0D108BD9-81ED-4DB2-BD59-A6C34878D82A}">
                    <a16:rowId xmlns:a16="http://schemas.microsoft.com/office/drawing/2014/main" val="2225915099"/>
                  </a:ext>
                </a:extLst>
              </a:tr>
              <a:tr h="184026">
                <a:tc>
                  <a:txBody>
                    <a:bodyPr/>
                    <a:lstStyle/>
                    <a:p>
                      <a:r>
                        <a:rPr lang="en-GB" sz="1200" b="1" i="0" dirty="0">
                          <a:latin typeface="Prometo" panose="020B0604030203060203" pitchFamily="34" charset="77"/>
                          <a:ea typeface="Helvetica Neue Light" panose="02000403000000020004" pitchFamily="2" charset="0"/>
                        </a:rPr>
                        <a:t>2022</a:t>
                      </a:r>
                    </a:p>
                  </a:txBody>
                  <a:tcPr marL="36000" marR="36000" marT="36000" marB="3600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early 2022, at Selecta we recognized the importance of integrating a Belief System more deeply into our daily operations. To achieve this, we established a daily ritual where a spoken commitment to their clients and consumers is made at the start of every meeting. This practice serves as a constant reminder of their commitments and keeps them central to our daily work.</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699690607"/>
                  </a:ext>
                </a:extLst>
              </a:tr>
            </a:tbl>
          </a:graphicData>
        </a:graphic>
      </p:graphicFrame>
      <p:cxnSp>
        <p:nvCxnSpPr>
          <p:cNvPr id="19" name="Rechte verbindingslijn 18">
            <a:extLst>
              <a:ext uri="{FF2B5EF4-FFF2-40B4-BE49-F238E27FC236}">
                <a16:creationId xmlns:a16="http://schemas.microsoft.com/office/drawing/2014/main" id="{DB911F0D-D35D-813A-585F-E20C0F0E5557}"/>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023EBD16-2FCE-5C68-FE61-5D36743122C7}"/>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BCA86817-B29C-D43E-56C8-D766D3C6EEF3}"/>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D91593E4-D332-FFAA-43B3-33D2B6CFA816}"/>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8C1CE4BB-55C8-C732-4873-6FF2867B908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kstvak 23">
            <a:extLst>
              <a:ext uri="{FF2B5EF4-FFF2-40B4-BE49-F238E27FC236}">
                <a16:creationId xmlns:a16="http://schemas.microsoft.com/office/drawing/2014/main" id="{139302F0-FC71-C462-EEF5-FF170FF495C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5" name="Tekstvak 24">
            <a:extLst>
              <a:ext uri="{FF2B5EF4-FFF2-40B4-BE49-F238E27FC236}">
                <a16:creationId xmlns:a16="http://schemas.microsoft.com/office/drawing/2014/main" id="{75A4729B-C68A-31A9-48DD-4F5DB1DA44B8}"/>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6" name="Tekstvak 25">
            <a:extLst>
              <a:ext uri="{FF2B5EF4-FFF2-40B4-BE49-F238E27FC236}">
                <a16:creationId xmlns:a16="http://schemas.microsoft.com/office/drawing/2014/main" id="{43668ECC-554C-2BE3-37CA-D542DA1CD714}"/>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135</a:t>
            </a:r>
          </a:p>
        </p:txBody>
      </p:sp>
      <p:sp>
        <p:nvSpPr>
          <p:cNvPr id="27" name="Tekstvak 26">
            <a:extLst>
              <a:ext uri="{FF2B5EF4-FFF2-40B4-BE49-F238E27FC236}">
                <a16:creationId xmlns:a16="http://schemas.microsoft.com/office/drawing/2014/main" id="{78FC16BD-9ACD-3269-0488-EFEDD4443B97}"/>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9" name="Tekstvak 28">
            <a:extLst>
              <a:ext uri="{FF2B5EF4-FFF2-40B4-BE49-F238E27FC236}">
                <a16:creationId xmlns:a16="http://schemas.microsoft.com/office/drawing/2014/main" id="{8A738A0A-A11A-18E4-2176-9068552D8A65}"/>
              </a:ext>
            </a:extLst>
          </p:cNvPr>
          <p:cNvSpPr txBox="1"/>
          <p:nvPr/>
        </p:nvSpPr>
        <p:spPr>
          <a:xfrm>
            <a:off x="305612" y="569652"/>
            <a:ext cx="8435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EIGHT</a:t>
            </a:r>
          </a:p>
        </p:txBody>
      </p:sp>
      <p:sp>
        <p:nvSpPr>
          <p:cNvPr id="30" name="Tekstvak 29">
            <a:extLst>
              <a:ext uri="{FF2B5EF4-FFF2-40B4-BE49-F238E27FC236}">
                <a16:creationId xmlns:a16="http://schemas.microsoft.com/office/drawing/2014/main" id="{38D0D0F2-1C6E-C925-9B05-1CBB092CDA15}"/>
              </a:ext>
            </a:extLst>
          </p:cNvPr>
          <p:cNvSpPr txBox="1"/>
          <p:nvPr/>
        </p:nvSpPr>
        <p:spPr>
          <a:xfrm>
            <a:off x="5051396" y="567379"/>
            <a:ext cx="2733441" cy="200055"/>
          </a:xfrm>
          <a:prstGeom prst="rect">
            <a:avLst/>
          </a:prstGeom>
          <a:noFill/>
        </p:spPr>
        <p:txBody>
          <a:bodyPr wrap="none" rtlCol="0">
            <a:spAutoFit/>
          </a:bodyPr>
          <a:lstStyle/>
          <a:p>
            <a:r>
              <a:rPr lang="en-GB" sz="700" dirty="0">
                <a:latin typeface="Myriad Pro SemiCond" panose="020B0503030403020204" pitchFamily="34" charset="0"/>
              </a:rPr>
              <a:t>APPENDIX – </a:t>
            </a:r>
            <a:r>
              <a:rPr lang="en-GB" sz="700" b="1" dirty="0">
                <a:latin typeface="Myriad Pro SemiCond" panose="020B0503030403020204" pitchFamily="34" charset="0"/>
              </a:rPr>
              <a:t>SUSTAINABILITY INITIATIVES TIMELINE PEOPLE </a:t>
            </a:r>
          </a:p>
        </p:txBody>
      </p:sp>
    </p:spTree>
    <p:extLst>
      <p:ext uri="{BB962C8B-B14F-4D97-AF65-F5344CB8AC3E}">
        <p14:creationId xmlns:p14="http://schemas.microsoft.com/office/powerpoint/2010/main" val="2195038002"/>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 4">
            <a:extLst>
              <a:ext uri="{FF2B5EF4-FFF2-40B4-BE49-F238E27FC236}">
                <a16:creationId xmlns:a16="http://schemas.microsoft.com/office/drawing/2014/main" id="{E2221C3E-7427-A588-B6F5-1C5A2FD9C392}"/>
              </a:ext>
            </a:extLst>
          </p:cNvPr>
          <p:cNvGraphicFramePr>
            <a:graphicFrameLocks noGrp="1"/>
          </p:cNvGraphicFramePr>
          <p:nvPr/>
        </p:nvGraphicFramePr>
        <p:xfrm>
          <a:off x="6344117" y="1144318"/>
          <a:ext cx="5504591" cy="1853520"/>
        </p:xfrm>
        <a:graphic>
          <a:graphicData uri="http://schemas.openxmlformats.org/drawingml/2006/table">
            <a:tbl>
              <a:tblPr firstRow="1" bandRow="1">
                <a:tableStyleId>{5940675A-B579-460E-94D1-54222C63F5DA}</a:tableStyleId>
              </a:tblPr>
              <a:tblGrid>
                <a:gridCol w="504327">
                  <a:extLst>
                    <a:ext uri="{9D8B030D-6E8A-4147-A177-3AD203B41FA5}">
                      <a16:colId xmlns:a16="http://schemas.microsoft.com/office/drawing/2014/main" val="3001796581"/>
                    </a:ext>
                  </a:extLst>
                </a:gridCol>
                <a:gridCol w="5000264">
                  <a:extLst>
                    <a:ext uri="{9D8B030D-6E8A-4147-A177-3AD203B41FA5}">
                      <a16:colId xmlns:a16="http://schemas.microsoft.com/office/drawing/2014/main" val="3323971422"/>
                    </a:ext>
                  </a:extLst>
                </a:gridCol>
              </a:tblGrid>
              <a:tr h="110671">
                <a:tc gridSpan="2">
                  <a:txBody>
                    <a:bodyPr/>
                    <a:lstStyle/>
                    <a:p>
                      <a:r>
                        <a:rPr lang="en-GB" sz="1400" b="1" i="0" dirty="0">
                          <a:solidFill>
                            <a:schemeClr val="bg1"/>
                          </a:solidFill>
                          <a:latin typeface="Prometo" panose="020B0604030203060203" pitchFamily="34" charset="77"/>
                        </a:rPr>
                        <a:t>PRODUCT</a:t>
                      </a:r>
                      <a:endParaRPr lang="en-GB" sz="1400" b="1" i="0" dirty="0">
                        <a:solidFill>
                          <a:schemeClr val="bg1"/>
                        </a:solidFill>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1"/>
                    </a:solidFill>
                  </a:tcPr>
                </a:tc>
                <a:tc hMerge="1">
                  <a:txBody>
                    <a:bodyPr/>
                    <a:lstStyle/>
                    <a:p>
                      <a:endParaRPr lang="en-GB" sz="800" b="0" i="0" dirty="0">
                        <a:latin typeface="Helvetica Neue Light" panose="02000403000000020004" pitchFamily="2" charset="0"/>
                        <a:ea typeface="Helvetica Neue Light" panose="02000403000000020004" pitchFamily="2" charset="0"/>
                      </a:endParaRPr>
                    </a:p>
                  </a:txBody>
                  <a:tcPr marL="36000" marR="36000" marT="36000" marB="36000"/>
                </a:tc>
                <a:extLst>
                  <a:ext uri="{0D108BD9-81ED-4DB2-BD59-A6C34878D82A}">
                    <a16:rowId xmlns:a16="http://schemas.microsoft.com/office/drawing/2014/main" val="489932352"/>
                  </a:ext>
                </a:extLst>
              </a:tr>
              <a:tr h="19436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rgbClr val="007078"/>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2022, we expanded our cold-water machines across all markets, reducing plastic waste and carbon footprint of our service. Our automated water solutions eliminate the need for detergents and water to clean plastic bottles. Providing fresh, filtered water 24/7, these machines help reduce water waste. By focusing on automated solutions, we enhance the sustainability of our services</a:t>
                      </a:r>
                      <a:endParaRPr lang="nl-NL" sz="700" b="0" i="0" dirty="0">
                        <a:solidFill>
                          <a:srgbClr val="000000"/>
                        </a:solidFill>
                        <a:effectLst/>
                        <a:latin typeface="Helvetica Neue Light" panose="02000403000000020004" pitchFamily="2" charset="0"/>
                        <a:ea typeface="Helvetica Neue Light" panose="02000403000000020004" pitchFamily="2" charset="0"/>
                      </a:endParaRP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rgbClr val="007078"/>
                      </a:solidFill>
                      <a:prstDash val="solid"/>
                      <a:round/>
                      <a:headEnd type="none" w="med" len="med"/>
                      <a:tailEnd type="none" w="med" len="med"/>
                    </a:lnB>
                  </a:tcPr>
                </a:tc>
                <a:extLst>
                  <a:ext uri="{0D108BD9-81ED-4DB2-BD59-A6C34878D82A}">
                    <a16:rowId xmlns:a16="http://schemas.microsoft.com/office/drawing/2014/main" val="1889979830"/>
                  </a:ext>
                </a:extLst>
              </a:tr>
              <a:tr h="170226">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started offering a range of plant-based products, including our PLNT toppings in chocolate, oat, and coconut flavours. These products cater to health-conscious and lactose-intolerant consumers and contribute to sustainability with their lower CO2 and water footprints. In 2022, we partnered with </a:t>
                      </a:r>
                      <a:endParaRPr lang="nl-NL" sz="700" b="0" i="0" dirty="0">
                        <a:solidFill>
                          <a:srgbClr val="000000"/>
                        </a:solidFill>
                        <a:effectLst/>
                        <a:latin typeface="Helvetica Neue Light" panose="02000403000000020004" pitchFamily="2" charset="0"/>
                        <a:ea typeface="Helvetica Neue Light" panose="02000403000000020004" pitchFamily="2" charset="0"/>
                      </a:endParaRP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tcPr>
                </a:tc>
                <a:extLst>
                  <a:ext uri="{0D108BD9-81ED-4DB2-BD59-A6C34878D82A}">
                    <a16:rowId xmlns:a16="http://schemas.microsoft.com/office/drawing/2014/main" val="379889677"/>
                  </a:ext>
                </a:extLst>
              </a:tr>
              <a:tr h="30919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ClimatePartner to confirm that our vegan products emit significantly less CO2 per kg than our milk-based products. We also collaborate with</a:t>
                      </a:r>
                      <a:r>
                        <a:rPr lang="nl-NL" sz="700" b="0" i="0" dirty="0">
                          <a:solidFill>
                            <a:srgbClr val="000000"/>
                          </a:solidFill>
                          <a:effectLst/>
                          <a:latin typeface="Helvetica Neue Light" panose="02000403000000020004" pitchFamily="2" charset="0"/>
                          <a:ea typeface="Helvetica Neue Light" panose="02000403000000020004" pitchFamily="2" charset="0"/>
                        </a:rPr>
                        <a:t> </a:t>
                      </a:r>
                      <a:r>
                        <a:rPr lang="en-GB" sz="700" b="0" i="0" dirty="0">
                          <a:solidFill>
                            <a:srgbClr val="000000"/>
                          </a:solidFill>
                          <a:effectLst/>
                          <a:latin typeface="Helvetica Neue Light" panose="02000403000000020004" pitchFamily="2" charset="0"/>
                          <a:ea typeface="Helvetica Neue Light" panose="02000403000000020004" pitchFamily="2" charset="0"/>
                        </a:rPr>
                        <a:t>Alpro to provide tasty plant-based products, with Alpro’s Oat Barista milk having 3.5 times less CO2 impact than regular milk.</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tcPr>
                </a:tc>
                <a:extLst>
                  <a:ext uri="{0D108BD9-81ED-4DB2-BD59-A6C34878D82A}">
                    <a16:rowId xmlns:a16="http://schemas.microsoft.com/office/drawing/2014/main" val="631611775"/>
                  </a:ext>
                </a:extLst>
              </a:tr>
              <a:tr h="216548">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started prioritizing fresh, regional products, supporting local producers and reducing CO2 footprint. 70% of our Swiss assortment was regionally sourced.</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567069570"/>
                  </a:ext>
                </a:extLst>
              </a:tr>
            </a:tbl>
          </a:graphicData>
        </a:graphic>
      </p:graphicFrame>
      <p:graphicFrame>
        <p:nvGraphicFramePr>
          <p:cNvPr id="9" name="Tabel 8">
            <a:extLst>
              <a:ext uri="{FF2B5EF4-FFF2-40B4-BE49-F238E27FC236}">
                <a16:creationId xmlns:a16="http://schemas.microsoft.com/office/drawing/2014/main" id="{3EAD1875-AAA9-4CB4-6CEF-C0D975FD9B47}"/>
              </a:ext>
            </a:extLst>
          </p:cNvPr>
          <p:cNvGraphicFramePr>
            <a:graphicFrameLocks noGrp="1"/>
          </p:cNvGraphicFramePr>
          <p:nvPr>
            <p:extLst>
              <p:ext uri="{D42A27DB-BD31-4B8C-83A1-F6EECF244321}">
                <p14:modId xmlns:p14="http://schemas.microsoft.com/office/powerpoint/2010/main" val="2011446087"/>
              </p:ext>
            </p:extLst>
          </p:nvPr>
        </p:nvGraphicFramePr>
        <p:xfrm>
          <a:off x="653140" y="1144318"/>
          <a:ext cx="5504591" cy="5624160"/>
        </p:xfrm>
        <a:graphic>
          <a:graphicData uri="http://schemas.openxmlformats.org/drawingml/2006/table">
            <a:tbl>
              <a:tblPr firstRow="1" bandRow="1">
                <a:tableStyleId>{5940675A-B579-460E-94D1-54222C63F5DA}</a:tableStyleId>
              </a:tblPr>
              <a:tblGrid>
                <a:gridCol w="504327">
                  <a:extLst>
                    <a:ext uri="{9D8B030D-6E8A-4147-A177-3AD203B41FA5}">
                      <a16:colId xmlns:a16="http://schemas.microsoft.com/office/drawing/2014/main" val="3001796581"/>
                    </a:ext>
                  </a:extLst>
                </a:gridCol>
                <a:gridCol w="5000264">
                  <a:extLst>
                    <a:ext uri="{9D8B030D-6E8A-4147-A177-3AD203B41FA5}">
                      <a16:colId xmlns:a16="http://schemas.microsoft.com/office/drawing/2014/main" val="3323971422"/>
                    </a:ext>
                  </a:extLst>
                </a:gridCol>
              </a:tblGrid>
              <a:tr h="0">
                <a:tc gridSpan="2">
                  <a:txBody>
                    <a:bodyPr/>
                    <a:lstStyle/>
                    <a:p>
                      <a:r>
                        <a:rPr lang="en-GB" sz="1400" b="1" i="0" dirty="0">
                          <a:solidFill>
                            <a:schemeClr val="bg1"/>
                          </a:solidFill>
                          <a:latin typeface="Prometo" panose="020B0604030203060203" pitchFamily="34" charset="77"/>
                        </a:rPr>
                        <a:t>PRODUCT</a:t>
                      </a:r>
                      <a:endParaRPr lang="en-GB" sz="1400" b="1" i="0" dirty="0">
                        <a:solidFill>
                          <a:schemeClr val="bg1"/>
                        </a:solidFill>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solidFill>
                      <a:schemeClr val="accent1"/>
                    </a:solidFill>
                  </a:tcPr>
                </a:tc>
                <a:tc hMerge="1">
                  <a:txBody>
                    <a:bodyPr/>
                    <a:lstStyle/>
                    <a:p>
                      <a:endParaRPr lang="en-GB" sz="800" b="0" i="0" dirty="0">
                        <a:latin typeface="Helvetica Neue Light" panose="02000403000000020004" pitchFamily="2" charset="0"/>
                        <a:ea typeface="Helvetica Neue Light" panose="02000403000000020004" pitchFamily="2" charset="0"/>
                      </a:endParaRPr>
                    </a:p>
                  </a:txBody>
                  <a:tcPr marL="36000" marR="36000" marT="36000" marB="36000"/>
                </a:tc>
                <a:extLst>
                  <a:ext uri="{0D108BD9-81ED-4DB2-BD59-A6C34878D82A}">
                    <a16:rowId xmlns:a16="http://schemas.microsoft.com/office/drawing/2014/main" val="489932352"/>
                  </a:ext>
                </a:extLst>
              </a:tr>
              <a:tr h="0">
                <a:tc>
                  <a:txBody>
                    <a:bodyPr/>
                    <a:lstStyle/>
                    <a:p>
                      <a:r>
                        <a:rPr lang="en-GB" sz="1200" b="1" i="0" dirty="0">
                          <a:latin typeface="Prometo" panose="020B0604030203060203" pitchFamily="34" charset="77"/>
                          <a:ea typeface="HELVETICA NEUE LIGHT" panose="02000403000000020004" pitchFamily="2" charset="0"/>
                        </a:rPr>
                        <a:t>2018</a:t>
                      </a: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Ethical sourcing was paramount for Selecta. 45% of sourced coffee was certified.</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1889979830"/>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started purchasing 40% of Miofino Rwanda beans from Bufcoffee, directly supporting Rwandan coffee growers.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379889677"/>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started to lead the way with refurbishment of its machines, with 44% of our 450,000 installed machines being refurbished, giving them a new breath of life.</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631611775"/>
                  </a:ext>
                </a:extLst>
              </a:tr>
              <a:tr h="0">
                <a:tc>
                  <a:txBody>
                    <a:bodyPr/>
                    <a:lstStyle/>
                    <a:p>
                      <a:r>
                        <a:rPr lang="en-GB" sz="1200" b="1" i="0" dirty="0">
                          <a:latin typeface="Prometo" panose="020B0604030203060203" pitchFamily="34" charset="77"/>
                          <a:ea typeface="Helvetica Neue Light" panose="02000403000000020004" pitchFamily="2" charset="0"/>
                        </a:rPr>
                        <a:t>2019</a:t>
                      </a: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made significant steps forward in sustainable sourcing and responsible procurement. We produced a wide range of certified sustainable products, including high-quality coffees from their own brands, Pelican Rouge and Miofino, at our roasting facility in Dordrecht, in the Netherlands.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567069570"/>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roasted approximately 15,000 tonnes of coffee, 52% of which was certified by Fairtrade, UTZ, or Rainforest Alliance.</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2057466889"/>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also supported a water project in the coffee-growing region of Bamenda in Cameroon and conducted our very first human rights impact assessment.</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78329996"/>
                  </a:ext>
                </a:extLst>
              </a:tr>
              <a:tr h="0">
                <a:tc>
                  <a:txBody>
                    <a:bodyPr/>
                    <a:lstStyle/>
                    <a:p>
                      <a:r>
                        <a:rPr lang="en-GB" sz="1200" b="1" i="0" dirty="0">
                          <a:latin typeface="Prometo" panose="020B0604030203060203" pitchFamily="34" charset="77"/>
                          <a:ea typeface="Helvetica Neue Light" panose="02000403000000020004" pitchFamily="2" charset="0"/>
                        </a:rPr>
                        <a:t>2020</a:t>
                      </a: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shifted our focus towards sourcing impact coffee from Burundi and Rwanda and increased the share of sustainably certified green coffee to 57%.</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2424029326"/>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also focused on sustainable packaging and started operating our first hundreds of Foodies Micro Markets across Europe, offering a wide range of certified sustainable products, including healthier food choices like vegan and plant-based options.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1656615436"/>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have renewed our Supplier Code of Conduct, ensuring ethical business operations and respect of Human Rights within our organization and within our supply chain.</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3025472269"/>
                  </a:ext>
                </a:extLst>
              </a:tr>
              <a:tr h="0">
                <a:tc>
                  <a:txBody>
                    <a:bodyPr/>
                    <a:lstStyle/>
                    <a:p>
                      <a:r>
                        <a:rPr lang="en-GB" sz="1200" b="1" i="0" dirty="0">
                          <a:latin typeface="Prometo" panose="020B0604030203060203" pitchFamily="34" charset="77"/>
                          <a:ea typeface="Helvetica Neue Light" panose="02000403000000020004" pitchFamily="2" charset="0"/>
                        </a:rPr>
                        <a:t>2021</a:t>
                      </a: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We started working to eliminate unnecessary packaging and designed their packaging to be reused, recycled, or composted and aimed to use 100% mono-material coffee bags for our Pelican Rouge brand and planned to ensure that 50% of their packaging is recyclable by 2025.</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1527813625"/>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Selecta also committed to phasing out plastic cups and transitioning to recyclable paper cups. We launched the ‘Use me again’ campaign to encourage consumers to reuse their paper cups.</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3259581506"/>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collaboration with the Dutch government, we tested a circular client solution, the ‘Cup it Simple’ concept, which resulted in approximately 477,500 cups being deposited for recycling in the Netherlands alone and also joined forces with McDonald’s, NS Stations, and the Knowledge Institute for Sustainable Packaging (KIDV) in the Netherlands to launch the CIRCUP platform for the circular collection and recycling of paper cups and other paper laminate packaging</a:t>
                      </a:r>
                      <a:endParaRPr lang="nl-NL" sz="700" b="0" i="0" dirty="0">
                        <a:solidFill>
                          <a:srgbClr val="000000"/>
                        </a:solidFill>
                        <a:effectLst/>
                        <a:latin typeface="Helvetica Neue Light" panose="02000403000000020004" pitchFamily="2" charset="0"/>
                        <a:ea typeface="Helvetica Neue Light" panose="02000403000000020004" pitchFamily="2" charset="0"/>
                      </a:endParaRP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775636264"/>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2021, the share of paper cups across the group further increased to 75%, compared to 67% in 2020.</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2133438114"/>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Sweden, we have implemented a Supplier assessment tool to assess risks and monitor compliance and started working closely with our suppliers to develop improvement plans when potential sustainability risks are identified.</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2225915099"/>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terms of coffee sourcing in 2021, 58% of our coffee roasted by Pelican Rouge was certified by the Fairtrade or UTZ/Rainforest Alliance sustainability schemes. Their goal for 2022 was to source only certified coffee for Pelican Rouge-branded coffee. At Group level, the share of certified sustainable coffee was 49%.</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3699690607"/>
                  </a:ext>
                </a:extLst>
              </a:tr>
              <a:tr h="0">
                <a:tc>
                  <a:txBody>
                    <a:bodyPr/>
                    <a:lstStyle/>
                    <a:p>
                      <a:r>
                        <a:rPr lang="en-GB" sz="1200" b="1" i="0" dirty="0">
                          <a:latin typeface="Prometo" panose="020B0604030203060203" pitchFamily="34" charset="77"/>
                          <a:ea typeface="Helvetica Neue Light" panose="02000403000000020004" pitchFamily="2" charset="0"/>
                        </a:rPr>
                        <a:t>2022</a:t>
                      </a: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In 2022, Selecta made a giant step towards sustainability by relaunching our Pelican Rouge brand. This brand, with over 150 years of history and over 585 million cups of coffee consumed annually, was transformed into a sustainable coffee solution now based on three key pillars: heritage, great taste, and sustainability.</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rgbClr val="007078"/>
                      </a:solidFill>
                      <a:prstDash val="solid"/>
                      <a:round/>
                      <a:headEnd type="none" w="med" len="med"/>
                      <a:tailEnd type="none" w="med" len="med"/>
                    </a:lnB>
                    <a:noFill/>
                  </a:tcPr>
                </a:tc>
                <a:extLst>
                  <a:ext uri="{0D108BD9-81ED-4DB2-BD59-A6C34878D82A}">
                    <a16:rowId xmlns:a16="http://schemas.microsoft.com/office/drawing/2014/main" val="3295690745"/>
                  </a:ext>
                </a:extLst>
              </a:tr>
              <a:tr h="0">
                <a:tc>
                  <a:txBody>
                    <a:bodyPr/>
                    <a:lstStyle/>
                    <a:p>
                      <a:endParaRPr lang="en-GB" sz="1200" b="1" i="0" dirty="0">
                        <a:latin typeface="Prometo" panose="020B0604030203060203" pitchFamily="34" charset="77"/>
                        <a:ea typeface="Helvetica Neue Light" panose="02000403000000020004" pitchFamily="2" charset="0"/>
                      </a:endParaRPr>
                    </a:p>
                  </a:txBody>
                  <a:tcPr marL="36000" marR="36000" marT="36000" marB="36000">
                    <a:lnL w="3175" cap="flat" cmpd="sng" algn="ctr">
                      <a:noFill/>
                      <a:prstDash val="solid"/>
                      <a:round/>
                      <a:headEnd type="none" w="med" len="med"/>
                      <a:tailEnd type="none" w="med" len="med"/>
                    </a:lnL>
                    <a:lnR w="3175" cap="flat" cmpd="sng" algn="ctr">
                      <a:solidFill>
                        <a:srgbClr val="007078"/>
                      </a:solid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chemeClr val="accent1"/>
                      </a:solidFill>
                      <a:prstDash val="solid"/>
                      <a:round/>
                      <a:headEnd type="none" w="med" len="med"/>
                      <a:tailEnd type="none" w="med" len="med"/>
                    </a:lnB>
                    <a:noFill/>
                  </a:tcPr>
                </a:tc>
                <a:tc>
                  <a:txBody>
                    <a:bodyPr/>
                    <a:lstStyle/>
                    <a:p>
                      <a:pPr marL="0" marR="0" lvl="0" indent="0" algn="l" defTabSz="945032" rtl="0" eaLnBrk="1" fontAlgn="auto" latinLnBrk="0" hangingPunct="1">
                        <a:lnSpc>
                          <a:spcPct val="100000"/>
                        </a:lnSpc>
                        <a:spcBef>
                          <a:spcPts val="0"/>
                        </a:spcBef>
                        <a:spcAft>
                          <a:spcPts val="0"/>
                        </a:spcAft>
                        <a:buClrTx/>
                        <a:buSzTx/>
                        <a:buFontTx/>
                        <a:buNone/>
                        <a:tabLst/>
                        <a:defRPr/>
                      </a:pPr>
                      <a:r>
                        <a:rPr lang="en-GB" sz="700" b="0" i="0" dirty="0">
                          <a:solidFill>
                            <a:srgbClr val="000000"/>
                          </a:solidFill>
                          <a:effectLst/>
                          <a:latin typeface="Helvetica Neue Light" panose="02000403000000020004" pitchFamily="2" charset="0"/>
                          <a:ea typeface="Helvetica Neue Light" panose="02000403000000020004" pitchFamily="2" charset="0"/>
                        </a:rPr>
                        <a:t>53% of coffee sold by Pelican Rouge and Selecta was certified.</a:t>
                      </a:r>
                      <a:r>
                        <a:rPr lang="nl-NL" sz="700" b="0" i="0" dirty="0">
                          <a:solidFill>
                            <a:srgbClr val="000000"/>
                          </a:solidFill>
                          <a:effectLst/>
                          <a:latin typeface="Helvetica Neue Light" panose="02000403000000020004" pitchFamily="2" charset="0"/>
                          <a:ea typeface="Helvetica Neue Light" panose="02000403000000020004" pitchFamily="2" charset="0"/>
                        </a:rPr>
                        <a:t> </a:t>
                      </a:r>
                    </a:p>
                  </a:txBody>
                  <a:tcPr marL="36000" marR="36000" marT="36000" marB="36000">
                    <a:lnL w="3175" cap="flat" cmpd="sng" algn="ctr">
                      <a:solidFill>
                        <a:srgbClr val="007078"/>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7078"/>
                      </a:solidFill>
                      <a:prstDash val="solid"/>
                      <a:round/>
                      <a:headEnd type="none" w="med" len="med"/>
                      <a:tailEnd type="none" w="med" len="med"/>
                    </a:lnT>
                    <a:lnB w="3175"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173642794"/>
                  </a:ext>
                </a:extLst>
              </a:tr>
            </a:tbl>
          </a:graphicData>
        </a:graphic>
      </p:graphicFrame>
      <p:cxnSp>
        <p:nvCxnSpPr>
          <p:cNvPr id="14" name="Rechte verbindingslijn 13">
            <a:extLst>
              <a:ext uri="{FF2B5EF4-FFF2-40B4-BE49-F238E27FC236}">
                <a16:creationId xmlns:a16="http://schemas.microsoft.com/office/drawing/2014/main" id="{73BAFFC3-FBAF-7EE3-736E-7ACC1C3C691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89436C45-517E-28D8-F886-56ACC79A442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82438356-6E58-EC0E-9F28-A590B8663627}"/>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4FED1B14-28A4-3100-9C64-7384693371C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39C9F9A-E61D-BBF0-A60F-8BB5484CAF6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kstvak 18">
            <a:extLst>
              <a:ext uri="{FF2B5EF4-FFF2-40B4-BE49-F238E27FC236}">
                <a16:creationId xmlns:a16="http://schemas.microsoft.com/office/drawing/2014/main" id="{85BE43D8-B9BF-7837-1BF0-9B7B2C9CA4F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0" name="Tekstvak 19">
            <a:extLst>
              <a:ext uri="{FF2B5EF4-FFF2-40B4-BE49-F238E27FC236}">
                <a16:creationId xmlns:a16="http://schemas.microsoft.com/office/drawing/2014/main" id="{EF210B21-D827-6B48-108D-A0082C233EEA}"/>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1" name="Tekstvak 20">
            <a:extLst>
              <a:ext uri="{FF2B5EF4-FFF2-40B4-BE49-F238E27FC236}">
                <a16:creationId xmlns:a16="http://schemas.microsoft.com/office/drawing/2014/main" id="{2E312F73-9E26-6B56-F939-E65C7A338746}"/>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136</a:t>
            </a:r>
          </a:p>
        </p:txBody>
      </p:sp>
      <p:sp>
        <p:nvSpPr>
          <p:cNvPr id="22" name="Tekstvak 21">
            <a:extLst>
              <a:ext uri="{FF2B5EF4-FFF2-40B4-BE49-F238E27FC236}">
                <a16:creationId xmlns:a16="http://schemas.microsoft.com/office/drawing/2014/main" id="{BB152170-6F5B-02D9-55AC-9D6B03EFFE19}"/>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3" name="Tekstvak 22">
            <a:extLst>
              <a:ext uri="{FF2B5EF4-FFF2-40B4-BE49-F238E27FC236}">
                <a16:creationId xmlns:a16="http://schemas.microsoft.com/office/drawing/2014/main" id="{6E168AAA-95C9-3E3A-D4FD-EEE16AA0108E}"/>
              </a:ext>
            </a:extLst>
          </p:cNvPr>
          <p:cNvSpPr txBox="1"/>
          <p:nvPr/>
        </p:nvSpPr>
        <p:spPr>
          <a:xfrm>
            <a:off x="305612" y="569652"/>
            <a:ext cx="8435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EIGHT</a:t>
            </a:r>
          </a:p>
        </p:txBody>
      </p:sp>
      <p:sp>
        <p:nvSpPr>
          <p:cNvPr id="24" name="Tekstvak 23">
            <a:extLst>
              <a:ext uri="{FF2B5EF4-FFF2-40B4-BE49-F238E27FC236}">
                <a16:creationId xmlns:a16="http://schemas.microsoft.com/office/drawing/2014/main" id="{E4E06300-00DA-0425-2D91-5BA25EC90F0D}"/>
              </a:ext>
            </a:extLst>
          </p:cNvPr>
          <p:cNvSpPr txBox="1"/>
          <p:nvPr/>
        </p:nvSpPr>
        <p:spPr>
          <a:xfrm>
            <a:off x="5051396" y="567379"/>
            <a:ext cx="2834430" cy="200055"/>
          </a:xfrm>
          <a:prstGeom prst="rect">
            <a:avLst/>
          </a:prstGeom>
          <a:noFill/>
        </p:spPr>
        <p:txBody>
          <a:bodyPr wrap="none" rtlCol="0">
            <a:spAutoFit/>
          </a:bodyPr>
          <a:lstStyle/>
          <a:p>
            <a:r>
              <a:rPr lang="en-GB" sz="700" dirty="0">
                <a:latin typeface="Myriad Pro SemiCond" panose="020B0503030403020204" pitchFamily="34" charset="0"/>
              </a:rPr>
              <a:t>APPENDIX – </a:t>
            </a:r>
            <a:r>
              <a:rPr lang="en-GB" sz="700" b="1" dirty="0">
                <a:latin typeface="Myriad Pro SemiCond" panose="020B0503030403020204" pitchFamily="34" charset="0"/>
              </a:rPr>
              <a:t>SUSTAINABILITY INITIATIVES TIMELINE PRODUCT </a:t>
            </a:r>
          </a:p>
        </p:txBody>
      </p:sp>
    </p:spTree>
    <p:extLst>
      <p:ext uri="{BB962C8B-B14F-4D97-AF65-F5344CB8AC3E}">
        <p14:creationId xmlns:p14="http://schemas.microsoft.com/office/powerpoint/2010/main" val="280934762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Afbeelding 15" descr="Afbeelding met kunst&#10;&#10;Automatisch gegenereerde beschrijving">
            <a:extLst>
              <a:ext uri="{FF2B5EF4-FFF2-40B4-BE49-F238E27FC236}">
                <a16:creationId xmlns:a16="http://schemas.microsoft.com/office/drawing/2014/main" id="{F2669E62-AEC1-63CA-8BCD-1989917961A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599988" cy="7199313"/>
          </a:xfrm>
          <a:prstGeom prst="rect">
            <a:avLst/>
          </a:prstGeom>
        </p:spPr>
      </p:pic>
      <p:sp>
        <p:nvSpPr>
          <p:cNvPr id="17" name="Titel 1">
            <a:extLst>
              <a:ext uri="{FF2B5EF4-FFF2-40B4-BE49-F238E27FC236}">
                <a16:creationId xmlns:a16="http://schemas.microsoft.com/office/drawing/2014/main" id="{EA414C7B-DBF8-AC8D-7C35-4D8EA838BB56}"/>
              </a:ext>
            </a:extLst>
          </p:cNvPr>
          <p:cNvSpPr txBox="1">
            <a:spLocks/>
          </p:cNvSpPr>
          <p:nvPr/>
        </p:nvSpPr>
        <p:spPr>
          <a:xfrm>
            <a:off x="-238460" y="2899805"/>
            <a:ext cx="12952748" cy="4353761"/>
          </a:xfrm>
          <a:prstGeom prst="rect">
            <a:avLst/>
          </a:prstGeom>
        </p:spPr>
        <p:txBody>
          <a:bodyPr vert="horz" lIns="91440" tIns="0" rIns="9144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rgbClr val="7D577E">
                    <a:alpha val="50000"/>
                  </a:srgbClr>
                </a:solidFill>
                <a:latin typeface="Hamburg-Serial-Heavy" pitchFamily="2" charset="0"/>
                <a:ea typeface="Roboto" panose="02000000000000000000" pitchFamily="2" charset="0"/>
                <a:cs typeface="Phosphate Inline" panose="02000506050000020004" pitchFamily="2" charset="77"/>
              </a:rPr>
              <a:t>2023</a:t>
            </a:r>
          </a:p>
        </p:txBody>
      </p:sp>
      <p:pic>
        <p:nvPicPr>
          <p:cNvPr id="20" name="Afbeelding 19" descr="Afbeelding met Graphics, schermopname, Karmijn, rood&#10;&#10;Automatisch gegenereerde beschrijving">
            <a:extLst>
              <a:ext uri="{FF2B5EF4-FFF2-40B4-BE49-F238E27FC236}">
                <a16:creationId xmlns:a16="http://schemas.microsoft.com/office/drawing/2014/main" id="{A470456E-923F-A790-4BEA-1A9A10A9DCF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8174" y="552342"/>
            <a:ext cx="1247001" cy="400157"/>
          </a:xfrm>
          <a:prstGeom prst="rect">
            <a:avLst/>
          </a:prstGeom>
        </p:spPr>
      </p:pic>
    </p:spTree>
    <p:extLst>
      <p:ext uri="{BB962C8B-B14F-4D97-AF65-F5344CB8AC3E}">
        <p14:creationId xmlns:p14="http://schemas.microsoft.com/office/powerpoint/2010/main" val="1623595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65C2C4"/>
            </a:gs>
            <a:gs pos="100000">
              <a:srgbClr val="007078"/>
            </a:gs>
          </a:gsLst>
          <a:lin ang="0" scaled="1"/>
        </a:gradFill>
        <a:effectLst/>
      </p:bgPr>
    </p:bg>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0" y="-1"/>
            <a:ext cx="12599988" cy="7199313"/>
          </a:xfrm>
          <a:prstGeom prst="rect">
            <a:avLst/>
          </a:prstGeom>
          <a:gradFill>
            <a:gsLst>
              <a:gs pos="0">
                <a:srgbClr val="65C2C4"/>
              </a:gs>
              <a:gs pos="100000">
                <a:srgbClr val="007078"/>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1" name="Afbeelding 140" descr="Afbeelding met Graphics, rood, grafische vormgeving, ontwerp&#10;&#10;Automatisch gegenereerde beschrijving">
            <a:extLst>
              <a:ext uri="{FF2B5EF4-FFF2-40B4-BE49-F238E27FC236}">
                <a16:creationId xmlns:a16="http://schemas.microsoft.com/office/drawing/2014/main" id="{8119EEDA-D783-BFF4-44DF-DCB2409DB234}"/>
              </a:ext>
            </a:extLst>
          </p:cNvPr>
          <p:cNvPicPr>
            <a:picLocks noChangeAspect="1"/>
          </p:cNvPicPr>
          <p:nvPr/>
        </p:nvPicPr>
        <p:blipFill>
          <a:blip r:embed="rId2" cstate="email">
            <a:alphaModFix amt="15000"/>
            <a:extLst>
              <a:ext uri="{28A0092B-C50C-407E-A947-70E740481C1C}">
                <a14:useLocalDpi xmlns:a14="http://schemas.microsoft.com/office/drawing/2010/main"/>
              </a:ext>
            </a:extLst>
          </a:blip>
          <a:stretch>
            <a:fillRect/>
          </a:stretch>
        </p:blipFill>
        <p:spPr>
          <a:xfrm flipH="1">
            <a:off x="6747575" y="197327"/>
            <a:ext cx="5852413" cy="5852413"/>
          </a:xfrm>
          <a:prstGeom prst="rect">
            <a:avLst/>
          </a:prstGeom>
        </p:spPr>
      </p:pic>
      <p:pic>
        <p:nvPicPr>
          <p:cNvPr id="139" name="Afbeelding 138" descr="Afbeelding met tekst, Graphics, tekenfilm, clipart&#10;&#10;Automatisch gegenereerde beschrijving">
            <a:extLst>
              <a:ext uri="{FF2B5EF4-FFF2-40B4-BE49-F238E27FC236}">
                <a16:creationId xmlns:a16="http://schemas.microsoft.com/office/drawing/2014/main" id="{55483EE4-E0C5-5D27-6ADC-1117703902D5}"/>
              </a:ext>
            </a:extLst>
          </p:cNvPr>
          <p:cNvPicPr>
            <a:picLocks noChangeAspect="1"/>
          </p:cNvPicPr>
          <p:nvPr/>
        </p:nvPicPr>
        <p:blipFill rotWithShape="1">
          <a:blip r:embed="rId3" cstate="email">
            <a:alphaModFix amt="15000"/>
            <a:extLst>
              <a:ext uri="{28A0092B-C50C-407E-A947-70E740481C1C}">
                <a14:useLocalDpi xmlns:a14="http://schemas.microsoft.com/office/drawing/2010/main"/>
              </a:ext>
            </a:extLst>
          </a:blip>
          <a:srcRect t="-725" r="-1270"/>
          <a:stretch/>
        </p:blipFill>
        <p:spPr>
          <a:xfrm>
            <a:off x="0" y="180819"/>
            <a:ext cx="6440144" cy="7018494"/>
          </a:xfrm>
          <a:prstGeom prst="rect">
            <a:avLst/>
          </a:prstGeom>
        </p:spPr>
      </p:pic>
      <p:cxnSp>
        <p:nvCxnSpPr>
          <p:cNvPr id="86" name="Rechte verbindingslijn 85">
            <a:extLst>
              <a:ext uri="{FF2B5EF4-FFF2-40B4-BE49-F238E27FC236}">
                <a16:creationId xmlns:a16="http://schemas.microsoft.com/office/drawing/2014/main" id="{DA22B649-970E-A958-B972-31E6F66C7C2C}"/>
              </a:ext>
            </a:extLst>
          </p:cNvPr>
          <p:cNvCxnSpPr>
            <a:cxnSpLocks/>
          </p:cNvCxnSpPr>
          <p:nvPr/>
        </p:nvCxnSpPr>
        <p:spPr>
          <a:xfrm>
            <a:off x="0" y="4768716"/>
            <a:ext cx="12599988"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89" name="Ovaal 88">
            <a:extLst>
              <a:ext uri="{FF2B5EF4-FFF2-40B4-BE49-F238E27FC236}">
                <a16:creationId xmlns:a16="http://schemas.microsoft.com/office/drawing/2014/main" id="{5929692A-6047-6B39-EB5A-9E0CBD6BB01A}"/>
              </a:ext>
            </a:extLst>
          </p:cNvPr>
          <p:cNvSpPr/>
          <p:nvPr/>
        </p:nvSpPr>
        <p:spPr>
          <a:xfrm>
            <a:off x="12124433" y="4280550"/>
            <a:ext cx="914400" cy="914400"/>
          </a:xfrm>
          <a:prstGeom prst="ellipse">
            <a:avLst/>
          </a:prstGeom>
          <a:solidFill>
            <a:schemeClr val="accent2">
              <a:lumMod val="20000"/>
              <a:lumOff val="80000"/>
            </a:schemeClr>
          </a:solid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96" name="Tekstvak 95">
            <a:extLst>
              <a:ext uri="{FF2B5EF4-FFF2-40B4-BE49-F238E27FC236}">
                <a16:creationId xmlns:a16="http://schemas.microsoft.com/office/drawing/2014/main" id="{736D1CF2-752A-2D42-ED80-F1859BBDF953}"/>
              </a:ext>
            </a:extLst>
          </p:cNvPr>
          <p:cNvSpPr txBox="1"/>
          <p:nvPr/>
        </p:nvSpPr>
        <p:spPr>
          <a:xfrm>
            <a:off x="737483" y="1382286"/>
            <a:ext cx="745717" cy="400110"/>
          </a:xfrm>
          <a:prstGeom prst="rect">
            <a:avLst/>
          </a:prstGeom>
          <a:noFill/>
        </p:spPr>
        <p:txBody>
          <a:bodyPr wrap="none" rtlCol="0">
            <a:spAutoFit/>
          </a:bodyPr>
          <a:lstStyle/>
          <a:p>
            <a:r>
              <a:rPr lang="en-GB" sz="2000" b="1" dirty="0">
                <a:solidFill>
                  <a:schemeClr val="bg1"/>
                </a:solidFill>
                <a:latin typeface="Prometo" panose="020B0604030203060203" pitchFamily="34" charset="77"/>
              </a:rPr>
              <a:t>2021</a:t>
            </a:r>
          </a:p>
        </p:txBody>
      </p:sp>
      <p:grpSp>
        <p:nvGrpSpPr>
          <p:cNvPr id="109" name="Group 45">
            <a:extLst>
              <a:ext uri="{FF2B5EF4-FFF2-40B4-BE49-F238E27FC236}">
                <a16:creationId xmlns:a16="http://schemas.microsoft.com/office/drawing/2014/main" id="{53D8413F-FEB8-7B30-B6A3-DFFDC2794F35}"/>
              </a:ext>
            </a:extLst>
          </p:cNvPr>
          <p:cNvGrpSpPr/>
          <p:nvPr/>
        </p:nvGrpSpPr>
        <p:grpSpPr>
          <a:xfrm>
            <a:off x="6687435" y="2126270"/>
            <a:ext cx="5161273" cy="2675147"/>
            <a:chOff x="627665" y="2566211"/>
            <a:chExt cx="3926231" cy="2675147"/>
          </a:xfrm>
        </p:grpSpPr>
        <p:sp>
          <p:nvSpPr>
            <p:cNvPr id="110" name="TextBox 70">
              <a:extLst>
                <a:ext uri="{FF2B5EF4-FFF2-40B4-BE49-F238E27FC236}">
                  <a16:creationId xmlns:a16="http://schemas.microsoft.com/office/drawing/2014/main" id="{58E56959-EF5D-51E7-D41D-68E78F988B70}"/>
                </a:ext>
              </a:extLst>
            </p:cNvPr>
            <p:cNvSpPr txBox="1"/>
            <p:nvPr/>
          </p:nvSpPr>
          <p:spPr>
            <a:xfrm>
              <a:off x="627665" y="2566211"/>
              <a:ext cx="2564071" cy="52322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schemeClr val="bg1"/>
                  </a:solidFill>
                  <a:latin typeface="Prometo" panose="020B0604030203060203" pitchFamily="34" charset="77"/>
                  <a:ea typeface="Helvetica Neue" panose="02000503000000020004" pitchFamily="2" charset="0"/>
                  <a:cs typeface="Helvetica Neue" panose="02000503000000020004" pitchFamily="2" charset="0"/>
                </a:rPr>
                <a:t>ACCELERATING SUSTAINABILITY &amp; COMMUNITY SUPPORT</a:t>
              </a:r>
              <a:endParaRPr lang="en-GB" sz="1400" b="1" dirty="0">
                <a:solidFill>
                  <a:schemeClr val="bg1"/>
                </a:solidFill>
                <a:latin typeface="Prometo" panose="020B0604030203060203" pitchFamily="34" charset="77"/>
                <a:ea typeface="Helvetica Neue Light" panose="02000403000000020004" pitchFamily="2" charset="0"/>
              </a:endParaRPr>
            </a:p>
          </p:txBody>
        </p:sp>
        <p:sp>
          <p:nvSpPr>
            <p:cNvPr id="111" name="TextBox 71">
              <a:extLst>
                <a:ext uri="{FF2B5EF4-FFF2-40B4-BE49-F238E27FC236}">
                  <a16:creationId xmlns:a16="http://schemas.microsoft.com/office/drawing/2014/main" id="{B1400655-7CAF-3C5A-C741-13F9C4C31B9B}"/>
                </a:ext>
              </a:extLst>
            </p:cNvPr>
            <p:cNvSpPr txBox="1"/>
            <p:nvPr/>
          </p:nvSpPr>
          <p:spPr>
            <a:xfrm>
              <a:off x="627666" y="3086922"/>
              <a:ext cx="3926230" cy="2154436"/>
            </a:xfrm>
            <a:prstGeom prst="rect">
              <a:avLst/>
            </a:prstGeom>
            <a:noFill/>
          </p:spPr>
          <p:txBody>
            <a:bodyPr wrap="square" lIns="0" rIns="0" numCol="2"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CO2 emissions reduction</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achieved 75% reduction in Scope 1 and 2 CO2 emissions from 2019 levels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Fleet efficiency</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reduced fleet from 5,071 to 4,785 vehicles.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Energy investment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invested €150,000 in energy-efficient LED lighting.</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Machine refurbishment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refurbished 13,961 machines across Europe.</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Belief System</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integrated a Belief System with daily commitments.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Diversity &amp; inclusion</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launched a Diversity &amp; Inclusion Program, increasing women in leadership roles.</a:t>
              </a:r>
            </a:p>
            <a:p>
              <a:pPr marL="171450" indent="-171450">
                <a:buFont typeface="Arial" panose="020B0604020202020204" pitchFamily="34" charset="0"/>
                <a:buChar char="•"/>
              </a:pPr>
              <a:endPar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Health &amp; safety</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implemented a new Group-wide health and safety policy.</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Training</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introduced </a:t>
              </a:r>
              <a:r>
                <a:rPr lang="en-GB" sz="800" dirty="0" err="1">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EdApp</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for training, with 8,524 hours completed.</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Community support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donated during humanitarian crises and supported local communities.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Sustainable coffee</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relaunched Pelican Rouge brand as a sustainable coffee solution.</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Plastic waste reduction</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expanded cold-water machines to reduce plastic waste.</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Plant-based products</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offered plant-based products with confirmed lower CO2 impact</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Local sourcing</a:t>
              </a:r>
              <a:r>
                <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prioritized fresh, regional products with 70% sourced locally in Switzerland.</a:t>
              </a:r>
              <a:endParaRPr lang="en-GB" sz="800" dirty="0">
                <a:solidFill>
                  <a:schemeClr val="bg1"/>
                </a:solidFill>
                <a:latin typeface="Helvetica Neue Light" panose="02000403000000020004" pitchFamily="2" charset="0"/>
                <a:ea typeface="Helvetica Neue Light" panose="02000403000000020004" pitchFamily="2" charset="0"/>
              </a:endParaRPr>
            </a:p>
          </p:txBody>
        </p:sp>
      </p:grpSp>
      <p:grpSp>
        <p:nvGrpSpPr>
          <p:cNvPr id="124" name="Group 45">
            <a:extLst>
              <a:ext uri="{FF2B5EF4-FFF2-40B4-BE49-F238E27FC236}">
                <a16:creationId xmlns:a16="http://schemas.microsoft.com/office/drawing/2014/main" id="{837ECAA1-E52E-30C9-5B91-0A7EB6503A43}"/>
              </a:ext>
            </a:extLst>
          </p:cNvPr>
          <p:cNvGrpSpPr/>
          <p:nvPr/>
        </p:nvGrpSpPr>
        <p:grpSpPr>
          <a:xfrm>
            <a:off x="1567542" y="1369968"/>
            <a:ext cx="3756732" cy="2490481"/>
            <a:chOff x="332937" y="2566211"/>
            <a:chExt cx="3241541" cy="2490481"/>
          </a:xfrm>
        </p:grpSpPr>
        <p:sp>
          <p:nvSpPr>
            <p:cNvPr id="125" name="TextBox 70">
              <a:extLst>
                <a:ext uri="{FF2B5EF4-FFF2-40B4-BE49-F238E27FC236}">
                  <a16:creationId xmlns:a16="http://schemas.microsoft.com/office/drawing/2014/main" id="{0F8343D0-A9E6-BB04-0F05-FAC21D5781FB}"/>
                </a:ext>
              </a:extLst>
            </p:cNvPr>
            <p:cNvSpPr txBox="1"/>
            <p:nvPr/>
          </p:nvSpPr>
          <p:spPr>
            <a:xfrm>
              <a:off x="332937" y="2566211"/>
              <a:ext cx="2858799" cy="52322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schemeClr val="bg1"/>
                  </a:solidFill>
                  <a:latin typeface="Prometo" panose="020B0604030203060203" pitchFamily="34" charset="77"/>
                </a:rPr>
                <a:t>REDUCING CARBON FOOTPRINT &amp; ENHANCING SUSTAINABILITY</a:t>
              </a:r>
              <a:endParaRPr lang="en-GB" sz="1400" b="1" dirty="0">
                <a:solidFill>
                  <a:schemeClr val="bg1"/>
                </a:solidFill>
                <a:latin typeface="Prometo" panose="020B0604030203060203" pitchFamily="34" charset="77"/>
                <a:ea typeface="Helvetica Neue Light" panose="02000403000000020004" pitchFamily="2" charset="0"/>
              </a:endParaRPr>
            </a:p>
          </p:txBody>
        </p:sp>
        <p:sp>
          <p:nvSpPr>
            <p:cNvPr id="126" name="TextBox 71">
              <a:extLst>
                <a:ext uri="{FF2B5EF4-FFF2-40B4-BE49-F238E27FC236}">
                  <a16:creationId xmlns:a16="http://schemas.microsoft.com/office/drawing/2014/main" id="{71FF37FF-7132-6E66-A29E-2BDEF22F374A}"/>
                </a:ext>
              </a:extLst>
            </p:cNvPr>
            <p:cNvSpPr txBox="1"/>
            <p:nvPr/>
          </p:nvSpPr>
          <p:spPr>
            <a:xfrm>
              <a:off x="332937" y="3086922"/>
              <a:ext cx="3241541" cy="1969770"/>
            </a:xfrm>
            <a:prstGeom prst="rect">
              <a:avLst/>
            </a:prstGeom>
            <a:noFill/>
          </p:spPr>
          <p:txBody>
            <a:bodyPr wrap="square" lIns="0" rIns="0" numCol="2"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Carbon reduction</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set targets and reduced Scope 1 &amp; 2 emissions from 49,142 to 37,270 metric tons CO₂-e</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Route optimization</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saved 206 metric tons of CO₂ through route optimization</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Electric fleet transition</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committed to fully electric fleet by 2030 for new orders</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Awards</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received the Swisscom IoT Climate Award</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Biogas production</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developed biogas from coffee grounds in Italy</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Ethical reporting</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launched Speak Up Program</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Training initiatives</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implemented Needs-Based Solutions training</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Reusable cups</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launched the ‘Use me again’ campaign</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Supplier assessment</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deployed a supplier assessment tool in Sweden</a:t>
              </a:r>
            </a:p>
            <a:p>
              <a:pPr marL="171450" indent="-171450">
                <a:buFont typeface="Arial" panose="020B0604020202020204" pitchFamily="34" charset="0"/>
                <a:buChar char="•"/>
              </a:pP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Certified coffee</a:t>
              </a:r>
              <a:r>
                <a:rPr lang="en-GB" sz="1000" dirty="0">
                  <a:solidFill>
                    <a:schemeClr val="bg1"/>
                  </a:solidFill>
                  <a:latin typeface="Helvetica Neue Light" panose="02000403000000020004" pitchFamily="2" charset="0"/>
                  <a:ea typeface="Helvetica Neue Light" panose="02000403000000020004" pitchFamily="2" charset="0"/>
                </a:rPr>
                <a:t>: </a:t>
              </a:r>
              <a:r>
                <a:rPr lang="en-GB" sz="800" dirty="0">
                  <a:solidFill>
                    <a:schemeClr val="bg1"/>
                  </a:solidFill>
                  <a:latin typeface="Helvetica Neue Light" panose="02000403000000020004" pitchFamily="2" charset="0"/>
                  <a:ea typeface="Helvetica Neue Light" panose="02000403000000020004" pitchFamily="2" charset="0"/>
                </a:rPr>
                <a:t>58% of coffee certified by Fairtrade or UTZ/Rainforest Alliance</a:t>
              </a:r>
            </a:p>
          </p:txBody>
        </p:sp>
      </p:grpSp>
      <p:cxnSp>
        <p:nvCxnSpPr>
          <p:cNvPr id="128" name="Rechte verbindingslijn 127">
            <a:extLst>
              <a:ext uri="{FF2B5EF4-FFF2-40B4-BE49-F238E27FC236}">
                <a16:creationId xmlns:a16="http://schemas.microsoft.com/office/drawing/2014/main" id="{DD46436F-467A-9202-EEC9-4C3175927809}"/>
              </a:ext>
            </a:extLst>
          </p:cNvPr>
          <p:cNvCxnSpPr>
            <a:cxnSpLocks/>
            <a:endCxn id="93" idx="0"/>
          </p:cNvCxnSpPr>
          <p:nvPr/>
        </p:nvCxnSpPr>
        <p:spPr>
          <a:xfrm>
            <a:off x="1110342" y="1782396"/>
            <a:ext cx="0" cy="2511529"/>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0" name="Tekstvak 129">
            <a:extLst>
              <a:ext uri="{FF2B5EF4-FFF2-40B4-BE49-F238E27FC236}">
                <a16:creationId xmlns:a16="http://schemas.microsoft.com/office/drawing/2014/main" id="{F14B21ED-9136-DEF6-4EBA-6435D3750C6A}"/>
              </a:ext>
            </a:extLst>
          </p:cNvPr>
          <p:cNvSpPr txBox="1"/>
          <p:nvPr/>
        </p:nvSpPr>
        <p:spPr>
          <a:xfrm>
            <a:off x="5766259" y="2126270"/>
            <a:ext cx="764953" cy="400110"/>
          </a:xfrm>
          <a:prstGeom prst="rect">
            <a:avLst/>
          </a:prstGeom>
          <a:noFill/>
        </p:spPr>
        <p:txBody>
          <a:bodyPr wrap="square" rtlCol="0">
            <a:spAutoFit/>
          </a:bodyPr>
          <a:lstStyle/>
          <a:p>
            <a:r>
              <a:rPr lang="en-GB" sz="2000" b="1" dirty="0">
                <a:solidFill>
                  <a:schemeClr val="bg1"/>
                </a:solidFill>
                <a:latin typeface="Prometo" panose="020B0604030203060203" pitchFamily="34" charset="77"/>
              </a:rPr>
              <a:t>2022</a:t>
            </a:r>
          </a:p>
        </p:txBody>
      </p:sp>
      <p:cxnSp>
        <p:nvCxnSpPr>
          <p:cNvPr id="11" name="Rechte verbindingslijn 10">
            <a:extLst>
              <a:ext uri="{FF2B5EF4-FFF2-40B4-BE49-F238E27FC236}">
                <a16:creationId xmlns:a16="http://schemas.microsoft.com/office/drawing/2014/main" id="{B327C734-6430-055A-B559-B6EFD1B2C98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BC15F7A3-2EFB-3CF4-4EC1-AA42086EC70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2FA811ED-36A9-D2AA-51A8-744E06829B1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986413D7-1F7D-B589-D624-CEE421F43099}"/>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3E57729A-230F-CBD7-4854-DB1B35E4F787}"/>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kstvak 15">
            <a:extLst>
              <a:ext uri="{FF2B5EF4-FFF2-40B4-BE49-F238E27FC236}">
                <a16:creationId xmlns:a16="http://schemas.microsoft.com/office/drawing/2014/main" id="{23248B0A-72CD-6087-5B89-2DD5ED192DC4}"/>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7" name="Tekstvak 16">
            <a:extLst>
              <a:ext uri="{FF2B5EF4-FFF2-40B4-BE49-F238E27FC236}">
                <a16:creationId xmlns:a16="http://schemas.microsoft.com/office/drawing/2014/main" id="{2E3A9845-0818-0409-3F0B-3390D9A5895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8" name="Tekstvak 17">
            <a:extLst>
              <a:ext uri="{FF2B5EF4-FFF2-40B4-BE49-F238E27FC236}">
                <a16:creationId xmlns:a16="http://schemas.microsoft.com/office/drawing/2014/main" id="{A2EC145D-00B9-3AB3-77FF-DC6727DF466D}"/>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08</a:t>
            </a:r>
          </a:p>
        </p:txBody>
      </p:sp>
      <p:sp>
        <p:nvSpPr>
          <p:cNvPr id="19" name="Tekstvak 18">
            <a:extLst>
              <a:ext uri="{FF2B5EF4-FFF2-40B4-BE49-F238E27FC236}">
                <a16:creationId xmlns:a16="http://schemas.microsoft.com/office/drawing/2014/main" id="{22336208-B94E-5F1F-2BF2-7935CE79EA81}"/>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Tekstvak 19">
            <a:extLst>
              <a:ext uri="{FF2B5EF4-FFF2-40B4-BE49-F238E27FC236}">
                <a16:creationId xmlns:a16="http://schemas.microsoft.com/office/drawing/2014/main" id="{C9E0E147-A588-D468-DBC9-9216087195ED}"/>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1" name="Tekstvak 20">
            <a:extLst>
              <a:ext uri="{FF2B5EF4-FFF2-40B4-BE49-F238E27FC236}">
                <a16:creationId xmlns:a16="http://schemas.microsoft.com/office/drawing/2014/main" id="{AC176F2E-CCF8-2C4A-11EA-1E1C89C57F57}"/>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cxnSp>
        <p:nvCxnSpPr>
          <p:cNvPr id="29" name="Rechte verbindingslijn 28">
            <a:extLst>
              <a:ext uri="{FF2B5EF4-FFF2-40B4-BE49-F238E27FC236}">
                <a16:creationId xmlns:a16="http://schemas.microsoft.com/office/drawing/2014/main" id="{5E52AC79-BCCC-143F-88A6-C6CBF27B0212}"/>
              </a:ext>
            </a:extLst>
          </p:cNvPr>
          <p:cNvCxnSpPr>
            <a:cxnSpLocks/>
            <a:endCxn id="88" idx="0"/>
          </p:cNvCxnSpPr>
          <p:nvPr/>
        </p:nvCxnSpPr>
        <p:spPr>
          <a:xfrm>
            <a:off x="6148737" y="2586012"/>
            <a:ext cx="0" cy="1707913"/>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93" name="Ovaal 92">
            <a:extLst>
              <a:ext uri="{FF2B5EF4-FFF2-40B4-BE49-F238E27FC236}">
                <a16:creationId xmlns:a16="http://schemas.microsoft.com/office/drawing/2014/main" id="{0AA2951F-FC50-2C12-1002-64EC2D9E1C52}"/>
              </a:ext>
            </a:extLst>
          </p:cNvPr>
          <p:cNvSpPr/>
          <p:nvPr/>
        </p:nvSpPr>
        <p:spPr>
          <a:xfrm>
            <a:off x="653142" y="4293925"/>
            <a:ext cx="914400" cy="914400"/>
          </a:xfrm>
          <a:prstGeom prst="ellipse">
            <a:avLst/>
          </a:prstGeom>
          <a:solidFill>
            <a:schemeClr val="accent3">
              <a:lumMod val="20000"/>
              <a:lumOff val="80000"/>
            </a:schemeClr>
          </a:solidFill>
          <a:ln w="762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pic>
        <p:nvPicPr>
          <p:cNvPr id="135" name="Picture 2" descr="Reduce Icons - Free SVG &amp; PNG Reduce Images - Noun Project">
            <a:extLst>
              <a:ext uri="{FF2B5EF4-FFF2-40B4-BE49-F238E27FC236}">
                <a16:creationId xmlns:a16="http://schemas.microsoft.com/office/drawing/2014/main" id="{431C3122-5EFB-5E06-65BC-2C898DEEA233}"/>
              </a:ext>
            </a:extLst>
          </p:cNvPr>
          <p:cNvPicPr>
            <a:picLocks noChangeAspect="1" noChangeArrowheads="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10972" y="4448444"/>
            <a:ext cx="598737" cy="598737"/>
          </a:xfrm>
          <a:prstGeom prst="rect">
            <a:avLst/>
          </a:prstGeom>
          <a:noFill/>
          <a:extLst>
            <a:ext uri="{909E8E84-426E-40DD-AFC4-6F175D3DCCD1}">
              <a14:hiddenFill xmlns:a14="http://schemas.microsoft.com/office/drawing/2010/main">
                <a:solidFill>
                  <a:srgbClr val="FFFFFF"/>
                </a:solidFill>
              </a14:hiddenFill>
            </a:ext>
          </a:extLst>
        </p:spPr>
      </p:pic>
      <p:sp>
        <p:nvSpPr>
          <p:cNvPr id="88" name="Ovaal 87">
            <a:extLst>
              <a:ext uri="{FF2B5EF4-FFF2-40B4-BE49-F238E27FC236}">
                <a16:creationId xmlns:a16="http://schemas.microsoft.com/office/drawing/2014/main" id="{78CF50E8-9CDA-3D97-AF54-0DBC182584F9}"/>
              </a:ext>
            </a:extLst>
          </p:cNvPr>
          <p:cNvSpPr/>
          <p:nvPr/>
        </p:nvSpPr>
        <p:spPr>
          <a:xfrm>
            <a:off x="5691537" y="4293925"/>
            <a:ext cx="914400" cy="914400"/>
          </a:xfrm>
          <a:prstGeom prst="ellipse">
            <a:avLst/>
          </a:prstGeom>
          <a:solidFill>
            <a:schemeClr val="accent3">
              <a:lumMod val="20000"/>
              <a:lumOff val="80000"/>
            </a:schemeClr>
          </a:solidFill>
          <a:ln w="762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pic>
        <p:nvPicPr>
          <p:cNvPr id="2052" name="Picture 4" descr="Acceleration - Free education icons">
            <a:extLst>
              <a:ext uri="{FF2B5EF4-FFF2-40B4-BE49-F238E27FC236}">
                <a16:creationId xmlns:a16="http://schemas.microsoft.com/office/drawing/2014/main" id="{93570E53-2505-BC13-FF54-DAA44FC851AD}"/>
              </a:ext>
            </a:extLst>
          </p:cNvPr>
          <p:cNvPicPr>
            <a:picLocks noChangeAspect="1" noChangeArrowheads="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786896" y="4392984"/>
            <a:ext cx="723681" cy="723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70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descr="Afbeelding met buitenshuis, wolk, tekst, teken&#10;&#10;Automatisch gegenereerde beschrijving">
            <a:extLst>
              <a:ext uri="{FF2B5EF4-FFF2-40B4-BE49-F238E27FC236}">
                <a16:creationId xmlns:a16="http://schemas.microsoft.com/office/drawing/2014/main" id="{37A070F6-2B8F-45E7-6E2A-0A0DD0BFAC9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599988" cy="7199314"/>
          </a:xfrm>
          <a:prstGeom prst="rect">
            <a:avLst/>
          </a:prstGeom>
        </p:spPr>
      </p:pic>
      <p:cxnSp>
        <p:nvCxnSpPr>
          <p:cNvPr id="4" name="Rechte verbindingslijn 3">
            <a:extLst>
              <a:ext uri="{FF2B5EF4-FFF2-40B4-BE49-F238E27FC236}">
                <a16:creationId xmlns:a16="http://schemas.microsoft.com/office/drawing/2014/main" id="{0EC08B98-CDF0-E66A-99DA-3DBA729846AA}"/>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78B5ECCA-E8D7-EBE8-7F33-E09D96A07DF8}"/>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7EB87F61-83AD-0DE9-6FAE-5E912605B3B7}"/>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4922F076-DF98-72BD-3CAD-E6F9C4C09E46}"/>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2826203E-BBA7-F5A8-1783-76440507186F}"/>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031D9D0B-6DF2-0C0E-D81B-7382DDF98606}"/>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0" name="Tekstvak 9">
            <a:extLst>
              <a:ext uri="{FF2B5EF4-FFF2-40B4-BE49-F238E27FC236}">
                <a16:creationId xmlns:a16="http://schemas.microsoft.com/office/drawing/2014/main" id="{302D88FE-AA7B-18BB-6982-0C7214A8D8E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1" name="Tekstvak 10">
            <a:extLst>
              <a:ext uri="{FF2B5EF4-FFF2-40B4-BE49-F238E27FC236}">
                <a16:creationId xmlns:a16="http://schemas.microsoft.com/office/drawing/2014/main" id="{B6DF2133-AD66-A555-E231-B1AD6A451E03}"/>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09</a:t>
            </a:r>
          </a:p>
        </p:txBody>
      </p:sp>
      <p:sp>
        <p:nvSpPr>
          <p:cNvPr id="12" name="Tekstvak 11">
            <a:extLst>
              <a:ext uri="{FF2B5EF4-FFF2-40B4-BE49-F238E27FC236}">
                <a16:creationId xmlns:a16="http://schemas.microsoft.com/office/drawing/2014/main" id="{BA50914F-361C-754F-C1C1-A41CBC80B850}"/>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3" name="Tekstvak 12">
            <a:extLst>
              <a:ext uri="{FF2B5EF4-FFF2-40B4-BE49-F238E27FC236}">
                <a16:creationId xmlns:a16="http://schemas.microsoft.com/office/drawing/2014/main" id="{AB2148ED-7CFA-5269-7BE3-ECCE842E6AC8}"/>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4" name="Tekstvak 13">
            <a:extLst>
              <a:ext uri="{FF2B5EF4-FFF2-40B4-BE49-F238E27FC236}">
                <a16:creationId xmlns:a16="http://schemas.microsoft.com/office/drawing/2014/main" id="{3D86ADB1-9C9A-4001-9A68-2E91D43EB467}"/>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Tree>
    <p:extLst>
      <p:ext uri="{BB962C8B-B14F-4D97-AF65-F5344CB8AC3E}">
        <p14:creationId xmlns:p14="http://schemas.microsoft.com/office/powerpoint/2010/main" val="28516461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46636"/>
            <a:ext cx="11195567" cy="3348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Speak Up and Anti-Corruption policy</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At Selecta, we are committed to conducting business with the highest standards of integrity and ethics. Our comprehensive policies on anti-bribery and anti-corruption and our Speak Up program are designed to foster a transparent, fair, and accountable workplace.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Speak Up Program</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Selecta’s Speak Up program encourages associates and external parties to report any conduct that may violate our Code of Conduct, policies, or applicable laws. This program is a crucial component of our commitment to ethical business practices and helps us address potential issues proactively.</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The Speak Up program provides a safe and confidential way for individuals to report concerns about potential misconduct. By speaking up, you help us maintain our reputation and uphold our commitment to ethical practices.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How to report? </a:t>
            </a:r>
          </a:p>
          <a:p>
            <a:pPr lvl="0">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Concerns can be raised through various channels.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228600" lvl="0" indent="-228600">
              <a:lnSpc>
                <a:spcPct val="100000"/>
              </a:lnSpc>
              <a:buFont typeface="+mj-lt"/>
              <a:buAutoNum type="arabicPeriod"/>
            </a:pPr>
            <a:r>
              <a:rPr lang="en-GB" sz="1000" i="1"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Leadership and HR involvement</a:t>
            </a:r>
            <a:r>
              <a:rPr lang="nl-NL" sz="1000" i="1"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r>
              <a:rPr lang="nl-NL"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C</a:t>
            </a:r>
            <a:r>
              <a:rPr lang="en-GB" sz="1000" kern="100" dirty="0" err="1">
                <a:solidFill>
                  <a:srgbClr val="000000"/>
                </a:solidFill>
                <a:effectLst/>
                <a:latin typeface="Helvetica Neue Light" panose="02000403000000020004" pitchFamily="2" charset="0"/>
                <a:ea typeface="Helvetica Neue Light" panose="02000403000000020004" pitchFamily="2" charset="0"/>
                <a:cs typeface="Times New Roman (Hoofdtekst CS)"/>
              </a:rPr>
              <a:t>oncerns</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about suspected misconduct can be raised with a leader, HR representative, or market leader. These representatives may escalate the concern to the Group General Counsel and the Group Risk &amp; Compliance Leader, based on the preferred level of investigation—either locally or at the Group level. If no specific preference is indicated, the Legal department will assess the report and take appropriate action in coordination with the market.</a:t>
            </a:r>
          </a:p>
          <a:p>
            <a:pPr lvl="0">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228600" lvl="0" indent="-228600">
              <a:lnSpc>
                <a:spcPct val="100000"/>
              </a:lnSpc>
              <a:buFont typeface="+mj-lt"/>
              <a:buAutoNum type="arabicPeriod" startAt="2"/>
            </a:pPr>
            <a:r>
              <a:rPr lang="en-GB" sz="1000" i="1" kern="100" dirty="0" err="1">
                <a:solidFill>
                  <a:srgbClr val="000000"/>
                </a:solidFill>
                <a:effectLst/>
                <a:latin typeface="Helvetica Neue Light" panose="02000403000000020004" pitchFamily="2" charset="0"/>
                <a:ea typeface="Helvetica Neue Light" panose="02000403000000020004" pitchFamily="2" charset="0"/>
                <a:cs typeface="Times New Roman (Hoofdtekst CS)"/>
              </a:rPr>
              <a:t>SpeakUp</a:t>
            </a:r>
            <a:r>
              <a:rPr lang="en-GB" sz="1000" i="1"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Line</a:t>
            </a:r>
            <a:r>
              <a:rPr lang="nl-NL" sz="1000" i="1"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 </a:t>
            </a:r>
            <a:r>
              <a:rPr lang="nl-NL"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A</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n externally hosted </a:t>
            </a:r>
            <a:r>
              <a:rPr lang="en-GB" sz="1000" kern="100" dirty="0" err="1">
                <a:solidFill>
                  <a:srgbClr val="000000"/>
                </a:solidFill>
                <a:effectLst/>
                <a:latin typeface="Helvetica Neue Light" panose="02000403000000020004" pitchFamily="2" charset="0"/>
                <a:ea typeface="Helvetica Neue Light" panose="02000403000000020004" pitchFamily="2" charset="0"/>
                <a:cs typeface="Times New Roman (Hoofdtekst CS)"/>
              </a:rPr>
              <a:t>SpeakUp</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Line is available for confidential reporting in multiple languages, managed by an independent third party. This service operates 24/7, 365 days a year, accessible online or via phone (free of charge) through the </a:t>
            </a:r>
            <a:r>
              <a:rPr lang="en-GB" sz="1000" kern="100" dirty="0" err="1">
                <a:solidFill>
                  <a:srgbClr val="000000"/>
                </a:solidFill>
                <a:effectLst/>
                <a:latin typeface="Helvetica Neue Light" panose="02000403000000020004" pitchFamily="2" charset="0"/>
                <a:ea typeface="Helvetica Neue Light" panose="02000403000000020004" pitchFamily="2" charset="0"/>
                <a:cs typeface="Times New Roman (Hoofdtekst CS)"/>
              </a:rPr>
              <a:t>EthicsPoint</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 Selecta AG webpage: </a:t>
            </a:r>
            <a:r>
              <a:rPr lang="en-GB" sz="1000" u="sng" kern="100" dirty="0">
                <a:solidFill>
                  <a:srgbClr val="50037F"/>
                </a:solidFill>
                <a:effectLst/>
                <a:latin typeface="Helvetica Neue Light" panose="02000403000000020004" pitchFamily="2" charset="0"/>
                <a:ea typeface="Helvetica Neue Light" panose="02000403000000020004" pitchFamily="2" charset="0"/>
                <a:cs typeface="Times New Roman (Hoofdtekst CS)"/>
                <a:hlinkClick r:id="rId2"/>
              </a:rPr>
              <a:t>https://secure.ethicspoint.eu/domain/media/en/gui/105612/report.html</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p>
          <a:p>
            <a:pPr lvl="0">
              <a:lnSpc>
                <a:spcPct val="100000"/>
              </a:lnSpc>
            </a:pPr>
            <a:endPar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The </a:t>
            </a:r>
            <a:r>
              <a:rPr lang="en-GB" sz="1000" kern="100" dirty="0" err="1">
                <a:solidFill>
                  <a:srgbClr val="000000"/>
                </a:solidFill>
                <a:effectLst/>
                <a:latin typeface="Helvetica Neue Light" panose="02000403000000020004" pitchFamily="2" charset="0"/>
                <a:ea typeface="Helvetica Neue Light" panose="02000403000000020004" pitchFamily="2" charset="0"/>
                <a:cs typeface="Times New Roman (Hoofdtekst CS)"/>
              </a:rPr>
              <a:t>SpeakUp</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Line provides unique report keys (PIN) and passwords to reporters for secure follow-up on submitted concerns. All reports are reviewed by Selecta Group for further handling, with access limited to the Group General Counsel and the Group Risk &amp; Compliance Leader.</a:t>
            </a:r>
          </a:p>
          <a:p>
            <a:pPr lvl="0">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Non-retaliation policy</a:t>
            </a:r>
          </a:p>
          <a:p>
            <a:pPr lvl="0">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We protect individuals who raise concerns in good faith from any form of retaliation. It is essential to create an environment where associates feel safe to report issues without fear of negative consequences.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Anti-bribery and anti-corruption policy</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Selecta has a zero-tolerance policy towards bribery and corruption. Our </a:t>
            </a:r>
            <a:r>
              <a:rPr lang="en-GB" sz="1000" kern="1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a</a:t>
            </a:r>
            <a:r>
              <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nti-bribery and anti-corruption policy</a:t>
            </a:r>
            <a:endParaRPr lang="nl-NL" sz="10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outlines our commitment to complying with all relevant anti-bribery laws globally and ensures that our business partners do the same.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Zero tolerance for bribery</a:t>
            </a:r>
            <a:r>
              <a:rPr lang="en-GB" sz="1000" kern="1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Selecta strictly prohibits offering, giving, receiving, or authorizing bribes or anything of value to improperly influence business decisions or secure an unfair advantage.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Applicability</a:t>
            </a:r>
            <a:r>
              <a:rPr lang="en-GB" sz="1000" kern="1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r>
              <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t</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his policy applies to all Selecta associates worldwide, including directors, associates, and third parties acting on our behalf, such as agents, suppliers, and distributors.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Due diligence and monitoring</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 we conduct thorough due diligence before engaging with business partners and include anti-corruption clauses in contracts. We also monitor and review our internal controls to ensure they effectively prevent bribery and corruption.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By adhering to these policies, Selecta aims to create a culture of integrity and accountability, ensuring that our business practices reflect our commitment to ethical conduct.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28" name="Rechthoek 27">
            <a:extLst>
              <a:ext uri="{FF2B5EF4-FFF2-40B4-BE49-F238E27FC236}">
                <a16:creationId xmlns:a16="http://schemas.microsoft.com/office/drawing/2014/main" id="{67158EFC-8673-0D9F-9F80-C1373915C9D7}"/>
              </a:ext>
            </a:extLst>
          </p:cNvPr>
          <p:cNvSpPr/>
          <p:nvPr/>
        </p:nvSpPr>
        <p:spPr>
          <a:xfrm>
            <a:off x="0" y="6437134"/>
            <a:ext cx="12599988" cy="762178"/>
          </a:xfrm>
          <a:prstGeom prst="rect">
            <a:avLst/>
          </a:prstGeom>
          <a:gradFill>
            <a:gsLst>
              <a:gs pos="0">
                <a:srgbClr val="36573B"/>
              </a:gs>
              <a:gs pos="100000">
                <a:srgbClr val="A4D233"/>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Rechte verbindingslijn 2">
            <a:extLst>
              <a:ext uri="{FF2B5EF4-FFF2-40B4-BE49-F238E27FC236}">
                <a16:creationId xmlns:a16="http://schemas.microsoft.com/office/drawing/2014/main" id="{02FB8299-396D-678B-6C62-5F5681ABE033}"/>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1AB7F1E4-3944-93CF-2211-E958249E845A}"/>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5B737C67-21AF-0B83-8F4B-223A0147321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2CECA053-9824-12FA-8081-B5B4C5070B7B}"/>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A3353353-53B0-54C3-2780-4F0C8F7C458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124FE011-842C-1917-C651-E67F78ABEF09}"/>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C22A95F4-CAAC-C45E-7317-8FD68231DB2F}"/>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2" name="Tekstvak 11">
            <a:extLst>
              <a:ext uri="{FF2B5EF4-FFF2-40B4-BE49-F238E27FC236}">
                <a16:creationId xmlns:a16="http://schemas.microsoft.com/office/drawing/2014/main" id="{02D8D357-8DFA-AFAE-BDAF-761755164A5F}"/>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10</a:t>
            </a:r>
          </a:p>
        </p:txBody>
      </p:sp>
      <p:sp>
        <p:nvSpPr>
          <p:cNvPr id="13" name="Tekstvak 12">
            <a:extLst>
              <a:ext uri="{FF2B5EF4-FFF2-40B4-BE49-F238E27FC236}">
                <a16:creationId xmlns:a16="http://schemas.microsoft.com/office/drawing/2014/main" id="{AD5EB2FE-090C-67D2-2807-63F612D07F04}"/>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4" name="Tekstvak 13">
            <a:extLst>
              <a:ext uri="{FF2B5EF4-FFF2-40B4-BE49-F238E27FC236}">
                <a16:creationId xmlns:a16="http://schemas.microsoft.com/office/drawing/2014/main" id="{D3B65AC5-63C4-DD93-FAE0-7A5C9D086C84}"/>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5" name="Tekstvak 14">
            <a:extLst>
              <a:ext uri="{FF2B5EF4-FFF2-40B4-BE49-F238E27FC236}">
                <a16:creationId xmlns:a16="http://schemas.microsoft.com/office/drawing/2014/main" id="{F57599F3-D4B8-2EED-0149-68353A52A340}"/>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16" name="Titel 1">
            <a:extLst>
              <a:ext uri="{FF2B5EF4-FFF2-40B4-BE49-F238E27FC236}">
                <a16:creationId xmlns:a16="http://schemas.microsoft.com/office/drawing/2014/main" id="{1A886F8B-0D7F-4E47-A711-C56D3266476E}"/>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ETHICS AT SELECTA</a:t>
            </a:r>
          </a:p>
        </p:txBody>
      </p:sp>
      <p:sp>
        <p:nvSpPr>
          <p:cNvPr id="17" name="Titel 1">
            <a:extLst>
              <a:ext uri="{FF2B5EF4-FFF2-40B4-BE49-F238E27FC236}">
                <a16:creationId xmlns:a16="http://schemas.microsoft.com/office/drawing/2014/main" id="{FA36BBFD-104D-E2ED-B88B-B14BB833E54C}"/>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Value creation</a:t>
            </a:r>
          </a:p>
        </p:txBody>
      </p:sp>
    </p:spTree>
    <p:extLst>
      <p:ext uri="{BB962C8B-B14F-4D97-AF65-F5344CB8AC3E}">
        <p14:creationId xmlns:p14="http://schemas.microsoft.com/office/powerpoint/2010/main" val="3750732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Afbeelding 19" descr="Afbeelding met persoon, vlinder, Motten en vlinders, kleding&#10;&#10;Automatisch gegenereerde beschrijving">
            <a:extLst>
              <a:ext uri="{FF2B5EF4-FFF2-40B4-BE49-F238E27FC236}">
                <a16:creationId xmlns:a16="http://schemas.microsoft.com/office/drawing/2014/main" id="{CE08896F-F643-84C4-3F52-11E9C758BEC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599988" cy="2387600"/>
          </a:xfrm>
          <a:prstGeom prst="rect">
            <a:avLst/>
          </a:prstGeom>
        </p:spPr>
      </p:pic>
      <p:sp>
        <p:nvSpPr>
          <p:cNvPr id="2" name="Titel 1">
            <a:extLst>
              <a:ext uri="{FF2B5EF4-FFF2-40B4-BE49-F238E27FC236}">
                <a16:creationId xmlns:a16="http://schemas.microsoft.com/office/drawing/2014/main" id="{15728D61-E81F-08ED-99D3-AC14A391F6D1}"/>
              </a:ext>
            </a:extLst>
          </p:cNvPr>
          <p:cNvSpPr>
            <a:spLocks noGrp="1"/>
          </p:cNvSpPr>
          <p:nvPr>
            <p:ph type="title"/>
          </p:nvPr>
        </p:nvSpPr>
        <p:spPr>
          <a:xfrm>
            <a:off x="653142" y="3016980"/>
            <a:ext cx="7898010" cy="1391534"/>
          </a:xfrm>
        </p:spPr>
        <p:txBody>
          <a:bodyPr anchor="t">
            <a:normAutofit/>
          </a:bodyPr>
          <a:lstStyle/>
          <a:p>
            <a:r>
              <a:rPr lang="en-GB" sz="4000" b="1" dirty="0">
                <a:latin typeface="Prometo" panose="020B0604030203060203" pitchFamily="34" charset="77"/>
              </a:rPr>
              <a:t>PRODUCTS &amp; SERVICES</a:t>
            </a:r>
          </a:p>
        </p:txBody>
      </p:sp>
      <p:sp>
        <p:nvSpPr>
          <p:cNvPr id="5" name="Titel 1">
            <a:extLst>
              <a:ext uri="{FF2B5EF4-FFF2-40B4-BE49-F238E27FC236}">
                <a16:creationId xmlns:a16="http://schemas.microsoft.com/office/drawing/2014/main" id="{2A25F342-C89F-D3F2-A776-612D997E1AC2}"/>
              </a:ext>
            </a:extLst>
          </p:cNvPr>
          <p:cNvSpPr txBox="1">
            <a:spLocks/>
          </p:cNvSpPr>
          <p:nvPr/>
        </p:nvSpPr>
        <p:spPr>
          <a:xfrm>
            <a:off x="653142" y="2720097"/>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Organization &amp; activities</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3967841" y="3712747"/>
            <a:ext cx="7898009" cy="3240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At Selecta, we pride ourselves on being the leading provider of food tech and distribution services across Europe. We offer a diverse range of products and services designed to meet the needs of businesses of all sizes and sectors, ensuring a delightful and efficient experience for our clients, consumers, and guests.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Our business</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Selecta Group, headquartered in Switzerland since 1957, boasts a leading route-based, self-service distribution network in Europe. We specialize in innovative food solutions and top-tier coffee brands for workplaces and public spaces. With an annual turnover of €1.4 billion, our success is driven by our 6,500 dedicated associates who bring joy to our clients and their consumers daily.</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Since 2020, we have embraced the 'ONE Selecta' approach, unifying our operations across 16 markets. A cornerstone of this approach is our '</a:t>
            </a:r>
            <a:r>
              <a:rPr lang="en-GB" sz="1000" kern="100" dirty="0" err="1">
                <a:effectLst/>
                <a:latin typeface="Helvetica Neue Light" panose="02000403000000020004" pitchFamily="2" charset="0"/>
                <a:ea typeface="Helvetica Neue Light" panose="02000403000000020004" pitchFamily="2" charset="0"/>
                <a:cs typeface="Times New Roman (Hoofdtekst CS)"/>
              </a:rPr>
              <a:t>glocal</a:t>
            </a:r>
            <a:r>
              <a:rPr lang="en-GB" sz="1000" kern="100" dirty="0">
                <a:effectLst/>
                <a:latin typeface="Helvetica Neue Light" panose="02000403000000020004" pitchFamily="2" charset="0"/>
                <a:ea typeface="Helvetica Neue Light" panose="02000403000000020004" pitchFamily="2" charset="0"/>
                <a:cs typeface="Times New Roman (Hoofdtekst CS)"/>
              </a:rPr>
              <a:t>' model, combining global strategies with local execution. This has enabled us to offer a consistent range of solutions, strengthen relationships with suppliers and partners, and implement critical sustainability initiatives like telemetry expansion and comprehensive training programs. While we focus on these benefits, we also recognize the importance of local needs and relationships. For instance, we source fresh food for our Foodies solutions from local and regional suppliers to maintain a fresh and reliable supply chain.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Central to our transformation is the Selecta Belief System, which underscores our business operations. By delivering millions of moments of joy every day, our belief system emphasizes the importance of understanding our clients' and consumers' needs. We strive to offer tailored solutions that exceed expectations. Our commitment is to address inquiries within 24 hours and provide solutions within 48 hours. With this approach, we aim to retain 100% of our clients, attract new ones, and consistently deliver exceptional service.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br>
              <a:rPr lang="nl-NL" sz="1000" dirty="0">
                <a:latin typeface="Helvetica Neue Light" panose="02000403000000020004" pitchFamily="2" charset="0"/>
                <a:ea typeface="Helvetica Neue Light" panose="02000403000000020004" pitchFamily="2" charset="0"/>
              </a:rPr>
            </a:br>
            <a:endParaRPr lang="nl-NL" sz="1000" dirty="0">
              <a:effectLst/>
              <a:latin typeface="Helvetica Neue Light" panose="02000403000000020004" pitchFamily="2" charset="0"/>
              <a:ea typeface="Helvetica Neue Light" panose="02000403000000020004" pitchFamily="2" charset="0"/>
            </a:endParaRPr>
          </a:p>
          <a:p>
            <a:pPr>
              <a:lnSpc>
                <a:spcPct val="100000"/>
              </a:lnSpc>
            </a:pPr>
            <a:br>
              <a:rPr lang="nl-NL"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3" name="Titel 1">
            <a:extLst>
              <a:ext uri="{FF2B5EF4-FFF2-40B4-BE49-F238E27FC236}">
                <a16:creationId xmlns:a16="http://schemas.microsoft.com/office/drawing/2014/main" id="{16C674B6-A64B-FDC9-755B-6813B1915CA1}"/>
              </a:ext>
            </a:extLst>
          </p:cNvPr>
          <p:cNvSpPr txBox="1">
            <a:spLocks/>
          </p:cNvSpPr>
          <p:nvPr/>
        </p:nvSpPr>
        <p:spPr>
          <a:xfrm>
            <a:off x="653141" y="3721293"/>
            <a:ext cx="3538847"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b="1" dirty="0">
                <a:latin typeface="Prometo" panose="020B0604030203060203" pitchFamily="34" charset="77"/>
              </a:rPr>
              <a:t>OUR BELIEF SYSTEM</a:t>
            </a:r>
          </a:p>
          <a:p>
            <a:endParaRPr lang="en-GB" sz="2000" dirty="0">
              <a:latin typeface="Prometo" panose="020B0604030203060203" pitchFamily="34" charset="77"/>
              <a:ea typeface="Helvetica Neue Light" panose="02000403000000020004" pitchFamily="2" charset="0"/>
              <a:cs typeface="Helvetica Neue" panose="02000503000000020004" pitchFamily="2" charset="0"/>
            </a:endParaRPr>
          </a:p>
        </p:txBody>
      </p:sp>
      <p:cxnSp>
        <p:nvCxnSpPr>
          <p:cNvPr id="6" name="Rechte verbindingslijn 5">
            <a:extLst>
              <a:ext uri="{FF2B5EF4-FFF2-40B4-BE49-F238E27FC236}">
                <a16:creationId xmlns:a16="http://schemas.microsoft.com/office/drawing/2014/main" id="{3DFF6326-1585-582F-0E86-523B18A6E567}"/>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1EEE7F26-17C1-E7BF-E6AA-A1617AF0AD0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AD3F385C-B04A-BD22-4FC6-4D981DBA66F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F39D337-9BD3-FAD0-6846-3CD376452738}"/>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0081DA55-2722-FCEF-177B-3C46AA83ED34}"/>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F2CAB485-9E74-A344-997B-965FFE11219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B2B4CD82-C3C1-C167-8E1F-5CA7B2183B7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E64655DA-09D0-46A4-FBEE-BFA045C7088E}"/>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11</a:t>
            </a:r>
          </a:p>
        </p:txBody>
      </p:sp>
      <p:sp>
        <p:nvSpPr>
          <p:cNvPr id="15" name="Tekstvak 14">
            <a:extLst>
              <a:ext uri="{FF2B5EF4-FFF2-40B4-BE49-F238E27FC236}">
                <a16:creationId xmlns:a16="http://schemas.microsoft.com/office/drawing/2014/main" id="{D09A15D1-F850-6475-CF02-B4FF2AF26F0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6" name="Tekstvak 15">
            <a:extLst>
              <a:ext uri="{FF2B5EF4-FFF2-40B4-BE49-F238E27FC236}">
                <a16:creationId xmlns:a16="http://schemas.microsoft.com/office/drawing/2014/main" id="{A25FFD3F-46B2-FCDB-0F26-340A087B49CC}"/>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7" name="Tekstvak 16">
            <a:extLst>
              <a:ext uri="{FF2B5EF4-FFF2-40B4-BE49-F238E27FC236}">
                <a16:creationId xmlns:a16="http://schemas.microsoft.com/office/drawing/2014/main" id="{7C386608-E37B-6161-0C5F-D6E62B4EADE6}"/>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Tree>
    <p:extLst>
      <p:ext uri="{BB962C8B-B14F-4D97-AF65-F5344CB8AC3E}">
        <p14:creationId xmlns:p14="http://schemas.microsoft.com/office/powerpoint/2010/main" val="1179550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Afbeelding 25" descr="Afbeelding met voedsel, drank, koffie, koffiebeker&#10;&#10;Automatisch gegenereerde beschrijving">
            <a:extLst>
              <a:ext uri="{FF2B5EF4-FFF2-40B4-BE49-F238E27FC236}">
                <a16:creationId xmlns:a16="http://schemas.microsoft.com/office/drawing/2014/main" id="{92EB0236-FCC3-B347-6505-83302C68707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283599" y="1451711"/>
            <a:ext cx="2564989" cy="3797428"/>
          </a:xfrm>
          <a:prstGeom prst="rect">
            <a:avLst/>
          </a:prstGeom>
        </p:spPr>
      </p:pic>
      <p:cxnSp>
        <p:nvCxnSpPr>
          <p:cNvPr id="3" name="Rechte verbindingslijn 2">
            <a:extLst>
              <a:ext uri="{FF2B5EF4-FFF2-40B4-BE49-F238E27FC236}">
                <a16:creationId xmlns:a16="http://schemas.microsoft.com/office/drawing/2014/main" id="{4E1DB035-3F67-4F1E-B9D2-9D3D713B20B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C6ED09BD-AE03-12F8-83D3-CB0E0A8CDEA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672FB974-71C8-4793-001D-1434DB39925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6B20E3AF-5697-4BB1-3FF4-5392B03DE42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EBA442E7-A7A6-59E9-DAB9-7502C0191253}"/>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19BB0F2D-1FC5-F89C-09DF-B4D9A1C49C65}"/>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CAF0F367-87B7-1862-6542-69B75059874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EF5D4221-3660-F93D-F86B-6A7A86C513A6}"/>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12</a:t>
            </a:r>
          </a:p>
        </p:txBody>
      </p:sp>
      <p:sp>
        <p:nvSpPr>
          <p:cNvPr id="14" name="Tekstvak 13">
            <a:extLst>
              <a:ext uri="{FF2B5EF4-FFF2-40B4-BE49-F238E27FC236}">
                <a16:creationId xmlns:a16="http://schemas.microsoft.com/office/drawing/2014/main" id="{382B08D2-4197-C80B-CD3C-3ED05168859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5" name="Tekstvak 14">
            <a:extLst>
              <a:ext uri="{FF2B5EF4-FFF2-40B4-BE49-F238E27FC236}">
                <a16:creationId xmlns:a16="http://schemas.microsoft.com/office/drawing/2014/main" id="{9552D4E9-119C-0C59-52C2-7D0A44C9BE42}"/>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6" name="Tekstvak 15">
            <a:extLst>
              <a:ext uri="{FF2B5EF4-FFF2-40B4-BE49-F238E27FC236}">
                <a16:creationId xmlns:a16="http://schemas.microsoft.com/office/drawing/2014/main" id="{752C3785-8789-D4FF-9CBF-7A0C4D6C60F7}"/>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52724"/>
            <a:ext cx="8478160" cy="3240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Coffee in the workplace – and beyond - is not just a refreshment; it’s a tool for engagement, symbol of a company's culture, and contributor to consumer satisfaction and productivity. The availability of complimentary high-quality coffee - and tea – is not considered as a luxury but as an essential element of a supportive and stimulating work environment. It's a vital part of the work culture and daily routine for many employees.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Cultural significance</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Coffee is deeply ingrained in workplace culture. It's a universal sign of hospitality and warmth, often associated with taking a break, sharing ideas, or simply starting the day off strong. In the modern workplace, coffee acts as a communal bond, bringing people together and fostering a sense of belonging and togetherness.</a:t>
            </a: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Performance and productivity</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Caffeine is a well-known stimulant that can enhance mental alertness and concentration. By offering coffee in the workplace, employers provide a resource that helps many people feel more focused and ready to tackle their tasks. Good quality coffee can be especially effective, as it is more enjoyable and can be a small, yet significant, morale booster.</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Expectation and value</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In today's job market, the standard for office perks has risen. Employees often expect not just coffee but high-quality coffee to be available for free. This expectation stems from a wider trend of workplaces offering more benefits to attract and retain top talent. High-quality coffee and tea options can be seen as a reflection of a company's regard for its employees' comfort and satisfaction.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Health and well-being</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Good quality coffee and tea often come with health benefits. Coffee is a source of antioxidants, and certain teas are known for their calming effects and additional healthful properties. Providing these options promotes a workplace that cares about the well-being of its employees.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Diversity and inclusion</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With a diverse workforce, offering a variety of good quality teas and coffees can cater to different preferences and dietary needs. This inclusivity can show a company's commitment to accommodating all its employees, which is important for building a positive workplace culture.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Brand image and reputation</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The quality of coffee and tea an organization offers can reflect its brand image. Offering premium beverages can enhance a company's reputation, signaling to both employees and visitors that the company values quality in all aspects of its operations.</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4" name="Rechthoek 3">
            <a:extLst>
              <a:ext uri="{FF2B5EF4-FFF2-40B4-BE49-F238E27FC236}">
                <a16:creationId xmlns:a16="http://schemas.microsoft.com/office/drawing/2014/main" id="{26D783DF-BD62-68D5-681C-131D755AB2BB}"/>
              </a:ext>
            </a:extLst>
          </p:cNvPr>
          <p:cNvSpPr/>
          <p:nvPr/>
        </p:nvSpPr>
        <p:spPr>
          <a:xfrm>
            <a:off x="0" y="5610741"/>
            <a:ext cx="12599988" cy="1588572"/>
          </a:xfrm>
          <a:prstGeom prst="rect">
            <a:avLst/>
          </a:prstGeom>
          <a:gradFill flip="none" rotWithShape="1">
            <a:gsLst>
              <a:gs pos="0">
                <a:srgbClr val="36573B"/>
              </a:gs>
              <a:gs pos="100000">
                <a:srgbClr val="A4D233"/>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itel 1">
            <a:extLst>
              <a:ext uri="{FF2B5EF4-FFF2-40B4-BE49-F238E27FC236}">
                <a16:creationId xmlns:a16="http://schemas.microsoft.com/office/drawing/2014/main" id="{F25ED6A9-DB89-237D-0C74-D1F6BA4F88A3}"/>
              </a:ext>
            </a:extLst>
          </p:cNvPr>
          <p:cNvSpPr txBox="1">
            <a:spLocks/>
          </p:cNvSpPr>
          <p:nvPr/>
        </p:nvSpPr>
        <p:spPr>
          <a:xfrm>
            <a:off x="5064883" y="5709260"/>
            <a:ext cx="6691839"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r">
              <a:lnSpc>
                <a:spcPct val="100000"/>
              </a:lnSpc>
            </a:pP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COFFEE</a:t>
            </a:r>
            <a:r>
              <a:rPr lang="en-GB" sz="2000" kern="100" dirty="0">
                <a:solidFill>
                  <a:schemeClr val="bg1"/>
                </a:solidFill>
                <a:effectLst/>
                <a:latin typeface="Prometo" panose="020B0604030203060203" pitchFamily="34" charset="77"/>
                <a:ea typeface="Helvetica Neue Light" panose="02000403000000020004" pitchFamily="2" charset="0"/>
                <a:cs typeface="Times New Roman (Hoofdtekst CS)"/>
              </a:rPr>
              <a:t> … A TOOL FOR ENGAGEMENT,                    SYMBOL OF THE COMPANY CULTURE &amp;              CONTRIBUTOR TO CONSUME SATISFACTION</a:t>
            </a:r>
            <a:endParaRPr lang="en-GB" sz="20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sp>
        <p:nvSpPr>
          <p:cNvPr id="17" name="Titel 1">
            <a:extLst>
              <a:ext uri="{FF2B5EF4-FFF2-40B4-BE49-F238E27FC236}">
                <a16:creationId xmlns:a16="http://schemas.microsoft.com/office/drawing/2014/main" id="{3C3A73A8-6000-B4A3-9403-BEDCA0B085E2}"/>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OUR SOLUTIONS</a:t>
            </a:r>
          </a:p>
        </p:txBody>
      </p:sp>
      <p:sp>
        <p:nvSpPr>
          <p:cNvPr id="18" name="Titel 1">
            <a:extLst>
              <a:ext uri="{FF2B5EF4-FFF2-40B4-BE49-F238E27FC236}">
                <a16:creationId xmlns:a16="http://schemas.microsoft.com/office/drawing/2014/main" id="{0FB20230-9D23-004E-3941-471CF7A21C69}"/>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spTree>
    <p:extLst>
      <p:ext uri="{BB962C8B-B14F-4D97-AF65-F5344CB8AC3E}">
        <p14:creationId xmlns:p14="http://schemas.microsoft.com/office/powerpoint/2010/main" val="2088347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702210" y="1391613"/>
            <a:ext cx="9513506" cy="5024675"/>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Dear reader,</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As I reflect on the past year, I am filled with pride and optimism for the future of Selecta. Our journey has been one of continuous growth and innovation, always driven by our commitment to sustainability and creating moments of joy for our clients and consumers. At Selecta, we are not just participants in the industry; we are leaders, setting new standards and inspiring positive change.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Our mission is simple yet profound: to make people feel great millions of times a day by offering delicious food and drinks, whether at the workplace or on the go. This mission is at the heart of everything we do, guiding our actions and decisions. Our vision is to be the world-class distributor for world-class brands, a goal we strive for with passion and dedication.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In 2023, we have made significant strides in our Corporate Social Responsibility (CSR) strategy, focusing on three core pillars: People, Planet, and Product. These pillars represent our commitment to enhancing the well-being of our associates, clients, consumers, and the communities we operate in. Through initiatives such as fair trade practices, community development projects, and inclusive workplace policies, we aim to improve lives and foster a culture of respect and equality.</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Environmental stewardship is at the heart of our CSR strategy. </a:t>
            </a:r>
          </a:p>
          <a:p>
            <a:pPr>
              <a:lnSpc>
                <a:spcPct val="100000"/>
              </a:lnSpc>
            </a:pPr>
            <a:endPar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We are committed to reducing our carbon footprint, conserving natural resources, and promoting biodiversity. Our initiatives include reducing single-use plastics, improving energy efficiency, and supporting reforestation projects. By implementing sustainable practices, we protect the planet for future generations.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We also ensure that our products are sourced and produced sustainably. From ethically sourced coffee beans to eco-friendly packaging, we prioritize quality and sustainability. Our partnerships with certified suppliers and adherence to rigorous standards guarantee that our products not only taste good but also do good.</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Our journey towards sustainability is a collaborative effort. We believe that everyone involved in our journey has the power to make a difference. Whether it's our associates, suppliers, clients, consumers, or guests, each plays a crucial role in driving sustainable change. Together, we can create a ripple effect of positive impact, one sip, one coffee at a time.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As we navigate the evolving regulatory landscape, with new directives such as the Corporate Sustainability Reporting Directive (CSRD) and the European Union Deforestation Regulation (EUDR), we remain dedicated to staying ahead. We ensure our practices and reporting are robust, transparent, and aligned with these standards. This commitment helps our clients navigate new regulatory landscapes, ensuring compliance and enhancing their sustainability performance. </a:t>
            </a: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Looking ahead, we are excited about the opportunities that lie before us. We will continue to leverage our ESG performance in communication, maintaining full accountability and transparency. By sharing our progress, we build trust and highlight our commitment to leading by example in the journey toward a </a:t>
            </a:r>
            <a:r>
              <a:rPr lang="en-GB" sz="1000" kern="100" dirty="0">
                <a:effectLst/>
                <a:latin typeface="Helvetica Neue Light" panose="02000403000000020004" pitchFamily="2" charset="0"/>
                <a:ea typeface="Helvetica Neue Light" panose="02000403000000020004" pitchFamily="2" charset="0"/>
                <a:cs typeface="Times New Roman (Hoofdtekst CS)"/>
              </a:rPr>
              <a:t>sustainable future. </a:t>
            </a:r>
          </a:p>
          <a:p>
            <a:pPr>
              <a:lnSpc>
                <a:spcPct val="100000"/>
              </a:lnSpc>
            </a:pPr>
            <a:endParaRPr lang="en-GB" sz="1000" kern="100" dirty="0">
              <a:highlight>
                <a:srgbClr val="FFFFFF"/>
              </a:highlight>
              <a:latin typeface="Helvetica Neue Light" panose="02000403000000020004" pitchFamily="2" charset="0"/>
              <a:ea typeface="Helvetica Neue Light" panose="02000403000000020004" pitchFamily="2" charset="0"/>
            </a:endParaRPr>
          </a:p>
          <a:p>
            <a:pPr>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In 2024, our commitment to the Science Based Targets initiative will align with our vision of joining forces with our partners in the food tech sector to combat climate change, positioning Selecta as a forward-thinking leader in sustainability. Through this cooperative effort, we will set and achieve ambitious targets that drive innovation, reduce operational risks, and build trust with our stakeholders and clients. By working together, we aim to strengthen our industry and contribute to a more resilient society.</a:t>
            </a:r>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In closing, I want to express my heartfelt gratitude to all our stakeholders for their unwavering support and commitment. Together, we will continue to pioneer progress, drive positive change, and create a sustainable future for all.</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Thank you for being a part of our journey.</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Warm regards,</a:t>
            </a:r>
          </a:p>
          <a:p>
            <a:pPr>
              <a:lnSpc>
                <a:spcPct val="100000"/>
              </a:lnSpc>
            </a:pPr>
            <a:endParaRPr lang="nl-NL"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accent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Christian Schmitz  </a:t>
            </a:r>
            <a:endParaRPr lang="nl-NL" sz="1000" kern="100" dirty="0">
              <a:solidFill>
                <a:schemeClr val="accent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CEO, Selecta Group</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14" name="Rechte verbindingslijn 13">
            <a:extLst>
              <a:ext uri="{FF2B5EF4-FFF2-40B4-BE49-F238E27FC236}">
                <a16:creationId xmlns:a16="http://schemas.microsoft.com/office/drawing/2014/main" id="{7F5052D1-B06E-54B5-F4A7-62C650293EBE}"/>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8031F2A0-6ED9-1D72-3D51-570F7B45A65A}"/>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B83D2083-E3F7-1446-05C6-FC0D0DFB301D}"/>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D53D1865-01F5-397D-1218-6D7D03F36C13}"/>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C9C60AEB-C8DE-0A38-7F56-B9558CBB5CD7}"/>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kstvak 18">
            <a:extLst>
              <a:ext uri="{FF2B5EF4-FFF2-40B4-BE49-F238E27FC236}">
                <a16:creationId xmlns:a16="http://schemas.microsoft.com/office/drawing/2014/main" id="{3D76A8F3-9FDD-31E8-6A53-DF9322750034}"/>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0" name="Tekstvak 19">
            <a:extLst>
              <a:ext uri="{FF2B5EF4-FFF2-40B4-BE49-F238E27FC236}">
                <a16:creationId xmlns:a16="http://schemas.microsoft.com/office/drawing/2014/main" id="{9A49C573-F7B8-8C16-D199-3C738C17F639}"/>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2" name="Tekstvak 21">
            <a:extLst>
              <a:ext uri="{FF2B5EF4-FFF2-40B4-BE49-F238E27FC236}">
                <a16:creationId xmlns:a16="http://schemas.microsoft.com/office/drawing/2014/main" id="{0E29E905-4124-5BED-2219-00F24937F275}"/>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4" name="Tekstvak 23">
            <a:extLst>
              <a:ext uri="{FF2B5EF4-FFF2-40B4-BE49-F238E27FC236}">
                <a16:creationId xmlns:a16="http://schemas.microsoft.com/office/drawing/2014/main" id="{244B40A3-AB99-64C2-B467-8CBD98BB0077}"/>
              </a:ext>
            </a:extLst>
          </p:cNvPr>
          <p:cNvSpPr txBox="1"/>
          <p:nvPr/>
        </p:nvSpPr>
        <p:spPr>
          <a:xfrm>
            <a:off x="5051396" y="567379"/>
            <a:ext cx="827471" cy="200055"/>
          </a:xfrm>
          <a:prstGeom prst="rect">
            <a:avLst/>
          </a:prstGeom>
          <a:noFill/>
        </p:spPr>
        <p:txBody>
          <a:bodyPr wrap="none" rtlCol="0">
            <a:spAutoFit/>
          </a:bodyPr>
          <a:lstStyle/>
          <a:p>
            <a:r>
              <a:rPr lang="en-GB" sz="700" dirty="0">
                <a:latin typeface="Myriad Pro SemiCond" panose="020B0503030403020204" pitchFamily="34" charset="0"/>
              </a:rPr>
              <a:t>INTRODUCTION</a:t>
            </a:r>
          </a:p>
        </p:txBody>
      </p:sp>
      <p:pic>
        <p:nvPicPr>
          <p:cNvPr id="3" name="Afbeelding 2" descr="Afbeelding met Menselijk gezicht, persoon, glimlach, kleding&#10;&#10;Automatisch gegenereerde beschrijving">
            <a:extLst>
              <a:ext uri="{FF2B5EF4-FFF2-40B4-BE49-F238E27FC236}">
                <a16:creationId xmlns:a16="http://schemas.microsoft.com/office/drawing/2014/main" id="{8C9DCB6C-4ECB-7D15-E2DA-FAF1D4705F1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386916" y="4129325"/>
            <a:ext cx="4945626" cy="3069988"/>
          </a:xfrm>
          <a:prstGeom prst="rect">
            <a:avLst/>
          </a:prstGeom>
        </p:spPr>
      </p:pic>
    </p:spTree>
    <p:extLst>
      <p:ext uri="{BB962C8B-B14F-4D97-AF65-F5344CB8AC3E}">
        <p14:creationId xmlns:p14="http://schemas.microsoft.com/office/powerpoint/2010/main" val="3881924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a:gsLst>
              <a:gs pos="0">
                <a:srgbClr val="36573B"/>
              </a:gs>
              <a:gs pos="100000">
                <a:srgbClr val="A4D233"/>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6056039"/>
            <a:ext cx="3033034" cy="560876"/>
          </a:xfrm>
          <a:prstGeom prst="rect">
            <a:avLst/>
          </a:prstGeom>
        </p:spPr>
        <p:txBody>
          <a:bodyPr vert="horz" lIns="0" tIns="0" rIns="0" bIns="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US" sz="1000" kern="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Not just a point of pride; a strategic asset</a:t>
            </a:r>
            <a:endParaRPr lang="nl-NL"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US" sz="1000" kern="0" dirty="0">
                <a:solidFill>
                  <a:schemeClr val="bg1"/>
                </a:solidFill>
                <a:effectLst/>
                <a:latin typeface="Helvetica Neue Light" panose="02000403000000020004" pitchFamily="2" charset="0"/>
                <a:ea typeface="Helvetica Neue Light" panose="02000403000000020004" pitchFamily="2" charset="0"/>
                <a:cs typeface="Times New Roman (Hoofdtekst CS)"/>
              </a:rPr>
              <a:t>Selecta stands distinct in the marketplace with its very own Pelican Rouge Coffee Roasters, a hallmark of heritage and quality in the coffee industry. This ownership is not just a point of pride; it's a strategic asset that allows us to deliver an exceptional level of service to our clients.</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cxnSp>
        <p:nvCxnSpPr>
          <p:cNvPr id="3" name="Rechte verbindingslijn 2">
            <a:extLst>
              <a:ext uri="{FF2B5EF4-FFF2-40B4-BE49-F238E27FC236}">
                <a16:creationId xmlns:a16="http://schemas.microsoft.com/office/drawing/2014/main" id="{090CB452-0252-5B6A-AC9B-9C460BAC8A5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B68234F9-E7E1-56EE-802A-1DAABBB9D77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FA117D5B-5015-1C72-DCC3-2DCC135DC6F3}"/>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187CAD78-1CEA-8E62-7973-836E065F2CF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798F618B-FED9-2B80-43C6-DC9C1273E547}"/>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2E4EAE7B-3184-80F1-59EE-2CC8B3F580C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3C7C3EB5-C66E-6E81-7594-1A74184E04B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7" name="Tekstvak 16">
            <a:extLst>
              <a:ext uri="{FF2B5EF4-FFF2-40B4-BE49-F238E27FC236}">
                <a16:creationId xmlns:a16="http://schemas.microsoft.com/office/drawing/2014/main" id="{73EECF0A-BD23-8421-7439-3935134FFD71}"/>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13</a:t>
            </a:r>
          </a:p>
        </p:txBody>
      </p:sp>
      <p:sp>
        <p:nvSpPr>
          <p:cNvPr id="18" name="Tekstvak 17">
            <a:extLst>
              <a:ext uri="{FF2B5EF4-FFF2-40B4-BE49-F238E27FC236}">
                <a16:creationId xmlns:a16="http://schemas.microsoft.com/office/drawing/2014/main" id="{F3A0199F-4058-0E3D-196C-BF6B58B86F27}"/>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9" name="Tekstvak 18">
            <a:extLst>
              <a:ext uri="{FF2B5EF4-FFF2-40B4-BE49-F238E27FC236}">
                <a16:creationId xmlns:a16="http://schemas.microsoft.com/office/drawing/2014/main" id="{75AFE292-73EF-00BC-6394-AF6A2E632C8B}"/>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0" name="Tekstvak 19">
            <a:extLst>
              <a:ext uri="{FF2B5EF4-FFF2-40B4-BE49-F238E27FC236}">
                <a16:creationId xmlns:a16="http://schemas.microsoft.com/office/drawing/2014/main" id="{A71BD383-C7D6-A0E3-D067-0B60F8253480}"/>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2" name="Titel 1">
            <a:extLst>
              <a:ext uri="{FF2B5EF4-FFF2-40B4-BE49-F238E27FC236}">
                <a16:creationId xmlns:a16="http://schemas.microsoft.com/office/drawing/2014/main" id="{47405E92-A364-A744-00CB-23996FC8DD2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pic>
        <p:nvPicPr>
          <p:cNvPr id="29" name="Afbeelding 28" descr="Afbeelding met persoon, Serveware, koffiebeker, kom&#10;&#10;Automatisch gegenereerde beschrijving">
            <a:extLst>
              <a:ext uri="{FF2B5EF4-FFF2-40B4-BE49-F238E27FC236}">
                <a16:creationId xmlns:a16="http://schemas.microsoft.com/office/drawing/2014/main" id="{F921D662-50DB-F495-3F75-C329E44C806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445"/>
          <a:stretch/>
        </p:blipFill>
        <p:spPr>
          <a:xfrm>
            <a:off x="3916717" y="4303713"/>
            <a:ext cx="7931989" cy="2045083"/>
          </a:xfrm>
          <a:prstGeom prst="rect">
            <a:avLst/>
          </a:prstGeom>
        </p:spPr>
      </p:pic>
      <p:sp>
        <p:nvSpPr>
          <p:cNvPr id="38" name="Rechthoek 37">
            <a:extLst>
              <a:ext uri="{FF2B5EF4-FFF2-40B4-BE49-F238E27FC236}">
                <a16:creationId xmlns:a16="http://schemas.microsoft.com/office/drawing/2014/main" id="{1FB48692-C506-15D1-3034-65B8F177C074}"/>
              </a:ext>
            </a:extLst>
          </p:cNvPr>
          <p:cNvSpPr/>
          <p:nvPr/>
        </p:nvSpPr>
        <p:spPr>
          <a:xfrm>
            <a:off x="6299994" y="1304599"/>
            <a:ext cx="6299994" cy="58947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Afbeelding 36" descr="Afbeelding met koffie, Jamaican Blue Mountain Coffee&#10;&#10;Automatisch gegenereerde beschrijving">
            <a:extLst>
              <a:ext uri="{FF2B5EF4-FFF2-40B4-BE49-F238E27FC236}">
                <a16:creationId xmlns:a16="http://schemas.microsoft.com/office/drawing/2014/main" id="{1E7B5099-14A7-AF08-04B8-F59F729DFA8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5"/>
          <a:stretch/>
        </p:blipFill>
        <p:spPr>
          <a:xfrm>
            <a:off x="3950696" y="2693474"/>
            <a:ext cx="7898009" cy="3923441"/>
          </a:xfrm>
          <a:prstGeom prst="rect">
            <a:avLst/>
          </a:prstGeom>
        </p:spPr>
      </p:pic>
      <p:sp>
        <p:nvSpPr>
          <p:cNvPr id="21" name="Titel 1">
            <a:extLst>
              <a:ext uri="{FF2B5EF4-FFF2-40B4-BE49-F238E27FC236}">
                <a16:creationId xmlns:a16="http://schemas.microsoft.com/office/drawing/2014/main" id="{E4968BA5-7CF2-0306-3B44-413EF390EED3}"/>
              </a:ext>
            </a:extLst>
          </p:cNvPr>
          <p:cNvSpPr txBox="1">
            <a:spLocks/>
          </p:cNvSpPr>
          <p:nvPr/>
        </p:nvSpPr>
        <p:spPr>
          <a:xfrm>
            <a:off x="653141" y="1451711"/>
            <a:ext cx="5646853"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solidFill>
                  <a:schemeClr val="bg1"/>
                </a:solidFill>
                <a:latin typeface="Prometo" panose="020B0604030203060203" pitchFamily="34" charset="77"/>
              </a:rPr>
              <a:t>PELICAN ROUGE COFFEE ROASTERS</a:t>
            </a:r>
          </a:p>
        </p:txBody>
      </p:sp>
      <p:sp>
        <p:nvSpPr>
          <p:cNvPr id="2" name="Tekstvak 1">
            <a:extLst>
              <a:ext uri="{FF2B5EF4-FFF2-40B4-BE49-F238E27FC236}">
                <a16:creationId xmlns:a16="http://schemas.microsoft.com/office/drawing/2014/main" id="{F3725F71-EEEB-A4ED-8758-84CB4929C8A5}"/>
              </a:ext>
            </a:extLst>
          </p:cNvPr>
          <p:cNvSpPr txBox="1"/>
          <p:nvPr/>
        </p:nvSpPr>
        <p:spPr>
          <a:xfrm>
            <a:off x="8017162" y="6616915"/>
            <a:ext cx="3831544" cy="107722"/>
          </a:xfrm>
          <a:prstGeom prst="rect">
            <a:avLst/>
          </a:prstGeom>
          <a:noFill/>
        </p:spPr>
        <p:txBody>
          <a:bodyPr wrap="square" lIns="0" tIns="0" rIns="0" bIns="0">
            <a:spAutoFit/>
          </a:bodyPr>
          <a:lstStyle/>
          <a:p>
            <a:pPr algn="r"/>
            <a:r>
              <a:rPr lang="en-GB" sz="700" b="1" kern="0" dirty="0">
                <a:latin typeface="HELVETICA NEUE THIN" panose="020B0403020202020204" pitchFamily="34" charset="0"/>
                <a:ea typeface="HELVETICA NEUE THIN" panose="020B0403020202020204" pitchFamily="34" charset="0"/>
                <a:cs typeface="Times New Roman (Hoofdtekst CS)"/>
              </a:rPr>
              <a:t>I</a:t>
            </a:r>
            <a:r>
              <a:rPr lang="en-GB" sz="700" b="1" kern="0" dirty="0">
                <a:effectLst/>
                <a:latin typeface="HELVETICA NEUE THIN" panose="020B0403020202020204" pitchFamily="34" charset="0"/>
                <a:ea typeface="HELVETICA NEUE THIN" panose="020B0403020202020204" pitchFamily="34" charset="0"/>
                <a:cs typeface="Times New Roman (Hoofdtekst CS)"/>
              </a:rPr>
              <a:t>mage</a:t>
            </a:r>
            <a:r>
              <a:rPr lang="en-GB" sz="700" kern="0" dirty="0">
                <a:effectLst/>
                <a:latin typeface="Helvetica Neue Thin" panose="020B0403020202020204" pitchFamily="34" charset="0"/>
                <a:ea typeface="Helvetica Neue Thin" panose="020B0403020202020204" pitchFamily="34" charset="0"/>
                <a:cs typeface="Times New Roman (Hoofdtekst CS)"/>
              </a:rPr>
              <a:t>: Pelican Rouge Coffee Roaster – Coffee Roasting</a:t>
            </a:r>
            <a:endParaRPr lang="en-GB" sz="700" dirty="0">
              <a:latin typeface="Helvetica Neue Thin" panose="020B0403020202020204" pitchFamily="34" charset="0"/>
              <a:ea typeface="Helvetica Neue Thin" panose="020B0403020202020204" pitchFamily="34" charset="0"/>
            </a:endParaRPr>
          </a:p>
        </p:txBody>
      </p:sp>
    </p:spTree>
    <p:extLst>
      <p:ext uri="{BB962C8B-B14F-4D97-AF65-F5344CB8AC3E}">
        <p14:creationId xmlns:p14="http://schemas.microsoft.com/office/powerpoint/2010/main" val="3601942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a:gsLst>
              <a:gs pos="0">
                <a:srgbClr val="A4D233"/>
              </a:gs>
              <a:gs pos="99000">
                <a:srgbClr val="36573B"/>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hthoek 27">
            <a:extLst>
              <a:ext uri="{FF2B5EF4-FFF2-40B4-BE49-F238E27FC236}">
                <a16:creationId xmlns:a16="http://schemas.microsoft.com/office/drawing/2014/main" id="{DFC94E53-457B-9C20-1C23-C61ED93DF410}"/>
              </a:ext>
            </a:extLst>
          </p:cNvPr>
          <p:cNvSpPr/>
          <p:nvPr/>
        </p:nvSpPr>
        <p:spPr>
          <a:xfrm>
            <a:off x="0" y="1317913"/>
            <a:ext cx="11214100" cy="58947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Afbeelding 24" descr="Afbeelding met tekst&#10;&#10;Automatisch gegenereerde beschrijving">
            <a:extLst>
              <a:ext uri="{FF2B5EF4-FFF2-40B4-BE49-F238E27FC236}">
                <a16:creationId xmlns:a16="http://schemas.microsoft.com/office/drawing/2014/main" id="{3CDD8AF9-D2F5-9EB7-8349-FD87ABC9C39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603"/>
          <a:stretch/>
        </p:blipFill>
        <p:spPr>
          <a:xfrm>
            <a:off x="5829300" y="4571998"/>
            <a:ext cx="4957144" cy="1912382"/>
          </a:xfrm>
          <a:prstGeom prst="rect">
            <a:avLst/>
          </a:prstGeom>
        </p:spPr>
      </p:pic>
      <p:cxnSp>
        <p:nvCxnSpPr>
          <p:cNvPr id="9" name="Rechte verbindingslijn 8">
            <a:extLst>
              <a:ext uri="{FF2B5EF4-FFF2-40B4-BE49-F238E27FC236}">
                <a16:creationId xmlns:a16="http://schemas.microsoft.com/office/drawing/2014/main" id="{CA470367-C7C0-D8D7-8C37-8996B5A31BE9}"/>
              </a:ext>
            </a:extLst>
          </p:cNvPr>
          <p:cNvCxnSpPr>
            <a:cxnSpLocks/>
          </p:cNvCxnSpPr>
          <p:nvPr/>
        </p:nvCxnSpPr>
        <p:spPr>
          <a:xfrm flipV="1">
            <a:off x="653141" y="6484381"/>
            <a:ext cx="4807859" cy="1"/>
          </a:xfrm>
          <a:prstGeom prst="line">
            <a:avLst/>
          </a:prstGeom>
          <a:ln>
            <a:solidFill>
              <a:schemeClr val="accent6">
                <a:lumMod val="20000"/>
                <a:lumOff val="80000"/>
              </a:schemeClr>
            </a:solidFill>
          </a:ln>
        </p:spPr>
        <p:style>
          <a:lnRef idx="1">
            <a:schemeClr val="accent6"/>
          </a:lnRef>
          <a:fillRef idx="0">
            <a:schemeClr val="accent6"/>
          </a:fillRef>
          <a:effectRef idx="0">
            <a:schemeClr val="accent6"/>
          </a:effectRef>
          <a:fontRef idx="minor">
            <a:schemeClr val="tx1"/>
          </a:fontRef>
        </p:style>
      </p:cxnSp>
      <p:sp>
        <p:nvSpPr>
          <p:cNvPr id="3" name="Titel 1">
            <a:extLst>
              <a:ext uri="{FF2B5EF4-FFF2-40B4-BE49-F238E27FC236}">
                <a16:creationId xmlns:a16="http://schemas.microsoft.com/office/drawing/2014/main" id="{DDAB510A-E238-6206-B36F-A7DE9AF7F374}"/>
              </a:ext>
            </a:extLst>
          </p:cNvPr>
          <p:cNvSpPr txBox="1">
            <a:spLocks/>
          </p:cNvSpPr>
          <p:nvPr/>
        </p:nvSpPr>
        <p:spPr>
          <a:xfrm>
            <a:off x="653141" y="1862078"/>
            <a:ext cx="4947559" cy="4657054"/>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With Pelican Rouge Coffee Roasters, we are uniquely positioned to offer private label coffee solutions, enabling businesses to elevate their brand with bespoke blends that are tailored to their specific tastes and preferences. This vertical integration ensures that every bean we roast and every cup we serve meets the highest standards of quality and consistency. For our clients, this means access to a premium product line, expertly crafted by a team dedicated to the art of coffee. It's more than just coffee; it's a sensory journey that starts at our roastery and culminates in the unforgettable coffee experiences we create for each consumer. With Pelican Rouge Coffee Roasters, we don't just serve coffee—we craft a signature experience that sets our clients apart.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Pelican Rouge, the brand</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The Pelican Rouge brand dates to the nineteenth century, where its coffee journey began in Belgium. Since 1863, Pelican Rouge has always explored new grounds and developed new ways, to finetune our great coffees. On this great journey we continue to innovate and expand our knowledge, creating the high-quality coffee experiences our clients and guests are looking for. At Pelican Rouge we look back on years of experience only to keep moving forward to deliver the best tasting coffee.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We offer different products, like Pelican Rouge coffee, ICS Instant products, Plant-based products, NOIR Coffee and Private label coffees.</a:t>
            </a:r>
            <a:br>
              <a:rPr lang="nl-NL" sz="1000" dirty="0">
                <a:latin typeface="Helvetica Neue Light" panose="02000403000000020004" pitchFamily="2" charset="0"/>
                <a:ea typeface="Helvetica Neue Light" panose="02000403000000020004" pitchFamily="2" charset="0"/>
              </a:rPr>
            </a:br>
            <a:endParaRPr lang="nl-NL" sz="1000" dirty="0">
              <a:effectLst/>
              <a:latin typeface="Helvetica Neue Light" panose="02000403000000020004" pitchFamily="2" charset="0"/>
              <a:ea typeface="Helvetica Neue Light" panose="02000403000000020004" pitchFamily="2" charset="0"/>
            </a:endParaRPr>
          </a:p>
          <a:p>
            <a:pPr>
              <a:lnSpc>
                <a:spcPct val="100000"/>
              </a:lnSpc>
            </a:pPr>
            <a:br>
              <a:rPr lang="nl-NL"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2" name="Rechte verbindingslijn 1">
            <a:extLst>
              <a:ext uri="{FF2B5EF4-FFF2-40B4-BE49-F238E27FC236}">
                <a16:creationId xmlns:a16="http://schemas.microsoft.com/office/drawing/2014/main" id="{6C74F889-D7CB-0CF4-6218-5E8E7118E0D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53781FD0-CDF8-3697-D34C-294051A3304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58EC9DEB-4C35-FC8A-BC90-217B446B68A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AEBC6023-32D5-A3C2-2DAB-A62508C4709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D6B5EB8-0BA4-03D9-CB89-4085D2AFBB7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406E279D-424A-417E-B489-42ADF7852F79}"/>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9C2128CF-4F06-159A-E1BA-4159669BCA8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C2C3FE42-1C45-EFAB-DDB7-0617C92113DE}"/>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14</a:t>
            </a:r>
          </a:p>
        </p:txBody>
      </p:sp>
      <p:sp>
        <p:nvSpPr>
          <p:cNvPr id="16" name="Tekstvak 15">
            <a:extLst>
              <a:ext uri="{FF2B5EF4-FFF2-40B4-BE49-F238E27FC236}">
                <a16:creationId xmlns:a16="http://schemas.microsoft.com/office/drawing/2014/main" id="{FDFB9A7E-FC48-3134-D84F-FC199DEC38D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7" name="Tekstvak 16">
            <a:extLst>
              <a:ext uri="{FF2B5EF4-FFF2-40B4-BE49-F238E27FC236}">
                <a16:creationId xmlns:a16="http://schemas.microsoft.com/office/drawing/2014/main" id="{FFFE8509-9D4B-60A1-0724-6F10F17795A7}"/>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8" name="Tekstvak 17">
            <a:extLst>
              <a:ext uri="{FF2B5EF4-FFF2-40B4-BE49-F238E27FC236}">
                <a16:creationId xmlns:a16="http://schemas.microsoft.com/office/drawing/2014/main" id="{74C4E813-155B-B831-73AE-9B2E6B0B3127}"/>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pic>
        <p:nvPicPr>
          <p:cNvPr id="27" name="Afbeelding 26" descr="Afbeelding met persoon, Menselijk gezicht, kleding, vrouw&#10;&#10;Automatisch gegenereerde beschrijving">
            <a:extLst>
              <a:ext uri="{FF2B5EF4-FFF2-40B4-BE49-F238E27FC236}">
                <a16:creationId xmlns:a16="http://schemas.microsoft.com/office/drawing/2014/main" id="{8A19F3E0-7184-AB9E-EF76-F5D9197BADD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888656" y="1583338"/>
            <a:ext cx="4932183" cy="2734796"/>
          </a:xfrm>
          <a:prstGeom prst="rect">
            <a:avLst/>
          </a:prstGeom>
        </p:spPr>
      </p:pic>
      <p:cxnSp>
        <p:nvCxnSpPr>
          <p:cNvPr id="29" name="Rechte verbindingslijn 28">
            <a:extLst>
              <a:ext uri="{FF2B5EF4-FFF2-40B4-BE49-F238E27FC236}">
                <a16:creationId xmlns:a16="http://schemas.microsoft.com/office/drawing/2014/main" id="{ABAF2947-841B-02DA-49B9-34539AE0415B}"/>
              </a:ext>
            </a:extLst>
          </p:cNvPr>
          <p:cNvCxnSpPr>
            <a:cxnSpLocks/>
          </p:cNvCxnSpPr>
          <p:nvPr/>
        </p:nvCxnSpPr>
        <p:spPr>
          <a:xfrm flipV="1">
            <a:off x="606249" y="6484381"/>
            <a:ext cx="4807859" cy="1"/>
          </a:xfrm>
          <a:prstGeom prst="line">
            <a:avLst/>
          </a:prstGeom>
          <a:ln>
            <a:gradFill>
              <a:gsLst>
                <a:gs pos="0">
                  <a:srgbClr val="36573B"/>
                </a:gs>
                <a:gs pos="100000">
                  <a:srgbClr val="A4D233"/>
                </a:gs>
              </a:gsLst>
              <a:lin ang="5400000" scaled="1"/>
            </a:gradFill>
          </a:ln>
        </p:spPr>
        <p:style>
          <a:lnRef idx="1">
            <a:schemeClr val="accent6"/>
          </a:lnRef>
          <a:fillRef idx="0">
            <a:schemeClr val="accent6"/>
          </a:fillRef>
          <a:effectRef idx="0">
            <a:schemeClr val="accent6"/>
          </a:effectRef>
          <a:fontRef idx="minor">
            <a:schemeClr val="tx1"/>
          </a:fontRef>
        </p:style>
      </p:cxnSp>
      <p:cxnSp>
        <p:nvCxnSpPr>
          <p:cNvPr id="30" name="Rechte verbindingslijn 29">
            <a:extLst>
              <a:ext uri="{FF2B5EF4-FFF2-40B4-BE49-F238E27FC236}">
                <a16:creationId xmlns:a16="http://schemas.microsoft.com/office/drawing/2014/main" id="{661B47A2-7936-A53B-F0CB-FCFAF389C893}"/>
              </a:ext>
            </a:extLst>
          </p:cNvPr>
          <p:cNvCxnSpPr>
            <a:cxnSpLocks/>
          </p:cNvCxnSpPr>
          <p:nvPr/>
        </p:nvCxnSpPr>
        <p:spPr>
          <a:xfrm>
            <a:off x="707849" y="1583338"/>
            <a:ext cx="4706259" cy="0"/>
          </a:xfrm>
          <a:prstGeom prst="line">
            <a:avLst/>
          </a:prstGeom>
          <a:ln>
            <a:gradFill>
              <a:gsLst>
                <a:gs pos="0">
                  <a:srgbClr val="36573B"/>
                </a:gs>
                <a:gs pos="100000">
                  <a:srgbClr val="A4D233"/>
                </a:gs>
              </a:gsLst>
              <a:lin ang="5400000" scaled="1"/>
            </a:gradFill>
          </a:ln>
        </p:spPr>
        <p:style>
          <a:lnRef idx="1">
            <a:schemeClr val="accent6"/>
          </a:lnRef>
          <a:fillRef idx="0">
            <a:schemeClr val="accent6"/>
          </a:fillRef>
          <a:effectRef idx="0">
            <a:schemeClr val="accent6"/>
          </a:effectRef>
          <a:fontRef idx="minor">
            <a:schemeClr val="tx1"/>
          </a:fontRef>
        </p:style>
      </p:cxnSp>
      <p:sp>
        <p:nvSpPr>
          <p:cNvPr id="12" name="Tekstvak 11">
            <a:extLst>
              <a:ext uri="{FF2B5EF4-FFF2-40B4-BE49-F238E27FC236}">
                <a16:creationId xmlns:a16="http://schemas.microsoft.com/office/drawing/2014/main" id="{BCC3F4C5-9F44-F985-54A0-78C36E34627C}"/>
              </a:ext>
            </a:extLst>
          </p:cNvPr>
          <p:cNvSpPr txBox="1"/>
          <p:nvPr/>
        </p:nvSpPr>
        <p:spPr>
          <a:xfrm>
            <a:off x="5838885" y="6484380"/>
            <a:ext cx="4947559" cy="107722"/>
          </a:xfrm>
          <a:prstGeom prst="rect">
            <a:avLst/>
          </a:prstGeom>
          <a:noFill/>
        </p:spPr>
        <p:txBody>
          <a:bodyPr wrap="square" lIns="0" tIns="0" rIns="0" bIns="0">
            <a:spAutoFit/>
          </a:bodyPr>
          <a:lstStyle/>
          <a:p>
            <a:pPr algn="r"/>
            <a:r>
              <a:rPr lang="en-GB" sz="700" b="1" kern="0" dirty="0">
                <a:latin typeface="HELVETICA NEUE THIN" panose="020B0403020202020204" pitchFamily="34" charset="0"/>
                <a:ea typeface="HELVETICA NEUE THIN" panose="020B0403020202020204" pitchFamily="34" charset="0"/>
                <a:cs typeface="Times New Roman (Hoofdtekst CS)"/>
              </a:rPr>
              <a:t>I</a:t>
            </a:r>
            <a:r>
              <a:rPr lang="en-GB" sz="700" b="1" kern="0" dirty="0">
                <a:effectLst/>
                <a:latin typeface="HELVETICA NEUE THIN" panose="020B0403020202020204" pitchFamily="34" charset="0"/>
                <a:ea typeface="HELVETICA NEUE THIN" panose="020B0403020202020204" pitchFamily="34" charset="0"/>
                <a:cs typeface="Times New Roman (Hoofdtekst CS)"/>
              </a:rPr>
              <a:t>mage</a:t>
            </a:r>
            <a:r>
              <a:rPr lang="en-GB" sz="700" kern="0" dirty="0">
                <a:effectLst/>
                <a:latin typeface="Helvetica Neue Thin" panose="020B0403020202020204" pitchFamily="34" charset="0"/>
                <a:ea typeface="Helvetica Neue Thin" panose="020B0403020202020204" pitchFamily="34" charset="0"/>
                <a:cs typeface="Times New Roman (Hoofdtekst CS)"/>
              </a:rPr>
              <a:t>: Top – Pelican Rouge Coffee Roasters coffee tasting. Bottom – Pelican Rouge mono material packaging</a:t>
            </a:r>
            <a:endParaRPr lang="en-GB" sz="700" dirty="0">
              <a:latin typeface="Helvetica Neue Thin" panose="020B0403020202020204" pitchFamily="34" charset="0"/>
              <a:ea typeface="Helvetica Neue Thin" panose="020B0403020202020204" pitchFamily="34" charset="0"/>
            </a:endParaRPr>
          </a:p>
        </p:txBody>
      </p:sp>
    </p:spTree>
    <p:extLst>
      <p:ext uri="{BB962C8B-B14F-4D97-AF65-F5344CB8AC3E}">
        <p14:creationId xmlns:p14="http://schemas.microsoft.com/office/powerpoint/2010/main" val="3278048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Afbeelding 24" descr="Afbeelding met tekst, visitekaartje, schermopname, Lettertype&#10;&#10;Automatisch gegenereerde beschrijving">
            <a:extLst>
              <a:ext uri="{FF2B5EF4-FFF2-40B4-BE49-F238E27FC236}">
                <a16:creationId xmlns:a16="http://schemas.microsoft.com/office/drawing/2014/main" id="{032BC215-1F01-BB07-9DE9-434D8D96347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0"/>
            <a:ext cx="12599987" cy="2423214"/>
          </a:xfrm>
          <a:prstGeom prst="rect">
            <a:avLst/>
          </a:prstGeom>
        </p:spPr>
      </p:pic>
      <p:cxnSp>
        <p:nvCxnSpPr>
          <p:cNvPr id="4" name="Rechte verbindingslijn 3">
            <a:extLst>
              <a:ext uri="{FF2B5EF4-FFF2-40B4-BE49-F238E27FC236}">
                <a16:creationId xmlns:a16="http://schemas.microsoft.com/office/drawing/2014/main" id="{BA721C03-70A5-16D0-CDF5-607C4FC11365}"/>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1301CC9E-DE7C-B7CA-9116-BD4EFC34E9A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855CCD20-566B-0171-3E0D-6797A62D3A93}"/>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4B32742B-A801-028E-7052-FC2DFD02572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4FC11350-E17F-042C-1453-BC4D6C6E8069}"/>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C96190D6-EA0E-7DDD-95CF-7EE0D5AC698A}"/>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0" name="Tekstvak 9">
            <a:extLst>
              <a:ext uri="{FF2B5EF4-FFF2-40B4-BE49-F238E27FC236}">
                <a16:creationId xmlns:a16="http://schemas.microsoft.com/office/drawing/2014/main" id="{1F4B7A31-5E2C-963B-0B63-B648C468B14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1" name="Tekstvak 10">
            <a:extLst>
              <a:ext uri="{FF2B5EF4-FFF2-40B4-BE49-F238E27FC236}">
                <a16:creationId xmlns:a16="http://schemas.microsoft.com/office/drawing/2014/main" id="{C71E8231-6B5C-1C04-7061-ED301A38149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15</a:t>
            </a:r>
          </a:p>
        </p:txBody>
      </p:sp>
      <p:sp>
        <p:nvSpPr>
          <p:cNvPr id="12" name="Tekstvak 11">
            <a:extLst>
              <a:ext uri="{FF2B5EF4-FFF2-40B4-BE49-F238E27FC236}">
                <a16:creationId xmlns:a16="http://schemas.microsoft.com/office/drawing/2014/main" id="{FE872456-ECC7-50D5-69AC-C3060B21C09B}"/>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3" name="Tekstvak 12">
            <a:extLst>
              <a:ext uri="{FF2B5EF4-FFF2-40B4-BE49-F238E27FC236}">
                <a16:creationId xmlns:a16="http://schemas.microsoft.com/office/drawing/2014/main" id="{186F12A7-7DA9-9124-8C49-21F889A7028F}"/>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4" name="Tekstvak 13">
            <a:extLst>
              <a:ext uri="{FF2B5EF4-FFF2-40B4-BE49-F238E27FC236}">
                <a16:creationId xmlns:a16="http://schemas.microsoft.com/office/drawing/2014/main" id="{423038F1-AB0A-82AC-4124-AC7FF368EA64}"/>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15" name="Titel 1">
            <a:extLst>
              <a:ext uri="{FF2B5EF4-FFF2-40B4-BE49-F238E27FC236}">
                <a16:creationId xmlns:a16="http://schemas.microsoft.com/office/drawing/2014/main" id="{60A9403C-8121-4337-BA6C-066E17C91710}"/>
              </a:ext>
            </a:extLst>
          </p:cNvPr>
          <p:cNvSpPr txBox="1">
            <a:spLocks/>
          </p:cNvSpPr>
          <p:nvPr/>
        </p:nvSpPr>
        <p:spPr>
          <a:xfrm>
            <a:off x="653142" y="2152724"/>
            <a:ext cx="8478160" cy="3240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16" name="Titel 1">
            <a:extLst>
              <a:ext uri="{FF2B5EF4-FFF2-40B4-BE49-F238E27FC236}">
                <a16:creationId xmlns:a16="http://schemas.microsoft.com/office/drawing/2014/main" id="{0E04FCA3-6656-A9E4-5A8F-87762866810F}"/>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sp>
        <p:nvSpPr>
          <p:cNvPr id="17" name="Titel 1">
            <a:extLst>
              <a:ext uri="{FF2B5EF4-FFF2-40B4-BE49-F238E27FC236}">
                <a16:creationId xmlns:a16="http://schemas.microsoft.com/office/drawing/2014/main" id="{029FE620-3D62-8FD8-D94E-80CA535230BA}"/>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2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19" name="Titel 1">
            <a:extLst>
              <a:ext uri="{FF2B5EF4-FFF2-40B4-BE49-F238E27FC236}">
                <a16:creationId xmlns:a16="http://schemas.microsoft.com/office/drawing/2014/main" id="{84ECFFF7-E0CB-FA16-05BF-BDD6643EB3D9}"/>
              </a:ext>
            </a:extLst>
          </p:cNvPr>
          <p:cNvSpPr>
            <a:spLocks noGrp="1"/>
          </p:cNvSpPr>
          <p:nvPr>
            <p:ph type="title"/>
          </p:nvPr>
        </p:nvSpPr>
        <p:spPr>
          <a:xfrm>
            <a:off x="653142" y="3016980"/>
            <a:ext cx="7898010" cy="1391534"/>
          </a:xfrm>
        </p:spPr>
        <p:txBody>
          <a:bodyPr anchor="t">
            <a:normAutofit/>
          </a:bodyPr>
          <a:lstStyle/>
          <a:p>
            <a:r>
              <a:rPr lang="en-GB" sz="4000" b="1" dirty="0">
                <a:latin typeface="Prometo" panose="020B0604030203060203" pitchFamily="34" charset="77"/>
              </a:rPr>
              <a:t>CELEBRATING EXCELLENCE</a:t>
            </a:r>
          </a:p>
        </p:txBody>
      </p:sp>
      <p:sp>
        <p:nvSpPr>
          <p:cNvPr id="20" name="Titel 1">
            <a:extLst>
              <a:ext uri="{FF2B5EF4-FFF2-40B4-BE49-F238E27FC236}">
                <a16:creationId xmlns:a16="http://schemas.microsoft.com/office/drawing/2014/main" id="{9AD74764-8AA8-5A14-21BB-C9737F88AC57}"/>
              </a:ext>
            </a:extLst>
          </p:cNvPr>
          <p:cNvSpPr txBox="1">
            <a:spLocks/>
          </p:cNvSpPr>
          <p:nvPr/>
        </p:nvSpPr>
        <p:spPr>
          <a:xfrm>
            <a:off x="653142" y="2720097"/>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Pelican Rouge Coffee Roasters prestigious certifications</a:t>
            </a:r>
          </a:p>
        </p:txBody>
      </p:sp>
      <p:sp>
        <p:nvSpPr>
          <p:cNvPr id="21" name="Titel 1">
            <a:extLst>
              <a:ext uri="{FF2B5EF4-FFF2-40B4-BE49-F238E27FC236}">
                <a16:creationId xmlns:a16="http://schemas.microsoft.com/office/drawing/2014/main" id="{58C45DE2-8D44-421F-91CE-960DB67B8E59}"/>
              </a:ext>
            </a:extLst>
          </p:cNvPr>
          <p:cNvSpPr txBox="1">
            <a:spLocks/>
          </p:cNvSpPr>
          <p:nvPr/>
        </p:nvSpPr>
        <p:spPr>
          <a:xfrm>
            <a:off x="3967841" y="3712747"/>
            <a:ext cx="7898009" cy="3096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We are immensely proud of our Pelican Rouge Coffee Roasters for achieving multiple prestigious certifications, highlighting our commitment to excellence in quality, environmental responsibility, and sustainable practices. These certifications reflect our dedication to delivering outstanding products while ensuring the well-being of people and the planet. Pelican Rouge Coffee Roasters is now fully up to standard with the following certifications: ISO 14001, ISO 22000, and CO2 Performance Ladder Level 5.</a:t>
            </a:r>
          </a:p>
          <a:p>
            <a:pPr>
              <a:lnSpc>
                <a:spcPct val="100000"/>
              </a:lnSpc>
            </a:pP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b="1" kern="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ISO 14001 - Environmental </a:t>
            </a:r>
            <a:r>
              <a:rPr lang="en-US" sz="10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m</a:t>
            </a:r>
            <a:r>
              <a:rPr lang="en-US" sz="1000" b="1" kern="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anagement</a:t>
            </a: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ISO 14001 is an internationally recognized standard for effective environmental management systems. It provides a framework for organizations to protect the environment, respond to changing environmental conditions, and continuously improve their environmental performance.</a:t>
            </a: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Benefits</a:t>
            </a: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a:t>
            </a:r>
          </a:p>
          <a:p>
            <a:pPr marL="171450" indent="-171450">
              <a:lnSpc>
                <a:spcPct val="100000"/>
              </a:lnSpc>
              <a:buFont typeface="Arial" panose="020B0604020202020204" pitchFamily="34" charset="0"/>
              <a:buChar char="•"/>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Creates a healthier workplace by minimizing environmental hazards</a:t>
            </a:r>
          </a:p>
          <a:p>
            <a:pPr marL="171450" indent="-171450">
              <a:lnSpc>
                <a:spcPct val="100000"/>
              </a:lnSpc>
              <a:buFont typeface="Arial" panose="020B0604020202020204" pitchFamily="34" charset="0"/>
              <a:buChar char="•"/>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Reduces the environmental impact of our operations through efficient resource use and waste reduction</a:t>
            </a:r>
          </a:p>
          <a:p>
            <a:pPr marL="171450" indent="-171450">
              <a:lnSpc>
                <a:spcPct val="100000"/>
              </a:lnSpc>
              <a:buFont typeface="Arial" panose="020B0604020202020204" pitchFamily="34" charset="0"/>
              <a:buChar char="•"/>
            </a:pP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marL="171450" indent="-171450">
              <a:lnSpc>
                <a:spcPct val="100000"/>
              </a:lnSpc>
              <a:buFont typeface="Arial" panose="020B0604020202020204" pitchFamily="34" charset="0"/>
              <a:buChar char="•"/>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marL="171450" indent="-171450">
              <a:lnSpc>
                <a:spcPct val="100000"/>
              </a:lnSpc>
              <a:buFont typeface="Arial" panose="020B0604020202020204" pitchFamily="34" charset="0"/>
              <a:buChar char="•"/>
            </a:pP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marL="171450" indent="-171450">
              <a:lnSpc>
                <a:spcPct val="100000"/>
              </a:lnSpc>
              <a:buFont typeface="Arial" panose="020B0604020202020204" pitchFamily="34" charset="0"/>
              <a:buChar char="•"/>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b="1" kern="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ISO 22000 - Food safety </a:t>
            </a:r>
            <a:r>
              <a:rPr lang="en-US" sz="10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m</a:t>
            </a:r>
            <a:r>
              <a:rPr lang="en-US" sz="1000" b="1" kern="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anagement</a:t>
            </a: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ISO 22000 is a globally recognized standard for food safety management systems. It ensures that organizations in the food chain manage food safety hazards and provide safe products that meet both customer and regulatory requirements.</a:t>
            </a: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Benefits</a:t>
            </a:r>
          </a:p>
          <a:p>
            <a:pPr marL="171450" indent="-171450">
              <a:lnSpc>
                <a:spcPct val="100000"/>
              </a:lnSpc>
              <a:buFont typeface="Arial" panose="020B0604020202020204" pitchFamily="34" charset="0"/>
              <a:buChar char="•"/>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Guarantees the highest standards of food safety, protecting consumer health</a:t>
            </a:r>
          </a:p>
          <a:p>
            <a:pPr marL="171450" indent="-171450">
              <a:lnSpc>
                <a:spcPct val="100000"/>
              </a:lnSpc>
              <a:buFont typeface="Arial" panose="020B0604020202020204" pitchFamily="34" charset="0"/>
              <a:buChar char="•"/>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Promotes sustainable sourcing and production practices, reducing waste and improving efficiency</a:t>
            </a:r>
          </a:p>
          <a:p>
            <a:pPr marL="171450" indent="-171450">
              <a:lnSpc>
                <a:spcPct val="100000"/>
              </a:lnSpc>
              <a:buFont typeface="Arial" panose="020B0604020202020204" pitchFamily="34" charset="0"/>
              <a:buChar char="•"/>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Assures clients and consumers of the highest quality and safety standards</a:t>
            </a:r>
          </a:p>
        </p:txBody>
      </p:sp>
      <p:pic>
        <p:nvPicPr>
          <p:cNvPr id="1026" name="Picture 2" descr="Iso 14001 PNG Transparent Images Free Download | Vector Files | Pngtree">
            <a:extLst>
              <a:ext uri="{FF2B5EF4-FFF2-40B4-BE49-F238E27FC236}">
                <a16:creationId xmlns:a16="http://schemas.microsoft.com/office/drawing/2014/main" id="{32740842-09B9-42E4-A8E6-5F10EA9B782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56192" y="3662666"/>
            <a:ext cx="654836" cy="6548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afeguarding Culinary Excellence: A Comprehensive Introduction to HACCP and ISO  22000 for Fresh Culinary Graduates">
            <a:extLst>
              <a:ext uri="{FF2B5EF4-FFF2-40B4-BE49-F238E27FC236}">
                <a16:creationId xmlns:a16="http://schemas.microsoft.com/office/drawing/2014/main" id="{C5CFD48E-FB27-01C5-018D-37DDA13191E7}"/>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296400" y="3712747"/>
            <a:ext cx="588380" cy="532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1112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Afbeelding 23" descr="Afbeelding met kleding, persoon, schoeisel, jeans&#10;&#10;Automatisch gegenereerde beschrijving">
            <a:extLst>
              <a:ext uri="{FF2B5EF4-FFF2-40B4-BE49-F238E27FC236}">
                <a16:creationId xmlns:a16="http://schemas.microsoft.com/office/drawing/2014/main" id="{4496FB13-F883-B95D-A339-D226782AE08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61469" y="-1"/>
            <a:ext cx="5838519" cy="7199313"/>
          </a:xfrm>
          <a:prstGeom prst="rect">
            <a:avLst/>
          </a:prstGeom>
        </p:spPr>
      </p:pic>
      <p:cxnSp>
        <p:nvCxnSpPr>
          <p:cNvPr id="4" name="Rechte verbindingslijn 3">
            <a:extLst>
              <a:ext uri="{FF2B5EF4-FFF2-40B4-BE49-F238E27FC236}">
                <a16:creationId xmlns:a16="http://schemas.microsoft.com/office/drawing/2014/main" id="{9550BF3E-49FB-FB66-112A-CA547BD987A0}"/>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8C9B70DE-1674-D515-CDEB-EC36A020C151}"/>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E138C2E5-EF4B-14DD-5B3B-4AA3153B899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ED1DFA9E-0FC1-F4EE-BDBC-C5CAD057872A}"/>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881D99EF-664C-4529-63FD-F4945803857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43965989-CC7B-D3E4-017B-283399A9130A}"/>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0" name="Tekstvak 9">
            <a:extLst>
              <a:ext uri="{FF2B5EF4-FFF2-40B4-BE49-F238E27FC236}">
                <a16:creationId xmlns:a16="http://schemas.microsoft.com/office/drawing/2014/main" id="{90A133C6-5BAC-EBDC-06AF-63C5B262E707}"/>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1" name="Tekstvak 10">
            <a:extLst>
              <a:ext uri="{FF2B5EF4-FFF2-40B4-BE49-F238E27FC236}">
                <a16:creationId xmlns:a16="http://schemas.microsoft.com/office/drawing/2014/main" id="{21A730EA-03DE-ED70-7689-8302D4260A2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16</a:t>
            </a:r>
          </a:p>
        </p:txBody>
      </p:sp>
      <p:sp>
        <p:nvSpPr>
          <p:cNvPr id="12" name="Tekstvak 11">
            <a:extLst>
              <a:ext uri="{FF2B5EF4-FFF2-40B4-BE49-F238E27FC236}">
                <a16:creationId xmlns:a16="http://schemas.microsoft.com/office/drawing/2014/main" id="{5CE9723D-BFF7-EFCD-7169-AE390BB0E84A}"/>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3" name="Tekstvak 12">
            <a:extLst>
              <a:ext uri="{FF2B5EF4-FFF2-40B4-BE49-F238E27FC236}">
                <a16:creationId xmlns:a16="http://schemas.microsoft.com/office/drawing/2014/main" id="{5940FA64-ADB8-AD9C-1A5B-FDA4830C2E7A}"/>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4" name="Tekstvak 13">
            <a:extLst>
              <a:ext uri="{FF2B5EF4-FFF2-40B4-BE49-F238E27FC236}">
                <a16:creationId xmlns:a16="http://schemas.microsoft.com/office/drawing/2014/main" id="{7AE233F7-DFC3-47AF-ED1F-FBCE5E61E170}"/>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15" name="Titel 1">
            <a:extLst>
              <a:ext uri="{FF2B5EF4-FFF2-40B4-BE49-F238E27FC236}">
                <a16:creationId xmlns:a16="http://schemas.microsoft.com/office/drawing/2014/main" id="{3737B84C-3FF6-AB83-C2AE-15FFF1EB4B45}"/>
              </a:ext>
            </a:extLst>
          </p:cNvPr>
          <p:cNvSpPr txBox="1">
            <a:spLocks/>
          </p:cNvSpPr>
          <p:nvPr/>
        </p:nvSpPr>
        <p:spPr>
          <a:xfrm>
            <a:off x="688890" y="1157101"/>
            <a:ext cx="5838519" cy="4320000"/>
          </a:xfrm>
          <a:prstGeom prst="rect">
            <a:avLst/>
          </a:prstGeom>
        </p:spPr>
        <p:txBody>
          <a:bodyPr vert="horz" lIns="0" tIns="0" rIns="0" bIns="0" numCol="3" spcCol="144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endParaRPr lang="en-US" sz="1000" b="1" kern="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p>
            <a:pPr>
              <a:lnSpc>
                <a:spcPct val="100000"/>
              </a:lnSpc>
            </a:pPr>
            <a:endParaRPr lang="en-US" sz="10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endParaRPr>
          </a:p>
          <a:p>
            <a:pPr>
              <a:lnSpc>
                <a:spcPct val="100000"/>
              </a:lnSpc>
            </a:pPr>
            <a:endParaRPr lang="en-US" sz="1000" b="1" kern="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p>
            <a:pPr>
              <a:lnSpc>
                <a:spcPct val="100000"/>
              </a:lnSpc>
            </a:pPr>
            <a:endParaRPr lang="en-US" sz="10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endParaRPr>
          </a:p>
          <a:p>
            <a:pPr>
              <a:lnSpc>
                <a:spcPct val="100000"/>
              </a:lnSpc>
            </a:pPr>
            <a:endParaRPr lang="en-US" sz="1000" b="1" kern="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p>
            <a:pPr>
              <a:lnSpc>
                <a:spcPct val="100000"/>
              </a:lnSpc>
            </a:pPr>
            <a:r>
              <a:rPr lang="en-US" sz="1000" b="1" kern="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CO2 Performance ladder </a:t>
            </a:r>
            <a:r>
              <a:rPr lang="en-US" sz="1000" b="1" kern="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l</a:t>
            </a:r>
            <a:r>
              <a:rPr lang="en-US" sz="1000" b="1" kern="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evel 5: Carbon management</a:t>
            </a: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The CO2 Performance Ladder is a certification scheme that helps organizations reduce their carbon emissions. Level 5 is the highest certification level, indicating significant achievements in managing and reducing CO2 emissions across operations.</a:t>
            </a: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Benefits</a:t>
            </a:r>
          </a:p>
          <a:p>
            <a:pPr marL="171450" indent="-171450">
              <a:lnSpc>
                <a:spcPct val="100000"/>
              </a:lnSpc>
              <a:buFont typeface="Arial" panose="020B0604020202020204" pitchFamily="34" charset="0"/>
              <a:buChar char="•"/>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Contributes to the fight against climate change, benefiting communities by promoting a healthier environment.</a:t>
            </a:r>
          </a:p>
          <a:p>
            <a:pPr marL="171450" indent="-171450">
              <a:lnSpc>
                <a:spcPct val="100000"/>
              </a:lnSpc>
              <a:buFont typeface="Arial" panose="020B0604020202020204" pitchFamily="34" charset="0"/>
              <a:buChar char="•"/>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Demonstrates the Roasters </a:t>
            </a:r>
            <a:r>
              <a:rPr lang="en-US" sz="1000" kern="0" dirty="0" err="1">
                <a:solidFill>
                  <a:srgbClr val="000000"/>
                </a:solidFill>
                <a:effectLst/>
                <a:latin typeface="Helvetica Neue Light" panose="02000403000000020004" pitchFamily="2" charset="0"/>
                <a:ea typeface="Helvetica Neue Light" panose="02000403000000020004" pitchFamily="2" charset="0"/>
                <a:cs typeface="Times New Roman (Hoofdtekst CS)"/>
              </a:rPr>
              <a:t>ànd</a:t>
            </a: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 Selecta Netherlands’ commitment to reducing greenhouse gas emissions and promoting sustainable practices.</a:t>
            </a:r>
          </a:p>
          <a:p>
            <a:pPr marL="171450" indent="-171450">
              <a:lnSpc>
                <a:spcPct val="100000"/>
              </a:lnSpc>
              <a:buFont typeface="Arial" panose="020B0604020202020204" pitchFamily="34" charset="0"/>
              <a:buChar char="•"/>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Positions our products as environmentally friendly, appealing to consumers who value sustainability.</a:t>
            </a: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Our certifications ensure that we prioritize the health and safety of our associates and consumers. By adhering to strict environmental and food safety standards, we create a safer workplace and deliver products that our consumers can trust.</a:t>
            </a: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Through these certifications, Pelican Rouge Coffee Roasters demonstrates a strong commitment to environmental stewardship. By reducing our carbon footprint, managing resources efficiently, and minimizing waste, we contribute to a more sustainable future for our planet.</a:t>
            </a: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These achievements underscore the superior quality and sustainability of our products. Consumers can enjoy our coffee knowing it meets the highest standards of safety, environmental responsibility, and sustainability. </a:t>
            </a:r>
          </a:p>
          <a:p>
            <a:pPr>
              <a:lnSpc>
                <a:spcPct val="100000"/>
              </a:lnSpc>
            </a:pPr>
            <a:endPar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Achieving ISO 14001, ISO 22000, and CO2 Performance Ladder Level 5 certifications is a testament to Pelican Rouge Coffee Roasters' unwavering commitment to excellence. These certifications reflect our dedication to protecting the environment, ensuring food safety, and reducing our carbon footprint, benefiting people, the planet, and our products. We are proud of this achievement and remain committed to continuous improvement and sustainable practices.</a:t>
            </a:r>
          </a:p>
        </p:txBody>
      </p:sp>
      <p:sp>
        <p:nvSpPr>
          <p:cNvPr id="16" name="Rechthoek 15">
            <a:extLst>
              <a:ext uri="{FF2B5EF4-FFF2-40B4-BE49-F238E27FC236}">
                <a16:creationId xmlns:a16="http://schemas.microsoft.com/office/drawing/2014/main" id="{9D45F828-CBE3-7256-BCF6-03C89AC105CD}"/>
              </a:ext>
            </a:extLst>
          </p:cNvPr>
          <p:cNvSpPr/>
          <p:nvPr/>
        </p:nvSpPr>
        <p:spPr>
          <a:xfrm>
            <a:off x="0" y="5610741"/>
            <a:ext cx="12599988" cy="1588572"/>
          </a:xfrm>
          <a:prstGeom prst="rect">
            <a:avLst/>
          </a:prstGeom>
          <a:gradFill flip="none" rotWithShape="1">
            <a:gsLst>
              <a:gs pos="0">
                <a:srgbClr val="65C2C4"/>
              </a:gs>
              <a:gs pos="100000">
                <a:srgbClr val="ECF8F8"/>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itel 1">
            <a:extLst>
              <a:ext uri="{FF2B5EF4-FFF2-40B4-BE49-F238E27FC236}">
                <a16:creationId xmlns:a16="http://schemas.microsoft.com/office/drawing/2014/main" id="{28E7D347-9844-4B14-B3EF-35CBB6456771}"/>
              </a:ext>
            </a:extLst>
          </p:cNvPr>
          <p:cNvSpPr txBox="1">
            <a:spLocks/>
          </p:cNvSpPr>
          <p:nvPr/>
        </p:nvSpPr>
        <p:spPr>
          <a:xfrm>
            <a:off x="4768769" y="5709260"/>
            <a:ext cx="6987953"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r">
              <a:lnSpc>
                <a:spcPct val="100000"/>
              </a:lnSpc>
            </a:pPr>
            <a:r>
              <a:rPr lang="en-GB" sz="2000" kern="100" dirty="0">
                <a:solidFill>
                  <a:schemeClr val="bg1"/>
                </a:solidFill>
                <a:effectLst/>
                <a:latin typeface="Prometo" panose="020B0604030203060203" pitchFamily="34" charset="77"/>
                <a:ea typeface="Helvetica Neue Light" panose="02000403000000020004" pitchFamily="2" charset="0"/>
                <a:cs typeface="Times New Roman (Hoofdtekst CS)"/>
              </a:rPr>
              <a:t>“WE ARE COMMITTED TO MAINTAINING A LEADING ROLE IN CO2 REDUCTION. WITH CONCRETE DATA AND MEASURABLE RESULTS, </a:t>
            </a: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WE STRIVE FOR A GREEN AND SUSTAINABLE FUTURE, WITHOUT GREENWASHING”</a:t>
            </a:r>
            <a:endParaRPr lang="en-GB" sz="20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pic>
        <p:nvPicPr>
          <p:cNvPr id="20" name="Picture 6">
            <a:extLst>
              <a:ext uri="{FF2B5EF4-FFF2-40B4-BE49-F238E27FC236}">
                <a16:creationId xmlns:a16="http://schemas.microsoft.com/office/drawing/2014/main" id="{3EB2A430-C84D-FB6D-DB50-D2667D0AFAB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8890" y="1159374"/>
            <a:ext cx="919705" cy="664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9943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a:extLst>
              <a:ext uri="{FF2B5EF4-FFF2-40B4-BE49-F238E27FC236}">
                <a16:creationId xmlns:a16="http://schemas.microsoft.com/office/drawing/2014/main" id="{8568AEFA-DF7B-E6D5-0071-940C6B933D7D}"/>
              </a:ext>
            </a:extLst>
          </p:cNvPr>
          <p:cNvSpPr txBox="1">
            <a:spLocks/>
          </p:cNvSpPr>
          <p:nvPr/>
        </p:nvSpPr>
        <p:spPr>
          <a:xfrm>
            <a:off x="653142" y="2147478"/>
            <a:ext cx="9925960" cy="792000"/>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Selecta provides an extensive selection of coffee and hot beverage solutions. Our partnerships with world-renowned brands like Starbucks, Nescafé, Change Please and </a:t>
            </a:r>
            <a:r>
              <a:rPr lang="en-GB" sz="1000" kern="100" dirty="0" err="1">
                <a:solidFill>
                  <a:srgbClr val="000000"/>
                </a:solidFill>
                <a:effectLst/>
                <a:latin typeface="Helvetica Neue Light" panose="02000403000000020004" pitchFamily="2" charset="0"/>
                <a:ea typeface="Helvetica Neue Light" panose="02000403000000020004" pitchFamily="2" charset="0"/>
                <a:cs typeface="Times New Roman (Hoofdtekst CS)"/>
              </a:rPr>
              <a:t>Segafredo</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allow us to offer barista-quality coffee in workplaces and public spaces. Our coffee machines range from compact models to high-capacity machines, ensuring that we have the right solution for any environment.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22" name="Rechthoek 21">
            <a:extLst>
              <a:ext uri="{FF2B5EF4-FFF2-40B4-BE49-F238E27FC236}">
                <a16:creationId xmlns:a16="http://schemas.microsoft.com/office/drawing/2014/main" id="{76FD189E-8B8A-872E-DCE7-BEBDC5ED4B77}"/>
              </a:ext>
            </a:extLst>
          </p:cNvPr>
          <p:cNvSpPr/>
          <p:nvPr/>
        </p:nvSpPr>
        <p:spPr>
          <a:xfrm>
            <a:off x="11005824" y="0"/>
            <a:ext cx="1594164" cy="7199313"/>
          </a:xfrm>
          <a:prstGeom prst="rect">
            <a:avLst/>
          </a:prstGeom>
          <a:gradFill>
            <a:gsLst>
              <a:gs pos="0">
                <a:srgbClr val="36573B"/>
              </a:gs>
              <a:gs pos="100000">
                <a:srgbClr val="A4D233"/>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Rechte verbindingslijn 2">
            <a:extLst>
              <a:ext uri="{FF2B5EF4-FFF2-40B4-BE49-F238E27FC236}">
                <a16:creationId xmlns:a16="http://schemas.microsoft.com/office/drawing/2014/main" id="{9044F667-02D9-A500-8665-6B3FA32D0CC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5D6A1B7C-7525-3360-1455-6BCBD5657BC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19DCA29-C4C9-BFF6-F95F-734E52C8DBD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7F1B1C21-8332-EFA7-FA43-3C168A7653C0}"/>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6A7DC212-7323-4489-9D79-A4021868107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kstvak 15">
            <a:extLst>
              <a:ext uri="{FF2B5EF4-FFF2-40B4-BE49-F238E27FC236}">
                <a16:creationId xmlns:a16="http://schemas.microsoft.com/office/drawing/2014/main" id="{078BA50D-523C-8807-8EA7-C576DC79657D}"/>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7" name="Tekstvak 16">
            <a:extLst>
              <a:ext uri="{FF2B5EF4-FFF2-40B4-BE49-F238E27FC236}">
                <a16:creationId xmlns:a16="http://schemas.microsoft.com/office/drawing/2014/main" id="{4527CB1E-4F67-05CB-84CD-A67BE31DAA92}"/>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8" name="Tekstvak 17">
            <a:extLst>
              <a:ext uri="{FF2B5EF4-FFF2-40B4-BE49-F238E27FC236}">
                <a16:creationId xmlns:a16="http://schemas.microsoft.com/office/drawing/2014/main" id="{20DEFD08-CC4D-7850-B26B-66AB38D06134}"/>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17</a:t>
            </a:r>
          </a:p>
        </p:txBody>
      </p:sp>
      <p:sp>
        <p:nvSpPr>
          <p:cNvPr id="19" name="Tekstvak 18">
            <a:extLst>
              <a:ext uri="{FF2B5EF4-FFF2-40B4-BE49-F238E27FC236}">
                <a16:creationId xmlns:a16="http://schemas.microsoft.com/office/drawing/2014/main" id="{BEA475FE-4EB1-670E-DAB7-6FFBF945F5A0}"/>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Tekstvak 19">
            <a:extLst>
              <a:ext uri="{FF2B5EF4-FFF2-40B4-BE49-F238E27FC236}">
                <a16:creationId xmlns:a16="http://schemas.microsoft.com/office/drawing/2014/main" id="{4AA59198-CAF3-EEE6-5FAC-E1F5F2B9F77E}"/>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1" name="Tekstvak 20">
            <a:extLst>
              <a:ext uri="{FF2B5EF4-FFF2-40B4-BE49-F238E27FC236}">
                <a16:creationId xmlns:a16="http://schemas.microsoft.com/office/drawing/2014/main" id="{76E1C37D-D522-E2BC-48A2-ABCEA5D46718}"/>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3" name="Titel 1">
            <a:extLst>
              <a:ext uri="{FF2B5EF4-FFF2-40B4-BE49-F238E27FC236}">
                <a16:creationId xmlns:a16="http://schemas.microsoft.com/office/drawing/2014/main" id="{7D19F05B-9F8B-5C59-AE7D-8BF75F288F88}"/>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WORLD-RENOWNED BRANDS</a:t>
            </a:r>
          </a:p>
        </p:txBody>
      </p:sp>
      <p:sp>
        <p:nvSpPr>
          <p:cNvPr id="24" name="Titel 1">
            <a:extLst>
              <a:ext uri="{FF2B5EF4-FFF2-40B4-BE49-F238E27FC236}">
                <a16:creationId xmlns:a16="http://schemas.microsoft.com/office/drawing/2014/main" id="{D7BBCFDA-8006-C32D-A6F1-ABEC38143029}"/>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grpSp>
        <p:nvGrpSpPr>
          <p:cNvPr id="1037" name="Groep 1036">
            <a:extLst>
              <a:ext uri="{FF2B5EF4-FFF2-40B4-BE49-F238E27FC236}">
                <a16:creationId xmlns:a16="http://schemas.microsoft.com/office/drawing/2014/main" id="{5EDA6BB2-B57E-3D60-F2A7-48DC35CD33C8}"/>
              </a:ext>
            </a:extLst>
          </p:cNvPr>
          <p:cNvGrpSpPr>
            <a:grpSpLocks noChangeAspect="1"/>
          </p:cNvGrpSpPr>
          <p:nvPr/>
        </p:nvGrpSpPr>
        <p:grpSpPr>
          <a:xfrm>
            <a:off x="650507" y="2702409"/>
            <a:ext cx="9936000" cy="1648530"/>
            <a:chOff x="542355" y="2840056"/>
            <a:chExt cx="10204692" cy="1693110"/>
          </a:xfrm>
        </p:grpSpPr>
        <p:pic>
          <p:nvPicPr>
            <p:cNvPr id="5" name="Afbeelding 4" descr="Afbeelding met tekst, schermopname, Website, Onlineadvertenties&#10;&#10;Automatisch gegenereerde beschrijving">
              <a:extLst>
                <a:ext uri="{FF2B5EF4-FFF2-40B4-BE49-F238E27FC236}">
                  <a16:creationId xmlns:a16="http://schemas.microsoft.com/office/drawing/2014/main" id="{5E7B4FEB-7696-D673-523A-CB9205C2613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42355" y="2840059"/>
              <a:ext cx="1715421" cy="1692611"/>
            </a:xfrm>
            <a:prstGeom prst="rect">
              <a:avLst/>
            </a:prstGeom>
          </p:spPr>
        </p:pic>
        <p:pic>
          <p:nvPicPr>
            <p:cNvPr id="29" name="Afbeelding 28" descr="Afbeelding met tekst, drinken, schermopname, koffie&#10;&#10;Automatisch gegenereerde beschrijving">
              <a:extLst>
                <a:ext uri="{FF2B5EF4-FFF2-40B4-BE49-F238E27FC236}">
                  <a16:creationId xmlns:a16="http://schemas.microsoft.com/office/drawing/2014/main" id="{C0300F4A-6B09-05A3-9798-89C6AC30F3B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242436" y="2843245"/>
              <a:ext cx="1367095" cy="1689425"/>
            </a:xfrm>
            <a:prstGeom prst="rect">
              <a:avLst/>
            </a:prstGeom>
          </p:spPr>
        </p:pic>
        <p:grpSp>
          <p:nvGrpSpPr>
            <p:cNvPr id="1033" name="Groep 1032">
              <a:extLst>
                <a:ext uri="{FF2B5EF4-FFF2-40B4-BE49-F238E27FC236}">
                  <a16:creationId xmlns:a16="http://schemas.microsoft.com/office/drawing/2014/main" id="{E9A4155B-9B08-08C6-F311-2BEB62DCA384}"/>
                </a:ext>
              </a:extLst>
            </p:cNvPr>
            <p:cNvGrpSpPr>
              <a:grpSpLocks noChangeAspect="1"/>
            </p:cNvGrpSpPr>
            <p:nvPr/>
          </p:nvGrpSpPr>
          <p:grpSpPr>
            <a:xfrm>
              <a:off x="6394096" y="2840056"/>
              <a:ext cx="4352951" cy="1693110"/>
              <a:chOff x="6784982" y="2849371"/>
              <a:chExt cx="4655932" cy="1810957"/>
            </a:xfrm>
          </p:grpSpPr>
          <p:pic>
            <p:nvPicPr>
              <p:cNvPr id="43" name="Afbeelding 42" descr="Afbeelding met tekst, Menselijk gezicht, schermopname, kleding&#10;&#10;Automatisch gegenereerde beschrijving">
                <a:extLst>
                  <a:ext uri="{FF2B5EF4-FFF2-40B4-BE49-F238E27FC236}">
                    <a16:creationId xmlns:a16="http://schemas.microsoft.com/office/drawing/2014/main" id="{D340A656-01D0-5104-20D7-0DDEFC4D4E9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784982" y="2849371"/>
                <a:ext cx="1641911" cy="1810423"/>
              </a:xfrm>
              <a:prstGeom prst="rect">
                <a:avLst/>
              </a:prstGeom>
            </p:spPr>
          </p:pic>
          <p:pic>
            <p:nvPicPr>
              <p:cNvPr id="45" name="Afbeelding 44" descr="Afbeelding met tekst, Menselijk gezicht, schermopname, kleding&#10;&#10;Automatisch gegenereerde beschrijving">
                <a:extLst>
                  <a:ext uri="{FF2B5EF4-FFF2-40B4-BE49-F238E27FC236}">
                    <a16:creationId xmlns:a16="http://schemas.microsoft.com/office/drawing/2014/main" id="{C2DDA2F3-ABF9-C6C8-9147-9744BEF5563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422625" y="2849905"/>
                <a:ext cx="1572347" cy="1809890"/>
              </a:xfrm>
              <a:prstGeom prst="rect">
                <a:avLst/>
              </a:prstGeom>
            </p:spPr>
          </p:pic>
          <p:pic>
            <p:nvPicPr>
              <p:cNvPr id="47" name="Afbeelding 46" descr="Afbeelding met tekst, schermopname&#10;&#10;Automatisch gegenereerde beschrijving">
                <a:extLst>
                  <a:ext uri="{FF2B5EF4-FFF2-40B4-BE49-F238E27FC236}">
                    <a16:creationId xmlns:a16="http://schemas.microsoft.com/office/drawing/2014/main" id="{531A056F-96CF-3894-BAB7-02A432181C5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9994974" y="2852783"/>
                <a:ext cx="1445940" cy="1807545"/>
              </a:xfrm>
              <a:prstGeom prst="rect">
                <a:avLst/>
              </a:prstGeom>
            </p:spPr>
          </p:pic>
        </p:grpSp>
        <p:pic>
          <p:nvPicPr>
            <p:cNvPr id="1030" name="Afbeelding 1029" descr="Afbeelding met tekst, schermopname, persoon, koffiebeker&#10;&#10;Automatisch gegenereerde beschrijving">
              <a:extLst>
                <a:ext uri="{FF2B5EF4-FFF2-40B4-BE49-F238E27FC236}">
                  <a16:creationId xmlns:a16="http://schemas.microsoft.com/office/drawing/2014/main" id="{BC5B8E98-C776-1182-3366-743F2EE920ED}"/>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957412" y="2849238"/>
              <a:ext cx="1436685" cy="1683431"/>
            </a:xfrm>
            <a:prstGeom prst="rect">
              <a:avLst/>
            </a:prstGeom>
          </p:spPr>
        </p:pic>
        <p:pic>
          <p:nvPicPr>
            <p:cNvPr id="1032" name="Afbeelding 1031" descr="Afbeelding met tekst, bus, schermopname, Landvoertuig&#10;&#10;Automatisch gegenereerde beschrijving">
              <a:extLst>
                <a:ext uri="{FF2B5EF4-FFF2-40B4-BE49-F238E27FC236}">
                  <a16:creationId xmlns:a16="http://schemas.microsoft.com/office/drawing/2014/main" id="{0016F9A1-D80A-46BA-FA72-67C5102537A8}"/>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3610820" y="2846431"/>
              <a:ext cx="1358261" cy="1686239"/>
            </a:xfrm>
            <a:prstGeom prst="rect">
              <a:avLst/>
            </a:prstGeom>
          </p:spPr>
        </p:pic>
      </p:grpSp>
      <p:grpSp>
        <p:nvGrpSpPr>
          <p:cNvPr id="1036" name="Groep 1035">
            <a:extLst>
              <a:ext uri="{FF2B5EF4-FFF2-40B4-BE49-F238E27FC236}">
                <a16:creationId xmlns:a16="http://schemas.microsoft.com/office/drawing/2014/main" id="{73DCF89E-5177-11FD-E289-66A2710D37CD}"/>
              </a:ext>
            </a:extLst>
          </p:cNvPr>
          <p:cNvGrpSpPr>
            <a:grpSpLocks noChangeAspect="1"/>
          </p:cNvGrpSpPr>
          <p:nvPr/>
        </p:nvGrpSpPr>
        <p:grpSpPr>
          <a:xfrm>
            <a:off x="635621" y="4323023"/>
            <a:ext cx="9949203" cy="1629932"/>
            <a:chOff x="521110" y="5104988"/>
            <a:chExt cx="10535537" cy="1725978"/>
          </a:xfrm>
        </p:grpSpPr>
        <p:pic>
          <p:nvPicPr>
            <p:cNvPr id="1025" name="Afbeelding 1024" descr="Afbeelding met tekst, schermopname, wegwerpbeker, koffie&#10;&#10;Automatisch gegenereerde beschrijving">
              <a:extLst>
                <a:ext uri="{FF2B5EF4-FFF2-40B4-BE49-F238E27FC236}">
                  <a16:creationId xmlns:a16="http://schemas.microsoft.com/office/drawing/2014/main" id="{8C4B694C-2560-8E92-3E6F-B64A73113E1A}"/>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9478032" y="5104988"/>
              <a:ext cx="1578615" cy="1717506"/>
            </a:xfrm>
            <a:prstGeom prst="rect">
              <a:avLst/>
            </a:prstGeom>
          </p:spPr>
        </p:pic>
        <p:pic>
          <p:nvPicPr>
            <p:cNvPr id="55" name="Afbeelding 54" descr="Afbeelding met tekst, schermopname, koffiebeker, kop&#10;&#10;Automatisch gegenereerde beschrijving">
              <a:extLst>
                <a:ext uri="{FF2B5EF4-FFF2-40B4-BE49-F238E27FC236}">
                  <a16:creationId xmlns:a16="http://schemas.microsoft.com/office/drawing/2014/main" id="{09D4218F-F1CD-BF14-7778-6B0395BD8BA7}"/>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521110" y="5120199"/>
              <a:ext cx="1731535" cy="1710767"/>
            </a:xfrm>
            <a:prstGeom prst="rect">
              <a:avLst/>
            </a:prstGeom>
          </p:spPr>
        </p:pic>
        <p:pic>
          <p:nvPicPr>
            <p:cNvPr id="59" name="Afbeelding 58" descr="Afbeelding met tekst, koffiebeker, koffie, voedsel&#10;&#10;Automatisch gegenereerde beschrijving">
              <a:extLst>
                <a:ext uri="{FF2B5EF4-FFF2-40B4-BE49-F238E27FC236}">
                  <a16:creationId xmlns:a16="http://schemas.microsoft.com/office/drawing/2014/main" id="{39F50CA9-65AB-2D8F-9F5C-8F96269A8AB1}"/>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4605604" y="5121313"/>
              <a:ext cx="1741010" cy="1705975"/>
            </a:xfrm>
            <a:prstGeom prst="rect">
              <a:avLst/>
            </a:prstGeom>
          </p:spPr>
        </p:pic>
        <p:pic>
          <p:nvPicPr>
            <p:cNvPr id="63" name="Afbeelding 62" descr="Afbeelding met schermopname, tekst&#10;&#10;Automatisch gegenereerde beschrijving">
              <a:extLst>
                <a:ext uri="{FF2B5EF4-FFF2-40B4-BE49-F238E27FC236}">
                  <a16:creationId xmlns:a16="http://schemas.microsoft.com/office/drawing/2014/main" id="{65969688-4F12-1A51-2623-6DF6F1634521}"/>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6340807" y="5123706"/>
              <a:ext cx="1389468" cy="1703582"/>
            </a:xfrm>
            <a:prstGeom prst="rect">
              <a:avLst/>
            </a:prstGeom>
          </p:spPr>
        </p:pic>
        <p:pic>
          <p:nvPicPr>
            <p:cNvPr id="1028" name="Afbeelding 1027" descr="Afbeelding met tekst, schermopname, persoon&#10;&#10;Automatisch gegenereerde beschrijving">
              <a:extLst>
                <a:ext uri="{FF2B5EF4-FFF2-40B4-BE49-F238E27FC236}">
                  <a16:creationId xmlns:a16="http://schemas.microsoft.com/office/drawing/2014/main" id="{AF1C1E77-6B38-4B73-82A8-A18827E97547}"/>
                </a:ext>
              </a:extLst>
            </p:cNvPr>
            <p:cNvPicPr>
              <a:picLocks noChangeAspect="1"/>
            </p:cNvPicPr>
            <p:nvPr/>
          </p:nvPicPr>
          <p:blipFill rotWithShape="1">
            <a:blip r:embed="rId13" cstate="email">
              <a:extLst>
                <a:ext uri="{28A0092B-C50C-407E-A947-70E740481C1C}">
                  <a14:useLocalDpi xmlns:a14="http://schemas.microsoft.com/office/drawing/2010/main"/>
                </a:ext>
              </a:extLst>
            </a:blip>
            <a:srcRect/>
            <a:stretch/>
          </p:blipFill>
          <p:spPr>
            <a:xfrm>
              <a:off x="7727915" y="5124990"/>
              <a:ext cx="1750117" cy="1702298"/>
            </a:xfrm>
            <a:prstGeom prst="rect">
              <a:avLst/>
            </a:prstGeom>
          </p:spPr>
        </p:pic>
        <p:pic>
          <p:nvPicPr>
            <p:cNvPr id="1035" name="Afbeelding 1034" descr="Afbeelding met voedsel, koffie, tekst, drank&#10;&#10;Automatisch gegenereerde beschrijving">
              <a:extLst>
                <a:ext uri="{FF2B5EF4-FFF2-40B4-BE49-F238E27FC236}">
                  <a16:creationId xmlns:a16="http://schemas.microsoft.com/office/drawing/2014/main" id="{D567CD52-7DDF-E9B8-8819-C1D865819CD7}"/>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2252534" y="5124990"/>
              <a:ext cx="2353070" cy="1705976"/>
            </a:xfrm>
            <a:prstGeom prst="rect">
              <a:avLst/>
            </a:prstGeom>
          </p:spPr>
        </p:pic>
      </p:grpSp>
      <p:grpSp>
        <p:nvGrpSpPr>
          <p:cNvPr id="1038" name="Groep 1037">
            <a:extLst>
              <a:ext uri="{FF2B5EF4-FFF2-40B4-BE49-F238E27FC236}">
                <a16:creationId xmlns:a16="http://schemas.microsoft.com/office/drawing/2014/main" id="{5F7BE018-3559-F5E3-792B-DADBCA790802}"/>
              </a:ext>
            </a:extLst>
          </p:cNvPr>
          <p:cNvGrpSpPr>
            <a:grpSpLocks noChangeAspect="1"/>
          </p:cNvGrpSpPr>
          <p:nvPr/>
        </p:nvGrpSpPr>
        <p:grpSpPr>
          <a:xfrm>
            <a:off x="635622" y="6013900"/>
            <a:ext cx="5376294" cy="405680"/>
            <a:chOff x="421517" y="6130511"/>
            <a:chExt cx="10021244" cy="756171"/>
          </a:xfrm>
        </p:grpSpPr>
        <p:pic>
          <p:nvPicPr>
            <p:cNvPr id="10" name="Picture 3">
              <a:extLst>
                <a:ext uri="{FF2B5EF4-FFF2-40B4-BE49-F238E27FC236}">
                  <a16:creationId xmlns:a16="http://schemas.microsoft.com/office/drawing/2014/main" id="{0FA8FB41-A564-75E7-6F85-4336817B4AE4}"/>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flipH="1">
              <a:off x="421517" y="6130511"/>
              <a:ext cx="665514" cy="662840"/>
            </a:xfrm>
            <a:prstGeom prst="rect">
              <a:avLst/>
            </a:prstGeom>
          </p:spPr>
        </p:pic>
        <p:pic>
          <p:nvPicPr>
            <p:cNvPr id="11" name="Picture 7">
              <a:extLst>
                <a:ext uri="{FF2B5EF4-FFF2-40B4-BE49-F238E27FC236}">
                  <a16:creationId xmlns:a16="http://schemas.microsoft.com/office/drawing/2014/main" id="{9ADFF137-6599-6AFB-743E-C3C0CE516C8B}"/>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2009192" y="6179267"/>
              <a:ext cx="1289801" cy="662841"/>
            </a:xfrm>
            <a:prstGeom prst="rect">
              <a:avLst/>
            </a:prstGeom>
          </p:spPr>
        </p:pic>
        <p:pic>
          <p:nvPicPr>
            <p:cNvPr id="1026" name="Picture 2">
              <a:extLst>
                <a:ext uri="{FF2B5EF4-FFF2-40B4-BE49-F238E27FC236}">
                  <a16:creationId xmlns:a16="http://schemas.microsoft.com/office/drawing/2014/main" id="{CE0B8BCF-B182-EAEA-44B7-1B61DC558180}"/>
                </a:ext>
              </a:extLst>
            </p:cNvP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5517002" y="6347599"/>
              <a:ext cx="1178013" cy="326174"/>
            </a:xfrm>
            <a:prstGeom prst="rect">
              <a:avLst/>
            </a:prstGeom>
            <a:noFill/>
            <a:extLst>
              <a:ext uri="{909E8E84-426E-40DD-AFC4-6F175D3DCCD1}">
                <a14:hiddenFill xmlns:a14="http://schemas.microsoft.com/office/drawing/2010/main">
                  <a:solidFill>
                    <a:srgbClr val="FFFFFF"/>
                  </a:solidFill>
                </a14:hiddenFill>
              </a:ext>
            </a:extLst>
          </p:spPr>
        </p:pic>
        <p:pic>
          <p:nvPicPr>
            <p:cNvPr id="14" name="Afbeelding 13" descr="Afbeelding met tekst, Graphics, Lettertype, grafische vormgeving&#10;&#10;Automatisch gegenereerde beschrijving">
              <a:extLst>
                <a:ext uri="{FF2B5EF4-FFF2-40B4-BE49-F238E27FC236}">
                  <a16:creationId xmlns:a16="http://schemas.microsoft.com/office/drawing/2014/main" id="{578F4F3E-A809-4D05-7617-BD5CB21B1033}"/>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4032000" y="6134690"/>
              <a:ext cx="751994" cy="751992"/>
            </a:xfrm>
            <a:prstGeom prst="rect">
              <a:avLst/>
            </a:prstGeom>
          </p:spPr>
        </p:pic>
        <p:pic>
          <p:nvPicPr>
            <p:cNvPr id="9" name="Picture 19">
              <a:extLst>
                <a:ext uri="{FF2B5EF4-FFF2-40B4-BE49-F238E27FC236}">
                  <a16:creationId xmlns:a16="http://schemas.microsoft.com/office/drawing/2014/main" id="{7A4933FF-4A8B-3851-EC0C-0CFD231F8232}"/>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7428023" y="6263039"/>
              <a:ext cx="1103717" cy="495297"/>
            </a:xfrm>
            <a:prstGeom prst="rect">
              <a:avLst/>
            </a:prstGeom>
          </p:spPr>
        </p:pic>
        <p:pic>
          <p:nvPicPr>
            <p:cNvPr id="6" name="Picture 11">
              <a:extLst>
                <a:ext uri="{FF2B5EF4-FFF2-40B4-BE49-F238E27FC236}">
                  <a16:creationId xmlns:a16="http://schemas.microsoft.com/office/drawing/2014/main" id="{C5510219-672F-130F-4E35-1AD9B0D7CE9C}"/>
                </a:ext>
              </a:extLst>
            </p:cNvPr>
            <p:cNvPicPr>
              <a:picLocks noChangeAspect="1"/>
            </p:cNvPicPr>
            <p:nvPr/>
          </p:nvPicPr>
          <p:blipFill>
            <a:blip r:embed="rId20"/>
            <a:stretch>
              <a:fillRect/>
            </a:stretch>
          </p:blipFill>
          <p:spPr>
            <a:xfrm>
              <a:off x="9264748" y="6323725"/>
              <a:ext cx="1178013" cy="373923"/>
            </a:xfrm>
            <a:prstGeom prst="rect">
              <a:avLst/>
            </a:prstGeom>
          </p:spPr>
        </p:pic>
      </p:grpSp>
      <p:sp>
        <p:nvSpPr>
          <p:cNvPr id="1041" name="Tekstvak 1040">
            <a:extLst>
              <a:ext uri="{FF2B5EF4-FFF2-40B4-BE49-F238E27FC236}">
                <a16:creationId xmlns:a16="http://schemas.microsoft.com/office/drawing/2014/main" id="{EE7A0F4B-AB91-46A5-CBA3-B4C608AE2D9C}"/>
              </a:ext>
            </a:extLst>
          </p:cNvPr>
          <p:cNvSpPr txBox="1"/>
          <p:nvPr/>
        </p:nvSpPr>
        <p:spPr>
          <a:xfrm>
            <a:off x="650507" y="6484264"/>
            <a:ext cx="9936000" cy="107722"/>
          </a:xfrm>
          <a:prstGeom prst="rect">
            <a:avLst/>
          </a:prstGeom>
          <a:noFill/>
        </p:spPr>
        <p:txBody>
          <a:bodyPr wrap="square" lIns="0" tIns="0" rIns="0" bIns="0">
            <a:spAutoFit/>
          </a:bodyPr>
          <a:lstStyle/>
          <a:p>
            <a:r>
              <a:rPr lang="en-GB" sz="700" b="1" kern="0" dirty="0">
                <a:latin typeface="HELVETICA NEUE THIN" panose="020B0403020202020204" pitchFamily="34" charset="0"/>
                <a:ea typeface="HELVETICA NEUE THIN" panose="020B0403020202020204" pitchFamily="34" charset="0"/>
                <a:cs typeface="Times New Roman (Hoofdtekst CS)"/>
              </a:rPr>
              <a:t>I</a:t>
            </a:r>
            <a:r>
              <a:rPr lang="en-GB" sz="700" b="1" kern="0" dirty="0">
                <a:effectLst/>
                <a:latin typeface="HELVETICA NEUE THIN" panose="020B0403020202020204" pitchFamily="34" charset="0"/>
                <a:ea typeface="HELVETICA NEUE THIN" panose="020B0403020202020204" pitchFamily="34" charset="0"/>
                <a:cs typeface="Times New Roman (Hoofdtekst CS)"/>
              </a:rPr>
              <a:t>mages</a:t>
            </a:r>
            <a:r>
              <a:rPr lang="en-GB" sz="700" kern="0" dirty="0">
                <a:effectLst/>
                <a:latin typeface="Helvetica Neue Thin" panose="020B0403020202020204" pitchFamily="34" charset="0"/>
                <a:ea typeface="Helvetica Neue Thin" panose="020B0403020202020204" pitchFamily="34" charset="0"/>
                <a:cs typeface="Times New Roman (Hoofdtekst CS)"/>
              </a:rPr>
              <a:t>: Instagram; </a:t>
            </a:r>
            <a:r>
              <a:rPr lang="en-GB" sz="700" kern="0" dirty="0" err="1">
                <a:latin typeface="Helvetica Neue Thin" panose="020B0403020202020204" pitchFamily="34" charset="0"/>
                <a:ea typeface="Helvetica Neue Thin" panose="020B0403020202020204" pitchFamily="34" charset="0"/>
                <a:cs typeface="Times New Roman (Hoofdtekst CS)"/>
              </a:rPr>
              <a:t>s</a:t>
            </a:r>
            <a:r>
              <a:rPr lang="en-GB" sz="700" kern="0" dirty="0" err="1">
                <a:effectLst/>
                <a:latin typeface="Helvetica Neue Thin" panose="020B0403020202020204" pitchFamily="34" charset="0"/>
                <a:ea typeface="Helvetica Neue Thin" panose="020B0403020202020204" pitchFamily="34" charset="0"/>
                <a:cs typeface="Times New Roman (Hoofdtekst CS)"/>
              </a:rPr>
              <a:t>tarbucks</a:t>
            </a:r>
            <a:r>
              <a:rPr lang="en-GB" sz="700" kern="0" dirty="0">
                <a:effectLst/>
                <a:latin typeface="Helvetica Neue Thin" panose="020B0403020202020204" pitchFamily="34" charset="0"/>
                <a:ea typeface="Helvetica Neue Thin" panose="020B0403020202020204" pitchFamily="34" charset="0"/>
                <a:cs typeface="Times New Roman (Hoofdtekst CS)"/>
              </a:rPr>
              <a:t>, </a:t>
            </a:r>
            <a:r>
              <a:rPr lang="en-GB" sz="700" kern="0" dirty="0" err="1">
                <a:effectLst/>
                <a:latin typeface="Helvetica Neue Thin" panose="020B0403020202020204" pitchFamily="34" charset="0"/>
                <a:ea typeface="Helvetica Neue Thin" panose="020B0403020202020204" pitchFamily="34" charset="0"/>
                <a:cs typeface="Times New Roman (Hoofdtekst CS)"/>
              </a:rPr>
              <a:t>starbucksfrance</a:t>
            </a:r>
            <a:r>
              <a:rPr lang="en-GB" sz="700" kern="0" dirty="0">
                <a:effectLst/>
                <a:latin typeface="Helvetica Neue Thin" panose="020B0403020202020204" pitchFamily="34" charset="0"/>
                <a:ea typeface="Helvetica Neue Thin" panose="020B0403020202020204" pitchFamily="34" charset="0"/>
                <a:cs typeface="Times New Roman (Hoofdtekst CS)"/>
              </a:rPr>
              <a:t>, </a:t>
            </a:r>
            <a:r>
              <a:rPr lang="en-GB" sz="700" kern="0" dirty="0" err="1">
                <a:effectLst/>
                <a:latin typeface="Helvetica Neue Thin" panose="020B0403020202020204" pitchFamily="34" charset="0"/>
                <a:ea typeface="Helvetica Neue Thin" panose="020B0403020202020204" pitchFamily="34" charset="0"/>
                <a:cs typeface="Times New Roman (Hoofdtekst CS)"/>
              </a:rPr>
              <a:t>colgateuk</a:t>
            </a:r>
            <a:r>
              <a:rPr lang="en-GB" sz="700" kern="0" dirty="0">
                <a:effectLst/>
                <a:latin typeface="Helvetica Neue Thin" panose="020B0403020202020204" pitchFamily="34" charset="0"/>
                <a:ea typeface="Helvetica Neue Thin" panose="020B0403020202020204" pitchFamily="34" charset="0"/>
                <a:cs typeface="Times New Roman (Hoofdtekst CS)"/>
              </a:rPr>
              <a:t>, </a:t>
            </a:r>
            <a:r>
              <a:rPr lang="en-GB" sz="700" kern="0" dirty="0" err="1">
                <a:effectLst/>
                <a:latin typeface="Helvetica Neue Thin" panose="020B0403020202020204" pitchFamily="34" charset="0"/>
                <a:ea typeface="Helvetica Neue Thin" panose="020B0403020202020204" pitchFamily="34" charset="0"/>
                <a:cs typeface="Times New Roman (Hoofdtekst CS)"/>
              </a:rPr>
              <a:t>demontfortunifood</a:t>
            </a:r>
            <a:r>
              <a:rPr lang="en-GB" sz="700" kern="0" dirty="0">
                <a:effectLst/>
                <a:latin typeface="Helvetica Neue Thin" panose="020B0403020202020204" pitchFamily="34" charset="0"/>
                <a:ea typeface="Helvetica Neue Thin" panose="020B0403020202020204" pitchFamily="34" charset="0"/>
                <a:cs typeface="Times New Roman (Hoofdtekst CS)"/>
              </a:rPr>
              <a:t>, </a:t>
            </a:r>
            <a:r>
              <a:rPr lang="en-GB" sz="700" kern="0" dirty="0" err="1">
                <a:effectLst/>
                <a:latin typeface="Helvetica Neue Thin" panose="020B0403020202020204" pitchFamily="34" charset="0"/>
                <a:ea typeface="Helvetica Neue Thin" panose="020B0403020202020204" pitchFamily="34" charset="0"/>
                <a:cs typeface="Times New Roman (Hoofdtekst CS)"/>
              </a:rPr>
              <a:t>darnadude</a:t>
            </a:r>
            <a:r>
              <a:rPr lang="en-GB" sz="700" kern="0" dirty="0">
                <a:effectLst/>
                <a:latin typeface="Helvetica Neue Thin" panose="020B0403020202020204" pitchFamily="34" charset="0"/>
                <a:ea typeface="Helvetica Neue Thin" panose="020B0403020202020204" pitchFamily="34" charset="0"/>
                <a:cs typeface="Times New Roman (Hoofdtekst CS)"/>
              </a:rPr>
              <a:t> </a:t>
            </a:r>
            <a:r>
              <a:rPr lang="en-GB" sz="700" kern="0" dirty="0" err="1">
                <a:effectLst/>
                <a:latin typeface="Helvetica Neue Thin" panose="020B0403020202020204" pitchFamily="34" charset="0"/>
                <a:ea typeface="Helvetica Neue Thin" panose="020B0403020202020204" pitchFamily="34" charset="0"/>
                <a:cs typeface="Times New Roman (Hoofdtekst CS)"/>
              </a:rPr>
              <a:t>en</a:t>
            </a:r>
            <a:r>
              <a:rPr lang="en-GB" sz="700" kern="0" dirty="0">
                <a:effectLst/>
                <a:latin typeface="Helvetica Neue Thin" panose="020B0403020202020204" pitchFamily="34" charset="0"/>
                <a:ea typeface="Helvetica Neue Thin" panose="020B0403020202020204" pitchFamily="34" charset="0"/>
                <a:cs typeface="Times New Roman (Hoofdtekst CS)"/>
              </a:rPr>
              <a:t> nescafe3in1.Bulgaria, </a:t>
            </a:r>
            <a:r>
              <a:rPr lang="en-GB" sz="700" kern="0" dirty="0" err="1">
                <a:effectLst/>
                <a:latin typeface="Helvetica Neue Thin" panose="020B0403020202020204" pitchFamily="34" charset="0"/>
                <a:ea typeface="Helvetica Neue Thin" panose="020B0403020202020204" pitchFamily="34" charset="0"/>
                <a:cs typeface="Times New Roman (Hoofdtekst CS)"/>
              </a:rPr>
              <a:t>nescafebih</a:t>
            </a:r>
            <a:r>
              <a:rPr lang="en-GB" sz="700" kern="0" dirty="0">
                <a:effectLst/>
                <a:latin typeface="Helvetica Neue Thin" panose="020B0403020202020204" pitchFamily="34" charset="0"/>
                <a:ea typeface="Helvetica Neue Thin" panose="020B0403020202020204" pitchFamily="34" charset="0"/>
                <a:cs typeface="Times New Roman (Hoofdtekst CS)"/>
              </a:rPr>
              <a:t>, </a:t>
            </a:r>
            <a:r>
              <a:rPr lang="en-GB" sz="700" kern="0" dirty="0" err="1">
                <a:effectLst/>
                <a:latin typeface="Helvetica Neue Thin" panose="020B0403020202020204" pitchFamily="34" charset="0"/>
                <a:ea typeface="Helvetica Neue Thin" panose="020B0403020202020204" pitchFamily="34" charset="0"/>
                <a:cs typeface="Times New Roman (Hoofdtekst CS)"/>
              </a:rPr>
              <a:t>beachclubgorsje</a:t>
            </a:r>
            <a:r>
              <a:rPr lang="en-GB" sz="700" kern="0" dirty="0">
                <a:effectLst/>
                <a:latin typeface="Helvetica Neue Thin" panose="020B0403020202020204" pitchFamily="34" charset="0"/>
                <a:ea typeface="Helvetica Neue Thin" panose="020B0403020202020204" pitchFamily="34" charset="0"/>
                <a:cs typeface="Times New Roman (Hoofdtekst CS)"/>
              </a:rPr>
              <a:t>, </a:t>
            </a:r>
            <a:r>
              <a:rPr lang="en-GB" sz="700" kern="0" dirty="0" err="1">
                <a:effectLst/>
                <a:latin typeface="Helvetica Neue Thin" panose="020B0403020202020204" pitchFamily="34" charset="0"/>
                <a:ea typeface="Helvetica Neue Thin" panose="020B0403020202020204" pitchFamily="34" charset="0"/>
                <a:cs typeface="Times New Roman (Hoofdtekst CS)"/>
              </a:rPr>
              <a:t>segafredo_Zanetti_greecesegafredozanettialbania</a:t>
            </a:r>
            <a:r>
              <a:rPr lang="en-GB" sz="700" kern="0" dirty="0">
                <a:effectLst/>
                <a:latin typeface="Helvetica Neue Thin" panose="020B0403020202020204" pitchFamily="34" charset="0"/>
                <a:ea typeface="Helvetica Neue Thin" panose="020B0403020202020204" pitchFamily="34" charset="0"/>
                <a:cs typeface="Times New Roman (Hoofdtekst CS)"/>
              </a:rPr>
              <a:t>, fioredimaggio15, </a:t>
            </a:r>
            <a:r>
              <a:rPr lang="en-GB" sz="700" kern="0" dirty="0" err="1">
                <a:effectLst/>
                <a:latin typeface="Helvetica Neue Thin" panose="020B0403020202020204" pitchFamily="34" charset="0"/>
                <a:ea typeface="Helvetica Neue Thin" panose="020B0403020202020204" pitchFamily="34" charset="0"/>
                <a:cs typeface="Times New Roman (Hoofdtekst CS)"/>
              </a:rPr>
              <a:t>gabriella_kcs</a:t>
            </a:r>
            <a:endParaRPr lang="en-GB" sz="700" dirty="0">
              <a:latin typeface="Helvetica Neue Thin" panose="020B0403020202020204" pitchFamily="34" charset="0"/>
              <a:ea typeface="Helvetica Neue Thin" panose="020B0403020202020204" pitchFamily="34" charset="0"/>
            </a:endParaRPr>
          </a:p>
        </p:txBody>
      </p:sp>
    </p:spTree>
    <p:extLst>
      <p:ext uri="{BB962C8B-B14F-4D97-AF65-F5344CB8AC3E}">
        <p14:creationId xmlns:p14="http://schemas.microsoft.com/office/powerpoint/2010/main" val="39891977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0" y="0"/>
            <a:ext cx="816849" cy="7199313"/>
          </a:xfrm>
          <a:prstGeom prst="rect">
            <a:avLst/>
          </a:prstGeom>
          <a:gradFill>
            <a:gsLst>
              <a:gs pos="0">
                <a:srgbClr val="A4D233"/>
              </a:gs>
              <a:gs pos="99000">
                <a:srgbClr val="36573B"/>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el 1">
            <a:extLst>
              <a:ext uri="{FF2B5EF4-FFF2-40B4-BE49-F238E27FC236}">
                <a16:creationId xmlns:a16="http://schemas.microsoft.com/office/drawing/2014/main" id="{D2E7C74F-CE3F-2804-7385-A9D60A85AEA2}"/>
              </a:ext>
            </a:extLst>
          </p:cNvPr>
          <p:cNvSpPr txBox="1">
            <a:spLocks/>
          </p:cNvSpPr>
          <p:nvPr/>
        </p:nvSpPr>
        <p:spPr>
          <a:xfrm>
            <a:off x="1227575" y="1375948"/>
            <a:ext cx="6915030" cy="4911618"/>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The Selecta Coffee Brand Pyramid</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Clients have diverse business issues and needs, and their decision-making process for selecting a specific coffee brand goes beyond just price. Other crucial factors also play significant roles. To effectively meet our clients' needs, we have developed the One Selecta coffee brand pyramid that addresses several critical areas</a:t>
            </a:r>
          </a:p>
          <a:p>
            <a:pPr>
              <a:lnSpc>
                <a:spcPct val="100000"/>
              </a:lnSpc>
            </a:pPr>
            <a:endParaRPr lang="nl-NL" sz="1000" dirty="0">
              <a:effectLst/>
              <a:latin typeface="Helvetica Neue Light" panose="02000403000000020004" pitchFamily="2" charset="0"/>
              <a:ea typeface="Helvetica Neue Light" panose="02000403000000020004" pitchFamily="2" charset="0"/>
            </a:endParaRPr>
          </a:p>
          <a:p>
            <a:pPr lvl="0">
              <a:lnSpc>
                <a:spcPct val="100000"/>
              </a:lnSpc>
            </a:pPr>
            <a:r>
              <a:rPr lang="en-GB" sz="1000" b="1" kern="0" dirty="0">
                <a:solidFill>
                  <a:srgbClr val="000000"/>
                </a:solidFill>
                <a:effectLst/>
                <a:latin typeface="Prometo" panose="020B0604030203060203" pitchFamily="34" charset="77"/>
                <a:ea typeface="HELVETICA NEUE LIGHT" panose="02000403000000020004" pitchFamily="2" charset="0"/>
                <a:cs typeface="Times New Roman (Hoofdtekst CS)"/>
              </a:rPr>
              <a:t>PRICE</a:t>
            </a: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This factor considers the cost of the coffee brand, ensuring it aligns with the client's budget while delivering value.</a:t>
            </a: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b="1" kern="0" dirty="0">
              <a:solidFill>
                <a:srgbClr val="000000"/>
              </a:solidFill>
              <a:effectLst/>
              <a:latin typeface="Prometo" panose="020B0604030203060203" pitchFamily="34" charset="77"/>
              <a:ea typeface="Helvetica Neue Light" panose="02000403000000020004" pitchFamily="2" charset="0"/>
              <a:cs typeface="Times New Roman (Hoofdtekst CS)"/>
            </a:endParaRPr>
          </a:p>
          <a:p>
            <a:pPr lvl="0">
              <a:lnSpc>
                <a:spcPct val="100000"/>
              </a:lnSpc>
            </a:pPr>
            <a:endParaRPr lang="en-GB" sz="1000" b="1" kern="0" dirty="0">
              <a:solidFill>
                <a:srgbClr val="000000"/>
              </a:solidFill>
              <a:latin typeface="Prometo" panose="020B0604030203060203" pitchFamily="34" charset="77"/>
              <a:ea typeface="Helvetica Neue Light" panose="02000403000000020004" pitchFamily="2" charset="0"/>
              <a:cs typeface="Times New Roman (Hoofdtekst CS)"/>
            </a:endParaRPr>
          </a:p>
          <a:p>
            <a:pPr lvl="0">
              <a:lnSpc>
                <a:spcPct val="100000"/>
              </a:lnSpc>
            </a:pPr>
            <a:r>
              <a:rPr lang="en-GB" sz="1000" b="1" kern="0" dirty="0">
                <a:solidFill>
                  <a:srgbClr val="000000"/>
                </a:solidFill>
                <a:effectLst/>
                <a:latin typeface="Prometo" panose="020B0604030203060203" pitchFamily="34" charset="77"/>
                <a:ea typeface="Helvetica Neue Light" panose="02000403000000020004" pitchFamily="2" charset="0"/>
                <a:cs typeface="Times New Roman (Hoofdtekst CS)"/>
              </a:rPr>
              <a:t>PERCEIVED BRAND VALUE</a:t>
            </a: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This involves the overall perception of the brand's quality, reputation, and the value it brings to the client. A strong brand value can enhance the consumers’ trust and satisfaction.</a:t>
            </a:r>
          </a:p>
          <a:p>
            <a:pPr lvl="0">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b="1" kern="0" dirty="0">
                <a:solidFill>
                  <a:srgbClr val="000000"/>
                </a:solidFill>
                <a:effectLst/>
                <a:latin typeface="Prometo" panose="020B0604030203060203" pitchFamily="34" charset="77"/>
                <a:ea typeface="Helvetica Neue Light" panose="02000403000000020004" pitchFamily="2" charset="0"/>
                <a:cs typeface="Times New Roman (Hoofdtekst CS)"/>
              </a:rPr>
              <a:t>SUSTAINABILITY</a:t>
            </a: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Sustainability practices of the coffee brand are increasingly important to those who prioritize environmental and social responsibility. This includes fair trade practices, eco-friendly production methods, and overall impact on the planet.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lvl="0">
              <a:lnSpc>
                <a:spcPct val="100000"/>
              </a:lnSpc>
            </a:pPr>
            <a:endParaRPr lang="en-GB" sz="1000" b="1" kern="0" dirty="0">
              <a:solidFill>
                <a:srgbClr val="000000"/>
              </a:solidFill>
              <a:effectLst/>
              <a:latin typeface="Prometo" panose="020B0604030203060203" pitchFamily="34" charset="77"/>
              <a:ea typeface="Helvetica Neue Light" panose="02000403000000020004" pitchFamily="2" charset="0"/>
              <a:cs typeface="Times New Roman (Hoofdtekst CS)"/>
            </a:endParaRPr>
          </a:p>
          <a:p>
            <a:pPr lvl="0">
              <a:lnSpc>
                <a:spcPct val="100000"/>
              </a:lnSpc>
            </a:pPr>
            <a:r>
              <a:rPr lang="en-GB" sz="1000" b="1" kern="0" dirty="0">
                <a:solidFill>
                  <a:srgbClr val="000000"/>
                </a:solidFill>
                <a:effectLst/>
                <a:latin typeface="Prometo" panose="020B0604030203060203" pitchFamily="34" charset="77"/>
                <a:ea typeface="Helvetica Neue Light" panose="02000403000000020004" pitchFamily="2" charset="0"/>
                <a:cs typeface="Times New Roman (Hoofdtekst CS)"/>
              </a:rPr>
              <a:t>EXPERIENCE</a:t>
            </a:r>
          </a:p>
          <a:p>
            <a:pPr lvl="0">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lvl="0">
              <a:lnSpc>
                <a:spcPct val="100000"/>
              </a:lnSpc>
            </a:pPr>
            <a:r>
              <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The overall experience the coffee brand provides, including taste, aroma, and the enjoyment it brings to consumers, plays a pivotal role. This also encompasses the service and support provided by the brand.</a:t>
            </a:r>
          </a:p>
          <a:p>
            <a:pPr>
              <a:lnSpc>
                <a:spcPct val="100000"/>
              </a:lnSpc>
            </a:pPr>
            <a:r>
              <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rPr>
              <a:t>By considering these areas, the One Selecta coffee brand pyramid helps us tailor our offerings to best match the unique needs and priorities of each client. This comprehensive approach ensures that we provide the optimal solution, benefiting the client most effectively.</a:t>
            </a:r>
          </a:p>
          <a:p>
            <a:pPr>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cxnSp>
        <p:nvCxnSpPr>
          <p:cNvPr id="11" name="Rechte verbindingslijn 10">
            <a:extLst>
              <a:ext uri="{FF2B5EF4-FFF2-40B4-BE49-F238E27FC236}">
                <a16:creationId xmlns:a16="http://schemas.microsoft.com/office/drawing/2014/main" id="{683E3E99-DA32-2FD3-A886-9FBA79F90209}"/>
              </a:ext>
            </a:extLst>
          </p:cNvPr>
          <p:cNvCxnSpPr>
            <a:cxnSpLocks/>
          </p:cNvCxnSpPr>
          <p:nvPr/>
        </p:nvCxnSpPr>
        <p:spPr>
          <a:xfrm>
            <a:off x="1227574" y="4582529"/>
            <a:ext cx="2125226" cy="0"/>
          </a:xfrm>
          <a:prstGeom prst="line">
            <a:avLst/>
          </a:prstGeom>
          <a:ln>
            <a:solidFill>
              <a:schemeClr val="accent2">
                <a:lumMod val="75000"/>
              </a:schemeClr>
            </a:solidFill>
          </a:ln>
        </p:spPr>
        <p:style>
          <a:lnRef idx="1">
            <a:schemeClr val="accent6"/>
          </a:lnRef>
          <a:fillRef idx="0">
            <a:schemeClr val="accent6"/>
          </a:fillRef>
          <a:effectRef idx="0">
            <a:schemeClr val="accent6"/>
          </a:effectRef>
          <a:fontRef idx="minor">
            <a:schemeClr val="tx1"/>
          </a:fontRef>
        </p:style>
      </p:cxnSp>
      <p:cxnSp>
        <p:nvCxnSpPr>
          <p:cNvPr id="13" name="Rechte verbindingslijn 12">
            <a:extLst>
              <a:ext uri="{FF2B5EF4-FFF2-40B4-BE49-F238E27FC236}">
                <a16:creationId xmlns:a16="http://schemas.microsoft.com/office/drawing/2014/main" id="{5583B7D5-2D93-93AF-DF35-9C79FAC3EF50}"/>
              </a:ext>
            </a:extLst>
          </p:cNvPr>
          <p:cNvCxnSpPr>
            <a:cxnSpLocks/>
          </p:cNvCxnSpPr>
          <p:nvPr/>
        </p:nvCxnSpPr>
        <p:spPr>
          <a:xfrm>
            <a:off x="3564374" y="3927479"/>
            <a:ext cx="2099032" cy="0"/>
          </a:xfrm>
          <a:prstGeom prst="line">
            <a:avLst/>
          </a:prstGeom>
          <a:ln>
            <a:solidFill>
              <a:schemeClr val="accent2">
                <a:lumMod val="75000"/>
              </a:schemeClr>
            </a:solidFill>
          </a:ln>
        </p:spPr>
        <p:style>
          <a:lnRef idx="1">
            <a:schemeClr val="accent6"/>
          </a:lnRef>
          <a:fillRef idx="0">
            <a:schemeClr val="accent6"/>
          </a:fillRef>
          <a:effectRef idx="0">
            <a:schemeClr val="accent6"/>
          </a:effectRef>
          <a:fontRef idx="minor">
            <a:schemeClr val="tx1"/>
          </a:fontRef>
        </p:style>
      </p:cxnSp>
      <p:cxnSp>
        <p:nvCxnSpPr>
          <p:cNvPr id="18" name="Rechte verbindingslijn 17">
            <a:extLst>
              <a:ext uri="{FF2B5EF4-FFF2-40B4-BE49-F238E27FC236}">
                <a16:creationId xmlns:a16="http://schemas.microsoft.com/office/drawing/2014/main" id="{95534DDE-042A-B793-00B2-60998D6F4A7C}"/>
              </a:ext>
            </a:extLst>
          </p:cNvPr>
          <p:cNvCxnSpPr>
            <a:cxnSpLocks/>
          </p:cNvCxnSpPr>
          <p:nvPr/>
        </p:nvCxnSpPr>
        <p:spPr>
          <a:xfrm>
            <a:off x="3564374" y="1641914"/>
            <a:ext cx="2125226" cy="0"/>
          </a:xfrm>
          <a:prstGeom prst="line">
            <a:avLst/>
          </a:prstGeom>
          <a:ln>
            <a:solidFill>
              <a:schemeClr val="accent2">
                <a:lumMod val="75000"/>
              </a:schemeClr>
            </a:solidFill>
          </a:ln>
        </p:spPr>
        <p:style>
          <a:lnRef idx="1">
            <a:schemeClr val="accent6"/>
          </a:lnRef>
          <a:fillRef idx="0">
            <a:schemeClr val="accent6"/>
          </a:fillRef>
          <a:effectRef idx="0">
            <a:schemeClr val="accent6"/>
          </a:effectRef>
          <a:fontRef idx="minor">
            <a:schemeClr val="tx1"/>
          </a:fontRef>
        </p:style>
      </p:cxnSp>
      <p:grpSp>
        <p:nvGrpSpPr>
          <p:cNvPr id="76" name="Groep 75">
            <a:extLst>
              <a:ext uri="{FF2B5EF4-FFF2-40B4-BE49-F238E27FC236}">
                <a16:creationId xmlns:a16="http://schemas.microsoft.com/office/drawing/2014/main" id="{49B5D301-13B1-D009-3560-3E9FC48BD68F}"/>
              </a:ext>
            </a:extLst>
          </p:cNvPr>
          <p:cNvGrpSpPr>
            <a:grpSpLocks noChangeAspect="1"/>
          </p:cNvGrpSpPr>
          <p:nvPr/>
        </p:nvGrpSpPr>
        <p:grpSpPr>
          <a:xfrm>
            <a:off x="5898541" y="2517838"/>
            <a:ext cx="6094450" cy="3047976"/>
            <a:chOff x="6461692" y="2278248"/>
            <a:chExt cx="6445699" cy="3223644"/>
          </a:xfrm>
        </p:grpSpPr>
        <p:grpSp>
          <p:nvGrpSpPr>
            <p:cNvPr id="66" name="Groep 65">
              <a:extLst>
                <a:ext uri="{FF2B5EF4-FFF2-40B4-BE49-F238E27FC236}">
                  <a16:creationId xmlns:a16="http://schemas.microsoft.com/office/drawing/2014/main" id="{0B28102E-2238-26AA-81A8-AA4E980A2135}"/>
                </a:ext>
              </a:extLst>
            </p:cNvPr>
            <p:cNvGrpSpPr>
              <a:grpSpLocks noChangeAspect="1"/>
            </p:cNvGrpSpPr>
            <p:nvPr/>
          </p:nvGrpSpPr>
          <p:grpSpPr>
            <a:xfrm>
              <a:off x="6461692" y="2402875"/>
              <a:ext cx="5821531" cy="3055691"/>
              <a:chOff x="6713373" y="2425189"/>
              <a:chExt cx="5564508" cy="2920781"/>
            </a:xfrm>
          </p:grpSpPr>
          <p:grpSp>
            <p:nvGrpSpPr>
              <p:cNvPr id="8" name="Groep 7">
                <a:extLst>
                  <a:ext uri="{FF2B5EF4-FFF2-40B4-BE49-F238E27FC236}">
                    <a16:creationId xmlns:a16="http://schemas.microsoft.com/office/drawing/2014/main" id="{2148A708-B774-0F9C-41E6-2A72416A7822}"/>
                  </a:ext>
                </a:extLst>
              </p:cNvPr>
              <p:cNvGrpSpPr>
                <a:grpSpLocks noChangeAspect="1"/>
              </p:cNvGrpSpPr>
              <p:nvPr/>
            </p:nvGrpSpPr>
            <p:grpSpPr>
              <a:xfrm>
                <a:off x="6795153" y="2425189"/>
                <a:ext cx="5482728" cy="2920781"/>
                <a:chOff x="1091489" y="1358537"/>
                <a:chExt cx="10009023" cy="4400255"/>
              </a:xfrm>
            </p:grpSpPr>
            <p:grpSp>
              <p:nvGrpSpPr>
                <p:cNvPr id="9" name="Group 2">
                  <a:extLst>
                    <a:ext uri="{FF2B5EF4-FFF2-40B4-BE49-F238E27FC236}">
                      <a16:creationId xmlns:a16="http://schemas.microsoft.com/office/drawing/2014/main" id="{805F075C-ED8E-318A-92F8-9A8BEA23AA58}"/>
                    </a:ext>
                  </a:extLst>
                </p:cNvPr>
                <p:cNvGrpSpPr/>
                <p:nvPr/>
              </p:nvGrpSpPr>
              <p:grpSpPr>
                <a:xfrm>
                  <a:off x="1091489" y="1358537"/>
                  <a:ext cx="7932578" cy="4121844"/>
                  <a:chOff x="881827" y="1358537"/>
                  <a:chExt cx="7932578" cy="4121844"/>
                </a:xfrm>
              </p:grpSpPr>
              <p:sp>
                <p:nvSpPr>
                  <p:cNvPr id="58" name="Freeform 3">
                    <a:extLst>
                      <a:ext uri="{FF2B5EF4-FFF2-40B4-BE49-F238E27FC236}">
                        <a16:creationId xmlns:a16="http://schemas.microsoft.com/office/drawing/2014/main" id="{EBEC1165-C561-0A98-B7F5-D4605CC8D878}"/>
                      </a:ext>
                    </a:extLst>
                  </p:cNvPr>
                  <p:cNvSpPr/>
                  <p:nvPr/>
                </p:nvSpPr>
                <p:spPr>
                  <a:xfrm>
                    <a:off x="3263394" y="1358537"/>
                    <a:ext cx="5551011" cy="690498"/>
                  </a:xfrm>
                  <a:custGeom>
                    <a:avLst/>
                    <a:gdLst>
                      <a:gd name="connsiteX0" fmla="*/ 678945 w 692653"/>
                      <a:gd name="connsiteY0" fmla="*/ 86161 h 86160"/>
                      <a:gd name="connsiteX1" fmla="*/ 0 w 692653"/>
                      <a:gd name="connsiteY1" fmla="*/ 86161 h 86160"/>
                      <a:gd name="connsiteX2" fmla="*/ 0 w 692653"/>
                      <a:gd name="connsiteY2" fmla="*/ 0 h 86160"/>
                      <a:gd name="connsiteX3" fmla="*/ 641402 w 692653"/>
                      <a:gd name="connsiteY3" fmla="*/ 0 h 86160"/>
                      <a:gd name="connsiteX4" fmla="*/ 682646 w 692653"/>
                      <a:gd name="connsiteY4" fmla="*/ 81404 h 86160"/>
                      <a:gd name="connsiteX5" fmla="*/ 678945 w 692653"/>
                      <a:gd name="connsiteY5" fmla="*/ 86161 h 8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2653" h="86160">
                        <a:moveTo>
                          <a:pt x="678945" y="86161"/>
                        </a:moveTo>
                        <a:lnTo>
                          <a:pt x="0" y="86161"/>
                        </a:lnTo>
                        <a:lnTo>
                          <a:pt x="0" y="0"/>
                        </a:lnTo>
                        <a:lnTo>
                          <a:pt x="641402" y="0"/>
                        </a:lnTo>
                        <a:cubicBezTo>
                          <a:pt x="683175" y="0"/>
                          <a:pt x="707498" y="47573"/>
                          <a:pt x="682646" y="81404"/>
                        </a:cubicBezTo>
                        <a:lnTo>
                          <a:pt x="678945" y="86161"/>
                        </a:lnTo>
                        <a:close/>
                      </a:path>
                    </a:pathLst>
                  </a:custGeom>
                  <a:solidFill>
                    <a:srgbClr val="583F7B"/>
                  </a:solidFill>
                  <a:ln w="0" cap="flat">
                    <a:noFill/>
                    <a:prstDash val="solid"/>
                    <a:miter/>
                  </a:ln>
                </p:spPr>
                <p:txBody>
                  <a:bodyPr rtlCol="0" anchor="ctr"/>
                  <a:lstStyle/>
                  <a:p>
                    <a:endParaRPr lang="en-US"/>
                  </a:p>
                </p:txBody>
              </p:sp>
              <p:sp>
                <p:nvSpPr>
                  <p:cNvPr id="59" name="Freeform 9">
                    <a:extLst>
                      <a:ext uri="{FF2B5EF4-FFF2-40B4-BE49-F238E27FC236}">
                        <a16:creationId xmlns:a16="http://schemas.microsoft.com/office/drawing/2014/main" id="{61F996F3-41EF-D1EC-4759-A5849971D8EC}"/>
                      </a:ext>
                    </a:extLst>
                  </p:cNvPr>
                  <p:cNvSpPr/>
                  <p:nvPr/>
                </p:nvSpPr>
                <p:spPr>
                  <a:xfrm>
                    <a:off x="881827" y="1358537"/>
                    <a:ext cx="2779901" cy="4121844"/>
                  </a:xfrm>
                  <a:custGeom>
                    <a:avLst/>
                    <a:gdLst>
                      <a:gd name="connsiteX0" fmla="*/ 346875 w 346875"/>
                      <a:gd name="connsiteY0" fmla="*/ 86161 h 514322"/>
                      <a:gd name="connsiteX1" fmla="*/ 297171 w 346875"/>
                      <a:gd name="connsiteY1" fmla="*/ 0 h 514322"/>
                      <a:gd name="connsiteX2" fmla="*/ 142240 w 346875"/>
                      <a:gd name="connsiteY2" fmla="*/ 267997 h 514322"/>
                      <a:gd name="connsiteX3" fmla="*/ 0 w 346875"/>
                      <a:gd name="connsiteY3" fmla="*/ 514322 h 514322"/>
                      <a:gd name="connsiteX4" fmla="*/ 346875 w 346875"/>
                      <a:gd name="connsiteY4" fmla="*/ 86161 h 514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6875" h="514322">
                        <a:moveTo>
                          <a:pt x="346875" y="86161"/>
                        </a:moveTo>
                        <a:lnTo>
                          <a:pt x="297171" y="0"/>
                        </a:lnTo>
                        <a:lnTo>
                          <a:pt x="142240" y="267997"/>
                        </a:lnTo>
                        <a:lnTo>
                          <a:pt x="0" y="514322"/>
                        </a:lnTo>
                        <a:lnTo>
                          <a:pt x="346875" y="86161"/>
                        </a:lnTo>
                        <a:close/>
                      </a:path>
                    </a:pathLst>
                  </a:custGeom>
                  <a:solidFill>
                    <a:srgbClr val="805AAB"/>
                  </a:solidFill>
                  <a:ln w="0" cap="flat">
                    <a:noFill/>
                    <a:prstDash val="solid"/>
                    <a:miter/>
                  </a:ln>
                </p:spPr>
                <p:txBody>
                  <a:bodyPr rtlCol="0" anchor="ctr"/>
                  <a:lstStyle/>
                  <a:p>
                    <a:endParaRPr lang="en-US"/>
                  </a:p>
                </p:txBody>
              </p:sp>
            </p:grpSp>
            <p:grpSp>
              <p:nvGrpSpPr>
                <p:cNvPr id="12" name="Group 36">
                  <a:extLst>
                    <a:ext uri="{FF2B5EF4-FFF2-40B4-BE49-F238E27FC236}">
                      <a16:creationId xmlns:a16="http://schemas.microsoft.com/office/drawing/2014/main" id="{0C61A893-F8FF-76C0-4596-288E267851E3}"/>
                    </a:ext>
                  </a:extLst>
                </p:cNvPr>
                <p:cNvGrpSpPr/>
                <p:nvPr/>
              </p:nvGrpSpPr>
              <p:grpSpPr>
                <a:xfrm>
                  <a:off x="1337274" y="4251879"/>
                  <a:ext cx="9313181" cy="1317459"/>
                  <a:chOff x="1127612" y="4251879"/>
                  <a:chExt cx="9313181" cy="1317459"/>
                </a:xfrm>
              </p:grpSpPr>
              <p:sp>
                <p:nvSpPr>
                  <p:cNvPr id="56" name="Freeform 5">
                    <a:extLst>
                      <a:ext uri="{FF2B5EF4-FFF2-40B4-BE49-F238E27FC236}">
                        <a16:creationId xmlns:a16="http://schemas.microsoft.com/office/drawing/2014/main" id="{14C7F229-F565-8D97-9B36-10F5E9A5CA97}"/>
                      </a:ext>
                    </a:extLst>
                  </p:cNvPr>
                  <p:cNvSpPr/>
                  <p:nvPr/>
                </p:nvSpPr>
                <p:spPr>
                  <a:xfrm>
                    <a:off x="4933026" y="4251879"/>
                    <a:ext cx="5507767" cy="660845"/>
                  </a:xfrm>
                  <a:custGeom>
                    <a:avLst/>
                    <a:gdLst>
                      <a:gd name="connsiteX0" fmla="*/ 676830 w 687257"/>
                      <a:gd name="connsiteY0" fmla="*/ 82461 h 82460"/>
                      <a:gd name="connsiteX1" fmla="*/ 0 w 687257"/>
                      <a:gd name="connsiteY1" fmla="*/ 82461 h 82460"/>
                      <a:gd name="connsiteX2" fmla="*/ 0 w 687257"/>
                      <a:gd name="connsiteY2" fmla="*/ 0 h 82460"/>
                      <a:gd name="connsiteX3" fmla="*/ 636114 w 687257"/>
                      <a:gd name="connsiteY3" fmla="*/ 0 h 82460"/>
                      <a:gd name="connsiteX4" fmla="*/ 676830 w 687257"/>
                      <a:gd name="connsiteY4" fmla="*/ 82461 h 82460"/>
                      <a:gd name="connsiteX5" fmla="*/ 676830 w 687257"/>
                      <a:gd name="connsiteY5" fmla="*/ 82461 h 8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7257" h="82460">
                        <a:moveTo>
                          <a:pt x="676830" y="82461"/>
                        </a:moveTo>
                        <a:lnTo>
                          <a:pt x="0" y="82461"/>
                        </a:lnTo>
                        <a:lnTo>
                          <a:pt x="0" y="0"/>
                        </a:lnTo>
                        <a:lnTo>
                          <a:pt x="636114" y="0"/>
                        </a:lnTo>
                        <a:cubicBezTo>
                          <a:pt x="678416" y="0"/>
                          <a:pt x="702211" y="48631"/>
                          <a:pt x="676830" y="82461"/>
                        </a:cubicBezTo>
                        <a:lnTo>
                          <a:pt x="676830" y="82461"/>
                        </a:lnTo>
                        <a:close/>
                      </a:path>
                    </a:pathLst>
                  </a:custGeom>
                  <a:solidFill>
                    <a:srgbClr val="BFBFBF"/>
                  </a:solidFill>
                  <a:ln w="0" cap="flat">
                    <a:noFill/>
                    <a:prstDash val="solid"/>
                    <a:miter/>
                  </a:ln>
                </p:spPr>
                <p:txBody>
                  <a:bodyPr rtlCol="0" anchor="ctr"/>
                  <a:lstStyle/>
                  <a:p>
                    <a:endParaRPr lang="en-US"/>
                  </a:p>
                </p:txBody>
              </p:sp>
              <p:sp>
                <p:nvSpPr>
                  <p:cNvPr id="57" name="Freeform 10">
                    <a:extLst>
                      <a:ext uri="{FF2B5EF4-FFF2-40B4-BE49-F238E27FC236}">
                        <a16:creationId xmlns:a16="http://schemas.microsoft.com/office/drawing/2014/main" id="{E0556627-24C0-1399-CF94-4E5B99561C42}"/>
                      </a:ext>
                    </a:extLst>
                  </p:cNvPr>
                  <p:cNvSpPr/>
                  <p:nvPr/>
                </p:nvSpPr>
                <p:spPr>
                  <a:xfrm>
                    <a:off x="1127612" y="4256110"/>
                    <a:ext cx="4186798" cy="1313228"/>
                  </a:xfrm>
                  <a:custGeom>
                    <a:avLst/>
                    <a:gdLst>
                      <a:gd name="connsiteX0" fmla="*/ 474838 w 522427"/>
                      <a:gd name="connsiteY0" fmla="*/ 0 h 163864"/>
                      <a:gd name="connsiteX1" fmla="*/ 0 w 522427"/>
                      <a:gd name="connsiteY1" fmla="*/ 163864 h 163864"/>
                      <a:gd name="connsiteX2" fmla="*/ 522428 w 522427"/>
                      <a:gd name="connsiteY2" fmla="*/ 81932 h 163864"/>
                      <a:gd name="connsiteX3" fmla="*/ 474838 w 522427"/>
                      <a:gd name="connsiteY3" fmla="*/ 0 h 163864"/>
                    </a:gdLst>
                    <a:ahLst/>
                    <a:cxnLst>
                      <a:cxn ang="0">
                        <a:pos x="connsiteX0" y="connsiteY0"/>
                      </a:cxn>
                      <a:cxn ang="0">
                        <a:pos x="connsiteX1" y="connsiteY1"/>
                      </a:cxn>
                      <a:cxn ang="0">
                        <a:pos x="connsiteX2" y="connsiteY2"/>
                      </a:cxn>
                      <a:cxn ang="0">
                        <a:pos x="connsiteX3" y="connsiteY3"/>
                      </a:cxn>
                    </a:cxnLst>
                    <a:rect l="l" t="t" r="r" b="b"/>
                    <a:pathLst>
                      <a:path w="522427" h="163864">
                        <a:moveTo>
                          <a:pt x="474838" y="0"/>
                        </a:moveTo>
                        <a:lnTo>
                          <a:pt x="0" y="163864"/>
                        </a:lnTo>
                        <a:lnTo>
                          <a:pt x="522428" y="81932"/>
                        </a:lnTo>
                        <a:lnTo>
                          <a:pt x="474838" y="0"/>
                        </a:lnTo>
                        <a:close/>
                      </a:path>
                    </a:pathLst>
                  </a:custGeom>
                  <a:solidFill>
                    <a:srgbClr val="FFFFFF"/>
                  </a:solidFill>
                  <a:ln w="0" cap="flat">
                    <a:noFill/>
                    <a:prstDash val="solid"/>
                    <a:miter/>
                  </a:ln>
                </p:spPr>
                <p:txBody>
                  <a:bodyPr rtlCol="0" anchor="ctr"/>
                  <a:lstStyle/>
                  <a:p>
                    <a:endParaRPr lang="en-US"/>
                  </a:p>
                </p:txBody>
              </p:sp>
            </p:grpSp>
            <p:grpSp>
              <p:nvGrpSpPr>
                <p:cNvPr id="14" name="Group 27">
                  <a:extLst>
                    <a:ext uri="{FF2B5EF4-FFF2-40B4-BE49-F238E27FC236}">
                      <a16:creationId xmlns:a16="http://schemas.microsoft.com/office/drawing/2014/main" id="{7EF32B53-4FDC-3C6E-1467-D2D4A76269A3}"/>
                    </a:ext>
                  </a:extLst>
                </p:cNvPr>
                <p:cNvGrpSpPr/>
                <p:nvPr/>
              </p:nvGrpSpPr>
              <p:grpSpPr>
                <a:xfrm>
                  <a:off x="1239806" y="2108347"/>
                  <a:ext cx="8173251" cy="3291540"/>
                  <a:chOff x="1030144" y="2108347"/>
                  <a:chExt cx="8173251" cy="3291540"/>
                </a:xfrm>
              </p:grpSpPr>
              <p:sp>
                <p:nvSpPr>
                  <p:cNvPr id="54" name="Freeform 8">
                    <a:extLst>
                      <a:ext uri="{FF2B5EF4-FFF2-40B4-BE49-F238E27FC236}">
                        <a16:creationId xmlns:a16="http://schemas.microsoft.com/office/drawing/2014/main" id="{18E8A06A-1BF7-94E8-74B0-6D24219C89FF}"/>
                      </a:ext>
                    </a:extLst>
                  </p:cNvPr>
                  <p:cNvSpPr/>
                  <p:nvPr/>
                </p:nvSpPr>
                <p:spPr>
                  <a:xfrm>
                    <a:off x="3695628" y="2108347"/>
                    <a:ext cx="5507767" cy="660845"/>
                  </a:xfrm>
                  <a:custGeom>
                    <a:avLst/>
                    <a:gdLst>
                      <a:gd name="connsiteX0" fmla="*/ 676830 w 687257"/>
                      <a:gd name="connsiteY0" fmla="*/ 82461 h 82460"/>
                      <a:gd name="connsiteX1" fmla="*/ 0 w 687257"/>
                      <a:gd name="connsiteY1" fmla="*/ 82461 h 82460"/>
                      <a:gd name="connsiteX2" fmla="*/ 0 w 687257"/>
                      <a:gd name="connsiteY2" fmla="*/ 0 h 82460"/>
                      <a:gd name="connsiteX3" fmla="*/ 636114 w 687257"/>
                      <a:gd name="connsiteY3" fmla="*/ 0 h 82460"/>
                      <a:gd name="connsiteX4" fmla="*/ 676830 w 687257"/>
                      <a:gd name="connsiteY4" fmla="*/ 82461 h 82460"/>
                      <a:gd name="connsiteX5" fmla="*/ 676830 w 687257"/>
                      <a:gd name="connsiteY5" fmla="*/ 82461 h 8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7257" h="82460">
                        <a:moveTo>
                          <a:pt x="676830" y="82461"/>
                        </a:moveTo>
                        <a:lnTo>
                          <a:pt x="0" y="82461"/>
                        </a:lnTo>
                        <a:lnTo>
                          <a:pt x="0" y="0"/>
                        </a:lnTo>
                        <a:lnTo>
                          <a:pt x="636114" y="0"/>
                        </a:lnTo>
                        <a:cubicBezTo>
                          <a:pt x="678416" y="0"/>
                          <a:pt x="702211" y="48631"/>
                          <a:pt x="676830" y="82461"/>
                        </a:cubicBezTo>
                        <a:lnTo>
                          <a:pt x="676830" y="82461"/>
                        </a:lnTo>
                        <a:close/>
                      </a:path>
                    </a:pathLst>
                  </a:custGeom>
                  <a:solidFill>
                    <a:schemeClr val="accent2"/>
                  </a:solidFill>
                  <a:ln w="0" cap="flat">
                    <a:noFill/>
                    <a:prstDash val="solid"/>
                    <a:miter/>
                  </a:ln>
                </p:spPr>
                <p:txBody>
                  <a:bodyPr rtlCol="0" anchor="ctr"/>
                  <a:lstStyle/>
                  <a:p>
                    <a:endParaRPr lang="en-US" dirty="0"/>
                  </a:p>
                </p:txBody>
              </p:sp>
              <p:sp>
                <p:nvSpPr>
                  <p:cNvPr id="55" name="Freeform 11">
                    <a:extLst>
                      <a:ext uri="{FF2B5EF4-FFF2-40B4-BE49-F238E27FC236}">
                        <a16:creationId xmlns:a16="http://schemas.microsoft.com/office/drawing/2014/main" id="{9665AC28-224D-A90E-5A7A-4F0AADBE35FF}"/>
                      </a:ext>
                    </a:extLst>
                  </p:cNvPr>
                  <p:cNvSpPr/>
                  <p:nvPr/>
                </p:nvSpPr>
                <p:spPr>
                  <a:xfrm>
                    <a:off x="1030144" y="2108347"/>
                    <a:ext cx="3046868" cy="3291540"/>
                  </a:xfrm>
                  <a:custGeom>
                    <a:avLst/>
                    <a:gdLst>
                      <a:gd name="connsiteX0" fmla="*/ 0 w 380187"/>
                      <a:gd name="connsiteY0" fmla="*/ 410718 h 410717"/>
                      <a:gd name="connsiteX1" fmla="*/ 380188 w 380187"/>
                      <a:gd name="connsiteY1" fmla="*/ 82461 h 410717"/>
                      <a:gd name="connsiteX2" fmla="*/ 332598 w 380187"/>
                      <a:gd name="connsiteY2" fmla="*/ 0 h 410717"/>
                      <a:gd name="connsiteX3" fmla="*/ 0 w 380187"/>
                      <a:gd name="connsiteY3" fmla="*/ 410718 h 410717"/>
                    </a:gdLst>
                    <a:ahLst/>
                    <a:cxnLst>
                      <a:cxn ang="0">
                        <a:pos x="connsiteX0" y="connsiteY0"/>
                      </a:cxn>
                      <a:cxn ang="0">
                        <a:pos x="connsiteX1" y="connsiteY1"/>
                      </a:cxn>
                      <a:cxn ang="0">
                        <a:pos x="connsiteX2" y="connsiteY2"/>
                      </a:cxn>
                      <a:cxn ang="0">
                        <a:pos x="connsiteX3" y="connsiteY3"/>
                      </a:cxn>
                    </a:cxnLst>
                    <a:rect l="l" t="t" r="r" b="b"/>
                    <a:pathLst>
                      <a:path w="380187" h="410717">
                        <a:moveTo>
                          <a:pt x="0" y="410718"/>
                        </a:moveTo>
                        <a:lnTo>
                          <a:pt x="380188" y="82461"/>
                        </a:lnTo>
                        <a:lnTo>
                          <a:pt x="332598" y="0"/>
                        </a:lnTo>
                        <a:lnTo>
                          <a:pt x="0" y="410718"/>
                        </a:lnTo>
                        <a:close/>
                      </a:path>
                    </a:pathLst>
                  </a:custGeom>
                  <a:solidFill>
                    <a:schemeClr val="accent2">
                      <a:lumMod val="60000"/>
                      <a:lumOff val="40000"/>
                    </a:schemeClr>
                  </a:solidFill>
                  <a:ln w="0" cap="flat">
                    <a:noFill/>
                    <a:prstDash val="solid"/>
                    <a:miter/>
                  </a:ln>
                </p:spPr>
                <p:txBody>
                  <a:bodyPr rtlCol="0" anchor="ctr"/>
                  <a:lstStyle/>
                  <a:p>
                    <a:endParaRPr lang="en-US"/>
                  </a:p>
                </p:txBody>
              </p:sp>
            </p:grpSp>
            <p:grpSp>
              <p:nvGrpSpPr>
                <p:cNvPr id="25" name="Group 29">
                  <a:extLst>
                    <a:ext uri="{FF2B5EF4-FFF2-40B4-BE49-F238E27FC236}">
                      <a16:creationId xmlns:a16="http://schemas.microsoft.com/office/drawing/2014/main" id="{82B5C4C8-82E9-9276-DE52-6B7B7AA3A2A9}"/>
                    </a:ext>
                  </a:extLst>
                </p:cNvPr>
                <p:cNvGrpSpPr/>
                <p:nvPr/>
              </p:nvGrpSpPr>
              <p:grpSpPr>
                <a:xfrm>
                  <a:off x="1260996" y="2824265"/>
                  <a:ext cx="8567353" cy="2639165"/>
                  <a:chOff x="1051334" y="2824265"/>
                  <a:chExt cx="8567353" cy="2639165"/>
                </a:xfrm>
              </p:grpSpPr>
              <p:sp>
                <p:nvSpPr>
                  <p:cNvPr id="52" name="Freeform 7">
                    <a:extLst>
                      <a:ext uri="{FF2B5EF4-FFF2-40B4-BE49-F238E27FC236}">
                        <a16:creationId xmlns:a16="http://schemas.microsoft.com/office/drawing/2014/main" id="{027A9FCC-5BA2-8844-E231-84E1C6D3F174}"/>
                      </a:ext>
                    </a:extLst>
                  </p:cNvPr>
                  <p:cNvSpPr/>
                  <p:nvPr/>
                </p:nvSpPr>
                <p:spPr>
                  <a:xfrm>
                    <a:off x="4106681" y="2824265"/>
                    <a:ext cx="5512006" cy="660845"/>
                  </a:xfrm>
                  <a:custGeom>
                    <a:avLst/>
                    <a:gdLst>
                      <a:gd name="connsiteX0" fmla="*/ 676830 w 687786"/>
                      <a:gd name="connsiteY0" fmla="*/ 82461 h 82460"/>
                      <a:gd name="connsiteX1" fmla="*/ 0 w 687786"/>
                      <a:gd name="connsiteY1" fmla="*/ 82461 h 82460"/>
                      <a:gd name="connsiteX2" fmla="*/ 0 w 687786"/>
                      <a:gd name="connsiteY2" fmla="*/ 0 h 82460"/>
                      <a:gd name="connsiteX3" fmla="*/ 636643 w 687786"/>
                      <a:gd name="connsiteY3" fmla="*/ 0 h 82460"/>
                      <a:gd name="connsiteX4" fmla="*/ 677358 w 687786"/>
                      <a:gd name="connsiteY4" fmla="*/ 81932 h 82460"/>
                      <a:gd name="connsiteX5" fmla="*/ 677358 w 687786"/>
                      <a:gd name="connsiteY5" fmla="*/ 81932 h 8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7786" h="82460">
                        <a:moveTo>
                          <a:pt x="676830" y="82461"/>
                        </a:moveTo>
                        <a:lnTo>
                          <a:pt x="0" y="82461"/>
                        </a:lnTo>
                        <a:lnTo>
                          <a:pt x="0" y="0"/>
                        </a:lnTo>
                        <a:lnTo>
                          <a:pt x="636643" y="0"/>
                        </a:lnTo>
                        <a:cubicBezTo>
                          <a:pt x="678945" y="0"/>
                          <a:pt x="702740" y="48631"/>
                          <a:pt x="677358" y="81932"/>
                        </a:cubicBezTo>
                        <a:lnTo>
                          <a:pt x="677358" y="81932"/>
                        </a:lnTo>
                        <a:close/>
                      </a:path>
                    </a:pathLst>
                  </a:custGeom>
                  <a:solidFill>
                    <a:schemeClr val="accent2">
                      <a:lumMod val="75000"/>
                    </a:schemeClr>
                  </a:solidFill>
                  <a:ln w="0" cap="flat">
                    <a:noFill/>
                    <a:prstDash val="solid"/>
                    <a:miter/>
                  </a:ln>
                </p:spPr>
                <p:txBody>
                  <a:bodyPr rtlCol="0" anchor="ctr"/>
                  <a:lstStyle/>
                  <a:p>
                    <a:endParaRPr lang="en-US"/>
                  </a:p>
                </p:txBody>
              </p:sp>
              <p:sp>
                <p:nvSpPr>
                  <p:cNvPr id="53" name="Freeform 12">
                    <a:extLst>
                      <a:ext uri="{FF2B5EF4-FFF2-40B4-BE49-F238E27FC236}">
                        <a16:creationId xmlns:a16="http://schemas.microsoft.com/office/drawing/2014/main" id="{5C560944-6606-5E06-E4D0-560DF584F289}"/>
                      </a:ext>
                    </a:extLst>
                  </p:cNvPr>
                  <p:cNvSpPr/>
                  <p:nvPr/>
                </p:nvSpPr>
                <p:spPr>
                  <a:xfrm>
                    <a:off x="1051334" y="2824265"/>
                    <a:ext cx="3436739" cy="2639165"/>
                  </a:xfrm>
                  <a:custGeom>
                    <a:avLst/>
                    <a:gdLst>
                      <a:gd name="connsiteX0" fmla="*/ 381245 w 428835"/>
                      <a:gd name="connsiteY0" fmla="*/ 0 h 329314"/>
                      <a:gd name="connsiteX1" fmla="*/ 0 w 428835"/>
                      <a:gd name="connsiteY1" fmla="*/ 329314 h 329314"/>
                      <a:gd name="connsiteX2" fmla="*/ 428835 w 428835"/>
                      <a:gd name="connsiteY2" fmla="*/ 82461 h 329314"/>
                      <a:gd name="connsiteX3" fmla="*/ 381245 w 428835"/>
                      <a:gd name="connsiteY3" fmla="*/ 0 h 329314"/>
                    </a:gdLst>
                    <a:ahLst/>
                    <a:cxnLst>
                      <a:cxn ang="0">
                        <a:pos x="connsiteX0" y="connsiteY0"/>
                      </a:cxn>
                      <a:cxn ang="0">
                        <a:pos x="connsiteX1" y="connsiteY1"/>
                      </a:cxn>
                      <a:cxn ang="0">
                        <a:pos x="connsiteX2" y="connsiteY2"/>
                      </a:cxn>
                      <a:cxn ang="0">
                        <a:pos x="connsiteX3" y="connsiteY3"/>
                      </a:cxn>
                    </a:cxnLst>
                    <a:rect l="l" t="t" r="r" b="b"/>
                    <a:pathLst>
                      <a:path w="428835" h="329314">
                        <a:moveTo>
                          <a:pt x="381245" y="0"/>
                        </a:moveTo>
                        <a:lnTo>
                          <a:pt x="0" y="329314"/>
                        </a:lnTo>
                        <a:lnTo>
                          <a:pt x="428835" y="82461"/>
                        </a:lnTo>
                        <a:lnTo>
                          <a:pt x="381245" y="0"/>
                        </a:lnTo>
                        <a:close/>
                      </a:path>
                    </a:pathLst>
                  </a:custGeom>
                  <a:solidFill>
                    <a:schemeClr val="accent2"/>
                  </a:solidFill>
                  <a:ln w="0" cap="flat">
                    <a:noFill/>
                    <a:prstDash val="solid"/>
                    <a:miter/>
                  </a:ln>
                </p:spPr>
                <p:txBody>
                  <a:bodyPr rtlCol="0" anchor="ctr"/>
                  <a:lstStyle/>
                  <a:p>
                    <a:endParaRPr lang="en-US"/>
                  </a:p>
                </p:txBody>
              </p:sp>
            </p:grpSp>
            <p:grpSp>
              <p:nvGrpSpPr>
                <p:cNvPr id="26" name="Group 35">
                  <a:extLst>
                    <a:ext uri="{FF2B5EF4-FFF2-40B4-BE49-F238E27FC236}">
                      <a16:creationId xmlns:a16="http://schemas.microsoft.com/office/drawing/2014/main" id="{DFDE9027-DC6C-38C9-F17B-C9FFF35754E5}"/>
                    </a:ext>
                  </a:extLst>
                </p:cNvPr>
                <p:cNvGrpSpPr/>
                <p:nvPr/>
              </p:nvGrpSpPr>
              <p:grpSpPr>
                <a:xfrm>
                  <a:off x="1294896" y="3540192"/>
                  <a:ext cx="8948745" cy="1978312"/>
                  <a:chOff x="1085234" y="3540192"/>
                  <a:chExt cx="8948745" cy="1978312"/>
                </a:xfrm>
              </p:grpSpPr>
              <p:sp>
                <p:nvSpPr>
                  <p:cNvPr id="50" name="Freeform 6">
                    <a:extLst>
                      <a:ext uri="{FF2B5EF4-FFF2-40B4-BE49-F238E27FC236}">
                        <a16:creationId xmlns:a16="http://schemas.microsoft.com/office/drawing/2014/main" id="{B864BE39-9245-DD07-1A67-CD8171590E51}"/>
                      </a:ext>
                    </a:extLst>
                  </p:cNvPr>
                  <p:cNvSpPr/>
                  <p:nvPr/>
                </p:nvSpPr>
                <p:spPr>
                  <a:xfrm>
                    <a:off x="4521973" y="3540192"/>
                    <a:ext cx="5512006" cy="660845"/>
                  </a:xfrm>
                  <a:custGeom>
                    <a:avLst/>
                    <a:gdLst>
                      <a:gd name="connsiteX0" fmla="*/ 676830 w 687786"/>
                      <a:gd name="connsiteY0" fmla="*/ 82461 h 82460"/>
                      <a:gd name="connsiteX1" fmla="*/ 0 w 687786"/>
                      <a:gd name="connsiteY1" fmla="*/ 82461 h 82460"/>
                      <a:gd name="connsiteX2" fmla="*/ 0 w 687786"/>
                      <a:gd name="connsiteY2" fmla="*/ 0 h 82460"/>
                      <a:gd name="connsiteX3" fmla="*/ 636643 w 687786"/>
                      <a:gd name="connsiteY3" fmla="*/ 0 h 82460"/>
                      <a:gd name="connsiteX4" fmla="*/ 677359 w 687786"/>
                      <a:gd name="connsiteY4" fmla="*/ 81932 h 82460"/>
                      <a:gd name="connsiteX5" fmla="*/ 677359 w 687786"/>
                      <a:gd name="connsiteY5" fmla="*/ 81932 h 8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7786" h="82460">
                        <a:moveTo>
                          <a:pt x="676830" y="82461"/>
                        </a:moveTo>
                        <a:lnTo>
                          <a:pt x="0" y="82461"/>
                        </a:lnTo>
                        <a:lnTo>
                          <a:pt x="0" y="0"/>
                        </a:lnTo>
                        <a:lnTo>
                          <a:pt x="636643" y="0"/>
                        </a:lnTo>
                        <a:cubicBezTo>
                          <a:pt x="678945" y="0"/>
                          <a:pt x="702740" y="48631"/>
                          <a:pt x="677359" y="81932"/>
                        </a:cubicBezTo>
                        <a:lnTo>
                          <a:pt x="677359" y="81932"/>
                        </a:lnTo>
                        <a:close/>
                      </a:path>
                    </a:pathLst>
                  </a:custGeom>
                  <a:solidFill>
                    <a:schemeClr val="accent1">
                      <a:lumMod val="75000"/>
                    </a:schemeClr>
                  </a:solidFill>
                  <a:ln w="0" cap="flat">
                    <a:noFill/>
                    <a:prstDash val="solid"/>
                    <a:miter/>
                  </a:ln>
                </p:spPr>
                <p:txBody>
                  <a:bodyPr rtlCol="0" anchor="ctr"/>
                  <a:lstStyle/>
                  <a:p>
                    <a:endParaRPr lang="en-US"/>
                  </a:p>
                </p:txBody>
              </p:sp>
              <p:sp>
                <p:nvSpPr>
                  <p:cNvPr id="51" name="Freeform 13">
                    <a:extLst>
                      <a:ext uri="{FF2B5EF4-FFF2-40B4-BE49-F238E27FC236}">
                        <a16:creationId xmlns:a16="http://schemas.microsoft.com/office/drawing/2014/main" id="{F997B0BF-990E-4911-6CEC-241EA04EC4ED}"/>
                      </a:ext>
                    </a:extLst>
                  </p:cNvPr>
                  <p:cNvSpPr/>
                  <p:nvPr/>
                </p:nvSpPr>
                <p:spPr>
                  <a:xfrm>
                    <a:off x="1085234" y="3540192"/>
                    <a:ext cx="3818124" cy="1978312"/>
                  </a:xfrm>
                  <a:custGeom>
                    <a:avLst/>
                    <a:gdLst>
                      <a:gd name="connsiteX0" fmla="*/ 428835 w 476424"/>
                      <a:gd name="connsiteY0" fmla="*/ 0 h 246853"/>
                      <a:gd name="connsiteX1" fmla="*/ 0 w 476424"/>
                      <a:gd name="connsiteY1" fmla="*/ 246854 h 246853"/>
                      <a:gd name="connsiteX2" fmla="*/ 476424 w 476424"/>
                      <a:gd name="connsiteY2" fmla="*/ 82461 h 246853"/>
                      <a:gd name="connsiteX3" fmla="*/ 428835 w 476424"/>
                      <a:gd name="connsiteY3" fmla="*/ 0 h 246853"/>
                    </a:gdLst>
                    <a:ahLst/>
                    <a:cxnLst>
                      <a:cxn ang="0">
                        <a:pos x="connsiteX0" y="connsiteY0"/>
                      </a:cxn>
                      <a:cxn ang="0">
                        <a:pos x="connsiteX1" y="connsiteY1"/>
                      </a:cxn>
                      <a:cxn ang="0">
                        <a:pos x="connsiteX2" y="connsiteY2"/>
                      </a:cxn>
                      <a:cxn ang="0">
                        <a:pos x="connsiteX3" y="connsiteY3"/>
                      </a:cxn>
                    </a:cxnLst>
                    <a:rect l="l" t="t" r="r" b="b"/>
                    <a:pathLst>
                      <a:path w="476424" h="246853">
                        <a:moveTo>
                          <a:pt x="428835" y="0"/>
                        </a:moveTo>
                        <a:lnTo>
                          <a:pt x="0" y="246854"/>
                        </a:lnTo>
                        <a:lnTo>
                          <a:pt x="476424" y="82461"/>
                        </a:lnTo>
                        <a:lnTo>
                          <a:pt x="428835" y="0"/>
                        </a:lnTo>
                        <a:close/>
                      </a:path>
                    </a:pathLst>
                  </a:custGeom>
                  <a:solidFill>
                    <a:schemeClr val="accent1"/>
                  </a:solidFill>
                  <a:ln w="0" cap="flat">
                    <a:noFill/>
                    <a:prstDash val="solid"/>
                    <a:miter/>
                  </a:ln>
                </p:spPr>
                <p:txBody>
                  <a:bodyPr rtlCol="0" anchor="ctr"/>
                  <a:lstStyle/>
                  <a:p>
                    <a:endParaRPr lang="en-US"/>
                  </a:p>
                </p:txBody>
              </p:sp>
            </p:grpSp>
            <p:grpSp>
              <p:nvGrpSpPr>
                <p:cNvPr id="27" name="Group 37">
                  <a:extLst>
                    <a:ext uri="{FF2B5EF4-FFF2-40B4-BE49-F238E27FC236}">
                      <a16:creationId xmlns:a16="http://schemas.microsoft.com/office/drawing/2014/main" id="{A8BAD690-A344-F291-51AB-2B02ACE12489}"/>
                    </a:ext>
                  </a:extLst>
                </p:cNvPr>
                <p:cNvGrpSpPr/>
                <p:nvPr/>
              </p:nvGrpSpPr>
              <p:grpSpPr>
                <a:xfrm>
                  <a:off x="1193196" y="4972036"/>
                  <a:ext cx="9907316" cy="682027"/>
                  <a:chOff x="983534" y="4972036"/>
                  <a:chExt cx="9907316" cy="682027"/>
                </a:xfrm>
              </p:grpSpPr>
              <p:sp>
                <p:nvSpPr>
                  <p:cNvPr id="48" name="Freeform 4">
                    <a:extLst>
                      <a:ext uri="{FF2B5EF4-FFF2-40B4-BE49-F238E27FC236}">
                        <a16:creationId xmlns:a16="http://schemas.microsoft.com/office/drawing/2014/main" id="{D75A2414-8EF4-0335-1E17-0D2E5F81CC17}"/>
                      </a:ext>
                    </a:extLst>
                  </p:cNvPr>
                  <p:cNvSpPr/>
                  <p:nvPr/>
                </p:nvSpPr>
                <p:spPr>
                  <a:xfrm>
                    <a:off x="5348318" y="4972036"/>
                    <a:ext cx="5542532" cy="682027"/>
                  </a:xfrm>
                  <a:custGeom>
                    <a:avLst/>
                    <a:gdLst>
                      <a:gd name="connsiteX0" fmla="*/ 0 w 691595"/>
                      <a:gd name="connsiteY0" fmla="*/ 0 h 85103"/>
                      <a:gd name="connsiteX1" fmla="*/ 640344 w 691595"/>
                      <a:gd name="connsiteY1" fmla="*/ 0 h 85103"/>
                      <a:gd name="connsiteX2" fmla="*/ 681589 w 691595"/>
                      <a:gd name="connsiteY2" fmla="*/ 81404 h 85103"/>
                      <a:gd name="connsiteX3" fmla="*/ 678945 w 691595"/>
                      <a:gd name="connsiteY3" fmla="*/ 85104 h 85103"/>
                      <a:gd name="connsiteX4" fmla="*/ 529 w 691595"/>
                      <a:gd name="connsiteY4" fmla="*/ 85104 h 85103"/>
                      <a:gd name="connsiteX5" fmla="*/ 529 w 691595"/>
                      <a:gd name="connsiteY5" fmla="*/ 0 h 85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1595" h="85103">
                        <a:moveTo>
                          <a:pt x="0" y="0"/>
                        </a:moveTo>
                        <a:lnTo>
                          <a:pt x="640344" y="0"/>
                        </a:lnTo>
                        <a:cubicBezTo>
                          <a:pt x="682117" y="0"/>
                          <a:pt x="706441" y="47573"/>
                          <a:pt x="681589" y="81404"/>
                        </a:cubicBezTo>
                        <a:lnTo>
                          <a:pt x="678945" y="85104"/>
                        </a:lnTo>
                        <a:lnTo>
                          <a:pt x="529" y="85104"/>
                        </a:lnTo>
                        <a:lnTo>
                          <a:pt x="529" y="0"/>
                        </a:lnTo>
                        <a:close/>
                      </a:path>
                    </a:pathLst>
                  </a:custGeom>
                  <a:solidFill>
                    <a:schemeClr val="accent3"/>
                  </a:solidFill>
                  <a:ln w="0" cap="flat">
                    <a:noFill/>
                    <a:prstDash val="solid"/>
                    <a:miter/>
                  </a:ln>
                </p:spPr>
                <p:txBody>
                  <a:bodyPr rtlCol="0" anchor="ctr"/>
                  <a:lstStyle/>
                  <a:p>
                    <a:endParaRPr lang="en-US"/>
                  </a:p>
                </p:txBody>
              </p:sp>
              <p:sp>
                <p:nvSpPr>
                  <p:cNvPr id="49" name="Freeform 14">
                    <a:extLst>
                      <a:ext uri="{FF2B5EF4-FFF2-40B4-BE49-F238E27FC236}">
                        <a16:creationId xmlns:a16="http://schemas.microsoft.com/office/drawing/2014/main" id="{06F2A855-E659-6E1D-BEC4-81640CBF6D94}"/>
                      </a:ext>
                    </a:extLst>
                  </p:cNvPr>
                  <p:cNvSpPr/>
                  <p:nvPr/>
                </p:nvSpPr>
                <p:spPr>
                  <a:xfrm>
                    <a:off x="983534" y="4972036"/>
                    <a:ext cx="4758886" cy="682027"/>
                  </a:xfrm>
                  <a:custGeom>
                    <a:avLst/>
                    <a:gdLst>
                      <a:gd name="connsiteX0" fmla="*/ 544636 w 593812"/>
                      <a:gd name="connsiteY0" fmla="*/ 0 h 85103"/>
                      <a:gd name="connsiteX1" fmla="*/ 0 w 593812"/>
                      <a:gd name="connsiteY1" fmla="*/ 85104 h 85103"/>
                      <a:gd name="connsiteX2" fmla="*/ 284480 w 593812"/>
                      <a:gd name="connsiteY2" fmla="*/ 85104 h 85103"/>
                      <a:gd name="connsiteX3" fmla="*/ 593812 w 593812"/>
                      <a:gd name="connsiteY3" fmla="*/ 85104 h 85103"/>
                      <a:gd name="connsiteX4" fmla="*/ 544636 w 593812"/>
                      <a:gd name="connsiteY4" fmla="*/ 0 h 85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812" h="85103">
                        <a:moveTo>
                          <a:pt x="544636" y="0"/>
                        </a:moveTo>
                        <a:lnTo>
                          <a:pt x="0" y="85104"/>
                        </a:lnTo>
                        <a:lnTo>
                          <a:pt x="284480" y="85104"/>
                        </a:lnTo>
                        <a:lnTo>
                          <a:pt x="593812" y="85104"/>
                        </a:lnTo>
                        <a:lnTo>
                          <a:pt x="544636" y="0"/>
                        </a:lnTo>
                        <a:close/>
                      </a:path>
                    </a:pathLst>
                  </a:custGeom>
                  <a:solidFill>
                    <a:schemeClr val="accent3">
                      <a:lumMod val="40000"/>
                      <a:lumOff val="60000"/>
                    </a:schemeClr>
                  </a:solidFill>
                  <a:ln w="0" cap="flat">
                    <a:noFill/>
                    <a:prstDash val="solid"/>
                    <a:miter/>
                  </a:ln>
                </p:spPr>
                <p:txBody>
                  <a:bodyPr rtlCol="0" anchor="ctr"/>
                  <a:lstStyle/>
                  <a:p>
                    <a:endParaRPr lang="en-US"/>
                  </a:p>
                </p:txBody>
              </p:sp>
            </p:grpSp>
            <p:sp>
              <p:nvSpPr>
                <p:cNvPr id="28" name="TextBox 15">
                  <a:extLst>
                    <a:ext uri="{FF2B5EF4-FFF2-40B4-BE49-F238E27FC236}">
                      <a16:creationId xmlns:a16="http://schemas.microsoft.com/office/drawing/2014/main" id="{C018655C-8182-265A-479E-13FE84F7B848}"/>
                    </a:ext>
                  </a:extLst>
                </p:cNvPr>
                <p:cNvSpPr txBox="1"/>
                <p:nvPr/>
              </p:nvSpPr>
              <p:spPr>
                <a:xfrm>
                  <a:off x="3150330" y="1676149"/>
                  <a:ext cx="687797" cy="517034"/>
                </a:xfrm>
                <a:prstGeom prst="rect">
                  <a:avLst/>
                </a:prstGeom>
                <a:noFill/>
              </p:spPr>
              <p:txBody>
                <a:bodyPr wrap="square" lIns="0" rIns="0" rtlCol="0" anchor="ctr">
                  <a:spAutoFit/>
                </a:bodyPr>
                <a:lstStyle/>
                <a:p>
                  <a:pPr algn="ctr"/>
                  <a:r>
                    <a:rPr lang="en-US" sz="1400" b="1" noProof="1">
                      <a:solidFill>
                        <a:schemeClr val="bg1"/>
                      </a:solidFill>
                      <a:latin typeface="Prometo" panose="020B0604030203060203" pitchFamily="34" charset="77"/>
                    </a:rPr>
                    <a:t>01</a:t>
                  </a:r>
                </a:p>
              </p:txBody>
            </p:sp>
            <p:sp>
              <p:nvSpPr>
                <p:cNvPr id="29" name="TextBox 16">
                  <a:extLst>
                    <a:ext uri="{FF2B5EF4-FFF2-40B4-BE49-F238E27FC236}">
                      <a16:creationId xmlns:a16="http://schemas.microsoft.com/office/drawing/2014/main" id="{32C22FAE-147C-8358-4B38-26373E726D79}"/>
                    </a:ext>
                  </a:extLst>
                </p:cNvPr>
                <p:cNvSpPr txBox="1"/>
                <p:nvPr/>
              </p:nvSpPr>
              <p:spPr>
                <a:xfrm>
                  <a:off x="3494230" y="2409839"/>
                  <a:ext cx="687797" cy="517034"/>
                </a:xfrm>
                <a:prstGeom prst="rect">
                  <a:avLst/>
                </a:prstGeom>
                <a:noFill/>
              </p:spPr>
              <p:txBody>
                <a:bodyPr wrap="square" lIns="0" rIns="0" rtlCol="0" anchor="ctr">
                  <a:spAutoFit/>
                </a:bodyPr>
                <a:lstStyle/>
                <a:p>
                  <a:pPr algn="ctr"/>
                  <a:r>
                    <a:rPr lang="en-US" sz="1400" b="1" noProof="1">
                      <a:latin typeface="Prometo" panose="020B0604030203060203" pitchFamily="34" charset="77"/>
                    </a:rPr>
                    <a:t>02</a:t>
                  </a:r>
                </a:p>
              </p:txBody>
            </p:sp>
            <p:sp>
              <p:nvSpPr>
                <p:cNvPr id="30" name="TextBox 17">
                  <a:extLst>
                    <a:ext uri="{FF2B5EF4-FFF2-40B4-BE49-F238E27FC236}">
                      <a16:creationId xmlns:a16="http://schemas.microsoft.com/office/drawing/2014/main" id="{32B3A8B8-D461-7911-CB4A-5DC2E17995EF}"/>
                    </a:ext>
                  </a:extLst>
                </p:cNvPr>
                <p:cNvSpPr txBox="1"/>
                <p:nvPr/>
              </p:nvSpPr>
              <p:spPr>
                <a:xfrm>
                  <a:off x="3871567" y="3085234"/>
                  <a:ext cx="687797" cy="517034"/>
                </a:xfrm>
                <a:prstGeom prst="rect">
                  <a:avLst/>
                </a:prstGeom>
                <a:noFill/>
              </p:spPr>
              <p:txBody>
                <a:bodyPr wrap="square" lIns="0" rIns="0" rtlCol="0" anchor="ctr">
                  <a:spAutoFit/>
                </a:bodyPr>
                <a:lstStyle/>
                <a:p>
                  <a:pPr algn="ctr"/>
                  <a:r>
                    <a:rPr lang="en-US" sz="1400" b="1" noProof="1">
                      <a:solidFill>
                        <a:schemeClr val="tx1">
                          <a:lumMod val="85000"/>
                          <a:lumOff val="15000"/>
                        </a:schemeClr>
                      </a:solidFill>
                      <a:latin typeface="Prometo" panose="020B0604030203060203" pitchFamily="34" charset="77"/>
                    </a:rPr>
                    <a:t>03</a:t>
                  </a:r>
                </a:p>
              </p:txBody>
            </p:sp>
            <p:sp>
              <p:nvSpPr>
                <p:cNvPr id="31" name="TextBox 18">
                  <a:extLst>
                    <a:ext uri="{FF2B5EF4-FFF2-40B4-BE49-F238E27FC236}">
                      <a16:creationId xmlns:a16="http://schemas.microsoft.com/office/drawing/2014/main" id="{7F1F43AE-F0FC-49E2-B8E0-FE0D5A6327EB}"/>
                    </a:ext>
                  </a:extLst>
                </p:cNvPr>
                <p:cNvSpPr txBox="1"/>
                <p:nvPr/>
              </p:nvSpPr>
              <p:spPr>
                <a:xfrm>
                  <a:off x="4261636" y="3784312"/>
                  <a:ext cx="687797" cy="517034"/>
                </a:xfrm>
                <a:prstGeom prst="rect">
                  <a:avLst/>
                </a:prstGeom>
                <a:noFill/>
              </p:spPr>
              <p:txBody>
                <a:bodyPr wrap="square" lIns="0" rIns="0" rtlCol="0" anchor="ctr">
                  <a:spAutoFit/>
                </a:bodyPr>
                <a:lstStyle/>
                <a:p>
                  <a:pPr algn="ctr"/>
                  <a:r>
                    <a:rPr lang="en-US" sz="1400" b="1" noProof="1">
                      <a:solidFill>
                        <a:schemeClr val="tx1">
                          <a:lumMod val="85000"/>
                          <a:lumOff val="15000"/>
                        </a:schemeClr>
                      </a:solidFill>
                      <a:latin typeface="Prometo" panose="020B0604030203060203" pitchFamily="34" charset="77"/>
                    </a:rPr>
                    <a:t>04</a:t>
                  </a:r>
                </a:p>
              </p:txBody>
            </p:sp>
            <p:sp>
              <p:nvSpPr>
                <p:cNvPr id="32" name="TextBox 19">
                  <a:extLst>
                    <a:ext uri="{FF2B5EF4-FFF2-40B4-BE49-F238E27FC236}">
                      <a16:creationId xmlns:a16="http://schemas.microsoft.com/office/drawing/2014/main" id="{FDEBF6DD-5062-CA9C-AAA6-BF53AB9245BE}"/>
                    </a:ext>
                  </a:extLst>
                </p:cNvPr>
                <p:cNvSpPr txBox="1"/>
                <p:nvPr/>
              </p:nvSpPr>
              <p:spPr>
                <a:xfrm>
                  <a:off x="4664972" y="4388331"/>
                  <a:ext cx="687797" cy="517034"/>
                </a:xfrm>
                <a:prstGeom prst="rect">
                  <a:avLst/>
                </a:prstGeom>
                <a:noFill/>
              </p:spPr>
              <p:txBody>
                <a:bodyPr wrap="square" lIns="0" rIns="0" rtlCol="0" anchor="ctr">
                  <a:spAutoFit/>
                </a:bodyPr>
                <a:lstStyle/>
                <a:p>
                  <a:pPr algn="ctr"/>
                  <a:r>
                    <a:rPr lang="en-US" sz="1400" b="1" noProof="1">
                      <a:latin typeface="Prometo" panose="020B0604030203060203" pitchFamily="34" charset="77"/>
                    </a:rPr>
                    <a:t>05</a:t>
                  </a:r>
                </a:p>
              </p:txBody>
            </p:sp>
            <p:sp>
              <p:nvSpPr>
                <p:cNvPr id="33" name="TextBox 20">
                  <a:extLst>
                    <a:ext uri="{FF2B5EF4-FFF2-40B4-BE49-F238E27FC236}">
                      <a16:creationId xmlns:a16="http://schemas.microsoft.com/office/drawing/2014/main" id="{681F3DBB-3F97-49FB-65ED-87AB24AE8736}"/>
                    </a:ext>
                  </a:extLst>
                </p:cNvPr>
                <p:cNvSpPr txBox="1"/>
                <p:nvPr/>
              </p:nvSpPr>
              <p:spPr>
                <a:xfrm>
                  <a:off x="5015174" y="5070316"/>
                  <a:ext cx="687797" cy="517034"/>
                </a:xfrm>
                <a:prstGeom prst="rect">
                  <a:avLst/>
                </a:prstGeom>
                <a:noFill/>
              </p:spPr>
              <p:txBody>
                <a:bodyPr wrap="square" lIns="0" rIns="0" rtlCol="0" anchor="ctr">
                  <a:spAutoFit/>
                </a:bodyPr>
                <a:lstStyle/>
                <a:p>
                  <a:pPr algn="ctr"/>
                  <a:r>
                    <a:rPr lang="en-US" sz="1400" b="1" noProof="1">
                      <a:solidFill>
                        <a:schemeClr val="tx1">
                          <a:lumMod val="85000"/>
                          <a:lumOff val="15000"/>
                        </a:schemeClr>
                      </a:solidFill>
                      <a:latin typeface="Prometo" panose="020B0604030203060203" pitchFamily="34" charset="77"/>
                    </a:rPr>
                    <a:t>06</a:t>
                  </a:r>
                </a:p>
              </p:txBody>
            </p:sp>
            <p:sp>
              <p:nvSpPr>
                <p:cNvPr id="35" name="TextBox 28">
                  <a:extLst>
                    <a:ext uri="{FF2B5EF4-FFF2-40B4-BE49-F238E27FC236}">
                      <a16:creationId xmlns:a16="http://schemas.microsoft.com/office/drawing/2014/main" id="{69FDD811-CB0B-561F-3D60-B5528275E0FD}"/>
                    </a:ext>
                  </a:extLst>
                </p:cNvPr>
                <p:cNvSpPr txBox="1"/>
                <p:nvPr/>
              </p:nvSpPr>
              <p:spPr>
                <a:xfrm>
                  <a:off x="5941911" y="4377603"/>
                  <a:ext cx="3635031" cy="413626"/>
                </a:xfrm>
                <a:prstGeom prst="rect">
                  <a:avLst/>
                </a:prstGeom>
                <a:noFill/>
              </p:spPr>
              <p:txBody>
                <a:bodyPr wrap="square" lIns="0" rIns="0" rtlCol="0" anchor="ctr">
                  <a:spAutoFit/>
                </a:bodyPr>
                <a:lstStyle/>
                <a:p>
                  <a:r>
                    <a:rPr lang="en-US" sz="1000" b="1" noProof="1">
                      <a:solidFill>
                        <a:schemeClr val="bg1"/>
                      </a:solidFill>
                      <a:latin typeface="Prometo" panose="020B0604030203060203" pitchFamily="34" charset="77"/>
                    </a:rPr>
                    <a:t>SEGAFREDO</a:t>
                  </a:r>
                </a:p>
              </p:txBody>
            </p:sp>
            <p:sp>
              <p:nvSpPr>
                <p:cNvPr id="36" name="TextBox 30">
                  <a:extLst>
                    <a:ext uri="{FF2B5EF4-FFF2-40B4-BE49-F238E27FC236}">
                      <a16:creationId xmlns:a16="http://schemas.microsoft.com/office/drawing/2014/main" id="{60A4EAC4-0D25-83F4-2F2D-802A73DB8441}"/>
                    </a:ext>
                  </a:extLst>
                </p:cNvPr>
                <p:cNvSpPr txBox="1"/>
                <p:nvPr/>
              </p:nvSpPr>
              <p:spPr>
                <a:xfrm>
                  <a:off x="6357205" y="5112177"/>
                  <a:ext cx="3710552" cy="413626"/>
                </a:xfrm>
                <a:prstGeom prst="rect">
                  <a:avLst/>
                </a:prstGeom>
                <a:noFill/>
              </p:spPr>
              <p:txBody>
                <a:bodyPr wrap="square" lIns="0" rIns="0" rtlCol="0" anchor="ctr">
                  <a:spAutoFit/>
                </a:bodyPr>
                <a:lstStyle/>
                <a:p>
                  <a:r>
                    <a:rPr lang="en-US" sz="1000" b="1" noProof="1">
                      <a:solidFill>
                        <a:schemeClr val="bg1"/>
                      </a:solidFill>
                      <a:latin typeface="Prometo" panose="020B0604030203060203" pitchFamily="34" charset="77"/>
                    </a:rPr>
                    <a:t>MIOFINO</a:t>
                  </a:r>
                </a:p>
              </p:txBody>
            </p:sp>
            <p:sp>
              <p:nvSpPr>
                <p:cNvPr id="37" name="TextBox 31">
                  <a:extLst>
                    <a:ext uri="{FF2B5EF4-FFF2-40B4-BE49-F238E27FC236}">
                      <a16:creationId xmlns:a16="http://schemas.microsoft.com/office/drawing/2014/main" id="{C1932B97-8E09-F676-E078-310D5C2685CC}"/>
                    </a:ext>
                  </a:extLst>
                </p:cNvPr>
                <p:cNvSpPr txBox="1"/>
                <p:nvPr/>
              </p:nvSpPr>
              <p:spPr>
                <a:xfrm>
                  <a:off x="5530858" y="3663803"/>
                  <a:ext cx="3685701" cy="413626"/>
                </a:xfrm>
                <a:prstGeom prst="rect">
                  <a:avLst/>
                </a:prstGeom>
                <a:noFill/>
              </p:spPr>
              <p:txBody>
                <a:bodyPr wrap="square" lIns="0" rIns="0" rtlCol="0" anchor="ctr">
                  <a:spAutoFit/>
                </a:bodyPr>
                <a:lstStyle/>
                <a:p>
                  <a:r>
                    <a:rPr lang="en-US" sz="1000" b="1" noProof="1">
                      <a:solidFill>
                        <a:schemeClr val="bg1"/>
                      </a:solidFill>
                      <a:latin typeface="Prometo" panose="020B0604030203060203" pitchFamily="34" charset="77"/>
                    </a:rPr>
                    <a:t>PELICAN ROUGE</a:t>
                  </a:r>
                </a:p>
              </p:txBody>
            </p:sp>
            <p:sp>
              <p:nvSpPr>
                <p:cNvPr id="38" name="TextBox 32">
                  <a:extLst>
                    <a:ext uri="{FF2B5EF4-FFF2-40B4-BE49-F238E27FC236}">
                      <a16:creationId xmlns:a16="http://schemas.microsoft.com/office/drawing/2014/main" id="{A67B2656-3263-C007-F6DE-D4693689ED1B}"/>
                    </a:ext>
                  </a:extLst>
                </p:cNvPr>
                <p:cNvSpPr txBox="1"/>
                <p:nvPr/>
              </p:nvSpPr>
              <p:spPr>
                <a:xfrm>
                  <a:off x="5115565" y="2947875"/>
                  <a:ext cx="3833531" cy="413626"/>
                </a:xfrm>
                <a:prstGeom prst="rect">
                  <a:avLst/>
                </a:prstGeom>
                <a:noFill/>
              </p:spPr>
              <p:txBody>
                <a:bodyPr wrap="square" lIns="0" rIns="0" rtlCol="0" anchor="ctr">
                  <a:spAutoFit/>
                </a:bodyPr>
                <a:lstStyle/>
                <a:p>
                  <a:r>
                    <a:rPr lang="en-US" sz="1000" b="1" noProof="1">
                      <a:solidFill>
                        <a:schemeClr val="bg1"/>
                      </a:solidFill>
                      <a:latin typeface="Prometo" panose="020B0604030203060203" pitchFamily="34" charset="77"/>
                    </a:rPr>
                    <a:t>NESCAFÉ</a:t>
                  </a:r>
                </a:p>
              </p:txBody>
            </p:sp>
            <p:sp>
              <p:nvSpPr>
                <p:cNvPr id="39" name="TextBox 33">
                  <a:extLst>
                    <a:ext uri="{FF2B5EF4-FFF2-40B4-BE49-F238E27FC236}">
                      <a16:creationId xmlns:a16="http://schemas.microsoft.com/office/drawing/2014/main" id="{0C44A4C7-90C6-54B6-8D00-61CE9A1EC546}"/>
                    </a:ext>
                  </a:extLst>
                </p:cNvPr>
                <p:cNvSpPr txBox="1"/>
                <p:nvPr/>
              </p:nvSpPr>
              <p:spPr>
                <a:xfrm>
                  <a:off x="4704512" y="2231956"/>
                  <a:ext cx="3851339" cy="413626"/>
                </a:xfrm>
                <a:prstGeom prst="rect">
                  <a:avLst/>
                </a:prstGeom>
                <a:noFill/>
              </p:spPr>
              <p:txBody>
                <a:bodyPr wrap="square" lIns="0" rIns="0" rtlCol="0" anchor="ctr">
                  <a:spAutoFit/>
                </a:bodyPr>
                <a:lstStyle/>
                <a:p>
                  <a:r>
                    <a:rPr lang="en-US" sz="1000" b="1" noProof="1">
                      <a:solidFill>
                        <a:schemeClr val="bg1"/>
                      </a:solidFill>
                      <a:latin typeface="Prometo" panose="020B0604030203060203" pitchFamily="34" charset="77"/>
                    </a:rPr>
                    <a:t>CHANGE PLEASE</a:t>
                  </a:r>
                </a:p>
              </p:txBody>
            </p:sp>
            <p:sp>
              <p:nvSpPr>
                <p:cNvPr id="40" name="TextBox 34">
                  <a:extLst>
                    <a:ext uri="{FF2B5EF4-FFF2-40B4-BE49-F238E27FC236}">
                      <a16:creationId xmlns:a16="http://schemas.microsoft.com/office/drawing/2014/main" id="{DDDF4460-FC69-0A71-2D61-1F8B94525BA5}"/>
                    </a:ext>
                  </a:extLst>
                </p:cNvPr>
                <p:cNvSpPr txBox="1"/>
                <p:nvPr/>
              </p:nvSpPr>
              <p:spPr>
                <a:xfrm>
                  <a:off x="4272281" y="1519102"/>
                  <a:ext cx="3494369" cy="354563"/>
                </a:xfrm>
                <a:prstGeom prst="rect">
                  <a:avLst/>
                </a:prstGeom>
                <a:noFill/>
              </p:spPr>
              <p:txBody>
                <a:bodyPr wrap="square" lIns="0" rIns="0" rtlCol="0" anchor="ctr">
                  <a:spAutoFit/>
                </a:bodyPr>
                <a:lstStyle/>
                <a:p>
                  <a:r>
                    <a:rPr lang="en-US" sz="1000" b="1" noProof="1">
                      <a:solidFill>
                        <a:schemeClr val="bg1"/>
                      </a:solidFill>
                      <a:latin typeface="Prometo" panose="020B0604030203060203" pitchFamily="34" charset="77"/>
                    </a:rPr>
                    <a:t>STARBUCKS</a:t>
                  </a:r>
                </a:p>
              </p:txBody>
            </p:sp>
            <p:sp>
              <p:nvSpPr>
                <p:cNvPr id="46" name="Tekstvak 45">
                  <a:extLst>
                    <a:ext uri="{FF2B5EF4-FFF2-40B4-BE49-F238E27FC236}">
                      <a16:creationId xmlns:a16="http://schemas.microsoft.com/office/drawing/2014/main" id="{EE73091D-7E30-47D9-E16C-F0508D0619BE}"/>
                    </a:ext>
                  </a:extLst>
                </p:cNvPr>
                <p:cNvSpPr txBox="1"/>
                <p:nvPr/>
              </p:nvSpPr>
              <p:spPr>
                <a:xfrm rot="3884967">
                  <a:off x="5436508" y="5138505"/>
                  <a:ext cx="891487" cy="349087"/>
                </a:xfrm>
                <a:prstGeom prst="rect">
                  <a:avLst/>
                </a:prstGeom>
                <a:noFill/>
              </p:spPr>
              <p:txBody>
                <a:bodyPr wrap="none" rtlCol="0">
                  <a:spAutoFit/>
                </a:bodyPr>
                <a:lstStyle/>
                <a:p>
                  <a:pPr algn="ctr"/>
                  <a:r>
                    <a:rPr lang="en-GB" sz="700" i="1" dirty="0">
                      <a:latin typeface="Helvetica Neue UltraLight" panose="02000206000000020004" pitchFamily="2" charset="0"/>
                      <a:ea typeface="Helvetica Neue UltraLight" panose="02000206000000020004" pitchFamily="2" charset="0"/>
                      <a:cs typeface="Arial" panose="020B0604020202020204" pitchFamily="34" charset="0"/>
                    </a:rPr>
                    <a:t>Price fighter</a:t>
                  </a:r>
                </a:p>
              </p:txBody>
            </p:sp>
            <p:sp>
              <p:nvSpPr>
                <p:cNvPr id="47" name="Tekstvak 46">
                  <a:extLst>
                    <a:ext uri="{FF2B5EF4-FFF2-40B4-BE49-F238E27FC236}">
                      <a16:creationId xmlns:a16="http://schemas.microsoft.com/office/drawing/2014/main" id="{71879A15-363E-9D62-0BE2-7001BC5CF473}"/>
                    </a:ext>
                  </a:extLst>
                </p:cNvPr>
                <p:cNvSpPr txBox="1"/>
                <p:nvPr/>
              </p:nvSpPr>
              <p:spPr>
                <a:xfrm rot="3852210">
                  <a:off x="3792346" y="2250903"/>
                  <a:ext cx="849937" cy="349087"/>
                </a:xfrm>
                <a:prstGeom prst="rect">
                  <a:avLst/>
                </a:prstGeom>
                <a:noFill/>
              </p:spPr>
              <p:txBody>
                <a:bodyPr wrap="none" rtlCol="0">
                  <a:spAutoFit/>
                </a:bodyPr>
                <a:lstStyle/>
                <a:p>
                  <a:pPr algn="ctr"/>
                  <a:r>
                    <a:rPr lang="en-GB" sz="700" i="1" dirty="0">
                      <a:latin typeface="Helvetica Neue UltraLight" panose="02000206000000020004" pitchFamily="2" charset="0"/>
                      <a:ea typeface="Helvetica Neue UltraLight" panose="02000206000000020004" pitchFamily="2" charset="0"/>
                      <a:cs typeface="Arial" panose="020B0604020202020204" pitchFamily="34" charset="0"/>
                    </a:rPr>
                    <a:t>Local hero</a:t>
                  </a:r>
                </a:p>
              </p:txBody>
            </p:sp>
          </p:grpSp>
          <p:pic>
            <p:nvPicPr>
              <p:cNvPr id="65" name="Afbeelding 64" descr="Afbeelding met Graphics, logo, rood, cirkel&#10;&#10;Automatisch gegenereerde beschrijving">
                <a:extLst>
                  <a:ext uri="{FF2B5EF4-FFF2-40B4-BE49-F238E27FC236}">
                    <a16:creationId xmlns:a16="http://schemas.microsoft.com/office/drawing/2014/main" id="{1EB6216D-1E87-3290-7100-75E3C60C777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13373" y="5156778"/>
                <a:ext cx="150785" cy="150785"/>
              </a:xfrm>
              <a:prstGeom prst="rect">
                <a:avLst/>
              </a:prstGeom>
            </p:spPr>
          </p:pic>
        </p:grpSp>
        <p:pic>
          <p:nvPicPr>
            <p:cNvPr id="67" name="Picture 11">
              <a:extLst>
                <a:ext uri="{FF2B5EF4-FFF2-40B4-BE49-F238E27FC236}">
                  <a16:creationId xmlns:a16="http://schemas.microsoft.com/office/drawing/2014/main" id="{E98D0CF1-0AA5-869B-6FBA-AF1FC4E50DBE}"/>
                </a:ext>
              </a:extLst>
            </p:cNvPr>
            <p:cNvPicPr>
              <a:picLocks noChangeAspect="1"/>
            </p:cNvPicPr>
            <p:nvPr/>
          </p:nvPicPr>
          <p:blipFill>
            <a:blip r:embed="rId3"/>
            <a:stretch>
              <a:fillRect/>
            </a:stretch>
          </p:blipFill>
          <p:spPr>
            <a:xfrm>
              <a:off x="11585146" y="5089334"/>
              <a:ext cx="517054" cy="164123"/>
            </a:xfrm>
            <a:prstGeom prst="rect">
              <a:avLst/>
            </a:prstGeom>
          </p:spPr>
        </p:pic>
        <p:pic>
          <p:nvPicPr>
            <p:cNvPr id="68" name="Picture 19">
              <a:extLst>
                <a:ext uri="{FF2B5EF4-FFF2-40B4-BE49-F238E27FC236}">
                  <a16:creationId xmlns:a16="http://schemas.microsoft.com/office/drawing/2014/main" id="{EC9615D6-C432-6B3C-5117-2524E5FE262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387635" y="4547544"/>
              <a:ext cx="448229" cy="201145"/>
            </a:xfrm>
            <a:prstGeom prst="rect">
              <a:avLst/>
            </a:prstGeom>
          </p:spPr>
        </p:pic>
        <p:pic>
          <p:nvPicPr>
            <p:cNvPr id="69" name="Picture 3">
              <a:extLst>
                <a:ext uri="{FF2B5EF4-FFF2-40B4-BE49-F238E27FC236}">
                  <a16:creationId xmlns:a16="http://schemas.microsoft.com/office/drawing/2014/main" id="{9277B9D4-7272-E4B2-74B4-9C1313A2CBA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10654084" y="2521041"/>
              <a:ext cx="259989" cy="258945"/>
            </a:xfrm>
            <a:prstGeom prst="rect">
              <a:avLst/>
            </a:prstGeom>
          </p:spPr>
        </p:pic>
        <p:pic>
          <p:nvPicPr>
            <p:cNvPr id="70" name="Picture 7">
              <a:extLst>
                <a:ext uri="{FF2B5EF4-FFF2-40B4-BE49-F238E27FC236}">
                  <a16:creationId xmlns:a16="http://schemas.microsoft.com/office/drawing/2014/main" id="{BA379BA7-CBBD-C889-05FA-4D1C38C8368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656982" y="3012597"/>
              <a:ext cx="511703" cy="262969"/>
            </a:xfrm>
            <a:prstGeom prst="rect">
              <a:avLst/>
            </a:prstGeom>
          </p:spPr>
        </p:pic>
        <p:pic>
          <p:nvPicPr>
            <p:cNvPr id="71" name="Afbeelding 70" descr="Afbeelding met tekst, Graphics, Lettertype, grafische vormgeving&#10;&#10;Automatisch gegenereerde beschrijving">
              <a:extLst>
                <a:ext uri="{FF2B5EF4-FFF2-40B4-BE49-F238E27FC236}">
                  <a16:creationId xmlns:a16="http://schemas.microsoft.com/office/drawing/2014/main" id="{3EEF8A56-EA40-FA20-2DE6-50D51A87731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359216" y="4016150"/>
              <a:ext cx="266412" cy="266412"/>
            </a:xfrm>
            <a:prstGeom prst="rect">
              <a:avLst/>
            </a:prstGeom>
          </p:spPr>
        </p:pic>
        <p:pic>
          <p:nvPicPr>
            <p:cNvPr id="72" name="Picture 2">
              <a:extLst>
                <a:ext uri="{FF2B5EF4-FFF2-40B4-BE49-F238E27FC236}">
                  <a16:creationId xmlns:a16="http://schemas.microsoft.com/office/drawing/2014/main" id="{E3DAB99E-91CA-18FC-98A4-1FD54A732086}"/>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0869078" y="3588824"/>
              <a:ext cx="511703" cy="14168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igher Icons - Free SVG &amp; PNG Higher Images - Noun Project">
              <a:extLst>
                <a:ext uri="{FF2B5EF4-FFF2-40B4-BE49-F238E27FC236}">
                  <a16:creationId xmlns:a16="http://schemas.microsoft.com/office/drawing/2014/main" id="{1EBADEE5-5DF8-BE98-D11E-C9FEF09A6902}"/>
                </a:ext>
              </a:extLst>
            </p:cNvPr>
            <p:cNvPicPr>
              <a:picLocks noChangeAspect="1" noChangeArrowheads="1"/>
            </p:cNvPicPr>
            <p:nvPr/>
          </p:nvPicPr>
          <p:blipFill>
            <a:blip r:embed="rId9"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2307425" y="2278248"/>
              <a:ext cx="585125" cy="585125"/>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2" descr="Higher Icons - Free SVG &amp; PNG Higher Images - Noun Project">
              <a:extLst>
                <a:ext uri="{FF2B5EF4-FFF2-40B4-BE49-F238E27FC236}">
                  <a16:creationId xmlns:a16="http://schemas.microsoft.com/office/drawing/2014/main" id="{E3B13A0E-A3E3-F478-06C0-D8164632CF1B}"/>
                </a:ext>
              </a:extLst>
            </p:cNvPr>
            <p:cNvPicPr>
              <a:picLocks noChangeAspect="1" noChangeArrowheads="1"/>
            </p:cNvPicPr>
            <p:nvPr/>
          </p:nvPicPr>
          <p:blipFill>
            <a:blip r:embed="rId9" cstate="email">
              <a:duotone>
                <a:schemeClr val="accent3">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0800000">
              <a:off x="12308861" y="4545837"/>
              <a:ext cx="585125" cy="585125"/>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2" descr="Higher Icons - Free SVG &amp; PNG Higher Images - Noun Project">
              <a:extLst>
                <a:ext uri="{FF2B5EF4-FFF2-40B4-BE49-F238E27FC236}">
                  <a16:creationId xmlns:a16="http://schemas.microsoft.com/office/drawing/2014/main" id="{03E02162-7380-218D-7F8F-B36911880284}"/>
                </a:ext>
              </a:extLst>
            </p:cNvPr>
            <p:cNvPicPr>
              <a:picLocks noChangeAspect="1" noChangeArrowheads="1"/>
            </p:cNvPicPr>
            <p:nvPr/>
          </p:nvPicPr>
          <p:blipFill>
            <a:blip r:embed="rId9" cstate="email">
              <a:duotone>
                <a:schemeClr val="accent3">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0800000">
              <a:off x="12322266" y="4916767"/>
              <a:ext cx="585125" cy="585125"/>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2" descr="Higher Icons - Free SVG &amp; PNG Higher Images - Noun Project">
              <a:extLst>
                <a:ext uri="{FF2B5EF4-FFF2-40B4-BE49-F238E27FC236}">
                  <a16:creationId xmlns:a16="http://schemas.microsoft.com/office/drawing/2014/main" id="{3B36FEBA-75E3-E5B8-AA17-714BB5B7B75D}"/>
                </a:ext>
              </a:extLst>
            </p:cNvPr>
            <p:cNvPicPr>
              <a:picLocks noChangeAspect="1" noChangeArrowheads="1"/>
            </p:cNvPicPr>
            <p:nvPr/>
          </p:nvPicPr>
          <p:blipFill>
            <a:blip r:embed="rId9"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2322266" y="2654764"/>
              <a:ext cx="585125" cy="585125"/>
            </a:xfrm>
            <a:prstGeom prst="rect">
              <a:avLst/>
            </a:prstGeom>
            <a:noFill/>
            <a:extLst>
              <a:ext uri="{909E8E84-426E-40DD-AFC4-6F175D3DCCD1}">
                <a14:hiddenFill xmlns:a14="http://schemas.microsoft.com/office/drawing/2010/main">
                  <a:solidFill>
                    <a:srgbClr val="FFFFFF"/>
                  </a:solidFill>
                </a14:hiddenFill>
              </a:ext>
            </a:extLst>
          </p:spPr>
        </p:pic>
      </p:grpSp>
      <p:sp>
        <p:nvSpPr>
          <p:cNvPr id="81" name="Tekstvak 80">
            <a:extLst>
              <a:ext uri="{FF2B5EF4-FFF2-40B4-BE49-F238E27FC236}">
                <a16:creationId xmlns:a16="http://schemas.microsoft.com/office/drawing/2014/main" id="{FF695146-9F71-F670-40DF-41C5BADFB17B}"/>
              </a:ext>
            </a:extLst>
          </p:cNvPr>
          <p:cNvSpPr txBox="1"/>
          <p:nvPr/>
        </p:nvSpPr>
        <p:spPr>
          <a:xfrm>
            <a:off x="5898541" y="5614155"/>
            <a:ext cx="6299200" cy="523220"/>
          </a:xfrm>
          <a:prstGeom prst="rect">
            <a:avLst/>
          </a:prstGeom>
          <a:noFill/>
        </p:spPr>
        <p:txBody>
          <a:bodyPr wrap="square">
            <a:spAutoFit/>
          </a:bodyPr>
          <a:lstStyle/>
          <a:p>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The Selecta Coffee Brand Pyramid. As you move higher up the brand pyramid, the offerings increase in price, but so does the perceived value of the brand. These premium tiers are characterized by strong sustainability efforts and provide a memorable consumer experience. Conversely, the lower tiers in the brand pyramid offer more affordable options, which may come with a more basic but still valuable consumer experience. Each level of the pyramid caters to different consumer needs and preferences, ensuring a diverse range of choices.</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cxnSp>
        <p:nvCxnSpPr>
          <p:cNvPr id="3" name="Rechte verbindingslijn 2">
            <a:extLst>
              <a:ext uri="{FF2B5EF4-FFF2-40B4-BE49-F238E27FC236}">
                <a16:creationId xmlns:a16="http://schemas.microsoft.com/office/drawing/2014/main" id="{2EA816A9-6002-D0DA-F5B7-62296B2822B1}"/>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7B483F5C-320E-5A81-7868-6630B4859A7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3F4090E1-C0B1-D7D2-9B03-FC25A173030E}"/>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ADFDC650-E876-3904-2C0A-120C79A7E7F9}"/>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0196AA01-A8DB-7CED-FF7F-E69756D640F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kstvak 15">
            <a:extLst>
              <a:ext uri="{FF2B5EF4-FFF2-40B4-BE49-F238E27FC236}">
                <a16:creationId xmlns:a16="http://schemas.microsoft.com/office/drawing/2014/main" id="{A612109D-4010-866B-BDB1-BA99A57D669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7" name="Tekstvak 16">
            <a:extLst>
              <a:ext uri="{FF2B5EF4-FFF2-40B4-BE49-F238E27FC236}">
                <a16:creationId xmlns:a16="http://schemas.microsoft.com/office/drawing/2014/main" id="{228C3611-C282-EE3A-5C78-B1B7250EA91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9" name="Tekstvak 18">
            <a:extLst>
              <a:ext uri="{FF2B5EF4-FFF2-40B4-BE49-F238E27FC236}">
                <a16:creationId xmlns:a16="http://schemas.microsoft.com/office/drawing/2014/main" id="{6FF55D99-9E55-8094-8CFA-B8EB9ADABF57}"/>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18</a:t>
            </a:r>
          </a:p>
        </p:txBody>
      </p:sp>
      <p:sp>
        <p:nvSpPr>
          <p:cNvPr id="20" name="Tekstvak 19">
            <a:extLst>
              <a:ext uri="{FF2B5EF4-FFF2-40B4-BE49-F238E27FC236}">
                <a16:creationId xmlns:a16="http://schemas.microsoft.com/office/drawing/2014/main" id="{68BBCEC2-29E0-4651-884C-2A75185D285E}"/>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ekstvak 20">
            <a:extLst>
              <a:ext uri="{FF2B5EF4-FFF2-40B4-BE49-F238E27FC236}">
                <a16:creationId xmlns:a16="http://schemas.microsoft.com/office/drawing/2014/main" id="{9362F419-99DF-3361-CAE6-FE00EDC37E18}"/>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2" name="Tekstvak 21">
            <a:extLst>
              <a:ext uri="{FF2B5EF4-FFF2-40B4-BE49-F238E27FC236}">
                <a16:creationId xmlns:a16="http://schemas.microsoft.com/office/drawing/2014/main" id="{09DFCBE2-3090-46AA-75DA-D79C35696C6D}"/>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Tree>
    <p:extLst>
      <p:ext uri="{BB962C8B-B14F-4D97-AF65-F5344CB8AC3E}">
        <p14:creationId xmlns:p14="http://schemas.microsoft.com/office/powerpoint/2010/main" val="34625500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2" y="3276975"/>
            <a:ext cx="12599989" cy="3922337"/>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52723"/>
            <a:ext cx="3966359"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At Selecta, we are dedicated to promoting healthier eating habits and supporting sustainable practices through our innovative Foodies solutions. Foodies is a modular, self-service food concept that brings fresh, healthy food to the workplace and beyond. The Foodies range includes the Foodies Scan &amp; Go Food Market, Foodies Grab &amp; Go Smart Fridge, and Foodies Shop and Go, each designed to meet diverse consumer needs while minimizing environmental impact.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For the end-consumers, our Foodies solutions offer unparalleled convenience and access to healthy, fresh food options, catering to various dietary needs, including vegan and gluten-free choices. The easy-to-use interfaces and flexible payment options enhance the user experience, making it simple to enjoy high-quality meals at any time. By fostering a positive food culture in the workplace, these solutions help improve employee well-being, engagement, and overall productivity.</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Foodies’ solutions underscore our commitment to sustainability. By working closely with local suppliers, we reduce the carbon footprint associated with long-distance transportation. Our focus on eco-friendly packaging and waste reduction aligns with broader environmental goals, contributing to a more sustainable food ecosystem. These initiatives not only support environmental stewardship but also resonate with consumers who value responsible and sustainable practices</a:t>
            </a:r>
            <a:r>
              <a:rPr lang="en-GB" sz="1000" kern="100" dirty="0">
                <a:solidFill>
                  <a:schemeClr val="bg1"/>
                </a:solidFill>
                <a:effectLst/>
                <a:latin typeface="Helvetica Neue Light" panose="02000403000000020004" pitchFamily="2" charset="0"/>
                <a:ea typeface="Helvetica Neue Light" panose="02000403000000020004" pitchFamily="2" charset="0"/>
                <a:cs typeface="MS Gothic" panose="020B0609070205080204" pitchFamily="49" charset="-128"/>
              </a:rPr>
              <a:t>.</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cxnSp>
        <p:nvCxnSpPr>
          <p:cNvPr id="3" name="Rechte verbindingslijn 2">
            <a:extLst>
              <a:ext uri="{FF2B5EF4-FFF2-40B4-BE49-F238E27FC236}">
                <a16:creationId xmlns:a16="http://schemas.microsoft.com/office/drawing/2014/main" id="{BD28BCD9-532D-AC28-C09E-C5D4E2640F7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9F37639C-FCE2-D5ED-F2A5-18C08247663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0733F7C3-34FF-1304-0958-DF959CA25B3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E0642182-15CC-F310-18E0-B6A483C2458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94F5ED18-B772-E979-94A3-A113487EEA5A}"/>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3CF8207C-6DE8-1450-4E49-7B2CB80AA41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3F6E9C70-541F-06D2-2420-EE5C008B31C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DC4824C7-4227-624E-E703-3FE07D4AD49E}"/>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19</a:t>
            </a:r>
          </a:p>
        </p:txBody>
      </p:sp>
      <p:sp>
        <p:nvSpPr>
          <p:cNvPr id="16" name="Tekstvak 15">
            <a:extLst>
              <a:ext uri="{FF2B5EF4-FFF2-40B4-BE49-F238E27FC236}">
                <a16:creationId xmlns:a16="http://schemas.microsoft.com/office/drawing/2014/main" id="{06102F80-2413-1EEE-015E-0A8866026EA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7" name="Tekstvak 16">
            <a:extLst>
              <a:ext uri="{FF2B5EF4-FFF2-40B4-BE49-F238E27FC236}">
                <a16:creationId xmlns:a16="http://schemas.microsoft.com/office/drawing/2014/main" id="{D5E6CF05-687D-976F-4C87-FA8E4C3F43A0}"/>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8" name="Tekstvak 17">
            <a:extLst>
              <a:ext uri="{FF2B5EF4-FFF2-40B4-BE49-F238E27FC236}">
                <a16:creationId xmlns:a16="http://schemas.microsoft.com/office/drawing/2014/main" id="{4D580411-22DF-A641-5840-F9DA325A1141}"/>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1" name="Titel 1">
            <a:extLst>
              <a:ext uri="{FF2B5EF4-FFF2-40B4-BE49-F238E27FC236}">
                <a16:creationId xmlns:a16="http://schemas.microsoft.com/office/drawing/2014/main" id="{D3337422-A744-45DC-92E5-2AEE143F149B}"/>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FOODIES FROM SELECTA </a:t>
            </a:r>
          </a:p>
        </p:txBody>
      </p:sp>
      <p:sp>
        <p:nvSpPr>
          <p:cNvPr id="22" name="Titel 1">
            <a:extLst>
              <a:ext uri="{FF2B5EF4-FFF2-40B4-BE49-F238E27FC236}">
                <a16:creationId xmlns:a16="http://schemas.microsoft.com/office/drawing/2014/main" id="{D2172D45-2379-E393-95A9-3F63B541E54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sp>
        <p:nvSpPr>
          <p:cNvPr id="33" name="Rechthoek 32">
            <a:extLst>
              <a:ext uri="{FF2B5EF4-FFF2-40B4-BE49-F238E27FC236}">
                <a16:creationId xmlns:a16="http://schemas.microsoft.com/office/drawing/2014/main" id="{EA9BD102-16B0-DAE8-2110-15D797C4B01F}"/>
              </a:ext>
            </a:extLst>
          </p:cNvPr>
          <p:cNvSpPr/>
          <p:nvPr/>
        </p:nvSpPr>
        <p:spPr>
          <a:xfrm>
            <a:off x="5051396" y="3272430"/>
            <a:ext cx="7548592" cy="31438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Afbeelding 31" descr="Afbeelding met persoon, kleding, Snack, person&#10;&#10;Automatisch gegenereerde beschrijving">
            <a:extLst>
              <a:ext uri="{FF2B5EF4-FFF2-40B4-BE49-F238E27FC236}">
                <a16:creationId xmlns:a16="http://schemas.microsoft.com/office/drawing/2014/main" id="{2E9F9741-9E03-95DC-50BA-9A42DD4556A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593277" y="2152893"/>
            <a:ext cx="6255431" cy="3881004"/>
          </a:xfrm>
          <a:prstGeom prst="rect">
            <a:avLst/>
          </a:prstGeom>
        </p:spPr>
      </p:pic>
      <p:sp>
        <p:nvSpPr>
          <p:cNvPr id="2" name="Tekstvak 1">
            <a:extLst>
              <a:ext uri="{FF2B5EF4-FFF2-40B4-BE49-F238E27FC236}">
                <a16:creationId xmlns:a16="http://schemas.microsoft.com/office/drawing/2014/main" id="{A9B3DD09-CD24-C7E7-3874-E67295E90E1E}"/>
              </a:ext>
            </a:extLst>
          </p:cNvPr>
          <p:cNvSpPr txBox="1"/>
          <p:nvPr/>
        </p:nvSpPr>
        <p:spPr>
          <a:xfrm>
            <a:off x="8017165" y="6033897"/>
            <a:ext cx="3831544" cy="107722"/>
          </a:xfrm>
          <a:prstGeom prst="rect">
            <a:avLst/>
          </a:prstGeom>
          <a:noFill/>
        </p:spPr>
        <p:txBody>
          <a:bodyPr wrap="square" lIns="0" tIns="0" rIns="0" bIns="0">
            <a:spAutoFit/>
          </a:bodyPr>
          <a:lstStyle/>
          <a:p>
            <a:pPr algn="r"/>
            <a:r>
              <a:rPr lang="en-GB" sz="700" b="1" kern="0" dirty="0">
                <a:latin typeface="HELVETICA NEUE THIN" panose="020B0403020202020204" pitchFamily="34" charset="0"/>
                <a:ea typeface="HELVETICA NEUE THIN" panose="020B0403020202020204" pitchFamily="34" charset="0"/>
                <a:cs typeface="Times New Roman (Hoofdtekst CS)"/>
              </a:rPr>
              <a:t>I</a:t>
            </a:r>
            <a:r>
              <a:rPr lang="en-GB" sz="700" b="1" kern="0" dirty="0">
                <a:effectLst/>
                <a:latin typeface="HELVETICA NEUE THIN" panose="020B0403020202020204" pitchFamily="34" charset="0"/>
                <a:ea typeface="HELVETICA NEUE THIN" panose="020B0403020202020204" pitchFamily="34" charset="0"/>
                <a:cs typeface="Times New Roman (Hoofdtekst CS)"/>
              </a:rPr>
              <a:t>mage</a:t>
            </a:r>
            <a:r>
              <a:rPr lang="en-GB" sz="700" kern="0" dirty="0">
                <a:effectLst/>
                <a:latin typeface="Helvetica Neue Thin" panose="020B0403020202020204" pitchFamily="34" charset="0"/>
                <a:ea typeface="Helvetica Neue Thin" panose="020B0403020202020204" pitchFamily="34" charset="0"/>
                <a:cs typeface="Times New Roman (Hoofdtekst CS)"/>
              </a:rPr>
              <a:t>: Foodies Food Market</a:t>
            </a:r>
            <a:endParaRPr lang="en-GB" sz="700" dirty="0">
              <a:latin typeface="Helvetica Neue Thin" panose="020B0403020202020204" pitchFamily="34" charset="0"/>
              <a:ea typeface="Helvetica Neue Thin" panose="020B0403020202020204" pitchFamily="34" charset="0"/>
            </a:endParaRPr>
          </a:p>
        </p:txBody>
      </p:sp>
    </p:spTree>
    <p:extLst>
      <p:ext uri="{BB962C8B-B14F-4D97-AF65-F5344CB8AC3E}">
        <p14:creationId xmlns:p14="http://schemas.microsoft.com/office/powerpoint/2010/main" val="3556679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Afbeelding 26" descr="Afbeelding met overdekt, vloer, plafond, Vloermateriaal&#10;&#10;Automatisch gegenereerde beschrijving">
            <a:extLst>
              <a:ext uri="{FF2B5EF4-FFF2-40B4-BE49-F238E27FC236}">
                <a16:creationId xmlns:a16="http://schemas.microsoft.com/office/drawing/2014/main" id="{DFC97E46-971F-44A9-E172-91C7864CDD6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633617" y="0"/>
            <a:ext cx="3966371" cy="3818437"/>
          </a:xfrm>
          <a:prstGeom prst="rect">
            <a:avLst/>
          </a:prstGeom>
        </p:spPr>
      </p:pic>
      <p:pic>
        <p:nvPicPr>
          <p:cNvPr id="25" name="Afbeelding 24">
            <a:extLst>
              <a:ext uri="{FF2B5EF4-FFF2-40B4-BE49-F238E27FC236}">
                <a16:creationId xmlns:a16="http://schemas.microsoft.com/office/drawing/2014/main" id="{7B7777DD-F41D-8827-224C-7437B7FA8DD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3747428" y="1239911"/>
            <a:ext cx="6126100" cy="3646278"/>
          </a:xfrm>
          <a:prstGeom prst="rect">
            <a:avLst/>
          </a:prstGeom>
        </p:spPr>
      </p:pic>
      <p:sp>
        <p:nvSpPr>
          <p:cNvPr id="10" name="Titel 1">
            <a:extLst>
              <a:ext uri="{FF2B5EF4-FFF2-40B4-BE49-F238E27FC236}">
                <a16:creationId xmlns:a16="http://schemas.microsoft.com/office/drawing/2014/main" id="{55D8DB57-7CBB-1A26-5483-5358250DAD52}"/>
              </a:ext>
            </a:extLst>
          </p:cNvPr>
          <p:cNvSpPr txBox="1">
            <a:spLocks/>
          </p:cNvSpPr>
          <p:nvPr/>
        </p:nvSpPr>
        <p:spPr>
          <a:xfrm>
            <a:off x="688891" y="1160152"/>
            <a:ext cx="3966360" cy="5580000"/>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Foodies Scan &amp; Go Food Market</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The Foodies Scan &amp; Go Food Market provides a flexible, 24/7 self-service solution that caters to the evolving needs of modern workplaces. This micro-market setup offers a wide variety of fresh, nutritious food options, including salads, fruits, and plant-based dishes. By conducting extensive market research, we've tailored our assortment to align with consumer preferences, ensuring a selection that promotes healthy eating habits. The open, modular design of the Food Market fosters a communal atmosphere where employees can connect and enjoy their meals, contributing to increased workplace satisfaction and productivity. Foodies can be scaled to fit any size business, from small offices to large enterprises, making them a versatile and cost-effective catering solution.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Foodies Grab &amp; Go Smart Fridge</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The Foodies Grab &amp; Go Smart Fridge is an ideal solution for spaces with limited room, offering a compact yet comprehensive food service. These smart fridges are designed to store a variety of fresh food, drinks, and snacks. The technology behind these fridges ensures seamless transactions and theft prevention, providing a hassle-free experience like using a home refrigerator. This solution is perfect for hybrid working environments, offering fresh and healthy food options around the clock, and significantly reducing the need for traditional, space-consuming canteens</a:t>
            </a:r>
            <a:r>
              <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Foodies Shop and Go</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Foodies Shop and Go represents the pinnacle of convenience and innovation in self-service food solutions. This fully automated, self-serve shop offers a vast array of products without the need for staffing, making it a cost-effective and efficient alternative to traditional retail setups. It supports flexible working patterns or visitor frequency by providing 24/7 access to a wide range of food and beverages, ensuring that employees and guests have continuous access to nutritious options whenever they need them</a:t>
            </a:r>
            <a:r>
              <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rPr>
              <a:t>.</a:t>
            </a:r>
          </a:p>
          <a:p>
            <a:pPr>
              <a:lnSpc>
                <a:spcPct val="100000"/>
              </a:lnSpc>
            </a:pPr>
            <a:endParaRPr lang="en-GB" sz="1000" kern="100" dirty="0">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endParaRP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11" name="Rechthoek 10">
            <a:extLst>
              <a:ext uri="{FF2B5EF4-FFF2-40B4-BE49-F238E27FC236}">
                <a16:creationId xmlns:a16="http://schemas.microsoft.com/office/drawing/2014/main" id="{D812B0F0-A84A-39F3-EAFD-1547865EA203}"/>
              </a:ext>
            </a:extLst>
          </p:cNvPr>
          <p:cNvSpPr/>
          <p:nvPr/>
        </p:nvSpPr>
        <p:spPr>
          <a:xfrm>
            <a:off x="8633629" y="3818446"/>
            <a:ext cx="3966359" cy="3380866"/>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hthoek 5">
            <a:extLst>
              <a:ext uri="{FF2B5EF4-FFF2-40B4-BE49-F238E27FC236}">
                <a16:creationId xmlns:a16="http://schemas.microsoft.com/office/drawing/2014/main" id="{F801DC61-F17F-9ECD-1421-1A09753B823D}"/>
              </a:ext>
            </a:extLst>
          </p:cNvPr>
          <p:cNvSpPr/>
          <p:nvPr/>
        </p:nvSpPr>
        <p:spPr>
          <a:xfrm>
            <a:off x="0" y="6429608"/>
            <a:ext cx="12599988" cy="769706"/>
          </a:xfrm>
          <a:prstGeom prst="rect">
            <a:avLst/>
          </a:prstGeom>
          <a:gradFill>
            <a:gsLst>
              <a:gs pos="0">
                <a:srgbClr val="65C2C4"/>
              </a:gs>
              <a:gs pos="100000">
                <a:srgbClr val="007078"/>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el 1">
            <a:extLst>
              <a:ext uri="{FF2B5EF4-FFF2-40B4-BE49-F238E27FC236}">
                <a16:creationId xmlns:a16="http://schemas.microsoft.com/office/drawing/2014/main" id="{19C889A3-5E5C-44D7-9381-A7B65598813B}"/>
              </a:ext>
            </a:extLst>
          </p:cNvPr>
          <p:cNvSpPr txBox="1">
            <a:spLocks/>
          </p:cNvSpPr>
          <p:nvPr/>
        </p:nvSpPr>
        <p:spPr>
          <a:xfrm>
            <a:off x="8847384" y="4284662"/>
            <a:ext cx="3538847" cy="1391534"/>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A MODULAR, SELF-SERVICE FOOD CONCEPT </a:t>
            </a:r>
            <a:r>
              <a:rPr lang="en-GB" sz="2000" kern="100" dirty="0">
                <a:solidFill>
                  <a:schemeClr val="bg1"/>
                </a:solidFill>
                <a:effectLst/>
                <a:latin typeface="Prometo" panose="020B0604030203060203" pitchFamily="34" charset="77"/>
                <a:ea typeface="Helvetica Neue Light" panose="02000403000000020004" pitchFamily="2" charset="0"/>
                <a:cs typeface="Times New Roman (Hoofdtekst CS)"/>
              </a:rPr>
              <a:t>THAT BRINGS FRESH, HEALTHY FOOD TO THE WORKPLACE &amp; BEYOND.</a:t>
            </a:r>
            <a:endParaRPr lang="en-GB" sz="20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cxnSp>
        <p:nvCxnSpPr>
          <p:cNvPr id="2" name="Rechte verbindingslijn 1">
            <a:extLst>
              <a:ext uri="{FF2B5EF4-FFF2-40B4-BE49-F238E27FC236}">
                <a16:creationId xmlns:a16="http://schemas.microsoft.com/office/drawing/2014/main" id="{234346A8-4060-E0D4-7DF4-CDB39FA94A5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05314DDE-6636-E6C0-D89E-F61FFC78506A}"/>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3571B8B1-7896-7BF8-FAB7-A5EE883D2E3E}"/>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9C661AFF-301A-A30D-A380-41484DF7FBC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12DD91B5-3355-42FD-7A84-ABDD1C32488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7FA2400B-6AA4-F100-D72C-709A8C0D08B4}"/>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0925BDA3-5283-3207-301E-84987D829B69}"/>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7158D847-6C76-B005-61AD-FC2CBE5A064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20</a:t>
            </a:r>
          </a:p>
        </p:txBody>
      </p:sp>
      <p:sp>
        <p:nvSpPr>
          <p:cNvPr id="16" name="Tekstvak 15">
            <a:extLst>
              <a:ext uri="{FF2B5EF4-FFF2-40B4-BE49-F238E27FC236}">
                <a16:creationId xmlns:a16="http://schemas.microsoft.com/office/drawing/2014/main" id="{1420640B-BDA6-0D2A-E61C-CF3485F11C8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7" name="Tekstvak 16">
            <a:extLst>
              <a:ext uri="{FF2B5EF4-FFF2-40B4-BE49-F238E27FC236}">
                <a16:creationId xmlns:a16="http://schemas.microsoft.com/office/drawing/2014/main" id="{27E86B2B-63B2-A571-A135-898C4221BFA6}"/>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8" name="Tekstvak 17">
            <a:extLst>
              <a:ext uri="{FF2B5EF4-FFF2-40B4-BE49-F238E27FC236}">
                <a16:creationId xmlns:a16="http://schemas.microsoft.com/office/drawing/2014/main" id="{F9DBD997-FA3E-B1D5-3012-1FB42463A97A}"/>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3" name="Tekstvak 2">
            <a:extLst>
              <a:ext uri="{FF2B5EF4-FFF2-40B4-BE49-F238E27FC236}">
                <a16:creationId xmlns:a16="http://schemas.microsoft.com/office/drawing/2014/main" id="{3BE7F399-4AC5-A836-F8D0-8FEA7768C50B}"/>
              </a:ext>
            </a:extLst>
          </p:cNvPr>
          <p:cNvSpPr txBox="1"/>
          <p:nvPr/>
        </p:nvSpPr>
        <p:spPr>
          <a:xfrm>
            <a:off x="4987339" y="6123676"/>
            <a:ext cx="3646278" cy="107722"/>
          </a:xfrm>
          <a:prstGeom prst="rect">
            <a:avLst/>
          </a:prstGeom>
          <a:noFill/>
        </p:spPr>
        <p:txBody>
          <a:bodyPr wrap="square" lIns="0" tIns="0" rIns="0" bIns="0">
            <a:spAutoFit/>
          </a:bodyPr>
          <a:lstStyle/>
          <a:p>
            <a:pPr algn="r"/>
            <a:r>
              <a:rPr lang="en-GB" sz="700" b="1" kern="0" dirty="0">
                <a:latin typeface="HELVETICA NEUE THIN" panose="020B0403020202020204" pitchFamily="34" charset="0"/>
                <a:ea typeface="HELVETICA NEUE THIN" panose="020B0403020202020204" pitchFamily="34" charset="0"/>
                <a:cs typeface="Times New Roman (Hoofdtekst CS)"/>
              </a:rPr>
              <a:t>I</a:t>
            </a:r>
            <a:r>
              <a:rPr lang="en-GB" sz="700" b="1" kern="0" dirty="0">
                <a:effectLst/>
                <a:latin typeface="HELVETICA NEUE THIN" panose="020B0403020202020204" pitchFamily="34" charset="0"/>
                <a:ea typeface="HELVETICA NEUE THIN" panose="020B0403020202020204" pitchFamily="34" charset="0"/>
                <a:cs typeface="Times New Roman (Hoofdtekst CS)"/>
              </a:rPr>
              <a:t>mages</a:t>
            </a:r>
            <a:r>
              <a:rPr lang="en-GB" sz="700" kern="0" dirty="0">
                <a:effectLst/>
                <a:latin typeface="Helvetica Neue Thin" panose="020B0403020202020204" pitchFamily="34" charset="0"/>
                <a:ea typeface="Helvetica Neue Thin" panose="020B0403020202020204" pitchFamily="34" charset="0"/>
                <a:cs typeface="Times New Roman (Hoofdtekst CS)"/>
              </a:rPr>
              <a:t>: Left – Foodies Grab &amp; Go Smart fridge. Right – </a:t>
            </a:r>
            <a:r>
              <a:rPr lang="en-GB" sz="700" kern="0" dirty="0">
                <a:latin typeface="Helvetica Neue Thin" panose="020B0403020202020204" pitchFamily="34" charset="0"/>
                <a:ea typeface="Helvetica Neue Thin" panose="020B0403020202020204" pitchFamily="34" charset="0"/>
                <a:cs typeface="Times New Roman (Hoofdtekst CS)"/>
              </a:rPr>
              <a:t>Foodies Shop &amp; Go</a:t>
            </a:r>
            <a:endParaRPr lang="en-GB" sz="700" dirty="0">
              <a:latin typeface="Helvetica Neue Thin" panose="020B0403020202020204" pitchFamily="34" charset="0"/>
              <a:ea typeface="Helvetica Neue Thin" panose="020B0403020202020204" pitchFamily="34" charset="0"/>
            </a:endParaRPr>
          </a:p>
        </p:txBody>
      </p:sp>
    </p:spTree>
    <p:extLst>
      <p:ext uri="{BB962C8B-B14F-4D97-AF65-F5344CB8AC3E}">
        <p14:creationId xmlns:p14="http://schemas.microsoft.com/office/powerpoint/2010/main" val="8082867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2723"/>
            <a:ext cx="11068900" cy="1391534"/>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At Selecta, we are committed to promoting healthy eating habits. While we rely on our suppliers to provide fresh and healthy food options, we leverage our influence to encourage conscious consumption and support healthier lifestyles.</a:t>
            </a: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Recent market research shows a significant increase in demand for healthy food options. According to a 2022 Nielsen report, 64% of global consumers are trying to reduce their sugar intake, and 56% are looking for products with all-natural ingredients. The plant-based food market is also booming, with the Good Food Institute reporting a 27% increase in sales of plant-based foods in 2021 compared to the previous year. Furthermore, a study by Food Navigator found that 45% of consumers are looking for gluten-free options.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We continuously adapt to consumer needs by conducting thorough research and analysing our product assortment. This approach keeps us aligned with consumer preferences and ensures that we offer products that meet their needs and tastes. As the end consumer being a key stakeholder, we acknowledge, that consumers’ preferences significantly influence our impact.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531390" y="3709572"/>
            <a:ext cx="2648572" cy="176104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9294210" y="3711606"/>
            <a:ext cx="2648572" cy="176104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hthoek 10">
            <a:extLst>
              <a:ext uri="{FF2B5EF4-FFF2-40B4-BE49-F238E27FC236}">
                <a16:creationId xmlns:a16="http://schemas.microsoft.com/office/drawing/2014/main" id="{647443D0-1E78-5171-E625-4E0D30EFEF6B}"/>
              </a:ext>
            </a:extLst>
          </p:cNvPr>
          <p:cNvSpPr/>
          <p:nvPr/>
        </p:nvSpPr>
        <p:spPr>
          <a:xfrm>
            <a:off x="6415960" y="3707540"/>
            <a:ext cx="2648572" cy="176104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5821251" y="3991861"/>
            <a:ext cx="134518" cy="65925"/>
          </a:xfrm>
          <a:prstGeom prst="rect">
            <a:avLst/>
          </a:prstGeom>
        </p:spPr>
      </p:pic>
      <p:pic>
        <p:nvPicPr>
          <p:cNvPr id="14" name="object 14">
            <a:extLst>
              <a:ext uri="{FF2B5EF4-FFF2-40B4-BE49-F238E27FC236}">
                <a16:creationId xmlns:a16="http://schemas.microsoft.com/office/drawing/2014/main" id="{8F8F9F59-4063-4987-8FF2-D6FDC5069BF3}"/>
              </a:ext>
            </a:extLst>
          </p:cNvPr>
          <p:cNvPicPr/>
          <p:nvPr/>
        </p:nvPicPr>
        <p:blipFill>
          <a:blip r:embed="rId2" cstate="email">
            <a:extLst>
              <a:ext uri="{28A0092B-C50C-407E-A947-70E740481C1C}">
                <a14:useLocalDpi xmlns:a14="http://schemas.microsoft.com/office/drawing/2010/main"/>
              </a:ext>
            </a:extLst>
          </a:blip>
          <a:stretch>
            <a:fillRect/>
          </a:stretch>
        </p:blipFill>
        <p:spPr>
          <a:xfrm>
            <a:off x="8676748" y="3991861"/>
            <a:ext cx="134518" cy="65925"/>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3991861"/>
            <a:ext cx="134518" cy="65925"/>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727610" y="3892489"/>
            <a:ext cx="2031144" cy="266695"/>
          </a:xfrm>
          <a:prstGeom prst="rect">
            <a:avLst/>
          </a:prstGeom>
        </p:spPr>
        <p:txBody>
          <a:bodyPr vert="horz" lIns="0" tIns="0" rIns="0" bIns="0" rtlCol="0" anchor="ctr">
            <a:normAutofit fontScale="85000" lnSpcReduction="10000"/>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EMPOWERING CONSUMERS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6702670" y="3890459"/>
            <a:ext cx="1594164" cy="268727"/>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CONSUMER NEEDS</a:t>
            </a:r>
            <a:endParaRPr lang="en-GB" sz="1400" b="1" dirty="0">
              <a:latin typeface="Prometo" panose="020B0604030203060203" pitchFamily="34" charset="77"/>
            </a:endParaRPr>
          </a:p>
        </p:txBody>
      </p:sp>
      <p:sp>
        <p:nvSpPr>
          <p:cNvPr id="18" name="Titel 1">
            <a:extLst>
              <a:ext uri="{FF2B5EF4-FFF2-40B4-BE49-F238E27FC236}">
                <a16:creationId xmlns:a16="http://schemas.microsoft.com/office/drawing/2014/main" id="{5D272350-C266-FD0B-1521-DCE4D863A8E3}"/>
              </a:ext>
            </a:extLst>
          </p:cNvPr>
          <p:cNvSpPr txBox="1">
            <a:spLocks/>
          </p:cNvSpPr>
          <p:nvPr/>
        </p:nvSpPr>
        <p:spPr>
          <a:xfrm>
            <a:off x="9580920" y="3890458"/>
            <a:ext cx="1594164" cy="268727"/>
          </a:xfrm>
          <a:prstGeom prst="rect">
            <a:avLst/>
          </a:prstGeom>
        </p:spPr>
        <p:txBody>
          <a:bodyPr vert="horz" lIns="0" tIns="0" rIns="0" bIns="0" rtlCol="0" anchor="ctr">
            <a:normAutofit fontScale="85000" lnSpcReduction="10000"/>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HEALTHY LIFESTYLE</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727610" y="4185343"/>
            <a:ext cx="2251390" cy="1162336"/>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We use the power of influence to its fullest. We engage consumers through promotional point-of-sale (POS) materials that highlight the benefits of healthy eating. By providing clear and informative content, we help consumers make better food choices and become more conscious of what they eat.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6695530" y="4183311"/>
            <a:ext cx="2161720" cy="1162336"/>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Conscious of the of choices of the consumer, we conduct market studies which influence and enrichen our fresh food assortment on a continuous basis.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21" name="Titel 1">
            <a:extLst>
              <a:ext uri="{FF2B5EF4-FFF2-40B4-BE49-F238E27FC236}">
                <a16:creationId xmlns:a16="http://schemas.microsoft.com/office/drawing/2014/main" id="{73B84965-6E5B-BC98-C4DB-C85376E42CAA}"/>
              </a:ext>
            </a:extLst>
          </p:cNvPr>
          <p:cNvSpPr txBox="1">
            <a:spLocks/>
          </p:cNvSpPr>
          <p:nvPr/>
        </p:nvSpPr>
        <p:spPr>
          <a:xfrm>
            <a:off x="9580920" y="4183311"/>
            <a:ext cx="2141120" cy="1162336"/>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900" kern="100" dirty="0">
                <a:effectLst/>
                <a:latin typeface="Helvetica Neue Light" panose="02000403000000020004" pitchFamily="2" charset="0"/>
                <a:ea typeface="Helvetica Neue Light" panose="02000403000000020004" pitchFamily="2" charset="0"/>
                <a:cs typeface="Times New Roman (Hoofdtekst CS)"/>
              </a:rPr>
              <a:t>We believe that by promoting fresh and nutritious foods, we can contribute to the well-being of our consumers and create a positive impact on the environment. This is in line with the growing trend towards holistic health, where consumers seek not only nutritional benefits but also ethical and environmental assurances from their food choices.</a:t>
            </a:r>
            <a:endParaRPr lang="nl-NL" sz="9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dirty="0">
              <a:effectLst/>
              <a:latin typeface="Helvetica Neue Light" panose="02000403000000020004" pitchFamily="2" charset="0"/>
              <a:ea typeface="Helvetica Neue Light" panose="02000403000000020004" pitchFamily="2" charset="0"/>
            </a:endParaRPr>
          </a:p>
        </p:txBody>
      </p:sp>
      <p:sp>
        <p:nvSpPr>
          <p:cNvPr id="24" name="Rechthoek 23">
            <a:extLst>
              <a:ext uri="{FF2B5EF4-FFF2-40B4-BE49-F238E27FC236}">
                <a16:creationId xmlns:a16="http://schemas.microsoft.com/office/drawing/2014/main" id="{08CE4D7E-909B-32F8-5698-5D1DB25BDE8D}"/>
              </a:ext>
            </a:extLst>
          </p:cNvPr>
          <p:cNvSpPr/>
          <p:nvPr/>
        </p:nvSpPr>
        <p:spPr>
          <a:xfrm>
            <a:off x="653140" y="3707540"/>
            <a:ext cx="2648572" cy="176104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object 14">
            <a:extLst>
              <a:ext uri="{FF2B5EF4-FFF2-40B4-BE49-F238E27FC236}">
                <a16:creationId xmlns:a16="http://schemas.microsoft.com/office/drawing/2014/main" id="{5005C7DC-D9D0-9EBC-C76B-2F478DFCB9FB}"/>
              </a:ext>
            </a:extLst>
          </p:cNvPr>
          <p:cNvPicPr/>
          <p:nvPr/>
        </p:nvPicPr>
        <p:blipFill>
          <a:blip r:embed="rId2" cstate="email">
            <a:extLst>
              <a:ext uri="{28A0092B-C50C-407E-A947-70E740481C1C}">
                <a14:useLocalDpi xmlns:a14="http://schemas.microsoft.com/office/drawing/2010/main"/>
              </a:ext>
            </a:extLst>
          </a:blip>
          <a:stretch>
            <a:fillRect/>
          </a:stretch>
        </p:blipFill>
        <p:spPr>
          <a:xfrm>
            <a:off x="2943001" y="3991861"/>
            <a:ext cx="134518" cy="65925"/>
          </a:xfrm>
          <a:prstGeom prst="rect">
            <a:avLst/>
          </a:prstGeom>
        </p:spPr>
      </p:pic>
      <p:sp>
        <p:nvSpPr>
          <p:cNvPr id="26" name="Titel 1">
            <a:extLst>
              <a:ext uri="{FF2B5EF4-FFF2-40B4-BE49-F238E27FC236}">
                <a16:creationId xmlns:a16="http://schemas.microsoft.com/office/drawing/2014/main" id="{F35D55E2-2489-5AE9-4828-06DD268454BE}"/>
              </a:ext>
            </a:extLst>
          </p:cNvPr>
          <p:cNvSpPr txBox="1">
            <a:spLocks/>
          </p:cNvSpPr>
          <p:nvPr/>
        </p:nvSpPr>
        <p:spPr>
          <a:xfrm>
            <a:off x="849360" y="3890457"/>
            <a:ext cx="1594164" cy="268727"/>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LOCAL SUPPLIERS</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49360" y="4183311"/>
            <a:ext cx="2221044" cy="1162336"/>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We prioritize working with local suppliers who offer high-quality, fresh, and healthy products, including vegan and gluten-free options. This not only ensures that our offerings meet the diverse dietary needs of our consumers but also helps reduce our carbon footprint by minimizing transportation distances.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dirty="0">
              <a:effectLst/>
              <a:latin typeface="Helvetica Neue Light" panose="02000403000000020004" pitchFamily="2" charset="0"/>
              <a:ea typeface="Helvetica Neue Light" panose="02000403000000020004" pitchFamily="2" charset="0"/>
            </a:endParaRP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21</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2" name="Tekstvak 31">
            <a:extLst>
              <a:ext uri="{FF2B5EF4-FFF2-40B4-BE49-F238E27FC236}">
                <a16:creationId xmlns:a16="http://schemas.microsoft.com/office/drawing/2014/main" id="{C2033737-D074-CDC9-6895-FDA24C0F5746}"/>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33" name="Tekstvak 32">
            <a:extLst>
              <a:ext uri="{FF2B5EF4-FFF2-40B4-BE49-F238E27FC236}">
                <a16:creationId xmlns:a16="http://schemas.microsoft.com/office/drawing/2014/main" id="{165E44D9-59E0-3D2E-E663-713556FB7136}"/>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FRESH &amp; HEALTHY FOOD CHOICES</a:t>
            </a: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pic>
        <p:nvPicPr>
          <p:cNvPr id="40" name="Afbeelding 39" descr="Afbeelding met gerecht, salade, voedsel, Keuken&#10;&#10;Automatisch gegenereerde beschrijving">
            <a:extLst>
              <a:ext uri="{FF2B5EF4-FFF2-40B4-BE49-F238E27FC236}">
                <a16:creationId xmlns:a16="http://schemas.microsoft.com/office/drawing/2014/main" id="{CED1A360-CC89-F894-A50F-CB98C17C8AF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990" y="5454178"/>
            <a:ext cx="12595998" cy="1761041"/>
          </a:xfrm>
          <a:prstGeom prst="rect">
            <a:avLst/>
          </a:prstGeom>
        </p:spPr>
      </p:pic>
    </p:spTree>
    <p:extLst>
      <p:ext uri="{BB962C8B-B14F-4D97-AF65-F5344CB8AC3E}">
        <p14:creationId xmlns:p14="http://schemas.microsoft.com/office/powerpoint/2010/main" val="37373577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a:gsLst>
              <a:gs pos="0">
                <a:srgbClr val="36573B"/>
              </a:gs>
              <a:gs pos="100000">
                <a:srgbClr val="A4D233"/>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itel 1">
            <a:extLst>
              <a:ext uri="{FF2B5EF4-FFF2-40B4-BE49-F238E27FC236}">
                <a16:creationId xmlns:a16="http://schemas.microsoft.com/office/drawing/2014/main" id="{B68979CE-EB71-F037-65E1-13BAAC14C73C}"/>
              </a:ext>
            </a:extLst>
          </p:cNvPr>
          <p:cNvSpPr txBox="1">
            <a:spLocks/>
          </p:cNvSpPr>
          <p:nvPr/>
        </p:nvSpPr>
        <p:spPr>
          <a:xfrm>
            <a:off x="3047942" y="3253840"/>
            <a:ext cx="1878664" cy="260268"/>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rPr>
              <a:t>SONIGIRI</a:t>
            </a:r>
            <a:endParaRPr lang="en-GB" sz="1400" b="1" dirty="0">
              <a:solidFill>
                <a:schemeClr val="bg1"/>
              </a:solidFill>
              <a:latin typeface="Prometo" panose="020B0604030203060203" pitchFamily="34" charset="77"/>
            </a:endParaRPr>
          </a:p>
        </p:txBody>
      </p:sp>
      <p:sp>
        <p:nvSpPr>
          <p:cNvPr id="30" name="Titel 1">
            <a:extLst>
              <a:ext uri="{FF2B5EF4-FFF2-40B4-BE49-F238E27FC236}">
                <a16:creationId xmlns:a16="http://schemas.microsoft.com/office/drawing/2014/main" id="{42746B85-C8D2-8BBE-09C2-C9DFED9D82AB}"/>
              </a:ext>
            </a:extLst>
          </p:cNvPr>
          <p:cNvSpPr txBox="1">
            <a:spLocks/>
          </p:cNvSpPr>
          <p:nvPr/>
        </p:nvSpPr>
        <p:spPr>
          <a:xfrm>
            <a:off x="3047942" y="3501065"/>
            <a:ext cx="1796583" cy="22004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err="1">
                <a:solidFill>
                  <a:schemeClr val="bg1"/>
                </a:solidFill>
                <a:effectLst/>
                <a:latin typeface="Helvetica Neue Light" panose="02000403000000020004" pitchFamily="2" charset="0"/>
                <a:ea typeface="Helvetica Neue Light" panose="02000403000000020004" pitchFamily="2" charset="0"/>
                <a:cs typeface="Times New Roman (Hoofdtekst CS)"/>
              </a:rPr>
              <a:t>SONiGiRi</a:t>
            </a: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stands for authentic Japanese onigiri snacks, perfectly adapted for French tastes. The delicious, triangular rice snacks come in a variety of exciting flavours, offering a nutritious and convenient option for any meal. Made with premium ingredients sourced from trusted suppliers, including high-quality Japonica rice, </a:t>
            </a:r>
            <a:r>
              <a:rPr lang="en-GB" sz="1000" kern="100" dirty="0" err="1">
                <a:solidFill>
                  <a:schemeClr val="bg1"/>
                </a:solidFill>
                <a:effectLst/>
                <a:latin typeface="Helvetica Neue Light" panose="02000403000000020004" pitchFamily="2" charset="0"/>
                <a:ea typeface="Helvetica Neue Light" panose="02000403000000020004" pitchFamily="2" charset="0"/>
                <a:cs typeface="Times New Roman (Hoofdtekst CS)"/>
              </a:rPr>
              <a:t>SONiGiRi</a:t>
            </a: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delivers a unique and satisfying eating experience.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sp>
        <p:nvSpPr>
          <p:cNvPr id="31" name="Titel 1">
            <a:extLst>
              <a:ext uri="{FF2B5EF4-FFF2-40B4-BE49-F238E27FC236}">
                <a16:creationId xmlns:a16="http://schemas.microsoft.com/office/drawing/2014/main" id="{373327EF-4A65-B07C-E081-96388CC5E321}"/>
              </a:ext>
            </a:extLst>
          </p:cNvPr>
          <p:cNvSpPr txBox="1">
            <a:spLocks/>
          </p:cNvSpPr>
          <p:nvPr/>
        </p:nvSpPr>
        <p:spPr>
          <a:xfrm>
            <a:off x="5442744" y="3259324"/>
            <a:ext cx="1878664" cy="260268"/>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rPr>
              <a:t>BY KAVSMAN</a:t>
            </a:r>
            <a:endParaRPr lang="en-GB" sz="1400" b="1" dirty="0">
              <a:solidFill>
                <a:schemeClr val="bg1"/>
              </a:solidFill>
              <a:latin typeface="Prometo" panose="020B0604030203060203" pitchFamily="34" charset="77"/>
            </a:endParaRPr>
          </a:p>
        </p:txBody>
      </p:sp>
      <p:sp>
        <p:nvSpPr>
          <p:cNvPr id="32" name="Titel 1">
            <a:extLst>
              <a:ext uri="{FF2B5EF4-FFF2-40B4-BE49-F238E27FC236}">
                <a16:creationId xmlns:a16="http://schemas.microsoft.com/office/drawing/2014/main" id="{F5ADD962-5242-CA42-8C27-A6251232A4FA}"/>
              </a:ext>
            </a:extLst>
          </p:cNvPr>
          <p:cNvSpPr txBox="1">
            <a:spLocks/>
          </p:cNvSpPr>
          <p:nvPr/>
        </p:nvSpPr>
        <p:spPr>
          <a:xfrm>
            <a:off x="5442744" y="3506549"/>
            <a:ext cx="1796583" cy="2635862"/>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By </a:t>
            </a:r>
            <a:r>
              <a:rPr lang="en-GB" sz="1000" kern="100" dirty="0" err="1">
                <a:solidFill>
                  <a:schemeClr val="bg1"/>
                </a:solidFill>
                <a:effectLst/>
                <a:latin typeface="Helvetica Neue Light" panose="02000403000000020004" pitchFamily="2" charset="0"/>
                <a:ea typeface="Helvetica Neue Light" panose="02000403000000020004" pitchFamily="2" charset="0"/>
                <a:cs typeface="Times New Roman (Hoofdtekst CS)"/>
              </a:rPr>
              <a:t>Kavsman</a:t>
            </a: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specializes in developing, manufacturing, and packaging delicious meals and accompaniments. Rooted in agility, innovation, and quality consciousness, they constantly adapt to market changes and push the boundaries of culinary creativity. Their commitment to using high-quality raw materials and fostering collaborative work environments ensures that every product meets the highest standards.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33" name="Titel 1">
            <a:extLst>
              <a:ext uri="{FF2B5EF4-FFF2-40B4-BE49-F238E27FC236}">
                <a16:creationId xmlns:a16="http://schemas.microsoft.com/office/drawing/2014/main" id="{BC99F957-0A27-5DD7-92CB-28CBC84D43D5}"/>
              </a:ext>
            </a:extLst>
          </p:cNvPr>
          <p:cNvSpPr txBox="1">
            <a:spLocks/>
          </p:cNvSpPr>
          <p:nvPr/>
        </p:nvSpPr>
        <p:spPr>
          <a:xfrm>
            <a:off x="7837544" y="3253840"/>
            <a:ext cx="1878664" cy="260268"/>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rPr>
              <a:t>GOOD2EAT</a:t>
            </a:r>
            <a:endParaRPr lang="en-GB" sz="1400" b="1" dirty="0">
              <a:solidFill>
                <a:schemeClr val="bg1"/>
              </a:solidFill>
              <a:latin typeface="Prometo" panose="020B0604030203060203" pitchFamily="34" charset="77"/>
            </a:endParaRPr>
          </a:p>
        </p:txBody>
      </p:sp>
      <p:sp>
        <p:nvSpPr>
          <p:cNvPr id="34" name="Titel 1">
            <a:extLst>
              <a:ext uri="{FF2B5EF4-FFF2-40B4-BE49-F238E27FC236}">
                <a16:creationId xmlns:a16="http://schemas.microsoft.com/office/drawing/2014/main" id="{9BBFCD08-7B13-06E2-932B-02ECD1F70E32}"/>
              </a:ext>
            </a:extLst>
          </p:cNvPr>
          <p:cNvSpPr txBox="1">
            <a:spLocks/>
          </p:cNvSpPr>
          <p:nvPr/>
        </p:nvSpPr>
        <p:spPr>
          <a:xfrm>
            <a:off x="7837544" y="3501064"/>
            <a:ext cx="1796583" cy="237903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Good2Eat is one of Sweden's largest brands for fresh, ready-to-eat meals. Its hand-crafted salads, hearty baguettes, and creamy wraps are made with love in Sweden, ensuring the highest quality and freshness. Good2Eat offers delicious and convenient food options that you can enjoy anywhere, anytime. They are committed to providing you with tasty classics that fit seamlessly into your busy lifestyle. Good2Eat blends taste and convenience, handcrafted just for you.</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sp>
        <p:nvSpPr>
          <p:cNvPr id="35" name="Titel 1">
            <a:extLst>
              <a:ext uri="{FF2B5EF4-FFF2-40B4-BE49-F238E27FC236}">
                <a16:creationId xmlns:a16="http://schemas.microsoft.com/office/drawing/2014/main" id="{581B1565-79DC-AB38-D930-62C9CDD1BEC7}"/>
              </a:ext>
            </a:extLst>
          </p:cNvPr>
          <p:cNvSpPr txBox="1">
            <a:spLocks/>
          </p:cNvSpPr>
          <p:nvPr/>
        </p:nvSpPr>
        <p:spPr>
          <a:xfrm>
            <a:off x="10218766" y="3253840"/>
            <a:ext cx="1878664" cy="260268"/>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kern="100" dirty="0">
                <a:solidFill>
                  <a:schemeClr val="bg1"/>
                </a:solidFill>
                <a:effectLst/>
                <a:latin typeface="Prometo" panose="020B0604030203060203" pitchFamily="34" charset="77"/>
                <a:ea typeface="Aptos" panose="020B0004020202020204" pitchFamily="34" charset="0"/>
                <a:cs typeface="Times New Roman (Hoofdtekst CS)"/>
              </a:rPr>
              <a:t>L'ATELIER DES LILAS</a:t>
            </a:r>
            <a:endParaRPr lang="en-GB" sz="1400" b="1" dirty="0">
              <a:solidFill>
                <a:schemeClr val="bg1"/>
              </a:solidFill>
              <a:latin typeface="Prometo" panose="020B0604030203060203" pitchFamily="34" charset="77"/>
            </a:endParaRPr>
          </a:p>
        </p:txBody>
      </p:sp>
      <p:sp>
        <p:nvSpPr>
          <p:cNvPr id="36" name="Titel 1">
            <a:extLst>
              <a:ext uri="{FF2B5EF4-FFF2-40B4-BE49-F238E27FC236}">
                <a16:creationId xmlns:a16="http://schemas.microsoft.com/office/drawing/2014/main" id="{AFCFDB52-EDCE-0B6B-992B-C51768FD7E1A}"/>
              </a:ext>
            </a:extLst>
          </p:cNvPr>
          <p:cNvSpPr txBox="1">
            <a:spLocks/>
          </p:cNvSpPr>
          <p:nvPr/>
        </p:nvSpPr>
        <p:spPr>
          <a:xfrm>
            <a:off x="10218766" y="3501065"/>
            <a:ext cx="1796583" cy="2956158"/>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Through our partnership with </a:t>
            </a:r>
            <a:r>
              <a:rPr lang="en-GB" sz="1000" kern="100" dirty="0" err="1">
                <a:solidFill>
                  <a:schemeClr val="bg1"/>
                </a:solidFill>
                <a:effectLst/>
                <a:latin typeface="Helvetica Neue Light" panose="02000403000000020004" pitchFamily="2" charset="0"/>
                <a:ea typeface="Helvetica Neue Light" panose="02000403000000020004" pitchFamily="2" charset="0"/>
                <a:cs typeface="Times New Roman (Hoofdtekst CS)"/>
              </a:rPr>
              <a:t>L'Atelier</a:t>
            </a: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des </a:t>
            </a:r>
            <a:r>
              <a:rPr lang="en-GB" sz="1000" kern="100" dirty="0" err="1">
                <a:solidFill>
                  <a:schemeClr val="bg1"/>
                </a:solidFill>
                <a:effectLst/>
                <a:latin typeface="Helvetica Neue Light" panose="02000403000000020004" pitchFamily="2" charset="0"/>
                <a:ea typeface="Helvetica Neue Light" panose="02000403000000020004" pitchFamily="2" charset="0"/>
                <a:cs typeface="Times New Roman (Hoofdtekst CS)"/>
              </a:rPr>
              <a:t>Lilas</a:t>
            </a: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we offer an exquisite range of 100% gluten-free products crafted with natural ingredients. Based in Champigny Sur Marne, </a:t>
            </a:r>
            <a:r>
              <a:rPr lang="en-GB" sz="1000" kern="100" dirty="0" err="1">
                <a:solidFill>
                  <a:schemeClr val="bg1"/>
                </a:solidFill>
                <a:effectLst/>
                <a:latin typeface="Helvetica Neue Light" panose="02000403000000020004" pitchFamily="2" charset="0"/>
                <a:ea typeface="Helvetica Neue Light" panose="02000403000000020004" pitchFamily="2" charset="0"/>
                <a:cs typeface="Times New Roman (Hoofdtekst CS)"/>
              </a:rPr>
              <a:t>L'Atelier</a:t>
            </a: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des </a:t>
            </a:r>
            <a:r>
              <a:rPr lang="en-GB" sz="1000" kern="100" dirty="0" err="1">
                <a:solidFill>
                  <a:schemeClr val="bg1"/>
                </a:solidFill>
                <a:effectLst/>
                <a:latin typeface="Helvetica Neue Light" panose="02000403000000020004" pitchFamily="2" charset="0"/>
                <a:ea typeface="Helvetica Neue Light" panose="02000403000000020004" pitchFamily="2" charset="0"/>
                <a:cs typeface="Times New Roman (Hoofdtekst CS)"/>
              </a:rPr>
              <a:t>Lilas</a:t>
            </a: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is renowned for its high-quality, handmade quiches, salads, soups, pastries, and desserts. These delicious and healthy options are perfect for any client seeking to provide their employees or guests with top-notch, gluten-free delights.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607514"/>
            <a:ext cx="2230639"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Our champions of healthy and sustainable food</a:t>
            </a:r>
            <a:endParaRPr lang="nl-NL" sz="1000" kern="1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At Selecta, we pride ourselves on collaborating with local suppliers who share our commitment to offering healthy and sustainable food options.</a:t>
            </a:r>
          </a:p>
          <a:p>
            <a:pPr>
              <a:lnSpc>
                <a:spcPct val="100000"/>
              </a:lnSpc>
            </a:pPr>
            <a:endParaRPr lang="en-GB" sz="1000" kern="100" dirty="0">
              <a:solidFill>
                <a:schemeClr val="bg1"/>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These partnerships allow us to offer a diverse and nutritious assortment, meeting the growing demand for health-conscious and eco-friendly food choices. By working closely with these local heroes, we support regional economies and reduce our carbon footprint, making a positive impact on both people and the planet.</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solidFill>
                <a:schemeClr val="bg1"/>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Here are a few examples of these outstanding partners.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22</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7" name="Tekstvak 16">
            <a:extLst>
              <a:ext uri="{FF2B5EF4-FFF2-40B4-BE49-F238E27FC236}">
                <a16:creationId xmlns:a16="http://schemas.microsoft.com/office/drawing/2014/main" id="{E824654A-4F03-9473-7F82-09DC270D93BA}"/>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8" name="Tekstvak 17">
            <a:extLst>
              <a:ext uri="{FF2B5EF4-FFF2-40B4-BE49-F238E27FC236}">
                <a16:creationId xmlns:a16="http://schemas.microsoft.com/office/drawing/2014/main" id="{051801F1-EAA6-E498-D741-2AF86D0D8327}"/>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pic>
        <p:nvPicPr>
          <p:cNvPr id="25" name="Picture 2" descr="Photo">
            <a:extLst>
              <a:ext uri="{FF2B5EF4-FFF2-40B4-BE49-F238E27FC236}">
                <a16:creationId xmlns:a16="http://schemas.microsoft.com/office/drawing/2014/main" id="{B40262D0-C779-885F-8DB5-AE1FC1548C68}"/>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047942" y="1605549"/>
            <a:ext cx="1714500" cy="159587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BIONEDBRYDELIG EMBALLAGE SKAL UNDERSTREGE KVALITET OG MILJØBEVIDSTHED">
            <a:extLst>
              <a:ext uri="{FF2B5EF4-FFF2-40B4-BE49-F238E27FC236}">
                <a16:creationId xmlns:a16="http://schemas.microsoft.com/office/drawing/2014/main" id="{A4786B01-64D4-B988-FF20-3E517AEFAAB0}"/>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429164" y="1605550"/>
            <a:ext cx="1714500" cy="1595868"/>
          </a:xfrm>
          <a:prstGeom prst="rect">
            <a:avLst/>
          </a:prstGeom>
          <a:noFill/>
          <a:extLst>
            <a:ext uri="{909E8E84-426E-40DD-AFC4-6F175D3DCCD1}">
              <a14:hiddenFill xmlns:a14="http://schemas.microsoft.com/office/drawing/2010/main">
                <a:solidFill>
                  <a:srgbClr val="FFFFFF"/>
                </a:solidFill>
              </a14:hiddenFill>
            </a:ext>
          </a:extLst>
        </p:spPr>
      </p:pic>
      <p:pic>
        <p:nvPicPr>
          <p:cNvPr id="23560" name="Picture 8" descr="Gâteaux Sans Gluten | Paris | L'Atelier des Lilas">
            <a:extLst>
              <a:ext uri="{FF2B5EF4-FFF2-40B4-BE49-F238E27FC236}">
                <a16:creationId xmlns:a16="http://schemas.microsoft.com/office/drawing/2014/main" id="{09F58C50-04AB-A6E6-6AF8-2729D97628A1}"/>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b="-546"/>
          <a:stretch/>
        </p:blipFill>
        <p:spPr bwMode="auto">
          <a:xfrm>
            <a:off x="10218765" y="1616182"/>
            <a:ext cx="1640081" cy="1595319"/>
          </a:xfrm>
          <a:prstGeom prst="rect">
            <a:avLst/>
          </a:prstGeom>
          <a:noFill/>
          <a:extLst>
            <a:ext uri="{909E8E84-426E-40DD-AFC4-6F175D3DCCD1}">
              <a14:hiddenFill xmlns:a14="http://schemas.microsoft.com/office/drawing/2010/main">
                <a:solidFill>
                  <a:srgbClr val="FFFFFF"/>
                </a:solidFill>
              </a14:hiddenFill>
            </a:ext>
          </a:extLst>
        </p:spPr>
      </p:pic>
      <p:pic>
        <p:nvPicPr>
          <p:cNvPr id="38" name="Afbeelding 37" descr="Afbeelding met voedsel, schoeisel, Fastfood, groente&#10;&#10;Automatisch gegenereerde beschrijving">
            <a:extLst>
              <a:ext uri="{FF2B5EF4-FFF2-40B4-BE49-F238E27FC236}">
                <a16:creationId xmlns:a16="http://schemas.microsoft.com/office/drawing/2014/main" id="{6119969E-9807-1126-FBC0-36B2B5C721F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837543" y="1611785"/>
            <a:ext cx="1714500" cy="1586255"/>
          </a:xfrm>
          <a:prstGeom prst="rect">
            <a:avLst/>
          </a:prstGeom>
        </p:spPr>
      </p:pic>
    </p:spTree>
    <p:extLst>
      <p:ext uri="{BB962C8B-B14F-4D97-AF65-F5344CB8AC3E}">
        <p14:creationId xmlns:p14="http://schemas.microsoft.com/office/powerpoint/2010/main" val="3119943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Rechte verbindingslijn 14">
            <a:extLst>
              <a:ext uri="{FF2B5EF4-FFF2-40B4-BE49-F238E27FC236}">
                <a16:creationId xmlns:a16="http://schemas.microsoft.com/office/drawing/2014/main" id="{9024BBAE-BAFD-6409-5429-141EF2C278A9}"/>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F145F496-E673-A7BF-3819-8C6B15739C0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244EE11F-7AC4-24F8-5663-7A0429F5E503}"/>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69857E1C-B027-D2B0-A67D-B763E4811E9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56B8A4B8-D18F-BFD2-8D5A-48E1678D29A5}"/>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kstvak 19">
            <a:extLst>
              <a:ext uri="{FF2B5EF4-FFF2-40B4-BE49-F238E27FC236}">
                <a16:creationId xmlns:a16="http://schemas.microsoft.com/office/drawing/2014/main" id="{8D950CFF-04BA-84F6-846A-374BB47211EA}"/>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1" name="Tekstvak 20">
            <a:extLst>
              <a:ext uri="{FF2B5EF4-FFF2-40B4-BE49-F238E27FC236}">
                <a16:creationId xmlns:a16="http://schemas.microsoft.com/office/drawing/2014/main" id="{4408D066-B983-C526-9A99-69118DCCC62B}"/>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3" name="Tekstvak 22">
            <a:extLst>
              <a:ext uri="{FF2B5EF4-FFF2-40B4-BE49-F238E27FC236}">
                <a16:creationId xmlns:a16="http://schemas.microsoft.com/office/drawing/2014/main" id="{F3A17FC5-C5E8-8777-AAFE-2E22B268A0F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5" name="Tekstvak 24">
            <a:extLst>
              <a:ext uri="{FF2B5EF4-FFF2-40B4-BE49-F238E27FC236}">
                <a16:creationId xmlns:a16="http://schemas.microsoft.com/office/drawing/2014/main" id="{62458ECE-FFDE-206B-50FA-9A98A3E2C8DB}"/>
              </a:ext>
            </a:extLst>
          </p:cNvPr>
          <p:cNvSpPr txBox="1"/>
          <p:nvPr/>
        </p:nvSpPr>
        <p:spPr>
          <a:xfrm>
            <a:off x="5051396" y="567379"/>
            <a:ext cx="827471" cy="200055"/>
          </a:xfrm>
          <a:prstGeom prst="rect">
            <a:avLst/>
          </a:prstGeom>
          <a:noFill/>
        </p:spPr>
        <p:txBody>
          <a:bodyPr wrap="none" rtlCol="0">
            <a:spAutoFit/>
          </a:bodyPr>
          <a:lstStyle/>
          <a:p>
            <a:r>
              <a:rPr lang="en-GB" sz="700" dirty="0">
                <a:latin typeface="Myriad Pro SemiCond" panose="020B0503030403020204" pitchFamily="34" charset="0"/>
              </a:rPr>
              <a:t>INTRODUCTION</a:t>
            </a:r>
          </a:p>
        </p:txBody>
      </p:sp>
      <p:sp>
        <p:nvSpPr>
          <p:cNvPr id="5" name="Titel 1">
            <a:extLst>
              <a:ext uri="{FF2B5EF4-FFF2-40B4-BE49-F238E27FC236}">
                <a16:creationId xmlns:a16="http://schemas.microsoft.com/office/drawing/2014/main" id="{7147910F-D349-DDD2-4F6A-28B4ECE3D28C}"/>
              </a:ext>
            </a:extLst>
          </p:cNvPr>
          <p:cNvSpPr txBox="1">
            <a:spLocks/>
          </p:cNvSpPr>
          <p:nvPr/>
        </p:nvSpPr>
        <p:spPr>
          <a:xfrm>
            <a:off x="702211" y="1391613"/>
            <a:ext cx="11212709" cy="5796000"/>
          </a:xfrm>
          <a:prstGeom prst="rect">
            <a:avLst/>
          </a:prstGeom>
        </p:spPr>
        <p:txBody>
          <a:bodyPr vert="horz" lIns="0" tIns="0" rIns="0" bIns="0" numCol="3" spcCol="36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effectLst/>
                <a:latin typeface="HELVETICA NEUE LIGHT" panose="02000403000000020004" pitchFamily="2" charset="0"/>
                <a:ea typeface="HELVETICA NEUE LIGHT" panose="02000403000000020004" pitchFamily="2" charset="0"/>
              </a:rPr>
              <a:t>In my role as Selecta’s Environmental Specialist, I am dedicated to a philosophy of environmental stewardship, recognizing the Planet as our main stakeholder and envision sustainability as a service to both others and Selecta, acknowledging the interconnectedness within the ecosystem we inhabit. This broader perspective drives our work, centred on understanding and collaboration.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At Selecta, we navigate our sustainability efforts by blending eco-conscious practices with a profound understanding of our operational processes and the technical feasibility of innovation. This synergy leads us to solutions that align Selecta and its stakeholders toward a shared goal: creating mutual value while preserving the ecosystem we inhabit. And, as genuine sustainability truly begins with accountability, we are committed to complete transparency regarding our progress every step of the journey.  </a:t>
            </a: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Each day, our sustainability team is driven by a vision we collectively envisioned and are actively building today. Through our dedication to understanding the needs of our clients, transparency with our stakeholders, and innovation in the solutions we offer, we continue to daily lay the very foundation of meaningful contributions that benefit our Planet and Communities. </a:t>
            </a: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accent4"/>
                </a:solidFill>
                <a:latin typeface="Helvetica Neue Medium" panose="02000503000000020004" pitchFamily="2" charset="0"/>
                <a:ea typeface="Helvetica Neue Medium" panose="02000503000000020004" pitchFamily="2" charset="0"/>
                <a:cs typeface="Helvetica Neue Medium" panose="02000503000000020004" pitchFamily="2" charset="0"/>
              </a:rPr>
              <a:t>                       </a:t>
            </a:r>
            <a:r>
              <a:rPr lang="en-GB" sz="100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Adrian </a:t>
            </a:r>
            <a:r>
              <a:rPr lang="en-GB" sz="1000" dirty="0" err="1">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Mourarach</a:t>
            </a:r>
            <a:r>
              <a:rPr lang="en-GB" sz="100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 </a:t>
            </a:r>
          </a:p>
          <a:p>
            <a:pPr algn="l" rtl="0" fontAlgn="base">
              <a:lnSpc>
                <a:spcPct val="100000"/>
              </a:lnSpc>
            </a:pPr>
            <a:r>
              <a:rPr lang="en-GB" sz="1000" i="1" dirty="0">
                <a:latin typeface="Helvetica Neue Light" panose="02000403000000020004" pitchFamily="2" charset="0"/>
                <a:ea typeface="Helvetica Neue Light" panose="02000403000000020004" pitchFamily="2" charset="0"/>
              </a:rPr>
              <a:t>                       </a:t>
            </a:r>
            <a:r>
              <a:rPr lang="en-GB" sz="1000" i="1" dirty="0">
                <a:effectLst/>
                <a:latin typeface="Helvetica Neue Light" panose="02000403000000020004" pitchFamily="2" charset="0"/>
                <a:ea typeface="Helvetica Neue Light" panose="02000403000000020004" pitchFamily="2" charset="0"/>
              </a:rPr>
              <a:t>Environmental Specialist Selecta Group  </a:t>
            </a:r>
          </a:p>
          <a:p>
            <a:pPr algn="l" rtl="0" fontAlgn="base">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gn="l" rtl="0" fontAlgn="base">
              <a:lnSpc>
                <a:spcPct val="100000"/>
              </a:lnSpc>
            </a:pPr>
            <a:endParaRPr lang="en-GB"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effectLst/>
                <a:latin typeface="Helvetica Neue Light" panose="02000403000000020004" pitchFamily="2" charset="0"/>
                <a:ea typeface="Helvetica Neue Light" panose="02000403000000020004" pitchFamily="2" charset="0"/>
                <a:cs typeface="Times New Roman (Hoofdtekst CS)"/>
              </a:rPr>
              <a:t>As the Commercial Value Director at Selecta Group, my primary responsibility is to identify what is truly valuable for our business, and more importantly, what brings value to our clients and consumers. By gaining this understanding, we can forge sustainable partnerships and cultivate long-term relationships, which are essential to us at Selecta.</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effectLst/>
                <a:latin typeface="Helvetica Neue Light" panose="02000403000000020004" pitchFamily="2" charset="0"/>
                <a:ea typeface="Helvetica Neue Light" panose="02000403000000020004" pitchFamily="2" charset="0"/>
                <a:cs typeface="Times New Roman (Hoofdtekst CS)"/>
              </a:rPr>
              <a:t>Joining forces with the sustainability team and the commercial team ensures that we not only adhere to our internal strategies related to ESG targets, regulations, and commitments but also deeply understand our clients' needs. This collaboration allows us to become the partner of choice for our clients, supporting their goals with straightforward and effective sustainability initiatives.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b="1" kern="0" dirty="0">
                <a:effectLst/>
                <a:latin typeface="Helvetica Neue Light" panose="02000403000000020004" pitchFamily="2" charset="0"/>
                <a:ea typeface="Helvetica Neue Light" panose="02000403000000020004" pitchFamily="2" charset="0"/>
                <a:cs typeface="Times New Roman (Hoofdtekst CS)"/>
              </a:rPr>
              <a:t>Sustainability should not be confined to a distant reporting framework; it should be a concept that everyone can grasp and contribute to. By working closely with our clients, we can achieve clear and measurable impacts, making sustainability a joint effort with tangible benefits for all.</a:t>
            </a:r>
            <a:endParaRPr lang="nl-NL" sz="1000" b="1"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solidFill>
                <a:schemeClr val="accent4"/>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Andreas </a:t>
            </a:r>
            <a:r>
              <a:rPr lang="en-GB" sz="1000" kern="0" dirty="0" err="1">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Fetscher</a:t>
            </a:r>
            <a:r>
              <a:rPr lang="en-GB" sz="1000" kern="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 </a:t>
            </a:r>
            <a:endParaRPr lang="nl-NL" sz="1000" kern="10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i="1" kern="0" dirty="0">
                <a:effectLst/>
                <a:latin typeface="Helvetica Neue Light" panose="02000403000000020004" pitchFamily="2" charset="0"/>
                <a:ea typeface="Helvetica Neue Light" panose="02000403000000020004" pitchFamily="2" charset="0"/>
                <a:cs typeface="Times New Roman (Hoofdtekst CS)"/>
              </a:rPr>
              <a:t>Commercial Value Director Selecta Group </a:t>
            </a:r>
          </a:p>
          <a:p>
            <a:pPr>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i="1"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effectLst/>
                <a:latin typeface="Helvetica Neue Light" panose="02000403000000020004" pitchFamily="2" charset="0"/>
                <a:ea typeface="Helvetica Neue Light" panose="02000403000000020004" pitchFamily="2" charset="0"/>
                <a:cs typeface="Times New Roman (Hoofdtekst CS)"/>
              </a:rPr>
              <a:t>Sustainability is a vital part of our company's journey and responsibility. The essence of sustainability can best be illustrated through the four elements: water, sun, wind, and fire.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i="1" kern="0" dirty="0">
                <a:effectLst/>
                <a:latin typeface="Helvetica Neue Light" panose="02000403000000020004" pitchFamily="2" charset="0"/>
                <a:ea typeface="Helvetica Neue Light" panose="02000403000000020004" pitchFamily="2" charset="0"/>
                <a:cs typeface="Times New Roman (Hoofdtekst CS)"/>
              </a:rPr>
              <a:t>Water</a:t>
            </a:r>
            <a:r>
              <a:rPr lang="en-GB" sz="1000" kern="0" dirty="0">
                <a:effectLst/>
                <a:latin typeface="Helvetica Neue Light" panose="02000403000000020004" pitchFamily="2" charset="0"/>
                <a:ea typeface="Helvetica Neue Light" panose="02000403000000020004" pitchFamily="2" charset="0"/>
                <a:cs typeface="Times New Roman (Hoofdtekst CS)"/>
              </a:rPr>
              <a:t> represents life and purity. Just as water is essential for life, our commitment to sustainability is essential for the longevity and health of our planet. We aim to minimize waste and ensure that our operations are as clean and efficient as possible.</a:t>
            </a:r>
            <a:r>
              <a:rPr lang="nl-NL" sz="1000" kern="100" dirty="0">
                <a:latin typeface="Helvetica Neue Light" panose="02000403000000020004" pitchFamily="2" charset="0"/>
                <a:ea typeface="Helvetica Neue Light" panose="02000403000000020004" pitchFamily="2" charset="0"/>
                <a:cs typeface="Times New Roman (Hoofdtekst CS)"/>
              </a:rPr>
              <a:t> </a:t>
            </a:r>
            <a:r>
              <a:rPr lang="en-GB" sz="1000" kern="0" dirty="0">
                <a:effectLst/>
                <a:latin typeface="Helvetica Neue Light" panose="02000403000000020004" pitchFamily="2" charset="0"/>
                <a:ea typeface="Helvetica Neue Light" panose="02000403000000020004" pitchFamily="2" charset="0"/>
                <a:cs typeface="Times New Roman (Hoofdtekst CS)"/>
              </a:rPr>
              <a:t>The </a:t>
            </a:r>
            <a:r>
              <a:rPr lang="en-GB" sz="1000" i="1" kern="0" dirty="0">
                <a:effectLst/>
                <a:latin typeface="Helvetica Neue Light" panose="02000403000000020004" pitchFamily="2" charset="0"/>
                <a:ea typeface="Helvetica Neue Light" panose="02000403000000020004" pitchFamily="2" charset="0"/>
                <a:cs typeface="Times New Roman (Hoofdtekst CS)"/>
              </a:rPr>
              <a:t>sun</a:t>
            </a:r>
            <a:r>
              <a:rPr lang="en-GB" sz="1000" kern="0" dirty="0">
                <a:effectLst/>
                <a:latin typeface="Helvetica Neue Light" panose="02000403000000020004" pitchFamily="2" charset="0"/>
                <a:ea typeface="Helvetica Neue Light" panose="02000403000000020004" pitchFamily="2" charset="0"/>
                <a:cs typeface="Times New Roman (Hoofdtekst CS)"/>
              </a:rPr>
              <a:t> symbolizes energy and growth. By harnessing renewable energy sources and optimizing our energy use, we can power our future without depleting the Earth's resources. This is crucial for fostering growth that is both robust and responsible.</a:t>
            </a:r>
            <a:r>
              <a:rPr lang="nl-NL" sz="1000" kern="100" dirty="0">
                <a:latin typeface="Helvetica Neue Light" panose="02000403000000020004" pitchFamily="2" charset="0"/>
                <a:ea typeface="Helvetica Neue Light" panose="02000403000000020004" pitchFamily="2" charset="0"/>
                <a:cs typeface="Times New Roman (Hoofdtekst CS)"/>
              </a:rPr>
              <a:t> </a:t>
            </a:r>
            <a:r>
              <a:rPr lang="en-GB" sz="1000" i="1" kern="0" dirty="0">
                <a:effectLst/>
                <a:latin typeface="Helvetica Neue Light" panose="02000403000000020004" pitchFamily="2" charset="0"/>
                <a:ea typeface="Helvetica Neue Light" panose="02000403000000020004" pitchFamily="2" charset="0"/>
                <a:cs typeface="Times New Roman (Hoofdtekst CS)"/>
              </a:rPr>
              <a:t>Wind</a:t>
            </a:r>
            <a:r>
              <a:rPr lang="en-GB" sz="1000" kern="0" dirty="0">
                <a:effectLst/>
                <a:latin typeface="Helvetica Neue Light" panose="02000403000000020004" pitchFamily="2" charset="0"/>
                <a:ea typeface="Helvetica Neue Light" panose="02000403000000020004" pitchFamily="2" charset="0"/>
                <a:cs typeface="Times New Roman (Hoofdtekst CS)"/>
              </a:rPr>
              <a:t> signifies change and innovation. Embracing sustainable practices means continuously innovating and adapting to new technologies and methods that reduce our environmental footprint. It is about staying ahead of the curve and leading by example in our industry.</a:t>
            </a:r>
            <a:r>
              <a:rPr lang="nl-NL" sz="1000" kern="100" dirty="0">
                <a:latin typeface="Helvetica Neue Light" panose="02000403000000020004" pitchFamily="2" charset="0"/>
                <a:ea typeface="Helvetica Neue Light" panose="02000403000000020004" pitchFamily="2" charset="0"/>
                <a:cs typeface="Times New Roman (Hoofdtekst CS)"/>
              </a:rPr>
              <a:t> </a:t>
            </a:r>
            <a:r>
              <a:rPr lang="en-GB" sz="1000" i="1" kern="0" dirty="0">
                <a:effectLst/>
                <a:latin typeface="Helvetica Neue Light" panose="02000403000000020004" pitchFamily="2" charset="0"/>
                <a:ea typeface="Helvetica Neue Light" panose="02000403000000020004" pitchFamily="2" charset="0"/>
                <a:cs typeface="Times New Roman (Hoofdtekst CS)"/>
              </a:rPr>
              <a:t>Fire</a:t>
            </a:r>
            <a:r>
              <a:rPr lang="en-GB" sz="1000" kern="0" dirty="0">
                <a:effectLst/>
                <a:latin typeface="Helvetica Neue Light" panose="02000403000000020004" pitchFamily="2" charset="0"/>
                <a:ea typeface="Helvetica Neue Light" panose="02000403000000020004" pitchFamily="2" charset="0"/>
                <a:cs typeface="Times New Roman (Hoofdtekst CS)"/>
              </a:rPr>
              <a:t> embodies passion and transformation. Our passion for sustainability drives us to transform our business practices and inspire others. We are committed to making bold changes that will have a lasting positive impact on our environment.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i="1" kern="0" dirty="0">
                <a:effectLst/>
                <a:latin typeface="Helvetica Neue Medium" panose="02000503000000020004" pitchFamily="2" charset="0"/>
                <a:ea typeface="Helvetica Neue Medium" panose="02000503000000020004" pitchFamily="2" charset="0"/>
                <a:cs typeface="Helvetica Neue Medium" panose="02000503000000020004" pitchFamily="2" charset="0"/>
              </a:rPr>
              <a:t>"We are all in this together and we can only save the planet together</a:t>
            </a:r>
            <a:r>
              <a:rPr lang="en-GB" sz="1000" i="1" kern="0" baseline="300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1</a:t>
            </a:r>
            <a:r>
              <a:rPr lang="en-GB" sz="1000" i="1" kern="0" dirty="0">
                <a:effectLst/>
                <a:latin typeface="Helvetica Neue Medium" panose="02000503000000020004" pitchFamily="2" charset="0"/>
                <a:ea typeface="Helvetica Neue Medium" panose="02000503000000020004" pitchFamily="2" charset="0"/>
                <a:cs typeface="Helvetica Neue Medium" panose="02000503000000020004" pitchFamily="2" charset="0"/>
              </a:rPr>
              <a:t>" </a:t>
            </a:r>
            <a:r>
              <a:rPr lang="en-GB" sz="1000" kern="0" dirty="0">
                <a:effectLst/>
                <a:latin typeface="Helvetica Neue Light" panose="02000403000000020004" pitchFamily="2" charset="0"/>
                <a:ea typeface="Helvetica Neue Light" panose="02000403000000020004" pitchFamily="2" charset="0"/>
                <a:cs typeface="Times New Roman (Hoofdtekst CS)"/>
              </a:rPr>
              <a:t>By embracing sustainability, we are not only protecting our planet but also building a resilient and responsible business that future generations can be              proud of. With a team of 6,500 strong, each one of us            has a role to play in this journey.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Tanya Joustra</a:t>
            </a:r>
            <a:endParaRPr lang="nl-NL" sz="1000" kern="10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i="1" kern="0" dirty="0">
                <a:effectLst/>
                <a:latin typeface="Helvetica Neue Light" panose="02000403000000020004" pitchFamily="2" charset="0"/>
                <a:ea typeface="Helvetica Neue Light" panose="02000403000000020004" pitchFamily="2" charset="0"/>
                <a:cs typeface="Times New Roman (Hoofdtekst CS)"/>
              </a:rPr>
              <a:t>Group Marketing Director Selecta Group</a:t>
            </a: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i="1" dirty="0">
              <a:effectLst/>
              <a:latin typeface="Helvetica Neue Light" panose="02000403000000020004" pitchFamily="2" charset="0"/>
              <a:ea typeface="Helvetica Neue Light" panose="02000403000000020004" pitchFamily="2" charset="0"/>
            </a:endParaRPr>
          </a:p>
        </p:txBody>
      </p:sp>
      <p:pic>
        <p:nvPicPr>
          <p:cNvPr id="3" name="Afbeelding 2" descr="Afbeelding met persoon, kleding, Menselijk gezicht, person&#10;&#10;Automatisch gegenereerde beschrijving">
            <a:extLst>
              <a:ext uri="{FF2B5EF4-FFF2-40B4-BE49-F238E27FC236}">
                <a16:creationId xmlns:a16="http://schemas.microsoft.com/office/drawing/2014/main" id="{96314169-4645-BE73-03A4-238D672D848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95458" y="5187732"/>
            <a:ext cx="2903694" cy="2011582"/>
          </a:xfrm>
          <a:prstGeom prst="rect">
            <a:avLst/>
          </a:prstGeom>
        </p:spPr>
      </p:pic>
      <p:pic>
        <p:nvPicPr>
          <p:cNvPr id="6" name="Afbeelding 5" descr="Afbeelding met persoon, kleding, Menselijk gezicht, Formele kleding&#10;&#10;Automatisch gegenereerde beschrijving">
            <a:extLst>
              <a:ext uri="{FF2B5EF4-FFF2-40B4-BE49-F238E27FC236}">
                <a16:creationId xmlns:a16="http://schemas.microsoft.com/office/drawing/2014/main" id="{A51C6BDE-D9D9-D4D1-C012-E46A240BCF7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775"/>
          <a:stretch/>
        </p:blipFill>
        <p:spPr>
          <a:xfrm>
            <a:off x="0" y="5199511"/>
            <a:ext cx="2103788" cy="2038274"/>
          </a:xfrm>
          <a:prstGeom prst="rect">
            <a:avLst/>
          </a:prstGeom>
        </p:spPr>
      </p:pic>
      <p:pic>
        <p:nvPicPr>
          <p:cNvPr id="33" name="Afbeelding 32" descr="Afbeelding met kleding, persoon, glimlach, jurk&#10;&#10;Automatisch gegenereerde beschrijving">
            <a:extLst>
              <a:ext uri="{FF2B5EF4-FFF2-40B4-BE49-F238E27FC236}">
                <a16:creationId xmlns:a16="http://schemas.microsoft.com/office/drawing/2014/main" id="{34B8CB10-FBDE-C718-7078-E0ADD28BA73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640579" y="6904344"/>
            <a:ext cx="312556" cy="293101"/>
          </a:xfrm>
          <a:prstGeom prst="rect">
            <a:avLst/>
          </a:prstGeom>
        </p:spPr>
      </p:pic>
      <p:pic>
        <p:nvPicPr>
          <p:cNvPr id="35" name="Afbeelding 34" descr="Afbeelding met persoon, kleding, zonnebril, Modeaccessoire&#10;&#10;Automatisch gegenereerde beschrijving">
            <a:extLst>
              <a:ext uri="{FF2B5EF4-FFF2-40B4-BE49-F238E27FC236}">
                <a16:creationId xmlns:a16="http://schemas.microsoft.com/office/drawing/2014/main" id="{360782D3-C00A-0F4F-3646-B1BD1EFDD2E6}"/>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0790330" y="5213008"/>
            <a:ext cx="1809658" cy="1986305"/>
          </a:xfrm>
          <a:prstGeom prst="rect">
            <a:avLst/>
          </a:prstGeom>
        </p:spPr>
      </p:pic>
    </p:spTree>
    <p:extLst>
      <p:ext uri="{BB962C8B-B14F-4D97-AF65-F5344CB8AC3E}">
        <p14:creationId xmlns:p14="http://schemas.microsoft.com/office/powerpoint/2010/main" val="945213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a:gsLst>
              <a:gs pos="0">
                <a:srgbClr val="65C2C4"/>
              </a:gs>
              <a:gs pos="99000">
                <a:srgbClr val="ECF8F8"/>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itel 1">
            <a:extLst>
              <a:ext uri="{FF2B5EF4-FFF2-40B4-BE49-F238E27FC236}">
                <a16:creationId xmlns:a16="http://schemas.microsoft.com/office/drawing/2014/main" id="{B68979CE-EB71-F037-65E1-13BAAC14C73C}"/>
              </a:ext>
            </a:extLst>
          </p:cNvPr>
          <p:cNvSpPr txBox="1">
            <a:spLocks/>
          </p:cNvSpPr>
          <p:nvPr/>
        </p:nvSpPr>
        <p:spPr>
          <a:xfrm>
            <a:off x="3047942" y="3253840"/>
            <a:ext cx="1878664" cy="260268"/>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nl-NL" sz="1400" b="1" dirty="0">
                <a:effectLst/>
                <a:latin typeface="Prometo" panose="020B0604030203060203" pitchFamily="34" charset="77"/>
                <a:ea typeface="Aptos" panose="020B0004020202020204" pitchFamily="34" charset="0"/>
              </a:rPr>
              <a:t>LILLESJÖ</a:t>
            </a:r>
            <a:endParaRPr lang="en-GB" sz="1400" b="1" dirty="0">
              <a:latin typeface="Prometo" panose="020B0604030203060203" pitchFamily="34" charset="77"/>
            </a:endParaRPr>
          </a:p>
        </p:txBody>
      </p:sp>
      <p:sp>
        <p:nvSpPr>
          <p:cNvPr id="30" name="Titel 1">
            <a:extLst>
              <a:ext uri="{FF2B5EF4-FFF2-40B4-BE49-F238E27FC236}">
                <a16:creationId xmlns:a16="http://schemas.microsoft.com/office/drawing/2014/main" id="{42746B85-C8D2-8BBE-09C2-C9DFED9D82AB}"/>
              </a:ext>
            </a:extLst>
          </p:cNvPr>
          <p:cNvSpPr txBox="1">
            <a:spLocks/>
          </p:cNvSpPr>
          <p:nvPr/>
        </p:nvSpPr>
        <p:spPr>
          <a:xfrm>
            <a:off x="3047942" y="3501065"/>
            <a:ext cx="1796583" cy="22004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With a long history of producing hand-made mixes, dips, sandwiches, cakes and other delicacies, </a:t>
            </a:r>
            <a:r>
              <a:rPr lang="en-GB" sz="1000" kern="100" dirty="0" err="1">
                <a:effectLst/>
                <a:latin typeface="Helvetica Neue Light" panose="02000403000000020004" pitchFamily="2" charset="0"/>
                <a:ea typeface="Helvetica Neue Light" panose="02000403000000020004" pitchFamily="2" charset="0"/>
                <a:cs typeface="Times New Roman (Hoofdtekst CS)"/>
              </a:rPr>
              <a:t>Lillesjö</a:t>
            </a:r>
            <a:r>
              <a:rPr lang="en-GB" sz="1000" kern="100" dirty="0">
                <a:latin typeface="Helvetica Neue Light" panose="02000403000000020004" pitchFamily="2" charset="0"/>
                <a:ea typeface="Helvetica Neue Light" panose="02000403000000020004" pitchFamily="2" charset="0"/>
                <a:cs typeface="Times New Roman (Hoofdtekst CS)"/>
              </a:rPr>
              <a:t> is Sweden’s leading manufacturers of fresh-ready made meals.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31" name="Titel 1">
            <a:extLst>
              <a:ext uri="{FF2B5EF4-FFF2-40B4-BE49-F238E27FC236}">
                <a16:creationId xmlns:a16="http://schemas.microsoft.com/office/drawing/2014/main" id="{373327EF-4A65-B07C-E081-96388CC5E321}"/>
              </a:ext>
            </a:extLst>
          </p:cNvPr>
          <p:cNvSpPr txBox="1">
            <a:spLocks/>
          </p:cNvSpPr>
          <p:nvPr/>
        </p:nvSpPr>
        <p:spPr>
          <a:xfrm>
            <a:off x="5442744" y="3259324"/>
            <a:ext cx="1878664" cy="260268"/>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effectLst/>
                <a:latin typeface="Prometo" panose="020B0604030203060203" pitchFamily="34" charset="77"/>
                <a:ea typeface="Aptos" panose="020B0004020202020204" pitchFamily="34" charset="0"/>
              </a:rPr>
              <a:t>FOOD2SMILE</a:t>
            </a:r>
            <a:r>
              <a:rPr lang="nl-NL" sz="1400" b="1" dirty="0">
                <a:effectLst/>
                <a:latin typeface="Prometo" panose="020B0604030203060203" pitchFamily="34" charset="77"/>
              </a:rPr>
              <a:t> </a:t>
            </a:r>
            <a:endParaRPr lang="en-GB" sz="1400" b="1" dirty="0">
              <a:latin typeface="Prometo" panose="020B0604030203060203" pitchFamily="34" charset="77"/>
            </a:endParaRPr>
          </a:p>
        </p:txBody>
      </p:sp>
      <p:sp>
        <p:nvSpPr>
          <p:cNvPr id="32" name="Titel 1">
            <a:extLst>
              <a:ext uri="{FF2B5EF4-FFF2-40B4-BE49-F238E27FC236}">
                <a16:creationId xmlns:a16="http://schemas.microsoft.com/office/drawing/2014/main" id="{F5ADD962-5242-CA42-8C27-A6251232A4FA}"/>
              </a:ext>
            </a:extLst>
          </p:cNvPr>
          <p:cNvSpPr txBox="1">
            <a:spLocks/>
          </p:cNvSpPr>
          <p:nvPr/>
        </p:nvSpPr>
        <p:spPr>
          <a:xfrm>
            <a:off x="5442744" y="3506549"/>
            <a:ext cx="1796583" cy="2635862"/>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Food2Smile, revolutionizes the way you enjoy snacks and treats. Founded by nutritionist Miriam </a:t>
            </a:r>
            <a:r>
              <a:rPr lang="en-GB" sz="1000" kern="100" dirty="0" err="1">
                <a:effectLst/>
                <a:latin typeface="Helvetica Neue Light" panose="02000403000000020004" pitchFamily="2" charset="0"/>
                <a:ea typeface="Helvetica Neue Light" panose="02000403000000020004" pitchFamily="2" charset="0"/>
                <a:cs typeface="Times New Roman (Hoofdtekst CS)"/>
              </a:rPr>
              <a:t>Bouwens</a:t>
            </a:r>
            <a:r>
              <a:rPr lang="en-GB" sz="1000" kern="100" dirty="0">
                <a:effectLst/>
                <a:latin typeface="Helvetica Neue Light" panose="02000403000000020004" pitchFamily="2" charset="0"/>
                <a:ea typeface="Helvetica Neue Light" panose="02000403000000020004" pitchFamily="2" charset="0"/>
                <a:cs typeface="Times New Roman (Hoofdtekst CS)"/>
              </a:rPr>
              <a:t>, Food2Smile offers a delightful range of sugar-free candies, healthier chips, and guilt-free chocolates that fit perfectly into a healthy lifestyle. All products are crafted to bring joy without the added sugar, supporting both personal wellness goals and environmental sustainability.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33" name="Titel 1">
            <a:extLst>
              <a:ext uri="{FF2B5EF4-FFF2-40B4-BE49-F238E27FC236}">
                <a16:creationId xmlns:a16="http://schemas.microsoft.com/office/drawing/2014/main" id="{BC99F957-0A27-5DD7-92CB-28CBC84D43D5}"/>
              </a:ext>
            </a:extLst>
          </p:cNvPr>
          <p:cNvSpPr txBox="1">
            <a:spLocks/>
          </p:cNvSpPr>
          <p:nvPr/>
        </p:nvSpPr>
        <p:spPr>
          <a:xfrm>
            <a:off x="7837544" y="3253840"/>
            <a:ext cx="1878664" cy="260268"/>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COOP TO GO</a:t>
            </a:r>
            <a:endParaRPr lang="en-GB" sz="1400" b="1" dirty="0">
              <a:latin typeface="Prometo" panose="020B0604030203060203" pitchFamily="34" charset="77"/>
            </a:endParaRPr>
          </a:p>
        </p:txBody>
      </p:sp>
      <p:sp>
        <p:nvSpPr>
          <p:cNvPr id="34" name="Titel 1">
            <a:extLst>
              <a:ext uri="{FF2B5EF4-FFF2-40B4-BE49-F238E27FC236}">
                <a16:creationId xmlns:a16="http://schemas.microsoft.com/office/drawing/2014/main" id="{9BBFCD08-7B13-06E2-932B-02ECD1F70E32}"/>
              </a:ext>
            </a:extLst>
          </p:cNvPr>
          <p:cNvSpPr txBox="1">
            <a:spLocks/>
          </p:cNvSpPr>
          <p:nvPr/>
        </p:nvSpPr>
        <p:spPr>
          <a:xfrm>
            <a:off x="7837544" y="3501064"/>
            <a:ext cx="1796583" cy="237903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4" name="Titel 1">
            <a:extLst>
              <a:ext uri="{FF2B5EF4-FFF2-40B4-BE49-F238E27FC236}">
                <a16:creationId xmlns:a16="http://schemas.microsoft.com/office/drawing/2014/main" id="{CE8A0ACC-3327-CA2B-88FF-D1743DA23DB1}"/>
              </a:ext>
            </a:extLst>
          </p:cNvPr>
          <p:cNvSpPr txBox="1">
            <a:spLocks/>
          </p:cNvSpPr>
          <p:nvPr/>
        </p:nvSpPr>
        <p:spPr>
          <a:xfrm>
            <a:off x="653140" y="3253840"/>
            <a:ext cx="1878664" cy="260268"/>
          </a:xfrm>
          <a:prstGeom prst="rect">
            <a:avLst/>
          </a:prstGeom>
        </p:spPr>
        <p:txBody>
          <a:bodyPr vert="horz" lIns="0" tIns="0" rIns="0" bIns="0" rtlCol="0" anchor="ctr">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GOOH</a:t>
            </a:r>
            <a:endParaRPr lang="en-GB" sz="1400" b="1" dirty="0">
              <a:latin typeface="Prometo" panose="020B0604030203060203" pitchFamily="34" charset="77"/>
            </a:endParaRPr>
          </a:p>
        </p:txBody>
      </p:sp>
      <p:sp>
        <p:nvSpPr>
          <p:cNvPr id="5" name="Titel 1">
            <a:extLst>
              <a:ext uri="{FF2B5EF4-FFF2-40B4-BE49-F238E27FC236}">
                <a16:creationId xmlns:a16="http://schemas.microsoft.com/office/drawing/2014/main" id="{BD93AFCC-879A-B3F1-608D-29EF77790BA8}"/>
              </a:ext>
            </a:extLst>
          </p:cNvPr>
          <p:cNvSpPr txBox="1">
            <a:spLocks/>
          </p:cNvSpPr>
          <p:nvPr/>
        </p:nvSpPr>
        <p:spPr>
          <a:xfrm>
            <a:off x="653140" y="3501065"/>
            <a:ext cx="1796583" cy="22004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err="1">
                <a:effectLst/>
                <a:latin typeface="Helvetica Neue Light" panose="02000403000000020004" pitchFamily="2" charset="0"/>
                <a:ea typeface="Helvetica Neue Light" panose="02000403000000020004" pitchFamily="2" charset="0"/>
                <a:cs typeface="Times New Roman (Hoofdtekst CS)"/>
              </a:rPr>
              <a:t>Gooh</a:t>
            </a:r>
            <a:r>
              <a:rPr lang="en-GB" sz="1000" kern="100" dirty="0">
                <a:effectLst/>
                <a:latin typeface="Helvetica Neue Light" panose="02000403000000020004" pitchFamily="2" charset="0"/>
                <a:ea typeface="Helvetica Neue Light" panose="02000403000000020004" pitchFamily="2" charset="0"/>
                <a:cs typeface="Times New Roman (Hoofdtekst CS)"/>
              </a:rPr>
              <a:t> offers a unique culinary experience with high-quality, ready-made meals inspired by traditional Swedish and Italian cuisine. Crafted by expert chefs using the finest Swedish ingredients, all meals are prepared using the innovative </a:t>
            </a:r>
            <a:r>
              <a:rPr lang="en-GB" sz="1000" kern="100" dirty="0" err="1">
                <a:effectLst/>
                <a:latin typeface="Helvetica Neue Light" panose="02000403000000020004" pitchFamily="2" charset="0"/>
                <a:ea typeface="Helvetica Neue Light" panose="02000403000000020004" pitchFamily="2" charset="0"/>
                <a:cs typeface="Times New Roman (Hoofdtekst CS)"/>
              </a:rPr>
              <a:t>Micvac</a:t>
            </a:r>
            <a:r>
              <a:rPr lang="en-GB" sz="1000" kern="100" dirty="0">
                <a:effectLst/>
                <a:latin typeface="Helvetica Neue Light" panose="02000403000000020004" pitchFamily="2" charset="0"/>
                <a:ea typeface="Helvetica Neue Light" panose="02000403000000020004" pitchFamily="2" charset="0"/>
                <a:cs typeface="Times New Roman (Hoofdtekst CS)"/>
              </a:rPr>
              <a:t> method, which preserves the natural flavours and nutritional value while ensuring a long shelf life without unnecessary additives. </a:t>
            </a:r>
            <a:r>
              <a:rPr lang="en-GB" sz="1000" kern="100" dirty="0" err="1">
                <a:effectLst/>
                <a:latin typeface="Helvetica Neue Light" panose="02000403000000020004" pitchFamily="2" charset="0"/>
                <a:ea typeface="Helvetica Neue Light" panose="02000403000000020004" pitchFamily="2" charset="0"/>
                <a:cs typeface="Times New Roman (Hoofdtekst CS)"/>
              </a:rPr>
              <a:t>Gooh's</a:t>
            </a:r>
            <a:r>
              <a:rPr lang="en-GB" sz="1000" kern="100" dirty="0">
                <a:effectLst/>
                <a:latin typeface="Helvetica Neue Light" panose="02000403000000020004" pitchFamily="2" charset="0"/>
                <a:ea typeface="Helvetica Neue Light" panose="02000403000000020004" pitchFamily="2" charset="0"/>
                <a:cs typeface="Times New Roman (Hoofdtekst CS)"/>
              </a:rPr>
              <a:t> commitment to sustainability is evident through its use of locally sourced, fresh produce and meats, ensuring both exceptional taste and minimal environmental impact.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12" name="Titel 1">
            <a:extLst>
              <a:ext uri="{FF2B5EF4-FFF2-40B4-BE49-F238E27FC236}">
                <a16:creationId xmlns:a16="http://schemas.microsoft.com/office/drawing/2014/main" id="{59A1673A-6FD4-7F21-B2FD-C6CF8ADC657A}"/>
              </a:ext>
            </a:extLst>
          </p:cNvPr>
          <p:cNvSpPr txBox="1">
            <a:spLocks/>
          </p:cNvSpPr>
          <p:nvPr/>
        </p:nvSpPr>
        <p:spPr>
          <a:xfrm>
            <a:off x="9716207" y="1607514"/>
            <a:ext cx="2230639"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Experience new tastes with Selecta's 'Food Days'</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At Selecta, we believe in the power of experiencing and tasting products firsthand. That's why we organize 'Food Days' for our clients, providing them with the opportunity to sample and enjoy our latest offerings. These events are highly appreciated as they allow clients to explore new products and flavours, giving us valuable feedback for future innovations. 'Food Days' serve as a perfect platform to introduce and test new items, ensuring we meet our clients' evolving tastes and preferences.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17" name="Titel 1">
            <a:extLst>
              <a:ext uri="{FF2B5EF4-FFF2-40B4-BE49-F238E27FC236}">
                <a16:creationId xmlns:a16="http://schemas.microsoft.com/office/drawing/2014/main" id="{AB5BB894-A33A-2061-360D-C2B985ED2299}"/>
              </a:ext>
            </a:extLst>
          </p:cNvPr>
          <p:cNvSpPr txBox="1">
            <a:spLocks/>
          </p:cNvSpPr>
          <p:nvPr/>
        </p:nvSpPr>
        <p:spPr>
          <a:xfrm>
            <a:off x="7837542" y="3501064"/>
            <a:ext cx="1796583" cy="2635862"/>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Through our exclusive partnership with Coop to Go, we can offer an impressive range of Bio certified products to our clients in all Foodies solutions. The assortment includes fresh salads, wholesome sandwiches, nutritious snacks, and refreshing beverages, all made with high-quality, organic ingredients. Committed to sustainability and health, Coop to Go ensures that every product meets strict organic standards, providing the consumer with delicious and environmentally friendly choices.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7" name="Rechte verbindingslijn 6">
            <a:extLst>
              <a:ext uri="{FF2B5EF4-FFF2-40B4-BE49-F238E27FC236}">
                <a16:creationId xmlns:a16="http://schemas.microsoft.com/office/drawing/2014/main" id="{E0F6331D-6C72-ED6B-DC71-F22F2E7B4753}"/>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27069007-33C1-CB66-C015-868CB4D370F7}"/>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439E5B2-631D-B763-204F-FFF403758A0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EF41E8F5-8199-C37A-C54A-586E1FB16E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6217BC6-198D-C709-DB18-2D63C7E52F98}"/>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61483308-9ADD-3C92-5321-7EE21EDDC0F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9E723398-2006-C2BB-A3F6-43737B41164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8" name="Tekstvak 17">
            <a:extLst>
              <a:ext uri="{FF2B5EF4-FFF2-40B4-BE49-F238E27FC236}">
                <a16:creationId xmlns:a16="http://schemas.microsoft.com/office/drawing/2014/main" id="{3B9F5C8F-5D2B-49E2-3E90-F93E84DE6274}"/>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23</a:t>
            </a:r>
          </a:p>
        </p:txBody>
      </p:sp>
      <p:sp>
        <p:nvSpPr>
          <p:cNvPr id="19" name="Tekstvak 18">
            <a:extLst>
              <a:ext uri="{FF2B5EF4-FFF2-40B4-BE49-F238E27FC236}">
                <a16:creationId xmlns:a16="http://schemas.microsoft.com/office/drawing/2014/main" id="{A82F832E-DFCB-4AD9-77B3-5FCDDB2381C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Tekstvak 19">
            <a:extLst>
              <a:ext uri="{FF2B5EF4-FFF2-40B4-BE49-F238E27FC236}">
                <a16:creationId xmlns:a16="http://schemas.microsoft.com/office/drawing/2014/main" id="{0FE64D4F-F92F-B619-8553-C5D8DC3C669C}"/>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1" name="Tekstvak 20">
            <a:extLst>
              <a:ext uri="{FF2B5EF4-FFF2-40B4-BE49-F238E27FC236}">
                <a16:creationId xmlns:a16="http://schemas.microsoft.com/office/drawing/2014/main" id="{6045EB34-65BA-643B-113D-6AF58DAE7286}"/>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pic>
        <p:nvPicPr>
          <p:cNvPr id="23" name="Picture 2" descr="Strengthening a market leader – Pond Design">
            <a:extLst>
              <a:ext uri="{FF2B5EF4-FFF2-40B4-BE49-F238E27FC236}">
                <a16:creationId xmlns:a16="http://schemas.microsoft.com/office/drawing/2014/main" id="{F642DD29-DA1E-D281-E723-12F33519BA7B}"/>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50756" y="1605548"/>
            <a:ext cx="1714501" cy="163497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a:extLst>
              <a:ext uri="{FF2B5EF4-FFF2-40B4-BE49-F238E27FC236}">
                <a16:creationId xmlns:a16="http://schemas.microsoft.com/office/drawing/2014/main" id="{444A0C2C-9951-4DB5-F00F-152D2829BC8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639"/>
          <a:stretch/>
        </p:blipFill>
        <p:spPr bwMode="auto">
          <a:xfrm>
            <a:off x="3047941" y="1603040"/>
            <a:ext cx="1712115" cy="163497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descr="Gummy Snoep Very Berry (glutenvrij, suiker- en vegan) - Food2Smile">
            <a:extLst>
              <a:ext uri="{FF2B5EF4-FFF2-40B4-BE49-F238E27FC236}">
                <a16:creationId xmlns:a16="http://schemas.microsoft.com/office/drawing/2014/main" id="{C89CD371-3E93-46E7-0515-019B794ADE5F}"/>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409857" y="1596886"/>
            <a:ext cx="1744998" cy="159913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0" descr="Too Good To Go bags Coop Supermarkt | Reviews and alerts">
            <a:extLst>
              <a:ext uri="{FF2B5EF4-FFF2-40B4-BE49-F238E27FC236}">
                <a16:creationId xmlns:a16="http://schemas.microsoft.com/office/drawing/2014/main" id="{94AA247A-5220-E06A-E510-80B19F3CA439}"/>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7837543" y="1603040"/>
            <a:ext cx="1744998" cy="1592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3705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Afbeelding 23" descr="Afbeelding met trein, gebouw, openbaar vervoer, staal&#10;&#10;Automatisch gegenereerde beschrijving">
            <a:extLst>
              <a:ext uri="{FF2B5EF4-FFF2-40B4-BE49-F238E27FC236}">
                <a16:creationId xmlns:a16="http://schemas.microsoft.com/office/drawing/2014/main" id="{D6400E8C-20A8-CE07-D512-F7AAD00601B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551149" y="1151850"/>
            <a:ext cx="3205573" cy="4100072"/>
          </a:xfrm>
          <a:prstGeom prst="rect">
            <a:avLst/>
          </a:prstGeom>
        </p:spPr>
      </p:pic>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50597"/>
            <a:ext cx="7380000" cy="2844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Selecta's innovative vending solutions - transforming refreshment services</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We are committed to enhancing the refreshment experience through our cutting-edge vending solutions. Our wide range of (digital) vending machines and services cater to various needs, ensuring convenience, quality, and sustainability. Our machines offer a wide variety of snacks and drinks, ensuring your employees and guests have access to their favourites at any time. Features like contactless payment options and real-time inventory monitoring make our vending machines a modern and efficient solution.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Smart vending technology</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smart vending machines incorporate advanced technologies such as contactless payments and telemetry. These features not only enhance the user experience but also provide real-time data to ensure machines are always stocked with popular items. This reduces downtime and improves efficiency, making it easier for businesses to provide high-quality refreshment options.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vending machines support eco-friendly practices by offering products with minimal packaging and working with local suppliers to reduce carbon footprints. Additionally, refurbished vending machines are available, which help reduce waste and promote a circular economy by extending the lifecycle of equipment</a:t>
            </a:r>
            <a:r>
              <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rPr>
              <a: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The machines offer a seamless and enjoyable experience. With a variety of payment options, including cash, contactless, and mobile payments, consumers can easily purchase their favourite snacks and beverages. The machines are designed to keep food fresh for longer periods, ensuring high-quality products are always available</a:t>
            </a:r>
            <a:r>
              <a:rPr lang="en-GB" sz="1000" kern="100" dirty="0">
                <a:effectLst/>
                <a:latin typeface="Helvetica Neue Light" panose="02000403000000020004" pitchFamily="2" charset="0"/>
                <a:ea typeface="Helvetica Neue Light" panose="02000403000000020004" pitchFamily="2" charset="0"/>
                <a:cs typeface="MS Gothic" panose="020B0609070205080204" pitchFamily="49" charset="-128"/>
              </a:rPr>
              <a: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vending solutions are versatile and can be customized to fit different locations and branding needs. Whether for indoor or outdoor use, we have options that cater to various environments and requirements. This flexibility ensures that businesses can provide tailored refreshment solutions that meet their specific needs.</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4" name="Rechthoek 3">
            <a:extLst>
              <a:ext uri="{FF2B5EF4-FFF2-40B4-BE49-F238E27FC236}">
                <a16:creationId xmlns:a16="http://schemas.microsoft.com/office/drawing/2014/main" id="{26D783DF-BD62-68D5-681C-131D755AB2BB}"/>
              </a:ext>
            </a:extLst>
          </p:cNvPr>
          <p:cNvSpPr/>
          <p:nvPr/>
        </p:nvSpPr>
        <p:spPr>
          <a:xfrm>
            <a:off x="0" y="5249139"/>
            <a:ext cx="12599988" cy="1950174"/>
          </a:xfrm>
          <a:prstGeom prst="rect">
            <a:avLst/>
          </a:prstGeom>
          <a:gradFill flip="none" rotWithShape="1">
            <a:gsLst>
              <a:gs pos="0">
                <a:srgbClr val="65C2C4"/>
              </a:gs>
              <a:gs pos="99000">
                <a:srgbClr val="ECF8F8"/>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Rechte verbindingslijn 2">
            <a:extLst>
              <a:ext uri="{FF2B5EF4-FFF2-40B4-BE49-F238E27FC236}">
                <a16:creationId xmlns:a16="http://schemas.microsoft.com/office/drawing/2014/main" id="{D9A317D2-577B-E61A-5BD1-2C07DC62982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07C704F4-B614-6393-5FE1-921DE3B5B835}"/>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A9AA4937-199E-473F-E76E-B85EACDA37E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B35BBB3C-848E-44C5-E90D-4FB5EA88141A}"/>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48AFAB9-0095-6677-CBF2-94BC4278FC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3D09FC21-7C26-91A5-BB3B-144AD7AC85A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F9E54CAC-B855-ADA0-6636-60D239E1B0BB}"/>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97176FE6-60DA-B2C0-E9DE-8824462CCB1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24</a:t>
            </a:r>
          </a:p>
        </p:txBody>
      </p:sp>
      <p:sp>
        <p:nvSpPr>
          <p:cNvPr id="14" name="Tekstvak 13">
            <a:extLst>
              <a:ext uri="{FF2B5EF4-FFF2-40B4-BE49-F238E27FC236}">
                <a16:creationId xmlns:a16="http://schemas.microsoft.com/office/drawing/2014/main" id="{FF06D934-B6A8-9C09-BCC7-C1824EA4017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5" name="Tekstvak 14">
            <a:extLst>
              <a:ext uri="{FF2B5EF4-FFF2-40B4-BE49-F238E27FC236}">
                <a16:creationId xmlns:a16="http://schemas.microsoft.com/office/drawing/2014/main" id="{99B1071F-8F66-9CA1-46BB-D3A97231E807}"/>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6" name="Tekstvak 15">
            <a:extLst>
              <a:ext uri="{FF2B5EF4-FFF2-40B4-BE49-F238E27FC236}">
                <a16:creationId xmlns:a16="http://schemas.microsoft.com/office/drawing/2014/main" id="{983B23FB-1285-2B67-3CA9-6DABBED08DDB}"/>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18" name="Titel 1">
            <a:extLst>
              <a:ext uri="{FF2B5EF4-FFF2-40B4-BE49-F238E27FC236}">
                <a16:creationId xmlns:a16="http://schemas.microsoft.com/office/drawing/2014/main" id="{4E671A48-9426-60FB-BF4A-B3C09BB8020E}"/>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VENDING</a:t>
            </a:r>
          </a:p>
        </p:txBody>
      </p:sp>
      <p:sp>
        <p:nvSpPr>
          <p:cNvPr id="19" name="Titel 1">
            <a:extLst>
              <a:ext uri="{FF2B5EF4-FFF2-40B4-BE49-F238E27FC236}">
                <a16:creationId xmlns:a16="http://schemas.microsoft.com/office/drawing/2014/main" id="{E4A23935-15FD-C216-9821-9FAAF59B283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sp>
        <p:nvSpPr>
          <p:cNvPr id="2" name="Tekstvak 1">
            <a:extLst>
              <a:ext uri="{FF2B5EF4-FFF2-40B4-BE49-F238E27FC236}">
                <a16:creationId xmlns:a16="http://schemas.microsoft.com/office/drawing/2014/main" id="{1A6AF626-76C1-A1B3-3EE6-B798FDF9F781}"/>
              </a:ext>
            </a:extLst>
          </p:cNvPr>
          <p:cNvSpPr txBox="1"/>
          <p:nvPr/>
        </p:nvSpPr>
        <p:spPr>
          <a:xfrm>
            <a:off x="4702353" y="5141417"/>
            <a:ext cx="3831544" cy="107722"/>
          </a:xfrm>
          <a:prstGeom prst="rect">
            <a:avLst/>
          </a:prstGeom>
          <a:noFill/>
        </p:spPr>
        <p:txBody>
          <a:bodyPr wrap="square" lIns="0" tIns="0" rIns="0" bIns="0">
            <a:spAutoFit/>
          </a:bodyPr>
          <a:lstStyle/>
          <a:p>
            <a:pPr algn="r"/>
            <a:r>
              <a:rPr lang="en-GB" sz="700" b="1" kern="0" dirty="0">
                <a:latin typeface="HELVETICA NEUE THIN" panose="020B0403020202020204" pitchFamily="34" charset="0"/>
                <a:ea typeface="HELVETICA NEUE THIN" panose="020B0403020202020204" pitchFamily="34" charset="0"/>
                <a:cs typeface="Times New Roman (Hoofdtekst CS)"/>
              </a:rPr>
              <a:t>I</a:t>
            </a:r>
            <a:r>
              <a:rPr lang="en-GB" sz="700" b="1" kern="0" dirty="0">
                <a:effectLst/>
                <a:latin typeface="HELVETICA NEUE THIN" panose="020B0403020202020204" pitchFamily="34" charset="0"/>
                <a:ea typeface="HELVETICA NEUE THIN" panose="020B0403020202020204" pitchFamily="34" charset="0"/>
                <a:cs typeface="Times New Roman (Hoofdtekst CS)"/>
              </a:rPr>
              <a:t>mage</a:t>
            </a:r>
            <a:r>
              <a:rPr lang="en-GB" sz="700" kern="0" dirty="0">
                <a:effectLst/>
                <a:latin typeface="Helvetica Neue Thin" panose="020B0403020202020204" pitchFamily="34" charset="0"/>
                <a:ea typeface="Helvetica Neue Thin" panose="020B0403020202020204" pitchFamily="34" charset="0"/>
                <a:cs typeface="Times New Roman (Hoofdtekst CS)"/>
              </a:rPr>
              <a:t>: Smart Vending Machine Public Sector</a:t>
            </a:r>
            <a:endParaRPr lang="en-GB" sz="700" dirty="0">
              <a:latin typeface="Helvetica Neue Thin" panose="020B0403020202020204" pitchFamily="34" charset="0"/>
              <a:ea typeface="Helvetica Neue Thin" panose="020B0403020202020204" pitchFamily="34" charset="0"/>
            </a:endParaRPr>
          </a:p>
        </p:txBody>
      </p:sp>
    </p:spTree>
    <p:extLst>
      <p:ext uri="{BB962C8B-B14F-4D97-AF65-F5344CB8AC3E}">
        <p14:creationId xmlns:p14="http://schemas.microsoft.com/office/powerpoint/2010/main" val="6169105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a:extLst>
              <a:ext uri="{FF2B5EF4-FFF2-40B4-BE49-F238E27FC236}">
                <a16:creationId xmlns:a16="http://schemas.microsoft.com/office/drawing/2014/main" id="{8568AEFA-DF7B-E6D5-0071-940C6B933D7D}"/>
              </a:ext>
            </a:extLst>
          </p:cNvPr>
          <p:cNvSpPr txBox="1">
            <a:spLocks/>
          </p:cNvSpPr>
          <p:nvPr/>
        </p:nvSpPr>
        <p:spPr>
          <a:xfrm>
            <a:off x="653142" y="2152755"/>
            <a:ext cx="9925960" cy="792000"/>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diverse and high-quality tea portfolio caters to a wide range of tastes and preferences. Understanding that tea is the second most popular drink in the world, we aim to enhance our offerings with the finest selections available.</a:t>
            </a: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All our tea brands prioritize sustainability and ethical sourcing, ensuring that the tea you enjoy is produced with respect for both the environment and the people involved in its production. Whether you prefer classic black teas, aromatic green teas, or caffeine-free herbal blends, our portfolio has something for everyone. Each brand within our portfolio is committed to maintaining the highest quality standards, ensuring that every cup of tea delivers a consistently excellent experience. Our tea offerings include unique and innovative flavours that cater to modern consumer preferences, enhancing the overall tea-drinking experience.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22" name="Rechthoek 21">
            <a:extLst>
              <a:ext uri="{FF2B5EF4-FFF2-40B4-BE49-F238E27FC236}">
                <a16:creationId xmlns:a16="http://schemas.microsoft.com/office/drawing/2014/main" id="{76FD189E-8B8A-872E-DCE7-BEBDC5ED4B77}"/>
              </a:ext>
            </a:extLst>
          </p:cNvPr>
          <p:cNvSpPr/>
          <p:nvPr/>
        </p:nvSpPr>
        <p:spPr>
          <a:xfrm>
            <a:off x="11005824" y="0"/>
            <a:ext cx="1594164" cy="7199313"/>
          </a:xfrm>
          <a:prstGeom prst="rect">
            <a:avLst/>
          </a:prstGeom>
          <a:gradFill flip="none" rotWithShape="1">
            <a:gsLst>
              <a:gs pos="0">
                <a:srgbClr val="36573B"/>
              </a:gs>
              <a:gs pos="99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kstvak 12">
            <a:extLst>
              <a:ext uri="{FF2B5EF4-FFF2-40B4-BE49-F238E27FC236}">
                <a16:creationId xmlns:a16="http://schemas.microsoft.com/office/drawing/2014/main" id="{8A581182-D426-807A-865A-1E4C71B057D6}"/>
              </a:ext>
            </a:extLst>
          </p:cNvPr>
          <p:cNvSpPr txBox="1"/>
          <p:nvPr/>
        </p:nvSpPr>
        <p:spPr>
          <a:xfrm>
            <a:off x="653142" y="3367412"/>
            <a:ext cx="9925960" cy="3132000"/>
          </a:xfrm>
          <a:prstGeom prst="rect">
            <a:avLst/>
          </a:prstGeom>
          <a:noFill/>
        </p:spPr>
        <p:txBody>
          <a:bodyPr wrap="square" lIns="0" tIns="0" rIns="0" bIns="0" numCol="5" spcCol="180000">
            <a:spAutoFit/>
          </a:bodyPr>
          <a:lstStyle/>
          <a:p>
            <a:r>
              <a:rPr lang="en-GB" sz="1400" b="1" kern="100" dirty="0">
                <a:effectLst/>
                <a:latin typeface="Prometo" panose="020B0604030203060203" pitchFamily="34" charset="77"/>
                <a:ea typeface="HELVETICA NEUE LIGHT" panose="02000403000000020004" pitchFamily="2" charset="0"/>
                <a:cs typeface="Times New Roman (Hoofdtekst CS)"/>
              </a:rPr>
              <a:t>FINELEAF TEA</a:t>
            </a: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endParaRPr lang="nl-NL" sz="1000" b="1" kern="100" dirty="0">
              <a:latin typeface="Prometo" panose="020B0604030203060203" pitchFamily="34" charset="77"/>
              <a:ea typeface="HELVETICA NEUE LIGHT" panose="02000403000000020004" pitchFamily="2" charset="0"/>
              <a:cs typeface="Times New Roman (Hoofdtekst CS)"/>
            </a:endParaRP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endParaRPr lang="nl-NL" sz="1000" b="1" kern="100" dirty="0">
              <a:latin typeface="Prometo" panose="020B0604030203060203" pitchFamily="34" charset="77"/>
              <a:ea typeface="HELVETICA NEUE LIGHT" panose="02000403000000020004" pitchFamily="2" charset="0"/>
              <a:cs typeface="Times New Roman (Hoofdtekst CS)"/>
            </a:endParaRP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endParaRPr lang="nl-NL" sz="1000" b="1" kern="100" dirty="0">
              <a:latin typeface="Prometo" panose="020B0604030203060203" pitchFamily="34" charset="77"/>
              <a:ea typeface="HELVETICA NEUE LIGHT" panose="02000403000000020004" pitchFamily="2" charset="0"/>
              <a:cs typeface="Times New Roman (Hoofdtekst CS)"/>
            </a:endParaRP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endParaRPr lang="nl-NL" sz="1000" b="1" kern="100" dirty="0">
              <a:latin typeface="Prometo" panose="020B0604030203060203" pitchFamily="34" charset="77"/>
              <a:ea typeface="HELVETICA NEUE LIGHT" panose="02000403000000020004" pitchFamily="2" charset="0"/>
              <a:cs typeface="Times New Roman (Hoofdtekst CS)"/>
            </a:endParaRP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endParaRPr lang="nl-NL" sz="1000" b="1" kern="100" dirty="0">
              <a:latin typeface="Prometo" panose="020B0604030203060203" pitchFamily="34" charset="77"/>
              <a:ea typeface="HELVETICA NEUE LIGHT" panose="02000403000000020004" pitchFamily="2" charset="0"/>
              <a:cs typeface="Times New Roman (Hoofdtekst CS)"/>
            </a:endParaRP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endParaRPr lang="nl-NL" sz="1000" b="1" kern="100" dirty="0">
              <a:latin typeface="Prometo" panose="020B0604030203060203" pitchFamily="34" charset="77"/>
              <a:ea typeface="HELVETICA NEUE LIGHT" panose="02000403000000020004" pitchFamily="2" charset="0"/>
              <a:cs typeface="Times New Roman (Hoofdtekst CS)"/>
            </a:endParaRP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endParaRPr lang="nl-NL" sz="1000" b="1" kern="100" dirty="0">
              <a:latin typeface="Prometo" panose="020B0604030203060203" pitchFamily="34" charset="77"/>
              <a:ea typeface="HELVETICA NEUE LIGHT" panose="02000403000000020004" pitchFamily="2" charset="0"/>
              <a:cs typeface="Times New Roman (Hoofdtekst CS)"/>
            </a:endParaRP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r>
              <a:rPr lang="en-GB" sz="1000" kern="100" dirty="0">
                <a:effectLst/>
                <a:latin typeface="Helvetica Neue Light" panose="02000403000000020004" pitchFamily="2" charset="0"/>
                <a:ea typeface="Helvetica Neue Light" panose="02000403000000020004" pitchFamily="2" charset="0"/>
                <a:cs typeface="Times New Roman (Hoofdtekst CS)"/>
              </a:rPr>
              <a:t>Fineleaf tea represents the pinnacle of our tea offerings. This premium brand is Fairtrade certified, ensuring that the living and working conditions of the tea estate employees are well taken care of. All Fineleaf teas are 100% organic, grown without artificial fertilizers and chemical pesticides, which allows the natural flavours to shine through in every cup. </a:t>
            </a:r>
          </a:p>
          <a:p>
            <a:endParaRPr lang="en-GB" sz="1000" kern="100" dirty="0">
              <a:latin typeface="Helvetica Neue Light" panose="02000403000000020004" pitchFamily="2" charset="0"/>
              <a:ea typeface="Helvetica Neue Light" panose="02000403000000020004" pitchFamily="2" charset="0"/>
              <a:cs typeface="Times New Roman (Hoofdtekst CS)"/>
            </a:endParaRPr>
          </a:p>
          <a:p>
            <a:r>
              <a:rPr lang="en-GB" sz="1000" kern="100" dirty="0">
                <a:effectLst/>
                <a:latin typeface="Helvetica Neue Light" panose="02000403000000020004" pitchFamily="2" charset="0"/>
                <a:ea typeface="Helvetica Neue Light" panose="02000403000000020004" pitchFamily="2" charset="0"/>
                <a:cs typeface="Times New Roman (Hoofdtekst CS)"/>
              </a:rPr>
              <a:t>The production process takes place in Sri Lanka, providing employment in local communities and supporting the local economy. With a commitment to sustainability, Fineleaf uses recyclable materials and maintains a minimal carbon footprint, ensuring an eco-friendly experience from plantation to your cup.</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r>
              <a:rPr lang="en-GB" sz="1000" kern="100" dirty="0">
                <a:effectLst/>
                <a:latin typeface="Helvetica Neue Light" panose="02000403000000020004" pitchFamily="2" charset="0"/>
                <a:ea typeface="Helvetica Neue Light" panose="02000403000000020004" pitchFamily="2" charset="0"/>
                <a:cs typeface="Times New Roman (Hoofdtekst CS)"/>
              </a:rPr>
              <a:t> </a:t>
            </a: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r>
              <a:rPr lang="en-GB" sz="1400" b="1" kern="100" dirty="0">
                <a:effectLst/>
                <a:latin typeface="Prometo" panose="020B0604030203060203" pitchFamily="34" charset="77"/>
                <a:ea typeface="HELVETICA NEUE LIGHT" panose="02000403000000020004" pitchFamily="2" charset="0"/>
                <a:cs typeface="Times New Roman (Hoofdtekst CS)"/>
              </a:rPr>
              <a:t>TEA CULTURES</a:t>
            </a: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r>
              <a:rPr lang="en-GB" sz="1000" kern="100" dirty="0">
                <a:effectLst/>
                <a:latin typeface="Helvetica Neue Light" panose="02000403000000020004" pitchFamily="2" charset="0"/>
                <a:ea typeface="Helvetica Neue Light" panose="02000403000000020004" pitchFamily="2" charset="0"/>
                <a:cs typeface="Times New Roman (Hoofdtekst CS)"/>
              </a:rPr>
              <a:t>Tea Cultures is not just about enjoying a cup of tea; it's about embracing a sophisticated lifestyle. This exclusive brand offers high-quality, organically grown, and Fairtrade certified teas that are perfect for tea lovers who appreciate the finer things in life. </a:t>
            </a:r>
          </a:p>
          <a:p>
            <a:endParaRPr lang="en-GB" sz="1000" kern="100" dirty="0">
              <a:latin typeface="Helvetica Neue Light" panose="02000403000000020004" pitchFamily="2" charset="0"/>
              <a:ea typeface="Helvetica Neue Light" panose="02000403000000020004" pitchFamily="2" charset="0"/>
              <a:cs typeface="Times New Roman (Hoofdtekst CS)"/>
            </a:endParaRPr>
          </a:p>
          <a:p>
            <a:r>
              <a:rPr lang="en-GB" sz="1000" kern="100" dirty="0">
                <a:effectLst/>
                <a:latin typeface="Helvetica Neue Light" panose="02000403000000020004" pitchFamily="2" charset="0"/>
                <a:ea typeface="Helvetica Neue Light" panose="02000403000000020004" pitchFamily="2" charset="0"/>
                <a:cs typeface="Times New Roman (Hoofdtekst CS)"/>
              </a:rPr>
              <a:t>From the English Blend to the exotic Bali Monkey Fruit, each tea is crafted with care, ensuring an exceptional taste experience. </a:t>
            </a:r>
          </a:p>
          <a:p>
            <a:r>
              <a:rPr lang="en-GB" sz="1000" kern="100" dirty="0">
                <a:effectLst/>
                <a:latin typeface="Helvetica Neue Light" panose="02000403000000020004" pitchFamily="2" charset="0"/>
                <a:ea typeface="Helvetica Neue Light" panose="02000403000000020004" pitchFamily="2" charset="0"/>
                <a:cs typeface="Times New Roman (Hoofdtekst CS)"/>
              </a:rPr>
              <a:t>The brand emphasizes sustainability, with eco-friendly packaging and a commitment to ethical sourcing practices, making it a responsible choice for discerning consumers.</a:t>
            </a: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p:txBody>
      </p:sp>
      <p:cxnSp>
        <p:nvCxnSpPr>
          <p:cNvPr id="3" name="Rechte verbindingslijn 2">
            <a:extLst>
              <a:ext uri="{FF2B5EF4-FFF2-40B4-BE49-F238E27FC236}">
                <a16:creationId xmlns:a16="http://schemas.microsoft.com/office/drawing/2014/main" id="{3550D022-8169-227A-C7E0-A12BD0E9574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D8820D75-A140-D2D2-4BC6-292C7477912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A0C57315-5065-DDE3-51DB-AB3D8F3432E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8E44B98A-5A46-A069-DA88-7F4D03CECC5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23C3BBAA-CDFA-4815-0BC1-F02E146BA3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B4AA8436-A175-8F92-3FC9-2780AE1BCA7A}"/>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0" name="Tekstvak 9">
            <a:extLst>
              <a:ext uri="{FF2B5EF4-FFF2-40B4-BE49-F238E27FC236}">
                <a16:creationId xmlns:a16="http://schemas.microsoft.com/office/drawing/2014/main" id="{11045E95-8C21-15C3-D822-DEF09EA732A7}"/>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1" name="Tekstvak 10">
            <a:extLst>
              <a:ext uri="{FF2B5EF4-FFF2-40B4-BE49-F238E27FC236}">
                <a16:creationId xmlns:a16="http://schemas.microsoft.com/office/drawing/2014/main" id="{4E39BAE7-C397-5DF3-83C4-AF4B812886F8}"/>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25</a:t>
            </a:r>
          </a:p>
        </p:txBody>
      </p:sp>
      <p:sp>
        <p:nvSpPr>
          <p:cNvPr id="14" name="Tekstvak 13">
            <a:extLst>
              <a:ext uri="{FF2B5EF4-FFF2-40B4-BE49-F238E27FC236}">
                <a16:creationId xmlns:a16="http://schemas.microsoft.com/office/drawing/2014/main" id="{A7E30124-C850-D6DD-D272-F0F283EF207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6" name="Tekstvak 15">
            <a:extLst>
              <a:ext uri="{FF2B5EF4-FFF2-40B4-BE49-F238E27FC236}">
                <a16:creationId xmlns:a16="http://schemas.microsoft.com/office/drawing/2014/main" id="{90756454-3876-9DA6-99B2-2C798D5A54BF}"/>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0" name="Tekstvak 19">
            <a:extLst>
              <a:ext uri="{FF2B5EF4-FFF2-40B4-BE49-F238E27FC236}">
                <a16:creationId xmlns:a16="http://schemas.microsoft.com/office/drawing/2014/main" id="{60EE9D64-A3CC-EB1F-D153-5FD97D6BFE58}"/>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3" name="Titel 1">
            <a:extLst>
              <a:ext uri="{FF2B5EF4-FFF2-40B4-BE49-F238E27FC236}">
                <a16:creationId xmlns:a16="http://schemas.microsoft.com/office/drawing/2014/main" id="{8CEE3047-3F31-E8D4-BD78-DC505B92F652}"/>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OUR EXQUISITE TEA PORTFOLIO</a:t>
            </a:r>
          </a:p>
        </p:txBody>
      </p:sp>
      <p:sp>
        <p:nvSpPr>
          <p:cNvPr id="24" name="Titel 1">
            <a:extLst>
              <a:ext uri="{FF2B5EF4-FFF2-40B4-BE49-F238E27FC236}">
                <a16:creationId xmlns:a16="http://schemas.microsoft.com/office/drawing/2014/main" id="{2766BD20-BD22-BDAA-DBF9-F54FAB6A060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pic>
        <p:nvPicPr>
          <p:cNvPr id="5" name="Afbeelding 4">
            <a:extLst>
              <a:ext uri="{FF2B5EF4-FFF2-40B4-BE49-F238E27FC236}">
                <a16:creationId xmlns:a16="http://schemas.microsoft.com/office/drawing/2014/main" id="{E6E41AEA-A745-2CC4-F5CF-14FC19B9A12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4554292" y="4524900"/>
            <a:ext cx="2022366" cy="1926658"/>
          </a:xfrm>
          <a:prstGeom prst="rect">
            <a:avLst/>
          </a:prstGeom>
        </p:spPr>
      </p:pic>
      <p:pic>
        <p:nvPicPr>
          <p:cNvPr id="26" name="Afbeelding 25" descr="Afbeelding met buitenshuis, persoon, kleding, boom&#10;&#10;Automatisch gegenereerde beschrijving">
            <a:extLst>
              <a:ext uri="{FF2B5EF4-FFF2-40B4-BE49-F238E27FC236}">
                <a16:creationId xmlns:a16="http://schemas.microsoft.com/office/drawing/2014/main" id="{B37DEF3B-0BDD-F6F8-D0DC-CA52B4E5CDF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39775" y="3772459"/>
            <a:ext cx="1926657" cy="1975143"/>
          </a:xfrm>
          <a:prstGeom prst="rect">
            <a:avLst/>
          </a:prstGeom>
        </p:spPr>
      </p:pic>
      <p:cxnSp>
        <p:nvCxnSpPr>
          <p:cNvPr id="33" name="Rechte verbindingslijn 32">
            <a:extLst>
              <a:ext uri="{FF2B5EF4-FFF2-40B4-BE49-F238E27FC236}">
                <a16:creationId xmlns:a16="http://schemas.microsoft.com/office/drawing/2014/main" id="{C9D9075F-EBCC-AE3C-73DE-16610EF21B44}"/>
              </a:ext>
            </a:extLst>
          </p:cNvPr>
          <p:cNvCxnSpPr>
            <a:cxnSpLocks/>
          </p:cNvCxnSpPr>
          <p:nvPr/>
        </p:nvCxnSpPr>
        <p:spPr>
          <a:xfrm>
            <a:off x="4644668" y="4135595"/>
            <a:ext cx="1655326" cy="0"/>
          </a:xfrm>
          <a:prstGeom prst="line">
            <a:avLst/>
          </a:prstGeom>
          <a:ln>
            <a:solidFill>
              <a:schemeClr val="accent2">
                <a:lumMod val="75000"/>
              </a:schemeClr>
            </a:solidFill>
          </a:ln>
        </p:spPr>
        <p:style>
          <a:lnRef idx="1">
            <a:schemeClr val="accent6"/>
          </a:lnRef>
          <a:fillRef idx="0">
            <a:schemeClr val="accent6"/>
          </a:fillRef>
          <a:effectRef idx="0">
            <a:schemeClr val="accent6"/>
          </a:effectRef>
          <a:fontRef idx="minor">
            <a:schemeClr val="tx1"/>
          </a:fontRef>
        </p:style>
      </p:cxnSp>
      <p:cxnSp>
        <p:nvCxnSpPr>
          <p:cNvPr id="34" name="Rechte verbindingslijn 33">
            <a:extLst>
              <a:ext uri="{FF2B5EF4-FFF2-40B4-BE49-F238E27FC236}">
                <a16:creationId xmlns:a16="http://schemas.microsoft.com/office/drawing/2014/main" id="{9FC3B293-7498-CCD1-F785-0A64C41EBC07}"/>
              </a:ext>
            </a:extLst>
          </p:cNvPr>
          <p:cNvCxnSpPr>
            <a:cxnSpLocks/>
          </p:cNvCxnSpPr>
          <p:nvPr/>
        </p:nvCxnSpPr>
        <p:spPr>
          <a:xfrm>
            <a:off x="8757675" y="6407252"/>
            <a:ext cx="1655326" cy="0"/>
          </a:xfrm>
          <a:prstGeom prst="line">
            <a:avLst/>
          </a:prstGeom>
          <a:ln>
            <a:solidFill>
              <a:schemeClr val="accent2">
                <a:lumMod val="75000"/>
              </a:schemeClr>
            </a:solidFill>
          </a:ln>
        </p:spPr>
        <p:style>
          <a:lnRef idx="1">
            <a:schemeClr val="accent6"/>
          </a:lnRef>
          <a:fillRef idx="0">
            <a:schemeClr val="accent6"/>
          </a:fillRef>
          <a:effectRef idx="0">
            <a:schemeClr val="accent6"/>
          </a:effectRef>
          <a:fontRef idx="minor">
            <a:schemeClr val="tx1"/>
          </a:fontRef>
        </p:style>
      </p:cxnSp>
      <p:pic>
        <p:nvPicPr>
          <p:cNvPr id="36" name="Afbeelding 35" descr="Afbeelding met plant, kruid, buitenshuis, grond&#10;&#10;Automatisch gegenereerde beschrijving">
            <a:extLst>
              <a:ext uri="{FF2B5EF4-FFF2-40B4-BE49-F238E27FC236}">
                <a16:creationId xmlns:a16="http://schemas.microsoft.com/office/drawing/2014/main" id="{BBC19E50-53F7-19CB-A91F-0EC76B1E9A8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665813" y="3772459"/>
            <a:ext cx="1926656" cy="1975144"/>
          </a:xfrm>
          <a:prstGeom prst="rect">
            <a:avLst/>
          </a:prstGeom>
        </p:spPr>
      </p:pic>
      <p:sp>
        <p:nvSpPr>
          <p:cNvPr id="2" name="Tekstvak 1">
            <a:extLst>
              <a:ext uri="{FF2B5EF4-FFF2-40B4-BE49-F238E27FC236}">
                <a16:creationId xmlns:a16="http://schemas.microsoft.com/office/drawing/2014/main" id="{5CA2C6E4-AEEA-83C1-364C-0E65C8E16044}"/>
              </a:ext>
            </a:extLst>
          </p:cNvPr>
          <p:cNvSpPr txBox="1"/>
          <p:nvPr/>
        </p:nvSpPr>
        <p:spPr>
          <a:xfrm>
            <a:off x="650660" y="6569065"/>
            <a:ext cx="3831544" cy="107722"/>
          </a:xfrm>
          <a:prstGeom prst="rect">
            <a:avLst/>
          </a:prstGeom>
          <a:noFill/>
        </p:spPr>
        <p:txBody>
          <a:bodyPr wrap="square" lIns="0" tIns="0" rIns="0" bIns="0">
            <a:spAutoFit/>
          </a:bodyPr>
          <a:lstStyle/>
          <a:p>
            <a:r>
              <a:rPr lang="en-GB" sz="700" b="1" kern="0" dirty="0">
                <a:latin typeface="HELVETICA NEUE THIN" panose="020B0403020202020204" pitchFamily="34" charset="0"/>
                <a:ea typeface="HELVETICA NEUE THIN" panose="020B0403020202020204" pitchFamily="34" charset="0"/>
                <a:cs typeface="Times New Roman (Hoofdtekst CS)"/>
              </a:rPr>
              <a:t>I</a:t>
            </a:r>
            <a:r>
              <a:rPr lang="en-GB" sz="700" b="1" kern="0" dirty="0">
                <a:effectLst/>
                <a:latin typeface="HELVETICA NEUE THIN" panose="020B0403020202020204" pitchFamily="34" charset="0"/>
                <a:ea typeface="HELVETICA NEUE THIN" panose="020B0403020202020204" pitchFamily="34" charset="0"/>
                <a:cs typeface="Times New Roman (Hoofdtekst CS)"/>
              </a:rPr>
              <a:t>mages</a:t>
            </a:r>
            <a:r>
              <a:rPr lang="en-GB" sz="700" kern="0" dirty="0">
                <a:effectLst/>
                <a:latin typeface="Helvetica Neue Thin" panose="020B0403020202020204" pitchFamily="34" charset="0"/>
                <a:ea typeface="Helvetica Neue Thin" panose="020B0403020202020204" pitchFamily="34" charset="0"/>
                <a:cs typeface="Times New Roman (Hoofdtekst CS)"/>
              </a:rPr>
              <a:t>: (from left to right) Fineleaf tea farmer. Fresh tea leaves. Young tea plants.</a:t>
            </a:r>
            <a:endParaRPr lang="en-GB" sz="700" dirty="0">
              <a:latin typeface="Helvetica Neue Thin" panose="020B0403020202020204" pitchFamily="34" charset="0"/>
              <a:ea typeface="Helvetica Neue Thin" panose="020B0403020202020204" pitchFamily="34" charset="0"/>
            </a:endParaRPr>
          </a:p>
        </p:txBody>
      </p:sp>
    </p:spTree>
    <p:extLst>
      <p:ext uri="{BB962C8B-B14F-4D97-AF65-F5344CB8AC3E}">
        <p14:creationId xmlns:p14="http://schemas.microsoft.com/office/powerpoint/2010/main" val="28677743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Afbeelding 33" descr="Afbeelding met tafelgerei, tafel, overdekt, Serveware&#10;&#10;Automatisch gegenereerde beschrijving">
            <a:extLst>
              <a:ext uri="{FF2B5EF4-FFF2-40B4-BE49-F238E27FC236}">
                <a16:creationId xmlns:a16="http://schemas.microsoft.com/office/drawing/2014/main" id="{DE3D0F57-7E51-79B5-6AD7-ADC6AE62D50D}"/>
              </a:ext>
            </a:extLst>
          </p:cNvPr>
          <p:cNvPicPr>
            <a:picLocks noChangeAspect="1"/>
          </p:cNvPicPr>
          <p:nvPr/>
        </p:nvPicPr>
        <p:blipFill rotWithShape="1">
          <a:blip r:embed="rId2" cstate="email">
            <a:alphaModFix amt="62000"/>
            <a:extLst>
              <a:ext uri="{28A0092B-C50C-407E-A947-70E740481C1C}">
                <a14:useLocalDpi xmlns:a14="http://schemas.microsoft.com/office/drawing/2010/main"/>
              </a:ext>
            </a:extLst>
          </a:blip>
          <a:srcRect/>
          <a:stretch/>
        </p:blipFill>
        <p:spPr>
          <a:xfrm>
            <a:off x="0" y="0"/>
            <a:ext cx="12723147" cy="7226047"/>
          </a:xfrm>
          <a:prstGeom prst="rect">
            <a:avLst/>
          </a:prstGeom>
        </p:spPr>
      </p:pic>
      <p:sp>
        <p:nvSpPr>
          <p:cNvPr id="4" name="Rechthoek 3">
            <a:extLst>
              <a:ext uri="{FF2B5EF4-FFF2-40B4-BE49-F238E27FC236}">
                <a16:creationId xmlns:a16="http://schemas.microsoft.com/office/drawing/2014/main" id="{86D31B82-4ECA-46C4-E11A-4897F26A3962}"/>
              </a:ext>
            </a:extLst>
          </p:cNvPr>
          <p:cNvSpPr/>
          <p:nvPr/>
        </p:nvSpPr>
        <p:spPr>
          <a:xfrm>
            <a:off x="0" y="0"/>
            <a:ext cx="816849" cy="7226043"/>
          </a:xfrm>
          <a:prstGeom prst="rect">
            <a:avLst/>
          </a:prstGeom>
          <a:gradFill>
            <a:gsLst>
              <a:gs pos="0">
                <a:srgbClr val="A4D233"/>
              </a:gs>
              <a:gs pos="99000">
                <a:srgbClr val="36573B"/>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Rechte verbindingslijn 5">
            <a:extLst>
              <a:ext uri="{FF2B5EF4-FFF2-40B4-BE49-F238E27FC236}">
                <a16:creationId xmlns:a16="http://schemas.microsoft.com/office/drawing/2014/main" id="{5E9503C8-AFD1-67D7-FF27-4F3BE57474E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3E6C5DE7-82E2-B9C8-1D54-FEDFFB0B20D2}"/>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6B8A807A-65A0-693C-457F-284FF078436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DBC9C19F-8CA7-7B67-D221-371B803F010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9CA94D16-2EF9-BC6B-A3F4-3AF0F161ED25}"/>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689BB3CA-3B69-C21E-5587-2DDCB65A3F8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01A6DB8C-91E5-CF31-4CF2-386BCE8DE7B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014124E9-DB6F-390B-D69F-F6B70FD67EE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26</a:t>
            </a:r>
          </a:p>
        </p:txBody>
      </p:sp>
      <p:sp>
        <p:nvSpPr>
          <p:cNvPr id="15" name="Tekstvak 14">
            <a:extLst>
              <a:ext uri="{FF2B5EF4-FFF2-40B4-BE49-F238E27FC236}">
                <a16:creationId xmlns:a16="http://schemas.microsoft.com/office/drawing/2014/main" id="{C1A71676-4BCC-CEE7-62D5-548FCC18FC0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6" name="Tekstvak 15">
            <a:extLst>
              <a:ext uri="{FF2B5EF4-FFF2-40B4-BE49-F238E27FC236}">
                <a16:creationId xmlns:a16="http://schemas.microsoft.com/office/drawing/2014/main" id="{7D83CC74-309D-7EE9-2BF2-77EBB3B82D21}"/>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7" name="Tekstvak 16">
            <a:extLst>
              <a:ext uri="{FF2B5EF4-FFF2-40B4-BE49-F238E27FC236}">
                <a16:creationId xmlns:a16="http://schemas.microsoft.com/office/drawing/2014/main" id="{195F9A87-6264-B191-E13F-AC6ECB761B81}"/>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3" name="Tekstvak 2">
            <a:extLst>
              <a:ext uri="{FF2B5EF4-FFF2-40B4-BE49-F238E27FC236}">
                <a16:creationId xmlns:a16="http://schemas.microsoft.com/office/drawing/2014/main" id="{1494B9F5-DAA3-850E-C967-59FAE4B7B770}"/>
              </a:ext>
            </a:extLst>
          </p:cNvPr>
          <p:cNvSpPr txBox="1"/>
          <p:nvPr/>
        </p:nvSpPr>
        <p:spPr>
          <a:xfrm>
            <a:off x="1227575" y="1372964"/>
            <a:ext cx="10336896" cy="4320000"/>
          </a:xfrm>
          <a:prstGeom prst="rect">
            <a:avLst/>
          </a:prstGeom>
          <a:noFill/>
        </p:spPr>
        <p:txBody>
          <a:bodyPr wrap="square" lIns="0" tIns="0" rIns="0" bIns="0" numCol="5" spcCol="180000">
            <a:spAutoFit/>
          </a:bodyPr>
          <a:lstStyle/>
          <a:p>
            <a:r>
              <a:rPr lang="en-GB" sz="1400" b="1" kern="100" dirty="0">
                <a:effectLst/>
                <a:latin typeface="Prometo" panose="020B0604030203060203" pitchFamily="34" charset="77"/>
                <a:ea typeface="HELVETICA NEUE LIGHT" panose="02000403000000020004" pitchFamily="2" charset="0"/>
                <a:cs typeface="Times New Roman (Hoofdtekst CS)"/>
              </a:rPr>
              <a:t>LIFE BY FOLLIS</a:t>
            </a: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r>
              <a:rPr lang="en-GB" sz="1000" kern="100" dirty="0">
                <a:effectLst/>
                <a:latin typeface="Helvetica Neue Light" panose="02000403000000020004" pitchFamily="2" charset="0"/>
                <a:ea typeface="Helvetica Neue Light" panose="02000403000000020004" pitchFamily="2" charset="0"/>
                <a:cs typeface="Times New Roman (Hoofdtekst CS)"/>
              </a:rPr>
              <a:t>Life by Follis brings you fresh, single estate teas from the highlands of India, combined with the finest spices and herbs. Double certified as EU-organic and Fairtrade, this brand ensures that every step of the production process adheres to the highest sustainability standards. </a:t>
            </a:r>
          </a:p>
          <a:p>
            <a:endParaRPr lang="en-GB" sz="1000" kern="100" dirty="0">
              <a:latin typeface="Helvetica Neue Light" panose="02000403000000020004" pitchFamily="2" charset="0"/>
              <a:ea typeface="Helvetica Neue Light" panose="02000403000000020004" pitchFamily="2" charset="0"/>
              <a:cs typeface="Times New Roman (Hoofdtekst CS)"/>
            </a:endParaRPr>
          </a:p>
          <a:p>
            <a:r>
              <a:rPr lang="en-GB" sz="1000" kern="100" dirty="0">
                <a:effectLst/>
                <a:latin typeface="Helvetica Neue Light" panose="02000403000000020004" pitchFamily="2" charset="0"/>
                <a:ea typeface="Helvetica Neue Light" panose="02000403000000020004" pitchFamily="2" charset="0"/>
                <a:cs typeface="Times New Roman (Hoofdtekst CS)"/>
              </a:rPr>
              <a:t>The innovative flavour combinations and minimal environmental impact make Life by Follis a standout choice for those seeking both quality and sustainability. The brand supports extensive ethical and environmental initiatives, providing full traceability from plant to cup.</a:t>
            </a: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b="1" kern="100" dirty="0">
              <a:effectLst/>
              <a:latin typeface="Prometo" panose="020B0604030203060203" pitchFamily="34" charset="77"/>
              <a:ea typeface="Helvetica Neue Light" panose="02000403000000020004" pitchFamily="2" charset="0"/>
              <a:cs typeface="Times New Roman (Hoofdtekst CS)"/>
            </a:endParaRPr>
          </a:p>
          <a:p>
            <a:r>
              <a:rPr lang="en-GB" sz="1400" b="1" kern="100" dirty="0">
                <a:effectLst/>
                <a:latin typeface="Prometo" panose="020B0604030203060203" pitchFamily="34" charset="77"/>
                <a:ea typeface="Helvetica Neue Light" panose="02000403000000020004" pitchFamily="2" charset="0"/>
                <a:cs typeface="Times New Roman (Hoofdtekst CS)"/>
              </a:rPr>
              <a:t>FLAVOURS </a:t>
            </a:r>
            <a:r>
              <a:rPr lang="en-GB" sz="1400" b="1" kern="100" dirty="0">
                <a:effectLst/>
                <a:latin typeface="Prometo" panose="020B0604030203060203" pitchFamily="34" charset="77"/>
                <a:ea typeface="HELVETICA NEUE LIGHT" panose="02000403000000020004" pitchFamily="2" charset="0"/>
                <a:cs typeface="Times New Roman (Hoofdtekst CS)"/>
              </a:rPr>
              <a:t>OF TEA</a:t>
            </a:r>
          </a:p>
          <a:p>
            <a:endParaRPr lang="nl-NL" sz="1000" b="1" kern="100" dirty="0">
              <a:effectLst/>
              <a:latin typeface="Prometo" panose="020B0604030203060203" pitchFamily="34" charset="77"/>
              <a:ea typeface="HELVETICA NEUE LIGHT" panose="02000403000000020004" pitchFamily="2" charset="0"/>
              <a:cs typeface="Times New Roman (Hoofdtekst CS)"/>
            </a:endParaRPr>
          </a:p>
          <a:p>
            <a:r>
              <a:rPr lang="en-GB" sz="1000" kern="100" dirty="0" err="1">
                <a:effectLst/>
                <a:latin typeface="Helvetica Neue Light" panose="02000403000000020004" pitchFamily="2" charset="0"/>
                <a:ea typeface="Helvetica Neue Light" panose="02000403000000020004" pitchFamily="2" charset="0"/>
                <a:cs typeface="Times New Roman (Hoofdtekst CS)"/>
              </a:rPr>
              <a:t>Axxent</a:t>
            </a:r>
            <a:r>
              <a:rPr lang="en-GB" sz="1000" kern="100" dirty="0">
                <a:effectLst/>
                <a:latin typeface="Helvetica Neue Light" panose="02000403000000020004" pitchFamily="2" charset="0"/>
                <a:ea typeface="Helvetica Neue Light" panose="02000403000000020004" pitchFamily="2" charset="0"/>
                <a:cs typeface="Times New Roman (Hoofdtekst CS)"/>
              </a:rPr>
              <a:t> Masters in Tea is dedicated to creating surprising and innovative tea concepts. With over 25 years of experience, </a:t>
            </a:r>
            <a:r>
              <a:rPr lang="en-GB" sz="1000" kern="100" dirty="0" err="1">
                <a:effectLst/>
                <a:latin typeface="Helvetica Neue Light" panose="02000403000000020004" pitchFamily="2" charset="0"/>
                <a:ea typeface="Helvetica Neue Light" panose="02000403000000020004" pitchFamily="2" charset="0"/>
                <a:cs typeface="Times New Roman (Hoofdtekst CS)"/>
              </a:rPr>
              <a:t>Axxent</a:t>
            </a:r>
            <a:r>
              <a:rPr lang="en-GB" sz="1000" kern="100" dirty="0">
                <a:effectLst/>
                <a:latin typeface="Helvetica Neue Light" panose="02000403000000020004" pitchFamily="2" charset="0"/>
                <a:ea typeface="Helvetica Neue Light" panose="02000403000000020004" pitchFamily="2" charset="0"/>
                <a:cs typeface="Times New Roman (Hoofdtekst CS)"/>
              </a:rPr>
              <a:t> produces Fairtrade and Rainforest Alliance certified teas, ensuring social responsibility and environmental sustainability. </a:t>
            </a:r>
          </a:p>
          <a:p>
            <a:endParaRPr lang="en-GB" sz="1000" kern="100" dirty="0">
              <a:latin typeface="Helvetica Neue Light" panose="02000403000000020004" pitchFamily="2" charset="0"/>
              <a:ea typeface="Helvetica Neue Light" panose="02000403000000020004" pitchFamily="2" charset="0"/>
              <a:cs typeface="Times New Roman (Hoofdtekst CS)"/>
            </a:endParaRPr>
          </a:p>
          <a:p>
            <a:r>
              <a:rPr lang="en-GB" sz="1000" kern="100" dirty="0">
                <a:effectLst/>
                <a:latin typeface="Helvetica Neue Light" panose="02000403000000020004" pitchFamily="2" charset="0"/>
                <a:ea typeface="Helvetica Neue Light" panose="02000403000000020004" pitchFamily="2" charset="0"/>
                <a:cs typeface="Times New Roman (Hoofdtekst CS)"/>
              </a:rPr>
              <a:t>Their Flavours of Tea range offers a delightful selection, from classic English Breakfast to the refreshing Moroccan Mint, all crafted to provide a mindful and enjoyable tea experience.</a:t>
            </a: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endParaRPr lang="en-GB" sz="1000" kern="100" dirty="0">
              <a:effectLst/>
              <a:latin typeface="Helvetica Neue Light" panose="02000403000000020004" pitchFamily="2" charset="0"/>
              <a:ea typeface="Helvetica Neue Light" panose="02000403000000020004" pitchFamily="2" charset="0"/>
              <a:cs typeface="Times New Roman (Hoofdtekst CS)"/>
            </a:endParaRPr>
          </a:p>
        </p:txBody>
      </p:sp>
      <p:cxnSp>
        <p:nvCxnSpPr>
          <p:cNvPr id="18" name="Rechte verbindingslijn 17">
            <a:extLst>
              <a:ext uri="{FF2B5EF4-FFF2-40B4-BE49-F238E27FC236}">
                <a16:creationId xmlns:a16="http://schemas.microsoft.com/office/drawing/2014/main" id="{0E972055-2367-96ED-ECD4-FA112FA5BDC4}"/>
              </a:ext>
            </a:extLst>
          </p:cNvPr>
          <p:cNvCxnSpPr>
            <a:cxnSpLocks/>
          </p:cNvCxnSpPr>
          <p:nvPr/>
        </p:nvCxnSpPr>
        <p:spPr>
          <a:xfrm>
            <a:off x="1227575" y="5404998"/>
            <a:ext cx="1655326" cy="0"/>
          </a:xfrm>
          <a:prstGeom prst="line">
            <a:avLst/>
          </a:prstGeom>
          <a:ln>
            <a:solidFill>
              <a:schemeClr val="accent2">
                <a:lumMod val="75000"/>
              </a:schemeClr>
            </a:solidFill>
          </a:ln>
        </p:spPr>
        <p:style>
          <a:lnRef idx="1">
            <a:schemeClr val="accent6"/>
          </a:lnRef>
          <a:fillRef idx="0">
            <a:schemeClr val="accent6"/>
          </a:fillRef>
          <a:effectRef idx="0">
            <a:schemeClr val="accent6"/>
          </a:effectRef>
          <a:fontRef idx="minor">
            <a:schemeClr val="tx1"/>
          </a:fontRef>
        </p:style>
      </p:cxnSp>
      <p:cxnSp>
        <p:nvCxnSpPr>
          <p:cNvPr id="40" name="Rechte verbindingslijn 39">
            <a:extLst>
              <a:ext uri="{FF2B5EF4-FFF2-40B4-BE49-F238E27FC236}">
                <a16:creationId xmlns:a16="http://schemas.microsoft.com/office/drawing/2014/main" id="{781AB3DC-1F54-8CF3-810C-4775E13A4386}"/>
              </a:ext>
            </a:extLst>
          </p:cNvPr>
          <p:cNvCxnSpPr>
            <a:cxnSpLocks/>
          </p:cNvCxnSpPr>
          <p:nvPr/>
        </p:nvCxnSpPr>
        <p:spPr>
          <a:xfrm>
            <a:off x="3396070" y="4836636"/>
            <a:ext cx="1655326" cy="0"/>
          </a:xfrm>
          <a:prstGeom prst="line">
            <a:avLst/>
          </a:prstGeom>
          <a:ln>
            <a:solidFill>
              <a:schemeClr val="accent2">
                <a:lumMod val="75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2014522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3"/>
            </a:gs>
            <a:gs pos="99000">
              <a:srgbClr val="ECF8F8"/>
            </a:gs>
          </a:gsLst>
          <a:lin ang="0" scaled="1"/>
        </a:gradFill>
        <a:effectLst/>
      </p:bgPr>
    </p:bg>
    <p:spTree>
      <p:nvGrpSpPr>
        <p:cNvPr id="1" name=""/>
        <p:cNvGrpSpPr/>
        <p:nvPr/>
      </p:nvGrpSpPr>
      <p:grpSpPr>
        <a:xfrm>
          <a:off x="0" y="0"/>
          <a:ext cx="0" cy="0"/>
          <a:chOff x="0" y="0"/>
          <a:chExt cx="0" cy="0"/>
        </a:xfrm>
      </p:grpSpPr>
      <p:sp>
        <p:nvSpPr>
          <p:cNvPr id="10" name="Titel 1">
            <a:extLst>
              <a:ext uri="{FF2B5EF4-FFF2-40B4-BE49-F238E27FC236}">
                <a16:creationId xmlns:a16="http://schemas.microsoft.com/office/drawing/2014/main" id="{D2E7C74F-CE3F-2804-7385-A9D60A85AEA2}"/>
              </a:ext>
            </a:extLst>
          </p:cNvPr>
          <p:cNvSpPr txBox="1">
            <a:spLocks/>
          </p:cNvSpPr>
          <p:nvPr/>
        </p:nvSpPr>
        <p:spPr>
          <a:xfrm>
            <a:off x="653139" y="2157050"/>
            <a:ext cx="4398257" cy="4911618"/>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PLNT - Quality vegan products with a caring touch</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At Selecta, we are proud to offer PLNT, our own range of high-quality vegan products designed with a caring touch. </a:t>
            </a: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With the increasing demand for health-conscious options, PLNT offers a wide selection of delicious vegan and gluten-free products, perfect for those with dairy allergies or lactose intolerance.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product line includes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kern="100" dirty="0">
                <a:effectLst/>
                <a:latin typeface="Helvetica Neue Light" panose="02000403000000020004" pitchFamily="2" charset="0"/>
                <a:ea typeface="Helvetica Neue Light" panose="02000403000000020004" pitchFamily="2" charset="0"/>
                <a:cs typeface="Times New Roman (Hoofdtekst CS)"/>
              </a:rPr>
              <a:t>Vegan Topping (gluten-free)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kern="100" dirty="0">
                <a:effectLst/>
                <a:latin typeface="Helvetica Neue Light" panose="02000403000000020004" pitchFamily="2" charset="0"/>
                <a:ea typeface="Helvetica Neue Light" panose="02000403000000020004" pitchFamily="2" charset="0"/>
                <a:cs typeface="Times New Roman (Hoofdtekst CS)"/>
              </a:rPr>
              <a:t>Vegan Oat Topping (gluten-free)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kern="100" dirty="0">
                <a:effectLst/>
                <a:latin typeface="Helvetica Neue Light" panose="02000403000000020004" pitchFamily="2" charset="0"/>
                <a:ea typeface="Helvetica Neue Light" panose="02000403000000020004" pitchFamily="2" charset="0"/>
                <a:cs typeface="Times New Roman (Hoofdtekst CS)"/>
              </a:rPr>
              <a:t>Vegan Oat Cappuccino (gluten-free)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kern="100" dirty="0">
                <a:effectLst/>
                <a:latin typeface="Helvetica Neue Light" panose="02000403000000020004" pitchFamily="2" charset="0"/>
                <a:ea typeface="Helvetica Neue Light" panose="02000403000000020004" pitchFamily="2" charset="0"/>
                <a:cs typeface="Times New Roman (Hoofdtekst CS)"/>
              </a:rPr>
              <a:t>Vegan Oat Choco Drink</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Sustainable Packaging</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In line with our commitment to sustainability, all PLNT packaging is fully recyclable and free from aluminium, making it easier to make eco-friendly choices.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cxnSp>
        <p:nvCxnSpPr>
          <p:cNvPr id="6" name="Rechte verbindingslijn 5">
            <a:extLst>
              <a:ext uri="{FF2B5EF4-FFF2-40B4-BE49-F238E27FC236}">
                <a16:creationId xmlns:a16="http://schemas.microsoft.com/office/drawing/2014/main" id="{5E9503C8-AFD1-67D7-FF27-4F3BE57474E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3E6C5DE7-82E2-B9C8-1D54-FEDFFB0B20D2}"/>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6B8A807A-65A0-693C-457F-284FF078436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DBC9C19F-8CA7-7B67-D221-371B803F010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9CA94D16-2EF9-BC6B-A3F4-3AF0F161ED25}"/>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689BB3CA-3B69-C21E-5587-2DDCB65A3F8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01A6DB8C-91E5-CF31-4CF2-386BCE8DE7B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014124E9-DB6F-390B-D69F-F6B70FD67EE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27</a:t>
            </a:r>
          </a:p>
        </p:txBody>
      </p:sp>
      <p:sp>
        <p:nvSpPr>
          <p:cNvPr id="15" name="Tekstvak 14">
            <a:extLst>
              <a:ext uri="{FF2B5EF4-FFF2-40B4-BE49-F238E27FC236}">
                <a16:creationId xmlns:a16="http://schemas.microsoft.com/office/drawing/2014/main" id="{C1A71676-4BCC-CEE7-62D5-548FCC18FC0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6" name="Tekstvak 15">
            <a:extLst>
              <a:ext uri="{FF2B5EF4-FFF2-40B4-BE49-F238E27FC236}">
                <a16:creationId xmlns:a16="http://schemas.microsoft.com/office/drawing/2014/main" id="{7D83CC74-309D-7EE9-2BF2-77EBB3B82D21}"/>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7" name="Tekstvak 16">
            <a:extLst>
              <a:ext uri="{FF2B5EF4-FFF2-40B4-BE49-F238E27FC236}">
                <a16:creationId xmlns:a16="http://schemas.microsoft.com/office/drawing/2014/main" id="{195F9A87-6264-B191-E13F-AC6ECB761B81}"/>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1" name="Titel 1">
            <a:extLst>
              <a:ext uri="{FF2B5EF4-FFF2-40B4-BE49-F238E27FC236}">
                <a16:creationId xmlns:a16="http://schemas.microsoft.com/office/drawing/2014/main" id="{13CE9FFB-D8DA-6A5F-8713-E22CB17252A9}"/>
              </a:ext>
            </a:extLst>
          </p:cNvPr>
          <p:cNvSpPr txBox="1">
            <a:spLocks/>
          </p:cNvSpPr>
          <p:nvPr/>
        </p:nvSpPr>
        <p:spPr>
          <a:xfrm>
            <a:off x="653140" y="1451711"/>
            <a:ext cx="864325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PLNT</a:t>
            </a:r>
          </a:p>
        </p:txBody>
      </p:sp>
      <p:sp>
        <p:nvSpPr>
          <p:cNvPr id="22" name="Titel 1">
            <a:extLst>
              <a:ext uri="{FF2B5EF4-FFF2-40B4-BE49-F238E27FC236}">
                <a16:creationId xmlns:a16="http://schemas.microsoft.com/office/drawing/2014/main" id="{B3F6C9EE-B797-3ACF-BCB5-F08236D718F2}"/>
              </a:ext>
            </a:extLst>
          </p:cNvPr>
          <p:cNvSpPr txBox="1">
            <a:spLocks/>
          </p:cNvSpPr>
          <p:nvPr/>
        </p:nvSpPr>
        <p:spPr>
          <a:xfrm>
            <a:off x="653141" y="1154828"/>
            <a:ext cx="789801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pic>
        <p:nvPicPr>
          <p:cNvPr id="27" name="Afbeelding 26" descr="Afbeelding met persoon, Menselijk gezicht, kleding, glimlach&#10;&#10;Automatisch gegenereerde beschrijving">
            <a:extLst>
              <a:ext uri="{FF2B5EF4-FFF2-40B4-BE49-F238E27FC236}">
                <a16:creationId xmlns:a16="http://schemas.microsoft.com/office/drawing/2014/main" id="{4BE74EA0-6DB9-EC2A-DFEB-CE011EBAB9E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684958" y="1170719"/>
            <a:ext cx="6915030" cy="6028594"/>
          </a:xfrm>
          <a:prstGeom prst="rect">
            <a:avLst/>
          </a:prstGeom>
        </p:spPr>
      </p:pic>
      <p:sp>
        <p:nvSpPr>
          <p:cNvPr id="3" name="Titel 1">
            <a:extLst>
              <a:ext uri="{FF2B5EF4-FFF2-40B4-BE49-F238E27FC236}">
                <a16:creationId xmlns:a16="http://schemas.microsoft.com/office/drawing/2014/main" id="{24B7916E-D0B4-7429-18C0-7625B5522AAA}"/>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2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4" name="Tekstvak 3">
            <a:extLst>
              <a:ext uri="{FF2B5EF4-FFF2-40B4-BE49-F238E27FC236}">
                <a16:creationId xmlns:a16="http://schemas.microsoft.com/office/drawing/2014/main" id="{CE03B2E3-DDBF-5A82-AC3E-BD9D94272241}"/>
              </a:ext>
            </a:extLst>
          </p:cNvPr>
          <p:cNvSpPr txBox="1"/>
          <p:nvPr/>
        </p:nvSpPr>
        <p:spPr>
          <a:xfrm>
            <a:off x="653138" y="6676973"/>
            <a:ext cx="3831544" cy="107722"/>
          </a:xfrm>
          <a:prstGeom prst="rect">
            <a:avLst/>
          </a:prstGeom>
          <a:noFill/>
        </p:spPr>
        <p:txBody>
          <a:bodyPr wrap="square" lIns="0" tIns="0" rIns="0" bIns="0">
            <a:spAutoFit/>
          </a:bodyPr>
          <a:lstStyle/>
          <a:p>
            <a:r>
              <a:rPr lang="en-GB" sz="700" b="1" kern="0" dirty="0">
                <a:latin typeface="HELVETICA NEUE THIN" panose="020B0403020202020204" pitchFamily="34" charset="0"/>
                <a:ea typeface="HELVETICA NEUE THIN" panose="020B0403020202020204" pitchFamily="34" charset="0"/>
                <a:cs typeface="Times New Roman (Hoofdtekst CS)"/>
              </a:rPr>
              <a:t>I</a:t>
            </a:r>
            <a:r>
              <a:rPr lang="en-GB" sz="700" b="1" kern="0" dirty="0">
                <a:effectLst/>
                <a:latin typeface="Helvetica Neue Thin" panose="020B0403020202020204" pitchFamily="34" charset="0"/>
                <a:ea typeface="Helvetica Neue Thin" panose="020B0403020202020204" pitchFamily="34" charset="0"/>
                <a:cs typeface="Times New Roman (Hoofdtekst CS)"/>
              </a:rPr>
              <a:t>mage</a:t>
            </a:r>
            <a:r>
              <a:rPr lang="en-GB" sz="700" kern="0" dirty="0">
                <a:effectLst/>
                <a:latin typeface="Helvetica Neue Thin" panose="020B0403020202020204" pitchFamily="34" charset="0"/>
                <a:ea typeface="Helvetica Neue Thin" panose="020B0403020202020204" pitchFamily="34" charset="0"/>
                <a:cs typeface="Times New Roman (Hoofdtekst CS)"/>
              </a:rPr>
              <a:t>: Pelican Rouge PLNT Crockery</a:t>
            </a:r>
            <a:endParaRPr lang="en-GB" sz="700" dirty="0">
              <a:latin typeface="Helvetica Neue Thin" panose="020B0403020202020204" pitchFamily="34" charset="0"/>
              <a:ea typeface="Helvetica Neue Thin" panose="020B0403020202020204" pitchFamily="34" charset="0"/>
            </a:endParaRPr>
          </a:p>
        </p:txBody>
      </p:sp>
    </p:spTree>
    <p:extLst>
      <p:ext uri="{BB962C8B-B14F-4D97-AF65-F5344CB8AC3E}">
        <p14:creationId xmlns:p14="http://schemas.microsoft.com/office/powerpoint/2010/main" val="25630052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gs>
            <a:gs pos="99000">
              <a:srgbClr val="ECF8F8"/>
            </a:gs>
          </a:gsLst>
          <a:lin ang="10800000" scaled="1"/>
          <a:tileRect/>
        </a:gradFill>
        <a:effectLst/>
      </p:bgPr>
    </p:bg>
    <p:spTree>
      <p:nvGrpSpPr>
        <p:cNvPr id="1" name=""/>
        <p:cNvGrpSpPr/>
        <p:nvPr/>
      </p:nvGrpSpPr>
      <p:grpSpPr>
        <a:xfrm>
          <a:off x="0" y="0"/>
          <a:ext cx="0" cy="0"/>
          <a:chOff x="0" y="0"/>
          <a:chExt cx="0" cy="0"/>
        </a:xfrm>
      </p:grpSpPr>
      <p:cxnSp>
        <p:nvCxnSpPr>
          <p:cNvPr id="37" name="Rechte verbindingslijn 36">
            <a:extLst>
              <a:ext uri="{FF2B5EF4-FFF2-40B4-BE49-F238E27FC236}">
                <a16:creationId xmlns:a16="http://schemas.microsoft.com/office/drawing/2014/main" id="{21B6DB03-8CFE-45A1-DF5C-D2B07D81E419}"/>
              </a:ext>
            </a:extLst>
          </p:cNvPr>
          <p:cNvCxnSpPr>
            <a:cxnSpLocks/>
            <a:stCxn id="42" idx="4"/>
            <a:endCxn id="44" idx="4"/>
          </p:cNvCxnSpPr>
          <p:nvPr/>
        </p:nvCxnSpPr>
        <p:spPr>
          <a:xfrm flipV="1">
            <a:off x="11874656" y="1429345"/>
            <a:ext cx="1" cy="5020066"/>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cxnSp>
        <p:nvCxnSpPr>
          <p:cNvPr id="6" name="Rechte verbindingslijn 5">
            <a:extLst>
              <a:ext uri="{FF2B5EF4-FFF2-40B4-BE49-F238E27FC236}">
                <a16:creationId xmlns:a16="http://schemas.microsoft.com/office/drawing/2014/main" id="{3F1A8EBD-DB1D-B4FB-11AA-C6412C16E28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3C56546F-B01C-5F65-C1C7-E6120DBB8EA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85CFB73-17EE-6813-FDE2-45A2E8203BF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D56E08FC-FDD8-A325-99F1-152B877C083B}"/>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C3E29613-CB83-6ECC-EA51-E3AAE94FFE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D9186F1E-B1EE-E28D-0C2A-9DF5F93F9F19}"/>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E7D90B69-2B9E-09B7-7872-1D5C96FEE71C}"/>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43561382-3E22-69AC-E489-D622EC1DC84D}"/>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28</a:t>
            </a:r>
          </a:p>
        </p:txBody>
      </p:sp>
      <p:sp>
        <p:nvSpPr>
          <p:cNvPr id="14" name="Tekstvak 13">
            <a:extLst>
              <a:ext uri="{FF2B5EF4-FFF2-40B4-BE49-F238E27FC236}">
                <a16:creationId xmlns:a16="http://schemas.microsoft.com/office/drawing/2014/main" id="{F536D10F-DE2D-E1C9-5EDB-9144690F964A}"/>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5" name="Tekstvak 14">
            <a:extLst>
              <a:ext uri="{FF2B5EF4-FFF2-40B4-BE49-F238E27FC236}">
                <a16:creationId xmlns:a16="http://schemas.microsoft.com/office/drawing/2014/main" id="{1C63BA31-9756-9A04-CECE-29DBE584792C}"/>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6" name="Tekstvak 15">
            <a:extLst>
              <a:ext uri="{FF2B5EF4-FFF2-40B4-BE49-F238E27FC236}">
                <a16:creationId xmlns:a16="http://schemas.microsoft.com/office/drawing/2014/main" id="{B40441B7-12EA-EB5D-9FC4-C747461E1FDC}"/>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17" name="Titel 1">
            <a:extLst>
              <a:ext uri="{FF2B5EF4-FFF2-40B4-BE49-F238E27FC236}">
                <a16:creationId xmlns:a16="http://schemas.microsoft.com/office/drawing/2014/main" id="{FFB97B98-73FC-405E-5186-D815B39F7CB7}"/>
              </a:ext>
            </a:extLst>
          </p:cNvPr>
          <p:cNvSpPr txBox="1">
            <a:spLocks/>
          </p:cNvSpPr>
          <p:nvPr/>
        </p:nvSpPr>
        <p:spPr>
          <a:xfrm>
            <a:off x="653139" y="2147477"/>
            <a:ext cx="5355255" cy="4911618"/>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dirty="0">
                <a:latin typeface="Helvetica Neue Light" panose="02000403000000020004" pitchFamily="2" charset="0"/>
                <a:ea typeface="Helvetica Neue Light" panose="02000403000000020004" pitchFamily="2" charset="0"/>
              </a:rPr>
              <a:t>By switching to PLNT-based milk powder, we’ve made a significant impact on reducing emissions in our production process. In 2023 alone, we avoided 355 tons of CO2. </a:t>
            </a: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r>
              <a:rPr lang="en-GB" sz="1000" dirty="0">
                <a:latin typeface="Helvetica Neue Light" panose="02000403000000020004" pitchFamily="2" charset="0"/>
                <a:ea typeface="Helvetica Neue Light" panose="02000403000000020004" pitchFamily="2" charset="0"/>
              </a:rPr>
              <a:t>Additionally, our commitment to sustainability led to a remarkable 259% increase in the use of PLNT-based toppings compared to 2022. These achievements reflect our dedication to creating a greener, more sustainable future for everyone.</a:t>
            </a:r>
          </a:p>
        </p:txBody>
      </p:sp>
      <p:sp>
        <p:nvSpPr>
          <p:cNvPr id="19" name="Titel 1">
            <a:extLst>
              <a:ext uri="{FF2B5EF4-FFF2-40B4-BE49-F238E27FC236}">
                <a16:creationId xmlns:a16="http://schemas.microsoft.com/office/drawing/2014/main" id="{03BB3054-5E59-6A88-EE18-0A9093CF9930}"/>
              </a:ext>
            </a:extLst>
          </p:cNvPr>
          <p:cNvSpPr txBox="1">
            <a:spLocks/>
          </p:cNvSpPr>
          <p:nvPr/>
        </p:nvSpPr>
        <p:spPr>
          <a:xfrm>
            <a:off x="653142" y="115710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6000" dirty="0">
                <a:latin typeface="Saturday Script Oblique" pitchFamily="2" charset="0"/>
              </a:rPr>
              <a:t>Did you know?</a:t>
            </a:r>
          </a:p>
        </p:txBody>
      </p:sp>
      <p:sp>
        <p:nvSpPr>
          <p:cNvPr id="35" name="Tekstvak 34">
            <a:extLst>
              <a:ext uri="{FF2B5EF4-FFF2-40B4-BE49-F238E27FC236}">
                <a16:creationId xmlns:a16="http://schemas.microsoft.com/office/drawing/2014/main" id="{2000377D-8C13-E9DA-8F98-4F73F9D00439}"/>
              </a:ext>
            </a:extLst>
          </p:cNvPr>
          <p:cNvSpPr txBox="1"/>
          <p:nvPr/>
        </p:nvSpPr>
        <p:spPr>
          <a:xfrm>
            <a:off x="7543915" y="-2060644"/>
            <a:ext cx="2826654" cy="215444"/>
          </a:xfrm>
          <a:prstGeom prst="rect">
            <a:avLst/>
          </a:prstGeom>
          <a:noFill/>
        </p:spPr>
        <p:txBody>
          <a:bodyPr wrap="square" lIns="0" tIns="0" rIns="0" bIns="0" rtlCol="0">
            <a:spAutoFit/>
          </a:bodyPr>
          <a:lstStyle/>
          <a:p>
            <a:r>
              <a:rPr lang="en-GB" sz="1400" b="1" dirty="0">
                <a:solidFill>
                  <a:schemeClr val="accent1"/>
                </a:solidFill>
                <a:latin typeface="Prometo" panose="020B0604030203060203" pitchFamily="34" charset="77"/>
                <a:ea typeface="Helvetica Neue Light" panose="02000403000000020004" pitchFamily="2" charset="0"/>
              </a:rPr>
              <a:t>1  TON OF CO2E REPRESENTS ...</a:t>
            </a:r>
            <a:endParaRPr lang="en-GB" sz="1400" b="1" dirty="0">
              <a:solidFill>
                <a:schemeClr val="accent1"/>
              </a:solidFill>
              <a:latin typeface="Prometo" panose="020B0604030203060203" pitchFamily="34" charset="77"/>
              <a:ea typeface="HELVETICA NEUE LIGHT" panose="02000403000000020004" pitchFamily="2" charset="0"/>
            </a:endParaRPr>
          </a:p>
        </p:txBody>
      </p:sp>
      <p:grpSp>
        <p:nvGrpSpPr>
          <p:cNvPr id="56" name="Groep 55">
            <a:extLst>
              <a:ext uri="{FF2B5EF4-FFF2-40B4-BE49-F238E27FC236}">
                <a16:creationId xmlns:a16="http://schemas.microsoft.com/office/drawing/2014/main" id="{11C4DD90-5C8E-0D52-EA7E-1BE599A3E116}"/>
              </a:ext>
            </a:extLst>
          </p:cNvPr>
          <p:cNvGrpSpPr/>
          <p:nvPr/>
        </p:nvGrpSpPr>
        <p:grpSpPr>
          <a:xfrm>
            <a:off x="9943522" y="1157101"/>
            <a:ext cx="1030705" cy="1585739"/>
            <a:chOff x="236312" y="7441513"/>
            <a:chExt cx="1030705" cy="1585739"/>
          </a:xfrm>
        </p:grpSpPr>
        <p:pic>
          <p:nvPicPr>
            <p:cNvPr id="5124" name="Picture 4" descr="Vegetarian - Free food and restaurant icons">
              <a:extLst>
                <a:ext uri="{FF2B5EF4-FFF2-40B4-BE49-F238E27FC236}">
                  <a16:creationId xmlns:a16="http://schemas.microsoft.com/office/drawing/2014/main" id="{15F9BF36-0808-AF75-FE28-C543FE7DAC2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6312" y="7836648"/>
              <a:ext cx="1030705" cy="1030705"/>
            </a:xfrm>
            <a:prstGeom prst="rect">
              <a:avLst/>
            </a:prstGeom>
            <a:noFill/>
            <a:extLst>
              <a:ext uri="{909E8E84-426E-40DD-AFC4-6F175D3DCCD1}">
                <a14:hiddenFill xmlns:a14="http://schemas.microsoft.com/office/drawing/2010/main">
                  <a:solidFill>
                    <a:srgbClr val="FFFFFF"/>
                  </a:solidFill>
                </a14:hiddenFill>
              </a:ext>
            </a:extLst>
          </p:spPr>
        </p:pic>
        <p:sp>
          <p:nvSpPr>
            <p:cNvPr id="23" name="Tekstvak 22">
              <a:extLst>
                <a:ext uri="{FF2B5EF4-FFF2-40B4-BE49-F238E27FC236}">
                  <a16:creationId xmlns:a16="http://schemas.microsoft.com/office/drawing/2014/main" id="{68347E15-D40E-6A84-7F04-ED222D64C22A}"/>
                </a:ext>
              </a:extLst>
            </p:cNvPr>
            <p:cNvSpPr txBox="1"/>
            <p:nvPr/>
          </p:nvSpPr>
          <p:spPr>
            <a:xfrm>
              <a:off x="341773" y="7441513"/>
              <a:ext cx="777777" cy="400110"/>
            </a:xfrm>
            <a:prstGeom prst="rect">
              <a:avLst/>
            </a:prstGeom>
            <a:noFill/>
          </p:spPr>
          <p:txBody>
            <a:bodyPr wrap="none" rtlCol="0">
              <a:spAutoFit/>
            </a:bodyPr>
            <a:lstStyle/>
            <a:p>
              <a:pPr algn="ctr"/>
              <a:r>
                <a:rPr lang="en-GB" sz="2000" b="1" dirty="0">
                  <a:latin typeface="Prometo" panose="020B0604030203060203" pitchFamily="34" charset="77"/>
                </a:rPr>
                <a:t>1,961</a:t>
              </a:r>
            </a:p>
          </p:txBody>
        </p:sp>
        <p:sp>
          <p:nvSpPr>
            <p:cNvPr id="29" name="Tekstvak 28">
              <a:extLst>
                <a:ext uri="{FF2B5EF4-FFF2-40B4-BE49-F238E27FC236}">
                  <a16:creationId xmlns:a16="http://schemas.microsoft.com/office/drawing/2014/main" id="{6AB321D7-6E5D-94A1-F2D5-333957BD5EF6}"/>
                </a:ext>
              </a:extLst>
            </p:cNvPr>
            <p:cNvSpPr txBox="1"/>
            <p:nvPr/>
          </p:nvSpPr>
          <p:spPr>
            <a:xfrm>
              <a:off x="285190" y="8873364"/>
              <a:ext cx="932948" cy="153888"/>
            </a:xfrm>
            <a:prstGeom prst="rect">
              <a:avLst/>
            </a:prstGeom>
            <a:noFill/>
          </p:spPr>
          <p:txBody>
            <a:bodyPr wrap="none" lIns="0" tIns="0" rIns="0" bIns="0" rtlCol="0">
              <a:spAutoFit/>
            </a:bodyPr>
            <a:lstStyle/>
            <a:p>
              <a:pPr algn="ctr"/>
              <a:r>
                <a:rPr lang="en-GB" sz="1000" dirty="0">
                  <a:latin typeface="Helvetica Neue Light" panose="02000403000000020004" pitchFamily="2" charset="0"/>
                  <a:ea typeface="Helvetica Neue Light" panose="02000403000000020004" pitchFamily="2" charset="0"/>
                </a:rPr>
                <a:t>vegetarian meals</a:t>
              </a:r>
            </a:p>
          </p:txBody>
        </p:sp>
      </p:grpSp>
      <p:grpSp>
        <p:nvGrpSpPr>
          <p:cNvPr id="57" name="Groep 56">
            <a:extLst>
              <a:ext uri="{FF2B5EF4-FFF2-40B4-BE49-F238E27FC236}">
                <a16:creationId xmlns:a16="http://schemas.microsoft.com/office/drawing/2014/main" id="{E2457D7D-DF20-3537-CDE6-8E1E4B8ED738}"/>
              </a:ext>
            </a:extLst>
          </p:cNvPr>
          <p:cNvGrpSpPr/>
          <p:nvPr/>
        </p:nvGrpSpPr>
        <p:grpSpPr>
          <a:xfrm>
            <a:off x="9922520" y="3110398"/>
            <a:ext cx="1030705" cy="1460318"/>
            <a:chOff x="2094579" y="7441513"/>
            <a:chExt cx="1030705" cy="1460318"/>
          </a:xfrm>
        </p:grpSpPr>
        <p:pic>
          <p:nvPicPr>
            <p:cNvPr id="22" name="Picture 2" descr="Turkey Special Lineal icon">
              <a:extLst>
                <a:ext uri="{FF2B5EF4-FFF2-40B4-BE49-F238E27FC236}">
                  <a16:creationId xmlns:a16="http://schemas.microsoft.com/office/drawing/2014/main" id="{F77F2847-ADCF-05DC-6227-2DF392AD06A1}"/>
                </a:ext>
              </a:extLst>
            </p:cNvPr>
            <p:cNvPicPr>
              <a:picLocks noChangeAspect="1" noChangeArrowheads="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2094579" y="7748761"/>
              <a:ext cx="1030705" cy="1030705"/>
            </a:xfrm>
            <a:prstGeom prst="rect">
              <a:avLst/>
            </a:prstGeom>
            <a:noFill/>
            <a:extLst>
              <a:ext uri="{909E8E84-426E-40DD-AFC4-6F175D3DCCD1}">
                <a14:hiddenFill xmlns:a14="http://schemas.microsoft.com/office/drawing/2010/main">
                  <a:solidFill>
                    <a:srgbClr val="FFFFFF"/>
                  </a:solidFill>
                </a14:hiddenFill>
              </a:ext>
            </a:extLst>
          </p:spPr>
        </p:pic>
        <p:sp>
          <p:nvSpPr>
            <p:cNvPr id="24" name="Tekstvak 23">
              <a:extLst>
                <a:ext uri="{FF2B5EF4-FFF2-40B4-BE49-F238E27FC236}">
                  <a16:creationId xmlns:a16="http://schemas.microsoft.com/office/drawing/2014/main" id="{6D37B961-E9B5-3470-AE88-0FE915281C82}"/>
                </a:ext>
              </a:extLst>
            </p:cNvPr>
            <p:cNvSpPr txBox="1"/>
            <p:nvPr/>
          </p:nvSpPr>
          <p:spPr>
            <a:xfrm>
              <a:off x="2340287" y="7441513"/>
              <a:ext cx="595036" cy="400110"/>
            </a:xfrm>
            <a:prstGeom prst="rect">
              <a:avLst/>
            </a:prstGeom>
            <a:noFill/>
          </p:spPr>
          <p:txBody>
            <a:bodyPr wrap="none" rtlCol="0">
              <a:spAutoFit/>
            </a:bodyPr>
            <a:lstStyle/>
            <a:p>
              <a:pPr algn="ctr"/>
              <a:r>
                <a:rPr lang="en-GB" sz="2000" b="1" dirty="0">
                  <a:solidFill>
                    <a:schemeClr val="accent4"/>
                  </a:solidFill>
                  <a:latin typeface="Prometo" panose="020B0604030203060203" pitchFamily="34" charset="77"/>
                </a:rPr>
                <a:t>138</a:t>
              </a:r>
            </a:p>
          </p:txBody>
        </p:sp>
        <p:sp>
          <p:nvSpPr>
            <p:cNvPr id="30" name="Tekstvak 29">
              <a:extLst>
                <a:ext uri="{FF2B5EF4-FFF2-40B4-BE49-F238E27FC236}">
                  <a16:creationId xmlns:a16="http://schemas.microsoft.com/office/drawing/2014/main" id="{624703FF-2EF9-2336-C2B7-7F85C944AEE7}"/>
                </a:ext>
              </a:extLst>
            </p:cNvPr>
            <p:cNvSpPr txBox="1"/>
            <p:nvPr/>
          </p:nvSpPr>
          <p:spPr>
            <a:xfrm>
              <a:off x="2094579" y="8747943"/>
              <a:ext cx="1030705" cy="153888"/>
            </a:xfrm>
            <a:prstGeom prst="rect">
              <a:avLst/>
            </a:prstGeom>
            <a:noFill/>
          </p:spPr>
          <p:txBody>
            <a:bodyPr wrap="square" lIns="0" tIns="0" rIns="0" bIns="0" rtlCol="0">
              <a:spAutoFit/>
            </a:bodyPr>
            <a:lstStyle/>
            <a:p>
              <a:pPr algn="ctr"/>
              <a:r>
                <a:rPr lang="en-GB" sz="1000" dirty="0">
                  <a:solidFill>
                    <a:schemeClr val="accent4"/>
                  </a:solidFill>
                  <a:latin typeface="Helvetica Neue Light" panose="02000403000000020004" pitchFamily="2" charset="0"/>
                  <a:ea typeface="Helvetica Neue Light" panose="02000403000000020004" pitchFamily="2" charset="0"/>
                </a:rPr>
                <a:t>meat-based meals</a:t>
              </a:r>
            </a:p>
          </p:txBody>
        </p:sp>
      </p:grpSp>
      <p:grpSp>
        <p:nvGrpSpPr>
          <p:cNvPr id="58" name="Groep 57">
            <a:extLst>
              <a:ext uri="{FF2B5EF4-FFF2-40B4-BE49-F238E27FC236}">
                <a16:creationId xmlns:a16="http://schemas.microsoft.com/office/drawing/2014/main" id="{22D57256-B888-79DD-D993-A04E8631AF4A}"/>
              </a:ext>
            </a:extLst>
          </p:cNvPr>
          <p:cNvGrpSpPr/>
          <p:nvPr/>
        </p:nvGrpSpPr>
        <p:grpSpPr>
          <a:xfrm>
            <a:off x="9687103" y="4812044"/>
            <a:ext cx="1691270" cy="1660116"/>
            <a:chOff x="3670613" y="7041403"/>
            <a:chExt cx="1691270" cy="1660116"/>
          </a:xfrm>
        </p:grpSpPr>
        <p:sp>
          <p:nvSpPr>
            <p:cNvPr id="25" name="Tekstvak 24">
              <a:extLst>
                <a:ext uri="{FF2B5EF4-FFF2-40B4-BE49-F238E27FC236}">
                  <a16:creationId xmlns:a16="http://schemas.microsoft.com/office/drawing/2014/main" id="{A2F2F7EA-1A11-F69F-F155-5D1776A00A75}"/>
                </a:ext>
              </a:extLst>
            </p:cNvPr>
            <p:cNvSpPr txBox="1"/>
            <p:nvPr/>
          </p:nvSpPr>
          <p:spPr>
            <a:xfrm>
              <a:off x="3670613" y="7041403"/>
              <a:ext cx="1691270" cy="400110"/>
            </a:xfrm>
            <a:prstGeom prst="rect">
              <a:avLst/>
            </a:prstGeom>
            <a:noFill/>
          </p:spPr>
          <p:txBody>
            <a:bodyPr wrap="square" rtlCol="0">
              <a:spAutoFit/>
            </a:bodyPr>
            <a:lstStyle/>
            <a:p>
              <a:pPr algn="ctr"/>
              <a:r>
                <a:rPr lang="en-GB" sz="2000" b="1" dirty="0">
                  <a:solidFill>
                    <a:schemeClr val="bg1"/>
                  </a:solidFill>
                  <a:latin typeface="Prometo" panose="020B0604030203060203" pitchFamily="34" charset="77"/>
                </a:rPr>
                <a:t>1-WAY TRIP</a:t>
              </a:r>
            </a:p>
          </p:txBody>
        </p:sp>
        <p:sp>
          <p:nvSpPr>
            <p:cNvPr id="31" name="Tekstvak 30">
              <a:extLst>
                <a:ext uri="{FF2B5EF4-FFF2-40B4-BE49-F238E27FC236}">
                  <a16:creationId xmlns:a16="http://schemas.microsoft.com/office/drawing/2014/main" id="{662FFBD1-35BC-E9BF-9F85-4DA17B8CDAE1}"/>
                </a:ext>
              </a:extLst>
            </p:cNvPr>
            <p:cNvSpPr txBox="1"/>
            <p:nvPr/>
          </p:nvSpPr>
          <p:spPr>
            <a:xfrm>
              <a:off x="4022603" y="8393742"/>
              <a:ext cx="1030706" cy="307777"/>
            </a:xfrm>
            <a:prstGeom prst="rect">
              <a:avLst/>
            </a:prstGeom>
            <a:noFill/>
          </p:spPr>
          <p:txBody>
            <a:bodyPr wrap="square" lIns="0" tIns="0" rIns="0" bIns="0" rtlCol="0">
              <a:spAutoFit/>
            </a:bodyPr>
            <a:lstStyle/>
            <a:p>
              <a:pPr algn="ctr"/>
              <a:r>
                <a:rPr lang="en-GB" sz="1000" dirty="0">
                  <a:solidFill>
                    <a:schemeClr val="bg1"/>
                  </a:solidFill>
                  <a:latin typeface="Helvetica Neue Light" panose="02000403000000020004" pitchFamily="2" charset="0"/>
                  <a:ea typeface="Helvetica Neue Light" panose="02000403000000020004" pitchFamily="2" charset="0"/>
                </a:rPr>
                <a:t>from Paris to New York by plane</a:t>
              </a:r>
            </a:p>
          </p:txBody>
        </p:sp>
      </p:grpSp>
      <p:grpSp>
        <p:nvGrpSpPr>
          <p:cNvPr id="59" name="Groep 58">
            <a:extLst>
              <a:ext uri="{FF2B5EF4-FFF2-40B4-BE49-F238E27FC236}">
                <a16:creationId xmlns:a16="http://schemas.microsoft.com/office/drawing/2014/main" id="{17DDB1E5-1725-78A7-4F52-5D30689F0266}"/>
              </a:ext>
            </a:extLst>
          </p:cNvPr>
          <p:cNvGrpSpPr/>
          <p:nvPr/>
        </p:nvGrpSpPr>
        <p:grpSpPr>
          <a:xfrm>
            <a:off x="8145175" y="1162154"/>
            <a:ext cx="1030706" cy="1543817"/>
            <a:chOff x="6181609" y="7441458"/>
            <a:chExt cx="1030706" cy="1543817"/>
          </a:xfrm>
        </p:grpSpPr>
        <p:pic>
          <p:nvPicPr>
            <p:cNvPr id="5130" name="Picture 10" descr="T-shirt - Free fashion icons">
              <a:extLst>
                <a:ext uri="{FF2B5EF4-FFF2-40B4-BE49-F238E27FC236}">
                  <a16:creationId xmlns:a16="http://schemas.microsoft.com/office/drawing/2014/main" id="{F80F36AA-4991-F685-C067-11AFB9691D44}"/>
                </a:ext>
              </a:extLst>
            </p:cNvPr>
            <p:cNvPicPr>
              <a:picLocks noChangeAspect="1" noChangeArrowheads="1"/>
            </p:cNvPicPr>
            <p:nvPr/>
          </p:nvPicPr>
          <p:blipFill>
            <a:blip r:embed="rId4"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181609" y="7836515"/>
              <a:ext cx="1030705" cy="1030705"/>
            </a:xfrm>
            <a:prstGeom prst="rect">
              <a:avLst/>
            </a:prstGeom>
            <a:noFill/>
            <a:extLst>
              <a:ext uri="{909E8E84-426E-40DD-AFC4-6F175D3DCCD1}">
                <a14:hiddenFill xmlns:a14="http://schemas.microsoft.com/office/drawing/2010/main">
                  <a:solidFill>
                    <a:srgbClr val="FFFFFF"/>
                  </a:solidFill>
                </a14:hiddenFill>
              </a:ext>
            </a:extLst>
          </p:spPr>
        </p:pic>
        <p:sp>
          <p:nvSpPr>
            <p:cNvPr id="26" name="Tekstvak 25">
              <a:extLst>
                <a:ext uri="{FF2B5EF4-FFF2-40B4-BE49-F238E27FC236}">
                  <a16:creationId xmlns:a16="http://schemas.microsoft.com/office/drawing/2014/main" id="{4069B8F0-05C1-3D5E-BDB6-3BEA931B1135}"/>
                </a:ext>
              </a:extLst>
            </p:cNvPr>
            <p:cNvSpPr txBox="1"/>
            <p:nvPr/>
          </p:nvSpPr>
          <p:spPr>
            <a:xfrm>
              <a:off x="6400244" y="7441458"/>
              <a:ext cx="593432" cy="400110"/>
            </a:xfrm>
            <a:prstGeom prst="rect">
              <a:avLst/>
            </a:prstGeom>
            <a:noFill/>
          </p:spPr>
          <p:txBody>
            <a:bodyPr wrap="none" rtlCol="0">
              <a:spAutoFit/>
            </a:bodyPr>
            <a:lstStyle/>
            <a:p>
              <a:pPr algn="ctr"/>
              <a:r>
                <a:rPr lang="en-GB" sz="2000" b="1" dirty="0">
                  <a:solidFill>
                    <a:schemeClr val="accent4"/>
                  </a:solidFill>
                  <a:latin typeface="Prometo" panose="020B0604030203060203" pitchFamily="34" charset="77"/>
                </a:rPr>
                <a:t>192</a:t>
              </a:r>
            </a:p>
          </p:txBody>
        </p:sp>
        <p:sp>
          <p:nvSpPr>
            <p:cNvPr id="32" name="Tekstvak 31">
              <a:extLst>
                <a:ext uri="{FF2B5EF4-FFF2-40B4-BE49-F238E27FC236}">
                  <a16:creationId xmlns:a16="http://schemas.microsoft.com/office/drawing/2014/main" id="{BAF593FD-C356-5BFD-24D4-CA9AC7613F21}"/>
                </a:ext>
              </a:extLst>
            </p:cNvPr>
            <p:cNvSpPr txBox="1"/>
            <p:nvPr/>
          </p:nvSpPr>
          <p:spPr>
            <a:xfrm>
              <a:off x="6181609" y="8831387"/>
              <a:ext cx="1030706" cy="153888"/>
            </a:xfrm>
            <a:prstGeom prst="rect">
              <a:avLst/>
            </a:prstGeom>
            <a:noFill/>
          </p:spPr>
          <p:txBody>
            <a:bodyPr wrap="square" lIns="0" tIns="0" rIns="0" bIns="0" rtlCol="0">
              <a:spAutoFit/>
            </a:bodyPr>
            <a:lstStyle/>
            <a:p>
              <a:pPr algn="ctr"/>
              <a:r>
                <a:rPr lang="en-GB" sz="1000" dirty="0">
                  <a:solidFill>
                    <a:schemeClr val="accent4"/>
                  </a:solidFill>
                  <a:latin typeface="Helvetica Neue Light" panose="02000403000000020004" pitchFamily="2" charset="0"/>
                  <a:ea typeface="Helvetica Neue Light" panose="02000403000000020004" pitchFamily="2" charset="0"/>
                </a:rPr>
                <a:t>cotton T-shirts</a:t>
              </a:r>
            </a:p>
          </p:txBody>
        </p:sp>
      </p:grpSp>
      <p:grpSp>
        <p:nvGrpSpPr>
          <p:cNvPr id="60" name="Groep 59">
            <a:extLst>
              <a:ext uri="{FF2B5EF4-FFF2-40B4-BE49-F238E27FC236}">
                <a16:creationId xmlns:a16="http://schemas.microsoft.com/office/drawing/2014/main" id="{CEBF1A5A-5C10-DDE5-B84F-111635CCE258}"/>
              </a:ext>
            </a:extLst>
          </p:cNvPr>
          <p:cNvGrpSpPr/>
          <p:nvPr/>
        </p:nvGrpSpPr>
        <p:grpSpPr>
          <a:xfrm>
            <a:off x="8150895" y="3106638"/>
            <a:ext cx="1032220" cy="1464078"/>
            <a:chOff x="8207842" y="7437753"/>
            <a:chExt cx="1032220" cy="1464078"/>
          </a:xfrm>
        </p:grpSpPr>
        <p:pic>
          <p:nvPicPr>
            <p:cNvPr id="5132" name="Picture 12" descr="Burger, Big mac icon">
              <a:extLst>
                <a:ext uri="{FF2B5EF4-FFF2-40B4-BE49-F238E27FC236}">
                  <a16:creationId xmlns:a16="http://schemas.microsoft.com/office/drawing/2014/main" id="{848CACB4-5208-4B63-E63C-8FB211FB7BA0}"/>
                </a:ext>
              </a:extLst>
            </p:cNvPr>
            <p:cNvPicPr>
              <a:picLocks noChangeAspect="1" noChangeArrowheads="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09357" y="7748761"/>
              <a:ext cx="1030705" cy="1030705"/>
            </a:xfrm>
            <a:prstGeom prst="rect">
              <a:avLst/>
            </a:prstGeom>
            <a:noFill/>
            <a:extLst>
              <a:ext uri="{909E8E84-426E-40DD-AFC4-6F175D3DCCD1}">
                <a14:hiddenFill xmlns:a14="http://schemas.microsoft.com/office/drawing/2010/main">
                  <a:solidFill>
                    <a:srgbClr val="FFFFFF"/>
                  </a:solidFill>
                </a14:hiddenFill>
              </a:ext>
            </a:extLst>
          </p:spPr>
        </p:pic>
        <p:sp>
          <p:nvSpPr>
            <p:cNvPr id="27" name="Tekstvak 26">
              <a:extLst>
                <a:ext uri="{FF2B5EF4-FFF2-40B4-BE49-F238E27FC236}">
                  <a16:creationId xmlns:a16="http://schemas.microsoft.com/office/drawing/2014/main" id="{840F3F2F-56D0-A870-E2E9-8BF97E75437F}"/>
                </a:ext>
              </a:extLst>
            </p:cNvPr>
            <p:cNvSpPr txBox="1"/>
            <p:nvPr/>
          </p:nvSpPr>
          <p:spPr>
            <a:xfrm>
              <a:off x="8413703" y="7437753"/>
              <a:ext cx="622286" cy="400110"/>
            </a:xfrm>
            <a:prstGeom prst="rect">
              <a:avLst/>
            </a:prstGeom>
            <a:noFill/>
          </p:spPr>
          <p:txBody>
            <a:bodyPr wrap="none" rtlCol="0">
              <a:spAutoFit/>
            </a:bodyPr>
            <a:lstStyle/>
            <a:p>
              <a:pPr algn="ctr"/>
              <a:r>
                <a:rPr lang="en-GB" sz="2000" b="1" dirty="0">
                  <a:gradFill>
                    <a:gsLst>
                      <a:gs pos="0">
                        <a:srgbClr val="007078"/>
                      </a:gs>
                      <a:gs pos="99000">
                        <a:srgbClr val="65C2C4"/>
                      </a:gs>
                    </a:gsLst>
                    <a:lin ang="10800000" scaled="1"/>
                  </a:gradFill>
                  <a:latin typeface="Prometo" panose="020B0604030203060203" pitchFamily="34" charset="77"/>
                </a:rPr>
                <a:t>250</a:t>
              </a:r>
            </a:p>
          </p:txBody>
        </p:sp>
        <p:sp>
          <p:nvSpPr>
            <p:cNvPr id="33" name="Tekstvak 32">
              <a:extLst>
                <a:ext uri="{FF2B5EF4-FFF2-40B4-BE49-F238E27FC236}">
                  <a16:creationId xmlns:a16="http://schemas.microsoft.com/office/drawing/2014/main" id="{D6EF57FB-5D2D-CE0D-25C1-FAC86CEFE7F5}"/>
                </a:ext>
              </a:extLst>
            </p:cNvPr>
            <p:cNvSpPr txBox="1"/>
            <p:nvPr/>
          </p:nvSpPr>
          <p:spPr>
            <a:xfrm>
              <a:off x="8207842" y="8747943"/>
              <a:ext cx="1030706" cy="153888"/>
            </a:xfrm>
            <a:prstGeom prst="rect">
              <a:avLst/>
            </a:prstGeom>
            <a:noFill/>
          </p:spPr>
          <p:txBody>
            <a:bodyPr wrap="square" lIns="0" tIns="0" rIns="0" bIns="0" rtlCol="0">
              <a:spAutoFit/>
            </a:bodyPr>
            <a:lstStyle/>
            <a:p>
              <a:pPr algn="ctr"/>
              <a:r>
                <a:rPr lang="en-GB" sz="1000" dirty="0">
                  <a:solidFill>
                    <a:schemeClr val="accent1"/>
                  </a:solidFill>
                  <a:latin typeface="Helvetica Neue Light" panose="02000403000000020004" pitchFamily="2" charset="0"/>
                  <a:ea typeface="Helvetica Neue Light" panose="02000403000000020004" pitchFamily="2" charset="0"/>
                </a:rPr>
                <a:t>Big Macs (eating)</a:t>
              </a:r>
            </a:p>
          </p:txBody>
        </p:sp>
      </p:grpSp>
      <p:grpSp>
        <p:nvGrpSpPr>
          <p:cNvPr id="61" name="Groep 60">
            <a:extLst>
              <a:ext uri="{FF2B5EF4-FFF2-40B4-BE49-F238E27FC236}">
                <a16:creationId xmlns:a16="http://schemas.microsoft.com/office/drawing/2014/main" id="{E840E585-D89B-614A-C414-E5FEEDD41E99}"/>
              </a:ext>
            </a:extLst>
          </p:cNvPr>
          <p:cNvGrpSpPr/>
          <p:nvPr/>
        </p:nvGrpSpPr>
        <p:grpSpPr>
          <a:xfrm>
            <a:off x="8051164" y="4812044"/>
            <a:ext cx="1407568" cy="1706862"/>
            <a:chOff x="10176099" y="7441105"/>
            <a:chExt cx="1407568" cy="1706862"/>
          </a:xfrm>
        </p:grpSpPr>
        <p:pic>
          <p:nvPicPr>
            <p:cNvPr id="5134" name="Picture 14" descr="Planet earth - Free maps and location icons">
              <a:extLst>
                <a:ext uri="{FF2B5EF4-FFF2-40B4-BE49-F238E27FC236}">
                  <a16:creationId xmlns:a16="http://schemas.microsoft.com/office/drawing/2014/main" id="{1574B768-F206-A03D-C480-999872DBDB67}"/>
                </a:ext>
              </a:extLst>
            </p:cNvPr>
            <p:cNvPicPr>
              <a:picLocks noChangeAspect="1" noChangeArrowheads="1"/>
            </p:cNvPicPr>
            <p:nvPr/>
          </p:nvPicPr>
          <p:blipFill>
            <a:blip r:embed="rId6"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337807" y="7779366"/>
              <a:ext cx="1030706" cy="1030706"/>
            </a:xfrm>
            <a:prstGeom prst="rect">
              <a:avLst/>
            </a:prstGeom>
            <a:noFill/>
            <a:extLst>
              <a:ext uri="{909E8E84-426E-40DD-AFC4-6F175D3DCCD1}">
                <a14:hiddenFill xmlns:a14="http://schemas.microsoft.com/office/drawing/2010/main">
                  <a:solidFill>
                    <a:srgbClr val="FFFFFF"/>
                  </a:solidFill>
                </a14:hiddenFill>
              </a:ext>
            </a:extLst>
          </p:spPr>
        </p:pic>
        <p:sp>
          <p:nvSpPr>
            <p:cNvPr id="28" name="Tekstvak 27">
              <a:extLst>
                <a:ext uri="{FF2B5EF4-FFF2-40B4-BE49-F238E27FC236}">
                  <a16:creationId xmlns:a16="http://schemas.microsoft.com/office/drawing/2014/main" id="{16AAAD54-7CE7-EEA0-106C-64B11FB0ECBB}"/>
                </a:ext>
              </a:extLst>
            </p:cNvPr>
            <p:cNvSpPr txBox="1"/>
            <p:nvPr/>
          </p:nvSpPr>
          <p:spPr>
            <a:xfrm>
              <a:off x="10616540" y="7441105"/>
              <a:ext cx="471604" cy="400110"/>
            </a:xfrm>
            <a:prstGeom prst="rect">
              <a:avLst/>
            </a:prstGeom>
            <a:noFill/>
          </p:spPr>
          <p:txBody>
            <a:bodyPr wrap="none" rtlCol="0">
              <a:spAutoFit/>
            </a:bodyPr>
            <a:lstStyle/>
            <a:p>
              <a:pPr algn="ctr"/>
              <a:r>
                <a:rPr lang="en-GB" sz="2000" b="1" dirty="0">
                  <a:solidFill>
                    <a:schemeClr val="accent2">
                      <a:lumMod val="75000"/>
                    </a:schemeClr>
                  </a:solidFill>
                  <a:latin typeface="Prometo" panose="020B0604030203060203" pitchFamily="34" charset="77"/>
                </a:rPr>
                <a:t>3x</a:t>
              </a:r>
            </a:p>
          </p:txBody>
        </p:sp>
        <p:sp>
          <p:nvSpPr>
            <p:cNvPr id="34" name="Tekstvak 33">
              <a:extLst>
                <a:ext uri="{FF2B5EF4-FFF2-40B4-BE49-F238E27FC236}">
                  <a16:creationId xmlns:a16="http://schemas.microsoft.com/office/drawing/2014/main" id="{614932D3-85D9-14E9-EFD5-D4CE619D4F97}"/>
                </a:ext>
              </a:extLst>
            </p:cNvPr>
            <p:cNvSpPr txBox="1"/>
            <p:nvPr/>
          </p:nvSpPr>
          <p:spPr>
            <a:xfrm>
              <a:off x="10176099" y="8840190"/>
              <a:ext cx="1407568" cy="307777"/>
            </a:xfrm>
            <a:prstGeom prst="rect">
              <a:avLst/>
            </a:prstGeom>
            <a:noFill/>
          </p:spPr>
          <p:txBody>
            <a:bodyPr wrap="square" lIns="0" tIns="0" rIns="0" bIns="0" rtlCol="0">
              <a:spAutoFit/>
            </a:bodyPr>
            <a:lstStyle/>
            <a:p>
              <a:pPr algn="ctr"/>
              <a:r>
                <a:rPr lang="en-GB" sz="1000" dirty="0">
                  <a:solidFill>
                    <a:schemeClr val="accent2">
                      <a:lumMod val="75000"/>
                    </a:schemeClr>
                  </a:solidFill>
                  <a:latin typeface="Helvetica Neue Light" panose="02000403000000020004" pitchFamily="2" charset="0"/>
                  <a:ea typeface="Helvetica Neue Light" panose="02000403000000020004" pitchFamily="2" charset="0"/>
                </a:rPr>
                <a:t>Driving around the world on an electric bike</a:t>
              </a:r>
            </a:p>
          </p:txBody>
        </p:sp>
      </p:grpSp>
      <p:sp>
        <p:nvSpPr>
          <p:cNvPr id="42" name="Ovaal 41">
            <a:extLst>
              <a:ext uri="{FF2B5EF4-FFF2-40B4-BE49-F238E27FC236}">
                <a16:creationId xmlns:a16="http://schemas.microsoft.com/office/drawing/2014/main" id="{1A5E57B3-C48D-A0FC-D7BB-05E6D722EE77}"/>
              </a:ext>
            </a:extLst>
          </p:cNvPr>
          <p:cNvSpPr>
            <a:spLocks noChangeAspect="1"/>
          </p:cNvSpPr>
          <p:nvPr/>
        </p:nvSpPr>
        <p:spPr>
          <a:xfrm>
            <a:off x="11802466" y="6305032"/>
            <a:ext cx="144379" cy="144379"/>
          </a:xfrm>
          <a:prstGeom prst="ellipse">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al 42">
            <a:extLst>
              <a:ext uri="{FF2B5EF4-FFF2-40B4-BE49-F238E27FC236}">
                <a16:creationId xmlns:a16="http://schemas.microsoft.com/office/drawing/2014/main" id="{2795679E-E16C-0374-3E04-230AA6910102}"/>
              </a:ext>
            </a:extLst>
          </p:cNvPr>
          <p:cNvSpPr>
            <a:spLocks noChangeAspect="1"/>
          </p:cNvSpPr>
          <p:nvPr/>
        </p:nvSpPr>
        <p:spPr>
          <a:xfrm>
            <a:off x="11802466" y="3794999"/>
            <a:ext cx="144379" cy="144379"/>
          </a:xfrm>
          <a:prstGeom prst="ellipse">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al 43">
            <a:extLst>
              <a:ext uri="{FF2B5EF4-FFF2-40B4-BE49-F238E27FC236}">
                <a16:creationId xmlns:a16="http://schemas.microsoft.com/office/drawing/2014/main" id="{E3D19A21-C2F0-71E6-FFD1-C593EA7192B8}"/>
              </a:ext>
            </a:extLst>
          </p:cNvPr>
          <p:cNvSpPr>
            <a:spLocks noChangeAspect="1"/>
          </p:cNvSpPr>
          <p:nvPr/>
        </p:nvSpPr>
        <p:spPr>
          <a:xfrm>
            <a:off x="11802467" y="1284966"/>
            <a:ext cx="144379" cy="144379"/>
          </a:xfrm>
          <a:prstGeom prst="ellipse">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1" name="Groep 50">
            <a:extLst>
              <a:ext uri="{FF2B5EF4-FFF2-40B4-BE49-F238E27FC236}">
                <a16:creationId xmlns:a16="http://schemas.microsoft.com/office/drawing/2014/main" id="{EA23D9CD-6A15-63FC-23D4-5A1886AB91A1}"/>
              </a:ext>
            </a:extLst>
          </p:cNvPr>
          <p:cNvGrpSpPr>
            <a:grpSpLocks noChangeAspect="1"/>
          </p:cNvGrpSpPr>
          <p:nvPr/>
        </p:nvGrpSpPr>
        <p:grpSpPr>
          <a:xfrm>
            <a:off x="209614" y="3195319"/>
            <a:ext cx="5437691" cy="3676443"/>
            <a:chOff x="5577390" y="1157101"/>
            <a:chExt cx="6728897" cy="4549433"/>
          </a:xfrm>
        </p:grpSpPr>
        <p:sp>
          <p:nvSpPr>
            <p:cNvPr id="47" name="Oval 2">
              <a:extLst>
                <a:ext uri="{FF2B5EF4-FFF2-40B4-BE49-F238E27FC236}">
                  <a16:creationId xmlns:a16="http://schemas.microsoft.com/office/drawing/2014/main" id="{E1679012-14D6-0302-5F96-1E06F1827AD5}"/>
                </a:ext>
              </a:extLst>
            </p:cNvPr>
            <p:cNvSpPr/>
            <p:nvPr/>
          </p:nvSpPr>
          <p:spPr>
            <a:xfrm>
              <a:off x="7074205" y="4743044"/>
              <a:ext cx="3735267" cy="963490"/>
            </a:xfrm>
            <a:prstGeom prst="ellipse">
              <a:avLst/>
            </a:prstGeom>
            <a:gradFill flip="none" rotWithShape="1">
              <a:gsLst>
                <a:gs pos="22000">
                  <a:schemeClr val="tx1">
                    <a:alpha val="95000"/>
                  </a:schemeClr>
                </a:gs>
                <a:gs pos="55000">
                  <a:schemeClr val="tx1">
                    <a:lumMod val="75000"/>
                    <a:lumOff val="25000"/>
                    <a:alpha val="50000"/>
                  </a:schemeClr>
                </a:gs>
                <a:gs pos="100000">
                  <a:srgbClr val="F0EEEF">
                    <a:alpha val="2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48" name="Chart 5">
              <a:extLst>
                <a:ext uri="{FF2B5EF4-FFF2-40B4-BE49-F238E27FC236}">
                  <a16:creationId xmlns:a16="http://schemas.microsoft.com/office/drawing/2014/main" id="{7439937C-AB4F-1093-78B8-DA561324AEA8}"/>
                </a:ext>
              </a:extLst>
            </p:cNvPr>
            <p:cNvGraphicFramePr/>
            <p:nvPr>
              <p:extLst>
                <p:ext uri="{D42A27DB-BD31-4B8C-83A1-F6EECF244321}">
                  <p14:modId xmlns:p14="http://schemas.microsoft.com/office/powerpoint/2010/main" val="2009289928"/>
                </p:ext>
              </p:extLst>
            </p:nvPr>
          </p:nvGraphicFramePr>
          <p:xfrm>
            <a:off x="5577390" y="1157101"/>
            <a:ext cx="6728897" cy="4485932"/>
          </p:xfrm>
          <a:graphic>
            <a:graphicData uri="http://schemas.openxmlformats.org/drawingml/2006/chart">
              <c:chart xmlns:c="http://schemas.openxmlformats.org/drawingml/2006/chart" xmlns:r="http://schemas.openxmlformats.org/officeDocument/2006/relationships" r:id="rId7"/>
            </a:graphicData>
          </a:graphic>
        </p:graphicFrame>
        <p:sp>
          <p:nvSpPr>
            <p:cNvPr id="49" name="Oval 33">
              <a:extLst>
                <a:ext uri="{FF2B5EF4-FFF2-40B4-BE49-F238E27FC236}">
                  <a16:creationId xmlns:a16="http://schemas.microsoft.com/office/drawing/2014/main" id="{8E039D87-05DC-7A5F-D1CD-DC127B846654}"/>
                </a:ext>
              </a:extLst>
            </p:cNvPr>
            <p:cNvSpPr/>
            <p:nvPr/>
          </p:nvSpPr>
          <p:spPr>
            <a:xfrm>
              <a:off x="7879670" y="2335212"/>
              <a:ext cx="2124335" cy="2124335"/>
            </a:xfrm>
            <a:prstGeom prst="ellipse">
              <a:avLst/>
            </a:prstGeom>
            <a:solidFill>
              <a:schemeClr val="bg2"/>
            </a:solidFill>
            <a:ln>
              <a:noFill/>
            </a:ln>
            <a:effectLst>
              <a:outerShdw blurRad="177800" dist="635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Graphic 49" descr="Rocket with solid fill">
              <a:extLst>
                <a:ext uri="{FF2B5EF4-FFF2-40B4-BE49-F238E27FC236}">
                  <a16:creationId xmlns:a16="http://schemas.microsoft.com/office/drawing/2014/main" id="{40D47B0F-19FE-1330-2F27-F93A16D55EC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398913" y="2857142"/>
              <a:ext cx="1085850" cy="1085850"/>
            </a:xfrm>
            <a:prstGeom prst="rect">
              <a:avLst/>
            </a:prstGeom>
          </p:spPr>
        </p:pic>
      </p:grpSp>
      <p:sp>
        <p:nvSpPr>
          <p:cNvPr id="52" name="Tekstvak 51">
            <a:extLst>
              <a:ext uri="{FF2B5EF4-FFF2-40B4-BE49-F238E27FC236}">
                <a16:creationId xmlns:a16="http://schemas.microsoft.com/office/drawing/2014/main" id="{810BA250-6188-768A-7EDC-5B464A09F9F7}"/>
              </a:ext>
            </a:extLst>
          </p:cNvPr>
          <p:cNvSpPr txBox="1"/>
          <p:nvPr/>
        </p:nvSpPr>
        <p:spPr>
          <a:xfrm>
            <a:off x="653139" y="3216557"/>
            <a:ext cx="3510862" cy="307777"/>
          </a:xfrm>
          <a:prstGeom prst="rect">
            <a:avLst/>
          </a:prstGeom>
          <a:noFill/>
        </p:spPr>
        <p:txBody>
          <a:bodyPr wrap="square" lIns="0" tIns="0" rIns="0" bIns="0" rtlCol="0">
            <a:spAutoFit/>
          </a:bodyPr>
          <a:lstStyle/>
          <a:p>
            <a:r>
              <a:rPr lang="en-GB" sz="1000" b="1" dirty="0">
                <a:latin typeface="Helvetica Neue" panose="02000503000000020004" pitchFamily="2" charset="0"/>
                <a:ea typeface="Helvetica Neue" panose="02000503000000020004" pitchFamily="2" charset="0"/>
                <a:cs typeface="Helvetica Neue" panose="02000503000000020004" pitchFamily="2" charset="0"/>
              </a:rPr>
              <a:t>Scope of emissions plant-based toppings PLNT </a:t>
            </a:r>
          </a:p>
          <a:p>
            <a:r>
              <a:rPr lang="en-GB" sz="1000" dirty="0">
                <a:latin typeface="Helvetica Neue Light" panose="02000403000000020004" pitchFamily="2" charset="0"/>
                <a:ea typeface="Helvetica Neue Light" panose="02000403000000020004" pitchFamily="2" charset="0"/>
              </a:rPr>
              <a:t>CO</a:t>
            </a:r>
            <a:r>
              <a:rPr lang="en-GB" sz="1000" baseline="-25000" dirty="0">
                <a:latin typeface="Helvetica Neue Light" panose="02000403000000020004" pitchFamily="2" charset="0"/>
                <a:ea typeface="Helvetica Neue Light" panose="02000403000000020004" pitchFamily="2" charset="0"/>
              </a:rPr>
              <a:t>2</a:t>
            </a:r>
            <a:r>
              <a:rPr lang="en-GB" sz="1000" dirty="0">
                <a:latin typeface="Helvetica Neue Light" panose="02000403000000020004" pitchFamily="2" charset="0"/>
                <a:ea typeface="Helvetica Neue Light" panose="02000403000000020004" pitchFamily="2" charset="0"/>
              </a:rPr>
              <a:t>/KG Product Level</a:t>
            </a:r>
          </a:p>
        </p:txBody>
      </p:sp>
      <p:pic>
        <p:nvPicPr>
          <p:cNvPr id="5143" name="Afbeelding 5142" descr="Afbeelding met Lettertype, Graphics, symbool, wit&#10;&#10;Automatisch gegenereerde beschrijving">
            <a:extLst>
              <a:ext uri="{FF2B5EF4-FFF2-40B4-BE49-F238E27FC236}">
                <a16:creationId xmlns:a16="http://schemas.microsoft.com/office/drawing/2014/main" id="{B2697E94-8376-3C5F-9BC7-79CDCD4086C9}"/>
              </a:ext>
            </a:extLst>
          </p:cNvPr>
          <p:cNvPicPr>
            <a:picLocks noChangeAspect="1"/>
          </p:cNvPicPr>
          <p:nvPr/>
        </p:nvPicPr>
        <p:blipFill>
          <a:blip r:embed="rId10" cstate="email">
            <a:biLevel thresh="75000"/>
            <a:extLst>
              <a:ext uri="{28A0092B-C50C-407E-A947-70E740481C1C}">
                <a14:useLocalDpi xmlns:a14="http://schemas.microsoft.com/office/drawing/2010/main"/>
              </a:ext>
            </a:extLst>
          </a:blip>
          <a:stretch>
            <a:fillRect/>
          </a:stretch>
        </p:blipFill>
        <p:spPr>
          <a:xfrm>
            <a:off x="10023079" y="5149417"/>
            <a:ext cx="1025281" cy="1028682"/>
          </a:xfrm>
          <a:prstGeom prst="rect">
            <a:avLst/>
          </a:prstGeom>
        </p:spPr>
      </p:pic>
    </p:spTree>
    <p:extLst>
      <p:ext uri="{BB962C8B-B14F-4D97-AF65-F5344CB8AC3E}">
        <p14:creationId xmlns:p14="http://schemas.microsoft.com/office/powerpoint/2010/main" val="17172355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hthoek 22">
            <a:extLst>
              <a:ext uri="{FF2B5EF4-FFF2-40B4-BE49-F238E27FC236}">
                <a16:creationId xmlns:a16="http://schemas.microsoft.com/office/drawing/2014/main" id="{0C55AA87-BBBE-2618-AA18-3798FF6840F3}"/>
              </a:ext>
            </a:extLst>
          </p:cNvPr>
          <p:cNvSpPr/>
          <p:nvPr/>
        </p:nvSpPr>
        <p:spPr>
          <a:xfrm>
            <a:off x="-2" y="3276975"/>
            <a:ext cx="12599989" cy="3922337"/>
          </a:xfrm>
          <a:prstGeom prst="rect">
            <a:avLst/>
          </a:prstGeom>
          <a:gradFill>
            <a:gsLst>
              <a:gs pos="0">
                <a:srgbClr val="007078"/>
              </a:gs>
              <a:gs pos="99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2152722"/>
            <a:ext cx="3966359"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Enhancing hydration with our innovative water solutions</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Access to fresh, clean water is a necessity for all. Selecta continuously prioritizes providing top-notch hydration solutions through our advanced water dispensers and systems. Our water portfolio is designed to meet the diverse needs of modern workplaces and public spaces, offering a range of options that ensure convenience, quality, and sustainability for both end-consumers and the planet.</a:t>
            </a: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Our water solutions significantly contribute to sustainability efforts. By providing alternatives to plastic-bottled water, we help reduce plastic waste and the associated environmental impact. Using these dispensers supports the trend towards sustainable hydration solutions, aligning with the increasing consumer preference for eco-friendly options. Moreover, ensuring easy access to clean, filtered water always boosts workplace productivity, as hydration has been shown to improve cognitive function and overall employee well-being. Our water portfolio offers versatile, high-quality hydration solutions that promote health and sustainability. </a:t>
            </a:r>
            <a:endParaRPr lang="nl-NL" sz="1000" kern="100" dirty="0">
              <a:solidFill>
                <a:schemeClr val="bg1"/>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cxnSp>
        <p:nvCxnSpPr>
          <p:cNvPr id="3" name="Rechte verbindingslijn 2">
            <a:extLst>
              <a:ext uri="{FF2B5EF4-FFF2-40B4-BE49-F238E27FC236}">
                <a16:creationId xmlns:a16="http://schemas.microsoft.com/office/drawing/2014/main" id="{32AB9027-E2E9-68A1-B82C-B13FC5BD3599}"/>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1CC7A29-B7A5-8238-8AF7-6BE8BF25C80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B60D4C0B-816A-7AA4-0A26-9EA8FC721783}"/>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E3436007-F3E9-5B44-416F-5EC1EB86C33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169C92E6-361E-4739-0EE3-B6F74C83394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6974208F-8B67-57F3-4C52-B008C043C32A}"/>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25F6AE56-30AE-E259-EAC2-96A24ECFE06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332FF3B5-2DD0-CA36-6805-AD9F9B769A8A}"/>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29</a:t>
            </a:r>
          </a:p>
        </p:txBody>
      </p:sp>
      <p:sp>
        <p:nvSpPr>
          <p:cNvPr id="16" name="Tekstvak 15">
            <a:extLst>
              <a:ext uri="{FF2B5EF4-FFF2-40B4-BE49-F238E27FC236}">
                <a16:creationId xmlns:a16="http://schemas.microsoft.com/office/drawing/2014/main" id="{49637C36-0AA4-A6EB-DC8B-FCDF7CCC241A}"/>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7" name="Tekstvak 16">
            <a:extLst>
              <a:ext uri="{FF2B5EF4-FFF2-40B4-BE49-F238E27FC236}">
                <a16:creationId xmlns:a16="http://schemas.microsoft.com/office/drawing/2014/main" id="{1C380090-D99C-6469-B864-8425DCDE5E6C}"/>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8" name="Tekstvak 17">
            <a:extLst>
              <a:ext uri="{FF2B5EF4-FFF2-40B4-BE49-F238E27FC236}">
                <a16:creationId xmlns:a16="http://schemas.microsoft.com/office/drawing/2014/main" id="{708113E7-5A3E-31C6-7176-ABA4236C1E01}"/>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1" name="Titel 1">
            <a:extLst>
              <a:ext uri="{FF2B5EF4-FFF2-40B4-BE49-F238E27FC236}">
                <a16:creationId xmlns:a16="http://schemas.microsoft.com/office/drawing/2014/main" id="{730E55B7-25FB-7951-B312-BC3B7B80651F}"/>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ENHANCING HYDRATION</a:t>
            </a:r>
          </a:p>
        </p:txBody>
      </p:sp>
      <p:sp>
        <p:nvSpPr>
          <p:cNvPr id="22" name="Titel 1">
            <a:extLst>
              <a:ext uri="{FF2B5EF4-FFF2-40B4-BE49-F238E27FC236}">
                <a16:creationId xmlns:a16="http://schemas.microsoft.com/office/drawing/2014/main" id="{A63F3949-ADF2-1584-30B9-2D97E1616B26}"/>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sp>
        <p:nvSpPr>
          <p:cNvPr id="29" name="Rechthoek 28">
            <a:extLst>
              <a:ext uri="{FF2B5EF4-FFF2-40B4-BE49-F238E27FC236}">
                <a16:creationId xmlns:a16="http://schemas.microsoft.com/office/drawing/2014/main" id="{B28E5E82-BB9A-1BA0-156D-D0E908611826}"/>
              </a:ext>
            </a:extLst>
          </p:cNvPr>
          <p:cNvSpPr/>
          <p:nvPr/>
        </p:nvSpPr>
        <p:spPr>
          <a:xfrm>
            <a:off x="5051396" y="3272430"/>
            <a:ext cx="7548592" cy="31438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Afbeelding 27" descr="Afbeelding met persoon, Menselijk gezicht, kleding, Transparant materiaal&#10;&#10;Automatisch gegenereerde beschrijving">
            <a:extLst>
              <a:ext uri="{FF2B5EF4-FFF2-40B4-BE49-F238E27FC236}">
                <a16:creationId xmlns:a16="http://schemas.microsoft.com/office/drawing/2014/main" id="{E6EA9F13-47CB-D132-D088-746F67306E8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124"/>
          <a:stretch/>
        </p:blipFill>
        <p:spPr>
          <a:xfrm>
            <a:off x="5585244" y="2147477"/>
            <a:ext cx="6263463" cy="3835356"/>
          </a:xfrm>
          <a:prstGeom prst="rect">
            <a:avLst/>
          </a:prstGeom>
        </p:spPr>
      </p:pic>
    </p:spTree>
    <p:extLst>
      <p:ext uri="{BB962C8B-B14F-4D97-AF65-F5344CB8AC3E}">
        <p14:creationId xmlns:p14="http://schemas.microsoft.com/office/powerpoint/2010/main" val="37508237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Afbeelding 21" descr="Afbeelding met nagerecht, Zoetigheid, Snack, persoon&#10;&#10;Automatisch gegenereerde beschrijving">
            <a:extLst>
              <a:ext uri="{FF2B5EF4-FFF2-40B4-BE49-F238E27FC236}">
                <a16:creationId xmlns:a16="http://schemas.microsoft.com/office/drawing/2014/main" id="{90B189CA-6D64-1DBB-A52C-4895C1EB50E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633626" y="1"/>
            <a:ext cx="3966361" cy="3844810"/>
          </a:xfrm>
          <a:prstGeom prst="rect">
            <a:avLst/>
          </a:prstGeom>
        </p:spPr>
      </p:pic>
      <p:sp>
        <p:nvSpPr>
          <p:cNvPr id="10" name="Titel 1">
            <a:extLst>
              <a:ext uri="{FF2B5EF4-FFF2-40B4-BE49-F238E27FC236}">
                <a16:creationId xmlns:a16="http://schemas.microsoft.com/office/drawing/2014/main" id="{55D8DB57-7CBB-1A26-5483-5358250DAD52}"/>
              </a:ext>
            </a:extLst>
          </p:cNvPr>
          <p:cNvSpPr txBox="1">
            <a:spLocks/>
          </p:cNvSpPr>
          <p:nvPr/>
        </p:nvSpPr>
        <p:spPr>
          <a:xfrm>
            <a:off x="653139" y="1154828"/>
            <a:ext cx="7474860" cy="5040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Enhancing client experience with wholesale &amp; </a:t>
            </a:r>
            <a:r>
              <a:rPr lang="en-GB" sz="1000" kern="100" dirty="0" err="1">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webshop</a:t>
            </a:r>
            <a:r>
              <a:rPr lang="en-GB" sz="1000" kern="1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 offerings</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At Selecta, we strive to provide our clients with a seamless and comprehensive service experience. In several markets, our clients have the convenience of ordering a wide range of products—such as coffee beans, condiments, tea, snacks, water, and both disposables and reusables—directly through our </a:t>
            </a:r>
            <a:r>
              <a:rPr lang="en-GB" sz="1000" kern="100" dirty="0" err="1">
                <a:effectLst/>
                <a:latin typeface="Helvetica Neue Light" panose="02000403000000020004" pitchFamily="2" charset="0"/>
                <a:ea typeface="Helvetica Neue Light" panose="02000403000000020004" pitchFamily="2" charset="0"/>
                <a:cs typeface="Times New Roman (Hoofdtekst CS)"/>
              </a:rPr>
              <a:t>webshops</a:t>
            </a:r>
            <a:r>
              <a:rPr lang="en-GB" sz="1000" kern="100" dirty="0">
                <a:effectLst/>
                <a:latin typeface="Helvetica Neue Light" panose="02000403000000020004" pitchFamily="2" charset="0"/>
                <a:ea typeface="Helvetica Neue Light" panose="02000403000000020004" pitchFamily="2" charset="0"/>
                <a:cs typeface="Times New Roman (Hoofdtekst CS)"/>
              </a:rPr>
              <a:t>. This integrated platform not only simplifies the ordering process but also ensures that our clients have access to high-quality products that meet their specific needs.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b="1" kern="100" dirty="0">
                <a:effectLst/>
                <a:latin typeface="HELVETICA NEUE LIGHT" panose="02000403000000020004" pitchFamily="2" charset="0"/>
                <a:ea typeface="HELVETICA NEUE LIGHT" panose="02000403000000020004" pitchFamily="2" charset="0"/>
                <a:cs typeface="Times New Roman (Hoofdtekst CS)"/>
              </a:rPr>
              <a:t>Added value for our clients</a:t>
            </a:r>
            <a:endParaRPr lang="nl-NL" sz="1000" b="1"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Convenience</a:t>
            </a:r>
            <a:r>
              <a:rPr lang="en-GB" sz="1000" kern="100" dirty="0">
                <a:effectLst/>
                <a:latin typeface="Helvetica Neue Light" panose="02000403000000020004" pitchFamily="2" charset="0"/>
                <a:ea typeface="Helvetica Neue Light" panose="02000403000000020004" pitchFamily="2" charset="0"/>
                <a:cs typeface="Times New Roman (Hoofdtekst CS)"/>
              </a:rPr>
              <a:t> - our </a:t>
            </a:r>
            <a:r>
              <a:rPr lang="en-GB" sz="1000" kern="100" dirty="0" err="1">
                <a:effectLst/>
                <a:latin typeface="Helvetica Neue Light" panose="02000403000000020004" pitchFamily="2" charset="0"/>
                <a:ea typeface="Helvetica Neue Light" panose="02000403000000020004" pitchFamily="2" charset="0"/>
                <a:cs typeface="Times New Roman (Hoofdtekst CS)"/>
              </a:rPr>
              <a:t>webshops</a:t>
            </a:r>
            <a:r>
              <a:rPr lang="en-GB" sz="1000" kern="100" dirty="0">
                <a:effectLst/>
                <a:latin typeface="Helvetica Neue Light" panose="02000403000000020004" pitchFamily="2" charset="0"/>
                <a:ea typeface="Helvetica Neue Light" panose="02000403000000020004" pitchFamily="2" charset="0"/>
                <a:cs typeface="Times New Roman (Hoofdtekst CS)"/>
              </a:rPr>
              <a:t> offer a one-stop solution for all beverage and snack needs, streamlining the ordering process and saving time for our clients.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Quality assurance</a:t>
            </a:r>
            <a:r>
              <a:rPr lang="en-GB" sz="1000" kern="100" dirty="0">
                <a:effectLst/>
                <a:latin typeface="Helvetica Neue Light" panose="02000403000000020004" pitchFamily="2" charset="0"/>
                <a:ea typeface="Helvetica Neue Light" panose="02000403000000020004" pitchFamily="2" charset="0"/>
                <a:cs typeface="Times New Roman (Hoofdtekst CS)"/>
              </a:rPr>
              <a:t> - by providing products that are perfectly suited for our machines, we guarantee world-class service and optimal machine performance. When the right coffee beans are used, the machine settings are calibrated to ensure a perfect brew every time.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Wide selection</a:t>
            </a:r>
            <a:r>
              <a:rPr lang="en-GB" sz="1000" kern="100" dirty="0">
                <a:effectLst/>
                <a:latin typeface="Helvetica Neue Light" panose="02000403000000020004" pitchFamily="2" charset="0"/>
                <a:ea typeface="Helvetica Neue Light" panose="02000403000000020004" pitchFamily="2" charset="0"/>
                <a:cs typeface="Times New Roman (Hoofdtekst CS)"/>
              </a:rPr>
              <a:t> - clients can choose from a diverse range of products, ensuring that they can cater to various tastes and preferences within their organization.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Wholesale division</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wholesale division is a crucial component of this ecosystem. Wholesale refers to the sale of goods in large quantities at discounted prices, typically to be retailed by others. At Selecta, our wholesale division supplies products to various clients, including those who purchase through our </a:t>
            </a:r>
            <a:r>
              <a:rPr lang="en-GB" sz="1000" kern="100" dirty="0" err="1">
                <a:effectLst/>
                <a:latin typeface="Helvetica Neue Light" panose="02000403000000020004" pitchFamily="2" charset="0"/>
                <a:ea typeface="Helvetica Neue Light" panose="02000403000000020004" pitchFamily="2" charset="0"/>
                <a:cs typeface="Times New Roman (Hoofdtekst CS)"/>
              </a:rPr>
              <a:t>webshops</a:t>
            </a:r>
            <a:r>
              <a:rPr lang="en-GB" sz="1000" kern="100" dirty="0">
                <a:effectLst/>
                <a:latin typeface="Helvetica Neue Light" panose="02000403000000020004" pitchFamily="2" charset="0"/>
                <a:ea typeface="Helvetica Neue Light" panose="02000403000000020004" pitchFamily="2" charset="0"/>
                <a:cs typeface="Times New Roman (Hoofdtekst CS)"/>
              </a:rPr>
              <a:t>. </a:t>
            </a: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This division manages large-scale procurement and distribution, ensuring that we can offer competitive prices and maintain a steady supply of high-quality products.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How </a:t>
            </a:r>
            <a:r>
              <a:rPr lang="en-GB" sz="1000" kern="100" dirty="0">
                <a:latin typeface="Helvetica Neue Medium" panose="02000503000000020004" pitchFamily="2" charset="0"/>
                <a:ea typeface="Helvetica Neue Medium" panose="02000503000000020004" pitchFamily="2" charset="0"/>
                <a:cs typeface="Helvetica Neue Medium" panose="02000503000000020004" pitchFamily="2" charset="0"/>
              </a:rPr>
              <a:t>i</a:t>
            </a: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t </a:t>
            </a:r>
            <a:r>
              <a:rPr lang="en-GB" sz="1000" kern="100" dirty="0">
                <a:latin typeface="Helvetica Neue Medium" panose="02000503000000020004" pitchFamily="2" charset="0"/>
                <a:ea typeface="Helvetica Neue Medium" panose="02000503000000020004" pitchFamily="2" charset="0"/>
                <a:cs typeface="Helvetica Neue Medium" panose="02000503000000020004" pitchFamily="2" charset="0"/>
              </a:rPr>
              <a:t>w</a:t>
            </a:r>
            <a:r>
              <a:rPr lang="en-GB"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rPr>
              <a:t>orks</a:t>
            </a:r>
            <a:endParaRPr lang="nl-NL" sz="1000" kern="100" dirty="0">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Procurement</a:t>
            </a:r>
            <a:r>
              <a:rPr lang="en-GB" sz="1000" i="1" kern="100" dirty="0">
                <a:latin typeface="Helvetica Neue Light" panose="02000403000000020004" pitchFamily="2" charset="0"/>
                <a:ea typeface="Helvetica Neue Light" panose="02000403000000020004" pitchFamily="2" charset="0"/>
                <a:cs typeface="Times New Roman (Hoofdtekst CS)"/>
              </a:rPr>
              <a:t> -</a:t>
            </a:r>
            <a:r>
              <a:rPr lang="en-GB" sz="1000" kern="100" dirty="0">
                <a:effectLst/>
                <a:latin typeface="Helvetica Neue Light" panose="02000403000000020004" pitchFamily="2" charset="0"/>
                <a:ea typeface="Helvetica Neue Light" panose="02000403000000020004" pitchFamily="2" charset="0"/>
                <a:cs typeface="Times New Roman (Hoofdtekst CS)"/>
              </a:rPr>
              <a:t> our wholesale team sources products in bulk, leveraging relationships with suppliers to secure the best quality at competitive prices.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Distribution</a:t>
            </a:r>
            <a:r>
              <a:rPr lang="en-GB" sz="1000" i="1" kern="100" dirty="0">
                <a:latin typeface="Helvetica Neue Light" panose="02000403000000020004" pitchFamily="2" charset="0"/>
                <a:ea typeface="Helvetica Neue Light" panose="02000403000000020004" pitchFamily="2" charset="0"/>
                <a:cs typeface="Times New Roman (Hoofdtekst CS)"/>
              </a:rPr>
              <a:t> -</a:t>
            </a:r>
            <a:r>
              <a:rPr lang="en-GB" sz="1000" kern="100" dirty="0">
                <a:effectLst/>
                <a:latin typeface="Helvetica Neue Light" panose="02000403000000020004" pitchFamily="2" charset="0"/>
                <a:ea typeface="Helvetica Neue Light" panose="02000403000000020004" pitchFamily="2" charset="0"/>
                <a:cs typeface="Times New Roman (Hoofdtekst CS)"/>
              </a:rPr>
              <a:t> these products are then made available through our </a:t>
            </a:r>
            <a:r>
              <a:rPr lang="en-GB" sz="1000" kern="100" dirty="0" err="1">
                <a:effectLst/>
                <a:latin typeface="Helvetica Neue Light" panose="02000403000000020004" pitchFamily="2" charset="0"/>
                <a:ea typeface="Helvetica Neue Light" panose="02000403000000020004" pitchFamily="2" charset="0"/>
                <a:cs typeface="Times New Roman (Hoofdtekst CS)"/>
              </a:rPr>
              <a:t>webshops</a:t>
            </a:r>
            <a:r>
              <a:rPr lang="en-GB" sz="1000" kern="100" dirty="0">
                <a:effectLst/>
                <a:latin typeface="Helvetica Neue Light" panose="02000403000000020004" pitchFamily="2" charset="0"/>
                <a:ea typeface="Helvetica Neue Light" panose="02000403000000020004" pitchFamily="2" charset="0"/>
                <a:cs typeface="Times New Roman (Hoofdtekst CS)"/>
              </a:rPr>
              <a:t>, where clients can easily browse and order the items they need.</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Integration with </a:t>
            </a:r>
            <a:r>
              <a:rPr lang="en-GB" sz="1000" i="1" kern="100" dirty="0" err="1">
                <a:latin typeface="Helvetica Neue Light" panose="02000403000000020004" pitchFamily="2" charset="0"/>
                <a:ea typeface="Helvetica Neue Light" panose="02000403000000020004" pitchFamily="2" charset="0"/>
                <a:cs typeface="Times New Roman (Hoofdtekst CS)"/>
              </a:rPr>
              <a:t>w</a:t>
            </a:r>
            <a:r>
              <a:rPr lang="en-GB" sz="1000" i="1" kern="100" dirty="0" err="1">
                <a:effectLst/>
                <a:latin typeface="Helvetica Neue Light" panose="02000403000000020004" pitchFamily="2" charset="0"/>
                <a:ea typeface="Helvetica Neue Light" panose="02000403000000020004" pitchFamily="2" charset="0"/>
                <a:cs typeface="Times New Roman (Hoofdtekst CS)"/>
              </a:rPr>
              <a:t>ebshops</a:t>
            </a:r>
            <a:r>
              <a:rPr lang="en-GB" sz="1000" i="1" kern="100" dirty="0">
                <a:latin typeface="Helvetica Neue Light" panose="02000403000000020004" pitchFamily="2" charset="0"/>
                <a:ea typeface="Helvetica Neue Light" panose="02000403000000020004" pitchFamily="2" charset="0"/>
                <a:cs typeface="Times New Roman (Hoofdtekst CS)"/>
              </a:rPr>
              <a:t> - </a:t>
            </a:r>
            <a:r>
              <a:rPr lang="en-GB" sz="1000" kern="100" dirty="0">
                <a:effectLst/>
                <a:latin typeface="Helvetica Neue Light" panose="02000403000000020004" pitchFamily="2" charset="0"/>
                <a:ea typeface="Helvetica Neue Light" panose="02000403000000020004" pitchFamily="2" charset="0"/>
                <a:cs typeface="Times New Roman (Hoofdtekst CS)"/>
              </a:rPr>
              <a:t>the wholesale division ensures that our </a:t>
            </a:r>
            <a:r>
              <a:rPr lang="en-GB" sz="1000" kern="100" dirty="0" err="1">
                <a:effectLst/>
                <a:latin typeface="Helvetica Neue Light" panose="02000403000000020004" pitchFamily="2" charset="0"/>
                <a:ea typeface="Helvetica Neue Light" panose="02000403000000020004" pitchFamily="2" charset="0"/>
                <a:cs typeface="Times New Roman (Hoofdtekst CS)"/>
              </a:rPr>
              <a:t>webshops</a:t>
            </a:r>
            <a:r>
              <a:rPr lang="en-GB" sz="1000" kern="100" dirty="0">
                <a:effectLst/>
                <a:latin typeface="Helvetica Neue Light" panose="02000403000000020004" pitchFamily="2" charset="0"/>
                <a:ea typeface="Helvetica Neue Light" panose="02000403000000020004" pitchFamily="2" charset="0"/>
                <a:cs typeface="Times New Roman (Hoofdtekst CS)"/>
              </a:rPr>
              <a:t> are well-stocked and that orders are fulfilled promptly, providing clients with a reliable and efficient service.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effectLst/>
                <a:latin typeface="Helvetica Neue Light" panose="02000403000000020004" pitchFamily="2" charset="0"/>
                <a:ea typeface="Helvetica Neue Light" panose="02000403000000020004" pitchFamily="2" charset="0"/>
                <a:cs typeface="Times New Roman (Hoofdtekst CS)"/>
              </a:rPr>
              <a:t>We are committed to reducing our carbon footprint by sourcing products in bulk and optimizing our distribution routes, thereby minimizing transportation emissions. </a:t>
            </a:r>
          </a:p>
          <a:p>
            <a:pPr>
              <a:lnSpc>
                <a:spcPct val="100000"/>
              </a:lnSpc>
            </a:pPr>
            <a:endParaRPr lang="en-US"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effectLst/>
                <a:latin typeface="Helvetica Neue Light" panose="02000403000000020004" pitchFamily="2" charset="0"/>
                <a:ea typeface="Helvetica Neue Light" panose="02000403000000020004" pitchFamily="2" charset="0"/>
                <a:cs typeface="Times New Roman (Hoofdtekst CS)"/>
              </a:rPr>
              <a:t>We prioritize offering eco-friendly disposables and reusables, which support our clients in reducing their environmental impact. </a:t>
            </a:r>
          </a:p>
          <a:p>
            <a:pPr>
              <a:lnSpc>
                <a:spcPct val="100000"/>
              </a:lnSpc>
            </a:pPr>
            <a:endParaRPr lang="en-US"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effectLst/>
                <a:latin typeface="Helvetica Neue Light" panose="02000403000000020004" pitchFamily="2" charset="0"/>
                <a:ea typeface="Helvetica Neue Light" panose="02000403000000020004" pitchFamily="2" charset="0"/>
                <a:cs typeface="Times New Roman (Hoofdtekst CS)"/>
              </a:rPr>
              <a:t>Additionally, our preference for local suppliers not only bolsters local economies but also lessens the environmental consequences associated with long-distance transportation. </a:t>
            </a:r>
          </a:p>
          <a:p>
            <a:pPr>
              <a:lnSpc>
                <a:spcPct val="100000"/>
              </a:lnSpc>
            </a:pPr>
            <a:endParaRPr lang="en-US"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effectLst/>
                <a:latin typeface="Helvetica Neue Light" panose="02000403000000020004" pitchFamily="2" charset="0"/>
                <a:ea typeface="Helvetica Neue Light" panose="02000403000000020004" pitchFamily="2" charset="0"/>
                <a:cs typeface="Times New Roman (Hoofdtekst CS)"/>
              </a:rPr>
              <a:t>By providing high-quality, calibrated products for our machines, we ensure optimal use, thereby reducing waste generated from product spoilage and machine malfunctions. </a:t>
            </a:r>
          </a:p>
          <a:p>
            <a:pPr>
              <a:lnSpc>
                <a:spcPct val="100000"/>
              </a:lnSpc>
            </a:pPr>
            <a:endParaRPr lang="en-US" sz="1000" kern="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US" sz="1000" kern="0" dirty="0">
                <a:effectLst/>
                <a:latin typeface="Helvetica Neue Light" panose="02000403000000020004" pitchFamily="2" charset="0"/>
                <a:ea typeface="Helvetica Neue Light" panose="02000403000000020004" pitchFamily="2" charset="0"/>
                <a:cs typeface="Times New Roman (Hoofdtekst CS)"/>
              </a:rPr>
              <a:t>Together, these efforts significantly contribute to a more sustainable and environmentally friendly operation.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11" name="Rechthoek 10">
            <a:extLst>
              <a:ext uri="{FF2B5EF4-FFF2-40B4-BE49-F238E27FC236}">
                <a16:creationId xmlns:a16="http://schemas.microsoft.com/office/drawing/2014/main" id="{D812B0F0-A84A-39F3-EAFD-1547865EA203}"/>
              </a:ext>
            </a:extLst>
          </p:cNvPr>
          <p:cNvSpPr/>
          <p:nvPr/>
        </p:nvSpPr>
        <p:spPr>
          <a:xfrm>
            <a:off x="8633629" y="3818446"/>
            <a:ext cx="3966359" cy="3380866"/>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el 1">
            <a:extLst>
              <a:ext uri="{FF2B5EF4-FFF2-40B4-BE49-F238E27FC236}">
                <a16:creationId xmlns:a16="http://schemas.microsoft.com/office/drawing/2014/main" id="{19C889A3-5E5C-44D7-9381-A7B65598813B}"/>
              </a:ext>
            </a:extLst>
          </p:cNvPr>
          <p:cNvSpPr txBox="1">
            <a:spLocks/>
          </p:cNvSpPr>
          <p:nvPr/>
        </p:nvSpPr>
        <p:spPr>
          <a:xfrm>
            <a:off x="8847385" y="4284662"/>
            <a:ext cx="3446704" cy="1391534"/>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2000" kern="100" dirty="0">
                <a:solidFill>
                  <a:schemeClr val="bg1"/>
                </a:solidFill>
                <a:effectLst/>
                <a:latin typeface="Prometo" panose="020B0604030203060203" pitchFamily="34" charset="77"/>
                <a:ea typeface="Helvetica Neue Light" panose="02000403000000020004" pitchFamily="2" charset="0"/>
                <a:cs typeface="Times New Roman (Hoofdtekst CS)"/>
              </a:rPr>
              <a:t>ACCESS TO HIGH-QUALITY PRODUCTS THAT MEET YOUR NEEDS </a:t>
            </a: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AT ANY GIVEN TIME</a:t>
            </a:r>
            <a:endParaRPr lang="en-GB" sz="20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cxnSp>
        <p:nvCxnSpPr>
          <p:cNvPr id="2" name="Rechte verbindingslijn 1">
            <a:extLst>
              <a:ext uri="{FF2B5EF4-FFF2-40B4-BE49-F238E27FC236}">
                <a16:creationId xmlns:a16="http://schemas.microsoft.com/office/drawing/2014/main" id="{B0AC8A82-5442-9A44-CFE0-7CFEB530B4F7}"/>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Rechte verbindingslijn 2">
            <a:extLst>
              <a:ext uri="{FF2B5EF4-FFF2-40B4-BE49-F238E27FC236}">
                <a16:creationId xmlns:a16="http://schemas.microsoft.com/office/drawing/2014/main" id="{6479F1E3-C097-C5E4-D5D4-F1AFD5C1D3E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1FFA2D16-04F0-0725-152F-3FC5411B4DB4}"/>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282E8A34-03C6-8B6C-9840-ACDE737EB884}"/>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8D751147-854F-51B1-1C1C-A3C80FEC85AA}"/>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kstvak 7">
            <a:extLst>
              <a:ext uri="{FF2B5EF4-FFF2-40B4-BE49-F238E27FC236}">
                <a16:creationId xmlns:a16="http://schemas.microsoft.com/office/drawing/2014/main" id="{21A064C2-6392-FA11-E502-B00C45BADCFE}"/>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9" name="Tekstvak 8">
            <a:extLst>
              <a:ext uri="{FF2B5EF4-FFF2-40B4-BE49-F238E27FC236}">
                <a16:creationId xmlns:a16="http://schemas.microsoft.com/office/drawing/2014/main" id="{6107A443-B850-4A60-1D73-64D75625A049}"/>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153E114F-8323-E8CE-8E84-4C157075BB8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30</a:t>
            </a:r>
          </a:p>
        </p:txBody>
      </p:sp>
      <p:sp>
        <p:nvSpPr>
          <p:cNvPr id="15" name="Tekstvak 14">
            <a:extLst>
              <a:ext uri="{FF2B5EF4-FFF2-40B4-BE49-F238E27FC236}">
                <a16:creationId xmlns:a16="http://schemas.microsoft.com/office/drawing/2014/main" id="{E90F6478-8D7F-9948-1F4A-A247ECA9175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6" name="Tekstvak 15">
            <a:extLst>
              <a:ext uri="{FF2B5EF4-FFF2-40B4-BE49-F238E27FC236}">
                <a16:creationId xmlns:a16="http://schemas.microsoft.com/office/drawing/2014/main" id="{57057C31-3B80-DBDD-9F13-180E3470641F}"/>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7" name="Tekstvak 16">
            <a:extLst>
              <a:ext uri="{FF2B5EF4-FFF2-40B4-BE49-F238E27FC236}">
                <a16:creationId xmlns:a16="http://schemas.microsoft.com/office/drawing/2014/main" id="{6C9B5C59-AD62-5C82-6499-4A004BD6F861}"/>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19" name="Rechthoek 18">
            <a:extLst>
              <a:ext uri="{FF2B5EF4-FFF2-40B4-BE49-F238E27FC236}">
                <a16:creationId xmlns:a16="http://schemas.microsoft.com/office/drawing/2014/main" id="{053EA521-5574-2153-64A5-BEF11A97BA16}"/>
              </a:ext>
            </a:extLst>
          </p:cNvPr>
          <p:cNvSpPr/>
          <p:nvPr/>
        </p:nvSpPr>
        <p:spPr>
          <a:xfrm>
            <a:off x="0" y="6416291"/>
            <a:ext cx="12599988" cy="783022"/>
          </a:xfrm>
          <a:prstGeom prst="rect">
            <a:avLst/>
          </a:prstGeom>
          <a:gradFill flip="none" rotWithShape="1">
            <a:gsLst>
              <a:gs pos="0">
                <a:srgbClr val="007078"/>
              </a:gs>
              <a:gs pos="99000">
                <a:srgbClr val="65C2C4"/>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48280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Afbeelding 19" descr="Afbeelding met person, massa, persoon, publiek&#10;&#10;Automatisch gegenereerde beschrijving">
            <a:extLst>
              <a:ext uri="{FF2B5EF4-FFF2-40B4-BE49-F238E27FC236}">
                <a16:creationId xmlns:a16="http://schemas.microsoft.com/office/drawing/2014/main" id="{BB563A16-9496-2E7C-331C-4A7FF97B62D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599988" cy="2387600"/>
          </a:xfrm>
          <a:prstGeom prst="rect">
            <a:avLst/>
          </a:prstGeom>
        </p:spPr>
      </p:pic>
      <p:sp>
        <p:nvSpPr>
          <p:cNvPr id="2" name="Titel 1">
            <a:extLst>
              <a:ext uri="{FF2B5EF4-FFF2-40B4-BE49-F238E27FC236}">
                <a16:creationId xmlns:a16="http://schemas.microsoft.com/office/drawing/2014/main" id="{15728D61-E81F-08ED-99D3-AC14A391F6D1}"/>
              </a:ext>
            </a:extLst>
          </p:cNvPr>
          <p:cNvSpPr>
            <a:spLocks noGrp="1"/>
          </p:cNvSpPr>
          <p:nvPr>
            <p:ph type="title"/>
          </p:nvPr>
        </p:nvSpPr>
        <p:spPr>
          <a:xfrm>
            <a:off x="653142" y="3016980"/>
            <a:ext cx="9075058" cy="1391534"/>
          </a:xfrm>
        </p:spPr>
        <p:txBody>
          <a:bodyPr anchor="t">
            <a:normAutofit/>
          </a:bodyPr>
          <a:lstStyle/>
          <a:p>
            <a:r>
              <a:rPr lang="en-GB" sz="4000" b="1" dirty="0">
                <a:latin typeface="Prometo" panose="020B0604030203060203" pitchFamily="34" charset="77"/>
              </a:rPr>
              <a:t>CLIENTS &amp; INDUSTRIES WE SERVE </a:t>
            </a:r>
          </a:p>
        </p:txBody>
      </p:sp>
      <p:sp>
        <p:nvSpPr>
          <p:cNvPr id="5" name="Titel 1">
            <a:extLst>
              <a:ext uri="{FF2B5EF4-FFF2-40B4-BE49-F238E27FC236}">
                <a16:creationId xmlns:a16="http://schemas.microsoft.com/office/drawing/2014/main" id="{2A25F342-C89F-D3F2-A776-612D997E1AC2}"/>
              </a:ext>
            </a:extLst>
          </p:cNvPr>
          <p:cNvSpPr txBox="1">
            <a:spLocks/>
          </p:cNvSpPr>
          <p:nvPr/>
        </p:nvSpPr>
        <p:spPr>
          <a:xfrm>
            <a:off x="653142" y="2720097"/>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Products &amp; services</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3967841" y="3712747"/>
            <a:ext cx="7898009" cy="2880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client base is diverse, encompassing small and medium-sized enterprises as well as large corporations across various sectors. This wide range ensures that we are well-versed in addressing a variety of business challenges and delivering customized services. The sectors we serve include: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Healthcare</a:t>
            </a:r>
            <a:r>
              <a:rPr lang="en-GB" sz="1000" i="1" kern="100" dirty="0">
                <a:latin typeface="Helvetica Neue Light" panose="02000403000000020004" pitchFamily="2" charset="0"/>
                <a:ea typeface="Helvetica Neue Light" panose="02000403000000020004" pitchFamily="2" charset="0"/>
                <a:cs typeface="Times New Roman (Hoofdtekst CS)"/>
              </a:rPr>
              <a:t> - </a:t>
            </a:r>
            <a:r>
              <a:rPr lang="en-GB" sz="1000" kern="100" dirty="0">
                <a:latin typeface="Helvetica Neue Light" panose="02000403000000020004" pitchFamily="2" charset="0"/>
                <a:ea typeface="Helvetica Neue Light" panose="02000403000000020004" pitchFamily="2" charset="0"/>
                <a:cs typeface="Times New Roman (Hoofdtekst CS)"/>
              </a:rPr>
              <a:t>p</a:t>
            </a:r>
            <a:r>
              <a:rPr lang="en-GB" sz="1000" kern="100" dirty="0">
                <a:effectLst/>
                <a:latin typeface="Helvetica Neue Light" panose="02000403000000020004" pitchFamily="2" charset="0"/>
                <a:ea typeface="Helvetica Neue Light" panose="02000403000000020004" pitchFamily="2" charset="0"/>
                <a:cs typeface="Times New Roman (Hoofdtekst CS)"/>
              </a:rPr>
              <a:t>roviding essential services to hospitals, clinics, and other healthcare facilities.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Education</a:t>
            </a:r>
            <a:r>
              <a:rPr lang="en-GB" sz="1000" i="1" kern="100" dirty="0">
                <a:latin typeface="Helvetica Neue Light" panose="02000403000000020004" pitchFamily="2" charset="0"/>
                <a:ea typeface="Helvetica Neue Light" panose="02000403000000020004" pitchFamily="2" charset="0"/>
                <a:cs typeface="Times New Roman (Hoofdtekst CS)"/>
              </a:rPr>
              <a:t> - </a:t>
            </a:r>
            <a:r>
              <a:rPr lang="en-GB" sz="1000" kern="100" dirty="0">
                <a:effectLst/>
                <a:latin typeface="Helvetica Neue Light" panose="02000403000000020004" pitchFamily="2" charset="0"/>
                <a:ea typeface="Helvetica Neue Light" panose="02000403000000020004" pitchFamily="2" charset="0"/>
                <a:cs typeface="Times New Roman (Hoofdtekst CS)"/>
              </a:rPr>
              <a:t>catering to schools, colleges, and universities, ensuring students and staff have access to nutritious and convenient food and beverages.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Retail</a:t>
            </a:r>
            <a:r>
              <a:rPr lang="en-GB" sz="1000" kern="100" dirty="0">
                <a:effectLst/>
                <a:latin typeface="Helvetica Neue Light" panose="02000403000000020004" pitchFamily="2" charset="0"/>
                <a:ea typeface="Helvetica Neue Light" panose="02000403000000020004" pitchFamily="2" charset="0"/>
                <a:cs typeface="Times New Roman (Hoofdtekst CS)"/>
              </a:rPr>
              <a:t> - serving both retail staff and customers, enhancing their shopping experience.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Public transport</a:t>
            </a:r>
            <a:r>
              <a:rPr lang="en-GB" sz="1000" kern="100" dirty="0">
                <a:effectLst/>
                <a:latin typeface="Helvetica Neue Light" panose="02000403000000020004" pitchFamily="2" charset="0"/>
                <a:ea typeface="Helvetica Neue Light" panose="02000403000000020004" pitchFamily="2" charset="0"/>
                <a:cs typeface="Times New Roman (Hoofdtekst CS)"/>
              </a:rPr>
              <a:t> - offering convenient solutions to commuters and staff in the transportation sector.</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Petrol stations</a:t>
            </a:r>
            <a:r>
              <a:rPr lang="en-GB" sz="1000" kern="100" dirty="0">
                <a:effectLst/>
                <a:latin typeface="Helvetica Neue Light" panose="02000403000000020004" pitchFamily="2" charset="0"/>
                <a:ea typeface="Helvetica Neue Light" panose="02000403000000020004" pitchFamily="2" charset="0"/>
                <a:cs typeface="Times New Roman (Hoofdtekst CS)"/>
              </a:rPr>
              <a:t> - delivering refreshments to travellers and station employees.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Hotels and leisure</a:t>
            </a:r>
            <a:r>
              <a:rPr lang="en-GB" sz="1000" kern="100" dirty="0">
                <a:effectLst/>
                <a:latin typeface="Helvetica Neue Light" panose="02000403000000020004" pitchFamily="2" charset="0"/>
                <a:ea typeface="Helvetica Neue Light" panose="02000403000000020004" pitchFamily="2" charset="0"/>
                <a:cs typeface="Times New Roman (Hoofdtekst CS)"/>
              </a:rPr>
              <a:t> - enhancing guest experiences in hotels, resorts, and leisure facilities.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Restaurants and cafés</a:t>
            </a:r>
            <a:r>
              <a:rPr lang="en-GB" sz="1000" kern="100" dirty="0">
                <a:effectLst/>
                <a:latin typeface="Helvetica Neue Light" panose="02000403000000020004" pitchFamily="2" charset="0"/>
                <a:ea typeface="Helvetica Neue Light" panose="02000403000000020004" pitchFamily="2" charset="0"/>
                <a:cs typeface="Times New Roman (Hoofdtekst CS)"/>
              </a:rPr>
              <a:t> - supporting foodservice establishments with premium offerings.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Office spaces</a:t>
            </a:r>
            <a:r>
              <a:rPr lang="en-GB" sz="1000" kern="100" dirty="0">
                <a:effectLst/>
                <a:latin typeface="Helvetica Neue Light" panose="02000403000000020004" pitchFamily="2" charset="0"/>
                <a:ea typeface="Helvetica Neue Light" panose="02000403000000020004" pitchFamily="2" charset="0"/>
                <a:cs typeface="Times New Roman (Hoofdtekst CS)"/>
              </a:rPr>
              <a:t> - creating comfortable and productive environments for office workers.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Manufacturing</a:t>
            </a:r>
            <a:r>
              <a:rPr lang="en-GB" sz="1000" kern="100" dirty="0">
                <a:effectLst/>
                <a:latin typeface="Helvetica Neue Light" panose="02000403000000020004" pitchFamily="2" charset="0"/>
                <a:ea typeface="Helvetica Neue Light" panose="02000403000000020004" pitchFamily="2" charset="0"/>
                <a:cs typeface="Times New Roman (Hoofdtekst CS)"/>
              </a:rPr>
              <a:t> - providing solutions to factories and production facilities.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marL="171450" lvl="0" indent="-171450">
              <a:lnSpc>
                <a:spcPct val="100000"/>
              </a:lnSpc>
              <a:buFont typeface="Arial" panose="020B0604020202020204" pitchFamily="34" charset="0"/>
              <a:buChar char="•"/>
            </a:pPr>
            <a:r>
              <a:rPr lang="en-GB" sz="1000" i="1" kern="100" dirty="0">
                <a:effectLst/>
                <a:latin typeface="Helvetica Neue Light" panose="02000403000000020004" pitchFamily="2" charset="0"/>
                <a:ea typeface="Helvetica Neue Light" panose="02000403000000020004" pitchFamily="2" charset="0"/>
                <a:cs typeface="Times New Roman (Hoofdtekst CS)"/>
              </a:rPr>
              <a:t>Logistics</a:t>
            </a:r>
            <a:r>
              <a:rPr lang="en-GB" sz="1000" kern="100" dirty="0">
                <a:effectLst/>
                <a:latin typeface="Helvetica Neue Light" panose="02000403000000020004" pitchFamily="2" charset="0"/>
                <a:ea typeface="Helvetica Neue Light" panose="02000403000000020004" pitchFamily="2" charset="0"/>
                <a:cs typeface="Times New Roman (Hoofdtekst CS)"/>
              </a:rPr>
              <a:t> - serving the needs of logistics companies and their employees.</a:t>
            </a: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Our extensive network ensures that we can meet the needs of clients across various locations. From bustling urban centres to more remote areas, Selecta is there to deliver. Additionally, we have a strong presence in public sectors, addressing the specific requirements of public institutions and services.</a:t>
            </a:r>
            <a:br>
              <a:rPr lang="nl-NL"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3" name="Titel 1">
            <a:extLst>
              <a:ext uri="{FF2B5EF4-FFF2-40B4-BE49-F238E27FC236}">
                <a16:creationId xmlns:a16="http://schemas.microsoft.com/office/drawing/2014/main" id="{16C674B6-A64B-FDC9-755B-6813B1915CA1}"/>
              </a:ext>
            </a:extLst>
          </p:cNvPr>
          <p:cNvSpPr txBox="1">
            <a:spLocks/>
          </p:cNvSpPr>
          <p:nvPr/>
        </p:nvSpPr>
        <p:spPr>
          <a:xfrm>
            <a:off x="653141" y="3721293"/>
            <a:ext cx="3538847"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b="1" dirty="0">
                <a:latin typeface="Prometo" panose="020B0604030203060203" pitchFamily="34" charset="77"/>
              </a:rPr>
              <a:t>WIDE RANGE</a:t>
            </a:r>
          </a:p>
          <a:p>
            <a:endParaRPr lang="en-GB" sz="2000" dirty="0">
              <a:latin typeface="Prometo" panose="020B0604030203060203" pitchFamily="34" charset="77"/>
              <a:ea typeface="Helvetica Neue Light" panose="02000403000000020004" pitchFamily="2" charset="0"/>
              <a:cs typeface="Helvetica Neue" panose="02000503000000020004" pitchFamily="2" charset="0"/>
            </a:endParaRPr>
          </a:p>
        </p:txBody>
      </p:sp>
      <p:cxnSp>
        <p:nvCxnSpPr>
          <p:cNvPr id="6" name="Rechte verbindingslijn 5">
            <a:extLst>
              <a:ext uri="{FF2B5EF4-FFF2-40B4-BE49-F238E27FC236}">
                <a16:creationId xmlns:a16="http://schemas.microsoft.com/office/drawing/2014/main" id="{5A5EAD8D-9840-E1BF-2FF1-63DE2798EA8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8F4E29A5-482E-5BE7-18A5-2465098C669A}"/>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CD796299-4179-9E89-C4EF-00F3D26AC0B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DFBAFAD4-FFB9-6938-F78F-1CA8F0CA03D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F385942A-7608-423C-3BD1-A37BF99DBE69}"/>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158AB815-3FA3-706F-0F32-15AE1A1057D5}"/>
              </a:ext>
            </a:extLst>
          </p:cNvPr>
          <p:cNvSpPr txBox="1"/>
          <p:nvPr/>
        </p:nvSpPr>
        <p:spPr>
          <a:xfrm>
            <a:off x="305612" y="325642"/>
            <a:ext cx="548548"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38C1059A-9568-D848-C0E3-78666345AE6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64D289A7-F59A-99CD-6BDB-2828AA89A532}"/>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31</a:t>
            </a:r>
          </a:p>
        </p:txBody>
      </p:sp>
      <p:sp>
        <p:nvSpPr>
          <p:cNvPr id="15" name="Tekstvak 14">
            <a:extLst>
              <a:ext uri="{FF2B5EF4-FFF2-40B4-BE49-F238E27FC236}">
                <a16:creationId xmlns:a16="http://schemas.microsoft.com/office/drawing/2014/main" id="{93B7A122-104A-EEE9-FA55-B9DA7DE24AC3}"/>
              </a:ext>
            </a:extLst>
          </p:cNvPr>
          <p:cNvSpPr txBox="1"/>
          <p:nvPr/>
        </p:nvSpPr>
        <p:spPr>
          <a:xfrm>
            <a:off x="5055476" y="330897"/>
            <a:ext cx="630301"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6" name="Tekstvak 15">
            <a:extLst>
              <a:ext uri="{FF2B5EF4-FFF2-40B4-BE49-F238E27FC236}">
                <a16:creationId xmlns:a16="http://schemas.microsoft.com/office/drawing/2014/main" id="{1E3A841D-3028-D43E-7E46-0E867B78C294}"/>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7" name="Tekstvak 16">
            <a:extLst>
              <a:ext uri="{FF2B5EF4-FFF2-40B4-BE49-F238E27FC236}">
                <a16:creationId xmlns:a16="http://schemas.microsoft.com/office/drawing/2014/main" id="{BFFE8C57-BFB3-DD8F-F962-31F064A70296}"/>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Tree>
    <p:extLst>
      <p:ext uri="{BB962C8B-B14F-4D97-AF65-F5344CB8AC3E}">
        <p14:creationId xmlns:p14="http://schemas.microsoft.com/office/powerpoint/2010/main" val="39828686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Afbeelding 29" descr="Afbeelding met persoon, kleding, Menselijk gezicht, horloge&#10;&#10;Automatisch gegenereerde beschrijving">
            <a:extLst>
              <a:ext uri="{FF2B5EF4-FFF2-40B4-BE49-F238E27FC236}">
                <a16:creationId xmlns:a16="http://schemas.microsoft.com/office/drawing/2014/main" id="{99EC064B-EF88-8046-F40D-BF9319C409A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33"/>
          <a:stretch/>
        </p:blipFill>
        <p:spPr>
          <a:xfrm>
            <a:off x="7858538" y="1151845"/>
            <a:ext cx="3875199" cy="4094307"/>
          </a:xfrm>
          <a:prstGeom prst="rect">
            <a:avLst/>
          </a:prstGeom>
        </p:spPr>
      </p:pic>
      <p:sp>
        <p:nvSpPr>
          <p:cNvPr id="20" name="Rechthoek 19">
            <a:extLst>
              <a:ext uri="{FF2B5EF4-FFF2-40B4-BE49-F238E27FC236}">
                <a16:creationId xmlns:a16="http://schemas.microsoft.com/office/drawing/2014/main" id="{49FC04E2-42A0-B0BF-E912-EB39833FE243}"/>
              </a:ext>
            </a:extLst>
          </p:cNvPr>
          <p:cNvSpPr/>
          <p:nvPr/>
        </p:nvSpPr>
        <p:spPr>
          <a:xfrm>
            <a:off x="0" y="5610741"/>
            <a:ext cx="12599988" cy="1588572"/>
          </a:xfrm>
          <a:prstGeom prst="rect">
            <a:avLst/>
          </a:prstGeom>
          <a:gradFill>
            <a:gsLst>
              <a:gs pos="0">
                <a:srgbClr val="36573B"/>
              </a:gs>
              <a:gs pos="99000">
                <a:srgbClr val="A4D233"/>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0597"/>
            <a:ext cx="6927103" cy="3384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The Selecta Group is a private limited company governed by a Board, an Operating Committee (</a:t>
            </a:r>
            <a:r>
              <a:rPr lang="en-GB" sz="1000" kern="100" dirty="0" err="1">
                <a:effectLst/>
                <a:latin typeface="Helvetica Neue Light" panose="02000403000000020004" pitchFamily="2" charset="0"/>
                <a:ea typeface="Helvetica Neue Light" panose="02000403000000020004" pitchFamily="2" charset="0"/>
                <a:cs typeface="Times New Roman (Hoofdtekst CS)"/>
              </a:rPr>
              <a:t>OpCo</a:t>
            </a:r>
            <a:r>
              <a:rPr lang="en-GB" sz="1000" kern="100" dirty="0">
                <a:effectLst/>
                <a:latin typeface="Helvetica Neue Light" panose="02000403000000020004" pitchFamily="2" charset="0"/>
                <a:ea typeface="Helvetica Neue Light" panose="02000403000000020004" pitchFamily="2" charset="0"/>
                <a:cs typeface="Times New Roman (Hoofdtekst CS)"/>
              </a:rPr>
              <a:t>), and group-wide Leadership Forums critical for executing our strategy. The Board approves the Group's strategy, business, and financial plans. It oversees senior executive appointments and reviews critical strategic initiatives. </a:t>
            </a: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The </a:t>
            </a:r>
            <a:r>
              <a:rPr lang="en-GB" sz="1000" kern="100" dirty="0" err="1">
                <a:effectLst/>
                <a:latin typeface="Helvetica Neue Light" panose="02000403000000020004" pitchFamily="2" charset="0"/>
                <a:ea typeface="Helvetica Neue Light" panose="02000403000000020004" pitchFamily="2" charset="0"/>
                <a:cs typeface="Times New Roman (Hoofdtekst CS)"/>
              </a:rPr>
              <a:t>OpCo</a:t>
            </a:r>
            <a:r>
              <a:rPr lang="en-GB" sz="1000" kern="100" dirty="0">
                <a:effectLst/>
                <a:latin typeface="Helvetica Neue Light" panose="02000403000000020004" pitchFamily="2" charset="0"/>
                <a:ea typeface="Helvetica Neue Light" panose="02000403000000020004" pitchFamily="2" charset="0"/>
                <a:cs typeface="Times New Roman (Hoofdtekst CS)"/>
              </a:rPr>
              <a:t> consists of functional leaders reporting to our CEO and Chairman, who ensure our strategy and purpose are executed. Our Group-level leaders oversee areas such as Finance, Human Resources, Technology, Service, Commercial, Marketing Procurement, Strategy, Sustainability, and Legal.</a:t>
            </a: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Selecta's Leadership Council, comprising </a:t>
            </a:r>
            <a:r>
              <a:rPr lang="en-GB" sz="1000" kern="100" dirty="0" err="1">
                <a:effectLst/>
                <a:latin typeface="Helvetica Neue Light" panose="02000403000000020004" pitchFamily="2" charset="0"/>
                <a:ea typeface="Helvetica Neue Light" panose="02000403000000020004" pitchFamily="2" charset="0"/>
                <a:cs typeface="Times New Roman (Hoofdtekst CS)"/>
              </a:rPr>
              <a:t>OpCo</a:t>
            </a:r>
            <a:r>
              <a:rPr lang="en-GB" sz="1000" kern="100" dirty="0">
                <a:effectLst/>
                <a:latin typeface="Helvetica Neue Light" panose="02000403000000020004" pitchFamily="2" charset="0"/>
                <a:ea typeface="Helvetica Neue Light" panose="02000403000000020004" pitchFamily="2" charset="0"/>
                <a:cs typeface="Times New Roman (Hoofdtekst CS)"/>
              </a:rPr>
              <a:t> members and market leaders, meets regularly to discuss key topics and ensure the One Selecta strategy is executed across all markets. The Leadership Circle includes leadership teams and representatives across functions responsible for executing key strategic initiatives.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Sustainability topics are discussed at all levels, driven by the Sustainability Team. Regular updates and calls to action are discussed in broader leadership groups. Cross-functional committees focus on embedding sustainability, including the Sustainability Network, Diversity &amp; Inclusion Working Group, and Health &amp; Safety Committee.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The sustainability network includes representatives from key functions, providing feedback on initiatives and supporting local execution. Regular reviews track progress and execute larger initiatives market-by-market.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effectLst/>
                <a:latin typeface="Helvetica Neue Light" panose="02000403000000020004" pitchFamily="2" charset="0"/>
                <a:ea typeface="Helvetica Neue Light" panose="02000403000000020004" pitchFamily="2" charset="0"/>
                <a:cs typeface="Times New Roman (Hoofdtekst CS)"/>
              </a:rPr>
              <a:t>Another critical group within Selecta is our 170 owner associates who hold equity stakes. These individuals drive the One Selecta transformation, with the unique structure offering further responsibility and benefits from the company's success. Monthly meetings highlight key initiatives and progress.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31" name="Titel 1">
            <a:extLst>
              <a:ext uri="{FF2B5EF4-FFF2-40B4-BE49-F238E27FC236}">
                <a16:creationId xmlns:a16="http://schemas.microsoft.com/office/drawing/2014/main" id="{F25ED6A9-DB89-237D-0C74-D1F6BA4F88A3}"/>
              </a:ext>
            </a:extLst>
          </p:cNvPr>
          <p:cNvSpPr txBox="1">
            <a:spLocks/>
          </p:cNvSpPr>
          <p:nvPr/>
        </p:nvSpPr>
        <p:spPr>
          <a:xfrm>
            <a:off x="6677784" y="5709260"/>
            <a:ext cx="5078938"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r">
              <a:lnSpc>
                <a:spcPct val="100000"/>
              </a:lnSpc>
            </a:pPr>
            <a:r>
              <a:rPr lang="en-GB" sz="2000" kern="100" dirty="0">
                <a:solidFill>
                  <a:schemeClr val="bg1"/>
                </a:solidFill>
                <a:effectLst/>
                <a:latin typeface="Prometo" panose="020B0604030203060203" pitchFamily="34" charset="77"/>
                <a:ea typeface="Helvetica Neue Light" panose="02000403000000020004" pitchFamily="2" charset="0"/>
                <a:cs typeface="Times New Roman (Hoofdtekst CS)"/>
              </a:rPr>
              <a:t>ANOTHER CRITICAL GROUP WITHIN SLECTA IS </a:t>
            </a: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OUR 170 OWNER ASSOCIATES WHO HOLD EQUITY STAKES</a:t>
            </a:r>
            <a:endParaRPr lang="en-GB" sz="20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DC59383C-4FAA-92AD-1A26-047D8DA1D67E}"/>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E5D5B717-7792-E73E-4352-03403F267B5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E8A8636C-6DDB-F66A-38E4-56FA08A9BF9D}"/>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FC22B7CB-2FEE-B430-BB5C-B0906E82E9A7}"/>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0EB59CE-4AF2-DD0F-4295-C32945B1428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D8D17051-F898-560C-62F1-520C806D05D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9F0C6438-FDB0-2A99-F5E5-DCEE80237C57}"/>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00C6A02C-B529-D49C-B5A3-DD3B59B6B045}"/>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32</a:t>
            </a:r>
          </a:p>
        </p:txBody>
      </p:sp>
      <p:sp>
        <p:nvSpPr>
          <p:cNvPr id="14" name="Tekstvak 13">
            <a:extLst>
              <a:ext uri="{FF2B5EF4-FFF2-40B4-BE49-F238E27FC236}">
                <a16:creationId xmlns:a16="http://schemas.microsoft.com/office/drawing/2014/main" id="{02470FF4-9FCC-8824-D461-7C16ECCB21D6}"/>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5" name="Tekstvak 14">
            <a:extLst>
              <a:ext uri="{FF2B5EF4-FFF2-40B4-BE49-F238E27FC236}">
                <a16:creationId xmlns:a16="http://schemas.microsoft.com/office/drawing/2014/main" id="{78A9F0D8-6D5D-BA61-F183-43FF31D3B977}"/>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6" name="Tekstvak 15">
            <a:extLst>
              <a:ext uri="{FF2B5EF4-FFF2-40B4-BE49-F238E27FC236}">
                <a16:creationId xmlns:a16="http://schemas.microsoft.com/office/drawing/2014/main" id="{0FF8D31D-3244-63A4-5201-F17A3F18E2BF}"/>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18" name="Titel 1">
            <a:extLst>
              <a:ext uri="{FF2B5EF4-FFF2-40B4-BE49-F238E27FC236}">
                <a16:creationId xmlns:a16="http://schemas.microsoft.com/office/drawing/2014/main" id="{68150E48-D25C-AB1A-8FBD-9EDE3C117C46}"/>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GOVERNANCE</a:t>
            </a:r>
          </a:p>
        </p:txBody>
      </p:sp>
      <p:sp>
        <p:nvSpPr>
          <p:cNvPr id="19" name="Titel 1">
            <a:extLst>
              <a:ext uri="{FF2B5EF4-FFF2-40B4-BE49-F238E27FC236}">
                <a16:creationId xmlns:a16="http://schemas.microsoft.com/office/drawing/2014/main" id="{03541EA2-CD6B-7300-54D0-EA315F9E45F2}"/>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Organization &amp; activities</a:t>
            </a:r>
          </a:p>
        </p:txBody>
      </p:sp>
    </p:spTree>
    <p:extLst>
      <p:ext uri="{BB962C8B-B14F-4D97-AF65-F5344CB8AC3E}">
        <p14:creationId xmlns:p14="http://schemas.microsoft.com/office/powerpoint/2010/main" val="2065160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8" name="Rechte verbindingslijn 17">
            <a:extLst>
              <a:ext uri="{FF2B5EF4-FFF2-40B4-BE49-F238E27FC236}">
                <a16:creationId xmlns:a16="http://schemas.microsoft.com/office/drawing/2014/main" id="{8615FF73-5558-EC65-221A-1274B43F522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F67A06D9-540B-859F-EBDC-38C3E13CC81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84CB6BE1-8A57-E390-1537-BA3D354D8761}"/>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AFED56BF-2283-4072-1431-75FB8F20922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839A661B-20B4-9136-276F-028C79D954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2C38C223-20F5-B4AE-1201-C3B2EA6BAFC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4" name="Tekstvak 23">
            <a:extLst>
              <a:ext uri="{FF2B5EF4-FFF2-40B4-BE49-F238E27FC236}">
                <a16:creationId xmlns:a16="http://schemas.microsoft.com/office/drawing/2014/main" id="{BECA278A-AD85-725A-DD42-586BE04A915E}"/>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6" name="Tekstvak 25">
            <a:extLst>
              <a:ext uri="{FF2B5EF4-FFF2-40B4-BE49-F238E27FC236}">
                <a16:creationId xmlns:a16="http://schemas.microsoft.com/office/drawing/2014/main" id="{8518CA3B-5337-A0D6-47EA-7ADFC358C99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8" name="Tekstvak 27">
            <a:extLst>
              <a:ext uri="{FF2B5EF4-FFF2-40B4-BE49-F238E27FC236}">
                <a16:creationId xmlns:a16="http://schemas.microsoft.com/office/drawing/2014/main" id="{896CF4A8-447E-6513-4983-2E3B0E399163}"/>
              </a:ext>
            </a:extLst>
          </p:cNvPr>
          <p:cNvSpPr txBox="1"/>
          <p:nvPr/>
        </p:nvSpPr>
        <p:spPr>
          <a:xfrm>
            <a:off x="5051396" y="567379"/>
            <a:ext cx="1208985" cy="200055"/>
          </a:xfrm>
          <a:prstGeom prst="rect">
            <a:avLst/>
          </a:prstGeom>
          <a:noFill/>
        </p:spPr>
        <p:txBody>
          <a:bodyPr wrap="none" rtlCol="0">
            <a:spAutoFit/>
          </a:bodyPr>
          <a:lstStyle/>
          <a:p>
            <a:r>
              <a:rPr lang="en-GB" sz="700" dirty="0">
                <a:latin typeface="Myriad Pro SemiCond" panose="020B0503030403020204" pitchFamily="34" charset="0"/>
              </a:rPr>
              <a:t>SUSTAINABILITY METRICS</a:t>
            </a:r>
          </a:p>
        </p:txBody>
      </p:sp>
      <p:graphicFrame>
        <p:nvGraphicFramePr>
          <p:cNvPr id="15" name="Tabel 14">
            <a:extLst>
              <a:ext uri="{FF2B5EF4-FFF2-40B4-BE49-F238E27FC236}">
                <a16:creationId xmlns:a16="http://schemas.microsoft.com/office/drawing/2014/main" id="{2D029C28-D36D-D649-CB1B-E63E997D5856}"/>
              </a:ext>
            </a:extLst>
          </p:cNvPr>
          <p:cNvGraphicFramePr>
            <a:graphicFrameLocks noGrp="1"/>
          </p:cNvGraphicFramePr>
          <p:nvPr>
            <p:extLst>
              <p:ext uri="{D42A27DB-BD31-4B8C-83A1-F6EECF244321}">
                <p14:modId xmlns:p14="http://schemas.microsoft.com/office/powerpoint/2010/main" val="2407259039"/>
              </p:ext>
            </p:extLst>
          </p:nvPr>
        </p:nvGraphicFramePr>
        <p:xfrm>
          <a:off x="653141" y="1256764"/>
          <a:ext cx="22860001" cy="5764494"/>
        </p:xfrm>
        <a:graphic>
          <a:graphicData uri="http://schemas.openxmlformats.org/drawingml/2006/table">
            <a:tbl>
              <a:tblPr>
                <a:tableStyleId>{5C22544A-7EE6-4342-B048-85BDC9FD1C3A}</a:tableStyleId>
              </a:tblPr>
              <a:tblGrid>
                <a:gridCol w="855510">
                  <a:extLst>
                    <a:ext uri="{9D8B030D-6E8A-4147-A177-3AD203B41FA5}">
                      <a16:colId xmlns:a16="http://schemas.microsoft.com/office/drawing/2014/main" val="3051157967"/>
                    </a:ext>
                  </a:extLst>
                </a:gridCol>
                <a:gridCol w="1539620">
                  <a:extLst>
                    <a:ext uri="{9D8B030D-6E8A-4147-A177-3AD203B41FA5}">
                      <a16:colId xmlns:a16="http://schemas.microsoft.com/office/drawing/2014/main" val="4275375373"/>
                    </a:ext>
                  </a:extLst>
                </a:gridCol>
                <a:gridCol w="595395">
                  <a:extLst>
                    <a:ext uri="{9D8B030D-6E8A-4147-A177-3AD203B41FA5}">
                      <a16:colId xmlns:a16="http://schemas.microsoft.com/office/drawing/2014/main" val="1814396044"/>
                    </a:ext>
                  </a:extLst>
                </a:gridCol>
                <a:gridCol w="1337095">
                  <a:extLst>
                    <a:ext uri="{9D8B030D-6E8A-4147-A177-3AD203B41FA5}">
                      <a16:colId xmlns:a16="http://schemas.microsoft.com/office/drawing/2014/main" val="2157189998"/>
                    </a:ext>
                  </a:extLst>
                </a:gridCol>
                <a:gridCol w="7100243">
                  <a:extLst>
                    <a:ext uri="{9D8B030D-6E8A-4147-A177-3AD203B41FA5}">
                      <a16:colId xmlns:a16="http://schemas.microsoft.com/office/drawing/2014/main" val="1556636711"/>
                    </a:ext>
                  </a:extLst>
                </a:gridCol>
                <a:gridCol w="738387">
                  <a:extLst>
                    <a:ext uri="{9D8B030D-6E8A-4147-A177-3AD203B41FA5}">
                      <a16:colId xmlns:a16="http://schemas.microsoft.com/office/drawing/2014/main" val="3023671412"/>
                    </a:ext>
                  </a:extLst>
                </a:gridCol>
                <a:gridCol w="3932040">
                  <a:extLst>
                    <a:ext uri="{9D8B030D-6E8A-4147-A177-3AD203B41FA5}">
                      <a16:colId xmlns:a16="http://schemas.microsoft.com/office/drawing/2014/main" val="1492851171"/>
                    </a:ext>
                  </a:extLst>
                </a:gridCol>
                <a:gridCol w="6761711">
                  <a:extLst>
                    <a:ext uri="{9D8B030D-6E8A-4147-A177-3AD203B41FA5}">
                      <a16:colId xmlns:a16="http://schemas.microsoft.com/office/drawing/2014/main" val="1076150210"/>
                    </a:ext>
                  </a:extLst>
                </a:gridCol>
              </a:tblGrid>
              <a:tr h="98371">
                <a:tc>
                  <a:txBody>
                    <a:bodyPr/>
                    <a:lstStyle/>
                    <a:p>
                      <a:pPr algn="l" fontAlgn="t"/>
                      <a:r>
                        <a:rPr lang="en-GB" sz="1000" b="0" i="0" u="none" strike="noStrike" noProof="0" dirty="0">
                          <a:effectLst/>
                          <a:latin typeface="Helvetica Neue Light" panose="02000403000000020004" pitchFamily="2" charset="0"/>
                          <a:ea typeface="Helvetica Neue Light" panose="02000403000000020004" pitchFamily="2" charset="0"/>
                        </a:rPr>
                        <a:t> </a:t>
                      </a:r>
                      <a:endParaRPr lang="en-GB" sz="10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10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1000" b="1" i="0" u="none" strike="noStrike" noProof="0">
                        <a:solidFill>
                          <a:srgbClr val="000000"/>
                        </a:solidFill>
                        <a:effectLst/>
                        <a:latin typeface="Prometo" panose="020B0604030203060203" pitchFamily="34" charset="77"/>
                        <a:ea typeface="HELVETICA NEUE LIGHT" panose="02000403000000020004" pitchFamily="2" charset="0"/>
                      </a:endParaRPr>
                    </a:p>
                  </a:txBody>
                  <a:tcPr marL="1903" marR="1903" marT="1903"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000" b="1" i="0" u="none" strike="noStrike" noProof="0" dirty="0">
                          <a:effectLst/>
                          <a:latin typeface="Prometo" panose="020B0604030203060203" pitchFamily="34" charset="77"/>
                          <a:ea typeface="HELVETICA NEUE LIGHT" panose="02000403000000020004" pitchFamily="2" charset="0"/>
                        </a:rPr>
                        <a:t>TOPICS</a:t>
                      </a:r>
                      <a:endParaRPr lang="en-GB" sz="1000" b="1" i="0" u="none" strike="noStrike" noProof="0" dirty="0">
                        <a:solidFill>
                          <a:srgbClr val="000000"/>
                        </a:solidFill>
                        <a:effectLst/>
                        <a:latin typeface="Prometo" panose="020B0604030203060203" pitchFamily="34" charset="77"/>
                        <a:ea typeface="HELVETICA NEUE LIGHT" panose="02000403000000020004" pitchFamily="2" charset="0"/>
                      </a:endParaRPr>
                    </a:p>
                  </a:txBody>
                  <a:tcPr marL="1903" marR="1903" marT="1903"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000" b="1" i="0" u="none" strike="noStrike" noProof="0">
                          <a:effectLst/>
                          <a:latin typeface="Prometo" panose="020B0604030203060203" pitchFamily="34" charset="77"/>
                          <a:ea typeface="HELVETICA NEUE LIGHT" panose="02000403000000020004" pitchFamily="2" charset="0"/>
                        </a:rPr>
                        <a:t>PROOF OF COMMITMENT</a:t>
                      </a:r>
                      <a:endParaRPr lang="en-GB" sz="1000" b="1" i="0" u="none" strike="noStrike" noProof="0">
                        <a:solidFill>
                          <a:srgbClr val="000000"/>
                        </a:solidFill>
                        <a:effectLst/>
                        <a:latin typeface="Prometo" panose="020B0604030203060203" pitchFamily="34" charset="77"/>
                        <a:ea typeface="HELVETICA NEUE LIGHT" panose="02000403000000020004" pitchFamily="2" charset="0"/>
                      </a:endParaRPr>
                    </a:p>
                  </a:txBody>
                  <a:tcPr marL="1903" marR="1903" marT="1903"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1000" b="1" i="0" u="none" strike="noStrike" noProof="0" dirty="0">
                        <a:solidFill>
                          <a:srgbClr val="000000"/>
                        </a:solidFill>
                        <a:effectLst/>
                        <a:latin typeface="Prometo" panose="020B0604030203060203" pitchFamily="34" charset="77"/>
                        <a:ea typeface="HELVETICA NEUE LIGHT" panose="02000403000000020004" pitchFamily="2" charset="0"/>
                      </a:endParaRPr>
                    </a:p>
                  </a:txBody>
                  <a:tcPr marL="1903" marR="1903" marT="1903"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000" b="1" i="0" u="none" strike="noStrike" noProof="0" dirty="0">
                          <a:solidFill>
                            <a:schemeClr val="bg1"/>
                          </a:solidFill>
                          <a:effectLst/>
                          <a:latin typeface="Prometo" panose="020B0604030203060203" pitchFamily="34" charset="77"/>
                          <a:ea typeface="HELVETICA NEUE LIGHT" panose="02000403000000020004" pitchFamily="2" charset="0"/>
                        </a:rPr>
                        <a:t>ACHIEVEMENTS 2023</a:t>
                      </a:r>
                    </a:p>
                  </a:txBody>
                  <a:tcPr marL="1903" marR="1903" marT="1903"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000" b="1" i="0" u="none" strike="noStrike" noProof="0" dirty="0">
                          <a:solidFill>
                            <a:schemeClr val="bg1"/>
                          </a:solidFill>
                          <a:effectLst/>
                          <a:latin typeface="Prometo" panose="020B0604030203060203" pitchFamily="34" charset="77"/>
                          <a:ea typeface="HELVETICA NEUE LIGHT" panose="02000403000000020004" pitchFamily="2" charset="0"/>
                        </a:rPr>
                        <a:t>OUR JOURNEY AHEAD </a:t>
                      </a:r>
                    </a:p>
                  </a:txBody>
                  <a:tcPr marL="1903" marR="1903" marT="1903" marB="0" anchor="ctr">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854206"/>
                  </a:ext>
                </a:extLst>
              </a:tr>
              <a:tr h="98371">
                <a:tc>
                  <a:txBody>
                    <a:bodyPr/>
                    <a:lstStyle/>
                    <a:p>
                      <a:pPr algn="l" fontAlgn="t"/>
                      <a:endParaRPr lang="en-GB" sz="1000" b="1" i="0" u="none" strike="noStrike" noProof="0" dirty="0">
                        <a:solidFill>
                          <a:schemeClr val="accent1"/>
                        </a:solidFill>
                        <a:effectLst/>
                        <a:latin typeface="Prometo" panose="020B0604030203060203" pitchFamily="34" charset="77"/>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endParaRPr lang="en-GB" sz="900" b="1" i="0" u="none" strike="noStrike" noProof="0" dirty="0">
                        <a:solidFill>
                          <a:schemeClr val="accent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9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9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9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endParaRPr lang="en-GB" sz="900" b="0" i="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124774"/>
                  </a:ext>
                </a:extLst>
              </a:tr>
              <a:tr h="88655">
                <a:tc rowSpan="6">
                  <a:txBody>
                    <a:bodyPr/>
                    <a:lstStyle/>
                    <a:p>
                      <a:pPr algn="l" fontAlgn="t"/>
                      <a:r>
                        <a:rPr lang="en-GB" sz="1000" b="1" i="0" u="none" strike="noStrike" noProof="0" dirty="0">
                          <a:solidFill>
                            <a:schemeClr val="accent1"/>
                          </a:solidFill>
                          <a:effectLst/>
                          <a:latin typeface="Prometo" panose="020B0604030203060203" pitchFamily="34" charset="77"/>
                          <a:ea typeface="HELVETICA NEUE LIGHT" panose="02000403000000020004" pitchFamily="2" charset="0"/>
                        </a:rPr>
                        <a:t>PLANET</a:t>
                      </a: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TlToBr w="12700" cmpd="sng">
                      <a:noFill/>
                      <a:prstDash val="solid"/>
                    </a:lnTlToBr>
                    <a:lnBlToTr w="12700" cmpd="sng">
                      <a:noFill/>
                      <a:prstDash val="solid"/>
                    </a:lnBlToTr>
                    <a:noFill/>
                  </a:tcPr>
                </a:tc>
                <a:tc rowSpan="6">
                  <a:txBody>
                    <a:bodyPr/>
                    <a:lstStyle/>
                    <a:p>
                      <a:pPr algn="l" rtl="0" fontAlgn="t"/>
                      <a:r>
                        <a:rPr lang="en-GB" sz="900" b="1" i="0" u="none" strike="noStrike" noProof="0" dirty="0">
                          <a:solidFill>
                            <a:schemeClr val="accent1"/>
                          </a:solidFill>
                          <a:effectLst/>
                          <a:latin typeface="Helvetica Neue" panose="02000503000000020004" pitchFamily="2" charset="0"/>
                          <a:ea typeface="Helvetica Neue" panose="02000503000000020004" pitchFamily="2" charset="0"/>
                          <a:cs typeface="Helvetica Neue" panose="02000503000000020004" pitchFamily="2" charset="0"/>
                        </a:rPr>
                        <a:t>Pioneering the fight against climate change: Achieving CO</a:t>
                      </a:r>
                      <a:r>
                        <a:rPr lang="en-GB" sz="900" b="1" i="0" u="none" strike="noStrike" baseline="-25000" noProof="0" dirty="0">
                          <a:solidFill>
                            <a:schemeClr val="accent1"/>
                          </a:solidFill>
                          <a:effectLst/>
                          <a:latin typeface="Helvetica Neue" panose="02000503000000020004" pitchFamily="2" charset="0"/>
                          <a:ea typeface="Helvetica Neue" panose="02000503000000020004" pitchFamily="2" charset="0"/>
                          <a:cs typeface="Helvetica Neue" panose="02000503000000020004" pitchFamily="2" charset="0"/>
                        </a:rPr>
                        <a:t>2</a:t>
                      </a:r>
                      <a:r>
                        <a:rPr lang="en-GB" sz="900" b="1" i="0" u="none" strike="noStrike" noProof="0" dirty="0">
                          <a:solidFill>
                            <a:schemeClr val="accent1"/>
                          </a:solidFill>
                          <a:effectLst/>
                          <a:latin typeface="Helvetica Neue" panose="02000503000000020004" pitchFamily="2" charset="0"/>
                          <a:ea typeface="Helvetica Neue" panose="02000503000000020004" pitchFamily="2" charset="0"/>
                          <a:cs typeface="Helvetica Neue" panose="02000503000000020004" pitchFamily="2" charset="0"/>
                        </a:rPr>
                        <a:t> neutrality for our service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l" fontAlgn="t"/>
                      <a:endParaRPr lang="en-GB" sz="9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Reduced fleet emissions</a:t>
                      </a:r>
                    </a:p>
                  </a:txBody>
                  <a:tcPr marL="1903" marR="1903" marT="1903" marB="0">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rtl="0" fontAlgn="base">
                        <a:lnSpc>
                          <a:spcPct val="100000"/>
                        </a:lnSpc>
                      </a:pPr>
                      <a:r>
                        <a:rPr lang="en-GB" sz="800" noProof="0" dirty="0">
                          <a:solidFill>
                            <a:srgbClr val="000000"/>
                          </a:solidFill>
                          <a:effectLst/>
                          <a:latin typeface="Helvetica Neue Light" panose="02000403000000020004" pitchFamily="2" charset="0"/>
                          <a:ea typeface="Helvetica Neue Light" panose="02000403000000020004" pitchFamily="2" charset="0"/>
                        </a:rPr>
                        <a:t>To substantiate our efforts, we have focused on fleet electrification and implementing efficiency improvements. Our achievements in 2023 are a testament to our commitment and progress in this area. </a:t>
                      </a:r>
                    </a:p>
                  </a:txBody>
                  <a:tcPr marL="1903" marR="1903" marT="1903" marB="0">
                    <a:lnL w="3175" cap="flat" cmpd="sng" algn="ctr">
                      <a:solidFill>
                        <a:schemeClr val="accent1"/>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rtl="0" fontAlgn="base">
                        <a:lnSpc>
                          <a:spcPct val="100000"/>
                        </a:lnSpc>
                      </a:pPr>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402 Electric vehicles rolled out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Electric benefit cars</a:t>
                      </a:r>
                      <a:r>
                        <a:rPr lang="en-GB" sz="800" dirty="0">
                          <a:solidFill>
                            <a:schemeClr val="bg1"/>
                          </a:solidFill>
                          <a:effectLst/>
                          <a:latin typeface="Helvetica Neue Light" panose="02000403000000020004" pitchFamily="2" charset="0"/>
                          <a:ea typeface="Helvetica Neue Light" panose="02000403000000020004" pitchFamily="2" charset="0"/>
                        </a:rPr>
                        <a:t>: We plan to further expand our fleet by incorporating electric benefit cars. </a:t>
                      </a:r>
                    </a:p>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Telemetry for route optimization</a:t>
                      </a:r>
                      <a:r>
                        <a:rPr lang="en-GB" sz="800" dirty="0">
                          <a:solidFill>
                            <a:schemeClr val="bg1"/>
                          </a:solidFill>
                          <a:effectLst/>
                          <a:latin typeface="Helvetica Neue Light" panose="02000403000000020004" pitchFamily="2" charset="0"/>
                          <a:ea typeface="Helvetica Neue Light" panose="02000403000000020004" pitchFamily="2" charset="0"/>
                        </a:rPr>
                        <a:t>: Implementing advanced telemetry systems will enable us to optimize our routes, thereby reducing fuel consumption and minimizing emissions. This technology will play a crucial role in improving the efficiency of our logistics operations. </a:t>
                      </a:r>
                    </a:p>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Driver training programs</a:t>
                      </a:r>
                      <a:r>
                        <a:rPr lang="en-GB" sz="800" dirty="0">
                          <a:solidFill>
                            <a:schemeClr val="bg1"/>
                          </a:solidFill>
                          <a:effectLst/>
                          <a:latin typeface="Helvetica Neue Light" panose="02000403000000020004" pitchFamily="2" charset="0"/>
                          <a:ea typeface="Helvetica Neue Light" panose="02000403000000020004" pitchFamily="2" charset="0"/>
                        </a:rPr>
                        <a:t>: We will further introduce efficient driving programs aimed at training our drivers in eco-friendly driving techniques. 24% Of drivers have an outstanding telematics score to fuel economy and reducing carbon impact of provided service.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9497415"/>
                  </a:ext>
                </a:extLst>
              </a:tr>
              <a:tr h="378916">
                <a:tc vMerge="1">
                  <a:txBody>
                    <a:bodyPr/>
                    <a:lstStyle/>
                    <a:p>
                      <a:endParaRPr dirty="0"/>
                    </a:p>
                  </a:txBody>
                  <a:tcPr marL="1903" marR="1903" marT="1903" marB="0">
                    <a:lnT w="3175" cap="flat" cmpd="sng" algn="ctr">
                      <a:noFill/>
                      <a:prstDash val="solid"/>
                      <a:round/>
                      <a:headEnd type="none" w="med" len="med"/>
                      <a:tailEnd type="none" w="med" len="med"/>
                    </a:lnT>
                  </a:tcPr>
                </a:tc>
                <a:tc vMerge="1">
                  <a:txBody>
                    <a:bodyPr/>
                    <a:lstStyle/>
                    <a:p>
                      <a:endParaRPr dirty="0"/>
                    </a:p>
                  </a:txBody>
                  <a:tcPr marL="1903" marR="1903" marT="1903" marB="0">
                    <a:lnT w="3175" cap="flat" cmpd="sng" algn="ctr">
                      <a:noFill/>
                      <a:prstDash val="solid"/>
                      <a:round/>
                      <a:headEnd type="none" w="med" len="med"/>
                      <a:tailEnd type="none" w="med" len="med"/>
                    </a:lnT>
                  </a:tcPr>
                </a:tc>
                <a:tc>
                  <a:txBody>
                    <a:bodyPr/>
                    <a:lstStyle/>
                    <a:p>
                      <a:pPr algn="l" fontAlgn="t"/>
                      <a:endParaRPr lang="en-GB" sz="9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dirty="0"/>
                    </a:p>
                  </a:txBody>
                  <a:tcPr marL="1903" marR="1903" marT="1903" marB="0">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dirty="0"/>
                    </a:p>
                  </a:txBody>
                  <a:tcPr marL="1903" marR="1903" marT="1903" marB="0">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endParaRPr dirty="0">
                        <a:solidFill>
                          <a:schemeClr val="bg1"/>
                        </a:solidFill>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dirty="0"/>
                    </a:p>
                  </a:txBody>
                  <a:tcPr marL="1903" marR="1903" marT="1903" marB="0">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4439708"/>
                  </a:ext>
                </a:extLst>
              </a:tr>
              <a:tr h="312118">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Green Energy</a:t>
                      </a:r>
                    </a:p>
                  </a:txBody>
                  <a:tcPr marL="1903" marR="1903" marT="1903" marB="0">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rgbClr val="000000"/>
                          </a:solidFill>
                          <a:effectLst/>
                          <a:latin typeface="Helvetica Neue Light" panose="02000403000000020004" pitchFamily="2" charset="0"/>
                          <a:ea typeface="Helvetica Neue Light" panose="02000403000000020004" pitchFamily="2" charset="0"/>
                        </a:rPr>
                        <a:t>To demonstrate our commitment, we have focused on increasing the share of renewable energy in our operations. Our achievements in 2023 highlight our progress and dedication to this initiative. </a:t>
                      </a:r>
                    </a:p>
                  </a:txBody>
                  <a:tcPr marL="1903" marR="1903" marT="1903" marB="0">
                    <a:lnL w="3175" cap="flat" cmpd="sng" algn="ctr">
                      <a:solidFill>
                        <a:schemeClr val="accent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23% Renewable Energy – saving over 335 tons of CO2e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Energy needs assessments</a:t>
                      </a:r>
                      <a:r>
                        <a:rPr lang="en-GB" sz="800" dirty="0">
                          <a:solidFill>
                            <a:schemeClr val="bg1"/>
                          </a:solidFill>
                          <a:effectLst/>
                          <a:latin typeface="Helvetica Neue Light" panose="02000403000000020004" pitchFamily="2" charset="0"/>
                          <a:ea typeface="Helvetica Neue Light" panose="02000403000000020004" pitchFamily="2" charset="0"/>
                        </a:rPr>
                        <a:t>: We will conduct thorough assessments of our energy needs and the potential for integrating renewable energy sources. </a:t>
                      </a:r>
                    </a:p>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Green energy sourcing through PPAs</a:t>
                      </a:r>
                      <a:r>
                        <a:rPr lang="en-GB" sz="800" dirty="0">
                          <a:solidFill>
                            <a:schemeClr val="bg1"/>
                          </a:solidFill>
                          <a:effectLst/>
                          <a:latin typeface="Helvetica Neue Light" panose="02000403000000020004" pitchFamily="2" charset="0"/>
                          <a:ea typeface="Helvetica Neue Light" panose="02000403000000020004" pitchFamily="2" charset="0"/>
                        </a:rPr>
                        <a:t>: We plan to increase our green energy sourcing through Power Purchase Agreements (PPAs).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2477702"/>
                  </a:ext>
                </a:extLst>
              </a:tr>
              <a:tr h="312118">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Smart operations</a:t>
                      </a:r>
                    </a:p>
                  </a:txBody>
                  <a:tcPr marL="1903" marR="1903" marT="1903" marB="0">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rgbClr val="000000"/>
                          </a:solidFill>
                          <a:effectLst/>
                          <a:latin typeface="Helvetica Neue Light" panose="02000403000000020004" pitchFamily="2" charset="0"/>
                          <a:ea typeface="Helvetica Neue Light" panose="02000403000000020004" pitchFamily="2" charset="0"/>
                        </a:rPr>
                        <a:t>Our investment in IoT technology has already shown promising results, as evidenced by our achievements in 2023. </a:t>
                      </a:r>
                    </a:p>
                  </a:txBody>
                  <a:tcPr marL="1903" marR="1903" marT="1903" marB="0">
                    <a:lnL w="3175" cap="flat" cmpd="sng" algn="ctr">
                      <a:solidFill>
                        <a:schemeClr val="accent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Telematics in 87% of operational vehicles </a:t>
                      </a:r>
                    </a:p>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Telemetry in 78% of machines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Maximizing fleet efficiency</a:t>
                      </a:r>
                      <a:r>
                        <a:rPr lang="en-GB" sz="800" dirty="0">
                          <a:solidFill>
                            <a:schemeClr val="bg1"/>
                          </a:solidFill>
                          <a:effectLst/>
                          <a:latin typeface="Helvetica Neue Light" panose="02000403000000020004" pitchFamily="2" charset="0"/>
                          <a:ea typeface="Helvetica Neue Light" panose="02000403000000020004" pitchFamily="2" charset="0"/>
                        </a:rPr>
                        <a:t>: We will ensure that our fleet operates with maximum efficiency by minimizing travel distances and optimizing routes, thereby reducing fuel consumption and emissions. </a:t>
                      </a:r>
                    </a:p>
                    <a:p>
                      <a:pPr marL="171450" indent="-171450" algn="l" rtl="0" fontAlgn="base">
                        <a:lnSpc>
                          <a:spcPct val="100000"/>
                        </a:lnSpc>
                        <a:buFont typeface="Arial" panose="020B0604020202020204" pitchFamily="34" charset="0"/>
                        <a:buChar char="•"/>
                      </a:pPr>
                      <a:r>
                        <a:rPr lang="en-GB" sz="8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Reducing resource consumption</a:t>
                      </a:r>
                      <a:r>
                        <a:rPr lang="en-GB" sz="800" dirty="0">
                          <a:solidFill>
                            <a:schemeClr val="bg1"/>
                          </a:solidFill>
                          <a:effectLst/>
                          <a:latin typeface="Helvetica Neue Light" panose="02000403000000020004" pitchFamily="2" charset="0"/>
                          <a:ea typeface="Helvetica Neue Light" panose="02000403000000020004" pitchFamily="2" charset="0"/>
                        </a:rPr>
                        <a:t>: Continued investment in IoT technology will help us further reduce resource consumption across our operations, enhancing our overall sustainability.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25994830"/>
                  </a:ext>
                </a:extLst>
              </a:tr>
              <a:tr h="467571">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0" i="0"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Carbon neutral future</a:t>
                      </a:r>
                    </a:p>
                  </a:txBody>
                  <a:tcPr marL="1903" marR="1903" marT="1903" marB="0">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rgbClr val="000000"/>
                          </a:solidFill>
                          <a:effectLst/>
                          <a:latin typeface="Helvetica Neue Light" panose="02000403000000020004" pitchFamily="2" charset="0"/>
                          <a:ea typeface="Helvetica Neue Light" panose="02000403000000020004" pitchFamily="2" charset="0"/>
                        </a:rPr>
                        <a:t>To substantiate our efforts, we have invested in various carbon offset and removal projects within the coffee industry. These projects are crucial for balancing our emissions and contributing to global climate action. Additionally, we have incorporated renewable energy sources into our operations and enhanced energy efficiency measures. </a:t>
                      </a:r>
                    </a:p>
                  </a:txBody>
                  <a:tcPr marL="1903" marR="1903" marT="1903" marB="0">
                    <a:lnL w="3175" cap="flat" cmpd="sng" algn="ctr">
                      <a:solidFill>
                        <a:schemeClr val="accent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43% Decrease from 2019 base year</a:t>
                      </a:r>
                      <a:endParaRPr lang="en-GB" sz="8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Monitor implementation and effectiveness</a:t>
                      </a:r>
                      <a:r>
                        <a:rPr lang="en-GB" sz="800" dirty="0">
                          <a:solidFill>
                            <a:schemeClr val="bg1"/>
                          </a:solidFill>
                          <a:effectLst/>
                          <a:latin typeface="Helvetica Neue Light" panose="02000403000000020004" pitchFamily="2" charset="0"/>
                          <a:ea typeface="Helvetica Neue Light" panose="02000403000000020004" pitchFamily="2" charset="0"/>
                        </a:rPr>
                        <a:t>: We will closely monitor the implementation and effectiveness of our carbon compensation programs to ensure they align with recognized sustainability standards. </a:t>
                      </a:r>
                    </a:p>
                    <a:p>
                      <a:pPr marL="171450" indent="-171450" algn="l" rtl="0" fontAlgn="base">
                        <a:lnSpc>
                          <a:spcPct val="100000"/>
                        </a:lnSpc>
                        <a:buFont typeface="Arial" panose="020B0604020202020204" pitchFamily="34" charset="0"/>
                        <a:buChar char="•"/>
                      </a:pPr>
                      <a:r>
                        <a:rPr lang="en-GB" sz="8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Alignment with sustainability standards</a:t>
                      </a:r>
                      <a:r>
                        <a:rPr lang="en-GB" sz="800" dirty="0">
                          <a:solidFill>
                            <a:schemeClr val="bg1"/>
                          </a:solidFill>
                          <a:effectLst/>
                          <a:latin typeface="Helvetica Neue Light" panose="02000403000000020004" pitchFamily="2" charset="0"/>
                          <a:ea typeface="Helvetica Neue Light" panose="02000403000000020004" pitchFamily="2" charset="0"/>
                        </a:rPr>
                        <a:t>: Ensuring our carbon offset and removal projects meet high standards of sustainability is critical. We will continue to work with recognized organizations to validate our efforts and maintain transparency. </a:t>
                      </a:r>
                    </a:p>
                    <a:p>
                      <a:pPr marL="171450" indent="-171450" algn="l" rtl="0" fontAlgn="base">
                        <a:lnSpc>
                          <a:spcPct val="100000"/>
                        </a:lnSpc>
                        <a:buFont typeface="Arial" panose="020B0604020202020204" pitchFamily="34" charset="0"/>
                        <a:buChar char="•"/>
                      </a:pPr>
                      <a:r>
                        <a:rPr lang="en-GB" sz="8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Targeted energy efficiency measures</a:t>
                      </a:r>
                      <a:r>
                        <a:rPr lang="en-GB" sz="800" dirty="0">
                          <a:solidFill>
                            <a:schemeClr val="bg1"/>
                          </a:solidFill>
                          <a:effectLst/>
                          <a:latin typeface="Helvetica Neue Light" panose="02000403000000020004" pitchFamily="2" charset="0"/>
                          <a:ea typeface="Helvetica Neue Light" panose="02000403000000020004" pitchFamily="2" charset="0"/>
                        </a:rPr>
                        <a:t>: We will implement targeted measures to improve energy efficiency, ensuring a more sustainable and resource-conscious approach to energy consumption.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7202866"/>
                  </a:ext>
                </a:extLst>
              </a:tr>
              <a:tr h="156666">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Waste reduction</a:t>
                      </a:r>
                    </a:p>
                  </a:txBody>
                  <a:tcPr marL="1903" marR="1903" marT="1903" marB="0">
                    <a:lnL w="3175" cap="flat" cmpd="sng" algn="ctr">
                      <a:no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r>
                        <a:rPr lang="en-GB" sz="800" noProof="0" dirty="0">
                          <a:solidFill>
                            <a:srgbClr val="000000"/>
                          </a:solidFill>
                          <a:effectLst/>
                          <a:latin typeface="Helvetica Neue Light" panose="02000403000000020004" pitchFamily="2" charset="0"/>
                          <a:ea typeface="Helvetica Neue Light" panose="02000403000000020004" pitchFamily="2" charset="0"/>
                        </a:rPr>
                        <a:t>Our commitment to waste reduction is demonstrated by our ongoing efforts to consolidate waste management practices. </a:t>
                      </a:r>
                    </a:p>
                    <a:p>
                      <a:pPr algn="l" rtl="0" fontAlgn="base"/>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solidFill>
                        <a:schemeClr val="accent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noProof="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Pelican Rouge Coffee Roasters: 0% waste to landfill.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Scaling sustainability initiatives: </a:t>
                      </a:r>
                      <a:r>
                        <a:rPr lang="en-GB" sz="800" dirty="0">
                          <a:solidFill>
                            <a:schemeClr val="bg1"/>
                          </a:solidFill>
                          <a:effectLst/>
                          <a:latin typeface="Helvetica Neue Light" panose="02000403000000020004" pitchFamily="2" charset="0"/>
                          <a:ea typeface="Helvetica Neue Light" panose="02000403000000020004" pitchFamily="2" charset="0"/>
                        </a:rPr>
                        <a:t>In 2023, we initiated several pilot projects aimed at finding innovative ways to tackle the growing complexity of waste streams due to advancements in food technology. Our goal is to scale these initiatives in 2024 to achieve significant environmental benefits.</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5990421"/>
                  </a:ext>
                </a:extLst>
              </a:tr>
              <a:tr h="98371">
                <a:tc>
                  <a:txBody>
                    <a:bodyPr/>
                    <a:lstStyle/>
                    <a:p>
                      <a:pPr algn="l" fontAlgn="t"/>
                      <a:endParaRPr lang="en-GB" sz="1000" b="1" i="0" u="none" strike="noStrike" noProof="0" dirty="0">
                        <a:solidFill>
                          <a:schemeClr val="accent1"/>
                        </a:solidFill>
                        <a:effectLst/>
                        <a:latin typeface="Prometo" panose="020B0604030203060203" pitchFamily="34" charset="77"/>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endParaRPr lang="en-GB" sz="900" b="1" i="0" u="none" strike="noStrike" noProof="0" dirty="0">
                        <a:solidFill>
                          <a:schemeClr val="accent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noProof="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endParaRPr lang="en-GB" sz="800" b="0" i="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7212802"/>
                  </a:ext>
                </a:extLst>
              </a:tr>
              <a:tr h="156666">
                <a:tc rowSpan="5">
                  <a:txBody>
                    <a:bodyPr/>
                    <a:lstStyle/>
                    <a:p>
                      <a:pPr algn="l" fontAlgn="t"/>
                      <a:r>
                        <a:rPr lang="en-GB" sz="1000" b="1" i="0" u="none" strike="noStrike" noProof="0" dirty="0">
                          <a:solidFill>
                            <a:schemeClr val="accent4"/>
                          </a:solidFill>
                          <a:effectLst/>
                          <a:latin typeface="Prometo" panose="020B0604030203060203" pitchFamily="34" charset="77"/>
                          <a:ea typeface="HELVETICA NEUE LIGHT" panose="02000403000000020004" pitchFamily="2" charset="0"/>
                        </a:rPr>
                        <a:t>PRODUCTS</a:t>
                      </a: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TlToBr w="12700" cmpd="sng">
                      <a:noFill/>
                      <a:prstDash val="solid"/>
                    </a:lnTlToBr>
                    <a:lnBlToTr w="12700" cmpd="sng">
                      <a:noFill/>
                      <a:prstDash val="solid"/>
                    </a:lnBlToTr>
                    <a:noFill/>
                  </a:tcPr>
                </a:tc>
                <a:tc rowSpan="5">
                  <a:txBody>
                    <a:bodyPr/>
                    <a:lstStyle/>
                    <a:p>
                      <a:pPr algn="l" fontAlgn="t"/>
                      <a:r>
                        <a:rPr lang="en-GB" sz="900" b="1" i="0" u="none" strike="noStrike"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Through a sustainable assortment and innovative circularity projects we cover the needs of today considering the impact on tomorrow</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l" fontAlgn="t"/>
                      <a:endParaRPr lang="en-GB" sz="900" b="0" i="0" u="none" strike="noStrike" noProof="0" dirty="0">
                        <a:solidFill>
                          <a:srgbClr val="FF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Certified Coffee</a:t>
                      </a:r>
                    </a:p>
                  </a:txBody>
                  <a:tcPr marL="1903" marR="1903" marT="1903" marB="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rgbClr val="000000"/>
                          </a:solidFill>
                          <a:effectLst/>
                          <a:latin typeface="Helvetica Neue Light" panose="02000403000000020004" pitchFamily="2" charset="0"/>
                          <a:ea typeface="Helvetica Neue Light" panose="02000403000000020004" pitchFamily="2" charset="0"/>
                        </a:rPr>
                        <a:t>For Selecta, certified coffee signifies a commitment to sustainable sourcing and growing practices. It involves reducing emissions in sourcing regions and compensating for what cannot be reduced. Ensuring that the coffee is fully certified, and farmers are paid a fair price is integral to this process.</a:t>
                      </a:r>
                    </a:p>
                  </a:txBody>
                  <a:tcPr marL="1903" marR="1903" marT="1903" marB="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2396 tCO2e purchased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Track implementation and effectiveness: </a:t>
                      </a:r>
                      <a:r>
                        <a:rPr lang="en-GB" sz="800" dirty="0">
                          <a:solidFill>
                            <a:schemeClr val="bg1"/>
                          </a:solidFill>
                          <a:effectLst/>
                          <a:latin typeface="Helvetica Neue Light" panose="02000403000000020004" pitchFamily="2" charset="0"/>
                          <a:ea typeface="Helvetica Neue Light" panose="02000403000000020004" pitchFamily="2" charset="0"/>
                        </a:rPr>
                        <a:t>We will closely track the implementation and effectiveness of our offsetting and insetting programs, measuring the reduction in CO2 emissions from the farm to the roasted bean.</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7885468"/>
                  </a:ext>
                </a:extLst>
              </a:tr>
              <a:tr h="234392">
                <a:tc vMerge="1">
                  <a:txBody>
                    <a:bodyPr/>
                    <a:lstStyle/>
                    <a:p>
                      <a:endParaRPr dirty="0"/>
                    </a:p>
                  </a:txBody>
                  <a:tcPr marL="1903" marR="1903" marT="1903" marB="0">
                    <a:lnT w="3175" cap="flat" cmpd="sng" algn="ctr">
                      <a:noFill/>
                      <a:prstDash val="solid"/>
                      <a:round/>
                      <a:headEnd type="none" w="med" len="med"/>
                      <a:tailEnd type="none" w="med" len="med"/>
                    </a:lnT>
                  </a:tcPr>
                </a:tc>
                <a:tc vMerge="1">
                  <a:txBody>
                    <a:bodyPr/>
                    <a:lstStyle/>
                    <a:p>
                      <a:endParaRPr lang="en-GB" dirty="0"/>
                    </a:p>
                  </a:txBody>
                  <a:tcPr>
                    <a:lnT w="3175" cap="flat" cmpd="sng" algn="ctr">
                      <a:noFill/>
                      <a:prstDash val="solid"/>
                      <a:round/>
                      <a:headEnd type="none" w="med" len="med"/>
                      <a:tailEnd type="none" w="med" len="med"/>
                    </a:lnT>
                  </a:tcPr>
                </a:tc>
                <a:tc>
                  <a:txBody>
                    <a:bodyPr/>
                    <a:lstStyle/>
                    <a:p>
                      <a:pPr algn="l" fontAlgn="t"/>
                      <a:endParaRPr lang="en-GB" sz="9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Recyclable packaging</a:t>
                      </a:r>
                    </a:p>
                  </a:txBody>
                  <a:tcPr marL="1903" marR="1903" marT="1903" marB="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rgbClr val="000000"/>
                          </a:solidFill>
                          <a:effectLst/>
                          <a:latin typeface="Helvetica Neue Light" panose="02000403000000020004" pitchFamily="2" charset="0"/>
                          <a:ea typeface="Helvetica Neue Light" panose="02000403000000020004" pitchFamily="2" charset="0"/>
                        </a:rPr>
                        <a:t>Our packaging redesign initiatives, like our mono material coffee bags, are aimed at replacing non-recyclable components with sustainable alternatives. </a:t>
                      </a:r>
                    </a:p>
                  </a:txBody>
                  <a:tcPr marL="1903" marR="1903" marT="1903" marB="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20% Packaging redesign</a:t>
                      </a:r>
                      <a:endParaRPr lang="en-GB" sz="8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800" b="0" i="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Increasing the proportion of mono-material packaging</a:t>
                      </a:r>
                      <a:r>
                        <a:rPr lang="en-GB" sz="800" dirty="0">
                          <a:solidFill>
                            <a:schemeClr val="bg1"/>
                          </a:solidFill>
                          <a:effectLst/>
                          <a:latin typeface="Helvetica Neue Light" panose="02000403000000020004" pitchFamily="2" charset="0"/>
                          <a:ea typeface="Helvetica Neue Light" panose="02000403000000020004" pitchFamily="2" charset="0"/>
                        </a:rPr>
                        <a:t>: By the end of 2025, we are committed to increasing the proportion of mono-material packaging in our assortment to 50%. These efforts are projected to result in a 24% reduction in CO2 emissions by 2025 compared to 2023 levels, equating to approximately 2,460 tons of CO2 saved.</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1096007"/>
                  </a:ext>
                </a:extLst>
              </a:tr>
              <a:tr h="88655">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Circular machines</a:t>
                      </a:r>
                    </a:p>
                  </a:txBody>
                  <a:tcPr marL="1903" marR="1903" marT="1903" marB="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rgbClr val="000000"/>
                          </a:solidFill>
                          <a:effectLst/>
                          <a:latin typeface="Helvetica Neue Light" panose="02000403000000020004" pitchFamily="2" charset="0"/>
                          <a:ea typeface="Helvetica Neue Light" panose="02000403000000020004" pitchFamily="2" charset="0"/>
                        </a:rPr>
                        <a:t>Our refurbishment initiatives focus on giving a second life to our machines, thus avoiding emissions associated with manufacturing new ones. </a:t>
                      </a:r>
                    </a:p>
                  </a:txBody>
                  <a:tcPr marL="1903" marR="1903" marT="1903" marB="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22,241 circular machines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800" b="0" i="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Continue refurbishing machines: </a:t>
                      </a:r>
                      <a:r>
                        <a:rPr lang="en-GB" sz="800" dirty="0">
                          <a:solidFill>
                            <a:schemeClr val="bg1"/>
                          </a:solidFill>
                          <a:effectLst/>
                          <a:latin typeface="Helvetica Neue Light" panose="02000403000000020004" pitchFamily="2" charset="0"/>
                          <a:ea typeface="Helvetica Neue Light" panose="02000403000000020004" pitchFamily="2" charset="0"/>
                        </a:rPr>
                        <a:t>We will </a:t>
                      </a:r>
                      <a:r>
                        <a:rPr lang="en-GB" sz="800" b="0" i="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continue refurbishing machines </a:t>
                      </a:r>
                      <a:r>
                        <a:rPr lang="en-GB" sz="800" dirty="0">
                          <a:solidFill>
                            <a:schemeClr val="bg1"/>
                          </a:solidFill>
                          <a:effectLst/>
                          <a:latin typeface="Helvetica Neue Light" panose="02000403000000020004" pitchFamily="2" charset="0"/>
                          <a:ea typeface="Helvetica Neue Light" panose="02000403000000020004" pitchFamily="2" charset="0"/>
                        </a:rPr>
                        <a:t>at our facilities across Europe, further integrating circularity into our operations. </a:t>
                      </a:r>
                    </a:p>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GB" sz="80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9233274"/>
                  </a:ext>
                </a:extLst>
              </a:tr>
              <a:tr h="156666">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rgbClr val="FF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Certified Products</a:t>
                      </a:r>
                    </a:p>
                  </a:txBody>
                  <a:tcPr marL="1903" marR="1903" marT="1903" marB="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r>
                        <a:rPr lang="en-GB" sz="800" noProof="0" dirty="0">
                          <a:solidFill>
                            <a:srgbClr val="000000"/>
                          </a:solidFill>
                          <a:effectLst/>
                          <a:latin typeface="Helvetica Neue Light" panose="02000403000000020004" pitchFamily="2" charset="0"/>
                          <a:ea typeface="Helvetica Neue Light" panose="02000403000000020004" pitchFamily="2" charset="0"/>
                        </a:rPr>
                        <a:t>We are actively developing partnerships with suppliers who are committed to certified and sustainable practices. </a:t>
                      </a:r>
                    </a:p>
                    <a:p>
                      <a:pPr fontAlgn="base">
                        <a:lnSpc>
                          <a:spcPct val="100000"/>
                        </a:lnSpc>
                      </a:pPr>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8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r>
                        <a:rPr lang="en-GB" sz="800"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Not quantified, so no metric available</a:t>
                      </a:r>
                      <a:endParaRPr lang="en-GB" sz="800" b="0" i="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fontAlgn="base">
                        <a:lnSpc>
                          <a:spcPct val="100000"/>
                        </a:lnSpc>
                        <a:buFont typeface="Arial" panose="020B0604020202020204" pitchFamily="34" charset="0"/>
                        <a:buChar char="•"/>
                      </a:pPr>
                      <a:r>
                        <a:rPr lang="en-GB" sz="800" b="0" i="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Further develop partnerships</a:t>
                      </a:r>
                      <a:r>
                        <a:rPr lang="en-GB" sz="800" dirty="0">
                          <a:solidFill>
                            <a:schemeClr val="bg1"/>
                          </a:solidFill>
                          <a:effectLst/>
                          <a:latin typeface="Helvetica Neue Light" panose="02000403000000020004" pitchFamily="2" charset="0"/>
                          <a:ea typeface="Helvetica Neue Light" panose="02000403000000020004" pitchFamily="2" charset="0"/>
                        </a:rPr>
                        <a:t>: We will continue to develop partnerships with suppliers who are committed to providing certified and sustainable products, ensuring our offerings meet the highest standards.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7995369"/>
                  </a:ext>
                </a:extLst>
              </a:tr>
              <a:tr h="156666">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rgbClr val="FF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Zero waste offer</a:t>
                      </a:r>
                    </a:p>
                  </a:txBody>
                  <a:tcPr marL="1903" marR="1903" marT="1903" marB="0">
                    <a:lnL w="3175" cap="flat" cmpd="sng" algn="ctr">
                      <a:noFill/>
                      <a:prstDash val="solid"/>
                      <a:round/>
                      <a:headEnd type="none" w="med" len="med"/>
                      <a:tailEnd type="none" w="med" len="med"/>
                    </a:lnL>
                    <a:lnR w="3175" cap="flat" cmpd="sng" algn="ctr">
                      <a:solidFill>
                        <a:schemeClr val="accent4"/>
                      </a:solid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effectLst/>
                          <a:latin typeface="Helvetica Neue Light" panose="02000403000000020004" pitchFamily="2" charset="0"/>
                          <a:ea typeface="Helvetica Neue Light" panose="02000403000000020004" pitchFamily="2" charset="0"/>
                        </a:rPr>
                        <a:t>Our commitment to zero waste involves detailed analysis and the implementation of pilot projects to achieve our goals. </a:t>
                      </a:r>
                    </a:p>
                  </a:txBody>
                  <a:tcPr marL="1903" marR="1903" marT="1903" marB="0">
                    <a:lnL w="3175" cap="flat" cmpd="sng" algn="ctr">
                      <a:solidFill>
                        <a:schemeClr val="accent4"/>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accent4"/>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endParaRPr lang="en-GB" sz="800" b="1" i="0"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r>
                        <a:rPr lang="en-GB" sz="800" b="1" i="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Explored potential collaborations to integrate advanced recycling solutions into our operations. </a:t>
                      </a:r>
                      <a:endParaRPr lang="en-GB" sz="800" b="1" i="0"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800" b="0" i="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Detailed reviews</a:t>
                      </a:r>
                      <a:r>
                        <a:rPr lang="en-GB" sz="800" dirty="0">
                          <a:solidFill>
                            <a:schemeClr val="bg1"/>
                          </a:solidFill>
                          <a:effectLst/>
                          <a:latin typeface="Helvetica Neue Light" panose="02000403000000020004" pitchFamily="2" charset="0"/>
                          <a:ea typeface="Helvetica Neue Light" panose="02000403000000020004" pitchFamily="2" charset="0"/>
                        </a:rPr>
                        <a:t>: We will conduct detailed reviews of client waste streams, identify opportunities for reduction and diversion, and implement pilot zero-waste initiatives to move closer to our zero-waste commitment.</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234399"/>
                  </a:ext>
                </a:extLst>
              </a:tr>
              <a:tr h="98371">
                <a:tc>
                  <a:txBody>
                    <a:bodyPr/>
                    <a:lstStyle/>
                    <a:p>
                      <a:pPr algn="l" fontAlgn="t"/>
                      <a:endParaRPr lang="en-GB" sz="1000" b="1" i="0" u="none" strike="noStrike" noProof="0" dirty="0">
                        <a:solidFill>
                          <a:schemeClr val="accent4"/>
                        </a:solidFill>
                        <a:effectLst/>
                        <a:latin typeface="Prometo" panose="020B0604030203060203" pitchFamily="34" charset="77"/>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1" i="0" u="none" strike="noStrike"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0" i="0" u="none" strike="noStrike" noProof="0" dirty="0">
                        <a:solidFill>
                          <a:srgbClr val="FF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noProof="0" dirty="0">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endParaRPr lang="en-GB" sz="800" b="1" i="0"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endParaRPr lang="en-GB" sz="800" b="1" i="0"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GB" sz="800" b="0" i="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0382225"/>
                  </a:ext>
                </a:extLst>
              </a:tr>
              <a:tr h="156666">
                <a:tc rowSpan="4">
                  <a:txBody>
                    <a:bodyPr/>
                    <a:lstStyle/>
                    <a:p>
                      <a:pPr algn="l" fontAlgn="t"/>
                      <a:r>
                        <a:rPr lang="en-GB" sz="1000" b="1" i="0" u="none" strike="noStrike" noProof="0" dirty="0">
                          <a:solidFill>
                            <a:srgbClr val="36573B"/>
                          </a:solidFill>
                          <a:effectLst/>
                          <a:latin typeface="Prometo" panose="020B0604030203060203" pitchFamily="34" charset="77"/>
                          <a:ea typeface="HELVETICA NEUE LIGHT" panose="02000403000000020004" pitchFamily="2" charset="0"/>
                        </a:rPr>
                        <a:t>PEOPLE</a:t>
                      </a:r>
                      <a:r>
                        <a:rPr lang="en-GB" sz="1000" b="1" i="0" u="none" strike="noStrike" noProof="0" dirty="0">
                          <a:effectLst/>
                          <a:latin typeface="Prometo" panose="020B0604030203060203" pitchFamily="34" charset="77"/>
                          <a:ea typeface="HELVETICA NEUE LIGHT" panose="02000403000000020004" pitchFamily="2" charset="0"/>
                        </a:rPr>
                        <a:t> </a:t>
                      </a:r>
                      <a:endParaRPr lang="en-GB" sz="1000" b="1" i="0" u="none" strike="noStrike" noProof="0" dirty="0">
                        <a:solidFill>
                          <a:srgbClr val="000000"/>
                        </a:solidFill>
                        <a:effectLst/>
                        <a:latin typeface="Prometo" panose="020B0604030203060203" pitchFamily="34" charset="77"/>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TlToBr w="12700" cmpd="sng">
                      <a:noFill/>
                      <a:prstDash val="solid"/>
                    </a:lnTlToBr>
                    <a:lnBlToTr w="12700" cmpd="sng">
                      <a:noFill/>
                      <a:prstDash val="solid"/>
                    </a:lnBlToTr>
                    <a:noFill/>
                  </a:tcPr>
                </a:tc>
                <a:tc rowSpan="4">
                  <a:txBody>
                    <a:bodyPr/>
                    <a:lstStyle/>
                    <a:p>
                      <a:pPr algn="l" rtl="0" fontAlgn="t"/>
                      <a:r>
                        <a:rPr lang="en-GB" sz="900" b="1" i="0" u="none" strike="noStrike" noProof="0" dirty="0">
                          <a:solidFill>
                            <a:srgbClr val="36573B"/>
                          </a:solidFill>
                          <a:effectLst/>
                          <a:latin typeface="Helvetica Neue" panose="02000503000000020004" pitchFamily="2" charset="0"/>
                          <a:ea typeface="Helvetica Neue" panose="02000503000000020004" pitchFamily="2" charset="0"/>
                          <a:cs typeface="Helvetica Neue" panose="02000503000000020004" pitchFamily="2" charset="0"/>
                        </a:rPr>
                        <a:t>We are committed to the health &amp; safety of our associates and a fair relationships with our partners and ensuring a positive social impact on the community</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l" rtl="0" fontAlgn="t"/>
                      <a:endParaRPr lang="en-GB" sz="900" b="0" i="0" u="none" strike="noStrike" noProof="0" dirty="0">
                        <a:solidFill>
                          <a:srgbClr val="FF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Social Impact coffee</a:t>
                      </a:r>
                    </a:p>
                  </a:txBody>
                  <a:tcPr marL="1903" marR="1903" marT="1903" marB="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rgbClr val="36573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rgbClr val="000000"/>
                          </a:solidFill>
                          <a:effectLst/>
                          <a:latin typeface="Helvetica Neue Light" panose="02000403000000020004" pitchFamily="2" charset="0"/>
                          <a:ea typeface="Helvetica Neue Light" panose="02000403000000020004" pitchFamily="2" charset="0"/>
                        </a:rPr>
                        <a:t>Our efforts are focused on ensuring that 100% of Change Please‘ profits are directed towards supporting homeless individuals. </a:t>
                      </a:r>
                    </a:p>
                    <a:p>
                      <a:pPr algn="l" rtl="0" fontAlgn="base">
                        <a:lnSpc>
                          <a:spcPct val="100000"/>
                        </a:lnSpc>
                      </a:pPr>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rgbClr val="36573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endParaRPr lang="en-GB" sz="800" b="1" i="0" noProof="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r>
                        <a:rPr lang="en-GB" sz="800" b="1" i="0"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Partnership with Change Please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Every bag count: </a:t>
                      </a:r>
                      <a:r>
                        <a:rPr lang="en-GB" sz="800" dirty="0">
                          <a:solidFill>
                            <a:schemeClr val="bg1"/>
                          </a:solidFill>
                          <a:effectLst/>
                          <a:latin typeface="Helvetica Neue Light" panose="02000403000000020004" pitchFamily="2" charset="0"/>
                          <a:ea typeface="Helvetica Neue Light" panose="02000403000000020004" pitchFamily="2" charset="0"/>
                        </a:rPr>
                        <a:t>We aim to support individuals experiencing homelessness by ensuring that every bag and every cup of Change Please coffee contributes to providing them with opportunities for a better future.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27088606"/>
                  </a:ext>
                </a:extLst>
              </a:tr>
              <a:tr h="234392">
                <a:tc vMerge="1">
                  <a:txBody>
                    <a:bodyPr/>
                    <a:lstStyle/>
                    <a:p>
                      <a:endParaRPr dirty="0"/>
                    </a:p>
                  </a:txBody>
                  <a:tcPr marL="1903" marR="1903" marT="1903" marB="0">
                    <a:lnT>
                      <a:noFill/>
                    </a:lnT>
                  </a:tcPr>
                </a:tc>
                <a:tc vMerge="1">
                  <a:txBody>
                    <a:bodyPr/>
                    <a:lstStyle/>
                    <a:p>
                      <a:endParaRPr lang="en-GB" dirty="0"/>
                    </a:p>
                  </a:txBody>
                  <a:tcPr>
                    <a:lnT>
                      <a:noFill/>
                    </a:lnT>
                  </a:tcPr>
                </a:tc>
                <a:tc>
                  <a:txBody>
                    <a:bodyPr/>
                    <a:lstStyle/>
                    <a:p>
                      <a:pPr algn="l" rtl="0" fontAlgn="t"/>
                      <a:endParaRPr lang="en-GB" sz="900" b="0" i="0" u="none" strike="noStrike" noProof="0">
                        <a:solidFill>
                          <a:srgbClr val="FF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r>
                        <a:rPr lang="en-GB" sz="800" b="0" i="0" u="none" strike="noStrike" noProof="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Selecta Coffee Fund</a:t>
                      </a:r>
                    </a:p>
                  </a:txBody>
                  <a:tcPr marL="1903" marR="1903" marT="1903" marB="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effectLst/>
                          <a:latin typeface="Helvetica Neue Light" panose="02000403000000020004" pitchFamily="2" charset="0"/>
                          <a:ea typeface="Helvetica Neue Light" panose="02000403000000020004" pitchFamily="2" charset="0"/>
                        </a:rPr>
                        <a:t>Our investments aim to support farmers, improve biodiversity, and contribute to climate adaptation and mitigation. </a:t>
                      </a:r>
                    </a:p>
                  </a:txBody>
                  <a:tcPr marL="1903" marR="1903" marT="1903" marB="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2.000+ Farmers supported </a:t>
                      </a:r>
                    </a:p>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3.000 tCO2 Carbon removal </a:t>
                      </a:r>
                      <a:r>
                        <a:rPr lang="en-GB" sz="800" b="1" noProof="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p</a:t>
                      </a: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otential </a:t>
                      </a:r>
                    </a:p>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11.000 Shade trees </a:t>
                      </a:r>
                      <a:r>
                        <a:rPr lang="en-GB" sz="800" b="1" noProof="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p</a:t>
                      </a: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lanted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Comprehensive impact measurement: </a:t>
                      </a:r>
                      <a:r>
                        <a:rPr lang="en-GB" sz="800" dirty="0">
                          <a:solidFill>
                            <a:schemeClr val="bg1"/>
                          </a:solidFill>
                          <a:effectLst/>
                          <a:latin typeface="Helvetica Neue Light" panose="02000403000000020004" pitchFamily="2" charset="0"/>
                          <a:ea typeface="Helvetica Neue Light" panose="02000403000000020004" pitchFamily="2" charset="0"/>
                        </a:rPr>
                        <a:t>We will measure the comprehensive impact on farmer families, biodiversity, climate adaptation, and mitigation, ensuring our programs deliver meaningful benefits. We will also extend our carbon insetting programs, allowing more Selecta clients to embark on this opportunity.</a:t>
                      </a:r>
                      <a:endParaRPr lang="en-GB" sz="8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2962231"/>
                  </a:ext>
                </a:extLst>
              </a:tr>
              <a:tr h="156666">
                <a:tc vMerge="1">
                  <a:txBody>
                    <a:bodyPr/>
                    <a:lstStyle/>
                    <a:p>
                      <a:endParaRPr dirty="0"/>
                    </a:p>
                  </a:txBody>
                  <a:tcPr marL="1903" marR="1903" marT="1903" marB="0"/>
                </a:tc>
                <a:tc vMerge="1">
                  <a:txBody>
                    <a:bodyPr/>
                    <a:lstStyle/>
                    <a:p>
                      <a:endParaRPr dirty="0"/>
                    </a:p>
                  </a:txBody>
                  <a:tcPr marL="1903" marR="1903" marT="1903" marB="0"/>
                </a:tc>
                <a:tc>
                  <a:txBody>
                    <a:bodyPr/>
                    <a:lstStyle/>
                    <a:p>
                      <a:pPr algn="l" rtl="0" fontAlgn="t"/>
                      <a:endParaRPr lang="en-GB" sz="900" b="0" i="0" u="none" strike="noStrike" noProof="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Supply Chain fairness</a:t>
                      </a:r>
                    </a:p>
                  </a:txBody>
                  <a:tcPr marL="1903" marR="1903" marT="1903" marB="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effectLst/>
                          <a:latin typeface="Helvetica Neue Light" panose="02000403000000020004" pitchFamily="2" charset="0"/>
                          <a:ea typeface="Helvetica Neue Light" panose="02000403000000020004" pitchFamily="2" charset="0"/>
                        </a:rPr>
                        <a:t>We conduct systematic ESG risk evaluations to ensure compliance and ethical behaviour throughout our supply chain. </a:t>
                      </a:r>
                    </a:p>
                    <a:p>
                      <a:pPr algn="l" rtl="0" fontAlgn="base">
                        <a:lnSpc>
                          <a:spcPct val="100000"/>
                        </a:lnSpc>
                      </a:pPr>
                      <a:endParaRPr lang="en-GB" sz="800" noProof="0" dirty="0">
                        <a:effectLst/>
                        <a:latin typeface="Helvetica Neue Light" panose="02000403000000020004" pitchFamily="2" charset="0"/>
                        <a:ea typeface="Helvetica Neue Light" panose="02000403000000020004" pitchFamily="2" charset="0"/>
                      </a:endParaRPr>
                    </a:p>
                  </a:txBody>
                  <a:tcPr marL="1903" marR="1903" marT="1903" marB="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3175" cap="flat" cmpd="sng" algn="ctr">
                      <a:solidFill>
                        <a:srgbClr val="36573B"/>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509 Critical Suppliers Assessed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Systematic ESG Risk Assessment: </a:t>
                      </a:r>
                      <a:r>
                        <a:rPr lang="en-GB" sz="800" dirty="0">
                          <a:solidFill>
                            <a:schemeClr val="bg1"/>
                          </a:solidFill>
                          <a:effectLst/>
                          <a:latin typeface="Helvetica Neue Light" panose="02000403000000020004" pitchFamily="2" charset="0"/>
                          <a:ea typeface="Helvetica Neue Light" panose="02000403000000020004" pitchFamily="2" charset="0"/>
                        </a:rPr>
                        <a:t>We will implement systematic ESG risk assessments for all new suppliers, ensuring ongoing compliance and ethical practices.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2538836"/>
                  </a:ext>
                </a:extLst>
              </a:tr>
              <a:tr h="234392">
                <a:tc vMerge="1">
                  <a:txBody>
                    <a:bodyPr/>
                    <a:lstStyle/>
                    <a:p>
                      <a:endParaRPr dirty="0"/>
                    </a:p>
                  </a:txBody>
                  <a:tcPr marL="1903" marR="1903" marT="1903" marB="0"/>
                </a:tc>
                <a:tc vMerge="1">
                  <a:txBody>
                    <a:bodyPr/>
                    <a:lstStyle/>
                    <a:p>
                      <a:endParaRPr dirty="0"/>
                    </a:p>
                  </a:txBody>
                  <a:tcPr marL="1903" marR="1903" marT="1903" marB="0"/>
                </a:tc>
                <a:tc>
                  <a:txBody>
                    <a:bodyPr/>
                    <a:lstStyle/>
                    <a:p>
                      <a:pPr algn="l" rtl="0" fontAlgn="t"/>
                      <a:endParaRPr lang="en-GB" sz="9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r>
                        <a:rPr lang="en-GB" sz="800" b="0" i="0" u="none" strike="noStrike"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Employer of Choice</a:t>
                      </a:r>
                    </a:p>
                  </a:txBody>
                  <a:tcPr marL="1903" marR="1903" marT="1903" marB="0">
                    <a:lnL w="3175" cap="flat" cmpd="sng" algn="ctr">
                      <a:noFill/>
                      <a:prstDash val="solid"/>
                      <a:round/>
                      <a:headEnd type="none" w="med" len="med"/>
                      <a:tailEnd type="none" w="med" len="med"/>
                    </a:lnL>
                    <a:lnR w="3175" cap="flat" cmpd="sng" algn="ctr">
                      <a:solidFill>
                        <a:srgbClr val="36573B"/>
                      </a:solidFill>
                      <a:prstDash val="solid"/>
                      <a:round/>
                      <a:headEnd type="none" w="med" len="med"/>
                      <a:tailEnd type="none" w="med" len="med"/>
                    </a:lnR>
                    <a:lnT w="3175" cap="flat" cmpd="sng" algn="ctr">
                      <a:solidFill>
                        <a:srgbClr val="36573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r>
                        <a:rPr lang="en-GB" sz="800" noProof="0" dirty="0">
                          <a:solidFill>
                            <a:srgbClr val="000000"/>
                          </a:solidFill>
                          <a:effectLst/>
                          <a:latin typeface="Helvetica Neue Light" panose="02000403000000020004" pitchFamily="2" charset="0"/>
                          <a:ea typeface="Helvetica Neue Light" panose="02000403000000020004" pitchFamily="2" charset="0"/>
                        </a:rPr>
                        <a:t>Our policies and programs aim to ensure zero preventable accidents and foster a diverse and inclusive workplace. </a:t>
                      </a:r>
                    </a:p>
                  </a:txBody>
                  <a:tcPr marL="1903" marR="1903" marT="1903" marB="0">
                    <a:lnL w="3175" cap="flat" cmpd="sng" algn="ctr">
                      <a:solidFill>
                        <a:srgbClr val="36573B"/>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36573B"/>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i="0" noProof="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i="0"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23% Women in Country Leadership roles. 43% Women in OPCO.  </a:t>
                      </a:r>
                      <a:r>
                        <a:rPr lang="en-GB" sz="800" b="1" i="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Each enrolled employee spent, on average, 10 hours engaged in training.</a:t>
                      </a:r>
                      <a:endParaRPr lang="en-GB" sz="800" b="1" i="0"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Selecta D&amp;I program: </a:t>
                      </a:r>
                      <a:r>
                        <a:rPr lang="en-GB" sz="800" dirty="0">
                          <a:solidFill>
                            <a:schemeClr val="bg1"/>
                          </a:solidFill>
                          <a:effectLst/>
                          <a:latin typeface="Helvetica Neue Light" panose="02000403000000020004" pitchFamily="2" charset="0"/>
                          <a:ea typeface="Helvetica Neue Light" panose="02000403000000020004" pitchFamily="2" charset="0"/>
                        </a:rPr>
                        <a:t>We will continue to expand our Diversity &amp; Inclusion program. </a:t>
                      </a:r>
                    </a:p>
                    <a:p>
                      <a:pPr marL="171450" indent="-171450" algn="l" rtl="0" fontAlgn="base">
                        <a:lnSpc>
                          <a:spcPct val="100000"/>
                        </a:lnSpc>
                        <a:buFont typeface="Arial" panose="020B0604020202020204" pitchFamily="34" charset="0"/>
                        <a:buChar char="•"/>
                      </a:pPr>
                      <a:r>
                        <a:rPr lang="en-GB" sz="8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Fairness in recruiting, promotion, and compensation: </a:t>
                      </a:r>
                      <a:r>
                        <a:rPr lang="en-GB" sz="800" dirty="0">
                          <a:solidFill>
                            <a:schemeClr val="bg1"/>
                          </a:solidFill>
                          <a:effectLst/>
                          <a:latin typeface="Helvetica Neue Light" panose="02000403000000020004" pitchFamily="2" charset="0"/>
                          <a:ea typeface="Helvetica Neue Light" panose="02000403000000020004" pitchFamily="2" charset="0"/>
                        </a:rPr>
                        <a:t>We will implement and enhance policies around fairness in recruiting, promotion, and compensation to ensure an equitable workplace.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9351849"/>
                  </a:ext>
                </a:extLst>
              </a:tr>
            </a:tbl>
          </a:graphicData>
        </a:graphic>
      </p:graphicFrame>
      <p:pic>
        <p:nvPicPr>
          <p:cNvPr id="16" name="Afbeelding 15" descr="Afbeelding met zwart, duisternis&#10;&#10;Automatisch gegenereerde beschrijving">
            <a:extLst>
              <a:ext uri="{FF2B5EF4-FFF2-40B4-BE49-F238E27FC236}">
                <a16:creationId xmlns:a16="http://schemas.microsoft.com/office/drawing/2014/main" id="{6A8198B8-3C1B-CF4E-8C06-7F649ED71E31}"/>
              </a:ext>
            </a:extLst>
          </p:cNvPr>
          <p:cNvPicPr>
            <a:picLocks noChangeAspect="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219667" y="1582735"/>
            <a:ext cx="180000" cy="180000"/>
          </a:xfrm>
          <a:prstGeom prst="rect">
            <a:avLst/>
          </a:prstGeom>
        </p:spPr>
      </p:pic>
      <p:pic>
        <p:nvPicPr>
          <p:cNvPr id="17" name="Afbeelding 16" descr="Afbeelding met zwart, duisternis&#10;&#10;Automatisch gegenereerde beschrijving">
            <a:extLst>
              <a:ext uri="{FF2B5EF4-FFF2-40B4-BE49-F238E27FC236}">
                <a16:creationId xmlns:a16="http://schemas.microsoft.com/office/drawing/2014/main" id="{C317BDFB-280C-865F-CEA2-39B2FA276463}"/>
              </a:ext>
            </a:extLst>
          </p:cNvPr>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218547" y="2077276"/>
            <a:ext cx="180000" cy="180000"/>
          </a:xfrm>
          <a:prstGeom prst="rect">
            <a:avLst/>
          </a:prstGeom>
        </p:spPr>
      </p:pic>
      <p:pic>
        <p:nvPicPr>
          <p:cNvPr id="25" name="Afbeelding 24">
            <a:extLst>
              <a:ext uri="{FF2B5EF4-FFF2-40B4-BE49-F238E27FC236}">
                <a16:creationId xmlns:a16="http://schemas.microsoft.com/office/drawing/2014/main" id="{5175C8E1-CE14-BCDC-44C7-20E8AB5F97F8}"/>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225033" y="2941126"/>
            <a:ext cx="180000" cy="180000"/>
          </a:xfrm>
          <a:prstGeom prst="rect">
            <a:avLst/>
          </a:prstGeom>
        </p:spPr>
      </p:pic>
      <p:pic>
        <p:nvPicPr>
          <p:cNvPr id="27" name="Afbeelding 26">
            <a:extLst>
              <a:ext uri="{FF2B5EF4-FFF2-40B4-BE49-F238E27FC236}">
                <a16:creationId xmlns:a16="http://schemas.microsoft.com/office/drawing/2014/main" id="{4FE31EBA-88F8-B9ED-A07B-F883D8074E55}"/>
              </a:ext>
            </a:extLst>
          </p:cNvPr>
          <p:cNvPicPr>
            <a:picLocks noChangeAspect="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225033" y="2438501"/>
            <a:ext cx="180000" cy="180000"/>
          </a:xfrm>
          <a:prstGeom prst="rect">
            <a:avLst/>
          </a:prstGeom>
        </p:spPr>
      </p:pic>
      <p:pic>
        <p:nvPicPr>
          <p:cNvPr id="29" name="Afbeelding 28">
            <a:extLst>
              <a:ext uri="{FF2B5EF4-FFF2-40B4-BE49-F238E27FC236}">
                <a16:creationId xmlns:a16="http://schemas.microsoft.com/office/drawing/2014/main" id="{074CD2C7-649C-FEF2-0E75-5B5B75E8BD50}"/>
              </a:ext>
            </a:extLst>
          </p:cNvPr>
          <p:cNvPicPr>
            <a:picLocks noChangeAspect="1"/>
          </p:cNvPicPr>
          <p:nvPr/>
        </p:nvPicPr>
        <p:blipFill>
          <a:blip r:embed="rId6"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225033" y="3661471"/>
            <a:ext cx="180000" cy="180000"/>
          </a:xfrm>
          <a:prstGeom prst="rect">
            <a:avLst/>
          </a:prstGeom>
        </p:spPr>
      </p:pic>
      <p:pic>
        <p:nvPicPr>
          <p:cNvPr id="31" name="Afbeelding 30" descr="Afbeelding met gras, buitenshuis, wolk, landschap&#10;&#10;Automatisch gegenereerde beschrijving">
            <a:extLst>
              <a:ext uri="{FF2B5EF4-FFF2-40B4-BE49-F238E27FC236}">
                <a16:creationId xmlns:a16="http://schemas.microsoft.com/office/drawing/2014/main" id="{82D47C3E-8837-22AF-2DB2-3A17E67217A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5563" y="1837765"/>
            <a:ext cx="720250" cy="720250"/>
          </a:xfrm>
          <a:prstGeom prst="rect">
            <a:avLst/>
          </a:prstGeom>
        </p:spPr>
      </p:pic>
      <p:pic>
        <p:nvPicPr>
          <p:cNvPr id="33" name="Afbeelding 32" descr="Afbeelding met patroon, stof&#10;&#10;Automatisch gegenereerde beschrijving">
            <a:extLst>
              <a:ext uri="{FF2B5EF4-FFF2-40B4-BE49-F238E27FC236}">
                <a16:creationId xmlns:a16="http://schemas.microsoft.com/office/drawing/2014/main" id="{5A64096B-5899-D803-F8AC-A775CFC839D6}"/>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645563" y="4452025"/>
            <a:ext cx="717969" cy="720249"/>
          </a:xfrm>
          <a:prstGeom prst="rect">
            <a:avLst/>
          </a:prstGeom>
        </p:spPr>
      </p:pic>
      <p:pic>
        <p:nvPicPr>
          <p:cNvPr id="34" name="Afbeelding 33" descr="Afbeelding met persoon, Menselijk gezicht, kleding, glimlach&#10;&#10;Automatisch gegenereerde beschrijving">
            <a:extLst>
              <a:ext uri="{FF2B5EF4-FFF2-40B4-BE49-F238E27FC236}">
                <a16:creationId xmlns:a16="http://schemas.microsoft.com/office/drawing/2014/main" id="{ABBC8F02-BAFD-9142-24F4-370E666AC4C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644543" y="6083527"/>
            <a:ext cx="718989" cy="720250"/>
          </a:xfrm>
          <a:prstGeom prst="rect">
            <a:avLst/>
          </a:prstGeom>
        </p:spPr>
      </p:pic>
      <p:pic>
        <p:nvPicPr>
          <p:cNvPr id="37" name="Afbeelding 36" descr="Afbeelding met Graphics, ontwerp&#10;&#10;Automatisch gegenereerde beschrijving">
            <a:extLst>
              <a:ext uri="{FF2B5EF4-FFF2-40B4-BE49-F238E27FC236}">
                <a16:creationId xmlns:a16="http://schemas.microsoft.com/office/drawing/2014/main" id="{00FE1D24-6828-C022-6BDA-EF1F24DF0FE3}"/>
              </a:ext>
            </a:extLst>
          </p:cNvPr>
          <p:cNvPicPr>
            <a:picLocks noChangeAspect="1"/>
          </p:cNvPicPr>
          <p:nvPr/>
        </p:nvPicPr>
        <p:blipFill>
          <a:blip r:embed="rId10"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201982" y="4194521"/>
            <a:ext cx="237742" cy="180000"/>
          </a:xfrm>
          <a:prstGeom prst="rect">
            <a:avLst/>
          </a:prstGeom>
        </p:spPr>
      </p:pic>
      <p:pic>
        <p:nvPicPr>
          <p:cNvPr id="39" name="Afbeelding 38" descr="Afbeelding met zwart, duisternis&#10;&#10;Automatisch gegenereerde beschrijving">
            <a:extLst>
              <a:ext uri="{FF2B5EF4-FFF2-40B4-BE49-F238E27FC236}">
                <a16:creationId xmlns:a16="http://schemas.microsoft.com/office/drawing/2014/main" id="{C8A46A11-10D6-6EB6-054D-912FE85ACEFD}"/>
              </a:ext>
            </a:extLst>
          </p:cNvPr>
          <p:cNvPicPr>
            <a:picLocks noChangeAspect="1"/>
          </p:cNvPicPr>
          <p:nvPr/>
        </p:nvPicPr>
        <p:blipFill>
          <a:blip r:embed="rId11"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225033" y="4447347"/>
            <a:ext cx="180000" cy="180000"/>
          </a:xfrm>
          <a:prstGeom prst="rect">
            <a:avLst/>
          </a:prstGeom>
        </p:spPr>
      </p:pic>
      <p:pic>
        <p:nvPicPr>
          <p:cNvPr id="41" name="Afbeelding 40" descr="Afbeelding met zwart, duisternis&#10;&#10;Automatisch gegenereerde beschrijving">
            <a:extLst>
              <a:ext uri="{FF2B5EF4-FFF2-40B4-BE49-F238E27FC236}">
                <a16:creationId xmlns:a16="http://schemas.microsoft.com/office/drawing/2014/main" id="{07FD79D2-BD0D-B294-1A36-93FC29D96E77}"/>
              </a:ext>
            </a:extLst>
          </p:cNvPr>
          <p:cNvPicPr>
            <a:picLocks noChangeAspect="1"/>
          </p:cNvPicPr>
          <p:nvPr/>
        </p:nvPicPr>
        <p:blipFill>
          <a:blip r:embed="rId12"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231008" y="4798701"/>
            <a:ext cx="180000" cy="180000"/>
          </a:xfrm>
          <a:prstGeom prst="rect">
            <a:avLst/>
          </a:prstGeom>
        </p:spPr>
      </p:pic>
      <p:pic>
        <p:nvPicPr>
          <p:cNvPr id="43" name="Afbeelding 42" descr="Afbeelding met zwart, duisternis&#10;&#10;Automatisch gegenereerde beschrijving">
            <a:extLst>
              <a:ext uri="{FF2B5EF4-FFF2-40B4-BE49-F238E27FC236}">
                <a16:creationId xmlns:a16="http://schemas.microsoft.com/office/drawing/2014/main" id="{36DF6801-6DC1-6CEE-03F0-39DB5774D9E8}"/>
              </a:ext>
            </a:extLst>
          </p:cNvPr>
          <p:cNvPicPr>
            <a:picLocks noChangeAspect="1"/>
          </p:cNvPicPr>
          <p:nvPr/>
        </p:nvPicPr>
        <p:blipFill>
          <a:blip r:embed="rId1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225033" y="5172274"/>
            <a:ext cx="180000" cy="180000"/>
          </a:xfrm>
          <a:prstGeom prst="rect">
            <a:avLst/>
          </a:prstGeom>
        </p:spPr>
      </p:pic>
      <p:pic>
        <p:nvPicPr>
          <p:cNvPr id="47" name="Afbeelding 46" descr="Afbeelding met Graphics, symbool, zwart-wit, Lettertype&#10;&#10;Automatisch gegenereerde beschrijving">
            <a:extLst>
              <a:ext uri="{FF2B5EF4-FFF2-40B4-BE49-F238E27FC236}">
                <a16:creationId xmlns:a16="http://schemas.microsoft.com/office/drawing/2014/main" id="{DBCDFD1B-2336-35D0-BB21-53B30583264C}"/>
              </a:ext>
            </a:extLst>
          </p:cNvPr>
          <p:cNvPicPr>
            <a:picLocks noChangeAspect="1"/>
          </p:cNvPicPr>
          <p:nvPr/>
        </p:nvPicPr>
        <p:blipFill>
          <a:blip r:embed="rId14" cstate="email">
            <a:duotone>
              <a:prstClr val="black"/>
              <a:srgbClr val="007078">
                <a:tint val="45000"/>
                <a:satMod val="400000"/>
              </a:srgbClr>
            </a:duotone>
            <a:extLst>
              <a:ext uri="{BEBA8EAE-BF5A-486C-A8C5-ECC9F3942E4B}">
                <a14:imgProps xmlns:a14="http://schemas.microsoft.com/office/drawing/2010/main">
                  <a14:imgLayer r:embed="rId15">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3239621" y="5840735"/>
            <a:ext cx="150823" cy="180000"/>
          </a:xfrm>
          <a:prstGeom prst="rect">
            <a:avLst/>
          </a:prstGeom>
        </p:spPr>
      </p:pic>
      <p:pic>
        <p:nvPicPr>
          <p:cNvPr id="49" name="Afbeelding 48" descr="Afbeelding met zwart, duisternis&#10;&#10;Automatisch gegenereerde beschrijving">
            <a:extLst>
              <a:ext uri="{FF2B5EF4-FFF2-40B4-BE49-F238E27FC236}">
                <a16:creationId xmlns:a16="http://schemas.microsoft.com/office/drawing/2014/main" id="{176209D3-7392-0D68-9289-A56B367BC8A6}"/>
              </a:ext>
            </a:extLst>
          </p:cNvPr>
          <p:cNvPicPr>
            <a:picLocks noChangeAspect="1"/>
          </p:cNvPicPr>
          <p:nvPr/>
        </p:nvPicPr>
        <p:blipFill>
          <a:blip r:embed="rId16" cstate="email">
            <a:duotone>
              <a:prstClr val="black"/>
              <a:srgbClr val="007078">
                <a:tint val="45000"/>
                <a:satMod val="400000"/>
              </a:srgbClr>
            </a:duotone>
            <a:extLst>
              <a:ext uri="{28A0092B-C50C-407E-A947-70E740481C1C}">
                <a14:useLocalDpi xmlns:a14="http://schemas.microsoft.com/office/drawing/2010/main"/>
              </a:ext>
            </a:extLst>
          </a:blip>
          <a:stretch>
            <a:fillRect/>
          </a:stretch>
        </p:blipFill>
        <p:spPr>
          <a:xfrm>
            <a:off x="3225033" y="6083527"/>
            <a:ext cx="180000" cy="180000"/>
          </a:xfrm>
          <a:prstGeom prst="rect">
            <a:avLst/>
          </a:prstGeom>
        </p:spPr>
      </p:pic>
      <p:pic>
        <p:nvPicPr>
          <p:cNvPr id="51" name="Afbeelding 50" descr="Afbeelding met zwart, duisternis&#10;&#10;Automatisch gegenereerde beschrijving">
            <a:extLst>
              <a:ext uri="{FF2B5EF4-FFF2-40B4-BE49-F238E27FC236}">
                <a16:creationId xmlns:a16="http://schemas.microsoft.com/office/drawing/2014/main" id="{3E94C515-FD70-2C8D-D2D9-3C934AFE0DD0}"/>
              </a:ext>
            </a:extLst>
          </p:cNvPr>
          <p:cNvPicPr>
            <a:picLocks noChangeAspect="1"/>
          </p:cNvPicPr>
          <p:nvPr/>
        </p:nvPicPr>
        <p:blipFill>
          <a:blip r:embed="rId17" cstate="email">
            <a:duotone>
              <a:prstClr val="black"/>
              <a:srgbClr val="007078">
                <a:tint val="45000"/>
                <a:satMod val="400000"/>
              </a:srgbClr>
            </a:duotone>
            <a:extLst>
              <a:ext uri="{28A0092B-C50C-407E-A947-70E740481C1C}">
                <a14:useLocalDpi xmlns:a14="http://schemas.microsoft.com/office/drawing/2010/main"/>
              </a:ext>
            </a:extLst>
          </a:blip>
          <a:stretch>
            <a:fillRect/>
          </a:stretch>
        </p:blipFill>
        <p:spPr>
          <a:xfrm>
            <a:off x="3225033" y="6418192"/>
            <a:ext cx="180000" cy="180000"/>
          </a:xfrm>
          <a:prstGeom prst="rect">
            <a:avLst/>
          </a:prstGeom>
        </p:spPr>
      </p:pic>
      <p:pic>
        <p:nvPicPr>
          <p:cNvPr id="53" name="Afbeelding 52" descr="Afbeelding met zwart, duisternis&#10;&#10;Automatisch gegenereerde beschrijving">
            <a:extLst>
              <a:ext uri="{FF2B5EF4-FFF2-40B4-BE49-F238E27FC236}">
                <a16:creationId xmlns:a16="http://schemas.microsoft.com/office/drawing/2014/main" id="{BC6443E5-494F-56EB-D705-1023D42EA207}"/>
              </a:ext>
            </a:extLst>
          </p:cNvPr>
          <p:cNvPicPr>
            <a:picLocks noChangeAspect="1"/>
          </p:cNvPicPr>
          <p:nvPr/>
        </p:nvPicPr>
        <p:blipFill>
          <a:blip r:embed="rId18" cstate="email">
            <a:duotone>
              <a:prstClr val="black"/>
              <a:srgbClr val="007078">
                <a:tint val="45000"/>
                <a:satMod val="400000"/>
              </a:srgbClr>
            </a:duotone>
            <a:extLst>
              <a:ext uri="{28A0092B-C50C-407E-A947-70E740481C1C}">
                <a14:useLocalDpi xmlns:a14="http://schemas.microsoft.com/office/drawing/2010/main"/>
              </a:ext>
            </a:extLst>
          </a:blip>
          <a:stretch>
            <a:fillRect/>
          </a:stretch>
        </p:blipFill>
        <p:spPr>
          <a:xfrm>
            <a:off x="3225033" y="6670797"/>
            <a:ext cx="180000" cy="180000"/>
          </a:xfrm>
          <a:prstGeom prst="rect">
            <a:avLst/>
          </a:prstGeom>
        </p:spPr>
      </p:pic>
      <p:pic>
        <p:nvPicPr>
          <p:cNvPr id="55" name="Afbeelding 54" descr="Afbeelding met zwart, duisternis&#10;&#10;Automatisch gegenereerde beschrijving">
            <a:extLst>
              <a:ext uri="{FF2B5EF4-FFF2-40B4-BE49-F238E27FC236}">
                <a16:creationId xmlns:a16="http://schemas.microsoft.com/office/drawing/2014/main" id="{7822AFD4-14C7-AFCD-D0E6-D4482E5D6CD7}"/>
              </a:ext>
            </a:extLst>
          </p:cNvPr>
          <p:cNvPicPr>
            <a:picLocks noChangeAspect="1"/>
          </p:cNvPicPr>
          <p:nvPr/>
        </p:nvPicPr>
        <p:blipFill>
          <a:blip r:embed="rId19"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225033" y="5396114"/>
            <a:ext cx="180000" cy="180000"/>
          </a:xfrm>
          <a:prstGeom prst="rect">
            <a:avLst/>
          </a:prstGeom>
        </p:spPr>
      </p:pic>
    </p:spTree>
    <p:extLst>
      <p:ext uri="{BB962C8B-B14F-4D97-AF65-F5344CB8AC3E}">
        <p14:creationId xmlns:p14="http://schemas.microsoft.com/office/powerpoint/2010/main" val="37752159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1" y="3276975"/>
            <a:ext cx="12599989" cy="3922338"/>
          </a:xfrm>
          <a:prstGeom prst="rect">
            <a:avLst/>
          </a:prstGeom>
          <a:gradFill flip="none" rotWithShape="1">
            <a:gsLst>
              <a:gs pos="0">
                <a:schemeClr val="accent4"/>
              </a:gs>
              <a:gs pos="99000">
                <a:srgbClr val="7D577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38" y="2147478"/>
            <a:ext cx="2974314"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At Selecta, our strength lies in our community, our diversity, and our commitment to creating an engaging and supportive work environment. Our story is one of family, commitment, and passion, as showcased through the remarkable journeys of our team members across Europe.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p>
          <a:p>
            <a:pPr>
              <a:lnSpc>
                <a:spcPct val="100000"/>
              </a:lnSpc>
            </a:pPr>
            <a:endParaRPr lang="en-GB" sz="1000" kern="100" dirty="0">
              <a:solidFill>
                <a:srgbClr val="000000"/>
              </a:solidFill>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From the sunny shores of Spain to the bustling cities of Sweden, our team members bring life and joy to every interaction. For instance, the story of Daniel and Alejandro Peña, brothers and Joy Ambassadors in Spain, underscores the familial ties that make our workplace unique. Their shared journey at Selecta not only strengthens their bond but also enhances the team spirit, proving that Selecta is more than just a place to work; it’s a place to grow together.</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In Sweden, the heartwarming tale of Mikael and Ove, who have been with Selecta for decades, competing playfully for the title of the longest-serving associate, highlights our deep respect for loyalty and dedication. Their story reflects the fun, competitive spirit and the camaraderie that Selecta fosters among its associates.</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cxnSp>
        <p:nvCxnSpPr>
          <p:cNvPr id="11" name="Rechte verbindingslijn 10">
            <a:extLst>
              <a:ext uri="{FF2B5EF4-FFF2-40B4-BE49-F238E27FC236}">
                <a16:creationId xmlns:a16="http://schemas.microsoft.com/office/drawing/2014/main" id="{26FADAB4-3928-F8EB-DAF2-815C5A080ABB}"/>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59D335C7-0150-F43E-D1F9-31CBB0F9446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DAE34675-74F3-91B9-75AB-886E2A392E2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EE478157-4666-9D8B-D4CC-9E9C11A0D17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E349F916-2B60-F140-BC4E-6B99795A176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kstvak 16">
            <a:extLst>
              <a:ext uri="{FF2B5EF4-FFF2-40B4-BE49-F238E27FC236}">
                <a16:creationId xmlns:a16="http://schemas.microsoft.com/office/drawing/2014/main" id="{F007EDD0-2499-6C9F-B846-AB472CD9555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8" name="Tekstvak 17">
            <a:extLst>
              <a:ext uri="{FF2B5EF4-FFF2-40B4-BE49-F238E27FC236}">
                <a16:creationId xmlns:a16="http://schemas.microsoft.com/office/drawing/2014/main" id="{3B60B422-D7FC-B061-D35B-371823F1E96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9" name="Tekstvak 18">
            <a:extLst>
              <a:ext uri="{FF2B5EF4-FFF2-40B4-BE49-F238E27FC236}">
                <a16:creationId xmlns:a16="http://schemas.microsoft.com/office/drawing/2014/main" id="{B3308C1C-E277-15CD-9569-1B1DFC9224F9}"/>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33</a:t>
            </a:r>
          </a:p>
        </p:txBody>
      </p:sp>
      <p:sp>
        <p:nvSpPr>
          <p:cNvPr id="20" name="Tekstvak 19">
            <a:extLst>
              <a:ext uri="{FF2B5EF4-FFF2-40B4-BE49-F238E27FC236}">
                <a16:creationId xmlns:a16="http://schemas.microsoft.com/office/drawing/2014/main" id="{6E85FB5A-5E5A-31BB-4C6F-4EBAEF01B49E}"/>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ekstvak 20">
            <a:extLst>
              <a:ext uri="{FF2B5EF4-FFF2-40B4-BE49-F238E27FC236}">
                <a16:creationId xmlns:a16="http://schemas.microsoft.com/office/drawing/2014/main" id="{1F31EFBB-8F10-91EF-269A-EE75521F53D1}"/>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2" name="Tekstvak 21">
            <a:extLst>
              <a:ext uri="{FF2B5EF4-FFF2-40B4-BE49-F238E27FC236}">
                <a16:creationId xmlns:a16="http://schemas.microsoft.com/office/drawing/2014/main" id="{1C2022DE-E42E-A08F-FE42-F6296A8C2D6B}"/>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6" name="Titel 1">
            <a:extLst>
              <a:ext uri="{FF2B5EF4-FFF2-40B4-BE49-F238E27FC236}">
                <a16:creationId xmlns:a16="http://schemas.microsoft.com/office/drawing/2014/main" id="{4FE41884-51A1-D8B6-B390-8A301B1A63D8}"/>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OUR ASSOCIATES</a:t>
            </a:r>
          </a:p>
        </p:txBody>
      </p:sp>
      <p:sp>
        <p:nvSpPr>
          <p:cNvPr id="27" name="Titel 1">
            <a:extLst>
              <a:ext uri="{FF2B5EF4-FFF2-40B4-BE49-F238E27FC236}">
                <a16:creationId xmlns:a16="http://schemas.microsoft.com/office/drawing/2014/main" id="{D8B81BC6-9C66-A697-AEDA-7176ADE2AE9C}"/>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Organization &amp; activities</a:t>
            </a:r>
          </a:p>
        </p:txBody>
      </p:sp>
      <p:sp>
        <p:nvSpPr>
          <p:cNvPr id="32" name="Rechthoek 31">
            <a:extLst>
              <a:ext uri="{FF2B5EF4-FFF2-40B4-BE49-F238E27FC236}">
                <a16:creationId xmlns:a16="http://schemas.microsoft.com/office/drawing/2014/main" id="{C67A7D42-2A94-B4DA-A885-E2201BC500CA}"/>
              </a:ext>
            </a:extLst>
          </p:cNvPr>
          <p:cNvSpPr/>
          <p:nvPr/>
        </p:nvSpPr>
        <p:spPr>
          <a:xfrm>
            <a:off x="4180114" y="3272430"/>
            <a:ext cx="8419874" cy="31438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hthoek 8">
            <a:extLst>
              <a:ext uri="{FF2B5EF4-FFF2-40B4-BE49-F238E27FC236}">
                <a16:creationId xmlns:a16="http://schemas.microsoft.com/office/drawing/2014/main" id="{7886E411-3005-5574-8440-3E0D9CB136DC}"/>
              </a:ext>
            </a:extLst>
          </p:cNvPr>
          <p:cNvSpPr/>
          <p:nvPr/>
        </p:nvSpPr>
        <p:spPr>
          <a:xfrm>
            <a:off x="4817183" y="2147478"/>
            <a:ext cx="7029008" cy="3834035"/>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fik 18">
            <a:extLst>
              <a:ext uri="{FF2B5EF4-FFF2-40B4-BE49-F238E27FC236}">
                <a16:creationId xmlns:a16="http://schemas.microsoft.com/office/drawing/2014/main" id="{18BB0B55-EC65-FDCB-EBD1-2377EDC6D82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817181" y="2165356"/>
            <a:ext cx="3419709" cy="1899139"/>
          </a:xfrm>
          <a:prstGeom prst="rect">
            <a:avLst/>
          </a:prstGeom>
        </p:spPr>
      </p:pic>
      <p:pic>
        <p:nvPicPr>
          <p:cNvPr id="10" name="Grafik 9" descr="Ein Bild, das Person, Menschliches Gesicht, Kleidung, Mann enthält.&#10;&#10;Automatisch generierte Beschreibung">
            <a:extLst>
              <a:ext uri="{FF2B5EF4-FFF2-40B4-BE49-F238E27FC236}">
                <a16:creationId xmlns:a16="http://schemas.microsoft.com/office/drawing/2014/main" id="{50638D42-E539-5879-C760-B3C5DC4279A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
          <a:stretch/>
        </p:blipFill>
        <p:spPr>
          <a:xfrm>
            <a:off x="8426483" y="2163066"/>
            <a:ext cx="3419708" cy="3898533"/>
          </a:xfrm>
          <a:prstGeom prst="rect">
            <a:avLst/>
          </a:prstGeom>
          <a:ln>
            <a:noFill/>
          </a:ln>
          <a:effectLst/>
        </p:spPr>
      </p:pic>
      <p:pic>
        <p:nvPicPr>
          <p:cNvPr id="8" name="Grafik 11" descr="Ein Bild, das Text, Kleidung, Regal, Im Haus enthält.&#10;&#10;Automatisch generierte Beschreibung">
            <a:extLst>
              <a:ext uri="{FF2B5EF4-FFF2-40B4-BE49-F238E27FC236}">
                <a16:creationId xmlns:a16="http://schemas.microsoft.com/office/drawing/2014/main" id="{2DAB992B-9A8B-63E8-B330-11E66FCB8FB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1"/>
          <a:stretch/>
        </p:blipFill>
        <p:spPr>
          <a:xfrm>
            <a:off x="4817181" y="4162459"/>
            <a:ext cx="3419708" cy="1899140"/>
          </a:xfrm>
          <a:prstGeom prst="rect">
            <a:avLst/>
          </a:prstGeom>
          <a:ln>
            <a:noFill/>
          </a:ln>
          <a:effectLst/>
        </p:spPr>
      </p:pic>
      <p:sp>
        <p:nvSpPr>
          <p:cNvPr id="12" name="Tekstvak 11">
            <a:extLst>
              <a:ext uri="{FF2B5EF4-FFF2-40B4-BE49-F238E27FC236}">
                <a16:creationId xmlns:a16="http://schemas.microsoft.com/office/drawing/2014/main" id="{FFA2FE72-3BD1-B63D-7073-C4632314F0ED}"/>
              </a:ext>
            </a:extLst>
          </p:cNvPr>
          <p:cNvSpPr txBox="1"/>
          <p:nvPr/>
        </p:nvSpPr>
        <p:spPr>
          <a:xfrm>
            <a:off x="4770423" y="6096618"/>
            <a:ext cx="7075768" cy="107722"/>
          </a:xfrm>
          <a:prstGeom prst="rect">
            <a:avLst/>
          </a:prstGeom>
          <a:noFill/>
        </p:spPr>
        <p:txBody>
          <a:bodyPr wrap="square" lIns="0" tIns="0" rIns="0" bIns="0">
            <a:spAutoFit/>
          </a:bodyPr>
          <a:lstStyle/>
          <a:p>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Images</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Top left – Daniel and Alejandro Peña, Joy Ambassadors. Bottom left – Ove </a:t>
            </a:r>
            <a:r>
              <a:rPr lang="en-GB" sz="700" kern="0" dirty="0" err="1">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Rönnblom</a:t>
            </a:r>
            <a:r>
              <a:rPr lang="en-GB" sz="700" kern="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Brand advisor/OKQ8 auditor. Right – Mikael </a:t>
            </a:r>
            <a:r>
              <a:rPr lang="en-GB" sz="700" kern="0" dirty="0" err="1">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Hane</a:t>
            </a:r>
            <a:r>
              <a:rPr lang="en-GB" sz="700" kern="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Technical Joy Ambassador</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20714534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12" descr="Ein Bild, das Kleidung, Schuhwerk, Person, Gebäude enthält.&#10;&#10;Automatisch generierte Beschreibung">
            <a:extLst>
              <a:ext uri="{FF2B5EF4-FFF2-40B4-BE49-F238E27FC236}">
                <a16:creationId xmlns:a16="http://schemas.microsoft.com/office/drawing/2014/main" id="{9DFC156A-A4D3-C9D3-868A-58855DC7112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8474473" y="159148"/>
            <a:ext cx="4284663" cy="3966365"/>
          </a:xfrm>
          <a:prstGeom prst="rect">
            <a:avLst/>
          </a:prstGeom>
          <a:ln>
            <a:noFill/>
          </a:ln>
          <a:effectLst/>
        </p:spPr>
      </p:pic>
      <p:sp>
        <p:nvSpPr>
          <p:cNvPr id="10" name="Titel 1">
            <a:extLst>
              <a:ext uri="{FF2B5EF4-FFF2-40B4-BE49-F238E27FC236}">
                <a16:creationId xmlns:a16="http://schemas.microsoft.com/office/drawing/2014/main" id="{55D8DB57-7CBB-1A26-5483-5358250DAD52}"/>
              </a:ext>
            </a:extLst>
          </p:cNvPr>
          <p:cNvSpPr txBox="1">
            <a:spLocks/>
          </p:cNvSpPr>
          <p:nvPr/>
        </p:nvSpPr>
        <p:spPr>
          <a:xfrm>
            <a:off x="653140" y="1153785"/>
            <a:ext cx="7474860" cy="4972316"/>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Further exemplifying our commitment to nurturing relationships, Elin and Anna Bengtsson in Sweden represent a touching mother-daughter duo who share more than just familial bonds—they share a workplace that respects and advances their individual careers while celebrating their connection.</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The story of Tanja </a:t>
            </a:r>
            <a:r>
              <a:rPr lang="en-GB" sz="1000" kern="100" dirty="0" err="1">
                <a:solidFill>
                  <a:srgbClr val="000000"/>
                </a:solidFill>
                <a:effectLst/>
                <a:latin typeface="Helvetica Neue Light" panose="02000403000000020004" pitchFamily="2" charset="0"/>
                <a:ea typeface="Helvetica Neue Light" panose="02000403000000020004" pitchFamily="2" charset="0"/>
                <a:cs typeface="Times New Roman (Hoofdtekst CS)"/>
              </a:rPr>
              <a:t>Kalas</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and Irvin Zunic from Austria, engaged to be married, also emphasizes how Selecta is a backdrop to personal milestones. Our supportive environment respects and cherishes the personal happiness of our associates, understanding that joy at work translates to joy in life.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Lastly, the enduring loyalty of Manuel García </a:t>
            </a:r>
            <a:r>
              <a:rPr lang="en-GB" sz="1000" kern="100" dirty="0" err="1">
                <a:solidFill>
                  <a:srgbClr val="000000"/>
                </a:solidFill>
                <a:effectLst/>
                <a:latin typeface="Helvetica Neue Light" panose="02000403000000020004" pitchFamily="2" charset="0"/>
                <a:ea typeface="Helvetica Neue Light" panose="02000403000000020004" pitchFamily="2" charset="0"/>
                <a:cs typeface="Times New Roman (Hoofdtekst CS)"/>
              </a:rPr>
              <a:t>Nájera</a:t>
            </a: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who has dedicated 37 years to our team in Spain, exemplifies the deep sense of belonging and appreciation we foster within our community. Manuel’s long service is celebrated as not just a personal achievement but as a testament to the nurturing and rewarding environment that Selecta offers.</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 </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Times New Roman (Hoofdtekst CS)"/>
              </a:rPr>
              <a:t>These stories, from family ties and lifelong friendships to love and laughter, illustrate that Selecta isn’t just about providing excellent client service—it’s about creating a workplace where every employee feels valued, supported, and inspired. We understand that our success as a company is built on the happiness and well-being of our people. That’s why we are dedicated to ensuring that everyone in our team, no matter where they are in the world, feels like they are part of something bigger—a family, a community, a place where every day at work is an opportunity to connect, grow, and smile.</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11" name="Rechthoek 10">
            <a:extLst>
              <a:ext uri="{FF2B5EF4-FFF2-40B4-BE49-F238E27FC236}">
                <a16:creationId xmlns:a16="http://schemas.microsoft.com/office/drawing/2014/main" id="{D812B0F0-A84A-39F3-EAFD-1547865EA203}"/>
              </a:ext>
            </a:extLst>
          </p:cNvPr>
          <p:cNvSpPr/>
          <p:nvPr/>
        </p:nvSpPr>
        <p:spPr>
          <a:xfrm>
            <a:off x="8633629" y="3818446"/>
            <a:ext cx="3966359" cy="3380866"/>
          </a:xfrm>
          <a:prstGeom prst="rect">
            <a:avLst/>
          </a:prstGeom>
          <a:solidFill>
            <a:schemeClr val="accent4">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el 1">
            <a:extLst>
              <a:ext uri="{FF2B5EF4-FFF2-40B4-BE49-F238E27FC236}">
                <a16:creationId xmlns:a16="http://schemas.microsoft.com/office/drawing/2014/main" id="{19C889A3-5E5C-44D7-9381-A7B65598813B}"/>
              </a:ext>
            </a:extLst>
          </p:cNvPr>
          <p:cNvSpPr txBox="1">
            <a:spLocks/>
          </p:cNvSpPr>
          <p:nvPr/>
        </p:nvSpPr>
        <p:spPr>
          <a:xfrm>
            <a:off x="8847384" y="4284662"/>
            <a:ext cx="3538847"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2000" kern="100" dirty="0">
                <a:solidFill>
                  <a:schemeClr val="bg1"/>
                </a:solidFill>
                <a:effectLst/>
                <a:latin typeface="Prometo" panose="020B0604030203060203" pitchFamily="34" charset="77"/>
                <a:ea typeface="Helvetica Neue Light" panose="02000403000000020004" pitchFamily="2" charset="0"/>
                <a:cs typeface="Times New Roman (Hoofdtekst CS)"/>
              </a:rPr>
              <a:t>JOY AT WORK RELATES TO </a:t>
            </a: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JOY IN LIFE</a:t>
            </a:r>
            <a:endParaRPr lang="en-GB" sz="20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pic>
        <p:nvPicPr>
          <p:cNvPr id="2" name="Grafik 2">
            <a:extLst>
              <a:ext uri="{FF2B5EF4-FFF2-40B4-BE49-F238E27FC236}">
                <a16:creationId xmlns:a16="http://schemas.microsoft.com/office/drawing/2014/main" id="{15F97243-89D5-CFB6-2870-556D5490826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667257" y="1"/>
            <a:ext cx="3966356" cy="3371640"/>
          </a:xfrm>
          <a:prstGeom prst="rect">
            <a:avLst/>
          </a:prstGeom>
        </p:spPr>
      </p:pic>
      <p:pic>
        <p:nvPicPr>
          <p:cNvPr id="5" name="Grafik 3" descr="Ein Bild, das Transport, Fahrzeug, Schuhwerk, Text enthält.&#10;&#10;Automatisch generierte Beschreibung">
            <a:extLst>
              <a:ext uri="{FF2B5EF4-FFF2-40B4-BE49-F238E27FC236}">
                <a16:creationId xmlns:a16="http://schemas.microsoft.com/office/drawing/2014/main" id="{1A686CF2-5730-F076-0B4C-7C44565A952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667257" y="3318530"/>
            <a:ext cx="3966365" cy="3097761"/>
          </a:xfrm>
          <a:prstGeom prst="rect">
            <a:avLst/>
          </a:prstGeom>
          <a:ln>
            <a:noFill/>
          </a:ln>
          <a:effectLst/>
        </p:spPr>
      </p:pic>
      <p:sp>
        <p:nvSpPr>
          <p:cNvPr id="9" name="Tekstvak 8">
            <a:extLst>
              <a:ext uri="{FF2B5EF4-FFF2-40B4-BE49-F238E27FC236}">
                <a16:creationId xmlns:a16="http://schemas.microsoft.com/office/drawing/2014/main" id="{F67666A9-A588-ACAD-19E3-9266CD5CAADE}"/>
              </a:ext>
            </a:extLst>
          </p:cNvPr>
          <p:cNvSpPr txBox="1"/>
          <p:nvPr/>
        </p:nvSpPr>
        <p:spPr>
          <a:xfrm>
            <a:off x="653128" y="5722363"/>
            <a:ext cx="3687759" cy="323165"/>
          </a:xfrm>
          <a:prstGeom prst="rect">
            <a:avLst/>
          </a:prstGeom>
          <a:noFill/>
        </p:spPr>
        <p:txBody>
          <a:bodyPr wrap="square" lIns="0" tIns="0" rIns="0" bIns="0" anchor="b">
            <a:spAutoFit/>
          </a:bodyPr>
          <a:lstStyle/>
          <a:p>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Images</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Top left – Elin and Anna Bengtsson, Contract Administrator Clients Solutions and Joy Ambassador. Bottom left – Manuel García </a:t>
            </a:r>
            <a:r>
              <a:rPr lang="en-GB" sz="700" kern="0" dirty="0" err="1">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Nájera</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warehouse. Right – Tanja </a:t>
            </a:r>
            <a:r>
              <a:rPr lang="en-GB" sz="700" kern="0" dirty="0" err="1">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Kalas</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and Irvin Zunic, Joy Ambassador and Joy Ambassador Refurbishment. </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cxnSp>
        <p:nvCxnSpPr>
          <p:cNvPr id="3" name="Rechte verbindingslijn 2">
            <a:extLst>
              <a:ext uri="{FF2B5EF4-FFF2-40B4-BE49-F238E27FC236}">
                <a16:creationId xmlns:a16="http://schemas.microsoft.com/office/drawing/2014/main" id="{E06CCACA-2EBC-C0F1-774A-10FCAEB1F9F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88350781-F1CC-9A8E-B1B4-B27CCFCB8B2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1ED9743-6355-B00A-9FC0-7C8F84F8B127}"/>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34CD665E-AD44-52DA-194E-3A754AA6286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1AC164D8-6B9B-D105-E753-07741A190AAE}"/>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F1886358-4E92-327A-59A6-A1775A06D848}"/>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5A680F53-A630-FED0-83F7-1DCBC0FDCDA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7" name="Tekstvak 16">
            <a:extLst>
              <a:ext uri="{FF2B5EF4-FFF2-40B4-BE49-F238E27FC236}">
                <a16:creationId xmlns:a16="http://schemas.microsoft.com/office/drawing/2014/main" id="{954D5934-C1FA-FF5C-5A15-723225698688}"/>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34</a:t>
            </a:r>
          </a:p>
        </p:txBody>
      </p:sp>
      <p:sp>
        <p:nvSpPr>
          <p:cNvPr id="18" name="Tekstvak 17">
            <a:extLst>
              <a:ext uri="{FF2B5EF4-FFF2-40B4-BE49-F238E27FC236}">
                <a16:creationId xmlns:a16="http://schemas.microsoft.com/office/drawing/2014/main" id="{E5536B04-A3A3-D37A-5C00-6281CEA5D501}"/>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9" name="Tekstvak 18">
            <a:extLst>
              <a:ext uri="{FF2B5EF4-FFF2-40B4-BE49-F238E27FC236}">
                <a16:creationId xmlns:a16="http://schemas.microsoft.com/office/drawing/2014/main" id="{748CFDC3-C9E0-D675-3CDE-CCC48F4193CD}"/>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0" name="Tekstvak 19">
            <a:extLst>
              <a:ext uri="{FF2B5EF4-FFF2-40B4-BE49-F238E27FC236}">
                <a16:creationId xmlns:a16="http://schemas.microsoft.com/office/drawing/2014/main" id="{251E4B8B-2945-B62F-4B3A-22BF67746851}"/>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3" name="Rechthoek 22">
            <a:extLst>
              <a:ext uri="{FF2B5EF4-FFF2-40B4-BE49-F238E27FC236}">
                <a16:creationId xmlns:a16="http://schemas.microsoft.com/office/drawing/2014/main" id="{AD6A7FAF-076F-8163-FEE8-A47083D927CD}"/>
              </a:ext>
            </a:extLst>
          </p:cNvPr>
          <p:cNvSpPr/>
          <p:nvPr/>
        </p:nvSpPr>
        <p:spPr>
          <a:xfrm>
            <a:off x="0" y="6416291"/>
            <a:ext cx="12599988" cy="783022"/>
          </a:xfrm>
          <a:prstGeom prst="rect">
            <a:avLst/>
          </a:prstGeom>
          <a:gradFill flip="none" rotWithShape="1">
            <a:gsLst>
              <a:gs pos="0">
                <a:schemeClr val="accent4"/>
              </a:gs>
              <a:gs pos="99000">
                <a:srgbClr val="7D577E"/>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13873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2624263"/>
            <a:ext cx="7380000" cy="3520085"/>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Within the vibrant tapestry of Selecta's community, each thread adds strength and colour, weaving a story of dedication and service. One such inspiring story is that of Sylvia, a Coffee Joy Ambassador who brings warmth and energy to every cup she serves at IMEC, a spinoff from Leuven University and one of Selecta Belgium's largest clients.</a:t>
            </a:r>
          </a:p>
          <a:p>
            <a:pPr>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Sylvia’s role at IMEC goes beyond just ensuring that over 5,000 collaborators start their day with a smile; she crafts 140,000 moments of joy every month. Her commitment illuminates her extraordinary ability to manage such a significant responsibility on her own. Every cup of coffee she serves is a testament to Selecta's dedication to enhancing workplace culture and fuelling innovation through quality and care.</a:t>
            </a:r>
          </a:p>
          <a:p>
            <a:pPr>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Imagine the bustling environment of IMEC, where breakthroughs and innovations are a daily pursuit. Here, Sylvia ensures that the fuel that powers these minds—coffee—is always up to the mark, maintaining high standards and a ready supply. Her presence is a comforting constant in the fast-paced routine of the researchers and staff, making her an integral part of their daily interactions and successes.</a:t>
            </a:r>
          </a:p>
          <a:p>
            <a:pPr>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Her story is not just about the coffee she serves but about the relationships she nurtures through her service. Each interaction with Sylvia is personalized, memorable, and filled with warmth, making her role pivotal in not just meeting but exceeding the expectations of one of Selecta’s biggest clients.</a:t>
            </a:r>
          </a:p>
          <a:p>
            <a:pPr>
              <a:lnSpc>
                <a:spcPct val="100000"/>
              </a:lnSpc>
            </a:pPr>
            <a:endPar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endParaRPr>
          </a:p>
          <a:p>
            <a:pPr>
              <a:lnSpc>
                <a:spcPct val="100000"/>
              </a:lnSpc>
            </a:pPr>
            <a:r>
              <a:rPr lang="en-GB" sz="1000" kern="10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Sylvia's dedication and the joy she spreads underscore Selecta’s core values of passion, partnership, and excellence. Her story beautifully illustrates how our team members are not just associates but ambassadors of joy and connectivity, deeply embedded in the fabric of the organizations they serve. Her unwavering commitment exemplifies how Selecta is truly a remarkable place to work—one that respects, recognizes, and rewards its people for the pivotal roles they play.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pic>
        <p:nvPicPr>
          <p:cNvPr id="4" name="Picture 2" descr="Collaborative research">
            <a:extLst>
              <a:ext uri="{FF2B5EF4-FFF2-40B4-BE49-F238E27FC236}">
                <a16:creationId xmlns:a16="http://schemas.microsoft.com/office/drawing/2014/main" id="{733D9E47-4B34-6B6D-DEB3-35EEAFE9D2DE}"/>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551151" y="1516709"/>
            <a:ext cx="3297557" cy="5109659"/>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echte verbindingslijn 5">
            <a:extLst>
              <a:ext uri="{FF2B5EF4-FFF2-40B4-BE49-F238E27FC236}">
                <a16:creationId xmlns:a16="http://schemas.microsoft.com/office/drawing/2014/main" id="{AB599610-E734-3824-1D8C-9ABE0D89B67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52F4652B-4633-0274-0F73-291CA68E7E6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F34FD554-E91A-5752-7265-069B393E60A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26EB5851-09AF-102B-D3CB-ABF7D5E4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DD0C9602-2F06-BC0A-F9BB-FF1FF04C5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A5FAC918-32C1-E2CC-064E-E2A42F7E788E}"/>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A1F437E0-843C-E7DD-ED19-82EC53EA910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E1D54D5A-AA15-11B5-F73B-EAF60AF1DB48}"/>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35</a:t>
            </a:r>
          </a:p>
        </p:txBody>
      </p:sp>
      <p:sp>
        <p:nvSpPr>
          <p:cNvPr id="15" name="Tekstvak 14">
            <a:extLst>
              <a:ext uri="{FF2B5EF4-FFF2-40B4-BE49-F238E27FC236}">
                <a16:creationId xmlns:a16="http://schemas.microsoft.com/office/drawing/2014/main" id="{B582076C-6AD4-E374-EA79-DCAD558CF22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6" name="Tekstvak 15">
            <a:extLst>
              <a:ext uri="{FF2B5EF4-FFF2-40B4-BE49-F238E27FC236}">
                <a16:creationId xmlns:a16="http://schemas.microsoft.com/office/drawing/2014/main" id="{0D7862E2-9E88-7656-12D4-6364CCAC8215}"/>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7" name="Tekstvak 16">
            <a:extLst>
              <a:ext uri="{FF2B5EF4-FFF2-40B4-BE49-F238E27FC236}">
                <a16:creationId xmlns:a16="http://schemas.microsoft.com/office/drawing/2014/main" id="{058C56BB-24B1-B1AA-61D7-DC3D8D57C6D5}"/>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19" name="Titel 1">
            <a:extLst>
              <a:ext uri="{FF2B5EF4-FFF2-40B4-BE49-F238E27FC236}">
                <a16:creationId xmlns:a16="http://schemas.microsoft.com/office/drawing/2014/main" id="{ED7BC669-D9AF-22A9-8426-269E6F753692}"/>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kern="100" dirty="0">
                <a:solidFill>
                  <a:srgbClr val="000000"/>
                </a:solidFill>
                <a:latin typeface="Prometo" panose="020B0604030203060203" pitchFamily="34" charset="77"/>
                <a:ea typeface="Helvetica Neue Light" panose="02000403000000020004" pitchFamily="2" charset="0"/>
                <a:cs typeface="Helvetica Neue Medium" panose="02000503000000020004" pitchFamily="2" charset="0"/>
              </a:rPr>
              <a:t>A</a:t>
            </a:r>
            <a:r>
              <a:rPr lang="en-GB" sz="4000" b="1" kern="100" dirty="0">
                <a:solidFill>
                  <a:srgbClr val="000000"/>
                </a:solidFill>
                <a:effectLst/>
                <a:latin typeface="Prometo" panose="020B0604030203060203" pitchFamily="34" charset="77"/>
                <a:ea typeface="Helvetica Neue Light" panose="02000403000000020004" pitchFamily="2" charset="0"/>
                <a:cs typeface="Helvetica Neue Medium" panose="02000503000000020004" pitchFamily="2" charset="0"/>
              </a:rPr>
              <a:t>MBASSADOR OF JOY &amp; CONNECTIVITY</a:t>
            </a:r>
            <a:endParaRPr lang="en-GB" sz="4000" b="1" dirty="0">
              <a:latin typeface="Prometo" panose="020B0604030203060203" pitchFamily="34" charset="77"/>
            </a:endParaRPr>
          </a:p>
        </p:txBody>
      </p:sp>
      <p:sp>
        <p:nvSpPr>
          <p:cNvPr id="20" name="Titel 1">
            <a:extLst>
              <a:ext uri="{FF2B5EF4-FFF2-40B4-BE49-F238E27FC236}">
                <a16:creationId xmlns:a16="http://schemas.microsoft.com/office/drawing/2014/main" id="{28958052-5C1C-C494-BE04-E9B2095A0C4A}"/>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Sylvia’s story </a:t>
            </a:r>
          </a:p>
        </p:txBody>
      </p:sp>
      <p:sp>
        <p:nvSpPr>
          <p:cNvPr id="5" name="Tekstvak 4">
            <a:extLst>
              <a:ext uri="{FF2B5EF4-FFF2-40B4-BE49-F238E27FC236}">
                <a16:creationId xmlns:a16="http://schemas.microsoft.com/office/drawing/2014/main" id="{B8FCA035-53D3-1F87-AB3B-DAB0CB912676}"/>
              </a:ext>
            </a:extLst>
          </p:cNvPr>
          <p:cNvSpPr txBox="1"/>
          <p:nvPr/>
        </p:nvSpPr>
        <p:spPr>
          <a:xfrm>
            <a:off x="653141" y="6626368"/>
            <a:ext cx="4729742" cy="107722"/>
          </a:xfrm>
          <a:prstGeom prst="rect">
            <a:avLst/>
          </a:prstGeom>
          <a:noFill/>
        </p:spPr>
        <p:txBody>
          <a:bodyPr wrap="square" lIns="0" tIns="0" rIns="0" bIns="0">
            <a:spAutoFit/>
          </a:bodyPr>
          <a:lstStyle/>
          <a:p>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Images</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IMEC Leuven Research. Next page: Sylvia </a:t>
            </a:r>
            <a:r>
              <a:rPr lang="en-GB" sz="700" kern="0" dirty="0" err="1">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Franssens</a:t>
            </a:r>
            <a:r>
              <a:rPr lang="en-GB" sz="700" kern="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Coffee Joy Ambassador and her daughter. </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29139599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A8040542-EB28-4B55-4E40-F9F67D3D036C}"/>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2"/>
            <a:ext cx="12599988" cy="7199315"/>
          </a:xfrm>
          <a:prstGeom prst="rect">
            <a:avLst/>
          </a:prstGeom>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2" name="Rechte verbindingslijn 1">
            <a:extLst>
              <a:ext uri="{FF2B5EF4-FFF2-40B4-BE49-F238E27FC236}">
                <a16:creationId xmlns:a16="http://schemas.microsoft.com/office/drawing/2014/main" id="{A1534275-192C-00EA-B11C-E51C70B1FE3E}"/>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Rechte verbindingslijn 2">
            <a:extLst>
              <a:ext uri="{FF2B5EF4-FFF2-40B4-BE49-F238E27FC236}">
                <a16:creationId xmlns:a16="http://schemas.microsoft.com/office/drawing/2014/main" id="{D53D18F5-D343-754B-C7D5-61A330546FC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EC4C7702-280D-8069-CA7E-D2C270A46ED4}"/>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65BFBBBC-46DC-2FDB-065D-9673387C1FA7}"/>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DA6D8A98-5D58-288B-FFDE-BEB33E75EC2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C7D012F7-FFB0-6BCB-76CE-14E8C8C458C6}"/>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CB5C4AE1-0A73-7290-280F-A74DCD81AB18}"/>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2" name="Tekstvak 11">
            <a:extLst>
              <a:ext uri="{FF2B5EF4-FFF2-40B4-BE49-F238E27FC236}">
                <a16:creationId xmlns:a16="http://schemas.microsoft.com/office/drawing/2014/main" id="{018B0975-29FC-2E52-8FB1-FBA35E550EB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36</a:t>
            </a:r>
          </a:p>
        </p:txBody>
      </p:sp>
      <p:sp>
        <p:nvSpPr>
          <p:cNvPr id="13" name="Tekstvak 12">
            <a:extLst>
              <a:ext uri="{FF2B5EF4-FFF2-40B4-BE49-F238E27FC236}">
                <a16:creationId xmlns:a16="http://schemas.microsoft.com/office/drawing/2014/main" id="{D381159C-2332-A520-CECE-2DA27DF3CB8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4" name="Tekstvak 13">
            <a:extLst>
              <a:ext uri="{FF2B5EF4-FFF2-40B4-BE49-F238E27FC236}">
                <a16:creationId xmlns:a16="http://schemas.microsoft.com/office/drawing/2014/main" id="{9536B5CC-EE84-5297-99D9-37F26C9505A5}"/>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5" name="Tekstvak 14">
            <a:extLst>
              <a:ext uri="{FF2B5EF4-FFF2-40B4-BE49-F238E27FC236}">
                <a16:creationId xmlns:a16="http://schemas.microsoft.com/office/drawing/2014/main" id="{046687D5-2A75-560A-3BC2-8508A590ECAB}"/>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Tree>
    <p:extLst>
      <p:ext uri="{BB962C8B-B14F-4D97-AF65-F5344CB8AC3E}">
        <p14:creationId xmlns:p14="http://schemas.microsoft.com/office/powerpoint/2010/main" val="1694753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hoek 14">
            <a:extLst>
              <a:ext uri="{FF2B5EF4-FFF2-40B4-BE49-F238E27FC236}">
                <a16:creationId xmlns:a16="http://schemas.microsoft.com/office/drawing/2014/main" id="{7FBC3E87-19D2-E3D9-303E-36BFF5A21D2D}"/>
              </a:ext>
            </a:extLst>
          </p:cNvPr>
          <p:cNvSpPr/>
          <p:nvPr/>
        </p:nvSpPr>
        <p:spPr>
          <a:xfrm>
            <a:off x="0" y="0"/>
            <a:ext cx="12599988" cy="7199313"/>
          </a:xfrm>
          <a:prstGeom prst="rect">
            <a:avLst/>
          </a:prstGeom>
          <a:gradFill flip="none" rotWithShape="1">
            <a:gsLst>
              <a:gs pos="0">
                <a:srgbClr val="007078"/>
              </a:gs>
              <a:gs pos="99000">
                <a:srgbClr val="65C2C4"/>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hthoek 32">
            <a:extLst>
              <a:ext uri="{FF2B5EF4-FFF2-40B4-BE49-F238E27FC236}">
                <a16:creationId xmlns:a16="http://schemas.microsoft.com/office/drawing/2014/main" id="{60392019-EEE4-8BF7-08F5-0C420D03AD92}"/>
              </a:ext>
            </a:extLst>
          </p:cNvPr>
          <p:cNvSpPr/>
          <p:nvPr/>
        </p:nvSpPr>
        <p:spPr>
          <a:xfrm>
            <a:off x="1" y="1"/>
            <a:ext cx="11005824" cy="522922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88890" y="2150595"/>
            <a:ext cx="9764075" cy="2732993"/>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400" b="1" dirty="0">
                <a:solidFill>
                  <a:srgbClr val="000000"/>
                </a:solidFill>
                <a:effectLst/>
                <a:latin typeface="Prometo" panose="020B0604030203060203" pitchFamily="34" charset="77"/>
                <a:ea typeface="Helvetica Neue Medium" panose="02000503000000020004" pitchFamily="2" charset="0"/>
                <a:cs typeface="Helvetica Neue Medium" panose="02000503000000020004" pitchFamily="2" charset="0"/>
              </a:rPr>
              <a:t>BRINGING JOY SUSTAINABLY -  UNDERSTANDING SELECTA'S VALUE CHAIN </a:t>
            </a:r>
            <a:r>
              <a:rPr lang="en-GB" sz="1400" b="1" dirty="0">
                <a:solidFill>
                  <a:srgbClr val="000000"/>
                </a:solidFill>
                <a:effectLst/>
                <a:latin typeface="Prometo" panose="020B0604030203060203" pitchFamily="34" charset="77"/>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our mission is to bring moments of joy to our clients and consumers every day, and we believe in doing so responsibly and sustainably. Let’s take a journey through how we make this happen, and how we’re striving to leave a positive mark on the world. </a:t>
            </a:r>
          </a:p>
          <a:p>
            <a:pPr>
              <a:lnSpc>
                <a:spcPct val="110000"/>
              </a:lnSpc>
            </a:pPr>
            <a:endParaRPr lang="nl-NL" sz="1000" dirty="0">
              <a:latin typeface="Helvetica Neue Light" panose="02000403000000020004" pitchFamily="2" charset="0"/>
              <a:ea typeface="Helvetica Neue Light" panose="02000403000000020004" pitchFamily="2" charset="0"/>
            </a:endParaRPr>
          </a:p>
          <a:p>
            <a:pPr>
              <a:lnSpc>
                <a:spcPct val="110000"/>
              </a:lnSpc>
            </a:pPr>
            <a:r>
              <a:rPr lang="nl-NL" sz="1400" b="1" dirty="0">
                <a:effectLst/>
                <a:latin typeface="Prometo" panose="020B0604030203060203" pitchFamily="34" charset="77"/>
                <a:ea typeface="Helvetica Neue Light" panose="02000403000000020004" pitchFamily="2" charset="0"/>
              </a:rPr>
              <a:t>FROM FARM TO CUP</a:t>
            </a:r>
            <a:endParaRPr lang="nl-NL" sz="1000" dirty="0">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Our coffee journey begins with the heart and soul of our business: our passionate coffee farmers. Through the Selecta Coffee Fund, we go beyond merely purchasing coffee beans – we forge deep, meaningful relationships and commit to fair practices.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story continues in our own roasting facilities, where we lovingly roast our coffee, including cherished brands like Pelican Rouge and Miofino. This meticulous, hands-on approach ensures every single cup of coffee is crafted with unparalleled care, embodying our high sustainability standards.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impact of our commitment is truly remarkable. </a:t>
            </a:r>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In 2023, we proudly achieved 100% certification for our Pelican Rouge coffee. </a:t>
            </a:r>
            <a:r>
              <a:rPr lang="en-GB" sz="1000" dirty="0">
                <a:solidFill>
                  <a:srgbClr val="000000"/>
                </a:solidFill>
                <a:effectLst/>
                <a:latin typeface="Helvetica Neue Light" panose="02000403000000020004" pitchFamily="2" charset="0"/>
                <a:ea typeface="Helvetica Neue Light" panose="02000403000000020004" pitchFamily="2" charset="0"/>
              </a:rPr>
              <a:t>Additionally, 73% of all coffee imported by Pelican Rouge Coffee Roasters is certified, along with 46% of all instant powders. These numbers reflect our unwavering dedication to sustainability and quality, transforming every sip into a testament to our journey from farm to cup. </a:t>
            </a:r>
          </a:p>
          <a:p>
            <a:pPr>
              <a:lnSpc>
                <a:spcPct val="110000"/>
              </a:lnSpc>
            </a:pPr>
            <a:br>
              <a:rPr lang="nl-NL" sz="1000" dirty="0">
                <a:latin typeface="Helvetica Neue Light" panose="02000403000000020004" pitchFamily="2" charset="0"/>
                <a:ea typeface="Helvetica Neue Light" panose="02000403000000020004" pitchFamily="2" charset="0"/>
              </a:rPr>
            </a:br>
            <a:endParaRPr lang="nl-NL" sz="1000" dirty="0">
              <a:effectLst/>
              <a:latin typeface="Helvetica Neue Light" panose="02000403000000020004" pitchFamily="2" charset="0"/>
              <a:ea typeface="Helvetica Neue Light" panose="02000403000000020004" pitchFamily="2" charset="0"/>
            </a:endParaRPr>
          </a:p>
          <a:p>
            <a:pPr>
              <a:lnSpc>
                <a:spcPct val="110000"/>
              </a:lnSpc>
            </a:pPr>
            <a:br>
              <a:rPr lang="nl-NL"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1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16" name="Rechte verbindingslijn 15">
            <a:extLst>
              <a:ext uri="{FF2B5EF4-FFF2-40B4-BE49-F238E27FC236}">
                <a16:creationId xmlns:a16="http://schemas.microsoft.com/office/drawing/2014/main" id="{D1A2F23F-B748-8271-574B-19146D18220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5836D7A5-2894-E05C-A387-56EE1244BE4A}"/>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0ACC0F44-3BA9-0C20-C820-1ABAD9EA2E2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7C49E118-4464-A37B-ECF3-D061B925A3E7}"/>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1BE2108B-833C-542B-55FA-4A34BBED3D4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0201F65E-8FD9-8AF1-721E-F914496714C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2" name="Tekstvak 21">
            <a:extLst>
              <a:ext uri="{FF2B5EF4-FFF2-40B4-BE49-F238E27FC236}">
                <a16:creationId xmlns:a16="http://schemas.microsoft.com/office/drawing/2014/main" id="{589E0066-6F23-DC04-2A19-7F393FE75CF2}"/>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3" name="Tekstvak 22">
            <a:extLst>
              <a:ext uri="{FF2B5EF4-FFF2-40B4-BE49-F238E27FC236}">
                <a16:creationId xmlns:a16="http://schemas.microsoft.com/office/drawing/2014/main" id="{CBA8EFF6-60D5-6AF9-9F5B-F7F3043DEDD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37</a:t>
            </a:r>
          </a:p>
        </p:txBody>
      </p:sp>
      <p:sp>
        <p:nvSpPr>
          <p:cNvPr id="24" name="Tekstvak 23">
            <a:extLst>
              <a:ext uri="{FF2B5EF4-FFF2-40B4-BE49-F238E27FC236}">
                <a16:creationId xmlns:a16="http://schemas.microsoft.com/office/drawing/2014/main" id="{E52FE380-6640-1F06-865C-1A90EDC37B1E}"/>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5" name="Tekstvak 24">
            <a:extLst>
              <a:ext uri="{FF2B5EF4-FFF2-40B4-BE49-F238E27FC236}">
                <a16:creationId xmlns:a16="http://schemas.microsoft.com/office/drawing/2014/main" id="{F1E1EFEC-C988-628D-EC48-C6817E73A659}"/>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6" name="Tekstvak 25">
            <a:extLst>
              <a:ext uri="{FF2B5EF4-FFF2-40B4-BE49-F238E27FC236}">
                <a16:creationId xmlns:a16="http://schemas.microsoft.com/office/drawing/2014/main" id="{787B5761-8F5D-620D-B86E-29B3C94C156C}"/>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8" name="Titel 1">
            <a:extLst>
              <a:ext uri="{FF2B5EF4-FFF2-40B4-BE49-F238E27FC236}">
                <a16:creationId xmlns:a16="http://schemas.microsoft.com/office/drawing/2014/main" id="{A886D57F-8E18-DB0C-E112-E329668118E5}"/>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VALUE CHAIN</a:t>
            </a:r>
          </a:p>
        </p:txBody>
      </p:sp>
      <p:sp>
        <p:nvSpPr>
          <p:cNvPr id="29" name="Titel 1">
            <a:extLst>
              <a:ext uri="{FF2B5EF4-FFF2-40B4-BE49-F238E27FC236}">
                <a16:creationId xmlns:a16="http://schemas.microsoft.com/office/drawing/2014/main" id="{4ACE9991-29A2-FDB3-40F3-C0C5BE221950}"/>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Organisation &amp; activities</a:t>
            </a:r>
          </a:p>
        </p:txBody>
      </p:sp>
      <p:pic>
        <p:nvPicPr>
          <p:cNvPr id="32" name="Afbeelding 31" descr="Afbeelding met bes, persoon, fruit, buitenshuis&#10;&#10;Automatisch gegenereerde beschrijving">
            <a:extLst>
              <a:ext uri="{FF2B5EF4-FFF2-40B4-BE49-F238E27FC236}">
                <a16:creationId xmlns:a16="http://schemas.microsoft.com/office/drawing/2014/main" id="{DBDB7438-3FEE-E13A-671B-C466DEC1DDA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588332" y="1160905"/>
            <a:ext cx="2948979" cy="3706579"/>
          </a:xfrm>
          <a:prstGeom prst="rect">
            <a:avLst/>
          </a:prstGeom>
        </p:spPr>
      </p:pic>
      <p:sp>
        <p:nvSpPr>
          <p:cNvPr id="2" name="Titel 1">
            <a:extLst>
              <a:ext uri="{FF2B5EF4-FFF2-40B4-BE49-F238E27FC236}">
                <a16:creationId xmlns:a16="http://schemas.microsoft.com/office/drawing/2014/main" id="{0BAE28D9-97BB-D7A5-47B0-183711417A14}"/>
              </a:ext>
            </a:extLst>
          </p:cNvPr>
          <p:cNvSpPr txBox="1">
            <a:spLocks/>
          </p:cNvSpPr>
          <p:nvPr/>
        </p:nvSpPr>
        <p:spPr>
          <a:xfrm>
            <a:off x="4102768" y="5504720"/>
            <a:ext cx="7653954"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r">
              <a:lnSpc>
                <a:spcPct val="100000"/>
              </a:lnSpc>
            </a:pPr>
            <a:r>
              <a:rPr lang="en-GB" sz="2000" b="1" dirty="0">
                <a:solidFill>
                  <a:schemeClr val="bg1"/>
                </a:solidFill>
                <a:effectLst/>
                <a:latin typeface="Prometo" panose="020B0604030203060203" pitchFamily="34" charset="77"/>
                <a:ea typeface="Helvetica Neue Light" panose="02000403000000020004" pitchFamily="2" charset="0"/>
              </a:rPr>
              <a:t>IN 2023, WE PROUDLY ACHIEVED 100% CERTIFICATION FOR OUR PELICAN ROUGE COFFEE. </a:t>
            </a:r>
            <a:r>
              <a:rPr lang="en-GB" sz="2000" dirty="0">
                <a:solidFill>
                  <a:schemeClr val="bg1"/>
                </a:solidFill>
                <a:effectLst/>
                <a:latin typeface="Prometo" panose="020B0604030203060203" pitchFamily="34" charset="77"/>
                <a:ea typeface="Helvetica Neue Light" panose="02000403000000020004" pitchFamily="2" charset="0"/>
              </a:rPr>
              <a:t>ADDITIONALLY, 73% OF ALL COFFEE IMPORTED BY PELICAN ROUGE COFFEE ROASTERS IS CERTIFIED, ALONG WITH 46% OF ALL INSTANT POWDERS. </a:t>
            </a:r>
            <a:endParaRPr lang="en-GB" sz="2000"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sp>
        <p:nvSpPr>
          <p:cNvPr id="5" name="Tekstvak 4">
            <a:extLst>
              <a:ext uri="{FF2B5EF4-FFF2-40B4-BE49-F238E27FC236}">
                <a16:creationId xmlns:a16="http://schemas.microsoft.com/office/drawing/2014/main" id="{B4B4C5B9-B539-D25D-4325-C1E76EAC02CA}"/>
              </a:ext>
            </a:extLst>
          </p:cNvPr>
          <p:cNvSpPr txBox="1"/>
          <p:nvPr/>
        </p:nvSpPr>
        <p:spPr>
          <a:xfrm>
            <a:off x="7588331" y="4873534"/>
            <a:ext cx="2948980" cy="107722"/>
          </a:xfrm>
          <a:prstGeom prst="rect">
            <a:avLst/>
          </a:prstGeom>
          <a:noFill/>
        </p:spPr>
        <p:txBody>
          <a:bodyPr wrap="square" lIns="0" tIns="0" rIns="0" bIns="0">
            <a:spAutoFit/>
          </a:bodyPr>
          <a:lstStyle/>
          <a:p>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Selecta Coffee Fund Fresh coffee beans</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15459406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0" y="0"/>
            <a:ext cx="816849" cy="7199313"/>
          </a:xfrm>
          <a:prstGeom prst="rect">
            <a:avLst/>
          </a:prstGeom>
          <a:gradFill flip="none" rotWithShape="1">
            <a:gsLst>
              <a:gs pos="0">
                <a:srgbClr val="007078"/>
              </a:gs>
              <a:gs pos="99000">
                <a:srgbClr val="65C2C4"/>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el 1">
            <a:extLst>
              <a:ext uri="{FF2B5EF4-FFF2-40B4-BE49-F238E27FC236}">
                <a16:creationId xmlns:a16="http://schemas.microsoft.com/office/drawing/2014/main" id="{D2E7C74F-CE3F-2804-7385-A9D60A85AEA2}"/>
              </a:ext>
            </a:extLst>
          </p:cNvPr>
          <p:cNvSpPr txBox="1">
            <a:spLocks/>
          </p:cNvSpPr>
          <p:nvPr/>
        </p:nvSpPr>
        <p:spPr>
          <a:xfrm>
            <a:off x="1282697" y="1607514"/>
            <a:ext cx="10034593" cy="4911618"/>
          </a:xfrm>
          <a:prstGeom prst="rect">
            <a:avLst/>
          </a:prstGeom>
        </p:spPr>
        <p:txBody>
          <a:bodyPr vert="horz" lIns="0" tIns="0" rIns="0" bIns="0" numCol="4"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400" b="1" dirty="0">
                <a:solidFill>
                  <a:srgbClr val="000000"/>
                </a:solidFill>
                <a:effectLst/>
                <a:latin typeface="Prometo" panose="020B0604030203060203" pitchFamily="34" charset="77"/>
                <a:ea typeface="Helvetica Neue Medium" panose="02000503000000020004" pitchFamily="2" charset="0"/>
                <a:cs typeface="Helvetica Neue Medium" panose="02000503000000020004" pitchFamily="2" charset="0"/>
              </a:rPr>
              <a:t>MAKING A BIGGER IMPACT WITH INSET CREDITS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We’re not stopping at just reducing our emissions. Through innovative practices like using inset credits, we’re making a deeper impact. Insetting means investing in projects within our own supply chain to offset carbon emissions. It’s about supporting the very farmers who grow our coffee and enhancing their livelihoods while also tackling climate change. </a:t>
            </a:r>
          </a:p>
          <a:p>
            <a:pPr algn="l" rtl="0" fontAlgn="base">
              <a:lnSpc>
                <a:spcPct val="100000"/>
              </a:lnSpc>
            </a:pPr>
            <a:endParaRPr lang="en-GB" sz="1000" b="1" dirty="0">
              <a:latin typeface="Prometo" panose="020B0604030203060203" pitchFamily="34" charset="77"/>
              <a:ea typeface="Helvetica Neue Light" panose="02000403000000020004" pitchFamily="2" charset="0"/>
              <a:cs typeface="Helvetica Neue" panose="02000503000000020004" pitchFamily="2" charset="0"/>
            </a:endParaRPr>
          </a:p>
          <a:p>
            <a:pPr algn="l" rtl="0" fontAlgn="base">
              <a:lnSpc>
                <a:spcPct val="100000"/>
              </a:lnSpc>
            </a:pPr>
            <a:endParaRPr lang="en-GB" sz="1000" b="1" dirty="0">
              <a:latin typeface="Prometo" panose="020B0604030203060203" pitchFamily="34" charset="77"/>
              <a:ea typeface="Helvetica Neue Light" panose="02000403000000020004" pitchFamily="2" charset="0"/>
              <a:cs typeface="Helvetica Neue" panose="02000503000000020004" pitchFamily="2" charset="0"/>
            </a:endParaRPr>
          </a:p>
          <a:p>
            <a:pPr algn="l" rtl="0" fontAlgn="base">
              <a:lnSpc>
                <a:spcPct val="100000"/>
              </a:lnSpc>
            </a:pPr>
            <a:endParaRPr lang="en-GB" sz="1000" b="1" dirty="0">
              <a:latin typeface="Prometo" panose="020B0604030203060203" pitchFamily="34" charset="77"/>
              <a:ea typeface="Helvetica Neue Light" panose="02000403000000020004" pitchFamily="2" charset="0"/>
              <a:cs typeface="Helvetica Neue" panose="02000503000000020004" pitchFamily="2" charset="0"/>
            </a:endParaRPr>
          </a:p>
          <a:p>
            <a:pPr algn="l" rtl="0" fontAlgn="base">
              <a:lnSpc>
                <a:spcPct val="100000"/>
              </a:lnSpc>
            </a:pPr>
            <a:endParaRPr lang="en-GB" sz="1000" b="1" dirty="0">
              <a:latin typeface="Prometo" panose="020B0604030203060203" pitchFamily="34" charset="77"/>
              <a:ea typeface="Helvetica Neue Light" panose="02000403000000020004" pitchFamily="2" charset="0"/>
              <a:cs typeface="Helvetica Neue" panose="02000503000000020004" pitchFamily="2" charset="0"/>
            </a:endParaRPr>
          </a:p>
          <a:p>
            <a:pPr algn="l" rtl="0" fontAlgn="base">
              <a:lnSpc>
                <a:spcPct val="100000"/>
              </a:lnSpc>
            </a:pPr>
            <a:endParaRPr lang="en-GB" sz="1000" b="1" dirty="0">
              <a:latin typeface="Prometo" panose="020B0604030203060203" pitchFamily="34" charset="77"/>
              <a:ea typeface="Helvetica Neue Light" panose="02000403000000020004" pitchFamily="2" charset="0"/>
              <a:cs typeface="Helvetica Neue" panose="02000503000000020004" pitchFamily="2" charset="0"/>
            </a:endParaRPr>
          </a:p>
          <a:p>
            <a:pPr algn="l" rtl="0" fontAlgn="base">
              <a:lnSpc>
                <a:spcPct val="100000"/>
              </a:lnSpc>
            </a:pPr>
            <a:endParaRPr lang="en-GB" sz="1000" b="1" dirty="0">
              <a:latin typeface="Prometo" panose="020B0604030203060203" pitchFamily="34" charset="77"/>
              <a:ea typeface="Helvetica Neue Light" panose="02000403000000020004" pitchFamily="2" charset="0"/>
              <a:cs typeface="Helvetica Neue" panose="02000503000000020004" pitchFamily="2" charset="0"/>
            </a:endParaRPr>
          </a:p>
          <a:p>
            <a:pPr algn="l" rtl="0" fontAlgn="base">
              <a:lnSpc>
                <a:spcPct val="100000"/>
              </a:lnSpc>
            </a:pPr>
            <a:r>
              <a:rPr lang="en-GB" sz="1400" b="1" dirty="0">
                <a:latin typeface="Prometo" panose="020B0604030203060203" pitchFamily="34" charset="77"/>
                <a:ea typeface="Helvetica Neue Light" panose="02000403000000020004" pitchFamily="2" charset="0"/>
                <a:cs typeface="Helvetica Neue" panose="02000503000000020004" pitchFamily="2" charset="0"/>
              </a:rPr>
              <a:t>EFFICIENT AND SUSTAINABLE DELIVERY</a:t>
            </a:r>
            <a:endParaRPr lang="en-GB" sz="1400" b="1" dirty="0">
              <a:latin typeface="Prometo" panose="020B0604030203060203" pitchFamily="34" charset="77"/>
            </a:endParaRPr>
          </a:p>
          <a:p>
            <a:pPr algn="l" rtl="0" fontAlgn="base">
              <a:lnSpc>
                <a:spcPct val="100000"/>
              </a:lnSpc>
            </a:pPr>
            <a:endParaRPr lang="en-GB" sz="1000" dirty="0">
              <a:solidFill>
                <a:srgbClr val="FF0000"/>
              </a:solidFill>
              <a:latin typeface="Helvetica Neue Light" panose="02000403000000020004" pitchFamily="2" charset="0"/>
              <a:ea typeface="Helvetica Neue Light" panose="02000403000000020004" pitchFamily="2" charset="0"/>
              <a:cs typeface="Helvetica Neue Medium" panose="020005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Once the coffee is ready, it’s time to deliver it to you. We have over 5,000 vehicles that crisscross Europe, ensuring our products reach their destinations efficiently. We’ve made significant strides in greening our fleet; in 2023 alone, we introduced 402 electric vehicles (EVs). This move helped us prevent 1,805 tons of CO2 emissions – a win for both us and the planet!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But it’s not just about vehicles. Our advanced telemetry technology and dedicated call centres keep us informed about what products and services are needed, ensuring timely deliveries. We pre-kit stocks whenever possible to reduce waste and speed up our delivery process. It’s all about getting you what you need, when you need it, with minimal environmental impact.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b="1" dirty="0">
              <a:solidFill>
                <a:srgbClr val="000000"/>
              </a:solidFill>
              <a:effectLst/>
              <a:latin typeface="Prometo" panose="020B0604030203060203" pitchFamily="34" charset="77"/>
              <a:ea typeface="Helvetica Neue Medium" panose="02000503000000020004" pitchFamily="2" charset="0"/>
              <a:cs typeface="Helvetica Neue Medium" panose="02000503000000020004" pitchFamily="2" charset="0"/>
            </a:endParaRPr>
          </a:p>
          <a:p>
            <a:pPr algn="l" rtl="0" fontAlgn="base">
              <a:lnSpc>
                <a:spcPct val="100000"/>
              </a:lnSpc>
            </a:pPr>
            <a:r>
              <a:rPr lang="en-GB" sz="1400" b="1" dirty="0">
                <a:solidFill>
                  <a:srgbClr val="000000"/>
                </a:solidFill>
                <a:effectLst/>
                <a:latin typeface="Prometo" panose="020B0604030203060203" pitchFamily="34" charset="77"/>
                <a:ea typeface="Helvetica Neue Medium" panose="02000503000000020004" pitchFamily="2" charset="0"/>
                <a:cs typeface="Helvetica Neue Medium" panose="02000503000000020004" pitchFamily="2" charset="0"/>
              </a:rPr>
              <a:t>MEETING YOU WHERE YOU ARE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have nearly 450,000 points of sale across Europe – from vending machines to Micro Markets offering drinks, snacks, and fresh food. Whether you’re at work, on the go, or shopping, we aim to provide you with convenient and delightful options. Our team of over 4,800 merchandisers and 1,400 technicians ensures these points of sale are always stocked, clean, and well-maintained.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400" b="1" dirty="0">
                <a:solidFill>
                  <a:srgbClr val="000000"/>
                </a:solidFill>
                <a:effectLst/>
                <a:latin typeface="Prometo" panose="020B0604030203060203" pitchFamily="34" charset="77"/>
                <a:ea typeface="Helvetica Neue Medium" panose="02000503000000020004" pitchFamily="2" charset="0"/>
                <a:cs typeface="Helvetica Neue Medium" panose="02000503000000020004" pitchFamily="2" charset="0"/>
              </a:rPr>
              <a:t>SPREADING THE JOY GLOBALLY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believe in the power of scaling up good practices. That’s why we’re committed to replicating our successes in EV adoption and insetting across all the markets we operate in. By doing so, we’re amplifying our positive impact and ensuring we bring joy to more people in more sustainable ways.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400" b="1" dirty="0">
                <a:solidFill>
                  <a:srgbClr val="000000"/>
                </a:solidFill>
                <a:effectLst/>
                <a:latin typeface="Prometo" panose="020B0604030203060203" pitchFamily="34" charset="77"/>
                <a:ea typeface="Helvetica Neue Medium" panose="02000503000000020004" pitchFamily="2" charset="0"/>
                <a:cs typeface="Helvetica Neue Medium" panose="02000503000000020004" pitchFamily="2" charset="0"/>
              </a:rPr>
              <a:t>OUR COMMITMENT TO YOU AND THE PLANET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every decision we make is guided by our commitment to sustainability and our dedication to bringing you the best possible products and services. From the coffee farms to your cup, from our distribution centres to your office or local vending machine, we are constantly looking for ways to improve and innovate.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are proud of the journey we’re on and excited about the future. By choosing Selecta, you’re not just enjoying great products; you’re also supporting a company that cares deeply about making a positive difference in the world.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11" name="Rechte verbindingslijn 10">
            <a:extLst>
              <a:ext uri="{FF2B5EF4-FFF2-40B4-BE49-F238E27FC236}">
                <a16:creationId xmlns:a16="http://schemas.microsoft.com/office/drawing/2014/main" id="{683E3E99-DA32-2FD3-A886-9FBA79F90209}"/>
              </a:ext>
            </a:extLst>
          </p:cNvPr>
          <p:cNvCxnSpPr>
            <a:cxnSpLocks/>
          </p:cNvCxnSpPr>
          <p:nvPr/>
        </p:nvCxnSpPr>
        <p:spPr>
          <a:xfrm>
            <a:off x="3844391" y="3987052"/>
            <a:ext cx="2298702"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13" name="Rechte verbindingslijn 12">
            <a:extLst>
              <a:ext uri="{FF2B5EF4-FFF2-40B4-BE49-F238E27FC236}">
                <a16:creationId xmlns:a16="http://schemas.microsoft.com/office/drawing/2014/main" id="{5583B7D5-2D93-93AF-DF35-9C79FAC3EF50}"/>
              </a:ext>
            </a:extLst>
          </p:cNvPr>
          <p:cNvCxnSpPr>
            <a:cxnSpLocks/>
          </p:cNvCxnSpPr>
          <p:nvPr/>
        </p:nvCxnSpPr>
        <p:spPr>
          <a:xfrm>
            <a:off x="6375396" y="2133314"/>
            <a:ext cx="2298702"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18" name="Rechte verbindingslijn 17">
            <a:extLst>
              <a:ext uri="{FF2B5EF4-FFF2-40B4-BE49-F238E27FC236}">
                <a16:creationId xmlns:a16="http://schemas.microsoft.com/office/drawing/2014/main" id="{95534DDE-042A-B793-00B2-60998D6F4A7C}"/>
              </a:ext>
            </a:extLst>
          </p:cNvPr>
          <p:cNvCxnSpPr>
            <a:cxnSpLocks/>
          </p:cNvCxnSpPr>
          <p:nvPr/>
        </p:nvCxnSpPr>
        <p:spPr>
          <a:xfrm>
            <a:off x="1282697" y="4267872"/>
            <a:ext cx="2298702"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2" name="Rechte verbindingslijn 1">
            <a:extLst>
              <a:ext uri="{FF2B5EF4-FFF2-40B4-BE49-F238E27FC236}">
                <a16:creationId xmlns:a16="http://schemas.microsoft.com/office/drawing/2014/main" id="{A3861282-19E1-46C0-EF7C-4F21C12A6F9A}"/>
              </a:ext>
            </a:extLst>
          </p:cNvPr>
          <p:cNvCxnSpPr>
            <a:cxnSpLocks/>
          </p:cNvCxnSpPr>
          <p:nvPr/>
        </p:nvCxnSpPr>
        <p:spPr>
          <a:xfrm>
            <a:off x="6375396" y="4729824"/>
            <a:ext cx="2298702"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5" name="Rechte verbindingslijn 4">
            <a:extLst>
              <a:ext uri="{FF2B5EF4-FFF2-40B4-BE49-F238E27FC236}">
                <a16:creationId xmlns:a16="http://schemas.microsoft.com/office/drawing/2014/main" id="{ABD9DA73-0F69-E8B8-B880-3D8167F0AF0E}"/>
              </a:ext>
            </a:extLst>
          </p:cNvPr>
          <p:cNvCxnSpPr>
            <a:cxnSpLocks/>
          </p:cNvCxnSpPr>
          <p:nvPr/>
        </p:nvCxnSpPr>
        <p:spPr>
          <a:xfrm>
            <a:off x="8937565" y="3613722"/>
            <a:ext cx="2298702"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8" name="Rechte verbindingslijn 7">
            <a:extLst>
              <a:ext uri="{FF2B5EF4-FFF2-40B4-BE49-F238E27FC236}">
                <a16:creationId xmlns:a16="http://schemas.microsoft.com/office/drawing/2014/main" id="{FBE05AD2-A696-4E2C-17D8-089541C20B6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20781C76-E24B-4B0F-23B7-BDE596F6F5A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D5C460D9-A087-5B56-A463-F83E9A9A609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9C28D17A-6EB6-6972-D057-2E6F0B167136}"/>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083ADB23-82E2-DC68-D915-3F072E4EA55C}"/>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kstvak 25">
            <a:extLst>
              <a:ext uri="{FF2B5EF4-FFF2-40B4-BE49-F238E27FC236}">
                <a16:creationId xmlns:a16="http://schemas.microsoft.com/office/drawing/2014/main" id="{5B2013BD-708B-299F-0D10-C5A8006F68D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7" name="Tekstvak 26">
            <a:extLst>
              <a:ext uri="{FF2B5EF4-FFF2-40B4-BE49-F238E27FC236}">
                <a16:creationId xmlns:a16="http://schemas.microsoft.com/office/drawing/2014/main" id="{F1BA08C1-DFF8-AA9A-7F53-89C06B93278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8" name="Tekstvak 27">
            <a:extLst>
              <a:ext uri="{FF2B5EF4-FFF2-40B4-BE49-F238E27FC236}">
                <a16:creationId xmlns:a16="http://schemas.microsoft.com/office/drawing/2014/main" id="{45F5D1C7-3190-7C34-8935-6A06C67D17BA}"/>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38</a:t>
            </a:r>
          </a:p>
        </p:txBody>
      </p:sp>
      <p:sp>
        <p:nvSpPr>
          <p:cNvPr id="29" name="Tekstvak 28">
            <a:extLst>
              <a:ext uri="{FF2B5EF4-FFF2-40B4-BE49-F238E27FC236}">
                <a16:creationId xmlns:a16="http://schemas.microsoft.com/office/drawing/2014/main" id="{636B8A1A-76E3-BC9C-DCF5-FA5297B7B615}"/>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0" name="Tekstvak 29">
            <a:extLst>
              <a:ext uri="{FF2B5EF4-FFF2-40B4-BE49-F238E27FC236}">
                <a16:creationId xmlns:a16="http://schemas.microsoft.com/office/drawing/2014/main" id="{AC20DA64-BA85-9866-2403-94B98E62979D}"/>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31" name="Tekstvak 30">
            <a:extLst>
              <a:ext uri="{FF2B5EF4-FFF2-40B4-BE49-F238E27FC236}">
                <a16:creationId xmlns:a16="http://schemas.microsoft.com/office/drawing/2014/main" id="{B652559B-CFFC-5AE5-8375-054953FF2A90}"/>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Tree>
    <p:extLst>
      <p:ext uri="{BB962C8B-B14F-4D97-AF65-F5344CB8AC3E}">
        <p14:creationId xmlns:p14="http://schemas.microsoft.com/office/powerpoint/2010/main" val="10033364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2153110"/>
            <a:ext cx="3966359"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In 2023, Selecta launched an extensive stakeholder engagement process to assess the environmental, social, and governance (ESG) impacts of critical issues affecting our business's financial sustainability. Building on the materiality matrix from 2018, this evaluation incorporated both internal and external research. </a:t>
            </a:r>
          </a:p>
          <a:p>
            <a:pPr algn="l" rtl="0" fontAlgn="base">
              <a:lnSpc>
                <a:spcPct val="100000"/>
              </a:lnSpc>
            </a:pPr>
            <a:endParaRPr lang="en-US"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US"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US"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r>
              <a:rPr lang="en-US"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US" sz="1000" dirty="0">
                <a:solidFill>
                  <a:schemeClr val="bg1"/>
                </a:solidFill>
                <a:effectLst/>
                <a:latin typeface="Helvetica Neue Light" panose="02000403000000020004" pitchFamily="2" charset="0"/>
                <a:ea typeface="Helvetica Neue Light" panose="02000403000000020004" pitchFamily="2" charset="0"/>
              </a:rPr>
              <a:t>By actively engaging with our stakeholders, we identified issues that are crucial both financially and for our ESG footprint. This dual-focus approach ensures that we prioritize areas impacting our financial performance and sustainability commitments. Today, our approach to sustainability is holistic, involving key stakeholders across various sectors to ensure all material topics are addressed comprehensively.</a:t>
            </a:r>
          </a:p>
        </p:txBody>
      </p:sp>
      <p:cxnSp>
        <p:nvCxnSpPr>
          <p:cNvPr id="3" name="Rechte verbindingslijn 2">
            <a:extLst>
              <a:ext uri="{FF2B5EF4-FFF2-40B4-BE49-F238E27FC236}">
                <a16:creationId xmlns:a16="http://schemas.microsoft.com/office/drawing/2014/main" id="{16298A48-E5D8-8E80-35FD-0DC88C42348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8266C83E-2730-64B4-83A6-D66B5BEB848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BD7ED66E-37B8-C119-6C85-34CEE7D35E4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5FE92982-941B-D0EA-DA76-6711233A7C19}"/>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F04AC95-A1DB-B84E-7ED8-6264B5A758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E8F7E54F-C5DB-FDB3-B65A-F4BABEE800A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5EA0E8AD-8775-111A-5938-2D905896BF4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16B1953F-4322-BA52-9D47-0224B16E3376}"/>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39</a:t>
            </a:r>
          </a:p>
        </p:txBody>
      </p:sp>
      <p:sp>
        <p:nvSpPr>
          <p:cNvPr id="16" name="Tekstvak 15">
            <a:extLst>
              <a:ext uri="{FF2B5EF4-FFF2-40B4-BE49-F238E27FC236}">
                <a16:creationId xmlns:a16="http://schemas.microsoft.com/office/drawing/2014/main" id="{DE69F7FC-7B1D-7094-5A95-500E75913AA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7" name="Tekstvak 16">
            <a:extLst>
              <a:ext uri="{FF2B5EF4-FFF2-40B4-BE49-F238E27FC236}">
                <a16:creationId xmlns:a16="http://schemas.microsoft.com/office/drawing/2014/main" id="{BB6C7854-077B-A6D3-2600-B24C9ED0386B}"/>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8" name="Tekstvak 17">
            <a:extLst>
              <a:ext uri="{FF2B5EF4-FFF2-40B4-BE49-F238E27FC236}">
                <a16:creationId xmlns:a16="http://schemas.microsoft.com/office/drawing/2014/main" id="{FE3C3B2A-C1CA-01FD-2928-6A66946D8CEF}"/>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0" name="Titel 1">
            <a:extLst>
              <a:ext uri="{FF2B5EF4-FFF2-40B4-BE49-F238E27FC236}">
                <a16:creationId xmlns:a16="http://schemas.microsoft.com/office/drawing/2014/main" id="{5B9F0C75-86E3-B5B5-C064-64B824F6434A}"/>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STAKEHOLDER ENGAGEMENT</a:t>
            </a:r>
          </a:p>
        </p:txBody>
      </p:sp>
      <p:sp>
        <p:nvSpPr>
          <p:cNvPr id="21" name="Titel 1">
            <a:extLst>
              <a:ext uri="{FF2B5EF4-FFF2-40B4-BE49-F238E27FC236}">
                <a16:creationId xmlns:a16="http://schemas.microsoft.com/office/drawing/2014/main" id="{AF2221B0-0B66-C4FE-B580-A18C2DF04FC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Company profile</a:t>
            </a:r>
          </a:p>
        </p:txBody>
      </p:sp>
      <p:sp>
        <p:nvSpPr>
          <p:cNvPr id="23" name="Rechthoek 22">
            <a:extLst>
              <a:ext uri="{FF2B5EF4-FFF2-40B4-BE49-F238E27FC236}">
                <a16:creationId xmlns:a16="http://schemas.microsoft.com/office/drawing/2014/main" id="{A5DF68E6-F0FF-6C9B-BE34-3DC5AD8B396B}"/>
              </a:ext>
            </a:extLst>
          </p:cNvPr>
          <p:cNvSpPr/>
          <p:nvPr/>
        </p:nvSpPr>
        <p:spPr>
          <a:xfrm>
            <a:off x="-1" y="3274703"/>
            <a:ext cx="12599988" cy="3924610"/>
          </a:xfrm>
          <a:prstGeom prst="rect">
            <a:avLst/>
          </a:prstGeom>
          <a:gradFill flip="none" rotWithShape="1">
            <a:gsLst>
              <a:gs pos="0">
                <a:srgbClr val="36573B"/>
              </a:gs>
              <a:gs pos="99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hthoek 26">
            <a:extLst>
              <a:ext uri="{FF2B5EF4-FFF2-40B4-BE49-F238E27FC236}">
                <a16:creationId xmlns:a16="http://schemas.microsoft.com/office/drawing/2014/main" id="{F43E075C-83BE-DC28-47BB-AE83917E15E4}"/>
              </a:ext>
            </a:extLst>
          </p:cNvPr>
          <p:cNvSpPr/>
          <p:nvPr/>
        </p:nvSpPr>
        <p:spPr>
          <a:xfrm>
            <a:off x="5082638" y="3272430"/>
            <a:ext cx="7517349" cy="285439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Afbeelding 25" descr="Afbeelding met persoon, kleding, computer, Menselijk gezicht&#10;&#10;Automatisch gegenereerde beschrijving">
            <a:extLst>
              <a:ext uri="{FF2B5EF4-FFF2-40B4-BE49-F238E27FC236}">
                <a16:creationId xmlns:a16="http://schemas.microsoft.com/office/drawing/2014/main" id="{FAFE8F87-F5B2-AB5C-4E83-827D0C0028B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586662" y="2147478"/>
            <a:ext cx="6262046" cy="3836625"/>
          </a:xfrm>
          <a:prstGeom prst="rect">
            <a:avLst/>
          </a:prstGeom>
        </p:spPr>
      </p:pic>
    </p:spTree>
    <p:extLst>
      <p:ext uri="{BB962C8B-B14F-4D97-AF65-F5344CB8AC3E}">
        <p14:creationId xmlns:p14="http://schemas.microsoft.com/office/powerpoint/2010/main" val="9392228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F801DC61-F17F-9ECD-1421-1A09753B823D}"/>
              </a:ext>
            </a:extLst>
          </p:cNvPr>
          <p:cNvSpPr/>
          <p:nvPr/>
        </p:nvSpPr>
        <p:spPr>
          <a:xfrm>
            <a:off x="0" y="6142412"/>
            <a:ext cx="12599988" cy="1056901"/>
          </a:xfrm>
          <a:prstGeom prst="rect">
            <a:avLst/>
          </a:prstGeom>
          <a:gradFill flip="none" rotWithShape="1">
            <a:gsLst>
              <a:gs pos="0">
                <a:srgbClr val="36573B"/>
              </a:gs>
              <a:gs pos="99000">
                <a:srgbClr val="A4D233"/>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1165161"/>
            <a:ext cx="7433954" cy="4824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we engage with our stakeholders through various channels to ensure open, honest, and continuous communication.</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Associates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are committed to creating a work environment that prioritizes sustainability, diversity, and inclusion. Through regular meetings, emails, internal communication platforms, performance reviews, training sessions, and company events, we ensure our associates are informed, engaged, and empowered to contribute to our sustainability goals.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Clients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measure and share our impact through the Joy Score, a metric that reflects our dedication to client satisfaction and sustainability. This score allows us to communicate our progress and align our services with our clients' sustainability objectives.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Business partners (Suppliers)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foster collaborative relationships that emphasize ethical practices and mutual growth. Supplier evaluations and feedback sessions ensure that our partners understand and meet our ethical and market standards.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Shareholders/Investors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maintain transparency with our shareholders and investors through noteholder calls, quarterly results, and an annual ESG questionnaire. These communications provide insights into our sustainability performance and strategic direction.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Government bodies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prioritize transparency and verified data in our interactions with government bodies, ensuring compliance and fostering trust in our sustainability initiatives.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Certification bodies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undergo formal audits and provide detailed reports to certification bodies, demonstrating our adherence to high sustainability standards.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NGOs</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engage in collaborative projects and consultations with NGOs to address social and environmental challenges, leveraging their expertise and insights to enhance our impact.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Academic and Research Institutions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develop research programs with academic and research institutions to enhance our sustainability impact across all 17 SDGs, fostering innovation and thought leadership.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Selecta Coffee Fund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drive social and environmental projects through the Selecta Coffee Fund, providing resources and support to coffee-growing communities. This initiative helps improve the livelihoods of farmers and promotes sustainable agricultural practices.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Consumers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prioritize consumer health and safety by providing detailed information about our products and sustainability efforts. Through social media, our website, and customer service channels, we engage with consumers to build trust and ensure transparency. </a:t>
            </a:r>
          </a:p>
        </p:txBody>
      </p:sp>
      <p:cxnSp>
        <p:nvCxnSpPr>
          <p:cNvPr id="10" name="Rechte verbindingslijn 9">
            <a:extLst>
              <a:ext uri="{FF2B5EF4-FFF2-40B4-BE49-F238E27FC236}">
                <a16:creationId xmlns:a16="http://schemas.microsoft.com/office/drawing/2014/main" id="{4D16804F-2BBA-2F3E-5A39-9D4EEFE6F94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908CED02-71AD-6607-7182-CDE45853D5D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C9CB288F-9A73-C6F6-6AF6-134B3D45BA5D}"/>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CCFE6F80-AE0F-2582-081D-3C999DE03F96}"/>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F9A2E44-A8EE-7046-A4DC-E8C87E1FCC53}"/>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B2BE3F27-9BA5-AC13-42E0-85269DC1A2BD}"/>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6879395A-60E8-B185-2124-DF5B740A036C}"/>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7" name="Tekstvak 16">
            <a:extLst>
              <a:ext uri="{FF2B5EF4-FFF2-40B4-BE49-F238E27FC236}">
                <a16:creationId xmlns:a16="http://schemas.microsoft.com/office/drawing/2014/main" id="{0DCDD764-E95C-FEAD-8E4D-0724403DB48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40</a:t>
            </a:r>
          </a:p>
        </p:txBody>
      </p:sp>
      <p:sp>
        <p:nvSpPr>
          <p:cNvPr id="18" name="Tekstvak 17">
            <a:extLst>
              <a:ext uri="{FF2B5EF4-FFF2-40B4-BE49-F238E27FC236}">
                <a16:creationId xmlns:a16="http://schemas.microsoft.com/office/drawing/2014/main" id="{BA8FA988-902F-056B-3A3A-EB73D3AB171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9" name="Tekstvak 18">
            <a:extLst>
              <a:ext uri="{FF2B5EF4-FFF2-40B4-BE49-F238E27FC236}">
                <a16:creationId xmlns:a16="http://schemas.microsoft.com/office/drawing/2014/main" id="{63A388BE-6497-B26A-7E14-E256505D60B6}"/>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0" name="Tekstvak 19">
            <a:extLst>
              <a:ext uri="{FF2B5EF4-FFF2-40B4-BE49-F238E27FC236}">
                <a16:creationId xmlns:a16="http://schemas.microsoft.com/office/drawing/2014/main" id="{548F6C5A-40D3-FA44-E6AC-6D1C85AB1E6C}"/>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pic>
        <p:nvPicPr>
          <p:cNvPr id="26" name="Afbeelding 25" descr="Afbeelding met kleding, overdekt, persoon, meubels&#10;&#10;Automatisch gegenereerde beschrijving">
            <a:extLst>
              <a:ext uri="{FF2B5EF4-FFF2-40B4-BE49-F238E27FC236}">
                <a16:creationId xmlns:a16="http://schemas.microsoft.com/office/drawing/2014/main" id="{5C55CAF2-878B-6E48-3898-EC7D9801216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342874" y="1162179"/>
            <a:ext cx="3603972" cy="4725178"/>
          </a:xfrm>
          <a:prstGeom prst="rect">
            <a:avLst/>
          </a:prstGeom>
        </p:spPr>
      </p:pic>
      <p:sp>
        <p:nvSpPr>
          <p:cNvPr id="2" name="Tekstvak 1">
            <a:extLst>
              <a:ext uri="{FF2B5EF4-FFF2-40B4-BE49-F238E27FC236}">
                <a16:creationId xmlns:a16="http://schemas.microsoft.com/office/drawing/2014/main" id="{2BBF838B-4AB7-37C0-AE61-016361FFC6AC}"/>
              </a:ext>
            </a:extLst>
          </p:cNvPr>
          <p:cNvSpPr txBox="1"/>
          <p:nvPr/>
        </p:nvSpPr>
        <p:spPr>
          <a:xfrm>
            <a:off x="7222047" y="5887357"/>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We Proudly Serve Starbucks™ Coffee Corner at the workplace</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797364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0" y="0"/>
            <a:ext cx="12599988" cy="7199313"/>
          </a:xfrm>
          <a:prstGeom prst="rect">
            <a:avLst/>
          </a:prstGeom>
          <a:gradFill flip="none" rotWithShape="1">
            <a:gsLst>
              <a:gs pos="0">
                <a:srgbClr val="65C2C4"/>
              </a:gs>
              <a:gs pos="98000">
                <a:srgbClr val="ECF8F8"/>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84" name="Groep 83">
            <a:extLst>
              <a:ext uri="{FF2B5EF4-FFF2-40B4-BE49-F238E27FC236}">
                <a16:creationId xmlns:a16="http://schemas.microsoft.com/office/drawing/2014/main" id="{99D6BF53-FA8A-E1EA-A227-DC56E436BDF2}"/>
              </a:ext>
            </a:extLst>
          </p:cNvPr>
          <p:cNvGrpSpPr>
            <a:grpSpLocks noChangeAspect="1"/>
          </p:cNvGrpSpPr>
          <p:nvPr/>
        </p:nvGrpSpPr>
        <p:grpSpPr>
          <a:xfrm>
            <a:off x="-130629" y="1023639"/>
            <a:ext cx="12137436" cy="4578455"/>
            <a:chOff x="-1364644" y="641044"/>
            <a:chExt cx="13371451" cy="5043947"/>
          </a:xfrm>
        </p:grpSpPr>
        <p:grpSp>
          <p:nvGrpSpPr>
            <p:cNvPr id="5" name="Group 18">
              <a:extLst>
                <a:ext uri="{FF2B5EF4-FFF2-40B4-BE49-F238E27FC236}">
                  <a16:creationId xmlns:a16="http://schemas.microsoft.com/office/drawing/2014/main" id="{1EF60AEE-959C-7B06-2531-FF769649F26C}"/>
                </a:ext>
              </a:extLst>
            </p:cNvPr>
            <p:cNvGrpSpPr>
              <a:grpSpLocks noChangeAspect="1"/>
            </p:cNvGrpSpPr>
            <p:nvPr/>
          </p:nvGrpSpPr>
          <p:grpSpPr>
            <a:xfrm>
              <a:off x="-1364644" y="641044"/>
              <a:ext cx="13371451" cy="5043947"/>
              <a:chOff x="171068999" y="2666999"/>
              <a:chExt cx="15463529" cy="5833111"/>
            </a:xfrm>
          </p:grpSpPr>
          <p:sp>
            <p:nvSpPr>
              <p:cNvPr id="7" name="Shape">
                <a:extLst>
                  <a:ext uri="{FF2B5EF4-FFF2-40B4-BE49-F238E27FC236}">
                    <a16:creationId xmlns:a16="http://schemas.microsoft.com/office/drawing/2014/main" id="{AB141CA5-35D1-09B2-6C33-BDD08769A1C7}"/>
                  </a:ext>
                </a:extLst>
              </p:cNvPr>
              <p:cNvSpPr/>
              <p:nvPr/>
            </p:nvSpPr>
            <p:spPr>
              <a:xfrm>
                <a:off x="171068999" y="2666999"/>
                <a:ext cx="15463529" cy="5833111"/>
              </a:xfrm>
              <a:custGeom>
                <a:avLst/>
                <a:gdLst/>
                <a:ahLst/>
                <a:cxnLst>
                  <a:cxn ang="0">
                    <a:pos x="wd2" y="hd2"/>
                  </a:cxn>
                  <a:cxn ang="5400000">
                    <a:pos x="wd2" y="hd2"/>
                  </a:cxn>
                  <a:cxn ang="10800000">
                    <a:pos x="wd2" y="hd2"/>
                  </a:cxn>
                  <a:cxn ang="16200000">
                    <a:pos x="wd2" y="hd2"/>
                  </a:cxn>
                </a:cxnLst>
                <a:rect l="0" t="0" r="r" b="b"/>
                <a:pathLst>
                  <a:path w="21600" h="21600" extrusionOk="0">
                    <a:moveTo>
                      <a:pt x="20404" y="3165"/>
                    </a:moveTo>
                    <a:cubicBezTo>
                      <a:pt x="19659" y="1190"/>
                      <a:pt x="18678" y="75"/>
                      <a:pt x="17630" y="5"/>
                    </a:cubicBezTo>
                    <a:cubicBezTo>
                      <a:pt x="17594" y="0"/>
                      <a:pt x="17559" y="0"/>
                      <a:pt x="17523" y="0"/>
                    </a:cubicBezTo>
                    <a:cubicBezTo>
                      <a:pt x="17488" y="0"/>
                      <a:pt x="17452" y="0"/>
                      <a:pt x="17417" y="5"/>
                    </a:cubicBezTo>
                    <a:lnTo>
                      <a:pt x="17417" y="0"/>
                    </a:lnTo>
                    <a:lnTo>
                      <a:pt x="16580" y="0"/>
                    </a:lnTo>
                    <a:lnTo>
                      <a:pt x="16182" y="0"/>
                    </a:lnTo>
                    <a:lnTo>
                      <a:pt x="0" y="0"/>
                    </a:lnTo>
                    <a:lnTo>
                      <a:pt x="0" y="2220"/>
                    </a:lnTo>
                    <a:lnTo>
                      <a:pt x="14710" y="2220"/>
                    </a:lnTo>
                    <a:lnTo>
                      <a:pt x="14875" y="2220"/>
                    </a:lnTo>
                    <a:lnTo>
                      <a:pt x="15047" y="2220"/>
                    </a:lnTo>
                    <a:lnTo>
                      <a:pt x="17417" y="2220"/>
                    </a:lnTo>
                    <a:lnTo>
                      <a:pt x="17523" y="2220"/>
                    </a:lnTo>
                    <a:cubicBezTo>
                      <a:pt x="17559" y="2220"/>
                      <a:pt x="17594" y="2220"/>
                      <a:pt x="17630" y="2224"/>
                    </a:cubicBezTo>
                    <a:cubicBezTo>
                      <a:pt x="18455" y="2295"/>
                      <a:pt x="19226" y="3179"/>
                      <a:pt x="19812" y="4731"/>
                    </a:cubicBezTo>
                    <a:cubicBezTo>
                      <a:pt x="20424" y="6353"/>
                      <a:pt x="20759" y="8507"/>
                      <a:pt x="20759" y="10798"/>
                    </a:cubicBezTo>
                    <a:cubicBezTo>
                      <a:pt x="20759" y="13088"/>
                      <a:pt x="20422" y="15242"/>
                      <a:pt x="19812" y="16864"/>
                    </a:cubicBezTo>
                    <a:cubicBezTo>
                      <a:pt x="19200" y="18487"/>
                      <a:pt x="18387" y="19376"/>
                      <a:pt x="17523" y="19376"/>
                    </a:cubicBezTo>
                    <a:cubicBezTo>
                      <a:pt x="16659" y="19376"/>
                      <a:pt x="15847" y="18482"/>
                      <a:pt x="15235" y="16864"/>
                    </a:cubicBezTo>
                    <a:cubicBezTo>
                      <a:pt x="14623" y="15242"/>
                      <a:pt x="14288" y="13088"/>
                      <a:pt x="14288" y="10798"/>
                    </a:cubicBezTo>
                    <a:cubicBezTo>
                      <a:pt x="14288" y="9119"/>
                      <a:pt x="14469" y="7515"/>
                      <a:pt x="14806" y="6142"/>
                    </a:cubicBezTo>
                    <a:lnTo>
                      <a:pt x="13846" y="6142"/>
                    </a:lnTo>
                    <a:cubicBezTo>
                      <a:pt x="13587" y="7576"/>
                      <a:pt x="13450" y="9161"/>
                      <a:pt x="13450" y="10798"/>
                    </a:cubicBezTo>
                    <a:cubicBezTo>
                      <a:pt x="13450" y="13685"/>
                      <a:pt x="13874" y="16394"/>
                      <a:pt x="14644" y="18435"/>
                    </a:cubicBezTo>
                    <a:cubicBezTo>
                      <a:pt x="15414" y="20476"/>
                      <a:pt x="16438" y="21600"/>
                      <a:pt x="17525" y="21600"/>
                    </a:cubicBezTo>
                    <a:cubicBezTo>
                      <a:pt x="18614" y="21600"/>
                      <a:pt x="19636" y="20476"/>
                      <a:pt x="20406" y="18435"/>
                    </a:cubicBezTo>
                    <a:cubicBezTo>
                      <a:pt x="21176" y="16394"/>
                      <a:pt x="21600" y="13680"/>
                      <a:pt x="21600" y="10798"/>
                    </a:cubicBezTo>
                    <a:cubicBezTo>
                      <a:pt x="21600" y="7915"/>
                      <a:pt x="21174" y="5201"/>
                      <a:pt x="20404" y="3165"/>
                    </a:cubicBezTo>
                    <a:close/>
                  </a:path>
                </a:pathLst>
              </a:custGeom>
              <a:solidFill>
                <a:schemeClr val="accent4"/>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8" name="Shape">
                <a:extLst>
                  <a:ext uri="{FF2B5EF4-FFF2-40B4-BE49-F238E27FC236}">
                    <a16:creationId xmlns:a16="http://schemas.microsoft.com/office/drawing/2014/main" id="{78B6E96E-A800-5A50-0710-99B7081E7436}"/>
                  </a:ext>
                </a:extLst>
              </p:cNvPr>
              <p:cNvSpPr/>
              <p:nvPr/>
            </p:nvSpPr>
            <p:spPr>
              <a:xfrm>
                <a:off x="171068999" y="3365854"/>
                <a:ext cx="14555479" cy="4019550"/>
              </a:xfrm>
              <a:custGeom>
                <a:avLst/>
                <a:gdLst/>
                <a:ahLst/>
                <a:cxnLst>
                  <a:cxn ang="0">
                    <a:pos x="wd2" y="hd2"/>
                  </a:cxn>
                  <a:cxn ang="5400000">
                    <a:pos x="wd2" y="hd2"/>
                  </a:cxn>
                  <a:cxn ang="10800000">
                    <a:pos x="wd2" y="hd2"/>
                  </a:cxn>
                  <a:cxn ang="16200000">
                    <a:pos x="wd2" y="hd2"/>
                  </a:cxn>
                </a:cxnLst>
                <a:rect l="0" t="0" r="r" b="b"/>
                <a:pathLst>
                  <a:path w="21600" h="21600" extrusionOk="0">
                    <a:moveTo>
                      <a:pt x="14697" y="3214"/>
                    </a:moveTo>
                    <a:lnTo>
                      <a:pt x="14827" y="3214"/>
                    </a:lnTo>
                    <a:lnTo>
                      <a:pt x="15890" y="3214"/>
                    </a:lnTo>
                    <a:lnTo>
                      <a:pt x="16033" y="3214"/>
                    </a:lnTo>
                    <a:lnTo>
                      <a:pt x="16180" y="3214"/>
                    </a:lnTo>
                    <a:lnTo>
                      <a:pt x="16184" y="3214"/>
                    </a:lnTo>
                    <a:lnTo>
                      <a:pt x="16334" y="3214"/>
                    </a:lnTo>
                    <a:lnTo>
                      <a:pt x="16491" y="3214"/>
                    </a:lnTo>
                    <a:lnTo>
                      <a:pt x="18504" y="3214"/>
                    </a:lnTo>
                    <a:lnTo>
                      <a:pt x="18617" y="3214"/>
                    </a:lnTo>
                    <a:cubicBezTo>
                      <a:pt x="18654" y="3214"/>
                      <a:pt x="18692" y="3221"/>
                      <a:pt x="18730" y="3228"/>
                    </a:cubicBezTo>
                    <a:cubicBezTo>
                      <a:pt x="19246" y="3324"/>
                      <a:pt x="19729" y="4102"/>
                      <a:pt x="20096" y="5439"/>
                    </a:cubicBezTo>
                    <a:cubicBezTo>
                      <a:pt x="20492" y="6872"/>
                      <a:pt x="20709" y="8770"/>
                      <a:pt x="20709" y="10797"/>
                    </a:cubicBezTo>
                    <a:cubicBezTo>
                      <a:pt x="20709" y="12824"/>
                      <a:pt x="20492" y="14721"/>
                      <a:pt x="20096" y="16154"/>
                    </a:cubicBezTo>
                    <a:cubicBezTo>
                      <a:pt x="19700" y="17587"/>
                      <a:pt x="19176" y="18372"/>
                      <a:pt x="18617" y="18372"/>
                    </a:cubicBezTo>
                    <a:cubicBezTo>
                      <a:pt x="18057" y="18372"/>
                      <a:pt x="17533" y="17587"/>
                      <a:pt x="17137" y="16154"/>
                    </a:cubicBezTo>
                    <a:cubicBezTo>
                      <a:pt x="16321" y="13199"/>
                      <a:pt x="16321" y="8394"/>
                      <a:pt x="17137" y="5439"/>
                    </a:cubicBezTo>
                    <a:cubicBezTo>
                      <a:pt x="17295" y="4866"/>
                      <a:pt x="17474" y="4395"/>
                      <a:pt x="17669" y="4040"/>
                    </a:cubicBezTo>
                    <a:lnTo>
                      <a:pt x="16289" y="4040"/>
                    </a:lnTo>
                    <a:cubicBezTo>
                      <a:pt x="15349" y="8278"/>
                      <a:pt x="15422" y="14509"/>
                      <a:pt x="16508" y="18433"/>
                    </a:cubicBezTo>
                    <a:cubicBezTo>
                      <a:pt x="17071" y="20474"/>
                      <a:pt x="17819" y="21600"/>
                      <a:pt x="18617" y="21600"/>
                    </a:cubicBezTo>
                    <a:cubicBezTo>
                      <a:pt x="19414" y="21600"/>
                      <a:pt x="20162" y="20474"/>
                      <a:pt x="20726" y="18433"/>
                    </a:cubicBezTo>
                    <a:cubicBezTo>
                      <a:pt x="21289" y="16393"/>
                      <a:pt x="21600" y="13683"/>
                      <a:pt x="21600" y="10797"/>
                    </a:cubicBezTo>
                    <a:cubicBezTo>
                      <a:pt x="21600" y="7910"/>
                      <a:pt x="21289" y="5200"/>
                      <a:pt x="20726" y="3160"/>
                    </a:cubicBezTo>
                    <a:cubicBezTo>
                      <a:pt x="20188" y="1215"/>
                      <a:pt x="19484" y="102"/>
                      <a:pt x="18730" y="7"/>
                    </a:cubicBezTo>
                    <a:cubicBezTo>
                      <a:pt x="18692" y="0"/>
                      <a:pt x="18654" y="0"/>
                      <a:pt x="18617" y="0"/>
                    </a:cubicBezTo>
                    <a:cubicBezTo>
                      <a:pt x="18579" y="0"/>
                      <a:pt x="18541" y="0"/>
                      <a:pt x="18504" y="7"/>
                    </a:cubicBezTo>
                    <a:lnTo>
                      <a:pt x="18504" y="0"/>
                    </a:lnTo>
                    <a:lnTo>
                      <a:pt x="17782" y="0"/>
                    </a:lnTo>
                    <a:lnTo>
                      <a:pt x="17427" y="0"/>
                    </a:lnTo>
                    <a:lnTo>
                      <a:pt x="17420" y="0"/>
                    </a:lnTo>
                    <a:lnTo>
                      <a:pt x="17143" y="0"/>
                    </a:lnTo>
                    <a:lnTo>
                      <a:pt x="16903" y="0"/>
                    </a:lnTo>
                    <a:lnTo>
                      <a:pt x="15479" y="0"/>
                    </a:lnTo>
                    <a:lnTo>
                      <a:pt x="15324" y="0"/>
                    </a:lnTo>
                    <a:lnTo>
                      <a:pt x="15173" y="0"/>
                    </a:lnTo>
                    <a:lnTo>
                      <a:pt x="0" y="0"/>
                    </a:lnTo>
                    <a:lnTo>
                      <a:pt x="0" y="3228"/>
                    </a:lnTo>
                    <a:lnTo>
                      <a:pt x="14568" y="3228"/>
                    </a:lnTo>
                    <a:lnTo>
                      <a:pt x="14697" y="3228"/>
                    </a:lnTo>
                    <a:close/>
                  </a:path>
                </a:pathLst>
              </a:custGeom>
              <a:solidFill>
                <a:schemeClr val="accent6"/>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dirty="0"/>
              </a:p>
            </p:txBody>
          </p:sp>
        </p:grpSp>
        <p:sp>
          <p:nvSpPr>
            <p:cNvPr id="9" name="Ovaal 8">
              <a:extLst>
                <a:ext uri="{FF2B5EF4-FFF2-40B4-BE49-F238E27FC236}">
                  <a16:creationId xmlns:a16="http://schemas.microsoft.com/office/drawing/2014/main" id="{A2AD8595-B1BE-F7D8-B9A0-E97EE24A4646}"/>
                </a:ext>
              </a:extLst>
            </p:cNvPr>
            <p:cNvSpPr>
              <a:spLocks noChangeAspect="1"/>
            </p:cNvSpPr>
            <p:nvPr/>
          </p:nvSpPr>
          <p:spPr>
            <a:xfrm>
              <a:off x="7388873" y="1106785"/>
              <a:ext cx="4140657" cy="4140661"/>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8" name="Groep 37">
              <a:extLst>
                <a:ext uri="{FF2B5EF4-FFF2-40B4-BE49-F238E27FC236}">
                  <a16:creationId xmlns:a16="http://schemas.microsoft.com/office/drawing/2014/main" id="{0FA2210C-0EB0-6BD3-45B6-BA961B2C66AA}"/>
                </a:ext>
              </a:extLst>
            </p:cNvPr>
            <p:cNvGrpSpPr>
              <a:grpSpLocks noChangeAspect="1"/>
            </p:cNvGrpSpPr>
            <p:nvPr/>
          </p:nvGrpSpPr>
          <p:grpSpPr>
            <a:xfrm>
              <a:off x="7339402" y="1113516"/>
              <a:ext cx="4294397" cy="4039024"/>
              <a:chOff x="3943126" y="1429909"/>
              <a:chExt cx="4443863" cy="4179592"/>
            </a:xfrm>
          </p:grpSpPr>
          <p:grpSp>
            <p:nvGrpSpPr>
              <p:cNvPr id="39" name="Group 52">
                <a:extLst>
                  <a:ext uri="{FF2B5EF4-FFF2-40B4-BE49-F238E27FC236}">
                    <a16:creationId xmlns:a16="http://schemas.microsoft.com/office/drawing/2014/main" id="{36340F31-6109-5557-3DF2-8E05C950A662}"/>
                  </a:ext>
                </a:extLst>
              </p:cNvPr>
              <p:cNvGrpSpPr/>
              <p:nvPr/>
            </p:nvGrpSpPr>
            <p:grpSpPr>
              <a:xfrm>
                <a:off x="3943126" y="1429909"/>
                <a:ext cx="4443863" cy="4179592"/>
                <a:chOff x="14122400" y="26200099"/>
                <a:chExt cx="4975859" cy="4679951"/>
              </a:xfrm>
            </p:grpSpPr>
            <p:sp>
              <p:nvSpPr>
                <p:cNvPr id="51" name="Shape">
                  <a:extLst>
                    <a:ext uri="{FF2B5EF4-FFF2-40B4-BE49-F238E27FC236}">
                      <a16:creationId xmlns:a16="http://schemas.microsoft.com/office/drawing/2014/main" id="{CD4B5126-E462-EED1-7FE9-4EDB2CC580DD}"/>
                    </a:ext>
                  </a:extLst>
                </p:cNvPr>
                <p:cNvSpPr/>
                <p:nvPr/>
              </p:nvSpPr>
              <p:spPr>
                <a:xfrm>
                  <a:off x="14122400" y="28575000"/>
                  <a:ext cx="1740246" cy="2202183"/>
                </a:xfrm>
                <a:custGeom>
                  <a:avLst/>
                  <a:gdLst/>
                  <a:ahLst/>
                  <a:cxnLst>
                    <a:cxn ang="0">
                      <a:pos x="wd2" y="hd2"/>
                    </a:cxn>
                    <a:cxn ang="5400000">
                      <a:pos x="wd2" y="hd2"/>
                    </a:cxn>
                    <a:cxn ang="10800000">
                      <a:pos x="wd2" y="hd2"/>
                    </a:cxn>
                    <a:cxn ang="16200000">
                      <a:pos x="wd2" y="hd2"/>
                    </a:cxn>
                  </a:cxnLst>
                  <a:rect l="0" t="0" r="r" b="b"/>
                  <a:pathLst>
                    <a:path w="21573" h="21600" extrusionOk="0">
                      <a:moveTo>
                        <a:pt x="445" y="4447"/>
                      </a:moveTo>
                      <a:cubicBezTo>
                        <a:pt x="540" y="4846"/>
                        <a:pt x="650" y="5244"/>
                        <a:pt x="760" y="5630"/>
                      </a:cubicBezTo>
                      <a:cubicBezTo>
                        <a:pt x="933" y="6216"/>
                        <a:pt x="1154" y="6801"/>
                        <a:pt x="1390" y="7387"/>
                      </a:cubicBezTo>
                      <a:cubicBezTo>
                        <a:pt x="2161" y="9218"/>
                        <a:pt x="3263" y="11037"/>
                        <a:pt x="4680" y="12781"/>
                      </a:cubicBezTo>
                      <a:cubicBezTo>
                        <a:pt x="4916" y="13080"/>
                        <a:pt x="5137" y="13329"/>
                        <a:pt x="5326" y="13565"/>
                      </a:cubicBezTo>
                      <a:cubicBezTo>
                        <a:pt x="6318" y="14711"/>
                        <a:pt x="7420" y="15770"/>
                        <a:pt x="8600" y="16705"/>
                      </a:cubicBezTo>
                      <a:lnTo>
                        <a:pt x="8632" y="16729"/>
                      </a:lnTo>
                      <a:cubicBezTo>
                        <a:pt x="9293" y="17253"/>
                        <a:pt x="9986" y="17751"/>
                        <a:pt x="10726" y="18224"/>
                      </a:cubicBezTo>
                      <a:cubicBezTo>
                        <a:pt x="11340" y="18623"/>
                        <a:pt x="11938" y="18959"/>
                        <a:pt x="12521" y="19271"/>
                      </a:cubicBezTo>
                      <a:cubicBezTo>
                        <a:pt x="12867" y="19457"/>
                        <a:pt x="13229" y="19632"/>
                        <a:pt x="13575" y="19794"/>
                      </a:cubicBezTo>
                      <a:cubicBezTo>
                        <a:pt x="14284" y="20130"/>
                        <a:pt x="15039" y="20442"/>
                        <a:pt x="15795" y="20716"/>
                      </a:cubicBezTo>
                      <a:cubicBezTo>
                        <a:pt x="16708" y="21052"/>
                        <a:pt x="17684" y="21351"/>
                        <a:pt x="18692" y="21600"/>
                      </a:cubicBezTo>
                      <a:lnTo>
                        <a:pt x="21573" y="16455"/>
                      </a:lnTo>
                      <a:cubicBezTo>
                        <a:pt x="21195" y="16368"/>
                        <a:pt x="20817" y="16269"/>
                        <a:pt x="20471" y="16169"/>
                      </a:cubicBezTo>
                      <a:lnTo>
                        <a:pt x="20471" y="16169"/>
                      </a:lnTo>
                      <a:cubicBezTo>
                        <a:pt x="19951" y="16019"/>
                        <a:pt x="19448" y="15857"/>
                        <a:pt x="18960" y="15671"/>
                      </a:cubicBezTo>
                      <a:cubicBezTo>
                        <a:pt x="18472" y="15496"/>
                        <a:pt x="17968" y="15297"/>
                        <a:pt x="17495" y="15085"/>
                      </a:cubicBezTo>
                      <a:cubicBezTo>
                        <a:pt x="16535" y="14662"/>
                        <a:pt x="15622" y="14163"/>
                        <a:pt x="14772" y="13615"/>
                      </a:cubicBezTo>
                      <a:cubicBezTo>
                        <a:pt x="14347" y="13341"/>
                        <a:pt x="13922" y="13042"/>
                        <a:pt x="13528" y="12743"/>
                      </a:cubicBezTo>
                      <a:cubicBezTo>
                        <a:pt x="12095" y="11660"/>
                        <a:pt x="10867" y="10401"/>
                        <a:pt x="9891" y="9019"/>
                      </a:cubicBezTo>
                      <a:cubicBezTo>
                        <a:pt x="9687" y="8732"/>
                        <a:pt x="9498" y="8446"/>
                        <a:pt x="9325" y="8159"/>
                      </a:cubicBezTo>
                      <a:cubicBezTo>
                        <a:pt x="8962" y="7586"/>
                        <a:pt x="8648" y="6988"/>
                        <a:pt x="8364" y="6403"/>
                      </a:cubicBezTo>
                      <a:cubicBezTo>
                        <a:pt x="8081" y="5805"/>
                        <a:pt x="7845" y="5194"/>
                        <a:pt x="7656" y="4584"/>
                      </a:cubicBezTo>
                      <a:cubicBezTo>
                        <a:pt x="7372" y="3662"/>
                        <a:pt x="7168" y="2703"/>
                        <a:pt x="7073" y="1732"/>
                      </a:cubicBezTo>
                      <a:cubicBezTo>
                        <a:pt x="7042" y="1470"/>
                        <a:pt x="7026" y="1208"/>
                        <a:pt x="7010" y="947"/>
                      </a:cubicBezTo>
                      <a:cubicBezTo>
                        <a:pt x="6995" y="648"/>
                        <a:pt x="6995" y="336"/>
                        <a:pt x="6995" y="0"/>
                      </a:cubicBezTo>
                      <a:lnTo>
                        <a:pt x="4" y="0"/>
                      </a:lnTo>
                      <a:cubicBezTo>
                        <a:pt x="4" y="75"/>
                        <a:pt x="4" y="149"/>
                        <a:pt x="4" y="224"/>
                      </a:cubicBezTo>
                      <a:cubicBezTo>
                        <a:pt x="-27" y="1632"/>
                        <a:pt x="115" y="3064"/>
                        <a:pt x="445" y="4447"/>
                      </a:cubicBezTo>
                      <a:close/>
                    </a:path>
                  </a:pathLst>
                </a:custGeom>
                <a:solidFill>
                  <a:schemeClr val="accent2">
                    <a:lumMod val="75000"/>
                  </a:schemeClr>
                </a:solidFill>
                <a:ln w="12700">
                  <a:miter lim="400000"/>
                </a:ln>
              </p:spPr>
              <p:txBody>
                <a:bodyPr lIns="38100" tIns="38100" rIns="38100" bIns="38100" anchor="ctr"/>
                <a:lstStyle/>
                <a:p>
                  <a:pPr>
                    <a:defRPr sz="3000">
                      <a:solidFill>
                        <a:srgbClr val="FFFFFF"/>
                      </a:solidFill>
                    </a:defRPr>
                  </a:pPr>
                  <a:endParaRPr/>
                </a:p>
              </p:txBody>
            </p:sp>
            <p:sp>
              <p:nvSpPr>
                <p:cNvPr id="52" name="Shape">
                  <a:extLst>
                    <a:ext uri="{FF2B5EF4-FFF2-40B4-BE49-F238E27FC236}">
                      <a16:creationId xmlns:a16="http://schemas.microsoft.com/office/drawing/2014/main" id="{B78F9C9A-3FC8-56A3-C11B-B1440C665ED9}"/>
                    </a:ext>
                  </a:extLst>
                </p:cNvPr>
                <p:cNvSpPr/>
                <p:nvPr/>
              </p:nvSpPr>
              <p:spPr>
                <a:xfrm>
                  <a:off x="15684499" y="29311599"/>
                  <a:ext cx="2555238" cy="1568451"/>
                </a:xfrm>
                <a:custGeom>
                  <a:avLst/>
                  <a:gdLst/>
                  <a:ahLst/>
                  <a:cxnLst>
                    <a:cxn ang="0">
                      <a:pos x="wd2" y="hd2"/>
                    </a:cxn>
                    <a:cxn ang="5400000">
                      <a:pos x="wd2" y="hd2"/>
                    </a:cxn>
                    <a:cxn ang="10800000">
                      <a:pos x="wd2" y="hd2"/>
                    </a:cxn>
                    <a:cxn ang="16200000">
                      <a:pos x="wd2" y="hd2"/>
                    </a:cxn>
                  </a:cxnLst>
                  <a:rect l="0" t="0" r="r" b="b"/>
                  <a:pathLst>
                    <a:path w="21600" h="21600" extrusionOk="0">
                      <a:moveTo>
                        <a:pt x="1804" y="21058"/>
                      </a:moveTo>
                      <a:cubicBezTo>
                        <a:pt x="2179" y="21163"/>
                        <a:pt x="2544" y="21250"/>
                        <a:pt x="2899" y="21320"/>
                      </a:cubicBezTo>
                      <a:cubicBezTo>
                        <a:pt x="3167" y="21373"/>
                        <a:pt x="3425" y="21425"/>
                        <a:pt x="3672" y="21460"/>
                      </a:cubicBezTo>
                      <a:cubicBezTo>
                        <a:pt x="4283" y="21548"/>
                        <a:pt x="4895" y="21600"/>
                        <a:pt x="5486" y="21600"/>
                      </a:cubicBezTo>
                      <a:cubicBezTo>
                        <a:pt x="5507" y="21600"/>
                        <a:pt x="5540" y="21600"/>
                        <a:pt x="5561" y="21600"/>
                      </a:cubicBezTo>
                      <a:cubicBezTo>
                        <a:pt x="10886" y="21600"/>
                        <a:pt x="15448" y="18032"/>
                        <a:pt x="19120" y="10984"/>
                      </a:cubicBezTo>
                      <a:cubicBezTo>
                        <a:pt x="20129" y="9042"/>
                        <a:pt x="20967" y="6769"/>
                        <a:pt x="21600" y="4250"/>
                      </a:cubicBezTo>
                      <a:lnTo>
                        <a:pt x="17510" y="0"/>
                      </a:lnTo>
                      <a:cubicBezTo>
                        <a:pt x="17456" y="280"/>
                        <a:pt x="17392" y="560"/>
                        <a:pt x="17327" y="822"/>
                      </a:cubicBezTo>
                      <a:cubicBezTo>
                        <a:pt x="17263" y="1102"/>
                        <a:pt x="17177" y="1399"/>
                        <a:pt x="17080" y="1766"/>
                      </a:cubicBezTo>
                      <a:cubicBezTo>
                        <a:pt x="16833" y="2641"/>
                        <a:pt x="16565" y="3480"/>
                        <a:pt x="16254" y="4285"/>
                      </a:cubicBezTo>
                      <a:cubicBezTo>
                        <a:pt x="16082" y="4722"/>
                        <a:pt x="15910" y="5142"/>
                        <a:pt x="15717" y="5562"/>
                      </a:cubicBezTo>
                      <a:cubicBezTo>
                        <a:pt x="15588" y="5859"/>
                        <a:pt x="15438" y="6156"/>
                        <a:pt x="15266" y="6489"/>
                      </a:cubicBezTo>
                      <a:cubicBezTo>
                        <a:pt x="15169" y="6664"/>
                        <a:pt x="15073" y="6856"/>
                        <a:pt x="14976" y="7031"/>
                      </a:cubicBezTo>
                      <a:cubicBezTo>
                        <a:pt x="14600" y="7713"/>
                        <a:pt x="14192" y="8343"/>
                        <a:pt x="13774" y="8920"/>
                      </a:cubicBezTo>
                      <a:cubicBezTo>
                        <a:pt x="13613" y="9130"/>
                        <a:pt x="13452" y="9357"/>
                        <a:pt x="13237" y="9602"/>
                      </a:cubicBezTo>
                      <a:cubicBezTo>
                        <a:pt x="13087" y="9777"/>
                        <a:pt x="12936" y="9952"/>
                        <a:pt x="12786" y="10127"/>
                      </a:cubicBezTo>
                      <a:cubicBezTo>
                        <a:pt x="12647" y="10284"/>
                        <a:pt x="12507" y="10424"/>
                        <a:pt x="12367" y="10581"/>
                      </a:cubicBezTo>
                      <a:cubicBezTo>
                        <a:pt x="12120" y="10826"/>
                        <a:pt x="11863" y="11071"/>
                        <a:pt x="11605" y="11298"/>
                      </a:cubicBezTo>
                      <a:cubicBezTo>
                        <a:pt x="10800" y="11998"/>
                        <a:pt x="9963" y="12558"/>
                        <a:pt x="9082" y="12960"/>
                      </a:cubicBezTo>
                      <a:cubicBezTo>
                        <a:pt x="8868" y="13065"/>
                        <a:pt x="8653" y="13152"/>
                        <a:pt x="8385" y="13257"/>
                      </a:cubicBezTo>
                      <a:cubicBezTo>
                        <a:pt x="8073" y="13380"/>
                        <a:pt x="7773" y="13467"/>
                        <a:pt x="7461" y="13555"/>
                      </a:cubicBezTo>
                      <a:cubicBezTo>
                        <a:pt x="7214" y="13625"/>
                        <a:pt x="6989" y="13677"/>
                        <a:pt x="6785" y="13712"/>
                      </a:cubicBezTo>
                      <a:cubicBezTo>
                        <a:pt x="6592" y="13747"/>
                        <a:pt x="6398" y="13782"/>
                        <a:pt x="6184" y="13799"/>
                      </a:cubicBezTo>
                      <a:cubicBezTo>
                        <a:pt x="5625" y="13869"/>
                        <a:pt x="5056" y="13869"/>
                        <a:pt x="4498" y="13817"/>
                      </a:cubicBezTo>
                      <a:cubicBezTo>
                        <a:pt x="3747" y="13747"/>
                        <a:pt x="3006" y="13572"/>
                        <a:pt x="2276" y="13310"/>
                      </a:cubicBezTo>
                      <a:cubicBezTo>
                        <a:pt x="2169" y="13275"/>
                        <a:pt x="2072" y="13222"/>
                        <a:pt x="1965" y="13187"/>
                      </a:cubicBezTo>
                      <a:lnTo>
                        <a:pt x="0" y="20428"/>
                      </a:lnTo>
                      <a:cubicBezTo>
                        <a:pt x="548" y="20673"/>
                        <a:pt x="1117" y="20883"/>
                        <a:pt x="1675" y="21058"/>
                      </a:cubicBezTo>
                      <a:lnTo>
                        <a:pt x="1804" y="21058"/>
                      </a:lnTo>
                      <a:close/>
                    </a:path>
                  </a:pathLst>
                </a:custGeom>
                <a:solidFill>
                  <a:schemeClr val="accent2"/>
                </a:solidFill>
                <a:ln w="12700">
                  <a:miter lim="400000"/>
                </a:ln>
              </p:spPr>
              <p:txBody>
                <a:bodyPr lIns="38100" tIns="38100" rIns="38100" bIns="38100" anchor="ctr"/>
                <a:lstStyle/>
                <a:p>
                  <a:pPr>
                    <a:defRPr sz="3000">
                      <a:solidFill>
                        <a:srgbClr val="FFFFFF"/>
                      </a:solidFill>
                    </a:defRPr>
                  </a:pPr>
                  <a:endParaRPr/>
                </a:p>
              </p:txBody>
            </p:sp>
            <p:sp>
              <p:nvSpPr>
                <p:cNvPr id="53" name="Shape">
                  <a:extLst>
                    <a:ext uri="{FF2B5EF4-FFF2-40B4-BE49-F238E27FC236}">
                      <a16:creationId xmlns:a16="http://schemas.microsoft.com/office/drawing/2014/main" id="{164217E2-7DCB-D83F-7273-6DE305ABD312}"/>
                    </a:ext>
                  </a:extLst>
                </p:cNvPr>
                <p:cNvSpPr/>
                <p:nvPr/>
              </p:nvSpPr>
              <p:spPr>
                <a:xfrm>
                  <a:off x="14122400" y="26200100"/>
                  <a:ext cx="2456182" cy="2308864"/>
                </a:xfrm>
                <a:custGeom>
                  <a:avLst/>
                  <a:gdLst/>
                  <a:ahLst/>
                  <a:cxnLst>
                    <a:cxn ang="0">
                      <a:pos x="wd2" y="hd2"/>
                    </a:cxn>
                    <a:cxn ang="5400000">
                      <a:pos x="wd2" y="hd2"/>
                    </a:cxn>
                    <a:cxn ang="10800000">
                      <a:pos x="wd2" y="hd2"/>
                    </a:cxn>
                    <a:cxn ang="16200000">
                      <a:pos x="wd2" y="hd2"/>
                    </a:cxn>
                  </a:cxnLst>
                  <a:rect l="0" t="0" r="r" b="b"/>
                  <a:pathLst>
                    <a:path w="21600" h="21600" extrusionOk="0">
                      <a:moveTo>
                        <a:pt x="20952" y="0"/>
                      </a:moveTo>
                      <a:cubicBezTo>
                        <a:pt x="20137" y="12"/>
                        <a:pt x="19333" y="71"/>
                        <a:pt x="18551" y="190"/>
                      </a:cubicBezTo>
                      <a:cubicBezTo>
                        <a:pt x="17747" y="297"/>
                        <a:pt x="16954" y="463"/>
                        <a:pt x="16183" y="677"/>
                      </a:cubicBezTo>
                      <a:cubicBezTo>
                        <a:pt x="15591" y="832"/>
                        <a:pt x="15011" y="1022"/>
                        <a:pt x="14430" y="1248"/>
                      </a:cubicBezTo>
                      <a:cubicBezTo>
                        <a:pt x="13078" y="1758"/>
                        <a:pt x="11816" y="2364"/>
                        <a:pt x="10644" y="3042"/>
                      </a:cubicBezTo>
                      <a:cubicBezTo>
                        <a:pt x="10253" y="3267"/>
                        <a:pt x="9873" y="3505"/>
                        <a:pt x="9504" y="3754"/>
                      </a:cubicBezTo>
                      <a:cubicBezTo>
                        <a:pt x="8946" y="4123"/>
                        <a:pt x="8410" y="4527"/>
                        <a:pt x="7907" y="4943"/>
                      </a:cubicBezTo>
                      <a:cubicBezTo>
                        <a:pt x="7394" y="5358"/>
                        <a:pt x="6902" y="5798"/>
                        <a:pt x="6444" y="6261"/>
                      </a:cubicBezTo>
                      <a:cubicBezTo>
                        <a:pt x="6288" y="6416"/>
                        <a:pt x="6143" y="6570"/>
                        <a:pt x="5986" y="6725"/>
                      </a:cubicBezTo>
                      <a:cubicBezTo>
                        <a:pt x="5685" y="7046"/>
                        <a:pt x="5394" y="7378"/>
                        <a:pt x="5115" y="7711"/>
                      </a:cubicBezTo>
                      <a:cubicBezTo>
                        <a:pt x="4702" y="8222"/>
                        <a:pt x="4300" y="8756"/>
                        <a:pt x="3931" y="9303"/>
                      </a:cubicBezTo>
                      <a:cubicBezTo>
                        <a:pt x="3686" y="9671"/>
                        <a:pt x="3451" y="10052"/>
                        <a:pt x="3228" y="10444"/>
                      </a:cubicBezTo>
                      <a:cubicBezTo>
                        <a:pt x="3116" y="10634"/>
                        <a:pt x="3004" y="10836"/>
                        <a:pt x="2893" y="11038"/>
                      </a:cubicBezTo>
                      <a:cubicBezTo>
                        <a:pt x="1921" y="12844"/>
                        <a:pt x="1173" y="14875"/>
                        <a:pt x="648" y="17061"/>
                      </a:cubicBezTo>
                      <a:cubicBezTo>
                        <a:pt x="290" y="18582"/>
                        <a:pt x="78" y="20103"/>
                        <a:pt x="0" y="21600"/>
                      </a:cubicBezTo>
                      <a:lnTo>
                        <a:pt x="4959" y="21600"/>
                      </a:lnTo>
                      <a:cubicBezTo>
                        <a:pt x="4981" y="21113"/>
                        <a:pt x="5015" y="20638"/>
                        <a:pt x="5071" y="20198"/>
                      </a:cubicBezTo>
                      <a:cubicBezTo>
                        <a:pt x="5126" y="19723"/>
                        <a:pt x="5205" y="19248"/>
                        <a:pt x="5305" y="18784"/>
                      </a:cubicBezTo>
                      <a:cubicBezTo>
                        <a:pt x="5350" y="18558"/>
                        <a:pt x="5406" y="18321"/>
                        <a:pt x="5461" y="18083"/>
                      </a:cubicBezTo>
                      <a:cubicBezTo>
                        <a:pt x="5796" y="16717"/>
                        <a:pt x="6299" y="15386"/>
                        <a:pt x="6947" y="14151"/>
                      </a:cubicBezTo>
                      <a:cubicBezTo>
                        <a:pt x="7159" y="13747"/>
                        <a:pt x="7394" y="13343"/>
                        <a:pt x="7639" y="12951"/>
                      </a:cubicBezTo>
                      <a:cubicBezTo>
                        <a:pt x="8131" y="12178"/>
                        <a:pt x="8689" y="11430"/>
                        <a:pt x="9292" y="10752"/>
                      </a:cubicBezTo>
                      <a:cubicBezTo>
                        <a:pt x="9594" y="10408"/>
                        <a:pt x="9918" y="10075"/>
                        <a:pt x="10253" y="9766"/>
                      </a:cubicBezTo>
                      <a:cubicBezTo>
                        <a:pt x="10588" y="9457"/>
                        <a:pt x="10934" y="9149"/>
                        <a:pt x="11291" y="8863"/>
                      </a:cubicBezTo>
                      <a:cubicBezTo>
                        <a:pt x="12754" y="7687"/>
                        <a:pt x="14407" y="6796"/>
                        <a:pt x="16183" y="6190"/>
                      </a:cubicBezTo>
                      <a:cubicBezTo>
                        <a:pt x="17948" y="5596"/>
                        <a:pt x="19768" y="5299"/>
                        <a:pt x="21600" y="5323"/>
                      </a:cubicBezTo>
                      <a:lnTo>
                        <a:pt x="21600" y="24"/>
                      </a:lnTo>
                      <a:cubicBezTo>
                        <a:pt x="21377" y="0"/>
                        <a:pt x="21164" y="0"/>
                        <a:pt x="20952" y="0"/>
                      </a:cubicBezTo>
                      <a:close/>
                    </a:path>
                  </a:pathLst>
                </a:custGeom>
                <a:solidFill>
                  <a:schemeClr val="accent5"/>
                </a:solidFill>
                <a:ln w="12700">
                  <a:miter lim="400000"/>
                </a:ln>
              </p:spPr>
              <p:txBody>
                <a:bodyPr lIns="38100" tIns="38100" rIns="38100" bIns="38100" anchor="ctr"/>
                <a:lstStyle/>
                <a:p>
                  <a:pPr>
                    <a:defRPr sz="3000">
                      <a:solidFill>
                        <a:srgbClr val="FFFFFF"/>
                      </a:solidFill>
                    </a:defRPr>
                  </a:pPr>
                  <a:endParaRPr/>
                </a:p>
              </p:txBody>
            </p:sp>
            <p:sp>
              <p:nvSpPr>
                <p:cNvPr id="54" name="Shape">
                  <a:extLst>
                    <a:ext uri="{FF2B5EF4-FFF2-40B4-BE49-F238E27FC236}">
                      <a16:creationId xmlns:a16="http://schemas.microsoft.com/office/drawing/2014/main" id="{EC7771D7-1F79-C37E-15A2-F3BAD057E700}"/>
                    </a:ext>
                  </a:extLst>
                </p:cNvPr>
                <p:cNvSpPr/>
                <p:nvPr/>
              </p:nvSpPr>
              <p:spPr>
                <a:xfrm>
                  <a:off x="16636999" y="26200099"/>
                  <a:ext cx="2461260" cy="2785102"/>
                </a:xfrm>
                <a:custGeom>
                  <a:avLst/>
                  <a:gdLst/>
                  <a:ahLst/>
                  <a:cxnLst>
                    <a:cxn ang="0">
                      <a:pos x="wd2" y="hd2"/>
                    </a:cxn>
                    <a:cxn ang="5400000">
                      <a:pos x="wd2" y="hd2"/>
                    </a:cxn>
                    <a:cxn ang="10800000">
                      <a:pos x="wd2" y="hd2"/>
                    </a:cxn>
                    <a:cxn ang="16200000">
                      <a:pos x="wd2" y="hd2"/>
                    </a:cxn>
                  </a:cxnLst>
                  <a:rect l="0" t="0" r="r" b="b"/>
                  <a:pathLst>
                    <a:path w="21600" h="21600" extrusionOk="0">
                      <a:moveTo>
                        <a:pt x="13129" y="10697"/>
                      </a:moveTo>
                      <a:cubicBezTo>
                        <a:pt x="13754" y="11455"/>
                        <a:pt x="14300" y="12282"/>
                        <a:pt x="14768" y="13139"/>
                      </a:cubicBezTo>
                      <a:cubicBezTo>
                        <a:pt x="15124" y="13799"/>
                        <a:pt x="15437" y="14469"/>
                        <a:pt x="15682" y="15149"/>
                      </a:cubicBezTo>
                      <a:cubicBezTo>
                        <a:pt x="15804" y="15483"/>
                        <a:pt x="15927" y="15828"/>
                        <a:pt x="16027" y="16173"/>
                      </a:cubicBezTo>
                      <a:cubicBezTo>
                        <a:pt x="16284" y="17030"/>
                        <a:pt x="16462" y="17906"/>
                        <a:pt x="16551" y="18793"/>
                      </a:cubicBezTo>
                      <a:cubicBezTo>
                        <a:pt x="16607" y="19325"/>
                        <a:pt x="16640" y="19866"/>
                        <a:pt x="16640" y="20408"/>
                      </a:cubicBezTo>
                      <a:cubicBezTo>
                        <a:pt x="16640" y="20773"/>
                        <a:pt x="16629" y="21137"/>
                        <a:pt x="16607" y="21502"/>
                      </a:cubicBezTo>
                      <a:cubicBezTo>
                        <a:pt x="16607" y="21531"/>
                        <a:pt x="16607" y="21561"/>
                        <a:pt x="16596" y="21600"/>
                      </a:cubicBezTo>
                      <a:cubicBezTo>
                        <a:pt x="18223" y="21600"/>
                        <a:pt x="20742" y="21600"/>
                        <a:pt x="21589" y="21600"/>
                      </a:cubicBezTo>
                      <a:cubicBezTo>
                        <a:pt x="21589" y="21482"/>
                        <a:pt x="21589" y="21373"/>
                        <a:pt x="21589" y="21265"/>
                      </a:cubicBezTo>
                      <a:cubicBezTo>
                        <a:pt x="21589" y="21098"/>
                        <a:pt x="21600" y="20940"/>
                        <a:pt x="21600" y="20773"/>
                      </a:cubicBezTo>
                      <a:cubicBezTo>
                        <a:pt x="21600" y="20605"/>
                        <a:pt x="21600" y="20448"/>
                        <a:pt x="21600" y="20280"/>
                      </a:cubicBezTo>
                      <a:cubicBezTo>
                        <a:pt x="21600" y="19955"/>
                        <a:pt x="21589" y="19630"/>
                        <a:pt x="21567" y="19315"/>
                      </a:cubicBezTo>
                      <a:cubicBezTo>
                        <a:pt x="21522" y="18517"/>
                        <a:pt x="21422" y="17729"/>
                        <a:pt x="21277" y="16961"/>
                      </a:cubicBezTo>
                      <a:cubicBezTo>
                        <a:pt x="21132" y="16193"/>
                        <a:pt x="20942" y="15434"/>
                        <a:pt x="20708" y="14695"/>
                      </a:cubicBezTo>
                      <a:cubicBezTo>
                        <a:pt x="20619" y="14400"/>
                        <a:pt x="20508" y="14105"/>
                        <a:pt x="20396" y="13809"/>
                      </a:cubicBezTo>
                      <a:cubicBezTo>
                        <a:pt x="20285" y="13514"/>
                        <a:pt x="20173" y="13228"/>
                        <a:pt x="20040" y="12942"/>
                      </a:cubicBezTo>
                      <a:cubicBezTo>
                        <a:pt x="19973" y="12795"/>
                        <a:pt x="19917" y="12657"/>
                        <a:pt x="19850" y="12509"/>
                      </a:cubicBezTo>
                      <a:cubicBezTo>
                        <a:pt x="19583" y="11938"/>
                        <a:pt x="19282" y="11376"/>
                        <a:pt x="18959" y="10825"/>
                      </a:cubicBezTo>
                      <a:cubicBezTo>
                        <a:pt x="18791" y="10549"/>
                        <a:pt x="18624" y="10273"/>
                        <a:pt x="18446" y="9997"/>
                      </a:cubicBezTo>
                      <a:cubicBezTo>
                        <a:pt x="17822" y="9052"/>
                        <a:pt x="17097" y="8116"/>
                        <a:pt x="16295" y="7220"/>
                      </a:cubicBezTo>
                      <a:cubicBezTo>
                        <a:pt x="15481" y="6314"/>
                        <a:pt x="14578" y="5486"/>
                        <a:pt x="13620" y="4738"/>
                      </a:cubicBezTo>
                      <a:cubicBezTo>
                        <a:pt x="13141" y="4363"/>
                        <a:pt x="12639" y="4009"/>
                        <a:pt x="12115" y="3674"/>
                      </a:cubicBezTo>
                      <a:cubicBezTo>
                        <a:pt x="11680" y="3398"/>
                        <a:pt x="11212" y="3112"/>
                        <a:pt x="10722" y="2846"/>
                      </a:cubicBezTo>
                      <a:cubicBezTo>
                        <a:pt x="10577" y="2768"/>
                        <a:pt x="10432" y="2689"/>
                        <a:pt x="10276" y="2610"/>
                      </a:cubicBezTo>
                      <a:cubicBezTo>
                        <a:pt x="10098" y="2521"/>
                        <a:pt x="9931" y="2433"/>
                        <a:pt x="9752" y="2344"/>
                      </a:cubicBezTo>
                      <a:cubicBezTo>
                        <a:pt x="9240" y="2098"/>
                        <a:pt x="8716" y="1862"/>
                        <a:pt x="8203" y="1665"/>
                      </a:cubicBezTo>
                      <a:cubicBezTo>
                        <a:pt x="7702" y="1468"/>
                        <a:pt x="7178" y="1280"/>
                        <a:pt x="6654" y="1113"/>
                      </a:cubicBezTo>
                      <a:cubicBezTo>
                        <a:pt x="6398" y="1034"/>
                        <a:pt x="6130" y="955"/>
                        <a:pt x="5863" y="877"/>
                      </a:cubicBezTo>
                      <a:cubicBezTo>
                        <a:pt x="5573" y="798"/>
                        <a:pt x="5261" y="719"/>
                        <a:pt x="4904" y="630"/>
                      </a:cubicBezTo>
                      <a:cubicBezTo>
                        <a:pt x="4469" y="532"/>
                        <a:pt x="4024" y="443"/>
                        <a:pt x="3589" y="364"/>
                      </a:cubicBezTo>
                      <a:cubicBezTo>
                        <a:pt x="3232" y="305"/>
                        <a:pt x="2920" y="256"/>
                        <a:pt x="2630" y="217"/>
                      </a:cubicBezTo>
                      <a:cubicBezTo>
                        <a:pt x="2352" y="177"/>
                        <a:pt x="2073" y="148"/>
                        <a:pt x="1794" y="118"/>
                      </a:cubicBezTo>
                      <a:cubicBezTo>
                        <a:pt x="1204" y="59"/>
                        <a:pt x="602" y="20"/>
                        <a:pt x="0" y="0"/>
                      </a:cubicBezTo>
                      <a:lnTo>
                        <a:pt x="0" y="4393"/>
                      </a:lnTo>
                      <a:cubicBezTo>
                        <a:pt x="3589" y="4531"/>
                        <a:pt x="7100" y="5713"/>
                        <a:pt x="9908" y="7722"/>
                      </a:cubicBezTo>
                      <a:cubicBezTo>
                        <a:pt x="11146" y="8579"/>
                        <a:pt x="12215" y="9584"/>
                        <a:pt x="13129" y="10697"/>
                      </a:cubicBezTo>
                      <a:close/>
                    </a:path>
                  </a:pathLst>
                </a:custGeom>
                <a:solidFill>
                  <a:schemeClr val="accent5">
                    <a:lumMod val="75000"/>
                  </a:schemeClr>
                </a:solidFill>
                <a:ln w="12700">
                  <a:miter lim="400000"/>
                </a:ln>
              </p:spPr>
              <p:txBody>
                <a:bodyPr lIns="38100" tIns="38100" rIns="38100" bIns="38100" anchor="ctr"/>
                <a:lstStyle/>
                <a:p>
                  <a:pPr>
                    <a:defRPr sz="3000">
                      <a:solidFill>
                        <a:srgbClr val="FFFFFF"/>
                      </a:solidFill>
                    </a:defRPr>
                  </a:pPr>
                  <a:endParaRPr/>
                </a:p>
              </p:txBody>
            </p:sp>
            <p:sp>
              <p:nvSpPr>
                <p:cNvPr id="55" name="Shape">
                  <a:extLst>
                    <a:ext uri="{FF2B5EF4-FFF2-40B4-BE49-F238E27FC236}">
                      <a16:creationId xmlns:a16="http://schemas.microsoft.com/office/drawing/2014/main" id="{16FC5A2E-C3CC-7DEC-1250-AA23FF8C3DF5}"/>
                    </a:ext>
                  </a:extLst>
                </p:cNvPr>
                <p:cNvSpPr/>
                <p:nvPr/>
              </p:nvSpPr>
              <p:spPr>
                <a:xfrm>
                  <a:off x="15240000" y="29184600"/>
                  <a:ext cx="2212338" cy="999493"/>
                </a:xfrm>
                <a:custGeom>
                  <a:avLst/>
                  <a:gdLst/>
                  <a:ahLst/>
                  <a:cxnLst>
                    <a:cxn ang="0">
                      <a:pos x="wd2" y="hd2"/>
                    </a:cxn>
                    <a:cxn ang="5400000">
                      <a:pos x="wd2" y="hd2"/>
                    </a:cxn>
                    <a:cxn ang="10800000">
                      <a:pos x="wd2" y="hd2"/>
                    </a:cxn>
                    <a:cxn ang="16200000">
                      <a:pos x="wd2" y="hd2"/>
                    </a:cxn>
                  </a:cxnLst>
                  <a:rect l="0" t="0" r="r" b="b"/>
                  <a:pathLst>
                    <a:path w="21600" h="21600" extrusionOk="0">
                      <a:moveTo>
                        <a:pt x="732" y="13284"/>
                      </a:moveTo>
                      <a:lnTo>
                        <a:pt x="732" y="13284"/>
                      </a:lnTo>
                      <a:cubicBezTo>
                        <a:pt x="1091" y="14052"/>
                        <a:pt x="1476" y="14766"/>
                        <a:pt x="1872" y="15452"/>
                      </a:cubicBezTo>
                      <a:cubicBezTo>
                        <a:pt x="2071" y="15781"/>
                        <a:pt x="2269" y="16111"/>
                        <a:pt x="2480" y="16413"/>
                      </a:cubicBezTo>
                      <a:cubicBezTo>
                        <a:pt x="3100" y="17346"/>
                        <a:pt x="3745" y="18142"/>
                        <a:pt x="4427" y="18828"/>
                      </a:cubicBezTo>
                      <a:cubicBezTo>
                        <a:pt x="4885" y="19295"/>
                        <a:pt x="5357" y="19679"/>
                        <a:pt x="5840" y="20036"/>
                      </a:cubicBezTo>
                      <a:cubicBezTo>
                        <a:pt x="6572" y="20557"/>
                        <a:pt x="7340" y="20941"/>
                        <a:pt x="8134" y="21188"/>
                      </a:cubicBezTo>
                      <a:cubicBezTo>
                        <a:pt x="9002" y="21463"/>
                        <a:pt x="9845" y="21600"/>
                        <a:pt x="10664" y="21600"/>
                      </a:cubicBezTo>
                      <a:cubicBezTo>
                        <a:pt x="10664" y="21600"/>
                        <a:pt x="10664" y="21600"/>
                        <a:pt x="10664" y="21600"/>
                      </a:cubicBezTo>
                      <a:cubicBezTo>
                        <a:pt x="10825" y="21600"/>
                        <a:pt x="10986" y="21600"/>
                        <a:pt x="11147" y="21573"/>
                      </a:cubicBezTo>
                      <a:cubicBezTo>
                        <a:pt x="11470" y="21545"/>
                        <a:pt x="11792" y="21518"/>
                        <a:pt x="12102" y="21435"/>
                      </a:cubicBezTo>
                      <a:cubicBezTo>
                        <a:pt x="12424" y="21380"/>
                        <a:pt x="12734" y="21271"/>
                        <a:pt x="13032" y="21161"/>
                      </a:cubicBezTo>
                      <a:cubicBezTo>
                        <a:pt x="13342" y="21051"/>
                        <a:pt x="13639" y="20914"/>
                        <a:pt x="13937" y="20749"/>
                      </a:cubicBezTo>
                      <a:cubicBezTo>
                        <a:pt x="14123" y="20639"/>
                        <a:pt x="14309" y="20530"/>
                        <a:pt x="14483" y="20420"/>
                      </a:cubicBezTo>
                      <a:cubicBezTo>
                        <a:pt x="14706" y="20283"/>
                        <a:pt x="14929" y="20118"/>
                        <a:pt x="15140" y="19953"/>
                      </a:cubicBezTo>
                      <a:cubicBezTo>
                        <a:pt x="15326" y="19816"/>
                        <a:pt x="15499" y="19679"/>
                        <a:pt x="15673" y="19514"/>
                      </a:cubicBezTo>
                      <a:cubicBezTo>
                        <a:pt x="15958" y="19267"/>
                        <a:pt x="16231" y="18993"/>
                        <a:pt x="16504" y="18691"/>
                      </a:cubicBezTo>
                      <a:cubicBezTo>
                        <a:pt x="16640" y="18553"/>
                        <a:pt x="16777" y="18389"/>
                        <a:pt x="16913" y="18224"/>
                      </a:cubicBezTo>
                      <a:cubicBezTo>
                        <a:pt x="17347" y="17703"/>
                        <a:pt x="17781" y="17126"/>
                        <a:pt x="18203" y="16440"/>
                      </a:cubicBezTo>
                      <a:cubicBezTo>
                        <a:pt x="18525" y="15919"/>
                        <a:pt x="18847" y="15370"/>
                        <a:pt x="19157" y="14793"/>
                      </a:cubicBezTo>
                      <a:cubicBezTo>
                        <a:pt x="19306" y="14519"/>
                        <a:pt x="19442" y="14244"/>
                        <a:pt x="19579" y="13970"/>
                      </a:cubicBezTo>
                      <a:cubicBezTo>
                        <a:pt x="19814" y="13476"/>
                        <a:pt x="20050" y="12955"/>
                        <a:pt x="20286" y="12433"/>
                      </a:cubicBezTo>
                      <a:cubicBezTo>
                        <a:pt x="20744" y="11363"/>
                        <a:pt x="21191" y="10182"/>
                        <a:pt x="21600" y="8920"/>
                      </a:cubicBezTo>
                      <a:lnTo>
                        <a:pt x="17682" y="0"/>
                      </a:lnTo>
                      <a:cubicBezTo>
                        <a:pt x="16901" y="3348"/>
                        <a:pt x="15636" y="6011"/>
                        <a:pt x="14061" y="7630"/>
                      </a:cubicBezTo>
                      <a:cubicBezTo>
                        <a:pt x="12598" y="9112"/>
                        <a:pt x="10986" y="9688"/>
                        <a:pt x="9386" y="9249"/>
                      </a:cubicBezTo>
                      <a:cubicBezTo>
                        <a:pt x="9114" y="9167"/>
                        <a:pt x="8828" y="9085"/>
                        <a:pt x="8568" y="8947"/>
                      </a:cubicBezTo>
                      <a:cubicBezTo>
                        <a:pt x="8308" y="8838"/>
                        <a:pt x="8060" y="8673"/>
                        <a:pt x="7812" y="8508"/>
                      </a:cubicBezTo>
                      <a:cubicBezTo>
                        <a:pt x="7564" y="8343"/>
                        <a:pt x="7316" y="8124"/>
                        <a:pt x="7068" y="7904"/>
                      </a:cubicBezTo>
                      <a:cubicBezTo>
                        <a:pt x="6820" y="7685"/>
                        <a:pt x="6584" y="7438"/>
                        <a:pt x="6349" y="7163"/>
                      </a:cubicBezTo>
                      <a:cubicBezTo>
                        <a:pt x="5877" y="6614"/>
                        <a:pt x="5419" y="5983"/>
                        <a:pt x="4997" y="5270"/>
                      </a:cubicBezTo>
                      <a:cubicBezTo>
                        <a:pt x="4885" y="5077"/>
                        <a:pt x="4786" y="4913"/>
                        <a:pt x="4687" y="4721"/>
                      </a:cubicBezTo>
                      <a:cubicBezTo>
                        <a:pt x="4551" y="4474"/>
                        <a:pt x="4414" y="4199"/>
                        <a:pt x="4290" y="3925"/>
                      </a:cubicBezTo>
                      <a:lnTo>
                        <a:pt x="0" y="11637"/>
                      </a:lnTo>
                      <a:cubicBezTo>
                        <a:pt x="273" y="12241"/>
                        <a:pt x="496" y="12790"/>
                        <a:pt x="732" y="13284"/>
                      </a:cubicBezTo>
                      <a:close/>
                    </a:path>
                  </a:pathLst>
                </a:custGeom>
                <a:solidFill>
                  <a:schemeClr val="accent1"/>
                </a:solidFill>
                <a:ln w="12700">
                  <a:miter lim="400000"/>
                </a:ln>
              </p:spPr>
              <p:txBody>
                <a:bodyPr lIns="38100" tIns="38100" rIns="38100" bIns="38100" anchor="ctr"/>
                <a:lstStyle/>
                <a:p>
                  <a:pPr>
                    <a:defRPr sz="3000">
                      <a:solidFill>
                        <a:srgbClr val="FFFFFF"/>
                      </a:solidFill>
                    </a:defRPr>
                  </a:pPr>
                  <a:endParaRPr/>
                </a:p>
              </p:txBody>
            </p:sp>
            <p:sp>
              <p:nvSpPr>
                <p:cNvPr id="56" name="Shape">
                  <a:extLst>
                    <a:ext uri="{FF2B5EF4-FFF2-40B4-BE49-F238E27FC236}">
                      <a16:creationId xmlns:a16="http://schemas.microsoft.com/office/drawing/2014/main" id="{77DC00E6-9745-7DC6-5CD6-8FB200497930}"/>
                    </a:ext>
                  </a:extLst>
                </p:cNvPr>
                <p:cNvSpPr/>
                <p:nvPr/>
              </p:nvSpPr>
              <p:spPr>
                <a:xfrm>
                  <a:off x="16941800" y="27965400"/>
                  <a:ext cx="753190" cy="1579879"/>
                </a:xfrm>
                <a:custGeom>
                  <a:avLst/>
                  <a:gdLst/>
                  <a:ahLst/>
                  <a:cxnLst>
                    <a:cxn ang="0">
                      <a:pos x="wd2" y="hd2"/>
                    </a:cxn>
                    <a:cxn ang="5400000">
                      <a:pos x="wd2" y="hd2"/>
                    </a:cxn>
                    <a:cxn ang="10800000">
                      <a:pos x="wd2" y="hd2"/>
                    </a:cxn>
                    <a:cxn ang="16200000">
                      <a:pos x="wd2" y="hd2"/>
                    </a:cxn>
                  </a:cxnLst>
                  <a:rect l="0" t="0" r="r" b="b"/>
                  <a:pathLst>
                    <a:path w="21530" h="21600" extrusionOk="0">
                      <a:moveTo>
                        <a:pt x="16518" y="21079"/>
                      </a:moveTo>
                      <a:cubicBezTo>
                        <a:pt x="19930" y="18388"/>
                        <a:pt x="21600" y="15314"/>
                        <a:pt x="21527" y="11929"/>
                      </a:cubicBezTo>
                      <a:cubicBezTo>
                        <a:pt x="21527" y="11668"/>
                        <a:pt x="21491" y="11425"/>
                        <a:pt x="21491" y="11165"/>
                      </a:cubicBezTo>
                      <a:cubicBezTo>
                        <a:pt x="21273" y="9029"/>
                        <a:pt x="20366" y="7015"/>
                        <a:pt x="18805" y="5192"/>
                      </a:cubicBezTo>
                      <a:cubicBezTo>
                        <a:pt x="18623" y="4983"/>
                        <a:pt x="18442" y="4775"/>
                        <a:pt x="18260" y="4584"/>
                      </a:cubicBezTo>
                      <a:cubicBezTo>
                        <a:pt x="17861" y="4185"/>
                        <a:pt x="17425" y="3768"/>
                        <a:pt x="16990" y="3386"/>
                      </a:cubicBezTo>
                      <a:cubicBezTo>
                        <a:pt x="16046" y="2605"/>
                        <a:pt x="14957" y="1823"/>
                        <a:pt x="13759" y="1111"/>
                      </a:cubicBezTo>
                      <a:cubicBezTo>
                        <a:pt x="13105" y="729"/>
                        <a:pt x="12415" y="347"/>
                        <a:pt x="11726" y="0"/>
                      </a:cubicBezTo>
                      <a:lnTo>
                        <a:pt x="0" y="5192"/>
                      </a:lnTo>
                      <a:lnTo>
                        <a:pt x="36" y="5209"/>
                      </a:lnTo>
                      <a:cubicBezTo>
                        <a:pt x="1234" y="5765"/>
                        <a:pt x="2287" y="6424"/>
                        <a:pt x="3158" y="7171"/>
                      </a:cubicBezTo>
                      <a:cubicBezTo>
                        <a:pt x="3558" y="7518"/>
                        <a:pt x="3884" y="7814"/>
                        <a:pt x="4138" y="8109"/>
                      </a:cubicBezTo>
                      <a:cubicBezTo>
                        <a:pt x="6280" y="10592"/>
                        <a:pt x="6317" y="13318"/>
                        <a:pt x="4175" y="15835"/>
                      </a:cubicBezTo>
                      <a:lnTo>
                        <a:pt x="15683" y="21513"/>
                      </a:lnTo>
                      <a:lnTo>
                        <a:pt x="15864" y="21600"/>
                      </a:lnTo>
                      <a:cubicBezTo>
                        <a:pt x="16082" y="21409"/>
                        <a:pt x="16300" y="21235"/>
                        <a:pt x="16518" y="21079"/>
                      </a:cubicBezTo>
                      <a:close/>
                    </a:path>
                  </a:pathLst>
                </a:custGeom>
                <a:solidFill>
                  <a:schemeClr val="accent3">
                    <a:lumMod val="75000"/>
                  </a:schemeClr>
                </a:solidFill>
                <a:ln w="12700">
                  <a:miter lim="400000"/>
                </a:ln>
              </p:spPr>
              <p:txBody>
                <a:bodyPr lIns="38100" tIns="38100" rIns="38100" bIns="38100" anchor="ctr"/>
                <a:lstStyle/>
                <a:p>
                  <a:pPr>
                    <a:defRPr sz="3000">
                      <a:solidFill>
                        <a:srgbClr val="FFFFFF"/>
                      </a:solidFill>
                    </a:defRPr>
                  </a:pPr>
                  <a:endParaRPr/>
                </a:p>
              </p:txBody>
            </p:sp>
            <p:sp>
              <p:nvSpPr>
                <p:cNvPr id="57" name="Shape">
                  <a:extLst>
                    <a:ext uri="{FF2B5EF4-FFF2-40B4-BE49-F238E27FC236}">
                      <a16:creationId xmlns:a16="http://schemas.microsoft.com/office/drawing/2014/main" id="{43303D17-3EAF-D8B6-A5D8-FE51764FEDE9}"/>
                    </a:ext>
                  </a:extLst>
                </p:cNvPr>
                <p:cNvSpPr/>
                <p:nvPr/>
              </p:nvSpPr>
              <p:spPr>
                <a:xfrm>
                  <a:off x="15506700" y="27622499"/>
                  <a:ext cx="1793301" cy="1859785"/>
                </a:xfrm>
                <a:custGeom>
                  <a:avLst/>
                  <a:gdLst/>
                  <a:ahLst/>
                  <a:cxnLst>
                    <a:cxn ang="0">
                      <a:pos x="wd2" y="hd2"/>
                    </a:cxn>
                    <a:cxn ang="5400000">
                      <a:pos x="wd2" y="hd2"/>
                    </a:cxn>
                    <a:cxn ang="10800000">
                      <a:pos x="wd2" y="hd2"/>
                    </a:cxn>
                    <a:cxn ang="16200000">
                      <a:pos x="wd2" y="hd2"/>
                    </a:cxn>
                  </a:cxnLst>
                  <a:rect l="0" t="0" r="r" b="b"/>
                  <a:pathLst>
                    <a:path w="21585" h="21591" extrusionOk="0">
                      <a:moveTo>
                        <a:pt x="20668" y="2624"/>
                      </a:moveTo>
                      <a:lnTo>
                        <a:pt x="20668" y="2624"/>
                      </a:lnTo>
                      <a:cubicBezTo>
                        <a:pt x="20148" y="2226"/>
                        <a:pt x="19613" y="1887"/>
                        <a:pt x="19047" y="1578"/>
                      </a:cubicBezTo>
                      <a:cubicBezTo>
                        <a:pt x="18100" y="1062"/>
                        <a:pt x="17091" y="663"/>
                        <a:pt x="16021" y="413"/>
                      </a:cubicBezTo>
                      <a:cubicBezTo>
                        <a:pt x="15379" y="251"/>
                        <a:pt x="14691" y="133"/>
                        <a:pt x="14003" y="74"/>
                      </a:cubicBezTo>
                      <a:cubicBezTo>
                        <a:pt x="13452" y="29"/>
                        <a:pt x="12917" y="0"/>
                        <a:pt x="12398" y="0"/>
                      </a:cubicBezTo>
                      <a:cubicBezTo>
                        <a:pt x="8316" y="0"/>
                        <a:pt x="4984" y="1563"/>
                        <a:pt x="2446" y="4644"/>
                      </a:cubicBezTo>
                      <a:cubicBezTo>
                        <a:pt x="2064" y="5101"/>
                        <a:pt x="1728" y="5603"/>
                        <a:pt x="1422" y="6119"/>
                      </a:cubicBezTo>
                      <a:cubicBezTo>
                        <a:pt x="1254" y="6414"/>
                        <a:pt x="1086" y="6738"/>
                        <a:pt x="933" y="7077"/>
                      </a:cubicBezTo>
                      <a:cubicBezTo>
                        <a:pt x="826" y="7313"/>
                        <a:pt x="749" y="7519"/>
                        <a:pt x="673" y="7711"/>
                      </a:cubicBezTo>
                      <a:cubicBezTo>
                        <a:pt x="214" y="8935"/>
                        <a:pt x="-15" y="10218"/>
                        <a:pt x="0" y="11515"/>
                      </a:cubicBezTo>
                      <a:cubicBezTo>
                        <a:pt x="0" y="12252"/>
                        <a:pt x="92" y="13004"/>
                        <a:pt x="245" y="13741"/>
                      </a:cubicBezTo>
                      <a:cubicBezTo>
                        <a:pt x="306" y="14007"/>
                        <a:pt x="367" y="14257"/>
                        <a:pt x="428" y="14479"/>
                      </a:cubicBezTo>
                      <a:cubicBezTo>
                        <a:pt x="474" y="14656"/>
                        <a:pt x="535" y="14818"/>
                        <a:pt x="596" y="14995"/>
                      </a:cubicBezTo>
                      <a:cubicBezTo>
                        <a:pt x="719" y="15319"/>
                        <a:pt x="856" y="15658"/>
                        <a:pt x="994" y="15968"/>
                      </a:cubicBezTo>
                      <a:cubicBezTo>
                        <a:pt x="1040" y="16071"/>
                        <a:pt x="1101" y="16174"/>
                        <a:pt x="1147" y="16292"/>
                      </a:cubicBezTo>
                      <a:cubicBezTo>
                        <a:pt x="1391" y="16764"/>
                        <a:pt x="1667" y="17206"/>
                        <a:pt x="1957" y="17604"/>
                      </a:cubicBezTo>
                      <a:cubicBezTo>
                        <a:pt x="2477" y="18312"/>
                        <a:pt x="3042" y="18946"/>
                        <a:pt x="3669" y="19462"/>
                      </a:cubicBezTo>
                      <a:cubicBezTo>
                        <a:pt x="3852" y="19610"/>
                        <a:pt x="4021" y="19742"/>
                        <a:pt x="4174" y="19875"/>
                      </a:cubicBezTo>
                      <a:cubicBezTo>
                        <a:pt x="4663" y="20229"/>
                        <a:pt x="5182" y="20538"/>
                        <a:pt x="5717" y="20789"/>
                      </a:cubicBezTo>
                      <a:cubicBezTo>
                        <a:pt x="5901" y="20878"/>
                        <a:pt x="6084" y="20951"/>
                        <a:pt x="6268" y="21010"/>
                      </a:cubicBezTo>
                      <a:cubicBezTo>
                        <a:pt x="6833" y="21217"/>
                        <a:pt x="7430" y="21379"/>
                        <a:pt x="8041" y="21467"/>
                      </a:cubicBezTo>
                      <a:cubicBezTo>
                        <a:pt x="8454" y="21526"/>
                        <a:pt x="8882" y="21570"/>
                        <a:pt x="9310" y="21585"/>
                      </a:cubicBezTo>
                      <a:cubicBezTo>
                        <a:pt x="9753" y="21600"/>
                        <a:pt x="10212" y="21585"/>
                        <a:pt x="10670" y="21556"/>
                      </a:cubicBezTo>
                      <a:cubicBezTo>
                        <a:pt x="11114" y="21526"/>
                        <a:pt x="11542" y="21453"/>
                        <a:pt x="11970" y="21349"/>
                      </a:cubicBezTo>
                      <a:cubicBezTo>
                        <a:pt x="13009" y="21099"/>
                        <a:pt x="13972" y="20656"/>
                        <a:pt x="14828" y="20037"/>
                      </a:cubicBezTo>
                      <a:cubicBezTo>
                        <a:pt x="15333" y="19669"/>
                        <a:pt x="15791" y="19256"/>
                        <a:pt x="16189" y="18784"/>
                      </a:cubicBezTo>
                      <a:cubicBezTo>
                        <a:pt x="16724" y="18150"/>
                        <a:pt x="17152" y="17457"/>
                        <a:pt x="17458" y="16690"/>
                      </a:cubicBezTo>
                      <a:cubicBezTo>
                        <a:pt x="17534" y="16499"/>
                        <a:pt x="17610" y="16307"/>
                        <a:pt x="17672" y="16101"/>
                      </a:cubicBezTo>
                      <a:cubicBezTo>
                        <a:pt x="17733" y="15909"/>
                        <a:pt x="17794" y="15702"/>
                        <a:pt x="17824" y="15496"/>
                      </a:cubicBezTo>
                      <a:cubicBezTo>
                        <a:pt x="17901" y="15157"/>
                        <a:pt x="17947" y="14803"/>
                        <a:pt x="17962" y="14464"/>
                      </a:cubicBezTo>
                      <a:cubicBezTo>
                        <a:pt x="17977" y="14125"/>
                        <a:pt x="17962" y="13771"/>
                        <a:pt x="17931" y="13432"/>
                      </a:cubicBezTo>
                      <a:cubicBezTo>
                        <a:pt x="17748" y="11722"/>
                        <a:pt x="16877" y="10159"/>
                        <a:pt x="15577" y="9171"/>
                      </a:cubicBezTo>
                      <a:cubicBezTo>
                        <a:pt x="15486" y="9097"/>
                        <a:pt x="15394" y="9038"/>
                        <a:pt x="15302" y="8964"/>
                      </a:cubicBezTo>
                      <a:cubicBezTo>
                        <a:pt x="15730" y="9672"/>
                        <a:pt x="15960" y="10483"/>
                        <a:pt x="15960" y="11338"/>
                      </a:cubicBezTo>
                      <a:cubicBezTo>
                        <a:pt x="15960" y="13963"/>
                        <a:pt x="13743" y="16086"/>
                        <a:pt x="11037" y="16086"/>
                      </a:cubicBezTo>
                      <a:cubicBezTo>
                        <a:pt x="11037" y="16086"/>
                        <a:pt x="11037" y="16086"/>
                        <a:pt x="11037" y="16086"/>
                      </a:cubicBezTo>
                      <a:cubicBezTo>
                        <a:pt x="9554" y="16086"/>
                        <a:pt x="8148" y="15408"/>
                        <a:pt x="7200" y="14213"/>
                      </a:cubicBezTo>
                      <a:cubicBezTo>
                        <a:pt x="6253" y="13034"/>
                        <a:pt x="5901" y="11559"/>
                        <a:pt x="6268" y="10173"/>
                      </a:cubicBezTo>
                      <a:cubicBezTo>
                        <a:pt x="6635" y="8773"/>
                        <a:pt x="7582" y="7623"/>
                        <a:pt x="8943" y="6959"/>
                      </a:cubicBezTo>
                      <a:cubicBezTo>
                        <a:pt x="10609" y="6134"/>
                        <a:pt x="12703" y="6089"/>
                        <a:pt x="14675" y="6841"/>
                      </a:cubicBezTo>
                      <a:cubicBezTo>
                        <a:pt x="14889" y="6930"/>
                        <a:pt x="15149" y="7018"/>
                        <a:pt x="15394" y="7136"/>
                      </a:cubicBezTo>
                      <a:cubicBezTo>
                        <a:pt x="15822" y="7343"/>
                        <a:pt x="16219" y="7579"/>
                        <a:pt x="16602" y="7859"/>
                      </a:cubicBezTo>
                      <a:lnTo>
                        <a:pt x="21325" y="3642"/>
                      </a:lnTo>
                      <a:lnTo>
                        <a:pt x="21585" y="3406"/>
                      </a:lnTo>
                      <a:cubicBezTo>
                        <a:pt x="21310" y="3140"/>
                        <a:pt x="20989" y="2875"/>
                        <a:pt x="20668" y="2624"/>
                      </a:cubicBezTo>
                      <a:close/>
                    </a:path>
                  </a:pathLst>
                </a:custGeom>
                <a:solidFill>
                  <a:schemeClr val="accent3"/>
                </a:solidFill>
                <a:ln w="12700">
                  <a:miter lim="400000"/>
                </a:ln>
              </p:spPr>
              <p:txBody>
                <a:bodyPr lIns="38100" tIns="38100" rIns="38100" bIns="38100" anchor="ctr"/>
                <a:lstStyle/>
                <a:p>
                  <a:pPr>
                    <a:defRPr sz="3000">
                      <a:solidFill>
                        <a:srgbClr val="FFFFFF"/>
                      </a:solidFill>
                    </a:defRPr>
                  </a:pPr>
                  <a:endParaRPr/>
                </a:p>
              </p:txBody>
            </p:sp>
            <p:sp>
              <p:nvSpPr>
                <p:cNvPr id="58" name="Shape">
                  <a:extLst>
                    <a:ext uri="{FF2B5EF4-FFF2-40B4-BE49-F238E27FC236}">
                      <a16:creationId xmlns:a16="http://schemas.microsoft.com/office/drawing/2014/main" id="{FC212AEA-1960-58C7-409F-E4A487EE1E48}"/>
                    </a:ext>
                  </a:extLst>
                </p:cNvPr>
                <p:cNvSpPr/>
                <p:nvPr/>
              </p:nvSpPr>
              <p:spPr>
                <a:xfrm>
                  <a:off x="15214599" y="26911299"/>
                  <a:ext cx="2372363" cy="939400"/>
                </a:xfrm>
                <a:custGeom>
                  <a:avLst/>
                  <a:gdLst/>
                  <a:ahLst/>
                  <a:cxnLst>
                    <a:cxn ang="0">
                      <a:pos x="wd2" y="hd2"/>
                    </a:cxn>
                    <a:cxn ang="5400000">
                      <a:pos x="wd2" y="hd2"/>
                    </a:cxn>
                    <a:cxn ang="10800000">
                      <a:pos x="wd2" y="hd2"/>
                    </a:cxn>
                    <a:cxn ang="16200000">
                      <a:pos x="wd2" y="hd2"/>
                    </a:cxn>
                  </a:cxnLst>
                  <a:rect l="0" t="0" r="r" b="b"/>
                  <a:pathLst>
                    <a:path w="21600" h="21562" extrusionOk="0">
                      <a:moveTo>
                        <a:pt x="21392" y="6841"/>
                      </a:moveTo>
                      <a:lnTo>
                        <a:pt x="21392" y="6841"/>
                      </a:lnTo>
                      <a:cubicBezTo>
                        <a:pt x="20929" y="6054"/>
                        <a:pt x="20444" y="5326"/>
                        <a:pt x="19946" y="4655"/>
                      </a:cubicBezTo>
                      <a:cubicBezTo>
                        <a:pt x="19403" y="3926"/>
                        <a:pt x="18813" y="3285"/>
                        <a:pt x="18189" y="2702"/>
                      </a:cubicBezTo>
                      <a:cubicBezTo>
                        <a:pt x="17171" y="1740"/>
                        <a:pt x="16096" y="1041"/>
                        <a:pt x="14997" y="603"/>
                      </a:cubicBezTo>
                      <a:cubicBezTo>
                        <a:pt x="14466" y="399"/>
                        <a:pt x="13922" y="224"/>
                        <a:pt x="13390" y="137"/>
                      </a:cubicBezTo>
                      <a:cubicBezTo>
                        <a:pt x="13182" y="108"/>
                        <a:pt x="12985" y="79"/>
                        <a:pt x="12789" y="49"/>
                      </a:cubicBezTo>
                      <a:cubicBezTo>
                        <a:pt x="12072" y="-38"/>
                        <a:pt x="11367" y="-9"/>
                        <a:pt x="10696" y="137"/>
                      </a:cubicBezTo>
                      <a:cubicBezTo>
                        <a:pt x="10349" y="195"/>
                        <a:pt x="10014" y="283"/>
                        <a:pt x="9678" y="428"/>
                      </a:cubicBezTo>
                      <a:cubicBezTo>
                        <a:pt x="9343" y="545"/>
                        <a:pt x="9008" y="691"/>
                        <a:pt x="8684" y="866"/>
                      </a:cubicBezTo>
                      <a:cubicBezTo>
                        <a:pt x="8025" y="1215"/>
                        <a:pt x="7377" y="1682"/>
                        <a:pt x="6753" y="2236"/>
                      </a:cubicBezTo>
                      <a:cubicBezTo>
                        <a:pt x="6499" y="2469"/>
                        <a:pt x="6244" y="2731"/>
                        <a:pt x="5955" y="3023"/>
                      </a:cubicBezTo>
                      <a:cubicBezTo>
                        <a:pt x="5585" y="3402"/>
                        <a:pt x="5238" y="3839"/>
                        <a:pt x="4914" y="4247"/>
                      </a:cubicBezTo>
                      <a:cubicBezTo>
                        <a:pt x="4729" y="4480"/>
                        <a:pt x="4521" y="4772"/>
                        <a:pt x="4290" y="5122"/>
                      </a:cubicBezTo>
                      <a:cubicBezTo>
                        <a:pt x="4036" y="5500"/>
                        <a:pt x="3804" y="5850"/>
                        <a:pt x="3596" y="6200"/>
                      </a:cubicBezTo>
                      <a:cubicBezTo>
                        <a:pt x="3018" y="7133"/>
                        <a:pt x="2463" y="8211"/>
                        <a:pt x="1919" y="9377"/>
                      </a:cubicBezTo>
                      <a:cubicBezTo>
                        <a:pt x="1260" y="10806"/>
                        <a:pt x="613" y="12438"/>
                        <a:pt x="0" y="14187"/>
                      </a:cubicBezTo>
                      <a:lnTo>
                        <a:pt x="324" y="14741"/>
                      </a:lnTo>
                      <a:lnTo>
                        <a:pt x="4221" y="21562"/>
                      </a:lnTo>
                      <a:cubicBezTo>
                        <a:pt x="4857" y="19842"/>
                        <a:pt x="5573" y="18326"/>
                        <a:pt x="6371" y="17102"/>
                      </a:cubicBezTo>
                      <a:cubicBezTo>
                        <a:pt x="7447" y="15441"/>
                        <a:pt x="8626" y="14245"/>
                        <a:pt x="9852" y="13575"/>
                      </a:cubicBezTo>
                      <a:cubicBezTo>
                        <a:pt x="10361" y="13283"/>
                        <a:pt x="10881" y="13108"/>
                        <a:pt x="11401" y="13021"/>
                      </a:cubicBezTo>
                      <a:cubicBezTo>
                        <a:pt x="11575" y="12992"/>
                        <a:pt x="11748" y="12963"/>
                        <a:pt x="11922" y="12963"/>
                      </a:cubicBezTo>
                      <a:cubicBezTo>
                        <a:pt x="12442" y="12934"/>
                        <a:pt x="12962" y="12992"/>
                        <a:pt x="13483" y="13138"/>
                      </a:cubicBezTo>
                      <a:cubicBezTo>
                        <a:pt x="13830" y="13225"/>
                        <a:pt x="14165" y="13371"/>
                        <a:pt x="14512" y="13546"/>
                      </a:cubicBezTo>
                      <a:cubicBezTo>
                        <a:pt x="14847" y="13721"/>
                        <a:pt x="15182" y="13925"/>
                        <a:pt x="15518" y="14187"/>
                      </a:cubicBezTo>
                      <a:cubicBezTo>
                        <a:pt x="15853" y="14449"/>
                        <a:pt x="16177" y="14741"/>
                        <a:pt x="16501" y="15062"/>
                      </a:cubicBezTo>
                      <a:cubicBezTo>
                        <a:pt x="17148" y="15732"/>
                        <a:pt x="17784" y="16548"/>
                        <a:pt x="18385" y="17510"/>
                      </a:cubicBezTo>
                      <a:lnTo>
                        <a:pt x="19866" y="12759"/>
                      </a:lnTo>
                      <a:lnTo>
                        <a:pt x="21600" y="7162"/>
                      </a:lnTo>
                      <a:cubicBezTo>
                        <a:pt x="21507" y="7046"/>
                        <a:pt x="21450" y="6929"/>
                        <a:pt x="21392" y="6841"/>
                      </a:cubicBezTo>
                      <a:close/>
                    </a:path>
                  </a:pathLst>
                </a:custGeom>
                <a:solidFill>
                  <a:schemeClr val="accent4"/>
                </a:solidFill>
                <a:ln w="12700">
                  <a:miter lim="400000"/>
                </a:ln>
              </p:spPr>
              <p:txBody>
                <a:bodyPr lIns="38100" tIns="38100" rIns="38100" bIns="38100" anchor="ctr"/>
                <a:lstStyle/>
                <a:p>
                  <a:pPr>
                    <a:defRPr sz="3000">
                      <a:solidFill>
                        <a:srgbClr val="FFFFFF"/>
                      </a:solidFill>
                    </a:defRPr>
                  </a:pPr>
                  <a:endParaRPr/>
                </a:p>
              </p:txBody>
            </p:sp>
            <p:sp>
              <p:nvSpPr>
                <p:cNvPr id="59" name="Shape">
                  <a:extLst>
                    <a:ext uri="{FF2B5EF4-FFF2-40B4-BE49-F238E27FC236}">
                      <a16:creationId xmlns:a16="http://schemas.microsoft.com/office/drawing/2014/main" id="{C4C871E2-CEC3-54BA-FCFC-01968C3641E3}"/>
                    </a:ext>
                  </a:extLst>
                </p:cNvPr>
                <p:cNvSpPr/>
                <p:nvPr/>
              </p:nvSpPr>
              <p:spPr>
                <a:xfrm>
                  <a:off x="17272000" y="27266900"/>
                  <a:ext cx="1116591" cy="2298703"/>
                </a:xfrm>
                <a:custGeom>
                  <a:avLst/>
                  <a:gdLst/>
                  <a:ahLst/>
                  <a:cxnLst>
                    <a:cxn ang="0">
                      <a:pos x="wd2" y="hd2"/>
                    </a:cxn>
                    <a:cxn ang="5400000">
                      <a:pos x="wd2" y="hd2"/>
                    </a:cxn>
                    <a:cxn ang="10800000">
                      <a:pos x="wd2" y="hd2"/>
                    </a:cxn>
                    <a:cxn ang="16200000">
                      <a:pos x="wd2" y="hd2"/>
                    </a:cxn>
                  </a:cxnLst>
                  <a:rect l="0" t="0" r="r" b="b"/>
                  <a:pathLst>
                    <a:path w="20961" h="21600" extrusionOk="0">
                      <a:moveTo>
                        <a:pt x="3195" y="5549"/>
                      </a:moveTo>
                      <a:cubicBezTo>
                        <a:pt x="3981" y="5955"/>
                        <a:pt x="4720" y="6396"/>
                        <a:pt x="5364" y="6850"/>
                      </a:cubicBezTo>
                      <a:cubicBezTo>
                        <a:pt x="5650" y="7053"/>
                        <a:pt x="5936" y="7268"/>
                        <a:pt x="6270" y="7530"/>
                      </a:cubicBezTo>
                      <a:cubicBezTo>
                        <a:pt x="7271" y="8306"/>
                        <a:pt x="8106" y="9117"/>
                        <a:pt x="8726" y="9929"/>
                      </a:cubicBezTo>
                      <a:cubicBezTo>
                        <a:pt x="9012" y="10287"/>
                        <a:pt x="9250" y="10645"/>
                        <a:pt x="9465" y="11015"/>
                      </a:cubicBezTo>
                      <a:cubicBezTo>
                        <a:pt x="9679" y="11385"/>
                        <a:pt x="9846" y="11755"/>
                        <a:pt x="10013" y="12125"/>
                      </a:cubicBezTo>
                      <a:cubicBezTo>
                        <a:pt x="10442" y="13246"/>
                        <a:pt x="10609" y="14416"/>
                        <a:pt x="10442" y="15609"/>
                      </a:cubicBezTo>
                      <a:cubicBezTo>
                        <a:pt x="10323" y="16648"/>
                        <a:pt x="9966" y="17686"/>
                        <a:pt x="9393" y="18676"/>
                      </a:cubicBezTo>
                      <a:lnTo>
                        <a:pt x="18548" y="21600"/>
                      </a:lnTo>
                      <a:cubicBezTo>
                        <a:pt x="20980" y="18282"/>
                        <a:pt x="21600" y="14595"/>
                        <a:pt x="20289" y="11158"/>
                      </a:cubicBezTo>
                      <a:lnTo>
                        <a:pt x="20265" y="11074"/>
                      </a:lnTo>
                      <a:cubicBezTo>
                        <a:pt x="20193" y="10884"/>
                        <a:pt x="20098" y="10681"/>
                        <a:pt x="20003" y="10490"/>
                      </a:cubicBezTo>
                      <a:lnTo>
                        <a:pt x="19979" y="10418"/>
                      </a:lnTo>
                      <a:cubicBezTo>
                        <a:pt x="19955" y="10370"/>
                        <a:pt x="19931" y="10335"/>
                        <a:pt x="19931" y="10287"/>
                      </a:cubicBezTo>
                      <a:cubicBezTo>
                        <a:pt x="19860" y="10120"/>
                        <a:pt x="19764" y="9941"/>
                        <a:pt x="19669" y="9774"/>
                      </a:cubicBezTo>
                      <a:lnTo>
                        <a:pt x="19645" y="9738"/>
                      </a:lnTo>
                      <a:cubicBezTo>
                        <a:pt x="19597" y="9666"/>
                        <a:pt x="19550" y="9583"/>
                        <a:pt x="19526" y="9511"/>
                      </a:cubicBezTo>
                      <a:cubicBezTo>
                        <a:pt x="19430" y="9356"/>
                        <a:pt x="19335" y="9201"/>
                        <a:pt x="19240" y="9046"/>
                      </a:cubicBezTo>
                      <a:cubicBezTo>
                        <a:pt x="19168" y="8938"/>
                        <a:pt x="19097" y="8843"/>
                        <a:pt x="19025" y="8735"/>
                      </a:cubicBezTo>
                      <a:cubicBezTo>
                        <a:pt x="18930" y="8592"/>
                        <a:pt x="18834" y="8449"/>
                        <a:pt x="18715" y="8306"/>
                      </a:cubicBezTo>
                      <a:cubicBezTo>
                        <a:pt x="18620" y="8187"/>
                        <a:pt x="18548" y="8079"/>
                        <a:pt x="18453" y="7960"/>
                      </a:cubicBezTo>
                      <a:cubicBezTo>
                        <a:pt x="18358" y="7829"/>
                        <a:pt x="18238" y="7697"/>
                        <a:pt x="18143" y="7566"/>
                      </a:cubicBezTo>
                      <a:cubicBezTo>
                        <a:pt x="18048" y="7435"/>
                        <a:pt x="17928" y="7315"/>
                        <a:pt x="17809" y="7196"/>
                      </a:cubicBezTo>
                      <a:lnTo>
                        <a:pt x="17785" y="7160"/>
                      </a:lnTo>
                      <a:cubicBezTo>
                        <a:pt x="17690" y="7053"/>
                        <a:pt x="17595" y="6933"/>
                        <a:pt x="17476" y="6826"/>
                      </a:cubicBezTo>
                      <a:cubicBezTo>
                        <a:pt x="17356" y="6695"/>
                        <a:pt x="17237" y="6575"/>
                        <a:pt x="17094" y="6444"/>
                      </a:cubicBezTo>
                      <a:lnTo>
                        <a:pt x="16975" y="6325"/>
                      </a:lnTo>
                      <a:cubicBezTo>
                        <a:pt x="16903" y="6253"/>
                        <a:pt x="16832" y="6170"/>
                        <a:pt x="16736" y="6098"/>
                      </a:cubicBezTo>
                      <a:cubicBezTo>
                        <a:pt x="16570" y="5943"/>
                        <a:pt x="16403" y="5788"/>
                        <a:pt x="16212" y="5633"/>
                      </a:cubicBezTo>
                      <a:lnTo>
                        <a:pt x="16093" y="5537"/>
                      </a:lnTo>
                      <a:cubicBezTo>
                        <a:pt x="16045" y="5490"/>
                        <a:pt x="15974" y="5430"/>
                        <a:pt x="15926" y="5382"/>
                      </a:cubicBezTo>
                      <a:cubicBezTo>
                        <a:pt x="15640" y="5131"/>
                        <a:pt x="15330" y="4893"/>
                        <a:pt x="15044" y="4666"/>
                      </a:cubicBezTo>
                      <a:cubicBezTo>
                        <a:pt x="12660" y="2793"/>
                        <a:pt x="9799" y="1229"/>
                        <a:pt x="6580" y="0"/>
                      </a:cubicBezTo>
                      <a:lnTo>
                        <a:pt x="0" y="4213"/>
                      </a:lnTo>
                      <a:cubicBezTo>
                        <a:pt x="1168" y="4583"/>
                        <a:pt x="2241" y="5048"/>
                        <a:pt x="3195" y="5549"/>
                      </a:cubicBezTo>
                      <a:close/>
                    </a:path>
                  </a:pathLst>
                </a:custGeom>
                <a:solidFill>
                  <a:schemeClr val="accent4">
                    <a:lumMod val="75000"/>
                  </a:schemeClr>
                </a:solidFill>
                <a:ln w="12700">
                  <a:miter lim="400000"/>
                </a:ln>
              </p:spPr>
              <p:txBody>
                <a:bodyPr lIns="38100" tIns="38100" rIns="38100" bIns="38100" anchor="ctr"/>
                <a:lstStyle/>
                <a:p>
                  <a:pPr>
                    <a:defRPr sz="3000">
                      <a:solidFill>
                        <a:srgbClr val="FFFFFF"/>
                      </a:solidFill>
                    </a:defRPr>
                  </a:pPr>
                  <a:endParaRPr/>
                </a:p>
              </p:txBody>
            </p:sp>
            <p:sp>
              <p:nvSpPr>
                <p:cNvPr id="60" name="Shape">
                  <a:extLst>
                    <a:ext uri="{FF2B5EF4-FFF2-40B4-BE49-F238E27FC236}">
                      <a16:creationId xmlns:a16="http://schemas.microsoft.com/office/drawing/2014/main" id="{5BF6614D-14CD-8D71-65FF-B92C40E9F326}"/>
                    </a:ext>
                  </a:extLst>
                </p:cNvPr>
                <p:cNvSpPr/>
                <p:nvPr/>
              </p:nvSpPr>
              <p:spPr>
                <a:xfrm>
                  <a:off x="14820900" y="27571700"/>
                  <a:ext cx="824231" cy="2091689"/>
                </a:xfrm>
                <a:custGeom>
                  <a:avLst/>
                  <a:gdLst/>
                  <a:ahLst/>
                  <a:cxnLst>
                    <a:cxn ang="0">
                      <a:pos x="wd2" y="hd2"/>
                    </a:cxn>
                    <a:cxn ang="5400000">
                      <a:pos x="wd2" y="hd2"/>
                    </a:cxn>
                    <a:cxn ang="10800000">
                      <a:pos x="wd2" y="hd2"/>
                    </a:cxn>
                    <a:cxn ang="16200000">
                      <a:pos x="wd2" y="hd2"/>
                    </a:cxn>
                  </a:cxnLst>
                  <a:rect l="0" t="0" r="r" b="b"/>
                  <a:pathLst>
                    <a:path w="21600" h="21600" extrusionOk="0">
                      <a:moveTo>
                        <a:pt x="19437" y="16866"/>
                      </a:moveTo>
                      <a:cubicBezTo>
                        <a:pt x="19237" y="16748"/>
                        <a:pt x="19004" y="16616"/>
                        <a:pt x="18804" y="16485"/>
                      </a:cubicBezTo>
                      <a:cubicBezTo>
                        <a:pt x="18538" y="16315"/>
                        <a:pt x="18305" y="16157"/>
                        <a:pt x="18072" y="15987"/>
                      </a:cubicBezTo>
                      <a:cubicBezTo>
                        <a:pt x="17373" y="15489"/>
                        <a:pt x="16774" y="14964"/>
                        <a:pt x="16275" y="14426"/>
                      </a:cubicBezTo>
                      <a:cubicBezTo>
                        <a:pt x="16109" y="14243"/>
                        <a:pt x="15975" y="14072"/>
                        <a:pt x="15809" y="13889"/>
                      </a:cubicBezTo>
                      <a:cubicBezTo>
                        <a:pt x="15243" y="13180"/>
                        <a:pt x="14877" y="12446"/>
                        <a:pt x="14711" y="11711"/>
                      </a:cubicBezTo>
                      <a:cubicBezTo>
                        <a:pt x="14611" y="11344"/>
                        <a:pt x="14578" y="10977"/>
                        <a:pt x="14578" y="10610"/>
                      </a:cubicBezTo>
                      <a:cubicBezTo>
                        <a:pt x="14578" y="10243"/>
                        <a:pt x="14611" y="9875"/>
                        <a:pt x="14711" y="9508"/>
                      </a:cubicBezTo>
                      <a:cubicBezTo>
                        <a:pt x="14744" y="9312"/>
                        <a:pt x="14811" y="9115"/>
                        <a:pt x="14910" y="8879"/>
                      </a:cubicBezTo>
                      <a:cubicBezTo>
                        <a:pt x="15043" y="8538"/>
                        <a:pt x="15210" y="8197"/>
                        <a:pt x="15410" y="7882"/>
                      </a:cubicBezTo>
                      <a:cubicBezTo>
                        <a:pt x="15975" y="6990"/>
                        <a:pt x="16774" y="6125"/>
                        <a:pt x="17839" y="5311"/>
                      </a:cubicBezTo>
                      <a:cubicBezTo>
                        <a:pt x="18272" y="4984"/>
                        <a:pt x="18738" y="4669"/>
                        <a:pt x="19237" y="4354"/>
                      </a:cubicBezTo>
                      <a:cubicBezTo>
                        <a:pt x="19803" y="4000"/>
                        <a:pt x="20435" y="3659"/>
                        <a:pt x="21167" y="3318"/>
                      </a:cubicBezTo>
                      <a:lnTo>
                        <a:pt x="9086" y="0"/>
                      </a:lnTo>
                      <a:cubicBezTo>
                        <a:pt x="8920" y="79"/>
                        <a:pt x="8753" y="170"/>
                        <a:pt x="8587" y="249"/>
                      </a:cubicBezTo>
                      <a:lnTo>
                        <a:pt x="8587" y="249"/>
                      </a:lnTo>
                      <a:cubicBezTo>
                        <a:pt x="8320" y="380"/>
                        <a:pt x="8054" y="525"/>
                        <a:pt x="7821" y="656"/>
                      </a:cubicBezTo>
                      <a:cubicBezTo>
                        <a:pt x="7322" y="944"/>
                        <a:pt x="6856" y="1193"/>
                        <a:pt x="6490" y="1429"/>
                      </a:cubicBezTo>
                      <a:cubicBezTo>
                        <a:pt x="5691" y="1928"/>
                        <a:pt x="4959" y="2439"/>
                        <a:pt x="4327" y="2964"/>
                      </a:cubicBezTo>
                      <a:cubicBezTo>
                        <a:pt x="4127" y="3134"/>
                        <a:pt x="3894" y="3318"/>
                        <a:pt x="3694" y="3489"/>
                      </a:cubicBezTo>
                      <a:cubicBezTo>
                        <a:pt x="3295" y="3843"/>
                        <a:pt x="2929" y="4210"/>
                        <a:pt x="2596" y="4577"/>
                      </a:cubicBezTo>
                      <a:cubicBezTo>
                        <a:pt x="1930" y="5311"/>
                        <a:pt x="1398" y="6072"/>
                        <a:pt x="998" y="6859"/>
                      </a:cubicBezTo>
                      <a:cubicBezTo>
                        <a:pt x="799" y="7252"/>
                        <a:pt x="632" y="7646"/>
                        <a:pt x="466" y="8052"/>
                      </a:cubicBezTo>
                      <a:cubicBezTo>
                        <a:pt x="366" y="8315"/>
                        <a:pt x="300" y="8577"/>
                        <a:pt x="233" y="8826"/>
                      </a:cubicBezTo>
                      <a:cubicBezTo>
                        <a:pt x="100" y="9338"/>
                        <a:pt x="33" y="9862"/>
                        <a:pt x="0" y="10361"/>
                      </a:cubicBezTo>
                      <a:cubicBezTo>
                        <a:pt x="0" y="10610"/>
                        <a:pt x="0" y="10872"/>
                        <a:pt x="0" y="11121"/>
                      </a:cubicBezTo>
                      <a:cubicBezTo>
                        <a:pt x="33" y="11882"/>
                        <a:pt x="233" y="12629"/>
                        <a:pt x="499" y="13364"/>
                      </a:cubicBezTo>
                      <a:cubicBezTo>
                        <a:pt x="899" y="14348"/>
                        <a:pt x="1531" y="15318"/>
                        <a:pt x="2363" y="16249"/>
                      </a:cubicBezTo>
                      <a:cubicBezTo>
                        <a:pt x="2796" y="16721"/>
                        <a:pt x="3262" y="17193"/>
                        <a:pt x="3794" y="17652"/>
                      </a:cubicBezTo>
                      <a:cubicBezTo>
                        <a:pt x="4060" y="17889"/>
                        <a:pt x="4360" y="18111"/>
                        <a:pt x="4659" y="18334"/>
                      </a:cubicBezTo>
                      <a:cubicBezTo>
                        <a:pt x="5259" y="18793"/>
                        <a:pt x="5924" y="19239"/>
                        <a:pt x="6623" y="19685"/>
                      </a:cubicBezTo>
                      <a:cubicBezTo>
                        <a:pt x="7022" y="19921"/>
                        <a:pt x="7422" y="20170"/>
                        <a:pt x="7821" y="20393"/>
                      </a:cubicBezTo>
                      <a:cubicBezTo>
                        <a:pt x="8354" y="20708"/>
                        <a:pt x="8986" y="21023"/>
                        <a:pt x="9718" y="21390"/>
                      </a:cubicBezTo>
                      <a:cubicBezTo>
                        <a:pt x="9851" y="21456"/>
                        <a:pt x="10018" y="21534"/>
                        <a:pt x="10151" y="21600"/>
                      </a:cubicBezTo>
                      <a:lnTo>
                        <a:pt x="21600" y="17941"/>
                      </a:lnTo>
                      <a:cubicBezTo>
                        <a:pt x="20835" y="17613"/>
                        <a:pt x="20102" y="17246"/>
                        <a:pt x="19437" y="16866"/>
                      </a:cubicBezTo>
                      <a:close/>
                    </a:path>
                  </a:pathLst>
                </a:custGeom>
                <a:solidFill>
                  <a:schemeClr val="bg1">
                    <a:lumMod val="95000"/>
                  </a:schemeClr>
                </a:solidFill>
                <a:ln w="12700">
                  <a:miter lim="400000"/>
                </a:ln>
              </p:spPr>
              <p:txBody>
                <a:bodyPr lIns="38100" tIns="38100" rIns="38100" bIns="38100" anchor="ctr"/>
                <a:lstStyle/>
                <a:p>
                  <a:pPr>
                    <a:defRPr sz="3000">
                      <a:solidFill>
                        <a:srgbClr val="FFFFFF"/>
                      </a:solidFill>
                    </a:defRPr>
                  </a:pPr>
                  <a:endParaRPr/>
                </a:p>
              </p:txBody>
            </p:sp>
          </p:grpSp>
          <p:pic>
            <p:nvPicPr>
              <p:cNvPr id="40" name="Picture 2" descr="Employees Icons - Free SVG &amp; PNG Employees Images - Noun Project">
                <a:extLst>
                  <a:ext uri="{FF2B5EF4-FFF2-40B4-BE49-F238E27FC236}">
                    <a16:creationId xmlns:a16="http://schemas.microsoft.com/office/drawing/2014/main" id="{44B1E5C2-8078-FB3A-12D6-9728B418ABB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24453" y="3494260"/>
                <a:ext cx="445181" cy="445181"/>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Client Icons - Free SVG &amp; PNG Client Images - Noun Project">
                <a:extLst>
                  <a:ext uri="{FF2B5EF4-FFF2-40B4-BE49-F238E27FC236}">
                    <a16:creationId xmlns:a16="http://schemas.microsoft.com/office/drawing/2014/main" id="{CD2E7891-3915-3279-306E-D6DA1020343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50712" y="3385981"/>
                <a:ext cx="445001" cy="445001"/>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6" descr="Supplier Icons - Free SVG &amp; PNG Supplier Images - Noun Project">
                <a:extLst>
                  <a:ext uri="{FF2B5EF4-FFF2-40B4-BE49-F238E27FC236}">
                    <a16:creationId xmlns:a16="http://schemas.microsoft.com/office/drawing/2014/main" id="{68F4B020-2201-F047-C7A3-F1D6A9D85D9A}"/>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800545" y="4487567"/>
                <a:ext cx="443662" cy="44366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8" descr="investors Icon - Free PNG &amp; SVG 3881790 - Noun Project">
                <a:extLst>
                  <a:ext uri="{FF2B5EF4-FFF2-40B4-BE49-F238E27FC236}">
                    <a16:creationId xmlns:a16="http://schemas.microsoft.com/office/drawing/2014/main" id="{40C61049-3C2F-8FCC-557C-4F259900A609}"/>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52529" y="3528266"/>
                <a:ext cx="387386" cy="38738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0" descr="Government Generic Detailed Outline icon">
                <a:extLst>
                  <a:ext uri="{FF2B5EF4-FFF2-40B4-BE49-F238E27FC236}">
                    <a16:creationId xmlns:a16="http://schemas.microsoft.com/office/drawing/2014/main" id="{701E9CD7-6BDE-5DB1-C7BE-193815279385}"/>
                  </a:ext>
                </a:extLst>
              </p:cNvPr>
              <p:cNvPicPr>
                <a:picLocks noChangeAspect="1" noChangeArrowheads="1"/>
              </p:cNvPicPr>
              <p:nvPr/>
            </p:nvPicPr>
            <p:blipFill>
              <a:blip r:embed="rId6" cstate="email">
                <a:lum bright="70000" contrast="-70000"/>
                <a:extLst>
                  <a:ext uri="{28A0092B-C50C-407E-A947-70E740481C1C}">
                    <a14:useLocalDpi xmlns:a14="http://schemas.microsoft.com/office/drawing/2010/main"/>
                  </a:ext>
                </a:extLst>
              </a:blip>
              <a:srcRect/>
              <a:stretch>
                <a:fillRect/>
              </a:stretch>
            </p:blipFill>
            <p:spPr bwMode="auto">
              <a:xfrm>
                <a:off x="5826892" y="2073553"/>
                <a:ext cx="445182" cy="44518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4" descr="Certified Icons - Free SVG &amp; PNG Certified Images - Noun Project">
                <a:extLst>
                  <a:ext uri="{FF2B5EF4-FFF2-40B4-BE49-F238E27FC236}">
                    <a16:creationId xmlns:a16="http://schemas.microsoft.com/office/drawing/2014/main" id="{FA65F2B6-6B47-6B59-ECAD-8A626CE72493}"/>
                  </a:ext>
                </a:extLst>
              </p:cNvPr>
              <p:cNvPicPr>
                <a:picLocks noChangeAspect="1" noChangeArrowheads="1"/>
              </p:cNvPicPr>
              <p:nvPr/>
            </p:nvPicPr>
            <p:blipFill>
              <a:blip r:embed="rId7" cstate="email">
                <a:lum bright="70000" contrast="-70000"/>
                <a:extLst>
                  <a:ext uri="{28A0092B-C50C-407E-A947-70E740481C1C}">
                    <a14:useLocalDpi xmlns:a14="http://schemas.microsoft.com/office/drawing/2010/main"/>
                  </a:ext>
                </a:extLst>
              </a:blip>
              <a:srcRect/>
              <a:stretch>
                <a:fillRect/>
              </a:stretch>
            </p:blipFill>
            <p:spPr bwMode="auto">
              <a:xfrm>
                <a:off x="7225420" y="3161457"/>
                <a:ext cx="445181" cy="445181"/>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16" descr="Ngo - Free hands and gestures icons">
                <a:extLst>
                  <a:ext uri="{FF2B5EF4-FFF2-40B4-BE49-F238E27FC236}">
                    <a16:creationId xmlns:a16="http://schemas.microsoft.com/office/drawing/2014/main" id="{66E39F86-C4ED-6E94-D2DF-51D1A4C68FC7}"/>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418001" y="5009805"/>
                <a:ext cx="403002" cy="40300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0" descr="Academic, cap, square icon - Free download on Iconfinder">
                <a:extLst>
                  <a:ext uri="{FF2B5EF4-FFF2-40B4-BE49-F238E27FC236}">
                    <a16:creationId xmlns:a16="http://schemas.microsoft.com/office/drawing/2014/main" id="{7CBA9E9E-D260-28AE-5CB9-6B6824D96913}"/>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255680" y="4368584"/>
                <a:ext cx="521395" cy="521395"/>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2" descr="Coffee-Bean Icons - Free SVG &amp; PNG Coffee-Bean Images - Noun Project">
                <a:extLst>
                  <a:ext uri="{FF2B5EF4-FFF2-40B4-BE49-F238E27FC236}">
                    <a16:creationId xmlns:a16="http://schemas.microsoft.com/office/drawing/2014/main" id="{F3D5EEF5-4269-BBA5-4BC0-C091C4D15173}"/>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618812" y="1971773"/>
                <a:ext cx="403435" cy="403435"/>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4" descr="Consumer Icons - Free SVG &amp; PNG Consumer Images - Noun Project">
                <a:extLst>
                  <a:ext uri="{FF2B5EF4-FFF2-40B4-BE49-F238E27FC236}">
                    <a16:creationId xmlns:a16="http://schemas.microsoft.com/office/drawing/2014/main" id="{188B536A-D586-5093-E8A4-C9F5BDC0E647}"/>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348899" y="2102284"/>
                <a:ext cx="433049" cy="433049"/>
              </a:xfrm>
              <a:prstGeom prst="rect">
                <a:avLst/>
              </a:prstGeom>
              <a:noFill/>
              <a:extLst>
                <a:ext uri="{909E8E84-426E-40DD-AFC4-6F175D3DCCD1}">
                  <a14:hiddenFill xmlns:a14="http://schemas.microsoft.com/office/drawing/2010/main">
                    <a:solidFill>
                      <a:srgbClr val="FFFFFF"/>
                    </a:solidFill>
                  </a14:hiddenFill>
                </a:ext>
              </a:extLst>
            </p:spPr>
          </p:pic>
          <p:pic>
            <p:nvPicPr>
              <p:cNvPr id="50" name="Afbeelding 49" descr="Afbeelding met Graphics, logo, rood, cirkel&#10;&#10;Automatisch gegenereerde beschrijving">
                <a:extLst>
                  <a:ext uri="{FF2B5EF4-FFF2-40B4-BE49-F238E27FC236}">
                    <a16:creationId xmlns:a16="http://schemas.microsoft.com/office/drawing/2014/main" id="{DF2346EF-B9BC-5D47-60F6-C11704275DA9}"/>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736058" y="3292357"/>
                <a:ext cx="546568" cy="546568"/>
              </a:xfrm>
              <a:prstGeom prst="rect">
                <a:avLst/>
              </a:prstGeom>
            </p:spPr>
          </p:pic>
        </p:grpSp>
      </p:grpSp>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2429754"/>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sp>
        <p:nvSpPr>
          <p:cNvPr id="25" name="TextBox 22">
            <a:extLst>
              <a:ext uri="{FF2B5EF4-FFF2-40B4-BE49-F238E27FC236}">
                <a16:creationId xmlns:a16="http://schemas.microsoft.com/office/drawing/2014/main" id="{DED7EB66-7E9C-C68E-1FB4-7A8A20297CBF}"/>
              </a:ext>
            </a:extLst>
          </p:cNvPr>
          <p:cNvSpPr txBox="1"/>
          <p:nvPr/>
        </p:nvSpPr>
        <p:spPr>
          <a:xfrm>
            <a:off x="1022223" y="2139468"/>
            <a:ext cx="2988000" cy="4832092"/>
          </a:xfrm>
          <a:prstGeom prst="rect">
            <a:avLst/>
          </a:prstGeom>
          <a:noFill/>
        </p:spPr>
        <p:txBody>
          <a:bodyPr wrap="square" lIns="0" rIns="0" rtlCol="0" anchor="t">
            <a:spAutoFit/>
          </a:bodyPr>
          <a:lstStyle/>
          <a:p>
            <a:pPr algn="r"/>
            <a:r>
              <a:rPr lang="en-GB" sz="1200" b="1" dirty="0">
                <a:solidFill>
                  <a:srgbClr val="36573B"/>
                </a:solidFill>
                <a:latin typeface="Prometo" panose="020B0604030203060203" pitchFamily="34" charset="77"/>
                <a:ea typeface="HELVETICA NEUE LIGHT" panose="02000403000000020004" pitchFamily="2" charset="0"/>
                <a:cs typeface="Arial" panose="020B0604020202020204" pitchFamily="34" charset="0"/>
              </a:rPr>
              <a:t>ASSOCIATES</a:t>
            </a:r>
          </a:p>
          <a:p>
            <a:pPr algn="r"/>
            <a:r>
              <a:rPr lang="en-GB" sz="800" dirty="0">
                <a:latin typeface="Helvetica Neue Light" panose="02000403000000020004" pitchFamily="2" charset="0"/>
                <a:ea typeface="Helvetica Neue Light" panose="02000403000000020004" pitchFamily="2" charset="0"/>
                <a:cs typeface="Arial" panose="020B0604020202020204" pitchFamily="34" charset="0"/>
              </a:rPr>
              <a:t>associates are the backbone of Selecta, driving innovation, productivity, and client and consumer satisfaction. Their skills, dedication, and well-being are essential for the company's success. Selecta provides a supportive and dynamic work environment, opportunities for professional growth, and a platform to make a meaningful impact.</a:t>
            </a:r>
          </a:p>
          <a:p>
            <a:pPr algn="r"/>
            <a:endParaRPr lang="en-GB" sz="800" dirty="0">
              <a:latin typeface="Helvetica Neue Light" panose="02000403000000020004" pitchFamily="2" charset="0"/>
              <a:ea typeface="Helvetica Neue Light" panose="02000403000000020004" pitchFamily="2" charset="0"/>
              <a:cs typeface="Arial" panose="020B0604020202020204" pitchFamily="34" charset="0"/>
            </a:endParaRPr>
          </a:p>
          <a:p>
            <a:pPr algn="r"/>
            <a:r>
              <a:rPr lang="en-GB" sz="1200" b="1" dirty="0">
                <a:solidFill>
                  <a:srgbClr val="36573B"/>
                </a:solidFill>
                <a:latin typeface="Prometo" panose="020B0604030203060203" pitchFamily="34" charset="77"/>
                <a:ea typeface="Helvetica Neue Light" panose="02000403000000020004" pitchFamily="2" charset="0"/>
                <a:cs typeface="Arial" panose="020B0604020202020204" pitchFamily="34" charset="0"/>
              </a:rPr>
              <a:t>CLIENTS</a:t>
            </a:r>
          </a:p>
          <a:p>
            <a:pPr algn="r"/>
            <a:r>
              <a:rPr lang="en-GB" sz="800" dirty="0">
                <a:latin typeface="Helvetica Neue Light" panose="02000403000000020004" pitchFamily="2" charset="0"/>
                <a:ea typeface="Helvetica Neue Light" panose="02000403000000020004" pitchFamily="2" charset="0"/>
                <a:cs typeface="Arial" panose="020B0604020202020204" pitchFamily="34" charset="0"/>
              </a:rPr>
              <a:t>Clients are at the heart of Selecta's business, providing the revenue that fuels growth and development. Their feedback helps shape products and services to better meet market needs. Selecta delivers high-quality products and services tailored to client needs, fostering strong relationships and ensuring satisfaction and loyalty.</a:t>
            </a:r>
          </a:p>
          <a:p>
            <a:pPr algn="r"/>
            <a:endParaRPr lang="en-GB" sz="800" dirty="0">
              <a:latin typeface="Helvetica Neue Light" panose="02000403000000020004" pitchFamily="2" charset="0"/>
              <a:ea typeface="Helvetica Neue Light" panose="02000403000000020004" pitchFamily="2" charset="0"/>
              <a:cs typeface="Arial" panose="020B0604020202020204" pitchFamily="34" charset="0"/>
            </a:endParaRPr>
          </a:p>
          <a:p>
            <a:pPr algn="r"/>
            <a:r>
              <a:rPr lang="en-GB" sz="1200" b="1" dirty="0">
                <a:latin typeface="Prometo" panose="020B0604030203060203" pitchFamily="34" charset="77"/>
              </a:rPr>
              <a:t>     </a:t>
            </a:r>
            <a:r>
              <a:rPr lang="en-GB" sz="1200" b="1" dirty="0">
                <a:solidFill>
                  <a:srgbClr val="36573B"/>
                </a:solidFill>
                <a:latin typeface="Prometo" panose="020B0604030203060203" pitchFamily="34" charset="77"/>
              </a:rPr>
              <a:t>BUSINESS PARTNERS (SUPPLIERS)</a:t>
            </a:r>
          </a:p>
          <a:p>
            <a:pPr algn="r"/>
            <a:r>
              <a:rPr lang="en-GB" sz="800" dirty="0">
                <a:latin typeface="Helvetica Neue Light" panose="02000403000000020004" pitchFamily="2" charset="0"/>
                <a:ea typeface="Helvetica Neue Light" panose="02000403000000020004" pitchFamily="2" charset="0"/>
                <a:cs typeface="Arial" panose="020B0604020202020204" pitchFamily="34" charset="0"/>
              </a:rPr>
              <a:t>Suppliers ensure the supply chain's efficiency and reliability, providing high-quality materials and services necessary for Selecta's operations. Selecta offers long-term partnerships, fair business practices, and opportunities for growth within a stable and ethical supply chain network.</a:t>
            </a:r>
          </a:p>
          <a:p>
            <a:pPr algn="r"/>
            <a:endParaRPr lang="en-GB" sz="800" dirty="0">
              <a:latin typeface="Helvetica Neue Light" panose="02000403000000020004" pitchFamily="2" charset="0"/>
              <a:ea typeface="Helvetica Neue Light" panose="02000403000000020004" pitchFamily="2" charset="0"/>
              <a:cs typeface="Arial" panose="020B0604020202020204" pitchFamily="34" charset="0"/>
            </a:endParaRPr>
          </a:p>
          <a:p>
            <a:pPr algn="r"/>
            <a:r>
              <a:rPr lang="en-GB" sz="1200" b="1" dirty="0">
                <a:solidFill>
                  <a:srgbClr val="36573B"/>
                </a:solidFill>
                <a:latin typeface="Prometo" panose="020B0604030203060203" pitchFamily="34" charset="77"/>
              </a:rPr>
              <a:t>SHAREHOLDERS/INVESTORS</a:t>
            </a:r>
            <a:endParaRPr lang="en-US" sz="1200" b="1" noProof="1">
              <a:solidFill>
                <a:srgbClr val="36573B"/>
              </a:solidFill>
              <a:latin typeface="Prometo" panose="020B0604030203060203" pitchFamily="34" charset="77"/>
            </a:endParaRPr>
          </a:p>
          <a:p>
            <a:pPr algn="r"/>
            <a:r>
              <a:rPr lang="en-GB" sz="800" dirty="0">
                <a:latin typeface="Helvetica Neue Light" panose="02000403000000020004" pitchFamily="2" charset="0"/>
                <a:ea typeface="Helvetica Neue Light" panose="02000403000000020004" pitchFamily="2" charset="0"/>
                <a:cs typeface="Arial" panose="020B0604020202020204" pitchFamily="34" charset="0"/>
              </a:rPr>
              <a:t>Shareholders and investors provide the capital necessary for expansion, innovation, and long-term sustainability, while  also holding the company accountable for financial performance. Selecta offers transparency, consistent returns on investment, and a commitment to sustainable and ethical business practices</a:t>
            </a:r>
          </a:p>
          <a:p>
            <a:pPr algn="r"/>
            <a:endParaRPr lang="en-GB" sz="800" b="1" dirty="0">
              <a:latin typeface="Prometo" panose="020B0604030203060203" pitchFamily="34" charset="77"/>
            </a:endParaRPr>
          </a:p>
          <a:p>
            <a:pPr algn="r"/>
            <a:r>
              <a:rPr lang="en-GB" sz="1200" b="1" dirty="0">
                <a:solidFill>
                  <a:srgbClr val="36573B"/>
                </a:solidFill>
                <a:latin typeface="Prometo" panose="020B0604030203060203" pitchFamily="34" charset="77"/>
              </a:rPr>
              <a:t>GOVERNMENT BODIES</a:t>
            </a:r>
            <a:endParaRPr lang="en-US" sz="1200" b="1" noProof="1">
              <a:solidFill>
                <a:srgbClr val="36573B"/>
              </a:solidFill>
              <a:latin typeface="Prometo" panose="020B0604030203060203" pitchFamily="34" charset="77"/>
            </a:endParaRPr>
          </a:p>
          <a:p>
            <a:pPr algn="r"/>
            <a:r>
              <a:rPr lang="en-GB" sz="800" dirty="0">
                <a:latin typeface="Helvetica Neue Light" panose="02000403000000020004" pitchFamily="2" charset="0"/>
                <a:ea typeface="Helvetica Neue Light" panose="02000403000000020004" pitchFamily="2" charset="0"/>
                <a:cs typeface="Arial" panose="020B0604020202020204" pitchFamily="34" charset="0"/>
              </a:rPr>
              <a:t>Regulatory compliance ensures that Selecta operates within legal frameworks, maintaining its license to operate and protecting its reputation. Selecta supports regulatory goals by adhering to laws, contributing to economic stability, and promoting public health and safety.</a:t>
            </a:r>
          </a:p>
        </p:txBody>
      </p:sp>
      <p:sp>
        <p:nvSpPr>
          <p:cNvPr id="34" name="Tekstvak 33">
            <a:extLst>
              <a:ext uri="{FF2B5EF4-FFF2-40B4-BE49-F238E27FC236}">
                <a16:creationId xmlns:a16="http://schemas.microsoft.com/office/drawing/2014/main" id="{39B51BFA-755C-8298-5519-5A8848D4FAC9}"/>
              </a:ext>
            </a:extLst>
          </p:cNvPr>
          <p:cNvSpPr txBox="1"/>
          <p:nvPr/>
        </p:nvSpPr>
        <p:spPr>
          <a:xfrm>
            <a:off x="1126658" y="1584420"/>
            <a:ext cx="6981453" cy="400110"/>
          </a:xfrm>
          <a:prstGeom prst="rect">
            <a:avLst/>
          </a:prstGeom>
          <a:noFill/>
        </p:spPr>
        <p:txBody>
          <a:bodyPr wrap="square">
            <a:spAutoFit/>
          </a:bodyPr>
          <a:lstStyle/>
          <a:p>
            <a:r>
              <a:rPr lang="en-GB" sz="1000" dirty="0">
                <a:effectLst/>
                <a:latin typeface="Helvetica Neue Light" panose="02000403000000020004" pitchFamily="2" charset="0"/>
                <a:ea typeface="Helvetica Neue Light" panose="02000403000000020004" pitchFamily="2" charset="0"/>
                <a:cs typeface="Arial" panose="020B0604020202020204" pitchFamily="34" charset="0"/>
              </a:rPr>
              <a:t>We recognize that nature is our home and the foundation of our existence. We strive to minimize our environmental impact, conserve biodiversity, and promote sustainability to maintain a healthy and resilient environment for future generations.</a:t>
            </a:r>
          </a:p>
        </p:txBody>
      </p:sp>
      <p:sp>
        <p:nvSpPr>
          <p:cNvPr id="35" name="Tekstvak 34">
            <a:extLst>
              <a:ext uri="{FF2B5EF4-FFF2-40B4-BE49-F238E27FC236}">
                <a16:creationId xmlns:a16="http://schemas.microsoft.com/office/drawing/2014/main" id="{DAB576B0-EFC0-77B6-50EC-EC5F5564C4C6}"/>
              </a:ext>
            </a:extLst>
          </p:cNvPr>
          <p:cNvSpPr txBox="1"/>
          <p:nvPr/>
        </p:nvSpPr>
        <p:spPr>
          <a:xfrm>
            <a:off x="1126658" y="1066313"/>
            <a:ext cx="6027561" cy="400110"/>
          </a:xfrm>
          <a:prstGeom prst="rect">
            <a:avLst/>
          </a:prstGeom>
          <a:noFill/>
        </p:spPr>
        <p:txBody>
          <a:bodyPr wrap="square">
            <a:spAutoFit/>
          </a:bodyPr>
          <a:lstStyle/>
          <a:p>
            <a:r>
              <a:rPr lang="en-GB" sz="1000" dirty="0">
                <a:solidFill>
                  <a:schemeClr val="bg1"/>
                </a:solidFill>
                <a:effectLst/>
                <a:latin typeface="Helvetica Neue Light" panose="02000403000000020004" pitchFamily="2" charset="0"/>
                <a:ea typeface="Helvetica Neue Light" panose="02000403000000020004" pitchFamily="2" charset="0"/>
                <a:cs typeface="Arial" panose="020B0604020202020204" pitchFamily="34" charset="0"/>
              </a:rPr>
              <a:t>Nature sustains us by providing the raw materials and ecosystem services essential for life and prosperity, balancing delicate ecosystems that support all living beings. </a:t>
            </a:r>
          </a:p>
        </p:txBody>
      </p:sp>
      <p:pic>
        <p:nvPicPr>
          <p:cNvPr id="36" name="Picture 2" descr="Natural Icons - Free SVG &amp; PNG Natural Images - Noun Project">
            <a:extLst>
              <a:ext uri="{FF2B5EF4-FFF2-40B4-BE49-F238E27FC236}">
                <a16:creationId xmlns:a16="http://schemas.microsoft.com/office/drawing/2014/main" id="{6AC5BA0A-8511-76EF-F250-94190D7293F1}"/>
              </a:ext>
            </a:extLst>
          </p:cNvPr>
          <p:cNvPicPr>
            <a:picLocks noChangeAspect="1" noChangeArrowheads="1"/>
          </p:cNvPicPr>
          <p:nvPr/>
        </p:nvPicPr>
        <p:blipFill>
          <a:blip r:embed="rId13"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71768" y="1624774"/>
            <a:ext cx="330048" cy="33004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Natural Icons - Free SVG &amp; PNG Natural Images - Noun Project">
            <a:extLst>
              <a:ext uri="{FF2B5EF4-FFF2-40B4-BE49-F238E27FC236}">
                <a16:creationId xmlns:a16="http://schemas.microsoft.com/office/drawing/2014/main" id="{C23A12F0-449D-DD11-4FFC-84E35815619D}"/>
              </a:ext>
            </a:extLst>
          </p:cNvPr>
          <p:cNvPicPr>
            <a:picLocks noChangeAspect="1" noChangeArrowheads="1"/>
          </p:cNvPicPr>
          <p:nvPr/>
        </p:nvPicPr>
        <p:blipFill>
          <a:blip r:embed="rId13"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71768" y="1055316"/>
            <a:ext cx="330048" cy="330048"/>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Employees Icons - Free SVG &amp; PNG Employees Images - Noun Project">
            <a:extLst>
              <a:ext uri="{FF2B5EF4-FFF2-40B4-BE49-F238E27FC236}">
                <a16:creationId xmlns:a16="http://schemas.microsoft.com/office/drawing/2014/main" id="{8075F05A-74C8-BA25-D5A2-11BF5497E761}"/>
              </a:ext>
            </a:extLst>
          </p:cNvPr>
          <p:cNvPicPr>
            <a:picLocks noChangeAspect="1" noChangeArrowheads="1"/>
          </p:cNvPicPr>
          <p:nvPr/>
        </p:nvPicPr>
        <p:blipFill>
          <a:blip r:embed="rId14"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67817" y="2133763"/>
            <a:ext cx="330047" cy="330048"/>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4" descr="Client Icons - Free SVG &amp; PNG Client Images - Noun Project">
            <a:extLst>
              <a:ext uri="{FF2B5EF4-FFF2-40B4-BE49-F238E27FC236}">
                <a16:creationId xmlns:a16="http://schemas.microsoft.com/office/drawing/2014/main" id="{BFAA090F-87AD-7FAD-8A23-352FBC243B19}"/>
              </a:ext>
            </a:extLst>
          </p:cNvPr>
          <p:cNvPicPr>
            <a:picLocks noChangeAspect="1" noChangeArrowheads="1"/>
          </p:cNvPicPr>
          <p:nvPr/>
        </p:nvPicPr>
        <p:blipFill>
          <a:blip r:embed="rId15"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74476" y="2949808"/>
            <a:ext cx="327339" cy="327341"/>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6" descr="Supplier Icons - Free SVG &amp; PNG Supplier Images - Noun Project">
            <a:extLst>
              <a:ext uri="{FF2B5EF4-FFF2-40B4-BE49-F238E27FC236}">
                <a16:creationId xmlns:a16="http://schemas.microsoft.com/office/drawing/2014/main" id="{261A44E8-DE06-01FD-368D-5A902621D750}"/>
              </a:ext>
            </a:extLst>
          </p:cNvPr>
          <p:cNvPicPr>
            <a:picLocks noChangeAspect="1" noChangeArrowheads="1"/>
          </p:cNvPicPr>
          <p:nvPr/>
        </p:nvPicPr>
        <p:blipFill>
          <a:blip r:embed="rId16"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76806" y="4012881"/>
            <a:ext cx="322722" cy="322724"/>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8" descr="investors Icon - Free PNG &amp; SVG 3881790 - Noun Project">
            <a:extLst>
              <a:ext uri="{FF2B5EF4-FFF2-40B4-BE49-F238E27FC236}">
                <a16:creationId xmlns:a16="http://schemas.microsoft.com/office/drawing/2014/main" id="{89D7791A-EE23-C700-F8C8-1F0849AE5374}"/>
              </a:ext>
            </a:extLst>
          </p:cNvPr>
          <p:cNvPicPr>
            <a:picLocks noChangeAspect="1" noChangeArrowheads="1"/>
          </p:cNvPicPr>
          <p:nvPr/>
        </p:nvPicPr>
        <p:blipFill>
          <a:blip r:embed="rId17"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79093" y="4979277"/>
            <a:ext cx="322722" cy="322724"/>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10" descr="Government Generic Detailed Outline icon">
            <a:extLst>
              <a:ext uri="{FF2B5EF4-FFF2-40B4-BE49-F238E27FC236}">
                <a16:creationId xmlns:a16="http://schemas.microsoft.com/office/drawing/2014/main" id="{70981809-188F-9773-78A6-682ACB82F5C5}"/>
              </a:ext>
            </a:extLst>
          </p:cNvPr>
          <p:cNvPicPr>
            <a:picLocks noChangeAspect="1" noChangeArrowheads="1"/>
          </p:cNvPicPr>
          <p:nvPr/>
        </p:nvPicPr>
        <p:blipFill>
          <a:blip r:embed="rId18"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03577" y="5919734"/>
            <a:ext cx="322723" cy="322724"/>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14" descr="Certified Icons - Free SVG &amp; PNG Certified Images - Noun Project">
            <a:extLst>
              <a:ext uri="{FF2B5EF4-FFF2-40B4-BE49-F238E27FC236}">
                <a16:creationId xmlns:a16="http://schemas.microsoft.com/office/drawing/2014/main" id="{671BBD17-1977-FB56-304C-EEFE1917638F}"/>
              </a:ext>
            </a:extLst>
          </p:cNvPr>
          <p:cNvPicPr>
            <a:picLocks noChangeAspect="1" noChangeArrowheads="1"/>
          </p:cNvPicPr>
          <p:nvPr/>
        </p:nvPicPr>
        <p:blipFill>
          <a:blip r:embed="rId19"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988717" y="2180508"/>
            <a:ext cx="329019" cy="329020"/>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16" descr="Ngo - Free hands and gestures icons">
            <a:extLst>
              <a:ext uri="{FF2B5EF4-FFF2-40B4-BE49-F238E27FC236}">
                <a16:creationId xmlns:a16="http://schemas.microsoft.com/office/drawing/2014/main" id="{94312BE2-1DEA-2AFF-0978-A555C5876478}"/>
              </a:ext>
            </a:extLst>
          </p:cNvPr>
          <p:cNvPicPr>
            <a:picLocks noChangeAspect="1" noChangeArrowheads="1"/>
          </p:cNvPicPr>
          <p:nvPr/>
        </p:nvPicPr>
        <p:blipFill>
          <a:blip r:embed="rId20"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989261" y="3074954"/>
            <a:ext cx="330048" cy="330048"/>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20" descr="Academic, cap, square icon - Free download on Iconfinder">
            <a:extLst>
              <a:ext uri="{FF2B5EF4-FFF2-40B4-BE49-F238E27FC236}">
                <a16:creationId xmlns:a16="http://schemas.microsoft.com/office/drawing/2014/main" id="{348D355B-FCEA-C096-B12C-4DC7BDCAA58C}"/>
              </a:ext>
            </a:extLst>
          </p:cNvPr>
          <p:cNvPicPr>
            <a:picLocks noChangeAspect="1" noChangeArrowheads="1"/>
          </p:cNvPicPr>
          <p:nvPr/>
        </p:nvPicPr>
        <p:blipFill>
          <a:blip r:embed="rId21"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988397" y="4060600"/>
            <a:ext cx="326226" cy="326227"/>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22" descr="Coffee-Bean Icons - Free SVG &amp; PNG Coffee-Bean Images - Noun Project">
            <a:extLst>
              <a:ext uri="{FF2B5EF4-FFF2-40B4-BE49-F238E27FC236}">
                <a16:creationId xmlns:a16="http://schemas.microsoft.com/office/drawing/2014/main" id="{C9967AEE-72BB-057B-AFAC-6877CED8291D}"/>
              </a:ext>
            </a:extLst>
          </p:cNvPr>
          <p:cNvPicPr>
            <a:picLocks noChangeAspect="1" noChangeArrowheads="1"/>
          </p:cNvPicPr>
          <p:nvPr/>
        </p:nvPicPr>
        <p:blipFill>
          <a:blip r:embed="rId22"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995903" y="5014487"/>
            <a:ext cx="326226" cy="326227"/>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24" descr="Consumer Icons - Free SVG &amp; PNG Consumer Images - Noun Project">
            <a:extLst>
              <a:ext uri="{FF2B5EF4-FFF2-40B4-BE49-F238E27FC236}">
                <a16:creationId xmlns:a16="http://schemas.microsoft.com/office/drawing/2014/main" id="{181CE446-583C-8944-18A6-784FA6E330FB}"/>
              </a:ext>
            </a:extLst>
          </p:cNvPr>
          <p:cNvPicPr>
            <a:picLocks noChangeAspect="1" noChangeArrowheads="1"/>
          </p:cNvPicPr>
          <p:nvPr/>
        </p:nvPicPr>
        <p:blipFill>
          <a:blip r:embed="rId23"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999406" y="5961029"/>
            <a:ext cx="322723" cy="322724"/>
          </a:xfrm>
          <a:prstGeom prst="rect">
            <a:avLst/>
          </a:prstGeom>
          <a:noFill/>
          <a:extLst>
            <a:ext uri="{909E8E84-426E-40DD-AFC4-6F175D3DCCD1}">
              <a14:hiddenFill xmlns:a14="http://schemas.microsoft.com/office/drawing/2010/main">
                <a:solidFill>
                  <a:srgbClr val="FFFFFF"/>
                </a:solidFill>
              </a14:hiddenFill>
            </a:ext>
          </a:extLst>
        </p:spPr>
      </p:pic>
      <p:sp>
        <p:nvSpPr>
          <p:cNvPr id="83" name="TextBox 22">
            <a:extLst>
              <a:ext uri="{FF2B5EF4-FFF2-40B4-BE49-F238E27FC236}">
                <a16:creationId xmlns:a16="http://schemas.microsoft.com/office/drawing/2014/main" id="{690D6AB5-9E83-3F2B-ED91-995DDB9C23E0}"/>
              </a:ext>
            </a:extLst>
          </p:cNvPr>
          <p:cNvSpPr txBox="1"/>
          <p:nvPr/>
        </p:nvSpPr>
        <p:spPr>
          <a:xfrm>
            <a:off x="4143839" y="2139731"/>
            <a:ext cx="2988000" cy="4708981"/>
          </a:xfrm>
          <a:prstGeom prst="rect">
            <a:avLst/>
          </a:prstGeom>
          <a:noFill/>
        </p:spPr>
        <p:txBody>
          <a:bodyPr wrap="square" lIns="0" rIns="0" rtlCol="0" anchor="t">
            <a:spAutoFit/>
          </a:bodyPr>
          <a:lstStyle/>
          <a:p>
            <a:r>
              <a:rPr lang="en-GB" sz="1200" b="1" dirty="0">
                <a:solidFill>
                  <a:srgbClr val="36573B"/>
                </a:solidFill>
                <a:latin typeface="Prometo" panose="020B0604030203060203" pitchFamily="34" charset="77"/>
              </a:rPr>
              <a:t>CERTIFICATION BODIES</a:t>
            </a:r>
            <a:endParaRPr lang="en-US" sz="1200" b="1" noProof="1">
              <a:solidFill>
                <a:srgbClr val="36573B"/>
              </a:solidFill>
              <a:latin typeface="Prometo" panose="020B0604030203060203" pitchFamily="34" charset="77"/>
            </a:endParaRPr>
          </a:p>
          <a:p>
            <a:r>
              <a:rPr lang="en-GB" sz="800" dirty="0">
                <a:latin typeface="Helvetica Neue Light" panose="02000403000000020004" pitchFamily="2" charset="0"/>
                <a:ea typeface="Helvetica Neue Light" panose="02000403000000020004" pitchFamily="2" charset="0"/>
                <a:cs typeface="Arial" panose="020B0604020202020204" pitchFamily="34" charset="0"/>
              </a:rPr>
              <a:t>Certification bodies provide third-party validation of Selecta's compliance with industry standards, enhancing credibility and consumer trust. Selecta upholds the standards and requirements set by certification bodies, promoting industry best practices and continuous improvement.</a:t>
            </a:r>
          </a:p>
          <a:p>
            <a:endParaRPr lang="en-GB" sz="800" dirty="0">
              <a:latin typeface="Helvetica Neue Light" panose="02000403000000020004" pitchFamily="2" charset="0"/>
              <a:ea typeface="Helvetica Neue Light" panose="02000403000000020004" pitchFamily="2" charset="0"/>
              <a:cs typeface="Arial" panose="020B0604020202020204" pitchFamily="34" charset="0"/>
            </a:endParaRPr>
          </a:p>
          <a:p>
            <a:endParaRPr lang="en-GB" sz="800" dirty="0">
              <a:latin typeface="Helvetica Neue Light" panose="02000403000000020004" pitchFamily="2" charset="0"/>
              <a:ea typeface="Helvetica Neue Light" panose="02000403000000020004" pitchFamily="2" charset="0"/>
              <a:cs typeface="Arial" panose="020B0604020202020204" pitchFamily="34" charset="0"/>
            </a:endParaRPr>
          </a:p>
          <a:p>
            <a:r>
              <a:rPr lang="en-GB" sz="1200" b="1" dirty="0">
                <a:solidFill>
                  <a:srgbClr val="36573B"/>
                </a:solidFill>
                <a:latin typeface="Prometo" panose="020B0604030203060203" pitchFamily="34" charset="77"/>
              </a:rPr>
              <a:t>NGOS</a:t>
            </a:r>
            <a:endParaRPr lang="en-US" sz="1200" b="1" noProof="1">
              <a:solidFill>
                <a:srgbClr val="36573B"/>
              </a:solidFill>
              <a:latin typeface="Prometo" panose="020B0604030203060203" pitchFamily="34" charset="77"/>
            </a:endParaRPr>
          </a:p>
          <a:p>
            <a:r>
              <a:rPr lang="en-GB" sz="800" dirty="0">
                <a:latin typeface="Helvetica Neue Light" panose="02000403000000020004" pitchFamily="2" charset="0"/>
                <a:ea typeface="Helvetica Neue Light" panose="02000403000000020004" pitchFamily="2" charset="0"/>
                <a:cs typeface="Arial" panose="020B0604020202020204" pitchFamily="34" charset="0"/>
              </a:rPr>
              <a:t>NGOs collaborate with Selecta on sustainability and social responsibility initiatives, helping to enhance the company's positive impact on society and the environment. Selecta supports NGO missions by providing resources, expertise, and a platform to address key social and environmental challenges.</a:t>
            </a:r>
          </a:p>
          <a:p>
            <a:endParaRPr lang="en-GB" sz="800" dirty="0">
              <a:latin typeface="Helvetica Neue Light" panose="02000403000000020004" pitchFamily="2" charset="0"/>
              <a:ea typeface="Helvetica Neue Light" panose="02000403000000020004" pitchFamily="2" charset="0"/>
              <a:cs typeface="Arial" panose="020B0604020202020204" pitchFamily="34" charset="0"/>
            </a:endParaRPr>
          </a:p>
          <a:p>
            <a:r>
              <a:rPr lang="en-GB" sz="1200" b="1" dirty="0">
                <a:solidFill>
                  <a:srgbClr val="36573B"/>
                </a:solidFill>
                <a:latin typeface="Prometo" panose="020B0604030203060203" pitchFamily="34" charset="77"/>
              </a:rPr>
              <a:t>ACADEMIC &amp; RESEARCH INSTITUTIONS</a:t>
            </a:r>
            <a:endParaRPr lang="en-US" sz="1200" b="1" noProof="1">
              <a:solidFill>
                <a:srgbClr val="36573B"/>
              </a:solidFill>
              <a:latin typeface="Prometo" panose="020B0604030203060203" pitchFamily="34" charset="77"/>
            </a:endParaRPr>
          </a:p>
          <a:p>
            <a:r>
              <a:rPr lang="en-GB" sz="800" dirty="0">
                <a:latin typeface="Helvetica Neue Light" panose="02000403000000020004" pitchFamily="2" charset="0"/>
                <a:ea typeface="Helvetica Neue Light" panose="02000403000000020004" pitchFamily="2" charset="0"/>
                <a:cs typeface="Arial" panose="020B0604020202020204" pitchFamily="34" charset="0"/>
              </a:rPr>
              <a:t>Collaboration with academic and research institutions drives innovation, research, and development, keeping Selecta at the forefront of industry advancements. Selecta offers practical applications for research, funding opportunities, and a collaborative environment for academic growth.</a:t>
            </a:r>
          </a:p>
          <a:p>
            <a:endParaRPr lang="en-GB" sz="800" dirty="0">
              <a:latin typeface="Helvetica Neue Light" panose="02000403000000020004" pitchFamily="2" charset="0"/>
              <a:ea typeface="Helvetica Neue Light" panose="02000403000000020004" pitchFamily="2" charset="0"/>
              <a:cs typeface="Arial" panose="020B0604020202020204" pitchFamily="34" charset="0"/>
            </a:endParaRPr>
          </a:p>
          <a:p>
            <a:r>
              <a:rPr lang="en-GB" sz="1200" b="1" dirty="0">
                <a:solidFill>
                  <a:srgbClr val="36573B"/>
                </a:solidFill>
                <a:latin typeface="Prometo" panose="020B0604030203060203" pitchFamily="34" charset="77"/>
              </a:rPr>
              <a:t>SELECTA COFFEE FUND</a:t>
            </a:r>
            <a:endParaRPr lang="en-US" sz="1200" b="1" noProof="1">
              <a:solidFill>
                <a:srgbClr val="36573B"/>
              </a:solidFill>
              <a:latin typeface="Prometo" panose="020B0604030203060203" pitchFamily="34" charset="77"/>
            </a:endParaRPr>
          </a:p>
          <a:p>
            <a:r>
              <a:rPr lang="en-GB" sz="800" dirty="0">
                <a:latin typeface="Helvetica Neue Light" panose="02000403000000020004" pitchFamily="2" charset="0"/>
                <a:ea typeface="Helvetica Neue Light" panose="02000403000000020004" pitchFamily="2" charset="0"/>
                <a:cs typeface="Arial" panose="020B0604020202020204" pitchFamily="34" charset="0"/>
              </a:rPr>
              <a:t>The Selecta Coffee Fund drives social and environmental                projects, enhancing the company's corporate social responsibility profile and community impact. Selecta provides financial support, strategic direction, and a platform for impactful projects that benefit communities and the environment.</a:t>
            </a:r>
          </a:p>
          <a:p>
            <a:endParaRPr lang="en-GB" sz="800" b="1" dirty="0">
              <a:latin typeface="Prometo" panose="020B0604030203060203" pitchFamily="34" charset="77"/>
            </a:endParaRPr>
          </a:p>
          <a:p>
            <a:r>
              <a:rPr lang="en-GB" sz="1200" b="1" dirty="0">
                <a:solidFill>
                  <a:srgbClr val="36573B"/>
                </a:solidFill>
                <a:latin typeface="Prometo" panose="020B0604030203060203" pitchFamily="34" charset="77"/>
              </a:rPr>
              <a:t>CONSUMERS</a:t>
            </a:r>
            <a:endParaRPr lang="en-US" sz="1200" b="1" noProof="1">
              <a:solidFill>
                <a:srgbClr val="36573B"/>
              </a:solidFill>
              <a:latin typeface="Prometo" panose="020B0604030203060203" pitchFamily="34" charset="77"/>
            </a:endParaRPr>
          </a:p>
          <a:p>
            <a:r>
              <a:rPr lang="en-GB" sz="800" dirty="0">
                <a:latin typeface="Helvetica Neue Light" panose="02000403000000020004" pitchFamily="2" charset="0"/>
                <a:ea typeface="Helvetica Neue Light" panose="02000403000000020004" pitchFamily="2" charset="0"/>
                <a:cs typeface="Arial" panose="020B0604020202020204" pitchFamily="34" charset="0"/>
              </a:rPr>
              <a:t>Consumers are the end-users of Selecta's products and                   services, driving demand and providing essential feedback for continuous improvement. Selecta ensures consumer health and safety, transparency in product information, and a commitment to quality and innovation, enhancing consumer trust and satisfaction.</a:t>
            </a:r>
          </a:p>
        </p:txBody>
      </p:sp>
      <p:cxnSp>
        <p:nvCxnSpPr>
          <p:cNvPr id="89" name="Rechte verbindingslijn 88">
            <a:extLst>
              <a:ext uri="{FF2B5EF4-FFF2-40B4-BE49-F238E27FC236}">
                <a16:creationId xmlns:a16="http://schemas.microsoft.com/office/drawing/2014/main" id="{1DA1A7ED-F819-79FA-0E98-32E410CF6B29}"/>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Rechte verbindingslijn 89">
            <a:extLst>
              <a:ext uri="{FF2B5EF4-FFF2-40B4-BE49-F238E27FC236}">
                <a16:creationId xmlns:a16="http://schemas.microsoft.com/office/drawing/2014/main" id="{B608E1A3-64D0-14CC-6FB6-F5A2988738B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Rechte verbindingslijn 90">
            <a:extLst>
              <a:ext uri="{FF2B5EF4-FFF2-40B4-BE49-F238E27FC236}">
                <a16:creationId xmlns:a16="http://schemas.microsoft.com/office/drawing/2014/main" id="{81F8663C-D870-00E0-50CC-C5A3BD462B2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Rechte verbindingslijn 91">
            <a:extLst>
              <a:ext uri="{FF2B5EF4-FFF2-40B4-BE49-F238E27FC236}">
                <a16:creationId xmlns:a16="http://schemas.microsoft.com/office/drawing/2014/main" id="{F1B4C9CD-EFE9-6349-BBA5-71DC84576FC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73D9C84B-A95D-D260-F25F-5403BEAFCA75}"/>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Tekstvak 93">
            <a:extLst>
              <a:ext uri="{FF2B5EF4-FFF2-40B4-BE49-F238E27FC236}">
                <a16:creationId xmlns:a16="http://schemas.microsoft.com/office/drawing/2014/main" id="{464F2E0D-5CAD-3E1A-C63D-368F4930483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95" name="Tekstvak 94">
            <a:extLst>
              <a:ext uri="{FF2B5EF4-FFF2-40B4-BE49-F238E27FC236}">
                <a16:creationId xmlns:a16="http://schemas.microsoft.com/office/drawing/2014/main" id="{316C823E-CA7D-34EE-810A-B09D65F5B4F9}"/>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96" name="Tekstvak 95">
            <a:extLst>
              <a:ext uri="{FF2B5EF4-FFF2-40B4-BE49-F238E27FC236}">
                <a16:creationId xmlns:a16="http://schemas.microsoft.com/office/drawing/2014/main" id="{9B0E6727-8912-D2ED-92FC-52F967F4A8E6}"/>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41</a:t>
            </a:r>
          </a:p>
        </p:txBody>
      </p:sp>
      <p:sp>
        <p:nvSpPr>
          <p:cNvPr id="97" name="Tekstvak 96">
            <a:extLst>
              <a:ext uri="{FF2B5EF4-FFF2-40B4-BE49-F238E27FC236}">
                <a16:creationId xmlns:a16="http://schemas.microsoft.com/office/drawing/2014/main" id="{D1E57FF1-6706-E0DB-8CEF-6385958EEE8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98" name="Tekstvak 97">
            <a:extLst>
              <a:ext uri="{FF2B5EF4-FFF2-40B4-BE49-F238E27FC236}">
                <a16:creationId xmlns:a16="http://schemas.microsoft.com/office/drawing/2014/main" id="{D17361CA-6EE1-5BA8-AB00-136518A9CA31}"/>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99" name="Tekstvak 98">
            <a:extLst>
              <a:ext uri="{FF2B5EF4-FFF2-40B4-BE49-F238E27FC236}">
                <a16:creationId xmlns:a16="http://schemas.microsoft.com/office/drawing/2014/main" id="{2B1D2FAA-ECD6-B2CB-42C7-D01FE654B685}"/>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Tree>
    <p:extLst>
      <p:ext uri="{BB962C8B-B14F-4D97-AF65-F5344CB8AC3E}">
        <p14:creationId xmlns:p14="http://schemas.microsoft.com/office/powerpoint/2010/main" val="2308167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F45309FA-4EB2-BD0F-B2F8-AED7408CE629}"/>
              </a:ext>
            </a:extLst>
          </p:cNvPr>
          <p:cNvSpPr/>
          <p:nvPr/>
        </p:nvSpPr>
        <p:spPr>
          <a:xfrm>
            <a:off x="0" y="-1"/>
            <a:ext cx="12599988" cy="7199313"/>
          </a:xfrm>
          <a:prstGeom prst="rect">
            <a:avLst/>
          </a:prstGeom>
          <a:gradFill flip="none" rotWithShape="1">
            <a:gsLst>
              <a:gs pos="0">
                <a:srgbClr val="65C2C4"/>
              </a:gs>
              <a:gs pos="98000">
                <a:srgbClr val="ECF8F8"/>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el 1">
            <a:extLst>
              <a:ext uri="{FF2B5EF4-FFF2-40B4-BE49-F238E27FC236}">
                <a16:creationId xmlns:a16="http://schemas.microsoft.com/office/drawing/2014/main" id="{E2ED71E2-1DF8-7633-D305-A4AFC08346A3}"/>
              </a:ext>
            </a:extLst>
          </p:cNvPr>
          <p:cNvSpPr txBox="1">
            <a:spLocks/>
          </p:cNvSpPr>
          <p:nvPr/>
        </p:nvSpPr>
        <p:spPr>
          <a:xfrm>
            <a:off x="5888034" y="251991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sp>
        <p:nvSpPr>
          <p:cNvPr id="3" name="Rectangle 3">
            <a:extLst>
              <a:ext uri="{FF2B5EF4-FFF2-40B4-BE49-F238E27FC236}">
                <a16:creationId xmlns:a16="http://schemas.microsoft.com/office/drawing/2014/main" id="{23851811-205C-07CA-3AEE-BE5A8C06D374}"/>
              </a:ext>
            </a:extLst>
          </p:cNvPr>
          <p:cNvSpPr/>
          <p:nvPr/>
        </p:nvSpPr>
        <p:spPr>
          <a:xfrm>
            <a:off x="5806900" y="2555466"/>
            <a:ext cx="2448000" cy="923330"/>
          </a:xfrm>
          <a:prstGeom prst="rect">
            <a:avLst/>
          </a:prstGeom>
          <a:gradFill>
            <a:gsLst>
              <a:gs pos="0">
                <a:schemeClr val="bg1"/>
              </a:gs>
              <a:gs pos="100000">
                <a:srgbClr val="ECF8F8"/>
              </a:gs>
            </a:gsLst>
            <a:lin ang="0" scaled="1"/>
          </a:gradFill>
        </p:spPr>
        <p:txBody>
          <a:bodyPr wrap="square" lIns="182880" tIns="91440" rIns="182880" bIns="91440">
            <a:spAutoFit/>
          </a:bodyPr>
          <a:lstStyle/>
          <a:p>
            <a:r>
              <a:rPr lang="en-GB" sz="1200" b="1" dirty="0">
                <a:solidFill>
                  <a:schemeClr val="accent1"/>
                </a:solidFill>
                <a:latin typeface="Prometo" panose="020B0604030203060203" pitchFamily="34" charset="77"/>
              </a:rPr>
              <a:t>CARBON EMISSIONS AND COMMITMENTS </a:t>
            </a:r>
            <a:endParaRPr lang="en-GB" sz="1200" b="1" baseline="30000" dirty="0">
              <a:solidFill>
                <a:schemeClr val="accent1"/>
              </a:solidFill>
              <a:latin typeface="Prometo" panose="020B0604030203060203" pitchFamily="34" charset="77"/>
            </a:endParaRPr>
          </a:p>
          <a:p>
            <a:pPr marL="171450" indent="-171450">
              <a:buFont typeface="Arial" panose="020B0604020202020204" pitchFamily="34" charset="0"/>
              <a:buChar char="•"/>
            </a:pPr>
            <a:r>
              <a:rPr lang="en-GB" sz="800" dirty="0">
                <a:latin typeface="Helvetica Neue Light" panose="02000403000000020004" pitchFamily="2" charset="0"/>
                <a:ea typeface="Helvetica Neue Light" panose="02000403000000020004" pitchFamily="2" charset="0"/>
                <a:cs typeface="Arial" panose="020B0604020202020204" pitchFamily="34" charset="0"/>
              </a:rPr>
              <a:t>Net Zero by 2040</a:t>
            </a:r>
          </a:p>
          <a:p>
            <a:pPr marL="171450" indent="-171450">
              <a:buFont typeface="Arial" panose="020B0604020202020204" pitchFamily="34" charset="0"/>
              <a:buChar char="•"/>
            </a:pPr>
            <a:r>
              <a:rPr lang="en-GB" sz="800" dirty="0">
                <a:latin typeface="Helvetica Neue Light" panose="02000403000000020004" pitchFamily="2" charset="0"/>
                <a:ea typeface="Helvetica Neue Light" panose="02000403000000020004" pitchFamily="2" charset="0"/>
                <a:cs typeface="Arial" panose="020B0604020202020204" pitchFamily="34" charset="0"/>
              </a:rPr>
              <a:t>Achieve carbon neutrality in Scopes 1 and 2 by 2030</a:t>
            </a:r>
          </a:p>
        </p:txBody>
      </p:sp>
      <p:pic>
        <p:nvPicPr>
          <p:cNvPr id="5" name="Picture 2" descr="Building trust in suppliers' carbon data with UPM Raflatac | The Carbon  Trust">
            <a:extLst>
              <a:ext uri="{FF2B5EF4-FFF2-40B4-BE49-F238E27FC236}">
                <a16:creationId xmlns:a16="http://schemas.microsoft.com/office/drawing/2014/main" id="{91FD4DA9-5F64-6494-0119-8139AAB759CA}"/>
              </a:ext>
            </a:extLst>
          </p:cNvPr>
          <p:cNvPicPr>
            <a:picLocks noChangeAspect="1" noChangeArrowheads="1"/>
          </p:cNvPicPr>
          <p:nvPr/>
        </p:nvPicPr>
        <p:blipFill>
          <a:blip r:embed="rId2"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981673" y="2521537"/>
            <a:ext cx="696526" cy="6965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newable-Energy Icons - Free SVG &amp; PNG Renewable-Energy Images - Noun  Project">
            <a:extLst>
              <a:ext uri="{FF2B5EF4-FFF2-40B4-BE49-F238E27FC236}">
                <a16:creationId xmlns:a16="http://schemas.microsoft.com/office/drawing/2014/main" id="{A172AA40-E5EA-9DAD-3DD8-273B7F9C3222}"/>
              </a:ext>
            </a:extLst>
          </p:cNvPr>
          <p:cNvPicPr>
            <a:picLocks noChangeAspect="1" noChangeArrowheads="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051396" y="3539840"/>
            <a:ext cx="583794" cy="58379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lient Icons - Free SVG &amp; PNG Client Images - Noun Project">
            <a:extLst>
              <a:ext uri="{FF2B5EF4-FFF2-40B4-BE49-F238E27FC236}">
                <a16:creationId xmlns:a16="http://schemas.microsoft.com/office/drawing/2014/main" id="{274784D0-ABF6-8A40-28AB-A68D156CCF2E}"/>
              </a:ext>
            </a:extLst>
          </p:cNvPr>
          <p:cNvPicPr>
            <a:picLocks noChangeAspect="1" noChangeArrowheads="1"/>
          </p:cNvPicPr>
          <p:nvPr/>
        </p:nvPicPr>
        <p:blipFill>
          <a:blip r:embed="rId4"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052889" y="5881386"/>
            <a:ext cx="566027" cy="62395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roduct-Life-Cycle Icons - Free SVG &amp; PNG Product-Life-Cycle Images - Noun  Project">
            <a:extLst>
              <a:ext uri="{FF2B5EF4-FFF2-40B4-BE49-F238E27FC236}">
                <a16:creationId xmlns:a16="http://schemas.microsoft.com/office/drawing/2014/main" id="{1D5DE4AB-9361-39EA-5360-64A44E891213}"/>
              </a:ext>
            </a:extLst>
          </p:cNvPr>
          <p:cNvPicPr>
            <a:picLocks noChangeAspect="1" noChangeArrowheads="1"/>
          </p:cNvPicPr>
          <p:nvPr/>
        </p:nvPicPr>
        <p:blipFill>
          <a:blip r:embed="rId5"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585908" y="3227509"/>
            <a:ext cx="627347" cy="62734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waste management Icon - Free PNG &amp; SVG 2515125 - Noun Project">
            <a:extLst>
              <a:ext uri="{FF2B5EF4-FFF2-40B4-BE49-F238E27FC236}">
                <a16:creationId xmlns:a16="http://schemas.microsoft.com/office/drawing/2014/main" id="{CAB496D3-48E2-8A1B-844E-CE65DD85A43C}"/>
              </a:ext>
            </a:extLst>
          </p:cNvPr>
          <p:cNvPicPr>
            <a:picLocks noChangeAspect="1" noChangeArrowheads="1"/>
          </p:cNvPicPr>
          <p:nvPr/>
        </p:nvPicPr>
        <p:blipFill>
          <a:blip r:embed="rId6"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623657" y="4001691"/>
            <a:ext cx="583787" cy="58378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4" descr="nutritious food safety Icon - Free PNG &amp; SVG 2684132 - Noun Project">
            <a:extLst>
              <a:ext uri="{FF2B5EF4-FFF2-40B4-BE49-F238E27FC236}">
                <a16:creationId xmlns:a16="http://schemas.microsoft.com/office/drawing/2014/main" id="{2518BE4C-41B0-8499-5FAE-F1BFE0847B8A}"/>
              </a:ext>
            </a:extLst>
          </p:cNvPr>
          <p:cNvPicPr>
            <a:picLocks noChangeAspect="1" noChangeArrowheads="1"/>
          </p:cNvPicPr>
          <p:nvPr/>
        </p:nvPicPr>
        <p:blipFill>
          <a:blip r:embed="rId7"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624288" y="5331196"/>
            <a:ext cx="583786" cy="58378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8" descr="Workplace - Free people icons">
            <a:extLst>
              <a:ext uri="{FF2B5EF4-FFF2-40B4-BE49-F238E27FC236}">
                <a16:creationId xmlns:a16="http://schemas.microsoft.com/office/drawing/2014/main" id="{87D611E8-EE33-6BCF-5756-4D6FDB403843}"/>
              </a:ext>
            </a:extLst>
          </p:cNvPr>
          <p:cNvPicPr>
            <a:picLocks noChangeAspect="1" noChangeArrowheads="1"/>
          </p:cNvPicPr>
          <p:nvPr/>
        </p:nvPicPr>
        <p:blipFill>
          <a:blip r:embed="rId8"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624524" y="5994578"/>
            <a:ext cx="582920" cy="58292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0" descr="Operations Icons - Free SVG &amp; PNG Operations Images - Noun Project">
            <a:extLst>
              <a:ext uri="{FF2B5EF4-FFF2-40B4-BE49-F238E27FC236}">
                <a16:creationId xmlns:a16="http://schemas.microsoft.com/office/drawing/2014/main" id="{827F9B06-4642-A520-54A7-674145A9A3FF}"/>
              </a:ext>
            </a:extLst>
          </p:cNvPr>
          <p:cNvPicPr>
            <a:picLocks noChangeAspect="1" noChangeArrowheads="1"/>
          </p:cNvPicPr>
          <p:nvPr/>
        </p:nvPicPr>
        <p:blipFill>
          <a:blip r:embed="rId9"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564691" y="2537882"/>
            <a:ext cx="627347" cy="627347"/>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3">
            <a:extLst>
              <a:ext uri="{FF2B5EF4-FFF2-40B4-BE49-F238E27FC236}">
                <a16:creationId xmlns:a16="http://schemas.microsoft.com/office/drawing/2014/main" id="{2DD551B5-2EB8-19B1-F476-2E0712042633}"/>
              </a:ext>
            </a:extLst>
          </p:cNvPr>
          <p:cNvSpPr/>
          <p:nvPr/>
        </p:nvSpPr>
        <p:spPr>
          <a:xfrm>
            <a:off x="5808387" y="3534827"/>
            <a:ext cx="2448000" cy="615553"/>
          </a:xfrm>
          <a:prstGeom prst="rect">
            <a:avLst/>
          </a:prstGeom>
          <a:gradFill>
            <a:gsLst>
              <a:gs pos="0">
                <a:srgbClr val="A4D233"/>
              </a:gs>
              <a:gs pos="100000">
                <a:srgbClr val="36573B"/>
              </a:gs>
            </a:gsLst>
            <a:lin ang="0" scaled="1"/>
          </a:gradFill>
        </p:spPr>
        <p:txBody>
          <a:bodyPr wrap="square" lIns="182880" tIns="91440" rIns="182880" bIns="91440">
            <a:spAutoFit/>
          </a:bodyPr>
          <a:lstStyle/>
          <a:p>
            <a:r>
              <a:rPr lang="en-GB" sz="1200" b="1" dirty="0">
                <a:solidFill>
                  <a:schemeClr val="accent3">
                    <a:lumMod val="20000"/>
                    <a:lumOff val="80000"/>
                  </a:schemeClr>
                </a:solidFill>
                <a:latin typeface="Prometo" panose="020B0604030203060203" pitchFamily="34" charset="77"/>
              </a:rPr>
              <a:t>RENEWABLE ENERGY</a:t>
            </a:r>
          </a:p>
          <a:p>
            <a:pPr marL="171450" indent="-171450">
              <a:buFont typeface="Arial" panose="020B0604020202020204" pitchFamily="34" charset="0"/>
              <a:buChar char="•"/>
            </a:pPr>
            <a:r>
              <a:rPr lang="en-GB" sz="800" dirty="0">
                <a:solidFill>
                  <a:schemeClr val="bg1"/>
                </a:solidFill>
                <a:latin typeface="Arial" panose="020B0604020202020204" pitchFamily="34" charset="0"/>
                <a:cs typeface="Arial" panose="020B0604020202020204" pitchFamily="34" charset="0"/>
              </a:rPr>
              <a:t>Reduce fleet emissions</a:t>
            </a:r>
          </a:p>
          <a:p>
            <a:pPr marL="171450" indent="-171450">
              <a:buFont typeface="Arial" panose="020B0604020202020204" pitchFamily="34" charset="0"/>
              <a:buChar char="•"/>
            </a:pPr>
            <a:r>
              <a:rPr lang="en-GB" sz="800" dirty="0">
                <a:solidFill>
                  <a:schemeClr val="bg1"/>
                </a:solidFill>
                <a:latin typeface="Arial" panose="020B0604020202020204" pitchFamily="34" charset="0"/>
                <a:cs typeface="Arial" panose="020B0604020202020204" pitchFamily="34" charset="0"/>
              </a:rPr>
              <a:t>Transitioning to green energy sources</a:t>
            </a:r>
          </a:p>
        </p:txBody>
      </p:sp>
      <p:sp>
        <p:nvSpPr>
          <p:cNvPr id="18" name="Rectangle 3">
            <a:extLst>
              <a:ext uri="{FF2B5EF4-FFF2-40B4-BE49-F238E27FC236}">
                <a16:creationId xmlns:a16="http://schemas.microsoft.com/office/drawing/2014/main" id="{E46C719C-2197-8C03-B635-15890FB3ACEB}"/>
              </a:ext>
            </a:extLst>
          </p:cNvPr>
          <p:cNvSpPr/>
          <p:nvPr/>
        </p:nvSpPr>
        <p:spPr>
          <a:xfrm>
            <a:off x="5800316" y="4217211"/>
            <a:ext cx="2448000" cy="800219"/>
          </a:xfrm>
          <a:prstGeom prst="rect">
            <a:avLst/>
          </a:prstGeom>
          <a:gradFill>
            <a:gsLst>
              <a:gs pos="0">
                <a:schemeClr val="bg1"/>
              </a:gs>
              <a:gs pos="100000">
                <a:srgbClr val="ECF8F8"/>
              </a:gs>
            </a:gsLst>
            <a:lin ang="0" scaled="1"/>
          </a:gradFill>
        </p:spPr>
        <p:txBody>
          <a:bodyPr wrap="square" lIns="182880" tIns="91440" rIns="182880" bIns="91440">
            <a:spAutoFit/>
          </a:bodyPr>
          <a:lstStyle/>
          <a:p>
            <a:r>
              <a:rPr lang="en-GB" sz="1200" b="1" dirty="0">
                <a:solidFill>
                  <a:schemeClr val="accent1"/>
                </a:solidFill>
                <a:latin typeface="Prometo" panose="020B0604030203060203" pitchFamily="34" charset="77"/>
              </a:rPr>
              <a:t>ETHICS IN THE SUPPLY CHAIN</a:t>
            </a:r>
          </a:p>
          <a:p>
            <a:pPr marL="171450" indent="-171450">
              <a:buFont typeface="Arial" panose="020B0604020202020204" pitchFamily="34" charset="0"/>
              <a:buChar char="•"/>
            </a:pPr>
            <a:r>
              <a:rPr lang="en-GB" sz="800" dirty="0">
                <a:latin typeface="Helvetica Neue Light" panose="02000403000000020004" pitchFamily="2" charset="0"/>
                <a:ea typeface="Helvetica Neue Light" panose="02000403000000020004" pitchFamily="2" charset="0"/>
                <a:cs typeface="Arial" panose="020B0604020202020204" pitchFamily="34" charset="0"/>
              </a:rPr>
              <a:t>Human Rights</a:t>
            </a:r>
          </a:p>
          <a:p>
            <a:pPr marL="171450" indent="-171450">
              <a:buFont typeface="Arial" panose="020B0604020202020204" pitchFamily="34" charset="0"/>
              <a:buChar char="•"/>
            </a:pPr>
            <a:r>
              <a:rPr lang="en-GB" sz="800" dirty="0">
                <a:latin typeface="Helvetica Neue Light" panose="02000403000000020004" pitchFamily="2" charset="0"/>
                <a:ea typeface="Helvetica Neue Light" panose="02000403000000020004" pitchFamily="2" charset="0"/>
                <a:cs typeface="Arial" panose="020B0604020202020204" pitchFamily="34" charset="0"/>
              </a:rPr>
              <a:t>Ethical approach with partners</a:t>
            </a:r>
          </a:p>
        </p:txBody>
      </p:sp>
      <p:pic>
        <p:nvPicPr>
          <p:cNvPr id="19" name="Picture 4" descr="Business Ethics Icons - Free SVG &amp; PNG Business Ethics Images - Noun Project">
            <a:extLst>
              <a:ext uri="{FF2B5EF4-FFF2-40B4-BE49-F238E27FC236}">
                <a16:creationId xmlns:a16="http://schemas.microsoft.com/office/drawing/2014/main" id="{9C28FAF1-708C-0A01-1313-37450E4F3AED}"/>
              </a:ext>
            </a:extLst>
          </p:cNvPr>
          <p:cNvPicPr>
            <a:picLocks noChangeAspect="1" noChangeArrowheads="1"/>
          </p:cNvPicPr>
          <p:nvPr/>
        </p:nvPicPr>
        <p:blipFill>
          <a:blip r:embed="rId10"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035129" y="4213879"/>
            <a:ext cx="583787" cy="583787"/>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3">
            <a:extLst>
              <a:ext uri="{FF2B5EF4-FFF2-40B4-BE49-F238E27FC236}">
                <a16:creationId xmlns:a16="http://schemas.microsoft.com/office/drawing/2014/main" id="{4CB36487-735C-021F-C22E-BADC799E051D}"/>
              </a:ext>
            </a:extLst>
          </p:cNvPr>
          <p:cNvSpPr/>
          <p:nvPr/>
        </p:nvSpPr>
        <p:spPr>
          <a:xfrm>
            <a:off x="5800316" y="5091436"/>
            <a:ext cx="2448000" cy="984885"/>
          </a:xfrm>
          <a:prstGeom prst="rect">
            <a:avLst/>
          </a:prstGeom>
          <a:gradFill>
            <a:gsLst>
              <a:gs pos="0">
                <a:srgbClr val="A4D233"/>
              </a:gs>
              <a:gs pos="100000">
                <a:srgbClr val="36573B"/>
              </a:gs>
            </a:gsLst>
            <a:lin ang="0" scaled="1"/>
          </a:gradFill>
        </p:spPr>
        <p:txBody>
          <a:bodyPr wrap="square" lIns="182880" tIns="91440" rIns="182880" bIns="91440">
            <a:spAutoFit/>
          </a:bodyPr>
          <a:lstStyle/>
          <a:p>
            <a:r>
              <a:rPr lang="en-GB" sz="1200" b="1" dirty="0">
                <a:solidFill>
                  <a:schemeClr val="accent3">
                    <a:lumMod val="20000"/>
                    <a:lumOff val="80000"/>
                  </a:schemeClr>
                </a:solidFill>
                <a:latin typeface="Prometo" panose="020B0604030203060203" pitchFamily="34" charset="77"/>
              </a:rPr>
              <a:t>COMMUNITY DEVELOPMENT &amp; ENGAGEMENT</a:t>
            </a:r>
          </a:p>
          <a:p>
            <a:pPr marL="171450" indent="-171450">
              <a:buFont typeface="Arial" panose="020B0604020202020204" pitchFamily="34" charset="0"/>
              <a:buChar char="•"/>
            </a:pPr>
            <a:r>
              <a:rPr lang="en-GB" sz="800" dirty="0">
                <a:solidFill>
                  <a:schemeClr val="bg1"/>
                </a:solidFill>
                <a:latin typeface="Arial" panose="020B0604020202020204" pitchFamily="34" charset="0"/>
                <a:cs typeface="Arial" panose="020B0604020202020204" pitchFamily="34" charset="0"/>
              </a:rPr>
              <a:t>Selecta Coffee Fund</a:t>
            </a:r>
          </a:p>
          <a:p>
            <a:pPr marL="171450" indent="-171450">
              <a:buFont typeface="Arial" panose="020B0604020202020204" pitchFamily="34" charset="0"/>
              <a:buChar char="•"/>
            </a:pPr>
            <a:r>
              <a:rPr lang="en-GB" sz="800" dirty="0">
                <a:solidFill>
                  <a:schemeClr val="bg1"/>
                </a:solidFill>
                <a:latin typeface="Arial" panose="020B0604020202020204" pitchFamily="34" charset="0"/>
                <a:cs typeface="Arial" panose="020B0604020202020204" pitchFamily="34" charset="0"/>
              </a:rPr>
              <a:t>Social Charity</a:t>
            </a:r>
          </a:p>
        </p:txBody>
      </p:sp>
      <p:pic>
        <p:nvPicPr>
          <p:cNvPr id="29" name="Picture 24" descr="Community Icon - Free PNG &amp; SVG 4306405 - Noun Project">
            <a:extLst>
              <a:ext uri="{FF2B5EF4-FFF2-40B4-BE49-F238E27FC236}">
                <a16:creationId xmlns:a16="http://schemas.microsoft.com/office/drawing/2014/main" id="{56E1AD14-F7D6-54E2-FCC4-3E48D6F167FD}"/>
              </a:ext>
            </a:extLst>
          </p:cNvPr>
          <p:cNvPicPr>
            <a:picLocks noChangeAspect="1" noChangeArrowheads="1"/>
          </p:cNvPicPr>
          <p:nvPr/>
        </p:nvPicPr>
        <p:blipFill>
          <a:blip r:embed="rId11"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051400" y="5119450"/>
            <a:ext cx="583786" cy="583786"/>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3">
            <a:extLst>
              <a:ext uri="{FF2B5EF4-FFF2-40B4-BE49-F238E27FC236}">
                <a16:creationId xmlns:a16="http://schemas.microsoft.com/office/drawing/2014/main" id="{B101F220-54F1-7961-FE93-94A505B4E6AE}"/>
              </a:ext>
            </a:extLst>
          </p:cNvPr>
          <p:cNvSpPr/>
          <p:nvPr/>
        </p:nvSpPr>
        <p:spPr>
          <a:xfrm>
            <a:off x="5806330" y="6150327"/>
            <a:ext cx="2448000" cy="492443"/>
          </a:xfrm>
          <a:prstGeom prst="rect">
            <a:avLst/>
          </a:prstGeom>
          <a:gradFill>
            <a:gsLst>
              <a:gs pos="0">
                <a:schemeClr val="bg1"/>
              </a:gs>
              <a:gs pos="100000">
                <a:srgbClr val="ECF8F8"/>
              </a:gs>
            </a:gsLst>
            <a:lin ang="0" scaled="1"/>
          </a:gradFill>
        </p:spPr>
        <p:txBody>
          <a:bodyPr wrap="square" lIns="182880" tIns="91440" rIns="182880" bIns="91440">
            <a:spAutoFit/>
          </a:bodyPr>
          <a:lstStyle/>
          <a:p>
            <a:r>
              <a:rPr lang="en-GB" sz="1200" b="1" dirty="0">
                <a:solidFill>
                  <a:schemeClr val="accent1"/>
                </a:solidFill>
                <a:latin typeface="Prometo" panose="020B0604030203060203" pitchFamily="34" charset="77"/>
              </a:rPr>
              <a:t>CLIENT RELATIONS</a:t>
            </a:r>
          </a:p>
          <a:p>
            <a:pPr marL="171450" indent="-171450">
              <a:buFont typeface="Arial" panose="020B0604020202020204" pitchFamily="34" charset="0"/>
              <a:buChar char="•"/>
            </a:pPr>
            <a:r>
              <a:rPr lang="en-GB" sz="800" dirty="0">
                <a:latin typeface="Helvetica Neue Light" panose="02000403000000020004" pitchFamily="2" charset="0"/>
                <a:ea typeface="Helvetica Neue Light" panose="02000403000000020004" pitchFamily="2" charset="0"/>
                <a:cs typeface="Arial" panose="020B0604020202020204" pitchFamily="34" charset="0"/>
              </a:rPr>
              <a:t>Client satisfaction</a:t>
            </a:r>
          </a:p>
        </p:txBody>
      </p:sp>
      <p:sp>
        <p:nvSpPr>
          <p:cNvPr id="31" name="Rectangle 3">
            <a:extLst>
              <a:ext uri="{FF2B5EF4-FFF2-40B4-BE49-F238E27FC236}">
                <a16:creationId xmlns:a16="http://schemas.microsoft.com/office/drawing/2014/main" id="{B4F3799B-A835-81D2-C274-9E7EBEB2D35E}"/>
              </a:ext>
            </a:extLst>
          </p:cNvPr>
          <p:cNvSpPr/>
          <p:nvPr/>
        </p:nvSpPr>
        <p:spPr>
          <a:xfrm>
            <a:off x="9396303" y="2550055"/>
            <a:ext cx="2448000" cy="492443"/>
          </a:xfrm>
          <a:prstGeom prst="rect">
            <a:avLst/>
          </a:prstGeom>
          <a:gradFill>
            <a:gsLst>
              <a:gs pos="0">
                <a:srgbClr val="A4D233"/>
              </a:gs>
              <a:gs pos="100000">
                <a:srgbClr val="36573B"/>
              </a:gs>
            </a:gsLst>
            <a:lin ang="0" scaled="1"/>
          </a:gradFill>
        </p:spPr>
        <p:txBody>
          <a:bodyPr wrap="square" lIns="182880" tIns="91440" rIns="182880" bIns="91440">
            <a:spAutoFit/>
          </a:bodyPr>
          <a:lstStyle/>
          <a:p>
            <a:r>
              <a:rPr lang="en-GB" sz="1200" b="1" dirty="0">
                <a:solidFill>
                  <a:schemeClr val="accent3">
                    <a:lumMod val="20000"/>
                    <a:lumOff val="80000"/>
                  </a:schemeClr>
                </a:solidFill>
                <a:latin typeface="Prometo" panose="020B0604030203060203" pitchFamily="34" charset="77"/>
              </a:rPr>
              <a:t>OPERATIONAL EFFICIENCY</a:t>
            </a:r>
          </a:p>
          <a:p>
            <a:pPr marL="171450" indent="-171450">
              <a:buFont typeface="Arial" panose="020B0604020202020204" pitchFamily="34" charset="0"/>
              <a:buChar char="•"/>
            </a:pPr>
            <a:r>
              <a:rPr lang="en-GB" sz="800" dirty="0">
                <a:solidFill>
                  <a:schemeClr val="bg1"/>
                </a:solidFill>
                <a:latin typeface="Arial" panose="020B0604020202020204" pitchFamily="34" charset="0"/>
                <a:cs typeface="Arial" panose="020B0604020202020204" pitchFamily="34" charset="0"/>
              </a:rPr>
              <a:t>Efficient operations through IoT</a:t>
            </a:r>
          </a:p>
        </p:txBody>
      </p:sp>
      <p:sp>
        <p:nvSpPr>
          <p:cNvPr id="32" name="Rectangle 3">
            <a:extLst>
              <a:ext uri="{FF2B5EF4-FFF2-40B4-BE49-F238E27FC236}">
                <a16:creationId xmlns:a16="http://schemas.microsoft.com/office/drawing/2014/main" id="{D39BF2CF-6C42-9A7E-FA82-73AA3DC36F0A}"/>
              </a:ext>
            </a:extLst>
          </p:cNvPr>
          <p:cNvSpPr/>
          <p:nvPr/>
        </p:nvSpPr>
        <p:spPr>
          <a:xfrm>
            <a:off x="9396303" y="4027120"/>
            <a:ext cx="2448000" cy="615553"/>
          </a:xfrm>
          <a:prstGeom prst="rect">
            <a:avLst/>
          </a:prstGeom>
          <a:gradFill>
            <a:gsLst>
              <a:gs pos="0">
                <a:srgbClr val="A4D233"/>
              </a:gs>
              <a:gs pos="100000">
                <a:srgbClr val="36573B"/>
              </a:gs>
            </a:gsLst>
            <a:lin ang="0" scaled="1"/>
          </a:gradFill>
        </p:spPr>
        <p:txBody>
          <a:bodyPr wrap="square" lIns="182880" tIns="91440" rIns="182880" bIns="91440">
            <a:spAutoFit/>
          </a:bodyPr>
          <a:lstStyle/>
          <a:p>
            <a:r>
              <a:rPr lang="en-GB" sz="1200" b="1" dirty="0">
                <a:solidFill>
                  <a:schemeClr val="accent3">
                    <a:lumMod val="20000"/>
                    <a:lumOff val="80000"/>
                  </a:schemeClr>
                </a:solidFill>
                <a:latin typeface="Prometo" panose="020B0604030203060203" pitchFamily="34" charset="77"/>
              </a:rPr>
              <a:t>WASTE MANAGEMENT</a:t>
            </a:r>
            <a:endParaRPr lang="en-GB" sz="1200" b="1" baseline="30000" dirty="0">
              <a:solidFill>
                <a:schemeClr val="accent3">
                  <a:lumMod val="20000"/>
                  <a:lumOff val="80000"/>
                </a:schemeClr>
              </a:solidFill>
              <a:latin typeface="Prometo" panose="020B0604030203060203" pitchFamily="34" charset="77"/>
            </a:endParaRPr>
          </a:p>
          <a:p>
            <a:pPr marL="171450" indent="-171450">
              <a:buFont typeface="Arial" panose="020B0604020202020204" pitchFamily="34" charset="0"/>
              <a:buChar char="•"/>
            </a:pPr>
            <a:r>
              <a:rPr lang="en-GB" sz="800" dirty="0">
                <a:solidFill>
                  <a:schemeClr val="bg1"/>
                </a:solidFill>
                <a:latin typeface="Arial" panose="020B0604020202020204" pitchFamily="34" charset="0"/>
                <a:cs typeface="Arial" panose="020B0604020202020204" pitchFamily="34" charset="0"/>
              </a:rPr>
              <a:t>Waste reduction</a:t>
            </a:r>
          </a:p>
          <a:p>
            <a:pPr marL="171450" indent="-171450">
              <a:buFont typeface="Arial" panose="020B0604020202020204" pitchFamily="34" charset="0"/>
              <a:buChar char="•"/>
            </a:pPr>
            <a:r>
              <a:rPr lang="en-GB" sz="800" dirty="0">
                <a:solidFill>
                  <a:schemeClr val="bg1"/>
                </a:solidFill>
                <a:latin typeface="Arial" panose="020B0604020202020204" pitchFamily="34" charset="0"/>
                <a:cs typeface="Arial" panose="020B0604020202020204" pitchFamily="34" charset="0"/>
              </a:rPr>
              <a:t>Zero waste offer</a:t>
            </a:r>
          </a:p>
        </p:txBody>
      </p:sp>
      <p:sp>
        <p:nvSpPr>
          <p:cNvPr id="33" name="Rectangle 3">
            <a:extLst>
              <a:ext uri="{FF2B5EF4-FFF2-40B4-BE49-F238E27FC236}">
                <a16:creationId xmlns:a16="http://schemas.microsoft.com/office/drawing/2014/main" id="{5F38F2AD-443C-6EF5-A5E7-1711ACBBD10E}"/>
              </a:ext>
            </a:extLst>
          </p:cNvPr>
          <p:cNvSpPr/>
          <p:nvPr/>
        </p:nvSpPr>
        <p:spPr>
          <a:xfrm>
            <a:off x="9394481" y="4723598"/>
            <a:ext cx="2448000" cy="615553"/>
          </a:xfrm>
          <a:prstGeom prst="rect">
            <a:avLst/>
          </a:prstGeom>
          <a:gradFill>
            <a:gsLst>
              <a:gs pos="0">
                <a:schemeClr val="bg1"/>
              </a:gs>
              <a:gs pos="100000">
                <a:srgbClr val="ECF8F8"/>
              </a:gs>
            </a:gsLst>
            <a:lin ang="0" scaled="1"/>
          </a:gradFill>
        </p:spPr>
        <p:txBody>
          <a:bodyPr wrap="square" lIns="182880" tIns="91440" rIns="182880" bIns="91440">
            <a:spAutoFit/>
          </a:bodyPr>
          <a:lstStyle/>
          <a:p>
            <a:r>
              <a:rPr lang="en-GB" sz="1200" b="1" dirty="0">
                <a:solidFill>
                  <a:schemeClr val="accent1"/>
                </a:solidFill>
                <a:latin typeface="Prometo" panose="020B0604030203060203" pitchFamily="34" charset="77"/>
              </a:rPr>
              <a:t>PRODUCT RESPONSIBILITY</a:t>
            </a:r>
          </a:p>
          <a:p>
            <a:pPr marL="171450" indent="-171450">
              <a:buFont typeface="Arial" panose="020B0604020202020204" pitchFamily="34" charset="0"/>
              <a:buChar char="•"/>
            </a:pPr>
            <a:r>
              <a:rPr lang="en-GB" sz="800" dirty="0">
                <a:latin typeface="Helvetica Neue Light" panose="02000403000000020004" pitchFamily="2" charset="0"/>
                <a:ea typeface="Helvetica Neue Light" panose="02000403000000020004" pitchFamily="2" charset="0"/>
                <a:cs typeface="Arial" panose="020B0604020202020204" pitchFamily="34" charset="0"/>
              </a:rPr>
              <a:t>Pelican Rouge Certified Coffee</a:t>
            </a:r>
          </a:p>
          <a:p>
            <a:pPr marL="171450" indent="-171450">
              <a:buFont typeface="Arial" panose="020B0604020202020204" pitchFamily="34" charset="0"/>
              <a:buChar char="•"/>
            </a:pPr>
            <a:r>
              <a:rPr lang="en-GB" sz="800" dirty="0">
                <a:latin typeface="Helvetica Neue Light" panose="02000403000000020004" pitchFamily="2" charset="0"/>
                <a:ea typeface="Helvetica Neue Light" panose="02000403000000020004" pitchFamily="2" charset="0"/>
                <a:cs typeface="Arial" panose="020B0604020202020204" pitchFamily="34" charset="0"/>
              </a:rPr>
              <a:t>Certified Products</a:t>
            </a:r>
          </a:p>
        </p:txBody>
      </p:sp>
      <p:sp>
        <p:nvSpPr>
          <p:cNvPr id="34" name="Rectangle 3">
            <a:extLst>
              <a:ext uri="{FF2B5EF4-FFF2-40B4-BE49-F238E27FC236}">
                <a16:creationId xmlns:a16="http://schemas.microsoft.com/office/drawing/2014/main" id="{5E9731AA-C3A3-C124-4C04-B2C2572EC3FC}"/>
              </a:ext>
            </a:extLst>
          </p:cNvPr>
          <p:cNvSpPr/>
          <p:nvPr/>
        </p:nvSpPr>
        <p:spPr>
          <a:xfrm>
            <a:off x="9398103" y="3139153"/>
            <a:ext cx="2448000" cy="800219"/>
          </a:xfrm>
          <a:prstGeom prst="rect">
            <a:avLst/>
          </a:prstGeom>
          <a:gradFill>
            <a:gsLst>
              <a:gs pos="0">
                <a:schemeClr val="bg1"/>
              </a:gs>
              <a:gs pos="100000">
                <a:srgbClr val="ECF8F8"/>
              </a:gs>
            </a:gsLst>
            <a:lin ang="0" scaled="1"/>
          </a:gradFill>
        </p:spPr>
        <p:txBody>
          <a:bodyPr wrap="square" lIns="182880" tIns="91440" rIns="182880" bIns="91440">
            <a:spAutoFit/>
          </a:bodyPr>
          <a:lstStyle/>
          <a:p>
            <a:r>
              <a:rPr lang="en-GB" sz="1200" b="1" dirty="0">
                <a:solidFill>
                  <a:schemeClr val="accent1"/>
                </a:solidFill>
                <a:latin typeface="Prometo" panose="020B0604030203060203" pitchFamily="34" charset="77"/>
              </a:rPr>
              <a:t>PACKAGING &amp; PRODUCT LIFECYCLE </a:t>
            </a:r>
          </a:p>
          <a:p>
            <a:pPr marL="171450" indent="-171450">
              <a:buFont typeface="Arial" panose="020B0604020202020204" pitchFamily="34" charset="0"/>
              <a:buChar char="•"/>
            </a:pPr>
            <a:r>
              <a:rPr lang="en-GB" sz="800" dirty="0">
                <a:latin typeface="Helvetica Neue Light" panose="02000403000000020004" pitchFamily="2" charset="0"/>
                <a:ea typeface="Helvetica Neue Light" panose="02000403000000020004" pitchFamily="2" charset="0"/>
                <a:cs typeface="Arial" panose="020B0604020202020204" pitchFamily="34" charset="0"/>
              </a:rPr>
              <a:t>Recyclable packaging</a:t>
            </a:r>
          </a:p>
          <a:p>
            <a:pPr marL="171450" indent="-171450">
              <a:buFont typeface="Arial" panose="020B0604020202020204" pitchFamily="34" charset="0"/>
              <a:buChar char="•"/>
            </a:pPr>
            <a:r>
              <a:rPr lang="en-GB" sz="800" dirty="0">
                <a:latin typeface="Helvetica Neue Light" panose="02000403000000020004" pitchFamily="2" charset="0"/>
                <a:ea typeface="Helvetica Neue Light" panose="02000403000000020004" pitchFamily="2" charset="0"/>
                <a:cs typeface="Arial" panose="020B0604020202020204" pitchFamily="34" charset="0"/>
              </a:rPr>
              <a:t>Circular machines</a:t>
            </a:r>
          </a:p>
        </p:txBody>
      </p:sp>
      <p:sp>
        <p:nvSpPr>
          <p:cNvPr id="35" name="Rectangle 3">
            <a:extLst>
              <a:ext uri="{FF2B5EF4-FFF2-40B4-BE49-F238E27FC236}">
                <a16:creationId xmlns:a16="http://schemas.microsoft.com/office/drawing/2014/main" id="{7C8CE3EE-F411-AD09-1DA4-EF68F112136A}"/>
              </a:ext>
            </a:extLst>
          </p:cNvPr>
          <p:cNvSpPr/>
          <p:nvPr/>
        </p:nvSpPr>
        <p:spPr>
          <a:xfrm>
            <a:off x="9388370" y="5391781"/>
            <a:ext cx="2448000" cy="492443"/>
          </a:xfrm>
          <a:prstGeom prst="rect">
            <a:avLst/>
          </a:prstGeom>
          <a:gradFill>
            <a:gsLst>
              <a:gs pos="0">
                <a:srgbClr val="A4D233"/>
              </a:gs>
              <a:gs pos="100000">
                <a:srgbClr val="36573B"/>
              </a:gs>
            </a:gsLst>
            <a:lin ang="0" scaled="1"/>
          </a:gradFill>
        </p:spPr>
        <p:txBody>
          <a:bodyPr wrap="square" lIns="182880" tIns="91440" rIns="182880" bIns="91440">
            <a:spAutoFit/>
          </a:bodyPr>
          <a:lstStyle/>
          <a:p>
            <a:r>
              <a:rPr lang="en-GB" sz="1200" b="1" dirty="0">
                <a:solidFill>
                  <a:schemeClr val="accent3">
                    <a:lumMod val="20000"/>
                    <a:lumOff val="80000"/>
                  </a:schemeClr>
                </a:solidFill>
                <a:latin typeface="Prometo" panose="020B0604030203060203" pitchFamily="34" charset="77"/>
              </a:rPr>
              <a:t>FOOD SAFETY &amp; QUALITY</a:t>
            </a:r>
          </a:p>
          <a:p>
            <a:pPr marL="171450" indent="-171450">
              <a:buFont typeface="Arial" panose="020B0604020202020204" pitchFamily="34" charset="0"/>
              <a:buChar char="•"/>
            </a:pPr>
            <a:r>
              <a:rPr lang="en-GB" sz="800" dirty="0">
                <a:solidFill>
                  <a:schemeClr val="bg1"/>
                </a:solidFill>
                <a:latin typeface="Arial" panose="020B0604020202020204" pitchFamily="34" charset="0"/>
                <a:cs typeface="Arial" panose="020B0604020202020204" pitchFamily="34" charset="0"/>
              </a:rPr>
              <a:t>Food safety</a:t>
            </a:r>
          </a:p>
        </p:txBody>
      </p:sp>
      <p:sp>
        <p:nvSpPr>
          <p:cNvPr id="36" name="Rectangle 3">
            <a:extLst>
              <a:ext uri="{FF2B5EF4-FFF2-40B4-BE49-F238E27FC236}">
                <a16:creationId xmlns:a16="http://schemas.microsoft.com/office/drawing/2014/main" id="{3D46EF3F-03AF-A04F-65E7-E41757E34522}"/>
              </a:ext>
            </a:extLst>
          </p:cNvPr>
          <p:cNvSpPr/>
          <p:nvPr/>
        </p:nvSpPr>
        <p:spPr>
          <a:xfrm>
            <a:off x="9396303" y="5881410"/>
            <a:ext cx="2448000" cy="738664"/>
          </a:xfrm>
          <a:prstGeom prst="rect">
            <a:avLst/>
          </a:prstGeom>
          <a:gradFill>
            <a:gsLst>
              <a:gs pos="0">
                <a:schemeClr val="bg1"/>
              </a:gs>
              <a:gs pos="100000">
                <a:srgbClr val="ECF8F8"/>
              </a:gs>
            </a:gsLst>
            <a:lin ang="0" scaled="1"/>
          </a:gradFill>
        </p:spPr>
        <p:txBody>
          <a:bodyPr wrap="square" lIns="182880" tIns="91440" rIns="182880" bIns="91440">
            <a:spAutoFit/>
          </a:bodyPr>
          <a:lstStyle/>
          <a:p>
            <a:r>
              <a:rPr lang="en-GB" sz="1200" b="1" dirty="0">
                <a:solidFill>
                  <a:schemeClr val="accent1"/>
                </a:solidFill>
                <a:latin typeface="Prometo" panose="020B0604030203060203" pitchFamily="34" charset="77"/>
              </a:rPr>
              <a:t>WORKPLACE ENVIRONMENT</a:t>
            </a:r>
          </a:p>
          <a:p>
            <a:pPr marL="171450" indent="-171450">
              <a:buFont typeface="Arial" panose="020B0604020202020204" pitchFamily="34" charset="0"/>
              <a:buChar char="•"/>
            </a:pPr>
            <a:r>
              <a:rPr lang="en-GB" sz="800" dirty="0">
                <a:solidFill>
                  <a:schemeClr val="accent1"/>
                </a:solidFill>
                <a:latin typeface="Helvetica Neue Light" panose="02000403000000020004" pitchFamily="2" charset="0"/>
                <a:ea typeface="Helvetica Neue Light" panose="02000403000000020004" pitchFamily="2" charset="0"/>
                <a:cs typeface="Arial" panose="020B0604020202020204" pitchFamily="34" charset="0"/>
              </a:rPr>
              <a:t>Safe and healthy environment</a:t>
            </a:r>
          </a:p>
          <a:p>
            <a:pPr marL="171450" indent="-171450">
              <a:buFont typeface="Arial" panose="020B0604020202020204" pitchFamily="34" charset="0"/>
              <a:buChar char="•"/>
            </a:pPr>
            <a:r>
              <a:rPr lang="en-GB" sz="800" dirty="0">
                <a:solidFill>
                  <a:schemeClr val="accent1"/>
                </a:solidFill>
                <a:latin typeface="Helvetica Neue Light" panose="02000403000000020004" pitchFamily="2" charset="0"/>
                <a:ea typeface="Helvetica Neue Light" panose="02000403000000020004" pitchFamily="2" charset="0"/>
                <a:cs typeface="Arial" panose="020B0604020202020204" pitchFamily="34" charset="0"/>
              </a:rPr>
              <a:t>Employer of Choice</a:t>
            </a:r>
          </a:p>
          <a:p>
            <a:pPr marL="171450" indent="-171450">
              <a:buFont typeface="Arial" panose="020B0604020202020204" pitchFamily="34" charset="0"/>
              <a:buChar char="•"/>
            </a:pPr>
            <a:r>
              <a:rPr lang="en-GB" sz="800" dirty="0">
                <a:solidFill>
                  <a:schemeClr val="accent1"/>
                </a:solidFill>
                <a:latin typeface="Helvetica Neue Light" panose="02000403000000020004" pitchFamily="2" charset="0"/>
                <a:ea typeface="Helvetica Neue Light" panose="02000403000000020004" pitchFamily="2" charset="0"/>
                <a:cs typeface="Arial" panose="020B0604020202020204" pitchFamily="34" charset="0"/>
              </a:rPr>
              <a:t>Diversity and Inclusion</a:t>
            </a:r>
          </a:p>
        </p:txBody>
      </p:sp>
      <p:pic>
        <p:nvPicPr>
          <p:cNvPr id="37" name="Picture 22" descr="Liability Icons - Free SVG &amp; PNG Liability Images - Noun Project">
            <a:extLst>
              <a:ext uri="{FF2B5EF4-FFF2-40B4-BE49-F238E27FC236}">
                <a16:creationId xmlns:a16="http://schemas.microsoft.com/office/drawing/2014/main" id="{09ED9FED-312E-1E3C-80BF-BF7CD1CE09D5}"/>
              </a:ext>
            </a:extLst>
          </p:cNvPr>
          <p:cNvPicPr>
            <a:picLocks noChangeAspect="1" noChangeArrowheads="1"/>
          </p:cNvPicPr>
          <p:nvPr/>
        </p:nvPicPr>
        <p:blipFill>
          <a:blip r:embed="rId12"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624865" y="4725537"/>
            <a:ext cx="583786" cy="583786"/>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10">
            <a:extLst>
              <a:ext uri="{FF2B5EF4-FFF2-40B4-BE49-F238E27FC236}">
                <a16:creationId xmlns:a16="http://schemas.microsoft.com/office/drawing/2014/main" id="{AE0C04BD-905D-FB29-30FE-49CC614E623D}"/>
              </a:ext>
            </a:extLst>
          </p:cNvPr>
          <p:cNvSpPr/>
          <p:nvPr/>
        </p:nvSpPr>
        <p:spPr>
          <a:xfrm>
            <a:off x="1059236" y="2551689"/>
            <a:ext cx="3693793" cy="3678912"/>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b="1" cap="all" dirty="0">
              <a:latin typeface="Prometo" panose="020B0604030203060203" pitchFamily="34" charset="77"/>
            </a:endParaRPr>
          </a:p>
        </p:txBody>
      </p:sp>
      <p:sp>
        <p:nvSpPr>
          <p:cNvPr id="23" name="TextBox 36">
            <a:extLst>
              <a:ext uri="{FF2B5EF4-FFF2-40B4-BE49-F238E27FC236}">
                <a16:creationId xmlns:a16="http://schemas.microsoft.com/office/drawing/2014/main" id="{EE85967D-4DC8-FAF3-F377-7A9ADC87B8F9}"/>
              </a:ext>
            </a:extLst>
          </p:cNvPr>
          <p:cNvSpPr txBox="1"/>
          <p:nvPr/>
        </p:nvSpPr>
        <p:spPr>
          <a:xfrm>
            <a:off x="1009881" y="6431661"/>
            <a:ext cx="1856598" cy="246221"/>
          </a:xfrm>
          <a:prstGeom prst="rect">
            <a:avLst/>
          </a:prstGeom>
          <a:noFill/>
        </p:spPr>
        <p:txBody>
          <a:bodyPr wrap="none" rtlCol="0" anchor="b">
            <a:spAutoFit/>
          </a:bodyPr>
          <a:lstStyle/>
          <a:p>
            <a:pPr algn="ctr"/>
            <a:r>
              <a:rPr lang="en-US" sz="1000" dirty="0">
                <a:latin typeface="Arial" panose="020B0604020202020204" pitchFamily="34" charset="0"/>
                <a:cs typeface="Arial" panose="020B0604020202020204" pitchFamily="34" charset="0"/>
              </a:rPr>
              <a:t>Importance for Selecta Group</a:t>
            </a:r>
          </a:p>
        </p:txBody>
      </p:sp>
      <p:sp>
        <p:nvSpPr>
          <p:cNvPr id="24" name="TextBox 64">
            <a:extLst>
              <a:ext uri="{FF2B5EF4-FFF2-40B4-BE49-F238E27FC236}">
                <a16:creationId xmlns:a16="http://schemas.microsoft.com/office/drawing/2014/main" id="{5F52FB06-DCA3-8F03-DA71-5D4CA734A0B4}"/>
              </a:ext>
            </a:extLst>
          </p:cNvPr>
          <p:cNvSpPr txBox="1"/>
          <p:nvPr/>
        </p:nvSpPr>
        <p:spPr>
          <a:xfrm rot="16200000">
            <a:off x="-428409" y="4917872"/>
            <a:ext cx="2308645" cy="246221"/>
          </a:xfrm>
          <a:prstGeom prst="rect">
            <a:avLst/>
          </a:prstGeom>
          <a:noFill/>
        </p:spPr>
        <p:txBody>
          <a:bodyPr wrap="none" rtlCol="0" anchor="b">
            <a:spAutoFit/>
          </a:bodyPr>
          <a:lstStyle/>
          <a:p>
            <a:pPr algn="ctr" rtl="0">
              <a:defRPr sz="1000" b="0" i="0" u="none" strike="noStrike" kern="1200" baseline="0">
                <a:solidFill>
                  <a:sysClr val="windowText" lastClr="000000">
                    <a:lumMod val="65000"/>
                    <a:lumOff val="35000"/>
                  </a:sysClr>
                </a:solidFill>
                <a:latin typeface="+mn-lt"/>
                <a:ea typeface="+mn-ea"/>
                <a:cs typeface="+mn-cs"/>
              </a:defRPr>
            </a:pPr>
            <a:r>
              <a:rPr lang="en-US" sz="1000" dirty="0">
                <a:latin typeface="Arial" panose="020B0604020202020204" pitchFamily="34" charset="0"/>
                <a:cs typeface="Arial" panose="020B0604020202020204" pitchFamily="34" charset="0"/>
              </a:rPr>
              <a:t>Importance for People Product Planet</a:t>
            </a:r>
          </a:p>
        </p:txBody>
      </p:sp>
      <p:sp>
        <p:nvSpPr>
          <p:cNvPr id="25" name="Pijl links 24">
            <a:extLst>
              <a:ext uri="{FF2B5EF4-FFF2-40B4-BE49-F238E27FC236}">
                <a16:creationId xmlns:a16="http://schemas.microsoft.com/office/drawing/2014/main" id="{2258E84B-F661-48F6-FDB8-3E565B9DBA9D}"/>
              </a:ext>
            </a:extLst>
          </p:cNvPr>
          <p:cNvSpPr/>
          <p:nvPr/>
        </p:nvSpPr>
        <p:spPr>
          <a:xfrm>
            <a:off x="1059236" y="6264102"/>
            <a:ext cx="3673402" cy="255673"/>
          </a:xfrm>
          <a:prstGeom prst="rightArrow">
            <a:avLst/>
          </a:prstGeom>
          <a:gradFill flip="none" rotWithShape="1">
            <a:gsLst>
              <a:gs pos="0">
                <a:schemeClr val="accent4"/>
              </a:gs>
              <a:gs pos="100000">
                <a:srgbClr val="7D577E"/>
              </a:gs>
            </a:gsLst>
            <a:lin ang="81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Pijl links 25">
            <a:extLst>
              <a:ext uri="{FF2B5EF4-FFF2-40B4-BE49-F238E27FC236}">
                <a16:creationId xmlns:a16="http://schemas.microsoft.com/office/drawing/2014/main" id="{5596D213-2223-3068-381F-BCA298E1D08B}"/>
              </a:ext>
            </a:extLst>
          </p:cNvPr>
          <p:cNvSpPr/>
          <p:nvPr/>
        </p:nvSpPr>
        <p:spPr>
          <a:xfrm rot="16200000">
            <a:off x="-932566" y="4246749"/>
            <a:ext cx="3673406" cy="255672"/>
          </a:xfrm>
          <a:prstGeom prst="rightArrow">
            <a:avLst/>
          </a:prstGeom>
          <a:gradFill flip="none" rotWithShape="1">
            <a:gsLst>
              <a:gs pos="0">
                <a:schemeClr val="accent4"/>
              </a:gs>
              <a:gs pos="98000">
                <a:srgbClr val="7D577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Rechte verbindingslijn 26">
            <a:extLst>
              <a:ext uri="{FF2B5EF4-FFF2-40B4-BE49-F238E27FC236}">
                <a16:creationId xmlns:a16="http://schemas.microsoft.com/office/drawing/2014/main" id="{D84CC526-A737-8487-6832-30F21B50CA5A}"/>
              </a:ext>
            </a:extLst>
          </p:cNvPr>
          <p:cNvCxnSpPr>
            <a:stCxn id="22" idx="1"/>
            <a:endCxn id="22" idx="3"/>
          </p:cNvCxnSpPr>
          <p:nvPr/>
        </p:nvCxnSpPr>
        <p:spPr>
          <a:xfrm>
            <a:off x="1059236" y="4391145"/>
            <a:ext cx="3693793" cy="0"/>
          </a:xfrm>
          <a:prstGeom prst="line">
            <a:avLst/>
          </a:prstGeom>
          <a:gradFill flip="none" rotWithShape="1">
            <a:gsLst>
              <a:gs pos="0">
                <a:schemeClr val="accent2">
                  <a:lumMod val="60000"/>
                  <a:lumOff val="40000"/>
                </a:schemeClr>
              </a:gs>
              <a:gs pos="100000">
                <a:schemeClr val="accent2">
                  <a:lumMod val="75000"/>
                </a:schemeClr>
              </a:gs>
            </a:gsLst>
            <a:lin ang="8100000" scaled="1"/>
            <a:tileRect/>
          </a:gradFill>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Rechte verbindingslijn 27">
            <a:extLst>
              <a:ext uri="{FF2B5EF4-FFF2-40B4-BE49-F238E27FC236}">
                <a16:creationId xmlns:a16="http://schemas.microsoft.com/office/drawing/2014/main" id="{03CD01D9-A33A-8D53-210C-10E7C69C0A34}"/>
              </a:ext>
            </a:extLst>
          </p:cNvPr>
          <p:cNvCxnSpPr>
            <a:endCxn id="22" idx="2"/>
          </p:cNvCxnSpPr>
          <p:nvPr/>
        </p:nvCxnSpPr>
        <p:spPr>
          <a:xfrm flipH="1">
            <a:off x="2906133" y="2551689"/>
            <a:ext cx="18855" cy="3678912"/>
          </a:xfrm>
          <a:prstGeom prst="line">
            <a:avLst/>
          </a:prstGeom>
          <a:gradFill flip="none" rotWithShape="1">
            <a:gsLst>
              <a:gs pos="0">
                <a:schemeClr val="accent2">
                  <a:lumMod val="60000"/>
                  <a:lumOff val="40000"/>
                </a:schemeClr>
              </a:gs>
              <a:gs pos="100000">
                <a:schemeClr val="accent2">
                  <a:lumMod val="75000"/>
                </a:schemeClr>
              </a:gs>
            </a:gsLst>
            <a:lin ang="8100000" scaled="1"/>
            <a:tileRect/>
          </a:gradFill>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38" name="Ovaal 37">
            <a:extLst>
              <a:ext uri="{FF2B5EF4-FFF2-40B4-BE49-F238E27FC236}">
                <a16:creationId xmlns:a16="http://schemas.microsoft.com/office/drawing/2014/main" id="{082D7830-2ED4-01B9-FA0B-6806179DBA65}"/>
              </a:ext>
            </a:extLst>
          </p:cNvPr>
          <p:cNvSpPr>
            <a:spLocks noChangeAspect="1"/>
          </p:cNvSpPr>
          <p:nvPr/>
        </p:nvSpPr>
        <p:spPr>
          <a:xfrm flipV="1">
            <a:off x="3473534" y="3158038"/>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al 38">
            <a:extLst>
              <a:ext uri="{FF2B5EF4-FFF2-40B4-BE49-F238E27FC236}">
                <a16:creationId xmlns:a16="http://schemas.microsoft.com/office/drawing/2014/main" id="{AC59AE28-D27D-8F3B-CD44-A3969ACDF615}"/>
              </a:ext>
            </a:extLst>
          </p:cNvPr>
          <p:cNvSpPr>
            <a:spLocks noChangeAspect="1"/>
          </p:cNvSpPr>
          <p:nvPr/>
        </p:nvSpPr>
        <p:spPr>
          <a:xfrm flipV="1">
            <a:off x="3777731" y="3463622"/>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al 39">
            <a:extLst>
              <a:ext uri="{FF2B5EF4-FFF2-40B4-BE49-F238E27FC236}">
                <a16:creationId xmlns:a16="http://schemas.microsoft.com/office/drawing/2014/main" id="{1B9233C0-E0D9-9454-961B-675551F3DB01}"/>
              </a:ext>
            </a:extLst>
          </p:cNvPr>
          <p:cNvSpPr>
            <a:spLocks noChangeAspect="1"/>
          </p:cNvSpPr>
          <p:nvPr/>
        </p:nvSpPr>
        <p:spPr>
          <a:xfrm flipV="1">
            <a:off x="3783962" y="3918587"/>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1" name="Picture 2" descr="Building trust in suppliers' carbon data with UPM Raflatac | The Carbon  Trust">
            <a:extLst>
              <a:ext uri="{FF2B5EF4-FFF2-40B4-BE49-F238E27FC236}">
                <a16:creationId xmlns:a16="http://schemas.microsoft.com/office/drawing/2014/main" id="{9EDFFAC2-6E54-2E4D-2D59-82D859054AB1}"/>
              </a:ext>
            </a:extLst>
          </p:cNvPr>
          <p:cNvPicPr>
            <a:picLocks noChangeAspect="1" noChangeArrowheads="1"/>
          </p:cNvPicPr>
          <p:nvPr/>
        </p:nvPicPr>
        <p:blipFill>
          <a:blip r:embed="rId13"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534074" y="3046995"/>
            <a:ext cx="293483" cy="293484"/>
          </a:xfrm>
          <a:prstGeom prst="rect">
            <a:avLst/>
          </a:prstGeom>
          <a:noFill/>
        </p:spPr>
      </p:pic>
      <p:pic>
        <p:nvPicPr>
          <p:cNvPr id="42" name="Picture 6" descr="Renewable-Energy Icons - Free SVG &amp; PNG Renewable-Energy Images - Noun  Project">
            <a:extLst>
              <a:ext uri="{FF2B5EF4-FFF2-40B4-BE49-F238E27FC236}">
                <a16:creationId xmlns:a16="http://schemas.microsoft.com/office/drawing/2014/main" id="{B6DEB12A-4B9A-0552-0833-DB9AB7511525}"/>
              </a:ext>
            </a:extLst>
          </p:cNvPr>
          <p:cNvPicPr>
            <a:picLocks noChangeAspect="1" noChangeArrowheads="1"/>
          </p:cNvPicPr>
          <p:nvPr/>
        </p:nvPicPr>
        <p:blipFill>
          <a:blip r:embed="rId14"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871855" y="3815617"/>
            <a:ext cx="257558" cy="257558"/>
          </a:xfrm>
          <a:prstGeom prst="rect">
            <a:avLst/>
          </a:prstGeom>
          <a:noFill/>
        </p:spPr>
      </p:pic>
      <p:pic>
        <p:nvPicPr>
          <p:cNvPr id="43" name="Picture 4" descr="Business Ethics Icons - Free SVG &amp; PNG Business Ethics Images - Noun Project">
            <a:extLst>
              <a:ext uri="{FF2B5EF4-FFF2-40B4-BE49-F238E27FC236}">
                <a16:creationId xmlns:a16="http://schemas.microsoft.com/office/drawing/2014/main" id="{B4A2EA2D-9404-9E47-15F7-A37257E74932}"/>
              </a:ext>
            </a:extLst>
          </p:cNvPr>
          <p:cNvPicPr>
            <a:picLocks noChangeAspect="1" noChangeArrowheads="1"/>
          </p:cNvPicPr>
          <p:nvPr/>
        </p:nvPicPr>
        <p:blipFill>
          <a:blip r:embed="rId15"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873036" y="3328425"/>
            <a:ext cx="293483" cy="293484"/>
          </a:xfrm>
          <a:prstGeom prst="rect">
            <a:avLst/>
          </a:prstGeom>
          <a:noFill/>
        </p:spPr>
      </p:pic>
      <p:sp>
        <p:nvSpPr>
          <p:cNvPr id="44" name="Ovaal 43">
            <a:extLst>
              <a:ext uri="{FF2B5EF4-FFF2-40B4-BE49-F238E27FC236}">
                <a16:creationId xmlns:a16="http://schemas.microsoft.com/office/drawing/2014/main" id="{A76D5B54-D92F-91E5-6074-D37E6BA0A697}"/>
              </a:ext>
            </a:extLst>
          </p:cNvPr>
          <p:cNvSpPr>
            <a:spLocks noChangeAspect="1"/>
          </p:cNvSpPr>
          <p:nvPr/>
        </p:nvSpPr>
        <p:spPr>
          <a:xfrm flipV="1">
            <a:off x="4080001" y="4065048"/>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5" name="Picture 4" descr="Client Icons - Free SVG &amp; PNG Client Images - Noun Project">
            <a:extLst>
              <a:ext uri="{FF2B5EF4-FFF2-40B4-BE49-F238E27FC236}">
                <a16:creationId xmlns:a16="http://schemas.microsoft.com/office/drawing/2014/main" id="{E87E2F84-C590-D357-D524-E4F63DF4EBDF}"/>
              </a:ext>
            </a:extLst>
          </p:cNvPr>
          <p:cNvPicPr>
            <a:picLocks noChangeAspect="1" noChangeArrowheads="1"/>
          </p:cNvPicPr>
          <p:nvPr/>
        </p:nvPicPr>
        <p:blipFill>
          <a:blip r:embed="rId16"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184976" y="3917844"/>
            <a:ext cx="252539" cy="278383"/>
          </a:xfrm>
          <a:prstGeom prst="rect">
            <a:avLst/>
          </a:prstGeom>
          <a:noFill/>
        </p:spPr>
      </p:pic>
      <p:sp>
        <p:nvSpPr>
          <p:cNvPr id="46" name="Ovaal 45">
            <a:extLst>
              <a:ext uri="{FF2B5EF4-FFF2-40B4-BE49-F238E27FC236}">
                <a16:creationId xmlns:a16="http://schemas.microsoft.com/office/drawing/2014/main" id="{FC2E98AA-79E2-D0C1-CBE8-441EF4B831DD}"/>
              </a:ext>
            </a:extLst>
          </p:cNvPr>
          <p:cNvSpPr>
            <a:spLocks noChangeAspect="1"/>
          </p:cNvSpPr>
          <p:nvPr/>
        </p:nvSpPr>
        <p:spPr>
          <a:xfrm flipV="1">
            <a:off x="4080001" y="4364204"/>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20" descr="Operations Icons - Free SVG &amp; PNG Operations Images - Noun Project">
            <a:extLst>
              <a:ext uri="{FF2B5EF4-FFF2-40B4-BE49-F238E27FC236}">
                <a16:creationId xmlns:a16="http://schemas.microsoft.com/office/drawing/2014/main" id="{49A578FD-858A-C614-B218-169BFAFF5F04}"/>
              </a:ext>
            </a:extLst>
          </p:cNvPr>
          <p:cNvPicPr>
            <a:picLocks noChangeAspect="1" noChangeArrowheads="1"/>
          </p:cNvPicPr>
          <p:nvPr/>
        </p:nvPicPr>
        <p:blipFill>
          <a:blip r:embed="rId17"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160778" y="4262364"/>
            <a:ext cx="257559" cy="257559"/>
          </a:xfrm>
          <a:prstGeom prst="rect">
            <a:avLst/>
          </a:prstGeom>
          <a:noFill/>
        </p:spPr>
      </p:pic>
      <p:sp>
        <p:nvSpPr>
          <p:cNvPr id="48" name="Ovaal 47">
            <a:extLst>
              <a:ext uri="{FF2B5EF4-FFF2-40B4-BE49-F238E27FC236}">
                <a16:creationId xmlns:a16="http://schemas.microsoft.com/office/drawing/2014/main" id="{FBB9F64E-3280-62CA-EBC8-79CB698BB274}"/>
              </a:ext>
            </a:extLst>
          </p:cNvPr>
          <p:cNvSpPr>
            <a:spLocks noChangeAspect="1"/>
          </p:cNvSpPr>
          <p:nvPr/>
        </p:nvSpPr>
        <p:spPr>
          <a:xfrm flipV="1">
            <a:off x="3173189" y="4018305"/>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al 48">
            <a:extLst>
              <a:ext uri="{FF2B5EF4-FFF2-40B4-BE49-F238E27FC236}">
                <a16:creationId xmlns:a16="http://schemas.microsoft.com/office/drawing/2014/main" id="{CD0CA7FA-F42A-A5F4-2A9A-994BF0F83D96}"/>
              </a:ext>
            </a:extLst>
          </p:cNvPr>
          <p:cNvSpPr>
            <a:spLocks noChangeAspect="1"/>
          </p:cNvSpPr>
          <p:nvPr/>
        </p:nvSpPr>
        <p:spPr>
          <a:xfrm flipV="1">
            <a:off x="3170072" y="4080628"/>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0" name="Picture 18" descr="Workplace - Free people icons">
            <a:extLst>
              <a:ext uri="{FF2B5EF4-FFF2-40B4-BE49-F238E27FC236}">
                <a16:creationId xmlns:a16="http://schemas.microsoft.com/office/drawing/2014/main" id="{2AA6AF25-F469-35F3-440A-C4EC6C909BC9}"/>
              </a:ext>
            </a:extLst>
          </p:cNvPr>
          <p:cNvPicPr>
            <a:picLocks noChangeAspect="1" noChangeArrowheads="1"/>
          </p:cNvPicPr>
          <p:nvPr/>
        </p:nvPicPr>
        <p:blipFill>
          <a:blip r:embed="rId18"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029961" y="4203325"/>
            <a:ext cx="259109" cy="259109"/>
          </a:xfrm>
          <a:prstGeom prst="rect">
            <a:avLst/>
          </a:prstGeom>
          <a:noFill/>
        </p:spPr>
      </p:pic>
      <p:pic>
        <p:nvPicPr>
          <p:cNvPr id="51" name="Picture 24" descr="Community Icon - Free PNG &amp; SVG 4306405 - Noun Project">
            <a:extLst>
              <a:ext uri="{FF2B5EF4-FFF2-40B4-BE49-F238E27FC236}">
                <a16:creationId xmlns:a16="http://schemas.microsoft.com/office/drawing/2014/main" id="{21DF5DB4-5173-5E90-49F3-1A2571E69135}"/>
              </a:ext>
            </a:extLst>
          </p:cNvPr>
          <p:cNvPicPr>
            <a:picLocks noChangeAspect="1" noChangeArrowheads="1"/>
          </p:cNvPicPr>
          <p:nvPr/>
        </p:nvPicPr>
        <p:blipFill>
          <a:blip r:embed="rId19"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311928" y="3864525"/>
            <a:ext cx="259109" cy="259109"/>
          </a:xfrm>
          <a:prstGeom prst="rect">
            <a:avLst/>
          </a:prstGeom>
          <a:noFill/>
        </p:spPr>
      </p:pic>
      <p:sp>
        <p:nvSpPr>
          <p:cNvPr id="52" name="Ovaal 51">
            <a:extLst>
              <a:ext uri="{FF2B5EF4-FFF2-40B4-BE49-F238E27FC236}">
                <a16:creationId xmlns:a16="http://schemas.microsoft.com/office/drawing/2014/main" id="{B5496990-1AE7-1D7E-DD2F-72B769756AC5}"/>
              </a:ext>
            </a:extLst>
          </p:cNvPr>
          <p:cNvSpPr>
            <a:spLocks noChangeAspect="1"/>
          </p:cNvSpPr>
          <p:nvPr/>
        </p:nvSpPr>
        <p:spPr>
          <a:xfrm flipV="1">
            <a:off x="3478576" y="4370435"/>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3" name="Picture 14" descr="nutritious food safety Icon - Free PNG &amp; SVG 2684132 - Noun Project">
            <a:extLst>
              <a:ext uri="{FF2B5EF4-FFF2-40B4-BE49-F238E27FC236}">
                <a16:creationId xmlns:a16="http://schemas.microsoft.com/office/drawing/2014/main" id="{1CD5E9DA-5069-A922-054C-E46EFA544778}"/>
              </a:ext>
            </a:extLst>
          </p:cNvPr>
          <p:cNvPicPr>
            <a:picLocks noChangeAspect="1" noChangeArrowheads="1"/>
          </p:cNvPicPr>
          <p:nvPr/>
        </p:nvPicPr>
        <p:blipFill>
          <a:blip r:embed="rId20"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579416" y="4252412"/>
            <a:ext cx="257558" cy="257558"/>
          </a:xfrm>
          <a:prstGeom prst="rect">
            <a:avLst/>
          </a:prstGeom>
          <a:noFill/>
        </p:spPr>
      </p:pic>
      <p:pic>
        <p:nvPicPr>
          <p:cNvPr id="54" name="Picture 12" descr="waste management Icon - Free PNG &amp; SVG 2515125 - Noun Project">
            <a:extLst>
              <a:ext uri="{FF2B5EF4-FFF2-40B4-BE49-F238E27FC236}">
                <a16:creationId xmlns:a16="http://schemas.microsoft.com/office/drawing/2014/main" id="{9A034F9B-0678-EE19-BC05-AAE056DFC085}"/>
              </a:ext>
            </a:extLst>
          </p:cNvPr>
          <p:cNvPicPr>
            <a:picLocks noChangeAspect="1" noChangeArrowheads="1"/>
          </p:cNvPicPr>
          <p:nvPr/>
        </p:nvPicPr>
        <p:blipFill>
          <a:blip r:embed="rId21"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2636710" y="3947217"/>
            <a:ext cx="300439" cy="300439"/>
          </a:xfrm>
          <a:prstGeom prst="rect">
            <a:avLst/>
          </a:prstGeom>
          <a:noFill/>
        </p:spPr>
      </p:pic>
      <p:sp>
        <p:nvSpPr>
          <p:cNvPr id="55" name="Ovaal 54">
            <a:extLst>
              <a:ext uri="{FF2B5EF4-FFF2-40B4-BE49-F238E27FC236}">
                <a16:creationId xmlns:a16="http://schemas.microsoft.com/office/drawing/2014/main" id="{604195E8-3072-1B30-1704-755DC7C4B35A}"/>
              </a:ext>
            </a:extLst>
          </p:cNvPr>
          <p:cNvSpPr>
            <a:spLocks noChangeAspect="1"/>
          </p:cNvSpPr>
          <p:nvPr/>
        </p:nvSpPr>
        <p:spPr>
          <a:xfrm flipV="1">
            <a:off x="2565537" y="4065048"/>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6" name="Picture 10" descr="Product-Life-Cycle Icons - Free SVG &amp; PNG Product-Life-Cycle Images - Noun  Project">
            <a:extLst>
              <a:ext uri="{FF2B5EF4-FFF2-40B4-BE49-F238E27FC236}">
                <a16:creationId xmlns:a16="http://schemas.microsoft.com/office/drawing/2014/main" id="{698C0106-0625-0064-2300-3B4AE4BA69F1}"/>
              </a:ext>
            </a:extLst>
          </p:cNvPr>
          <p:cNvPicPr>
            <a:picLocks noChangeAspect="1" noChangeArrowheads="1"/>
          </p:cNvPicPr>
          <p:nvPr/>
        </p:nvPicPr>
        <p:blipFill>
          <a:blip r:embed="rId22"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2960361" y="3639448"/>
            <a:ext cx="287148" cy="287148"/>
          </a:xfrm>
          <a:prstGeom prst="rect">
            <a:avLst/>
          </a:prstGeom>
          <a:noFill/>
        </p:spPr>
      </p:pic>
      <p:sp>
        <p:nvSpPr>
          <p:cNvPr id="57" name="Ovaal 56">
            <a:extLst>
              <a:ext uri="{FF2B5EF4-FFF2-40B4-BE49-F238E27FC236}">
                <a16:creationId xmlns:a16="http://schemas.microsoft.com/office/drawing/2014/main" id="{AABD4242-5795-856F-49D4-617E82F8303D}"/>
              </a:ext>
            </a:extLst>
          </p:cNvPr>
          <p:cNvSpPr>
            <a:spLocks noChangeAspect="1"/>
          </p:cNvSpPr>
          <p:nvPr/>
        </p:nvSpPr>
        <p:spPr>
          <a:xfrm flipV="1">
            <a:off x="2870924" y="3762780"/>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8" name="Picture 22" descr="Liability Icons - Free SVG &amp; PNG Liability Images - Noun Project">
            <a:extLst>
              <a:ext uri="{FF2B5EF4-FFF2-40B4-BE49-F238E27FC236}">
                <a16:creationId xmlns:a16="http://schemas.microsoft.com/office/drawing/2014/main" id="{28B454DD-63EE-2535-68B3-D859A2945AFF}"/>
              </a:ext>
            </a:extLst>
          </p:cNvPr>
          <p:cNvPicPr>
            <a:picLocks noChangeAspect="1" noChangeArrowheads="1"/>
          </p:cNvPicPr>
          <p:nvPr/>
        </p:nvPicPr>
        <p:blipFill>
          <a:blip r:embed="rId23"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240589" y="4818987"/>
            <a:ext cx="293485" cy="293485"/>
          </a:xfrm>
          <a:prstGeom prst="rect">
            <a:avLst/>
          </a:prstGeom>
          <a:noFill/>
        </p:spPr>
      </p:pic>
      <p:sp>
        <p:nvSpPr>
          <p:cNvPr id="59" name="Ovaal 58">
            <a:extLst>
              <a:ext uri="{FF2B5EF4-FFF2-40B4-BE49-F238E27FC236}">
                <a16:creationId xmlns:a16="http://schemas.microsoft.com/office/drawing/2014/main" id="{FB31B88C-567B-E143-2FD8-F1345DE54D7C}"/>
              </a:ext>
            </a:extLst>
          </p:cNvPr>
          <p:cNvSpPr>
            <a:spLocks noChangeAspect="1"/>
          </p:cNvSpPr>
          <p:nvPr/>
        </p:nvSpPr>
        <p:spPr>
          <a:xfrm flipV="1">
            <a:off x="3166957" y="4965623"/>
            <a:ext cx="64777" cy="64777"/>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Rechte verbindingslijn 59">
            <a:extLst>
              <a:ext uri="{FF2B5EF4-FFF2-40B4-BE49-F238E27FC236}">
                <a16:creationId xmlns:a16="http://schemas.microsoft.com/office/drawing/2014/main" id="{2E4A3E77-4064-441A-2BAD-83786083556E}"/>
              </a:ext>
            </a:extLst>
          </p:cNvPr>
          <p:cNvCxnSpPr>
            <a:cxnSpLocks/>
            <a:stCxn id="50" idx="0"/>
            <a:endCxn id="49" idx="1"/>
          </p:cNvCxnSpPr>
          <p:nvPr/>
        </p:nvCxnSpPr>
        <p:spPr>
          <a:xfrm flipV="1">
            <a:off x="3159515" y="4135919"/>
            <a:ext cx="20043" cy="67406"/>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E370E180-4EBB-35A9-950A-E75C3945C43E}"/>
              </a:ext>
            </a:extLst>
          </p:cNvPr>
          <p:cNvCxnSpPr>
            <a:cxnSpLocks/>
            <a:stCxn id="48" idx="4"/>
            <a:endCxn id="51" idx="1"/>
          </p:cNvCxnSpPr>
          <p:nvPr/>
        </p:nvCxnSpPr>
        <p:spPr>
          <a:xfrm flipV="1">
            <a:off x="3205578" y="3994080"/>
            <a:ext cx="106350" cy="24225"/>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3" name="Titel 1">
            <a:extLst>
              <a:ext uri="{FF2B5EF4-FFF2-40B4-BE49-F238E27FC236}">
                <a16:creationId xmlns:a16="http://schemas.microsoft.com/office/drawing/2014/main" id="{2E909CBE-E5C9-587A-ECBE-112D23DCD824}"/>
              </a:ext>
            </a:extLst>
          </p:cNvPr>
          <p:cNvSpPr txBox="1">
            <a:spLocks/>
          </p:cNvSpPr>
          <p:nvPr/>
        </p:nvSpPr>
        <p:spPr>
          <a:xfrm>
            <a:off x="653142" y="383297"/>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2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64" name="Titel 1">
            <a:extLst>
              <a:ext uri="{FF2B5EF4-FFF2-40B4-BE49-F238E27FC236}">
                <a16:creationId xmlns:a16="http://schemas.microsoft.com/office/drawing/2014/main" id="{9F580EA2-6209-53CF-E4DD-6E55D4600F47}"/>
              </a:ext>
            </a:extLst>
          </p:cNvPr>
          <p:cNvSpPr txBox="1">
            <a:spLocks/>
          </p:cNvSpPr>
          <p:nvPr/>
        </p:nvSpPr>
        <p:spPr>
          <a:xfrm>
            <a:off x="682579" y="2149649"/>
            <a:ext cx="11144763"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000" dirty="0">
                <a:latin typeface="Helvetica Neue Light" panose="02000403000000020004" pitchFamily="2" charset="0"/>
                <a:ea typeface="Helvetica Neue Light" panose="02000403000000020004" pitchFamily="2" charset="0"/>
                <a:cs typeface="Arial" panose="020B0604020202020204" pitchFamily="34" charset="0"/>
              </a:rPr>
              <a:t>The Materiality Matrix is a strategic tool used by Selecta to identify and prioritize the most important sustainability topics that impact both the company and its stakeholders, including people, products, and the planet. The matrix helps us focus our efforts on areas that are crucial for achieving long-term sustainability and business success.</a:t>
            </a:r>
          </a:p>
        </p:txBody>
      </p:sp>
      <p:cxnSp>
        <p:nvCxnSpPr>
          <p:cNvPr id="67" name="Rechte verbindingslijn 66">
            <a:extLst>
              <a:ext uri="{FF2B5EF4-FFF2-40B4-BE49-F238E27FC236}">
                <a16:creationId xmlns:a16="http://schemas.microsoft.com/office/drawing/2014/main" id="{78130A1A-142B-4BD0-E612-5C7A52B1563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919FB544-B2E0-0A00-D577-4F0297D8EAA5}"/>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Rechte verbindingslijn 68">
            <a:extLst>
              <a:ext uri="{FF2B5EF4-FFF2-40B4-BE49-F238E27FC236}">
                <a16:creationId xmlns:a16="http://schemas.microsoft.com/office/drawing/2014/main" id="{1D0B36C1-3E81-6DD3-2E66-31C66D86F18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Rechte verbindingslijn 69">
            <a:extLst>
              <a:ext uri="{FF2B5EF4-FFF2-40B4-BE49-F238E27FC236}">
                <a16:creationId xmlns:a16="http://schemas.microsoft.com/office/drawing/2014/main" id="{2F18CB55-0607-881F-35E4-C2EAD14E6C1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EC46C93D-3659-6999-4DDA-7819316FF417}"/>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kstvak 71">
            <a:extLst>
              <a:ext uri="{FF2B5EF4-FFF2-40B4-BE49-F238E27FC236}">
                <a16:creationId xmlns:a16="http://schemas.microsoft.com/office/drawing/2014/main" id="{4BBA981E-877B-1691-EC3A-644E95AFB1C4}"/>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73" name="Tekstvak 72">
            <a:extLst>
              <a:ext uri="{FF2B5EF4-FFF2-40B4-BE49-F238E27FC236}">
                <a16:creationId xmlns:a16="http://schemas.microsoft.com/office/drawing/2014/main" id="{FEEA0AA2-F6EE-9088-6E0F-1B942C712F4A}"/>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74" name="Tekstvak 73">
            <a:extLst>
              <a:ext uri="{FF2B5EF4-FFF2-40B4-BE49-F238E27FC236}">
                <a16:creationId xmlns:a16="http://schemas.microsoft.com/office/drawing/2014/main" id="{B43F7807-952B-AB60-A633-7424A83F48D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42</a:t>
            </a:r>
          </a:p>
        </p:txBody>
      </p:sp>
      <p:sp>
        <p:nvSpPr>
          <p:cNvPr id="75" name="Tekstvak 74">
            <a:extLst>
              <a:ext uri="{FF2B5EF4-FFF2-40B4-BE49-F238E27FC236}">
                <a16:creationId xmlns:a16="http://schemas.microsoft.com/office/drawing/2014/main" id="{2A5875C1-88D4-A637-6229-D1DEA3033C39}"/>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76" name="Tekstvak 75">
            <a:extLst>
              <a:ext uri="{FF2B5EF4-FFF2-40B4-BE49-F238E27FC236}">
                <a16:creationId xmlns:a16="http://schemas.microsoft.com/office/drawing/2014/main" id="{A52CFEFE-DBE5-E25B-75D6-7C447CBBBE96}"/>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77" name="Tekstvak 76">
            <a:extLst>
              <a:ext uri="{FF2B5EF4-FFF2-40B4-BE49-F238E27FC236}">
                <a16:creationId xmlns:a16="http://schemas.microsoft.com/office/drawing/2014/main" id="{78A51B85-8188-29A9-7AF8-EA064BBF1D33}"/>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80" name="Titel 1">
            <a:extLst>
              <a:ext uri="{FF2B5EF4-FFF2-40B4-BE49-F238E27FC236}">
                <a16:creationId xmlns:a16="http://schemas.microsoft.com/office/drawing/2014/main" id="{102BAB0E-FF80-721D-4054-990FEAC1254F}"/>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MATERIALITY MATRIX</a:t>
            </a:r>
          </a:p>
        </p:txBody>
      </p:sp>
      <p:sp>
        <p:nvSpPr>
          <p:cNvPr id="81" name="Titel 1">
            <a:extLst>
              <a:ext uri="{FF2B5EF4-FFF2-40B4-BE49-F238E27FC236}">
                <a16:creationId xmlns:a16="http://schemas.microsoft.com/office/drawing/2014/main" id="{F4730422-0B5B-4F2E-8F17-7A89140E1ADB}"/>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Stakeholder engagement</a:t>
            </a:r>
          </a:p>
        </p:txBody>
      </p:sp>
    </p:spTree>
    <p:extLst>
      <p:ext uri="{BB962C8B-B14F-4D97-AF65-F5344CB8AC3E}">
        <p14:creationId xmlns:p14="http://schemas.microsoft.com/office/powerpoint/2010/main" val="3794477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Rechte verbindingslijn 17">
            <a:extLst>
              <a:ext uri="{FF2B5EF4-FFF2-40B4-BE49-F238E27FC236}">
                <a16:creationId xmlns:a16="http://schemas.microsoft.com/office/drawing/2014/main" id="{8615FF73-5558-EC65-221A-1274B43F522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F67A06D9-540B-859F-EBDC-38C3E13CC81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84CB6BE1-8A57-E390-1537-BA3D354D8761}"/>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AFED56BF-2283-4072-1431-75FB8F20922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839A661B-20B4-9136-276F-028C79D954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2C38C223-20F5-B4AE-1201-C3B2EA6BAFC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4" name="Tekstvak 23">
            <a:extLst>
              <a:ext uri="{FF2B5EF4-FFF2-40B4-BE49-F238E27FC236}">
                <a16:creationId xmlns:a16="http://schemas.microsoft.com/office/drawing/2014/main" id="{BECA278A-AD85-725A-DD42-586BE04A915E}"/>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6" name="Tekstvak 25">
            <a:extLst>
              <a:ext uri="{FF2B5EF4-FFF2-40B4-BE49-F238E27FC236}">
                <a16:creationId xmlns:a16="http://schemas.microsoft.com/office/drawing/2014/main" id="{8518CA3B-5337-A0D6-47EA-7ADFC358C99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8" name="Tekstvak 27">
            <a:extLst>
              <a:ext uri="{FF2B5EF4-FFF2-40B4-BE49-F238E27FC236}">
                <a16:creationId xmlns:a16="http://schemas.microsoft.com/office/drawing/2014/main" id="{896CF4A8-447E-6513-4983-2E3B0E399163}"/>
              </a:ext>
            </a:extLst>
          </p:cNvPr>
          <p:cNvSpPr txBox="1"/>
          <p:nvPr/>
        </p:nvSpPr>
        <p:spPr>
          <a:xfrm>
            <a:off x="5051396" y="567379"/>
            <a:ext cx="1208985" cy="200055"/>
          </a:xfrm>
          <a:prstGeom prst="rect">
            <a:avLst/>
          </a:prstGeom>
          <a:noFill/>
        </p:spPr>
        <p:txBody>
          <a:bodyPr wrap="none" rtlCol="0">
            <a:spAutoFit/>
          </a:bodyPr>
          <a:lstStyle/>
          <a:p>
            <a:r>
              <a:rPr lang="en-GB" sz="700" dirty="0">
                <a:latin typeface="Myriad Pro SemiCond" panose="020B0503030403020204" pitchFamily="34" charset="0"/>
              </a:rPr>
              <a:t>SUSTAINABILITY METRICS</a:t>
            </a:r>
          </a:p>
        </p:txBody>
      </p:sp>
      <p:pic>
        <p:nvPicPr>
          <p:cNvPr id="41" name="Afbeelding 40" descr="Afbeelding met zwart, duisternis&#10;&#10;Automatisch gegenereerde beschrijving">
            <a:extLst>
              <a:ext uri="{FF2B5EF4-FFF2-40B4-BE49-F238E27FC236}">
                <a16:creationId xmlns:a16="http://schemas.microsoft.com/office/drawing/2014/main" id="{FC684A4C-4A1D-CB67-431D-31BCF2F077DC}"/>
              </a:ext>
            </a:extLst>
          </p:cNvPr>
          <p:cNvPicPr>
            <a:picLocks noChangeAspect="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20550" y="1576798"/>
            <a:ext cx="180000" cy="180000"/>
          </a:xfrm>
          <a:prstGeom prst="rect">
            <a:avLst/>
          </a:prstGeom>
        </p:spPr>
      </p:pic>
      <p:pic>
        <p:nvPicPr>
          <p:cNvPr id="42" name="Afbeelding 41" descr="Afbeelding met zwart, duisternis&#10;&#10;Automatisch gegenereerde beschrijving">
            <a:extLst>
              <a:ext uri="{FF2B5EF4-FFF2-40B4-BE49-F238E27FC236}">
                <a16:creationId xmlns:a16="http://schemas.microsoft.com/office/drawing/2014/main" id="{52883996-A716-6F0F-7262-F9ACBE5AA1B3}"/>
              </a:ext>
            </a:extLst>
          </p:cNvPr>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9430" y="2071339"/>
            <a:ext cx="180000" cy="180000"/>
          </a:xfrm>
          <a:prstGeom prst="rect">
            <a:avLst/>
          </a:prstGeom>
        </p:spPr>
      </p:pic>
      <p:pic>
        <p:nvPicPr>
          <p:cNvPr id="43" name="Afbeelding 42">
            <a:extLst>
              <a:ext uri="{FF2B5EF4-FFF2-40B4-BE49-F238E27FC236}">
                <a16:creationId xmlns:a16="http://schemas.microsoft.com/office/drawing/2014/main" id="{A0E9D2D4-4DFB-F5E6-BC44-E0139FFECBDB}"/>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25916" y="2935189"/>
            <a:ext cx="180000" cy="180000"/>
          </a:xfrm>
          <a:prstGeom prst="rect">
            <a:avLst/>
          </a:prstGeom>
        </p:spPr>
      </p:pic>
      <p:pic>
        <p:nvPicPr>
          <p:cNvPr id="44" name="Afbeelding 43">
            <a:extLst>
              <a:ext uri="{FF2B5EF4-FFF2-40B4-BE49-F238E27FC236}">
                <a16:creationId xmlns:a16="http://schemas.microsoft.com/office/drawing/2014/main" id="{52DFB54C-1208-773C-10E2-22515F13B827}"/>
              </a:ext>
            </a:extLst>
          </p:cNvPr>
          <p:cNvPicPr>
            <a:picLocks noChangeAspect="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25916" y="2432564"/>
            <a:ext cx="180000" cy="180000"/>
          </a:xfrm>
          <a:prstGeom prst="rect">
            <a:avLst/>
          </a:prstGeom>
        </p:spPr>
      </p:pic>
      <p:pic>
        <p:nvPicPr>
          <p:cNvPr id="45" name="Afbeelding 44">
            <a:extLst>
              <a:ext uri="{FF2B5EF4-FFF2-40B4-BE49-F238E27FC236}">
                <a16:creationId xmlns:a16="http://schemas.microsoft.com/office/drawing/2014/main" id="{8B6D2073-BEC9-2E9F-B230-57AF09B9CC47}"/>
              </a:ext>
            </a:extLst>
          </p:cNvPr>
          <p:cNvPicPr>
            <a:picLocks noChangeAspect="1"/>
          </p:cNvPicPr>
          <p:nvPr/>
        </p:nvPicPr>
        <p:blipFill>
          <a:blip r:embed="rId6"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25916" y="3655534"/>
            <a:ext cx="180000" cy="180000"/>
          </a:xfrm>
          <a:prstGeom prst="rect">
            <a:avLst/>
          </a:prstGeom>
        </p:spPr>
      </p:pic>
      <p:pic>
        <p:nvPicPr>
          <p:cNvPr id="46" name="Afbeelding 45" descr="Afbeelding met Graphics, ontwerp&#10;&#10;Automatisch gegenereerde beschrijving">
            <a:extLst>
              <a:ext uri="{FF2B5EF4-FFF2-40B4-BE49-F238E27FC236}">
                <a16:creationId xmlns:a16="http://schemas.microsoft.com/office/drawing/2014/main" id="{A8D86BFF-8DD7-868D-126F-3857FDADE7E4}"/>
              </a:ext>
            </a:extLst>
          </p:cNvPr>
          <p:cNvPicPr>
            <a:picLocks noChangeAspect="1"/>
          </p:cNvPicPr>
          <p:nvPr/>
        </p:nvPicPr>
        <p:blipFill>
          <a:blip r:embed="rId7"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802865" y="4188584"/>
            <a:ext cx="237742" cy="180000"/>
          </a:xfrm>
          <a:prstGeom prst="rect">
            <a:avLst/>
          </a:prstGeom>
        </p:spPr>
      </p:pic>
      <p:pic>
        <p:nvPicPr>
          <p:cNvPr id="47" name="Afbeelding 46" descr="Afbeelding met zwart, duisternis&#10;&#10;Automatisch gegenereerde beschrijving">
            <a:extLst>
              <a:ext uri="{FF2B5EF4-FFF2-40B4-BE49-F238E27FC236}">
                <a16:creationId xmlns:a16="http://schemas.microsoft.com/office/drawing/2014/main" id="{719F49F4-E0A7-B90E-1AC9-F7C80E03BC00}"/>
              </a:ext>
            </a:extLst>
          </p:cNvPr>
          <p:cNvPicPr>
            <a:picLocks noChangeAspect="1"/>
          </p:cNvPicPr>
          <p:nvPr/>
        </p:nvPicPr>
        <p:blipFill>
          <a:blip r:embed="rId8"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825916" y="4441410"/>
            <a:ext cx="180000" cy="180000"/>
          </a:xfrm>
          <a:prstGeom prst="rect">
            <a:avLst/>
          </a:prstGeom>
        </p:spPr>
      </p:pic>
      <p:pic>
        <p:nvPicPr>
          <p:cNvPr id="48" name="Afbeelding 47" descr="Afbeelding met zwart, duisternis&#10;&#10;Automatisch gegenereerde beschrijving">
            <a:extLst>
              <a:ext uri="{FF2B5EF4-FFF2-40B4-BE49-F238E27FC236}">
                <a16:creationId xmlns:a16="http://schemas.microsoft.com/office/drawing/2014/main" id="{93706DDD-198F-2E18-DD46-ED779AAA26FB}"/>
              </a:ext>
            </a:extLst>
          </p:cNvPr>
          <p:cNvPicPr>
            <a:picLocks noChangeAspect="1"/>
          </p:cNvPicPr>
          <p:nvPr/>
        </p:nvPicPr>
        <p:blipFill>
          <a:blip r:embed="rId9"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831891" y="4792764"/>
            <a:ext cx="180000" cy="180000"/>
          </a:xfrm>
          <a:prstGeom prst="rect">
            <a:avLst/>
          </a:prstGeom>
        </p:spPr>
      </p:pic>
      <p:pic>
        <p:nvPicPr>
          <p:cNvPr id="49" name="Afbeelding 48" descr="Afbeelding met zwart, duisternis&#10;&#10;Automatisch gegenereerde beschrijving">
            <a:extLst>
              <a:ext uri="{FF2B5EF4-FFF2-40B4-BE49-F238E27FC236}">
                <a16:creationId xmlns:a16="http://schemas.microsoft.com/office/drawing/2014/main" id="{C49D0746-DC60-89C8-6491-DA569E7E352D}"/>
              </a:ext>
            </a:extLst>
          </p:cNvPr>
          <p:cNvPicPr>
            <a:picLocks noChangeAspect="1"/>
          </p:cNvPicPr>
          <p:nvPr/>
        </p:nvPicPr>
        <p:blipFill>
          <a:blip r:embed="rId10"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825916" y="5166337"/>
            <a:ext cx="180000" cy="180000"/>
          </a:xfrm>
          <a:prstGeom prst="rect">
            <a:avLst/>
          </a:prstGeom>
        </p:spPr>
      </p:pic>
      <p:pic>
        <p:nvPicPr>
          <p:cNvPr id="50" name="Afbeelding 49" descr="Afbeelding met Graphics, symbool, zwart-wit, Lettertype&#10;&#10;Automatisch gegenereerde beschrijving">
            <a:extLst>
              <a:ext uri="{FF2B5EF4-FFF2-40B4-BE49-F238E27FC236}">
                <a16:creationId xmlns:a16="http://schemas.microsoft.com/office/drawing/2014/main" id="{9731C823-17D6-C498-77CF-F045742C50F7}"/>
              </a:ext>
            </a:extLst>
          </p:cNvPr>
          <p:cNvPicPr>
            <a:picLocks noChangeAspect="1"/>
          </p:cNvPicPr>
          <p:nvPr/>
        </p:nvPicPr>
        <p:blipFill>
          <a:blip r:embed="rId11" cstate="email">
            <a:duotone>
              <a:prstClr val="black"/>
              <a:srgbClr val="007078">
                <a:tint val="45000"/>
                <a:satMod val="400000"/>
              </a:srgbClr>
            </a:duotone>
            <a:extLst>
              <a:ext uri="{BEBA8EAE-BF5A-486C-A8C5-ECC9F3942E4B}">
                <a14:imgProps xmlns:a14="http://schemas.microsoft.com/office/drawing/2010/main">
                  <a14:imgLayer r:embed="rId12">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840504" y="5834798"/>
            <a:ext cx="150823" cy="180000"/>
          </a:xfrm>
          <a:prstGeom prst="rect">
            <a:avLst/>
          </a:prstGeom>
        </p:spPr>
      </p:pic>
      <p:pic>
        <p:nvPicPr>
          <p:cNvPr id="51" name="Afbeelding 50" descr="Afbeelding met zwart, duisternis&#10;&#10;Automatisch gegenereerde beschrijving">
            <a:extLst>
              <a:ext uri="{FF2B5EF4-FFF2-40B4-BE49-F238E27FC236}">
                <a16:creationId xmlns:a16="http://schemas.microsoft.com/office/drawing/2014/main" id="{D994A14E-8E8A-22A5-099A-B3F7A9D1E2E2}"/>
              </a:ext>
            </a:extLst>
          </p:cNvPr>
          <p:cNvPicPr>
            <a:picLocks noChangeAspect="1"/>
          </p:cNvPicPr>
          <p:nvPr/>
        </p:nvPicPr>
        <p:blipFill>
          <a:blip r:embed="rId13" cstate="email">
            <a:duotone>
              <a:prstClr val="black"/>
              <a:srgbClr val="007078">
                <a:tint val="45000"/>
                <a:satMod val="400000"/>
              </a:srgbClr>
            </a:duotone>
            <a:extLst>
              <a:ext uri="{28A0092B-C50C-407E-A947-70E740481C1C}">
                <a14:useLocalDpi xmlns:a14="http://schemas.microsoft.com/office/drawing/2010/main"/>
              </a:ext>
            </a:extLst>
          </a:blip>
          <a:stretch>
            <a:fillRect/>
          </a:stretch>
        </p:blipFill>
        <p:spPr>
          <a:xfrm>
            <a:off x="825916" y="6077590"/>
            <a:ext cx="180000" cy="180000"/>
          </a:xfrm>
          <a:prstGeom prst="rect">
            <a:avLst/>
          </a:prstGeom>
        </p:spPr>
      </p:pic>
      <p:pic>
        <p:nvPicPr>
          <p:cNvPr id="52" name="Afbeelding 51" descr="Afbeelding met zwart, duisternis&#10;&#10;Automatisch gegenereerde beschrijving">
            <a:extLst>
              <a:ext uri="{FF2B5EF4-FFF2-40B4-BE49-F238E27FC236}">
                <a16:creationId xmlns:a16="http://schemas.microsoft.com/office/drawing/2014/main" id="{662343E2-8DCC-5A3D-4B64-615C1CD4441A}"/>
              </a:ext>
            </a:extLst>
          </p:cNvPr>
          <p:cNvPicPr>
            <a:picLocks noChangeAspect="1"/>
          </p:cNvPicPr>
          <p:nvPr/>
        </p:nvPicPr>
        <p:blipFill>
          <a:blip r:embed="rId14" cstate="email">
            <a:duotone>
              <a:prstClr val="black"/>
              <a:srgbClr val="007078">
                <a:tint val="45000"/>
                <a:satMod val="400000"/>
              </a:srgbClr>
            </a:duotone>
            <a:extLst>
              <a:ext uri="{28A0092B-C50C-407E-A947-70E740481C1C}">
                <a14:useLocalDpi xmlns:a14="http://schemas.microsoft.com/office/drawing/2010/main"/>
              </a:ext>
            </a:extLst>
          </a:blip>
          <a:stretch>
            <a:fillRect/>
          </a:stretch>
        </p:blipFill>
        <p:spPr>
          <a:xfrm>
            <a:off x="825916" y="6412255"/>
            <a:ext cx="180000" cy="180000"/>
          </a:xfrm>
          <a:prstGeom prst="rect">
            <a:avLst/>
          </a:prstGeom>
        </p:spPr>
      </p:pic>
      <p:pic>
        <p:nvPicPr>
          <p:cNvPr id="53" name="Afbeelding 52" descr="Afbeelding met zwart, duisternis&#10;&#10;Automatisch gegenereerde beschrijving">
            <a:extLst>
              <a:ext uri="{FF2B5EF4-FFF2-40B4-BE49-F238E27FC236}">
                <a16:creationId xmlns:a16="http://schemas.microsoft.com/office/drawing/2014/main" id="{757B3105-EF71-1323-37EE-A93FBF2FD567}"/>
              </a:ext>
            </a:extLst>
          </p:cNvPr>
          <p:cNvPicPr>
            <a:picLocks noChangeAspect="1"/>
          </p:cNvPicPr>
          <p:nvPr/>
        </p:nvPicPr>
        <p:blipFill>
          <a:blip r:embed="rId15" cstate="email">
            <a:duotone>
              <a:prstClr val="black"/>
              <a:srgbClr val="007078">
                <a:tint val="45000"/>
                <a:satMod val="400000"/>
              </a:srgbClr>
            </a:duotone>
            <a:extLst>
              <a:ext uri="{28A0092B-C50C-407E-A947-70E740481C1C}">
                <a14:useLocalDpi xmlns:a14="http://schemas.microsoft.com/office/drawing/2010/main"/>
              </a:ext>
            </a:extLst>
          </a:blip>
          <a:stretch>
            <a:fillRect/>
          </a:stretch>
        </p:blipFill>
        <p:spPr>
          <a:xfrm>
            <a:off x="825916" y="6664860"/>
            <a:ext cx="180000" cy="180000"/>
          </a:xfrm>
          <a:prstGeom prst="rect">
            <a:avLst/>
          </a:prstGeom>
        </p:spPr>
      </p:pic>
      <p:pic>
        <p:nvPicPr>
          <p:cNvPr id="54" name="Afbeelding 53" descr="Afbeelding met zwart, duisternis&#10;&#10;Automatisch gegenereerde beschrijving">
            <a:extLst>
              <a:ext uri="{FF2B5EF4-FFF2-40B4-BE49-F238E27FC236}">
                <a16:creationId xmlns:a16="http://schemas.microsoft.com/office/drawing/2014/main" id="{F74EFFBD-98BC-0A5B-3FE3-A4759E4DA5FF}"/>
              </a:ext>
            </a:extLst>
          </p:cNvPr>
          <p:cNvPicPr>
            <a:picLocks noChangeAspect="1"/>
          </p:cNvPicPr>
          <p:nvPr/>
        </p:nvPicPr>
        <p:blipFill>
          <a:blip r:embed="rId16"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825916" y="5390177"/>
            <a:ext cx="180000" cy="180000"/>
          </a:xfrm>
          <a:prstGeom prst="rect">
            <a:avLst/>
          </a:prstGeom>
        </p:spPr>
      </p:pic>
      <p:graphicFrame>
        <p:nvGraphicFramePr>
          <p:cNvPr id="3" name="Tabel 2">
            <a:extLst>
              <a:ext uri="{FF2B5EF4-FFF2-40B4-BE49-F238E27FC236}">
                <a16:creationId xmlns:a16="http://schemas.microsoft.com/office/drawing/2014/main" id="{0BB96843-1AC9-C942-3367-C2BED00FCFE9}"/>
              </a:ext>
            </a:extLst>
          </p:cNvPr>
          <p:cNvGraphicFramePr>
            <a:graphicFrameLocks noGrp="1"/>
          </p:cNvGraphicFramePr>
          <p:nvPr>
            <p:extLst>
              <p:ext uri="{D42A27DB-BD31-4B8C-83A1-F6EECF244321}">
                <p14:modId xmlns:p14="http://schemas.microsoft.com/office/powerpoint/2010/main" val="792365267"/>
              </p:ext>
            </p:extLst>
          </p:nvPr>
        </p:nvGraphicFramePr>
        <p:xfrm>
          <a:off x="-10858253" y="1256764"/>
          <a:ext cx="22860001" cy="5764494"/>
        </p:xfrm>
        <a:graphic>
          <a:graphicData uri="http://schemas.openxmlformats.org/drawingml/2006/table">
            <a:tbl>
              <a:tblPr>
                <a:tableStyleId>{5C22544A-7EE6-4342-B048-85BDC9FD1C3A}</a:tableStyleId>
              </a:tblPr>
              <a:tblGrid>
                <a:gridCol w="855510">
                  <a:extLst>
                    <a:ext uri="{9D8B030D-6E8A-4147-A177-3AD203B41FA5}">
                      <a16:colId xmlns:a16="http://schemas.microsoft.com/office/drawing/2014/main" val="3051157967"/>
                    </a:ext>
                  </a:extLst>
                </a:gridCol>
                <a:gridCol w="1539620">
                  <a:extLst>
                    <a:ext uri="{9D8B030D-6E8A-4147-A177-3AD203B41FA5}">
                      <a16:colId xmlns:a16="http://schemas.microsoft.com/office/drawing/2014/main" val="4275375373"/>
                    </a:ext>
                  </a:extLst>
                </a:gridCol>
                <a:gridCol w="595395">
                  <a:extLst>
                    <a:ext uri="{9D8B030D-6E8A-4147-A177-3AD203B41FA5}">
                      <a16:colId xmlns:a16="http://schemas.microsoft.com/office/drawing/2014/main" val="1814396044"/>
                    </a:ext>
                  </a:extLst>
                </a:gridCol>
                <a:gridCol w="1337095">
                  <a:extLst>
                    <a:ext uri="{9D8B030D-6E8A-4147-A177-3AD203B41FA5}">
                      <a16:colId xmlns:a16="http://schemas.microsoft.com/office/drawing/2014/main" val="2157189998"/>
                    </a:ext>
                  </a:extLst>
                </a:gridCol>
                <a:gridCol w="7100243">
                  <a:extLst>
                    <a:ext uri="{9D8B030D-6E8A-4147-A177-3AD203B41FA5}">
                      <a16:colId xmlns:a16="http://schemas.microsoft.com/office/drawing/2014/main" val="1556636711"/>
                    </a:ext>
                  </a:extLst>
                </a:gridCol>
                <a:gridCol w="738387">
                  <a:extLst>
                    <a:ext uri="{9D8B030D-6E8A-4147-A177-3AD203B41FA5}">
                      <a16:colId xmlns:a16="http://schemas.microsoft.com/office/drawing/2014/main" val="3023671412"/>
                    </a:ext>
                  </a:extLst>
                </a:gridCol>
                <a:gridCol w="3932040">
                  <a:extLst>
                    <a:ext uri="{9D8B030D-6E8A-4147-A177-3AD203B41FA5}">
                      <a16:colId xmlns:a16="http://schemas.microsoft.com/office/drawing/2014/main" val="1492851171"/>
                    </a:ext>
                  </a:extLst>
                </a:gridCol>
                <a:gridCol w="6761711">
                  <a:extLst>
                    <a:ext uri="{9D8B030D-6E8A-4147-A177-3AD203B41FA5}">
                      <a16:colId xmlns:a16="http://schemas.microsoft.com/office/drawing/2014/main" val="1076150210"/>
                    </a:ext>
                  </a:extLst>
                </a:gridCol>
              </a:tblGrid>
              <a:tr h="98371">
                <a:tc>
                  <a:txBody>
                    <a:bodyPr/>
                    <a:lstStyle/>
                    <a:p>
                      <a:pPr algn="l" fontAlgn="t"/>
                      <a:r>
                        <a:rPr lang="en-GB" sz="1000" b="0" i="0" u="none" strike="noStrike" noProof="0" dirty="0">
                          <a:solidFill>
                            <a:schemeClr val="bg1"/>
                          </a:solidFill>
                          <a:effectLst/>
                          <a:latin typeface="Helvetica Neue Light" panose="02000403000000020004" pitchFamily="2" charset="0"/>
                          <a:ea typeface="Helvetica Neue Light" panose="02000403000000020004" pitchFamily="2" charset="0"/>
                        </a:rPr>
                        <a:t> </a:t>
                      </a: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10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1000" b="1" i="0" u="none" strike="noStrike" noProof="0">
                        <a:solidFill>
                          <a:schemeClr val="bg1"/>
                        </a:solidFill>
                        <a:effectLst/>
                        <a:latin typeface="Prometo" panose="020B0604030203060203" pitchFamily="34" charset="77"/>
                        <a:ea typeface="HELVETICA NEUE LIGHT" panose="02000403000000020004" pitchFamily="2" charset="0"/>
                      </a:endParaRPr>
                    </a:p>
                  </a:txBody>
                  <a:tcPr marL="1903" marR="1903" marT="1903"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000" b="1" i="0" u="none" strike="noStrike" noProof="0" dirty="0">
                          <a:solidFill>
                            <a:schemeClr val="bg1"/>
                          </a:solidFill>
                          <a:effectLst/>
                          <a:latin typeface="Prometo" panose="020B0604030203060203" pitchFamily="34" charset="77"/>
                          <a:ea typeface="HELVETICA NEUE LIGHT" panose="02000403000000020004" pitchFamily="2" charset="0"/>
                        </a:rPr>
                        <a:t>TOPICS</a:t>
                      </a:r>
                    </a:p>
                  </a:txBody>
                  <a:tcPr marL="1903" marR="1903" marT="1903"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000" b="1" i="0" u="none" strike="noStrike" noProof="0">
                          <a:solidFill>
                            <a:schemeClr val="bg1"/>
                          </a:solidFill>
                          <a:effectLst/>
                          <a:latin typeface="Prometo" panose="020B0604030203060203" pitchFamily="34" charset="77"/>
                          <a:ea typeface="HELVETICA NEUE LIGHT" panose="02000403000000020004" pitchFamily="2" charset="0"/>
                        </a:rPr>
                        <a:t>PROOF OF COMMITMENT</a:t>
                      </a:r>
                    </a:p>
                  </a:txBody>
                  <a:tcPr marL="1903" marR="1903" marT="1903"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1000" b="1" i="0" u="none" strike="noStrike" noProof="0" dirty="0">
                        <a:solidFill>
                          <a:srgbClr val="000000"/>
                        </a:solidFill>
                        <a:effectLst/>
                        <a:latin typeface="Prometo" panose="020B0604030203060203" pitchFamily="34" charset="77"/>
                        <a:ea typeface="HELVETICA NEUE LIGHT" panose="02000403000000020004" pitchFamily="2" charset="0"/>
                      </a:endParaRPr>
                    </a:p>
                  </a:txBody>
                  <a:tcPr marL="1903" marR="1903" marT="1903"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000" b="1" i="0" u="none" strike="noStrike" noProof="0" dirty="0">
                          <a:solidFill>
                            <a:schemeClr val="tx1"/>
                          </a:solidFill>
                          <a:effectLst/>
                          <a:latin typeface="Prometo" panose="020B0604030203060203" pitchFamily="34" charset="77"/>
                          <a:ea typeface="HELVETICA NEUE LIGHT" panose="02000403000000020004" pitchFamily="2" charset="0"/>
                        </a:rPr>
                        <a:t>ACHIEVEMENTS 2023</a:t>
                      </a:r>
                    </a:p>
                  </a:txBody>
                  <a:tcPr marL="1903" marR="1903" marT="1903"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1000" b="1" i="0" u="none" strike="noStrike" noProof="0" dirty="0">
                          <a:solidFill>
                            <a:schemeClr val="tx1"/>
                          </a:solidFill>
                          <a:effectLst/>
                          <a:latin typeface="Prometo" panose="020B0604030203060203" pitchFamily="34" charset="77"/>
                          <a:ea typeface="HELVETICA NEUE LIGHT" panose="02000403000000020004" pitchFamily="2" charset="0"/>
                        </a:rPr>
                        <a:t>OUR JOURNEY AHEAD </a:t>
                      </a:r>
                    </a:p>
                  </a:txBody>
                  <a:tcPr marL="1903" marR="1903" marT="1903" marB="0" anchor="ctr">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854206"/>
                  </a:ext>
                </a:extLst>
              </a:tr>
              <a:tr h="98371">
                <a:tc>
                  <a:txBody>
                    <a:bodyPr/>
                    <a:lstStyle/>
                    <a:p>
                      <a:pPr algn="l" fontAlgn="t"/>
                      <a:endParaRPr lang="en-GB" sz="1000" b="1" i="0" u="none" strike="noStrike" noProof="0" dirty="0">
                        <a:solidFill>
                          <a:schemeClr val="bg1"/>
                        </a:solidFill>
                        <a:effectLst/>
                        <a:latin typeface="Prometo" panose="020B0604030203060203" pitchFamily="34" charset="77"/>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endParaRPr lang="en-GB" sz="900" b="1" i="0" u="none" strike="noStrike"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0" i="0" u="none" strike="noStrike" noProof="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9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9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900" noProof="0" dirty="0">
                        <a:solidFill>
                          <a:schemeClr val="tx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endParaRPr lang="en-GB" sz="900" b="0" i="0" dirty="0">
                        <a:solidFill>
                          <a:schemeClr val="tx1"/>
                        </a:solidFill>
                        <a:effectLst/>
                        <a:latin typeface="Helvetica Neue Light" panose="02000403000000020004" pitchFamily="2" charset="0"/>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124774"/>
                  </a:ext>
                </a:extLst>
              </a:tr>
              <a:tr h="88655">
                <a:tc rowSpan="6">
                  <a:txBody>
                    <a:bodyPr/>
                    <a:lstStyle/>
                    <a:p>
                      <a:pPr algn="l" fontAlgn="t"/>
                      <a:r>
                        <a:rPr lang="en-GB" sz="1000" b="1" i="0" u="none" strike="noStrike" noProof="0" dirty="0">
                          <a:solidFill>
                            <a:schemeClr val="bg1"/>
                          </a:solidFill>
                          <a:effectLst/>
                          <a:latin typeface="Prometo" panose="020B0604030203060203" pitchFamily="34" charset="77"/>
                          <a:ea typeface="HELVETICA NEUE LIGHT" panose="02000403000000020004" pitchFamily="2" charset="0"/>
                        </a:rPr>
                        <a:t>PLANET</a:t>
                      </a: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rowSpan="6">
                  <a:txBody>
                    <a:bodyPr/>
                    <a:lstStyle/>
                    <a:p>
                      <a:pPr algn="l" rtl="0" fontAlgn="t"/>
                      <a:r>
                        <a:rPr lang="en-GB" sz="900" b="1" i="0" u="none" strike="noStrike"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Pioneering the fight against climate change: Achieving CO</a:t>
                      </a:r>
                      <a:r>
                        <a:rPr lang="en-GB" sz="900" b="1" i="0" u="none" strike="noStrike" baseline="-25000"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2</a:t>
                      </a:r>
                      <a:r>
                        <a:rPr lang="en-GB" sz="900" b="1" i="0" u="none" strike="noStrike"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 neutrality for our service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t"/>
                      <a:endParaRPr lang="en-GB" sz="900" b="0" i="0" u="none" strike="noStrike" noProof="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Reduced fleet emissions</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To substantiate our efforts, we have focused on fleet electrification and implementing efficiency improvements. Our achievements in 2023 are a testament to our commitment and progress in this area.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rtl="0" fontAlgn="base">
                        <a:lnSpc>
                          <a:spcPct val="100000"/>
                        </a:lnSpc>
                      </a:pPr>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402 Electric vehicles rolled out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Electric benefit cars</a:t>
                      </a:r>
                      <a:r>
                        <a:rPr lang="en-GB" sz="800" dirty="0">
                          <a:solidFill>
                            <a:schemeClr val="tx1"/>
                          </a:solidFill>
                          <a:effectLst/>
                          <a:latin typeface="Helvetica Neue Light" panose="02000403000000020004" pitchFamily="2" charset="0"/>
                          <a:ea typeface="Helvetica Neue Light" panose="02000403000000020004" pitchFamily="2" charset="0"/>
                        </a:rPr>
                        <a:t>: We plan to further expand our fleet by incorporating electric benefit cars. </a:t>
                      </a:r>
                    </a:p>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Telemetry for route optimization</a:t>
                      </a:r>
                      <a:r>
                        <a:rPr lang="en-GB" sz="800" dirty="0">
                          <a:solidFill>
                            <a:schemeClr val="tx1"/>
                          </a:solidFill>
                          <a:effectLst/>
                          <a:latin typeface="Helvetica Neue Light" panose="02000403000000020004" pitchFamily="2" charset="0"/>
                          <a:ea typeface="Helvetica Neue Light" panose="02000403000000020004" pitchFamily="2" charset="0"/>
                        </a:rPr>
                        <a:t>: Implementing advanced telemetry systems will enable us to optimize our routes, thereby reducing fuel consumption and minimizing emissions. This technology will play a crucial role in improving the efficiency of our logistics operations. </a:t>
                      </a:r>
                    </a:p>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Driver training programs</a:t>
                      </a:r>
                      <a:r>
                        <a:rPr lang="en-GB" sz="800" dirty="0">
                          <a:solidFill>
                            <a:schemeClr val="tx1"/>
                          </a:solidFill>
                          <a:effectLst/>
                          <a:latin typeface="Helvetica Neue Light" panose="02000403000000020004" pitchFamily="2" charset="0"/>
                          <a:ea typeface="Helvetica Neue Light" panose="02000403000000020004" pitchFamily="2" charset="0"/>
                        </a:rPr>
                        <a:t>: We will further introduce efficient driving programs aimed at training our drivers in eco-friendly driving techniques. 24% Of drivers have an outstanding telematics score to fuel economy and reducing carbon impact of provided service.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9497415"/>
                  </a:ext>
                </a:extLst>
              </a:tr>
              <a:tr h="378916">
                <a:tc vMerge="1">
                  <a:txBody>
                    <a:bodyPr/>
                    <a:lstStyle/>
                    <a:p>
                      <a:endParaRPr dirty="0"/>
                    </a:p>
                  </a:txBody>
                  <a:tcPr marL="1903" marR="1903" marT="1903" marB="0">
                    <a:lnT w="3175" cap="flat" cmpd="sng" algn="ctr">
                      <a:noFill/>
                      <a:prstDash val="solid"/>
                      <a:round/>
                      <a:headEnd type="none" w="med" len="med"/>
                      <a:tailEnd type="none" w="med" len="med"/>
                    </a:lnT>
                  </a:tcPr>
                </a:tc>
                <a:tc vMerge="1">
                  <a:txBody>
                    <a:bodyPr/>
                    <a:lstStyle/>
                    <a:p>
                      <a:endParaRPr dirty="0"/>
                    </a:p>
                  </a:txBody>
                  <a:tcPr marL="1903" marR="1903" marT="1903" marB="0">
                    <a:lnT w="3175" cap="flat" cmpd="sng" algn="ctr">
                      <a:noFill/>
                      <a:prstDash val="solid"/>
                      <a:round/>
                      <a:headEnd type="none" w="med" len="med"/>
                      <a:tailEnd type="none" w="med" len="med"/>
                    </a:lnT>
                  </a:tcPr>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dirty="0"/>
                    </a:p>
                  </a:txBody>
                  <a:tcPr marL="1903" marR="1903" marT="1903" marB="0">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dirty="0"/>
                    </a:p>
                  </a:txBody>
                  <a:tcPr marL="1903" marR="1903" marT="1903" marB="0">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endParaRPr dirty="0">
                        <a:solidFill>
                          <a:schemeClr val="tx1"/>
                        </a:solidFill>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dirty="0"/>
                    </a:p>
                  </a:txBody>
                  <a:tcPr marL="1903" marR="1903" marT="1903" marB="0">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w="3175" cap="flat" cmpd="sng" algn="ctr">
                      <a:solidFill>
                        <a:schemeClr val="accent1"/>
                      </a:solidFill>
                      <a:prstDash val="solid"/>
                      <a:round/>
                      <a:headEnd type="none" w="med" len="med"/>
                      <a:tailEnd type="none" w="med" len="med"/>
                    </a:lnT>
                    <a:lnB w="31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4439708"/>
                  </a:ext>
                </a:extLst>
              </a:tr>
              <a:tr h="312118">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Green Energy</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To demonstrate our commitment, we have focused on increasing the share of renewable energy in our operations. Our achievements in 2023 highlight our progress and dedication to this initiative.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23% Renewable Energy – saving over 335 tons of CO2e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Energy needs assessments</a:t>
                      </a:r>
                      <a:r>
                        <a:rPr lang="en-GB" sz="800" dirty="0">
                          <a:solidFill>
                            <a:schemeClr val="tx1"/>
                          </a:solidFill>
                          <a:effectLst/>
                          <a:latin typeface="Helvetica Neue Light" panose="02000403000000020004" pitchFamily="2" charset="0"/>
                          <a:ea typeface="Helvetica Neue Light" panose="02000403000000020004" pitchFamily="2" charset="0"/>
                        </a:rPr>
                        <a:t>: We will conduct thorough assessments of our energy needs and the potential for integrating renewable energy sources. </a:t>
                      </a:r>
                    </a:p>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Green energy sourcing through PPAs</a:t>
                      </a:r>
                      <a:r>
                        <a:rPr lang="en-GB" sz="800" dirty="0">
                          <a:solidFill>
                            <a:schemeClr val="tx1"/>
                          </a:solidFill>
                          <a:effectLst/>
                          <a:latin typeface="Helvetica Neue Light" panose="02000403000000020004" pitchFamily="2" charset="0"/>
                          <a:ea typeface="Helvetica Neue Light" panose="02000403000000020004" pitchFamily="2" charset="0"/>
                        </a:rPr>
                        <a:t>: We plan to increase our green energy sourcing through Power Purchase Agreements (PPAs).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2477702"/>
                  </a:ext>
                </a:extLst>
              </a:tr>
              <a:tr h="312118">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Smart operations</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Our investment in IoT technology has already shown promising results, as evidenced by our achievements in 2023.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Telematics in 87% of operational vehicles </a:t>
                      </a:r>
                    </a:p>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Telemetry in 78% of machines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Maximizing fleet efficiency</a:t>
                      </a:r>
                      <a:r>
                        <a:rPr lang="en-GB" sz="800" dirty="0">
                          <a:solidFill>
                            <a:schemeClr val="tx1"/>
                          </a:solidFill>
                          <a:effectLst/>
                          <a:latin typeface="Helvetica Neue Light" panose="02000403000000020004" pitchFamily="2" charset="0"/>
                          <a:ea typeface="Helvetica Neue Light" panose="02000403000000020004" pitchFamily="2" charset="0"/>
                        </a:rPr>
                        <a:t>: We will ensure that our fleet operates with maximum efficiency by minimizing travel distances and optimizing routes, thereby reducing fuel consumption and emissions. </a:t>
                      </a:r>
                    </a:p>
                    <a:p>
                      <a:pPr marL="171450" indent="-171450" algn="l" rtl="0" fontAlgn="base">
                        <a:lnSpc>
                          <a:spcPct val="100000"/>
                        </a:lnSpc>
                        <a:buFont typeface="Arial" panose="020B0604020202020204" pitchFamily="34" charset="0"/>
                        <a:buChar char="•"/>
                      </a:pPr>
                      <a:r>
                        <a:rPr lang="en-GB" sz="80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Reducing resource consumption</a:t>
                      </a:r>
                      <a:r>
                        <a:rPr lang="en-GB" sz="800" dirty="0">
                          <a:solidFill>
                            <a:schemeClr val="tx1"/>
                          </a:solidFill>
                          <a:effectLst/>
                          <a:latin typeface="Helvetica Neue Light" panose="02000403000000020004" pitchFamily="2" charset="0"/>
                          <a:ea typeface="Helvetica Neue Light" panose="02000403000000020004" pitchFamily="2" charset="0"/>
                        </a:rPr>
                        <a:t>: Continued investment in IoT technology will help us further reduce resource consumption across our operations, enhancing our overall sustainability.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25994830"/>
                  </a:ext>
                </a:extLst>
              </a:tr>
              <a:tr h="467571">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0" i="0"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Carbon neutral future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To substantiate our efforts, we have invested in various carbon offset and removal projects within the coffee industry. These projects are crucial for balancing our emissions and contributing to global climate action. Additionally, we have incorporated renewable energy sources into our operations and enhanced energy efficiency measures.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43% Decrease from 2019 base year</a:t>
                      </a:r>
                      <a:endParaRPr lang="en-GB" sz="800" noProof="0" dirty="0">
                        <a:solidFill>
                          <a:schemeClr val="tx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Monitor implementation and effectiveness</a:t>
                      </a:r>
                      <a:r>
                        <a:rPr lang="en-GB" sz="800" dirty="0">
                          <a:solidFill>
                            <a:schemeClr val="tx1"/>
                          </a:solidFill>
                          <a:effectLst/>
                          <a:latin typeface="Helvetica Neue Light" panose="02000403000000020004" pitchFamily="2" charset="0"/>
                          <a:ea typeface="Helvetica Neue Light" panose="02000403000000020004" pitchFamily="2" charset="0"/>
                        </a:rPr>
                        <a:t>: We will closely monitor the implementation and effectiveness of our carbon compensation programs to ensure they align with recognized sustainability standards. </a:t>
                      </a:r>
                    </a:p>
                    <a:p>
                      <a:pPr marL="171450" indent="-171450" algn="l" rtl="0" fontAlgn="base">
                        <a:lnSpc>
                          <a:spcPct val="100000"/>
                        </a:lnSpc>
                        <a:buFont typeface="Arial" panose="020B0604020202020204" pitchFamily="34" charset="0"/>
                        <a:buChar char="•"/>
                      </a:pPr>
                      <a:r>
                        <a:rPr lang="en-GB" sz="80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Alignment with sustainability standards</a:t>
                      </a:r>
                      <a:r>
                        <a:rPr lang="en-GB" sz="800" dirty="0">
                          <a:solidFill>
                            <a:schemeClr val="tx1"/>
                          </a:solidFill>
                          <a:effectLst/>
                          <a:latin typeface="Helvetica Neue Light" panose="02000403000000020004" pitchFamily="2" charset="0"/>
                          <a:ea typeface="Helvetica Neue Light" panose="02000403000000020004" pitchFamily="2" charset="0"/>
                        </a:rPr>
                        <a:t>: Ensuring our carbon offset and removal projects meet high standards of sustainability is critical. We will continue to work with recognized organizations to validate our efforts and maintain transparency. </a:t>
                      </a:r>
                    </a:p>
                    <a:p>
                      <a:pPr marL="171450" indent="-171450" algn="l" rtl="0" fontAlgn="base">
                        <a:lnSpc>
                          <a:spcPct val="100000"/>
                        </a:lnSpc>
                        <a:buFont typeface="Arial" panose="020B0604020202020204" pitchFamily="34" charset="0"/>
                        <a:buChar char="•"/>
                      </a:pPr>
                      <a:r>
                        <a:rPr lang="en-GB" sz="80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Targeted energy efficiency measures</a:t>
                      </a:r>
                      <a:r>
                        <a:rPr lang="en-GB" sz="800" dirty="0">
                          <a:solidFill>
                            <a:schemeClr val="tx1"/>
                          </a:solidFill>
                          <a:effectLst/>
                          <a:latin typeface="Helvetica Neue Light" panose="02000403000000020004" pitchFamily="2" charset="0"/>
                          <a:ea typeface="Helvetica Neue Light" panose="02000403000000020004" pitchFamily="2" charset="0"/>
                        </a:rPr>
                        <a:t>: We will implement targeted measures to improve energy efficiency, ensuring a more sustainable and resource-conscious approach to energy consumption.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7202866"/>
                  </a:ext>
                </a:extLst>
              </a:tr>
              <a:tr h="156666">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Waste reduction</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r>
                        <a:rPr lang="en-GB" sz="800" noProof="0" dirty="0">
                          <a:solidFill>
                            <a:schemeClr val="bg1"/>
                          </a:solidFill>
                          <a:effectLst/>
                          <a:latin typeface="Helvetica Neue Light" panose="02000403000000020004" pitchFamily="2" charset="0"/>
                          <a:ea typeface="Helvetica Neue Light" panose="02000403000000020004" pitchFamily="2" charset="0"/>
                        </a:rPr>
                        <a:t>Our commitment to waste reduction is demonstrated by our ongoing efforts to consolidate waste management practices. </a:t>
                      </a:r>
                    </a:p>
                    <a:p>
                      <a:pPr algn="l" rtl="0" fontAlgn="base"/>
                      <a:endParaRPr lang="en-GB" sz="8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noProof="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Pelican Rouge Coffee Roasters: 0% waste to landfill.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Scaling sustainability initiatives: </a:t>
                      </a:r>
                      <a:r>
                        <a:rPr lang="en-GB" sz="800" dirty="0">
                          <a:solidFill>
                            <a:schemeClr val="tx1"/>
                          </a:solidFill>
                          <a:effectLst/>
                          <a:latin typeface="Helvetica Neue Light" panose="02000403000000020004" pitchFamily="2" charset="0"/>
                          <a:ea typeface="Helvetica Neue Light" panose="02000403000000020004" pitchFamily="2" charset="0"/>
                        </a:rPr>
                        <a:t>In 2023, we initiated several pilot projects aimed at finding innovative ways to tackle the growing complexity of waste streams due to advancements in food technology. Our goal is to scale these initiatives in 2024 to achieve significant environmental benefits.</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5990421"/>
                  </a:ext>
                </a:extLst>
              </a:tr>
              <a:tr h="98371">
                <a:tc>
                  <a:txBody>
                    <a:bodyPr/>
                    <a:lstStyle/>
                    <a:p>
                      <a:pPr algn="l" fontAlgn="t"/>
                      <a:endParaRPr lang="en-GB" sz="1000" b="1" i="0" u="none" strike="noStrike" noProof="0" dirty="0">
                        <a:solidFill>
                          <a:schemeClr val="bg1"/>
                        </a:solidFill>
                        <a:effectLst/>
                        <a:latin typeface="Prometo" panose="020B0604030203060203" pitchFamily="34" charset="77"/>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endParaRPr lang="en-GB" sz="900" b="1" i="0" u="none" strike="noStrike"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endParaRPr lang="en-GB" sz="8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noProof="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endParaRPr lang="en-GB" sz="800" b="0" i="0" dirty="0">
                        <a:solidFill>
                          <a:schemeClr val="tx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7212802"/>
                  </a:ext>
                </a:extLst>
              </a:tr>
              <a:tr h="156666">
                <a:tc rowSpan="5">
                  <a:txBody>
                    <a:bodyPr/>
                    <a:lstStyle/>
                    <a:p>
                      <a:pPr algn="l" fontAlgn="t"/>
                      <a:r>
                        <a:rPr lang="en-GB" sz="1000" b="1" i="0" u="none" strike="noStrike" noProof="0" dirty="0">
                          <a:solidFill>
                            <a:schemeClr val="bg1"/>
                          </a:solidFill>
                          <a:effectLst/>
                          <a:latin typeface="Prometo" panose="020B0604030203060203" pitchFamily="34" charset="77"/>
                          <a:ea typeface="HELVETICA NEUE LIGHT" panose="02000403000000020004" pitchFamily="2" charset="0"/>
                        </a:rPr>
                        <a:t>PRODUCTS</a:t>
                      </a: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rowSpan="5">
                  <a:txBody>
                    <a:bodyPr/>
                    <a:lstStyle/>
                    <a:p>
                      <a:pPr algn="l" fontAlgn="t"/>
                      <a:r>
                        <a:rPr lang="en-GB" sz="900" b="1" i="0" u="none" strike="noStrike"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Through a sustainable assortment and innovative circularity projects we cover the needs of today considering the impact on tomorrow</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Certified Coffee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For Selecta, certified coffee signifies a commitment to sustainable sourcing and growing practices. It involves reducing emissions in sourcing regions and compensating for what cannot be reduced. Ensuring that the coffee is fully certified, and farmers are paid a fair price is integral to this process.</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2396 tCO2e purchased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Track implementation and effectiveness: </a:t>
                      </a:r>
                      <a:r>
                        <a:rPr lang="en-GB" sz="800" dirty="0">
                          <a:solidFill>
                            <a:schemeClr val="tx1"/>
                          </a:solidFill>
                          <a:effectLst/>
                          <a:latin typeface="Helvetica Neue Light" panose="02000403000000020004" pitchFamily="2" charset="0"/>
                          <a:ea typeface="Helvetica Neue Light" panose="02000403000000020004" pitchFamily="2" charset="0"/>
                        </a:rPr>
                        <a:t>We will closely track the implementation and effectiveness of our offsetting and insetting programs, measuring the reduction in CO2 emissions from the farm to the roasted bean.</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7885468"/>
                  </a:ext>
                </a:extLst>
              </a:tr>
              <a:tr h="234392">
                <a:tc vMerge="1">
                  <a:txBody>
                    <a:bodyPr/>
                    <a:lstStyle/>
                    <a:p>
                      <a:endParaRPr dirty="0"/>
                    </a:p>
                  </a:txBody>
                  <a:tcPr marL="1903" marR="1903" marT="1903" marB="0">
                    <a:lnT w="3175" cap="flat" cmpd="sng" algn="ctr">
                      <a:noFill/>
                      <a:prstDash val="solid"/>
                      <a:round/>
                      <a:headEnd type="none" w="med" len="med"/>
                      <a:tailEnd type="none" w="med" len="med"/>
                    </a:lnT>
                  </a:tcPr>
                </a:tc>
                <a:tc vMerge="1">
                  <a:txBody>
                    <a:bodyPr/>
                    <a:lstStyle/>
                    <a:p>
                      <a:endParaRPr lang="en-GB" dirty="0"/>
                    </a:p>
                  </a:txBody>
                  <a:tcPr>
                    <a:lnT w="3175" cap="flat" cmpd="sng" algn="ctr">
                      <a:noFill/>
                      <a:prstDash val="solid"/>
                      <a:round/>
                      <a:headEnd type="none" w="med" len="med"/>
                      <a:tailEnd type="none" w="med" len="med"/>
                    </a:lnT>
                  </a:tcPr>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Recyclable packaging</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Our packaging redesign initiatives, like our mono material coffee bags, are aimed at replacing non-recyclable components with sustainable alternatives.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endParaRPr lang="en-GB" sz="800"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20% Packaging redesign</a:t>
                      </a:r>
                      <a:endParaRPr lang="en-GB" sz="800" noProof="0" dirty="0">
                        <a:solidFill>
                          <a:schemeClr val="tx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800" b="0" i="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Increasing the proportion of mono-material packaging</a:t>
                      </a:r>
                      <a:r>
                        <a:rPr lang="en-GB" sz="800" dirty="0">
                          <a:solidFill>
                            <a:schemeClr val="tx1"/>
                          </a:solidFill>
                          <a:effectLst/>
                          <a:latin typeface="Helvetica Neue Light" panose="02000403000000020004" pitchFamily="2" charset="0"/>
                          <a:ea typeface="Helvetica Neue Light" panose="02000403000000020004" pitchFamily="2" charset="0"/>
                        </a:rPr>
                        <a:t>: By the end of 2025, we are committed to increasing the proportion of mono-material packaging in our assortment to 50%. These efforts are projected to result in a 24% reduction in CO2 emissions by 2025 compared to 2023 levels, equating to approximately 2,460 tons of CO2 saved.</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1096007"/>
                  </a:ext>
                </a:extLst>
              </a:tr>
              <a:tr h="88655">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Circular machines</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Our refurbishment initiatives focus on giving a second life to our machines, thus avoiding emissions associated with manufacturing new ones.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22,241 circular machines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800" b="0" i="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Continue refurbishing machines: </a:t>
                      </a:r>
                      <a:r>
                        <a:rPr lang="en-GB" sz="800" dirty="0">
                          <a:solidFill>
                            <a:schemeClr val="tx1"/>
                          </a:solidFill>
                          <a:effectLst/>
                          <a:latin typeface="Helvetica Neue Light" panose="02000403000000020004" pitchFamily="2" charset="0"/>
                          <a:ea typeface="Helvetica Neue Light" panose="02000403000000020004" pitchFamily="2" charset="0"/>
                        </a:rPr>
                        <a:t>We will </a:t>
                      </a:r>
                      <a:r>
                        <a:rPr lang="en-GB" sz="800" b="0" i="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continue refurbishing machines </a:t>
                      </a:r>
                      <a:r>
                        <a:rPr lang="en-GB" sz="800" dirty="0">
                          <a:solidFill>
                            <a:schemeClr val="tx1"/>
                          </a:solidFill>
                          <a:effectLst/>
                          <a:latin typeface="Helvetica Neue Light" panose="02000403000000020004" pitchFamily="2" charset="0"/>
                          <a:ea typeface="Helvetica Neue Light" panose="02000403000000020004" pitchFamily="2" charset="0"/>
                        </a:rPr>
                        <a:t>at our facilities across Europe, further integrating circularity into our operations. </a:t>
                      </a:r>
                    </a:p>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GB" sz="800" dirty="0">
                        <a:solidFill>
                          <a:schemeClr val="tx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9233274"/>
                  </a:ext>
                </a:extLst>
              </a:tr>
              <a:tr h="156666">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Certified Products</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We are actively developing partnerships with suppliers who are committed to certified and sustainable practices. </a:t>
                      </a:r>
                    </a:p>
                    <a:p>
                      <a:pPr fontAlgn="base">
                        <a:lnSpc>
                          <a:spcPct val="100000"/>
                        </a:lnSpc>
                      </a:pPr>
                      <a:endParaRPr lang="en-GB" sz="8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800" b="0" i="0" u="none" strike="noStrike" noProof="0" dirty="0">
                        <a:solidFill>
                          <a:srgbClr val="000000"/>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r>
                        <a:rPr lang="en-GB" sz="800" noProof="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Not quantified, so no metric available</a:t>
                      </a:r>
                      <a:endParaRPr lang="en-GB" sz="800" b="0" i="0" dirty="0">
                        <a:solidFill>
                          <a:schemeClr val="tx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fontAlgn="base">
                        <a:lnSpc>
                          <a:spcPct val="100000"/>
                        </a:lnSpc>
                        <a:buFont typeface="Arial" panose="020B0604020202020204" pitchFamily="34" charset="0"/>
                        <a:buChar char="•"/>
                      </a:pPr>
                      <a:r>
                        <a:rPr lang="en-GB" sz="800" b="0" i="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Further develop partnerships</a:t>
                      </a:r>
                      <a:r>
                        <a:rPr lang="en-GB" sz="800" dirty="0">
                          <a:solidFill>
                            <a:schemeClr val="tx1"/>
                          </a:solidFill>
                          <a:effectLst/>
                          <a:latin typeface="Helvetica Neue Light" panose="02000403000000020004" pitchFamily="2" charset="0"/>
                          <a:ea typeface="Helvetica Neue Light" panose="02000403000000020004" pitchFamily="2" charset="0"/>
                        </a:rPr>
                        <a:t>: We will continue to develop partnerships with suppliers who are committed to providing certified and sustainable products, ensuring our offerings meet the highest standards.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7995369"/>
                  </a:ext>
                </a:extLst>
              </a:tr>
              <a:tr h="156666">
                <a:tc vMerge="1">
                  <a:txBody>
                    <a:bodyPr/>
                    <a:lstStyle/>
                    <a:p>
                      <a:endParaRPr dirty="0"/>
                    </a:p>
                  </a:txBody>
                  <a:tcPr marL="1903" marR="1903" marT="1903" marB="0"/>
                </a:tc>
                <a:tc vMerge="1">
                  <a:txBody>
                    <a:bodyPr/>
                    <a:lstStyle/>
                    <a:p>
                      <a:endParaRPr dirty="0"/>
                    </a:p>
                  </a:txBody>
                  <a:tcPr marL="1903" marR="1903" marT="1903" marB="0"/>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Zero waste offer</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Our commitment to zero waste involves detailed analysis and the implementation of pilot projects to achieve our goals.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endParaRPr lang="en-GB" sz="800" b="1" i="0"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r>
                        <a:rPr lang="en-GB" sz="800" b="1" i="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Explored potential collaborations to integrate advanced recycling solutions into our operations. </a:t>
                      </a:r>
                      <a:endParaRPr lang="en-GB" sz="800" b="1" i="0"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800" b="0" i="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Detailed reviews</a:t>
                      </a:r>
                      <a:r>
                        <a:rPr lang="en-GB" sz="800" dirty="0">
                          <a:solidFill>
                            <a:schemeClr val="tx1"/>
                          </a:solidFill>
                          <a:effectLst/>
                          <a:latin typeface="Helvetica Neue Light" panose="02000403000000020004" pitchFamily="2" charset="0"/>
                          <a:ea typeface="Helvetica Neue Light" panose="02000403000000020004" pitchFamily="2" charset="0"/>
                        </a:rPr>
                        <a:t>: We will conduct detailed reviews of client waste streams, identify opportunities for reduction and diversion, and implement pilot zero-waste initiatives to move closer to our zero-waste commitment.</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234399"/>
                  </a:ext>
                </a:extLst>
              </a:tr>
              <a:tr h="98371">
                <a:tc>
                  <a:txBody>
                    <a:bodyPr/>
                    <a:lstStyle/>
                    <a:p>
                      <a:pPr algn="l" fontAlgn="t"/>
                      <a:endParaRPr lang="en-GB" sz="1000" b="1" i="0" u="none" strike="noStrike" noProof="0" dirty="0">
                        <a:solidFill>
                          <a:schemeClr val="bg1"/>
                        </a:solidFill>
                        <a:effectLst/>
                        <a:latin typeface="Prometo" panose="020B0604030203060203" pitchFamily="34" charset="77"/>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1" i="0" u="none" strike="noStrike"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endParaRPr lang="en-GB" sz="800" b="1" i="0"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endParaRPr lang="en-GB" sz="800" b="1" i="0"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45032" rtl="0" eaLnBrk="1" fontAlgn="t" latinLnBrk="0" hangingPunct="1">
                        <a:lnSpc>
                          <a:spcPct val="100000"/>
                        </a:lnSpc>
                        <a:spcBef>
                          <a:spcPts val="0"/>
                        </a:spcBef>
                        <a:spcAft>
                          <a:spcPts val="0"/>
                        </a:spcAft>
                        <a:buClrTx/>
                        <a:buSzTx/>
                        <a:buFont typeface="Arial" panose="020B0604020202020204" pitchFamily="34" charset="0"/>
                        <a:buChar char="•"/>
                        <a:tabLst/>
                        <a:defRPr/>
                      </a:pPr>
                      <a:endParaRPr lang="en-GB" sz="800" b="0" i="0" dirty="0">
                        <a:solidFill>
                          <a:schemeClr val="tx1"/>
                        </a:solidFill>
                        <a:effectLst/>
                        <a:latin typeface="Helvetica Neue Light" panose="02000403000000020004" pitchFamily="2" charset="0"/>
                        <a:ea typeface="Helvetica Neue Light" panose="02000403000000020004" pitchFamily="2" charset="0"/>
                      </a:endParaRP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0382225"/>
                  </a:ext>
                </a:extLst>
              </a:tr>
              <a:tr h="156666">
                <a:tc rowSpan="4">
                  <a:txBody>
                    <a:bodyPr/>
                    <a:lstStyle/>
                    <a:p>
                      <a:pPr algn="l" fontAlgn="t"/>
                      <a:r>
                        <a:rPr lang="en-GB" sz="1000" b="1" i="0" u="none" strike="noStrike" noProof="0" dirty="0">
                          <a:solidFill>
                            <a:schemeClr val="bg1"/>
                          </a:solidFill>
                          <a:effectLst/>
                          <a:latin typeface="Prometo" panose="020B0604030203060203" pitchFamily="34" charset="77"/>
                          <a:ea typeface="HELVETICA NEUE LIGHT" panose="02000403000000020004" pitchFamily="2" charset="0"/>
                        </a:rPr>
                        <a:t>PEOPLE </a:t>
                      </a:r>
                    </a:p>
                  </a:txBody>
                  <a:tcPr marL="1903" marR="1903" marT="1903" marB="0">
                    <a:lnL w="1270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rowSpan="4">
                  <a:txBody>
                    <a:bodyPr/>
                    <a:lstStyle/>
                    <a:p>
                      <a:pPr algn="l" rtl="0" fontAlgn="t"/>
                      <a:r>
                        <a:rPr lang="en-GB" sz="900" b="1" i="0" u="none" strike="noStrike" noProof="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We are committed to the health &amp; safety of our associates and a fair relationships with our partners and ensuring a positive social impact on the community</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rtl="0"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Social Impact coffee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Our efforts are focused on ensuring that 100% of Change Please‘ profits are directed towards supporting homeless individuals. </a:t>
                      </a:r>
                    </a:p>
                    <a:p>
                      <a:pPr algn="l" rtl="0" fontAlgn="base">
                        <a:lnSpc>
                          <a:spcPct val="100000"/>
                        </a:lnSpc>
                      </a:pPr>
                      <a:endParaRPr lang="en-GB" sz="8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endParaRPr lang="en-GB" sz="800" b="1" i="0" noProof="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r>
                        <a:rPr lang="en-GB" sz="800" b="1" i="0"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Partnership with Change Please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Every bag count: </a:t>
                      </a:r>
                      <a:r>
                        <a:rPr lang="en-GB" sz="800" dirty="0">
                          <a:solidFill>
                            <a:schemeClr val="tx1"/>
                          </a:solidFill>
                          <a:effectLst/>
                          <a:latin typeface="Helvetica Neue Light" panose="02000403000000020004" pitchFamily="2" charset="0"/>
                          <a:ea typeface="Helvetica Neue Light" panose="02000403000000020004" pitchFamily="2" charset="0"/>
                        </a:rPr>
                        <a:t>We aim to support individuals experiencing homelessness by ensuring that every bag and every cup of Change Please coffee contributes to providing them with opportunities for a better future.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27088606"/>
                  </a:ext>
                </a:extLst>
              </a:tr>
              <a:tr h="234392">
                <a:tc vMerge="1">
                  <a:txBody>
                    <a:bodyPr/>
                    <a:lstStyle/>
                    <a:p>
                      <a:endParaRPr dirty="0"/>
                    </a:p>
                  </a:txBody>
                  <a:tcPr marL="1903" marR="1903" marT="1903" marB="0">
                    <a:lnT>
                      <a:noFill/>
                    </a:lnT>
                  </a:tcPr>
                </a:tc>
                <a:tc vMerge="1">
                  <a:txBody>
                    <a:bodyPr/>
                    <a:lstStyle/>
                    <a:p>
                      <a:endParaRPr lang="en-GB" dirty="0"/>
                    </a:p>
                  </a:txBody>
                  <a:tcPr>
                    <a:lnT>
                      <a:noFill/>
                    </a:lnT>
                  </a:tcPr>
                </a:tc>
                <a:tc>
                  <a:txBody>
                    <a:bodyPr/>
                    <a:lstStyle/>
                    <a:p>
                      <a:pPr algn="l" rtl="0" fontAlgn="t"/>
                      <a:endParaRPr lang="en-GB" sz="900" b="0" i="0" u="none" strike="noStrike" noProof="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r>
                        <a:rPr lang="en-GB" sz="800" b="0" i="0" u="none" strike="noStrike" noProof="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Selecta Coffee Fund</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Our investments aim to support farmers, improve biodiversity, and contribute to climate adaptation and mitigation.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2.000+ Farmers supported </a:t>
                      </a:r>
                    </a:p>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3.000 tCO2 Carbon removal </a:t>
                      </a:r>
                      <a:r>
                        <a:rPr lang="en-GB" sz="800" b="1" noProof="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p</a:t>
                      </a: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otential </a:t>
                      </a:r>
                    </a:p>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11.000 Shade trees </a:t>
                      </a:r>
                      <a:r>
                        <a:rPr lang="en-GB" sz="800" b="1" noProof="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p</a:t>
                      </a: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lanted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Comprehensive impact measurement: </a:t>
                      </a:r>
                      <a:r>
                        <a:rPr lang="en-GB" sz="800" dirty="0">
                          <a:solidFill>
                            <a:schemeClr val="tx1"/>
                          </a:solidFill>
                          <a:effectLst/>
                          <a:latin typeface="Helvetica Neue Light" panose="02000403000000020004" pitchFamily="2" charset="0"/>
                          <a:ea typeface="Helvetica Neue Light" panose="02000403000000020004" pitchFamily="2" charset="0"/>
                        </a:rPr>
                        <a:t>We will measure the comprehensive impact on farmer families, biodiversity, climate adaptation, and mitigation, ensuring our programs deliver meaningful benefits. We will also extend our carbon insetting programs, allowing more Selecta clients to embark on this opportunity.</a:t>
                      </a:r>
                      <a:endParaRPr lang="en-GB" sz="800" dirty="0">
                        <a:solidFill>
                          <a:schemeClr val="tx1"/>
                        </a:solidFill>
                        <a:latin typeface="Helvetica Neue Light" panose="02000403000000020004" pitchFamily="2" charset="0"/>
                        <a:ea typeface="Helvetica Neue Light" panose="020004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2962231"/>
                  </a:ext>
                </a:extLst>
              </a:tr>
              <a:tr h="156666">
                <a:tc vMerge="1">
                  <a:txBody>
                    <a:bodyPr/>
                    <a:lstStyle/>
                    <a:p>
                      <a:endParaRPr dirty="0"/>
                    </a:p>
                  </a:txBody>
                  <a:tcPr marL="1903" marR="1903" marT="1903" marB="0"/>
                </a:tc>
                <a:tc vMerge="1">
                  <a:txBody>
                    <a:bodyPr/>
                    <a:lstStyle/>
                    <a:p>
                      <a:endParaRPr dirty="0"/>
                    </a:p>
                  </a:txBody>
                  <a:tcPr marL="1903" marR="1903" marT="1903" marB="0"/>
                </a:tc>
                <a:tc>
                  <a:txBody>
                    <a:bodyPr/>
                    <a:lstStyle/>
                    <a:p>
                      <a:pPr algn="l" rtl="0" fontAlgn="t"/>
                      <a:endParaRPr lang="en-GB" sz="900" b="0" i="0" u="none" strike="noStrike" noProof="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Supply Chain fairness</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noProof="0" dirty="0">
                          <a:solidFill>
                            <a:schemeClr val="bg1"/>
                          </a:solidFill>
                          <a:effectLst/>
                          <a:latin typeface="Helvetica Neue Light" panose="02000403000000020004" pitchFamily="2" charset="0"/>
                          <a:ea typeface="Helvetica Neue Light" panose="02000403000000020004" pitchFamily="2" charset="0"/>
                        </a:rPr>
                        <a:t>We conduct systematic ESG risk evaluations to ensure compliance and ethical behaviour throughout our supply chain. </a:t>
                      </a:r>
                    </a:p>
                    <a:p>
                      <a:pPr algn="l" rtl="0" fontAlgn="base">
                        <a:lnSpc>
                          <a:spcPct val="100000"/>
                        </a:lnSpc>
                      </a:pPr>
                      <a:endParaRPr lang="en-GB" sz="800"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noProof="0"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509 Critical Suppliers Assessed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dirty="0">
                          <a:solidFill>
                            <a:schemeClr val="tx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Systematic ESG Risk Assessment: </a:t>
                      </a:r>
                      <a:r>
                        <a:rPr lang="en-GB" sz="800" dirty="0">
                          <a:solidFill>
                            <a:schemeClr val="tx1"/>
                          </a:solidFill>
                          <a:effectLst/>
                          <a:latin typeface="Helvetica Neue Light" panose="02000403000000020004" pitchFamily="2" charset="0"/>
                          <a:ea typeface="Helvetica Neue Light" panose="02000403000000020004" pitchFamily="2" charset="0"/>
                        </a:rPr>
                        <a:t>We will implement systematic ESG risk assessments for all new suppliers, ensuring ongoing compliance and ethical practices.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2538836"/>
                  </a:ext>
                </a:extLst>
              </a:tr>
              <a:tr h="234392">
                <a:tc vMerge="1">
                  <a:txBody>
                    <a:bodyPr/>
                    <a:lstStyle/>
                    <a:p>
                      <a:endParaRPr dirty="0"/>
                    </a:p>
                  </a:txBody>
                  <a:tcPr marL="1903" marR="1903" marT="1903" marB="0"/>
                </a:tc>
                <a:tc vMerge="1">
                  <a:txBody>
                    <a:bodyPr/>
                    <a:lstStyle/>
                    <a:p>
                      <a:endParaRPr dirty="0"/>
                    </a:p>
                  </a:txBody>
                  <a:tcPr marL="1903" marR="1903" marT="1903" marB="0"/>
                </a:tc>
                <a:tc>
                  <a:txBody>
                    <a:bodyPr/>
                    <a:lstStyle/>
                    <a:p>
                      <a:pPr algn="l" rtl="0" fontAlgn="t"/>
                      <a:endParaRPr lang="en-GB" sz="900" b="0" i="0" u="none" strike="noStrike" noProof="0" dirty="0">
                        <a:solidFill>
                          <a:schemeClr val="bg1"/>
                        </a:solidFill>
                        <a:effectLst/>
                        <a:latin typeface="Helvetica Neue Light" panose="02000403000000020004" pitchFamily="2" charset="0"/>
                        <a:ea typeface="Helvetica Neue Light" panose="02000403000000020004" pitchFamily="2" charset="0"/>
                      </a:endParaRPr>
                    </a:p>
                  </a:txBody>
                  <a:tcPr marL="1903" marR="1903" marT="1903" marB="0">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t"/>
                      <a:r>
                        <a:rPr lang="en-GB" sz="800" b="0" i="0" u="none" strike="noStrike" noProof="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Employer of Choice</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45032" rtl="0" eaLnBrk="1" fontAlgn="t" latinLnBrk="0" hangingPunct="1">
                        <a:lnSpc>
                          <a:spcPct val="100000"/>
                        </a:lnSpc>
                        <a:spcBef>
                          <a:spcPts val="0"/>
                        </a:spcBef>
                        <a:spcAft>
                          <a:spcPts val="0"/>
                        </a:spcAft>
                        <a:buClrTx/>
                        <a:buSzTx/>
                        <a:buFontTx/>
                        <a:buNone/>
                        <a:tabLst/>
                        <a:defRPr/>
                      </a:pPr>
                      <a:r>
                        <a:rPr lang="en-GB" sz="800" noProof="0" dirty="0">
                          <a:solidFill>
                            <a:schemeClr val="bg1"/>
                          </a:solidFill>
                          <a:effectLst/>
                          <a:latin typeface="Helvetica Neue Light" panose="02000403000000020004" pitchFamily="2" charset="0"/>
                          <a:ea typeface="Helvetica Neue Light" panose="02000403000000020004" pitchFamily="2" charset="0"/>
                        </a:rPr>
                        <a:t>Our policies and programs aim to ensure zero preventable accidents and foster a diverse and inclusive workplace.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endParaRPr lang="en-GB" sz="800" b="1" i="0" noProof="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base">
                        <a:lnSpc>
                          <a:spcPct val="100000"/>
                        </a:lnSpc>
                      </a:pPr>
                      <a:r>
                        <a:rPr lang="en-GB" sz="800" b="1" i="0"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23% Women in Country Leadership roles. Gender parity in our Group OPCO.  </a:t>
                      </a:r>
                      <a:r>
                        <a:rPr lang="en-GB" sz="800" b="1" i="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Each enrolled employee spent, on average, 10 hours engaged in training.</a:t>
                      </a:r>
                      <a:endParaRPr lang="en-GB" sz="800" b="1" i="0" noProof="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Selecta D&amp;I program: </a:t>
                      </a:r>
                      <a:r>
                        <a:rPr lang="en-GB" sz="800" dirty="0">
                          <a:solidFill>
                            <a:schemeClr val="tx1"/>
                          </a:solidFill>
                          <a:effectLst/>
                          <a:latin typeface="Helvetica Neue Light" panose="02000403000000020004" pitchFamily="2" charset="0"/>
                          <a:ea typeface="Helvetica Neue Light" panose="02000403000000020004" pitchFamily="2" charset="0"/>
                        </a:rPr>
                        <a:t>We will continue to expand our Diversity &amp; Inclusion program. </a:t>
                      </a:r>
                    </a:p>
                    <a:p>
                      <a:pPr marL="171450" indent="-171450" algn="l" rtl="0" fontAlgn="base">
                        <a:lnSpc>
                          <a:spcPct val="100000"/>
                        </a:lnSpc>
                        <a:buFont typeface="Arial" panose="020B0604020202020204" pitchFamily="34" charset="0"/>
                        <a:buChar char="•"/>
                      </a:pPr>
                      <a:r>
                        <a:rPr lang="en-GB" sz="800" b="1"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Fairness in recruiting, promotion, and compensation: </a:t>
                      </a:r>
                      <a:r>
                        <a:rPr lang="en-GB" sz="800" dirty="0">
                          <a:solidFill>
                            <a:schemeClr val="tx1"/>
                          </a:solidFill>
                          <a:effectLst/>
                          <a:latin typeface="Helvetica Neue Light" panose="02000403000000020004" pitchFamily="2" charset="0"/>
                          <a:ea typeface="Helvetica Neue Light" panose="02000403000000020004" pitchFamily="2" charset="0"/>
                        </a:rPr>
                        <a:t>We will implement and enhance policies around fairness in recruiting, promotion, and compensation to ensure an equitable workplace. </a:t>
                      </a:r>
                    </a:p>
                  </a:txBody>
                  <a:tcPr marL="1903" marR="1903" marT="1903" marB="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9351849"/>
                  </a:ext>
                </a:extLst>
              </a:tr>
            </a:tbl>
          </a:graphicData>
        </a:graphic>
      </p:graphicFrame>
    </p:spTree>
    <p:extLst>
      <p:ext uri="{BB962C8B-B14F-4D97-AF65-F5344CB8AC3E}">
        <p14:creationId xmlns:p14="http://schemas.microsoft.com/office/powerpoint/2010/main" val="34764612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6" descr="Afbeelding met gras, buitenshuis, wolk, landschap&#10;&#10;Automatisch gegenereerde beschrijving">
            <a:extLst>
              <a:ext uri="{FF2B5EF4-FFF2-40B4-BE49-F238E27FC236}">
                <a16:creationId xmlns:a16="http://schemas.microsoft.com/office/drawing/2014/main" id="{025DFBCF-2043-2A6C-8576-64EC95B220D5}"/>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l="-1"/>
          <a:stretch/>
        </p:blipFill>
        <p:spPr>
          <a:xfrm>
            <a:off x="34896" y="0"/>
            <a:ext cx="12599988" cy="7199314"/>
          </a:xfr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solidFill>
                <a:schemeClr val="tx2"/>
              </a:solidFill>
              <a:latin typeface="Prometo" panose="020B0604030203060203" pitchFamily="34" charset="77"/>
            </a:endParaRPr>
          </a:p>
        </p:txBody>
      </p:sp>
      <p:cxnSp>
        <p:nvCxnSpPr>
          <p:cNvPr id="23" name="Rechte verbindingslijn 22">
            <a:extLst>
              <a:ext uri="{FF2B5EF4-FFF2-40B4-BE49-F238E27FC236}">
                <a16:creationId xmlns:a16="http://schemas.microsoft.com/office/drawing/2014/main" id="{69D13240-853B-B986-D3EA-4A17BB6CE80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36D28179-71F6-20E0-FCC6-5E865B61CAA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E1DAD3ED-8061-F000-1BAD-44B7B5F3F38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661A2A2E-7ECF-A5BF-28B4-6F66A7860D01}"/>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CBC9E2C5-3A84-A436-A018-0CE03EB2B3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6AA38A16-1656-D6AF-C1A5-BB048375ADC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9CFD68FC-8A37-82D6-CCF1-37BFEA3321CA}"/>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3A1EF9BF-57CC-BB78-2EA9-BC7C3DDE1F3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43</a:t>
            </a:r>
          </a:p>
        </p:txBody>
      </p:sp>
      <p:sp>
        <p:nvSpPr>
          <p:cNvPr id="31" name="Tekstvak 30">
            <a:extLst>
              <a:ext uri="{FF2B5EF4-FFF2-40B4-BE49-F238E27FC236}">
                <a16:creationId xmlns:a16="http://schemas.microsoft.com/office/drawing/2014/main" id="{CF47C9D2-0C3B-6243-29A1-5DC3A284CB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2" name="Tekstvak 31">
            <a:extLst>
              <a:ext uri="{FF2B5EF4-FFF2-40B4-BE49-F238E27FC236}">
                <a16:creationId xmlns:a16="http://schemas.microsoft.com/office/drawing/2014/main" id="{283C6EE5-C8EA-EA55-A54B-B891E7964378}"/>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33" name="Tekstvak 32">
            <a:extLst>
              <a:ext uri="{FF2B5EF4-FFF2-40B4-BE49-F238E27FC236}">
                <a16:creationId xmlns:a16="http://schemas.microsoft.com/office/drawing/2014/main" id="{C26FC2AB-B7B0-FFD8-0BBE-B8788B46EF48}"/>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2" name="Titel 1">
            <a:extLst>
              <a:ext uri="{FF2B5EF4-FFF2-40B4-BE49-F238E27FC236}">
                <a16:creationId xmlns:a16="http://schemas.microsoft.com/office/drawing/2014/main" id="{7FDADA03-B667-C65E-21AF-F37FB0A7A24B}"/>
              </a:ext>
            </a:extLst>
          </p:cNvPr>
          <p:cNvSpPr txBox="1">
            <a:spLocks/>
          </p:cNvSpPr>
          <p:nvPr/>
        </p:nvSpPr>
        <p:spPr>
          <a:xfrm>
            <a:off x="6794500" y="4564756"/>
            <a:ext cx="7494638" cy="2184583"/>
          </a:xfrm>
          <a:prstGeom prst="rect">
            <a:avLst/>
          </a:prstGeom>
        </p:spPr>
        <p:txBody>
          <a:bodyPr vert="horz" lIns="91440" tIns="45720" rIns="91440" bIns="4572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9000" b="1" dirty="0">
                <a:solidFill>
                  <a:schemeClr val="bg1"/>
                </a:solidFill>
                <a:latin typeface="Prometo" panose="020B0604030203060203" pitchFamily="34" charset="77"/>
              </a:rPr>
              <a:t>PLANET</a:t>
            </a:r>
          </a:p>
        </p:txBody>
      </p:sp>
      <p:sp>
        <p:nvSpPr>
          <p:cNvPr id="3" name="Titel 1">
            <a:extLst>
              <a:ext uri="{FF2B5EF4-FFF2-40B4-BE49-F238E27FC236}">
                <a16:creationId xmlns:a16="http://schemas.microsoft.com/office/drawing/2014/main" id="{4D7F5BE7-54CA-117E-2B4C-F267443014C4}"/>
              </a:ext>
            </a:extLst>
          </p:cNvPr>
          <p:cNvSpPr txBox="1">
            <a:spLocks/>
          </p:cNvSpPr>
          <p:nvPr/>
        </p:nvSpPr>
        <p:spPr>
          <a:xfrm>
            <a:off x="706587" y="2016859"/>
            <a:ext cx="6882545" cy="3165591"/>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chemeClr val="bg1"/>
                </a:solidFill>
                <a:latin typeface="Hamburg-Serial-Heavy" pitchFamily="2" charset="0"/>
                <a:ea typeface="Roboto" panose="02000000000000000000" pitchFamily="2" charset="0"/>
                <a:cs typeface="Phosphate Inline" panose="02000506050000020004" pitchFamily="2" charset="77"/>
              </a:rPr>
              <a:t>02</a:t>
            </a:r>
          </a:p>
        </p:txBody>
      </p:sp>
    </p:spTree>
    <p:extLst>
      <p:ext uri="{BB962C8B-B14F-4D97-AF65-F5344CB8AC3E}">
        <p14:creationId xmlns:p14="http://schemas.microsoft.com/office/powerpoint/2010/main" val="7519465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Afbeelding met windmolentje, hemel, wolk, buitenshuis&#10;&#10;Automatisch gegenereerde beschrijving">
            <a:extLst>
              <a:ext uri="{FF2B5EF4-FFF2-40B4-BE49-F238E27FC236}">
                <a16:creationId xmlns:a16="http://schemas.microsoft.com/office/drawing/2014/main" id="{922E0BBA-696B-FD8C-C3DC-5F8ED9BBB19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599988" cy="7199313"/>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18" name="Rechte verbindingslijn 17">
            <a:extLst>
              <a:ext uri="{FF2B5EF4-FFF2-40B4-BE49-F238E27FC236}">
                <a16:creationId xmlns:a16="http://schemas.microsoft.com/office/drawing/2014/main" id="{F82C0E36-0DA0-C597-4DE8-3D08071C4F3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857EF354-7288-B35D-02FB-3817A0D7491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06623808-7D92-F75D-0474-C27D46D5B33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377802C3-37E3-20AF-EAEF-CF701B152EA3}"/>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FD5DEF0C-48F0-111A-42A9-B10C337B873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59FDFC65-37BB-55B9-E2B2-F4351C4F3E7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4" name="Tekstvak 23">
            <a:extLst>
              <a:ext uri="{FF2B5EF4-FFF2-40B4-BE49-F238E27FC236}">
                <a16:creationId xmlns:a16="http://schemas.microsoft.com/office/drawing/2014/main" id="{FCF2732C-ABBF-1F69-53AA-D1BD60E1757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5" name="Tekstvak 24">
            <a:extLst>
              <a:ext uri="{FF2B5EF4-FFF2-40B4-BE49-F238E27FC236}">
                <a16:creationId xmlns:a16="http://schemas.microsoft.com/office/drawing/2014/main" id="{DB3A736C-E4B4-4897-9A69-93C702312DE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44</a:t>
            </a:r>
          </a:p>
        </p:txBody>
      </p:sp>
      <p:sp>
        <p:nvSpPr>
          <p:cNvPr id="26" name="Tekstvak 25">
            <a:extLst>
              <a:ext uri="{FF2B5EF4-FFF2-40B4-BE49-F238E27FC236}">
                <a16:creationId xmlns:a16="http://schemas.microsoft.com/office/drawing/2014/main" id="{F159C9F4-43CD-7683-5BF2-5BCEC0ADF4A9}"/>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7" name="Tekstvak 26">
            <a:extLst>
              <a:ext uri="{FF2B5EF4-FFF2-40B4-BE49-F238E27FC236}">
                <a16:creationId xmlns:a16="http://schemas.microsoft.com/office/drawing/2014/main" id="{6A4B3291-C61C-E59A-F400-DC425434B477}"/>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28" name="Tekstvak 27">
            <a:extLst>
              <a:ext uri="{FF2B5EF4-FFF2-40B4-BE49-F238E27FC236}">
                <a16:creationId xmlns:a16="http://schemas.microsoft.com/office/drawing/2014/main" id="{852A012A-74C1-6A5F-1067-C475088AACA9}"/>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21515693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hthoek 22">
            <a:extLst>
              <a:ext uri="{FF2B5EF4-FFF2-40B4-BE49-F238E27FC236}">
                <a16:creationId xmlns:a16="http://schemas.microsoft.com/office/drawing/2014/main" id="{0C55AA87-BBBE-2618-AA18-3798FF6840F3}"/>
              </a:ext>
            </a:extLst>
          </p:cNvPr>
          <p:cNvSpPr/>
          <p:nvPr/>
        </p:nvSpPr>
        <p:spPr>
          <a:xfrm>
            <a:off x="-2" y="3276975"/>
            <a:ext cx="12599989" cy="3922337"/>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hthoek 4">
            <a:extLst>
              <a:ext uri="{FF2B5EF4-FFF2-40B4-BE49-F238E27FC236}">
                <a16:creationId xmlns:a16="http://schemas.microsoft.com/office/drawing/2014/main" id="{0F172543-1C8C-0E2E-D8BA-F59F64CADF19}"/>
              </a:ext>
            </a:extLst>
          </p:cNvPr>
          <p:cNvSpPr/>
          <p:nvPr/>
        </p:nvSpPr>
        <p:spPr>
          <a:xfrm>
            <a:off x="5051396" y="3272430"/>
            <a:ext cx="7548592" cy="31438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3573859"/>
            <a:ext cx="3966359" cy="2173744"/>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At Selecta, we are committed to mitigating our carbon impact as part of our broader sustainability goals. Our comprehensive carbon impact mitigation strategy is structured into five key steps, each designed to systematically reduce our carbon footprint and contribute to a more sustainable future. </a:t>
            </a:r>
          </a:p>
          <a:p>
            <a:pPr algn="l" rtl="0" fontAlgn="base">
              <a:lnSpc>
                <a:spcPct val="100000"/>
              </a:lnSpc>
            </a:pPr>
            <a:endParaRPr lang="en-GB" sz="1000" kern="100" dirty="0">
              <a:solidFill>
                <a:schemeClr val="bg1"/>
              </a:solidFill>
              <a:latin typeface="Helvetica Neue Light" panose="02000403000000020004" pitchFamily="2" charset="0"/>
              <a:ea typeface="Helvetica Neue Light" panose="02000403000000020004" pitchFamily="2" charset="0"/>
              <a:cs typeface="Times New Roman (Hoofdtekst CS)"/>
            </a:endParaRPr>
          </a:p>
          <a:p>
            <a:pPr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Selecta's carbon impact mitigation strategy is a structured and systematic approach to achieving our sustainability goals. Through careful planning, precise measurement, targeted actions, and transparent communication, we are committed to reducing our carbon footprint and contributing to a more sustainable future for all. This is supported by five key initiatives, each designed to reduce our environmental impact and lead the industry towards a greener future. By focusing on these initiatives, we are not only mitigating our carbon footprint but also pioneering innovative solutions to combat climate change. </a:t>
            </a:r>
          </a:p>
          <a:p>
            <a:pPr algn="l" rtl="0" fontAlgn="base">
              <a:lnSpc>
                <a:spcPct val="100000"/>
              </a:lnSpc>
            </a:pP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cxnSp>
        <p:nvCxnSpPr>
          <p:cNvPr id="3" name="Rechte verbindingslijn 2">
            <a:extLst>
              <a:ext uri="{FF2B5EF4-FFF2-40B4-BE49-F238E27FC236}">
                <a16:creationId xmlns:a16="http://schemas.microsoft.com/office/drawing/2014/main" id="{32AB9027-E2E9-68A1-B82C-B13FC5BD3599}"/>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1CC7A29-B7A5-8238-8AF7-6BE8BF25C80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B60D4C0B-816A-7AA4-0A26-9EA8FC721783}"/>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E3436007-F3E9-5B44-416F-5EC1EB86C33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169C92E6-361E-4739-0EE3-B6F74C83394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6974208F-8B67-57F3-4C52-B008C043C32A}"/>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25F6AE56-30AE-E259-EAC2-96A24ECFE06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332FF3B5-2DD0-CA36-6805-AD9F9B769A8A}"/>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45</a:t>
            </a:r>
          </a:p>
        </p:txBody>
      </p:sp>
      <p:sp>
        <p:nvSpPr>
          <p:cNvPr id="16" name="Tekstvak 15">
            <a:extLst>
              <a:ext uri="{FF2B5EF4-FFF2-40B4-BE49-F238E27FC236}">
                <a16:creationId xmlns:a16="http://schemas.microsoft.com/office/drawing/2014/main" id="{49637C36-0AA4-A6EB-DC8B-FCDF7CCC241A}"/>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7" name="Tekstvak 16">
            <a:extLst>
              <a:ext uri="{FF2B5EF4-FFF2-40B4-BE49-F238E27FC236}">
                <a16:creationId xmlns:a16="http://schemas.microsoft.com/office/drawing/2014/main" id="{1C380090-D99C-6469-B864-8425DCDE5E6C}"/>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18" name="Tekstvak 17">
            <a:extLst>
              <a:ext uri="{FF2B5EF4-FFF2-40B4-BE49-F238E27FC236}">
                <a16:creationId xmlns:a16="http://schemas.microsoft.com/office/drawing/2014/main" id="{708113E7-5A3E-31C6-7176-ABA4236C1E01}"/>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21" name="Titel 1">
            <a:extLst>
              <a:ext uri="{FF2B5EF4-FFF2-40B4-BE49-F238E27FC236}">
                <a16:creationId xmlns:a16="http://schemas.microsoft.com/office/drawing/2014/main" id="{730E55B7-25FB-7951-B312-BC3B7B80651F}"/>
              </a:ext>
            </a:extLst>
          </p:cNvPr>
          <p:cNvSpPr txBox="1">
            <a:spLocks/>
          </p:cNvSpPr>
          <p:nvPr/>
        </p:nvSpPr>
        <p:spPr>
          <a:xfrm>
            <a:off x="653141" y="1451711"/>
            <a:ext cx="10405383" cy="1391534"/>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4000" b="1" dirty="0">
                <a:solidFill>
                  <a:srgbClr val="000000"/>
                </a:solidFill>
                <a:effectLst/>
                <a:latin typeface="Prometo" panose="020B0604030203060203" pitchFamily="34" charset="77"/>
                <a:ea typeface="Roboto" panose="02000000000000000000" pitchFamily="2" charset="0"/>
              </a:rPr>
              <a:t>LEADING THE FIGHT AGAINST CLIMATE CHANGE BY ACHIEVING CO2 NEUTRALITY ACROSS OUR SERVICES </a:t>
            </a:r>
          </a:p>
        </p:txBody>
      </p:sp>
      <p:sp>
        <p:nvSpPr>
          <p:cNvPr id="22" name="Titel 1">
            <a:extLst>
              <a:ext uri="{FF2B5EF4-FFF2-40B4-BE49-F238E27FC236}">
                <a16:creationId xmlns:a16="http://schemas.microsoft.com/office/drawing/2014/main" id="{A63F3949-ADF2-1584-30B9-2D97E1616B26}"/>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2000" dirty="0">
                <a:solidFill>
                  <a:srgbClr val="000000"/>
                </a:solidFill>
                <a:effectLst/>
                <a:latin typeface="Helvetica Neue Light" panose="02000403000000020004" pitchFamily="2" charset="0"/>
                <a:ea typeface="Helvetica Neue Light" panose="02000403000000020004" pitchFamily="2" charset="0"/>
              </a:rPr>
              <a:t>Trailblazing the path to carbon neutrality </a:t>
            </a:r>
          </a:p>
        </p:txBody>
      </p:sp>
      <p:pic>
        <p:nvPicPr>
          <p:cNvPr id="20" name="Afbeelding 19" descr="Afbeelding met hemel, plant, taraxacum, paardenbloem&#10;&#10;Automatisch gegenereerde beschrijving">
            <a:extLst>
              <a:ext uri="{FF2B5EF4-FFF2-40B4-BE49-F238E27FC236}">
                <a16:creationId xmlns:a16="http://schemas.microsoft.com/office/drawing/2014/main" id="{A9C081BE-3918-56BB-F599-E508FCBFDD2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360"/>
          <a:stretch/>
        </p:blipFill>
        <p:spPr>
          <a:xfrm>
            <a:off x="5531654" y="3282824"/>
            <a:ext cx="6317053" cy="2715206"/>
          </a:xfrm>
          <a:prstGeom prst="rect">
            <a:avLst/>
          </a:prstGeom>
        </p:spPr>
      </p:pic>
    </p:spTree>
    <p:extLst>
      <p:ext uri="{BB962C8B-B14F-4D97-AF65-F5344CB8AC3E}">
        <p14:creationId xmlns:p14="http://schemas.microsoft.com/office/powerpoint/2010/main" val="26752968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hoek 16">
            <a:extLst>
              <a:ext uri="{FF2B5EF4-FFF2-40B4-BE49-F238E27FC236}">
                <a16:creationId xmlns:a16="http://schemas.microsoft.com/office/drawing/2014/main" id="{E45D2274-2E08-46B0-26C8-B8879D87B7CB}"/>
              </a:ext>
            </a:extLst>
          </p:cNvPr>
          <p:cNvSpPr/>
          <p:nvPr/>
        </p:nvSpPr>
        <p:spPr>
          <a:xfrm>
            <a:off x="10390569" y="3745358"/>
            <a:ext cx="1480962" cy="384205"/>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c 3">
            <a:extLst>
              <a:ext uri="{FF2B5EF4-FFF2-40B4-BE49-F238E27FC236}">
                <a16:creationId xmlns:a16="http://schemas.microsoft.com/office/drawing/2014/main" id="{D1A5AA8D-14F3-D37E-D5D7-2D79ED4DCD15}"/>
              </a:ext>
            </a:extLst>
          </p:cNvPr>
          <p:cNvSpPr>
            <a:spLocks noChangeAspect="1"/>
          </p:cNvSpPr>
          <p:nvPr/>
        </p:nvSpPr>
        <p:spPr>
          <a:xfrm rot="5400000">
            <a:off x="8450718" y="2224930"/>
            <a:ext cx="3384000" cy="3384000"/>
          </a:xfrm>
          <a:prstGeom prst="arc">
            <a:avLst>
              <a:gd name="adj1" fmla="val 16196098"/>
              <a:gd name="adj2" fmla="val 16167733"/>
            </a:avLst>
          </a:prstGeom>
          <a:solidFill>
            <a:schemeClr val="accent4"/>
          </a:solidFill>
          <a:ln w="114300" cap="rnd">
            <a:solidFill>
              <a:schemeClr val="tx2"/>
            </a:solidFill>
            <a:prstDash val="solid"/>
            <a:round/>
            <a:headEnd/>
            <a:tailEnd/>
          </a:ln>
        </p:spPr>
        <p:txBody>
          <a:bodyPr/>
          <a:lstStyle/>
          <a:p>
            <a:pPr eaLnBrk="0" fontAlgn="base" hangingPunct="0">
              <a:spcBef>
                <a:spcPct val="0"/>
              </a:spcBef>
              <a:spcAft>
                <a:spcPct val="0"/>
              </a:spcAft>
            </a:pPr>
            <a:endParaRPr lang="en-US">
              <a:latin typeface="Calibri" panose="020F0502020204030204" pitchFamily="34" charset="0"/>
            </a:endParaRPr>
          </a:p>
        </p:txBody>
      </p:sp>
      <p:sp>
        <p:nvSpPr>
          <p:cNvPr id="47" name="Rechthoek 46">
            <a:extLst>
              <a:ext uri="{FF2B5EF4-FFF2-40B4-BE49-F238E27FC236}">
                <a16:creationId xmlns:a16="http://schemas.microsoft.com/office/drawing/2014/main" id="{6A5EB56F-5C01-4BA4-5745-312D5B284CFB}"/>
              </a:ext>
            </a:extLst>
          </p:cNvPr>
          <p:cNvSpPr/>
          <p:nvPr/>
        </p:nvSpPr>
        <p:spPr>
          <a:xfrm>
            <a:off x="2460458" y="3746281"/>
            <a:ext cx="1388709" cy="384205"/>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Arc 3">
            <a:extLst>
              <a:ext uri="{FF2B5EF4-FFF2-40B4-BE49-F238E27FC236}">
                <a16:creationId xmlns:a16="http://schemas.microsoft.com/office/drawing/2014/main" id="{8F65418A-A363-251A-C581-F620C4C18A92}"/>
              </a:ext>
            </a:extLst>
          </p:cNvPr>
          <p:cNvSpPr/>
          <p:nvPr/>
        </p:nvSpPr>
        <p:spPr>
          <a:xfrm rot="5400000">
            <a:off x="700525" y="2379452"/>
            <a:ext cx="3148642" cy="3148642"/>
          </a:xfrm>
          <a:prstGeom prst="arc">
            <a:avLst>
              <a:gd name="adj1" fmla="val 16196098"/>
              <a:gd name="adj2" fmla="val 16167733"/>
            </a:avLst>
          </a:prstGeom>
          <a:solidFill>
            <a:schemeClr val="accent4"/>
          </a:solidFill>
          <a:ln w="165100" cap="rnd">
            <a:solidFill>
              <a:schemeClr val="tx2"/>
            </a:solidFill>
            <a:prstDash val="solid"/>
            <a:round/>
            <a:headEnd/>
            <a:tailEnd/>
          </a:ln>
        </p:spPr>
        <p:txBody>
          <a:bodyPr/>
          <a:lstStyle/>
          <a:p>
            <a:pPr eaLnBrk="0" fontAlgn="base" hangingPunct="0">
              <a:spcBef>
                <a:spcPct val="0"/>
              </a:spcBef>
              <a:spcAft>
                <a:spcPct val="0"/>
              </a:spcAft>
            </a:pPr>
            <a:endParaRPr lang="en-US">
              <a:latin typeface="Calibri" panose="020F0502020204030204" pitchFamily="34" charset="0"/>
            </a:endParaRPr>
          </a:p>
        </p:txBody>
      </p:sp>
      <p:cxnSp>
        <p:nvCxnSpPr>
          <p:cNvPr id="5" name="Rechte verbindingslijn 4">
            <a:extLst>
              <a:ext uri="{FF2B5EF4-FFF2-40B4-BE49-F238E27FC236}">
                <a16:creationId xmlns:a16="http://schemas.microsoft.com/office/drawing/2014/main" id="{71E4167E-1325-C7E9-A95E-3DA63B57B58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6329FD8D-38B7-94C5-0053-F30392DF21B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FBC03B11-797B-7423-03F9-26710B3C2544}"/>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9AB7ECC0-896F-FE8C-16CD-DEEFD3BE001A}"/>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B0C176E7-AD62-9109-0A70-85274BEDB2D7}"/>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9372901C-54EA-F535-C66A-C6A4EFF5D7C9}"/>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B26EC459-9635-F922-E2BC-ADB80FF9591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2" name="Tekstvak 11">
            <a:extLst>
              <a:ext uri="{FF2B5EF4-FFF2-40B4-BE49-F238E27FC236}">
                <a16:creationId xmlns:a16="http://schemas.microsoft.com/office/drawing/2014/main" id="{B9F374A4-0ED9-2AF5-AD42-9D1BA7072569}"/>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46</a:t>
            </a:r>
          </a:p>
        </p:txBody>
      </p:sp>
      <p:sp>
        <p:nvSpPr>
          <p:cNvPr id="13" name="Tekstvak 12">
            <a:extLst>
              <a:ext uri="{FF2B5EF4-FFF2-40B4-BE49-F238E27FC236}">
                <a16:creationId xmlns:a16="http://schemas.microsoft.com/office/drawing/2014/main" id="{ECEBFA65-BE20-3F3A-092D-8EFC92FBC09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4" name="Tekstvak 13">
            <a:extLst>
              <a:ext uri="{FF2B5EF4-FFF2-40B4-BE49-F238E27FC236}">
                <a16:creationId xmlns:a16="http://schemas.microsoft.com/office/drawing/2014/main" id="{EB437E8C-517F-9E3A-2F67-76561A95D70F}"/>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15" name="Tekstvak 14">
            <a:extLst>
              <a:ext uri="{FF2B5EF4-FFF2-40B4-BE49-F238E27FC236}">
                <a16:creationId xmlns:a16="http://schemas.microsoft.com/office/drawing/2014/main" id="{E54586E4-2FF8-ABC3-8E82-201C76E4FC26}"/>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30" name="Arc 2">
            <a:extLst>
              <a:ext uri="{FF2B5EF4-FFF2-40B4-BE49-F238E27FC236}">
                <a16:creationId xmlns:a16="http://schemas.microsoft.com/office/drawing/2014/main" id="{216B7B03-1042-F444-DADC-3F528DC6351F}"/>
              </a:ext>
            </a:extLst>
          </p:cNvPr>
          <p:cNvSpPr/>
          <p:nvPr/>
        </p:nvSpPr>
        <p:spPr>
          <a:xfrm rot="5400000">
            <a:off x="1203014" y="2881941"/>
            <a:ext cx="2143664" cy="2143664"/>
          </a:xfrm>
          <a:prstGeom prst="arc">
            <a:avLst>
              <a:gd name="adj1" fmla="val 16196098"/>
              <a:gd name="adj2" fmla="val 16166070"/>
            </a:avLst>
          </a:prstGeom>
          <a:noFill/>
          <a:ln w="165100"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a:latin typeface="Calibri" panose="020F0502020204030204" pitchFamily="34" charset="0"/>
            </a:endParaRPr>
          </a:p>
        </p:txBody>
      </p:sp>
      <p:sp>
        <p:nvSpPr>
          <p:cNvPr id="33" name="Arc 7">
            <a:extLst>
              <a:ext uri="{FF2B5EF4-FFF2-40B4-BE49-F238E27FC236}">
                <a16:creationId xmlns:a16="http://schemas.microsoft.com/office/drawing/2014/main" id="{302FB78D-F7E2-3B50-F999-BA05D12DD951}"/>
              </a:ext>
            </a:extLst>
          </p:cNvPr>
          <p:cNvSpPr/>
          <p:nvPr/>
        </p:nvSpPr>
        <p:spPr>
          <a:xfrm rot="5400000">
            <a:off x="1203014" y="2881941"/>
            <a:ext cx="2143664" cy="2143664"/>
          </a:xfrm>
          <a:prstGeom prst="arc">
            <a:avLst>
              <a:gd name="adj1" fmla="val 21557931"/>
              <a:gd name="adj2" fmla="val 3509103"/>
            </a:avLst>
          </a:prstGeom>
          <a:noFill/>
          <a:ln w="381000" cap="rnd">
            <a:gradFill flip="none" rotWithShape="1">
              <a:gsLst>
                <a:gs pos="0">
                  <a:srgbClr val="A4D233">
                    <a:lumMod val="40000"/>
                    <a:lumOff val="60000"/>
                  </a:srgbClr>
                </a:gs>
                <a:gs pos="74000">
                  <a:srgbClr val="A4D233"/>
                </a:gs>
                <a:gs pos="83000">
                  <a:srgbClr val="A4D233"/>
                </a:gs>
                <a:gs pos="100000">
                  <a:srgbClr val="A4D233">
                    <a:lumMod val="50000"/>
                  </a:srgbClr>
                </a:gs>
              </a:gsLst>
              <a:lin ang="0" scaled="0"/>
              <a:tileRect/>
            </a:gradFill>
            <a:prstDash val="solid"/>
            <a:round/>
            <a:headEnd/>
            <a:tailEnd/>
          </a:ln>
        </p:spPr>
        <p:txBody>
          <a:bodyPr/>
          <a:lstStyle/>
          <a:p>
            <a:pPr eaLnBrk="0" fontAlgn="base" hangingPunct="0">
              <a:spcBef>
                <a:spcPct val="0"/>
              </a:spcBef>
              <a:spcAft>
                <a:spcPct val="0"/>
              </a:spcAft>
            </a:pPr>
            <a:endParaRPr lang="en-US" sz="1350">
              <a:latin typeface="Calibri" panose="020F0502020204030204" pitchFamily="34" charset="0"/>
            </a:endParaRPr>
          </a:p>
        </p:txBody>
      </p:sp>
      <p:grpSp>
        <p:nvGrpSpPr>
          <p:cNvPr id="34" name="Group 23">
            <a:extLst>
              <a:ext uri="{FF2B5EF4-FFF2-40B4-BE49-F238E27FC236}">
                <a16:creationId xmlns:a16="http://schemas.microsoft.com/office/drawing/2014/main" id="{5450532C-408F-69BF-396F-E959706FC8AA}"/>
              </a:ext>
            </a:extLst>
          </p:cNvPr>
          <p:cNvGrpSpPr/>
          <p:nvPr/>
        </p:nvGrpSpPr>
        <p:grpSpPr>
          <a:xfrm>
            <a:off x="1917633" y="4213585"/>
            <a:ext cx="2495550" cy="1184424"/>
            <a:chOff x="419101" y="1316585"/>
            <a:chExt cx="2495550" cy="1184424"/>
          </a:xfrm>
        </p:grpSpPr>
        <p:sp>
          <p:nvSpPr>
            <p:cNvPr id="35" name="TextBox 21">
              <a:extLst>
                <a:ext uri="{FF2B5EF4-FFF2-40B4-BE49-F238E27FC236}">
                  <a16:creationId xmlns:a16="http://schemas.microsoft.com/office/drawing/2014/main" id="{D3E24CFD-00B7-F872-20B2-7DDB2A475BDC}"/>
                </a:ext>
              </a:extLst>
            </p:cNvPr>
            <p:cNvSpPr txBox="1"/>
            <p:nvPr/>
          </p:nvSpPr>
          <p:spPr>
            <a:xfrm>
              <a:off x="1574512" y="1316585"/>
              <a:ext cx="184730" cy="769441"/>
            </a:xfrm>
            <a:prstGeom prst="rect">
              <a:avLst/>
            </a:prstGeom>
            <a:noFill/>
          </p:spPr>
          <p:txBody>
            <a:bodyPr wrap="none" rtlCol="0" anchor="b">
              <a:spAutoFit/>
            </a:bodyPr>
            <a:lstStyle/>
            <a:p>
              <a:pPr algn="ctr"/>
              <a:endParaRPr lang="en-US" sz="4400" b="1" dirty="0">
                <a:solidFill>
                  <a:schemeClr val="accent2"/>
                </a:solidFill>
              </a:endParaRPr>
            </a:p>
          </p:txBody>
        </p:sp>
        <p:sp>
          <p:nvSpPr>
            <p:cNvPr id="36" name="TextBox 22">
              <a:extLst>
                <a:ext uri="{FF2B5EF4-FFF2-40B4-BE49-F238E27FC236}">
                  <a16:creationId xmlns:a16="http://schemas.microsoft.com/office/drawing/2014/main" id="{7FCB17F7-7BA5-3488-CCE2-0709611A0BDE}"/>
                </a:ext>
              </a:extLst>
            </p:cNvPr>
            <p:cNvSpPr txBox="1"/>
            <p:nvPr/>
          </p:nvSpPr>
          <p:spPr>
            <a:xfrm>
              <a:off x="419101" y="2039344"/>
              <a:ext cx="2495550" cy="461665"/>
            </a:xfrm>
            <a:prstGeom prst="rect">
              <a:avLst/>
            </a:prstGeom>
            <a:noFill/>
          </p:spPr>
          <p:txBody>
            <a:bodyPr wrap="square" lIns="0" rIns="0" rtlCol="0" anchor="b">
              <a:spAutoFit/>
            </a:bodyPr>
            <a:lstStyle/>
            <a:p>
              <a:pPr algn="ctr"/>
              <a:endParaRPr lang="en-US" sz="2400" b="1" noProof="1"/>
            </a:p>
          </p:txBody>
        </p:sp>
      </p:grpSp>
      <p:sp>
        <p:nvSpPr>
          <p:cNvPr id="46" name="Arc 6">
            <a:extLst>
              <a:ext uri="{FF2B5EF4-FFF2-40B4-BE49-F238E27FC236}">
                <a16:creationId xmlns:a16="http://schemas.microsoft.com/office/drawing/2014/main" id="{64B67F83-0CA5-6A02-678F-0B0AF15FB31A}"/>
              </a:ext>
            </a:extLst>
          </p:cNvPr>
          <p:cNvSpPr/>
          <p:nvPr/>
        </p:nvSpPr>
        <p:spPr>
          <a:xfrm rot="5400000">
            <a:off x="700525" y="2343532"/>
            <a:ext cx="3148642" cy="3148642"/>
          </a:xfrm>
          <a:prstGeom prst="arc">
            <a:avLst>
              <a:gd name="adj1" fmla="val 21580084"/>
              <a:gd name="adj2" fmla="val 18131092"/>
            </a:avLst>
          </a:prstGeom>
          <a:noFill/>
          <a:ln w="381000" cap="rnd">
            <a:gradFill flip="none" rotWithShape="1">
              <a:gsLst>
                <a:gs pos="0">
                  <a:schemeClr val="accent3">
                    <a:lumMod val="60000"/>
                    <a:lumOff val="40000"/>
                  </a:schemeClr>
                </a:gs>
                <a:gs pos="74000">
                  <a:schemeClr val="accent3">
                    <a:lumMod val="75000"/>
                  </a:schemeClr>
                </a:gs>
                <a:gs pos="83000">
                  <a:schemeClr val="accent3">
                    <a:lumMod val="75000"/>
                  </a:schemeClr>
                </a:gs>
                <a:gs pos="100000">
                  <a:schemeClr val="accent3">
                    <a:lumMod val="50000"/>
                  </a:schemeClr>
                </a:gs>
              </a:gsLst>
              <a:lin ang="0" scaled="0"/>
              <a:tileRect/>
            </a:gra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1350">
              <a:latin typeface="Calibri" panose="020F0502020204030204" pitchFamily="34" charset="0"/>
            </a:endParaRPr>
          </a:p>
        </p:txBody>
      </p:sp>
      <p:sp>
        <p:nvSpPr>
          <p:cNvPr id="48" name="Titel 1">
            <a:extLst>
              <a:ext uri="{FF2B5EF4-FFF2-40B4-BE49-F238E27FC236}">
                <a16:creationId xmlns:a16="http://schemas.microsoft.com/office/drawing/2014/main" id="{9F49A151-5A35-A609-A784-B8E6F822F6BC}"/>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TOTAL CO</a:t>
            </a:r>
            <a:r>
              <a:rPr lang="en-GB" sz="4000" b="1" baseline="-25000" dirty="0">
                <a:latin typeface="Prometo" panose="020B0604030203060203" pitchFamily="34" charset="77"/>
              </a:rPr>
              <a:t>2 </a:t>
            </a:r>
            <a:r>
              <a:rPr lang="en-GB" sz="4000" b="1" dirty="0">
                <a:latin typeface="Prometo" panose="020B0604030203060203" pitchFamily="34" charset="77"/>
              </a:rPr>
              <a:t>EMISSIONS</a:t>
            </a:r>
          </a:p>
        </p:txBody>
      </p:sp>
      <p:sp>
        <p:nvSpPr>
          <p:cNvPr id="49" name="Titel 1">
            <a:extLst>
              <a:ext uri="{FF2B5EF4-FFF2-40B4-BE49-F238E27FC236}">
                <a16:creationId xmlns:a16="http://schemas.microsoft.com/office/drawing/2014/main" id="{8ABC932C-6FE9-C6D5-B271-907814BFC848}"/>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2023</a:t>
            </a:r>
          </a:p>
        </p:txBody>
      </p:sp>
      <p:sp>
        <p:nvSpPr>
          <p:cNvPr id="50" name="Titel 1">
            <a:extLst>
              <a:ext uri="{FF2B5EF4-FFF2-40B4-BE49-F238E27FC236}">
                <a16:creationId xmlns:a16="http://schemas.microsoft.com/office/drawing/2014/main" id="{4CD98FDC-7E9A-9072-B694-C50516CC6C8D}"/>
              </a:ext>
            </a:extLst>
          </p:cNvPr>
          <p:cNvSpPr txBox="1">
            <a:spLocks/>
          </p:cNvSpPr>
          <p:nvPr/>
        </p:nvSpPr>
        <p:spPr>
          <a:xfrm>
            <a:off x="797541" y="5825233"/>
            <a:ext cx="3154350" cy="47655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fontAlgn="base">
              <a:lnSpc>
                <a:spcPct val="120000"/>
              </a:lnSpc>
            </a:pPr>
            <a:r>
              <a:rPr lang="en-US" sz="800" noProof="1">
                <a:latin typeface="Helvetica Neue Light" panose="02000403000000020004" pitchFamily="2" charset="0"/>
                <a:ea typeface="Helvetica Neue Light" panose="02000403000000020004" pitchFamily="2" charset="0"/>
              </a:rPr>
              <a:t>Stationary combustion	  </a:t>
            </a:r>
            <a:r>
              <a:rPr lang="en-US" sz="800" dirty="0">
                <a:latin typeface="Helvetica Neue Light" panose="02000403000000020004" pitchFamily="2" charset="0"/>
                <a:ea typeface="Helvetica Neue Light" panose="02000403000000020004" pitchFamily="2" charset="0"/>
              </a:rPr>
              <a:t>6,7% -   1.687 tCO2e </a:t>
            </a:r>
            <a:endParaRPr lang="en-US" sz="800" noProof="1">
              <a:latin typeface="Helvetica Neue Light" panose="02000403000000020004" pitchFamily="2" charset="0"/>
              <a:ea typeface="Helvetica Neue Light" panose="02000403000000020004" pitchFamily="2" charset="0"/>
            </a:endParaRPr>
          </a:p>
          <a:p>
            <a:pPr fontAlgn="base">
              <a:lnSpc>
                <a:spcPct val="120000"/>
              </a:lnSpc>
            </a:pPr>
            <a:r>
              <a:rPr lang="en-US" sz="800" noProof="1">
                <a:latin typeface="Helvetica Neue Light" panose="02000403000000020004" pitchFamily="2" charset="0"/>
                <a:ea typeface="Helvetica Neue Light" panose="02000403000000020004" pitchFamily="2" charset="0"/>
              </a:rPr>
              <a:t>Fleet (owned &amp; rented vehicles) 	</a:t>
            </a:r>
            <a:r>
              <a:rPr lang="en-US" sz="800" dirty="0">
                <a:latin typeface="Helvetica Neue Light" panose="02000403000000020004" pitchFamily="2" charset="0"/>
                <a:ea typeface="Helvetica Neue Light" panose="02000403000000020004" pitchFamily="2" charset="0"/>
              </a:rPr>
              <a:t>93,3% - 23.562 tCO2e </a:t>
            </a:r>
          </a:p>
          <a:p>
            <a:pPr algn="l" rtl="0" fontAlgn="base">
              <a:lnSpc>
                <a:spcPct val="120000"/>
              </a:lnSpc>
            </a:pPr>
            <a:endParaRPr lang="en-US" sz="800" dirty="0">
              <a:effectLst/>
              <a:latin typeface="Helvetica Neue Light" panose="02000403000000020004" pitchFamily="2" charset="0"/>
              <a:ea typeface="Helvetica Neue Light" panose="02000403000000020004" pitchFamily="2" charset="0"/>
            </a:endParaRPr>
          </a:p>
          <a:p>
            <a:pPr algn="l" rtl="0" fontAlgn="base">
              <a:lnSpc>
                <a:spcPct val="120000"/>
              </a:lnSpc>
            </a:pPr>
            <a:r>
              <a:rPr lang="en-US" sz="800" dirty="0">
                <a:effectLst/>
                <a:latin typeface="Helvetica Neue Light" panose="02000403000000020004" pitchFamily="2" charset="0"/>
                <a:ea typeface="Helvetica Neue Light" panose="02000403000000020004" pitchFamily="2" charset="0"/>
              </a:rPr>
              <a:t>.</a:t>
            </a:r>
          </a:p>
        </p:txBody>
      </p:sp>
      <p:sp>
        <p:nvSpPr>
          <p:cNvPr id="52" name="Ovaal 51">
            <a:extLst>
              <a:ext uri="{FF2B5EF4-FFF2-40B4-BE49-F238E27FC236}">
                <a16:creationId xmlns:a16="http://schemas.microsoft.com/office/drawing/2014/main" id="{622931C6-B2B5-6A35-AC8C-CB709D9FC27F}"/>
              </a:ext>
            </a:extLst>
          </p:cNvPr>
          <p:cNvSpPr>
            <a:spLocks noChangeAspect="1"/>
          </p:cNvSpPr>
          <p:nvPr/>
        </p:nvSpPr>
        <p:spPr>
          <a:xfrm rot="2540509">
            <a:off x="703807" y="5850189"/>
            <a:ext cx="72000" cy="72000"/>
          </a:xfrm>
          <a:prstGeom prst="ellipse">
            <a:avLst/>
          </a:prstGeom>
          <a:gradFill>
            <a:gsLst>
              <a:gs pos="0">
                <a:schemeClr val="accent3">
                  <a:lumMod val="60000"/>
                  <a:lumOff val="40000"/>
                </a:schemeClr>
              </a:gs>
              <a:gs pos="74000">
                <a:schemeClr val="accent3">
                  <a:lumMod val="75000"/>
                </a:schemeClr>
              </a:gs>
              <a:gs pos="83000">
                <a:schemeClr val="accent3">
                  <a:lumMod val="75000"/>
                </a:schemeClr>
              </a:gs>
              <a:gs pos="100000">
                <a:schemeClr val="accent3">
                  <a:lumMod val="50000"/>
                </a:scheme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al 52">
            <a:extLst>
              <a:ext uri="{FF2B5EF4-FFF2-40B4-BE49-F238E27FC236}">
                <a16:creationId xmlns:a16="http://schemas.microsoft.com/office/drawing/2014/main" id="{F9410BC5-77B9-F9A3-A38B-1DF765C57CCF}"/>
              </a:ext>
            </a:extLst>
          </p:cNvPr>
          <p:cNvSpPr>
            <a:spLocks noChangeAspect="1"/>
          </p:cNvSpPr>
          <p:nvPr/>
        </p:nvSpPr>
        <p:spPr>
          <a:xfrm rot="4197474">
            <a:off x="703807" y="6008485"/>
            <a:ext cx="72000" cy="72000"/>
          </a:xfrm>
          <a:prstGeom prst="ellipse">
            <a:avLst/>
          </a:prstGeom>
          <a:gradFill>
            <a:gsLst>
              <a:gs pos="0">
                <a:srgbClr val="A4D233">
                  <a:lumMod val="40000"/>
                  <a:lumOff val="60000"/>
                </a:srgbClr>
              </a:gs>
              <a:gs pos="73000">
                <a:srgbClr val="A4D233"/>
              </a:gs>
              <a:gs pos="83000">
                <a:srgbClr val="A4D233"/>
              </a:gs>
              <a:gs pos="100000">
                <a:srgbClr val="A4D233">
                  <a:lumMod val="50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hthoek 57">
            <a:extLst>
              <a:ext uri="{FF2B5EF4-FFF2-40B4-BE49-F238E27FC236}">
                <a16:creationId xmlns:a16="http://schemas.microsoft.com/office/drawing/2014/main" id="{4EA08ACD-831C-FCAA-A36D-38C10F363A90}"/>
              </a:ext>
            </a:extLst>
          </p:cNvPr>
          <p:cNvSpPr/>
          <p:nvPr/>
        </p:nvSpPr>
        <p:spPr>
          <a:xfrm>
            <a:off x="6425514" y="3745358"/>
            <a:ext cx="1388709" cy="384205"/>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Arc 3">
            <a:extLst>
              <a:ext uri="{FF2B5EF4-FFF2-40B4-BE49-F238E27FC236}">
                <a16:creationId xmlns:a16="http://schemas.microsoft.com/office/drawing/2014/main" id="{592FFF8F-03EA-2F93-A5EE-D52372894ABC}"/>
              </a:ext>
            </a:extLst>
          </p:cNvPr>
          <p:cNvSpPr/>
          <p:nvPr/>
        </p:nvSpPr>
        <p:spPr>
          <a:xfrm rot="5400000">
            <a:off x="4665581" y="2378529"/>
            <a:ext cx="3148642" cy="3148642"/>
          </a:xfrm>
          <a:prstGeom prst="arc">
            <a:avLst>
              <a:gd name="adj1" fmla="val 16196098"/>
              <a:gd name="adj2" fmla="val 16167733"/>
            </a:avLst>
          </a:prstGeom>
          <a:solidFill>
            <a:schemeClr val="accent4"/>
          </a:solidFill>
          <a:ln w="165100" cap="rnd">
            <a:solidFill>
              <a:schemeClr val="tx2"/>
            </a:solidFill>
            <a:prstDash val="solid"/>
            <a:round/>
            <a:headEnd/>
            <a:tailEnd/>
          </a:ln>
        </p:spPr>
        <p:txBody>
          <a:bodyPr/>
          <a:lstStyle/>
          <a:p>
            <a:pPr eaLnBrk="0" fontAlgn="base" hangingPunct="0">
              <a:spcBef>
                <a:spcPct val="0"/>
              </a:spcBef>
              <a:spcAft>
                <a:spcPct val="0"/>
              </a:spcAft>
            </a:pPr>
            <a:endParaRPr lang="en-US">
              <a:latin typeface="Calibri" panose="020F0502020204030204" pitchFamily="34" charset="0"/>
            </a:endParaRPr>
          </a:p>
        </p:txBody>
      </p:sp>
      <p:sp>
        <p:nvSpPr>
          <p:cNvPr id="60" name="Arc 2">
            <a:extLst>
              <a:ext uri="{FF2B5EF4-FFF2-40B4-BE49-F238E27FC236}">
                <a16:creationId xmlns:a16="http://schemas.microsoft.com/office/drawing/2014/main" id="{EC899570-F7E1-E4D8-54C8-0E6D66A7AB18}"/>
              </a:ext>
            </a:extLst>
          </p:cNvPr>
          <p:cNvSpPr/>
          <p:nvPr/>
        </p:nvSpPr>
        <p:spPr>
          <a:xfrm rot="5400000">
            <a:off x="5168070" y="2881018"/>
            <a:ext cx="2143664" cy="2143664"/>
          </a:xfrm>
          <a:prstGeom prst="arc">
            <a:avLst>
              <a:gd name="adj1" fmla="val 16196098"/>
              <a:gd name="adj2" fmla="val 16166070"/>
            </a:avLst>
          </a:prstGeom>
          <a:noFill/>
          <a:ln w="165100"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a:latin typeface="Calibri" panose="020F0502020204030204" pitchFamily="34" charset="0"/>
            </a:endParaRPr>
          </a:p>
        </p:txBody>
      </p:sp>
      <p:sp>
        <p:nvSpPr>
          <p:cNvPr id="61" name="Arc 7">
            <a:extLst>
              <a:ext uri="{FF2B5EF4-FFF2-40B4-BE49-F238E27FC236}">
                <a16:creationId xmlns:a16="http://schemas.microsoft.com/office/drawing/2014/main" id="{3B2EFFF1-EF8B-E562-6C89-2C44A0C1D589}"/>
              </a:ext>
            </a:extLst>
          </p:cNvPr>
          <p:cNvSpPr/>
          <p:nvPr/>
        </p:nvSpPr>
        <p:spPr>
          <a:xfrm rot="5400000">
            <a:off x="5168070" y="2881018"/>
            <a:ext cx="2143664" cy="2143664"/>
          </a:xfrm>
          <a:prstGeom prst="arc">
            <a:avLst>
              <a:gd name="adj1" fmla="val 21557931"/>
              <a:gd name="adj2" fmla="val 3553201"/>
            </a:avLst>
          </a:prstGeom>
          <a:noFill/>
          <a:ln w="381000" cap="rnd">
            <a:gradFill flip="none" rotWithShape="1">
              <a:gsLst>
                <a:gs pos="0">
                  <a:srgbClr val="7D577E">
                    <a:lumMod val="40000"/>
                    <a:lumOff val="60000"/>
                  </a:srgbClr>
                </a:gs>
                <a:gs pos="74000">
                  <a:srgbClr val="7D577E"/>
                </a:gs>
                <a:gs pos="83000">
                  <a:srgbClr val="7D577E"/>
                </a:gs>
                <a:gs pos="100000">
                  <a:srgbClr val="7D577E">
                    <a:lumMod val="50000"/>
                  </a:srgbClr>
                </a:gs>
              </a:gsLst>
              <a:lin ang="0" scaled="0"/>
              <a:tileRect/>
            </a:gradFill>
            <a:prstDash val="solid"/>
            <a:round/>
            <a:headEnd/>
            <a:tailEnd/>
          </a:ln>
        </p:spPr>
        <p:txBody>
          <a:bodyPr/>
          <a:lstStyle/>
          <a:p>
            <a:pPr eaLnBrk="0" fontAlgn="base" hangingPunct="0">
              <a:spcBef>
                <a:spcPct val="0"/>
              </a:spcBef>
              <a:spcAft>
                <a:spcPct val="0"/>
              </a:spcAft>
            </a:pPr>
            <a:endParaRPr lang="en-US" sz="1350">
              <a:latin typeface="Calibri" panose="020F0502020204030204" pitchFamily="34" charset="0"/>
            </a:endParaRPr>
          </a:p>
        </p:txBody>
      </p:sp>
      <p:sp>
        <p:nvSpPr>
          <p:cNvPr id="63" name="Arc 6">
            <a:extLst>
              <a:ext uri="{FF2B5EF4-FFF2-40B4-BE49-F238E27FC236}">
                <a16:creationId xmlns:a16="http://schemas.microsoft.com/office/drawing/2014/main" id="{C1358110-548E-3C93-CC16-2DB33A3D1860}"/>
              </a:ext>
            </a:extLst>
          </p:cNvPr>
          <p:cNvSpPr/>
          <p:nvPr/>
        </p:nvSpPr>
        <p:spPr>
          <a:xfrm rot="5400000">
            <a:off x="4665581" y="2342609"/>
            <a:ext cx="3148642" cy="3148642"/>
          </a:xfrm>
          <a:prstGeom prst="arc">
            <a:avLst>
              <a:gd name="adj1" fmla="val 21580084"/>
              <a:gd name="adj2" fmla="val 18184051"/>
            </a:avLst>
          </a:prstGeom>
          <a:noFill/>
          <a:ln w="381000" cap="rnd">
            <a:gradFill flip="none" rotWithShape="1">
              <a:gsLst>
                <a:gs pos="0">
                  <a:srgbClr val="36573B">
                    <a:lumMod val="40000"/>
                    <a:lumOff val="60000"/>
                  </a:srgbClr>
                </a:gs>
                <a:gs pos="74000">
                  <a:srgbClr val="36573B"/>
                </a:gs>
                <a:gs pos="83000">
                  <a:srgbClr val="36573B"/>
                </a:gs>
                <a:gs pos="100000">
                  <a:srgbClr val="36573B">
                    <a:lumMod val="50000"/>
                  </a:srgbClr>
                </a:gs>
              </a:gsLst>
              <a:lin ang="0" scaled="0"/>
              <a:tileRect/>
            </a:gra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1350">
              <a:latin typeface="Calibri" panose="020F0502020204030204" pitchFamily="34" charset="0"/>
            </a:endParaRPr>
          </a:p>
        </p:txBody>
      </p:sp>
      <p:sp>
        <p:nvSpPr>
          <p:cNvPr id="65" name="Tekstvak 64">
            <a:extLst>
              <a:ext uri="{FF2B5EF4-FFF2-40B4-BE49-F238E27FC236}">
                <a16:creationId xmlns:a16="http://schemas.microsoft.com/office/drawing/2014/main" id="{632CF6A7-E04C-C2DD-9A61-3E325767225E}"/>
              </a:ext>
            </a:extLst>
          </p:cNvPr>
          <p:cNvSpPr txBox="1"/>
          <p:nvPr/>
        </p:nvSpPr>
        <p:spPr>
          <a:xfrm>
            <a:off x="1739961" y="4157877"/>
            <a:ext cx="1069769" cy="369332"/>
          </a:xfrm>
          <a:prstGeom prst="rect">
            <a:avLst/>
          </a:prstGeom>
          <a:noFill/>
        </p:spPr>
        <p:txBody>
          <a:bodyPr wrap="square">
            <a:spAutoFit/>
          </a:bodyPr>
          <a:lstStyle/>
          <a:p>
            <a:pPr algn="l" rtl="0" fontAlgn="base">
              <a:lnSpc>
                <a:spcPct val="100000"/>
              </a:lnSpc>
            </a:pPr>
            <a:r>
              <a:rPr lang="en-US" sz="1800" b="1" dirty="0">
                <a:solidFill>
                  <a:schemeClr val="bg1"/>
                </a:solidFill>
                <a:latin typeface="Prometo" panose="020B0604030203060203" pitchFamily="34" charset="77"/>
                <a:ea typeface="HELVETICA NEUE LIGHT" panose="02000403000000020004" pitchFamily="2" charset="0"/>
              </a:rPr>
              <a:t>SCOPE </a:t>
            </a:r>
            <a:r>
              <a:rPr lang="en-US" b="1" dirty="0">
                <a:solidFill>
                  <a:schemeClr val="bg1"/>
                </a:solidFill>
                <a:latin typeface="Prometo" panose="020B0604030203060203" pitchFamily="34" charset="77"/>
                <a:ea typeface="HELVETICA NEUE LIGHT" panose="02000403000000020004" pitchFamily="2" charset="0"/>
              </a:rPr>
              <a:t>1</a:t>
            </a:r>
          </a:p>
        </p:txBody>
      </p:sp>
      <p:sp>
        <p:nvSpPr>
          <p:cNvPr id="68" name="Titel 1">
            <a:extLst>
              <a:ext uri="{FF2B5EF4-FFF2-40B4-BE49-F238E27FC236}">
                <a16:creationId xmlns:a16="http://schemas.microsoft.com/office/drawing/2014/main" id="{8A7671BE-4A70-13B2-1300-338643818454}"/>
              </a:ext>
            </a:extLst>
          </p:cNvPr>
          <p:cNvSpPr txBox="1">
            <a:spLocks/>
          </p:cNvSpPr>
          <p:nvPr/>
        </p:nvSpPr>
        <p:spPr>
          <a:xfrm>
            <a:off x="4746855" y="5846907"/>
            <a:ext cx="2579412" cy="47655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fontAlgn="base">
              <a:lnSpc>
                <a:spcPct val="120000"/>
              </a:lnSpc>
            </a:pPr>
            <a:r>
              <a:rPr lang="en-US" sz="800" noProof="1">
                <a:latin typeface="Helvetica Neue Light" panose="02000403000000020004" pitchFamily="2" charset="0"/>
                <a:ea typeface="Helvetica Neue Light" panose="02000403000000020004" pitchFamily="2" charset="0"/>
              </a:rPr>
              <a:t>District heating	  </a:t>
            </a:r>
            <a:r>
              <a:rPr lang="en-US" sz="800" dirty="0">
                <a:latin typeface="Helvetica Neue Light" panose="02000403000000020004" pitchFamily="2" charset="0"/>
                <a:ea typeface="Helvetica Neue Light" panose="02000403000000020004" pitchFamily="2" charset="0"/>
              </a:rPr>
              <a:t>7,3% -    </a:t>
            </a:r>
            <a:r>
              <a:rPr lang="en-US" sz="800" noProof="1">
                <a:latin typeface="Helvetica Neue Light" panose="02000403000000020004" pitchFamily="2" charset="0"/>
                <a:ea typeface="Helvetica Neue Light" panose="02000403000000020004" pitchFamily="2" charset="0"/>
              </a:rPr>
              <a:t>179 tCO2e</a:t>
            </a:r>
          </a:p>
          <a:p>
            <a:pPr fontAlgn="base">
              <a:lnSpc>
                <a:spcPct val="120000"/>
              </a:lnSpc>
            </a:pPr>
            <a:r>
              <a:rPr lang="en-US" sz="800" noProof="1">
                <a:latin typeface="Helvetica Neue Light" panose="02000403000000020004" pitchFamily="2" charset="0"/>
                <a:ea typeface="Helvetica Neue Light" panose="02000403000000020004" pitchFamily="2" charset="0"/>
              </a:rPr>
              <a:t>Electricity 	</a:t>
            </a:r>
            <a:r>
              <a:rPr lang="en-US" sz="800" dirty="0">
                <a:latin typeface="Helvetica Neue Light" panose="02000403000000020004" pitchFamily="2" charset="0"/>
                <a:ea typeface="Helvetica Neue Light" panose="02000403000000020004" pitchFamily="2" charset="0"/>
              </a:rPr>
              <a:t>92,7% - 2.273 tCO2e</a:t>
            </a:r>
          </a:p>
          <a:p>
            <a:pPr algn="l" rtl="0" fontAlgn="base">
              <a:lnSpc>
                <a:spcPct val="120000"/>
              </a:lnSpc>
            </a:pPr>
            <a:endParaRPr lang="en-US" sz="800" dirty="0">
              <a:effectLst/>
              <a:latin typeface="Helvetica Neue Light" panose="02000403000000020004" pitchFamily="2" charset="0"/>
              <a:ea typeface="Helvetica Neue Light" panose="02000403000000020004" pitchFamily="2" charset="0"/>
            </a:endParaRPr>
          </a:p>
          <a:p>
            <a:pPr algn="l" rtl="0" fontAlgn="base">
              <a:lnSpc>
                <a:spcPct val="120000"/>
              </a:lnSpc>
            </a:pPr>
            <a:r>
              <a:rPr lang="en-US" sz="800" dirty="0">
                <a:effectLst/>
                <a:latin typeface="Helvetica Neue Light" panose="02000403000000020004" pitchFamily="2" charset="0"/>
                <a:ea typeface="Helvetica Neue Light" panose="02000403000000020004" pitchFamily="2" charset="0"/>
              </a:rPr>
              <a:t>.</a:t>
            </a:r>
          </a:p>
        </p:txBody>
      </p:sp>
      <p:sp>
        <p:nvSpPr>
          <p:cNvPr id="69" name="Ovaal 68">
            <a:extLst>
              <a:ext uri="{FF2B5EF4-FFF2-40B4-BE49-F238E27FC236}">
                <a16:creationId xmlns:a16="http://schemas.microsoft.com/office/drawing/2014/main" id="{77EC5067-4945-1177-CB75-0444EA835A7D}"/>
              </a:ext>
            </a:extLst>
          </p:cNvPr>
          <p:cNvSpPr>
            <a:spLocks noChangeAspect="1"/>
          </p:cNvSpPr>
          <p:nvPr/>
        </p:nvSpPr>
        <p:spPr>
          <a:xfrm rot="2540509">
            <a:off x="4640765" y="5876745"/>
            <a:ext cx="72000" cy="72000"/>
          </a:xfrm>
          <a:prstGeom prst="ellipse">
            <a:avLst/>
          </a:prstGeom>
          <a:gradFill>
            <a:gsLst>
              <a:gs pos="0">
                <a:srgbClr val="7D577E">
                  <a:lumMod val="40000"/>
                  <a:lumOff val="60000"/>
                </a:srgbClr>
              </a:gs>
              <a:gs pos="74000">
                <a:srgbClr val="7D577E"/>
              </a:gs>
              <a:gs pos="83000">
                <a:srgbClr val="7D577E"/>
              </a:gs>
              <a:gs pos="100000">
                <a:srgbClr val="7D577E">
                  <a:lumMod val="50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al 69">
            <a:extLst>
              <a:ext uri="{FF2B5EF4-FFF2-40B4-BE49-F238E27FC236}">
                <a16:creationId xmlns:a16="http://schemas.microsoft.com/office/drawing/2014/main" id="{223D6DCD-4C86-F616-3686-8CC8F911F720}"/>
              </a:ext>
            </a:extLst>
          </p:cNvPr>
          <p:cNvSpPr>
            <a:spLocks noChangeAspect="1"/>
          </p:cNvSpPr>
          <p:nvPr/>
        </p:nvSpPr>
        <p:spPr>
          <a:xfrm rot="4197474">
            <a:off x="4640766" y="6020061"/>
            <a:ext cx="72000" cy="72000"/>
          </a:xfrm>
          <a:prstGeom prst="ellipse">
            <a:avLst/>
          </a:prstGeom>
          <a:gradFill>
            <a:gsLst>
              <a:gs pos="0">
                <a:srgbClr val="36573B">
                  <a:lumMod val="40000"/>
                  <a:lumOff val="60000"/>
                </a:srgbClr>
              </a:gs>
              <a:gs pos="73000">
                <a:srgbClr val="36573B"/>
              </a:gs>
              <a:gs pos="83000">
                <a:srgbClr val="36573B"/>
              </a:gs>
              <a:gs pos="100000">
                <a:srgbClr val="36573B">
                  <a:lumMod val="50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kstvak 70">
            <a:extLst>
              <a:ext uri="{FF2B5EF4-FFF2-40B4-BE49-F238E27FC236}">
                <a16:creationId xmlns:a16="http://schemas.microsoft.com/office/drawing/2014/main" id="{D6C46794-C6CA-727F-09E4-032429F038FC}"/>
              </a:ext>
            </a:extLst>
          </p:cNvPr>
          <p:cNvSpPr txBox="1"/>
          <p:nvPr/>
        </p:nvSpPr>
        <p:spPr>
          <a:xfrm>
            <a:off x="5705017" y="4191988"/>
            <a:ext cx="1227026" cy="369332"/>
          </a:xfrm>
          <a:prstGeom prst="rect">
            <a:avLst/>
          </a:prstGeom>
          <a:noFill/>
        </p:spPr>
        <p:txBody>
          <a:bodyPr wrap="square">
            <a:spAutoFit/>
          </a:bodyPr>
          <a:lstStyle/>
          <a:p>
            <a:pPr algn="l" rtl="0" fontAlgn="base">
              <a:lnSpc>
                <a:spcPct val="100000"/>
              </a:lnSpc>
            </a:pPr>
            <a:r>
              <a:rPr lang="en-US" sz="1800" b="1" dirty="0">
                <a:solidFill>
                  <a:schemeClr val="bg1"/>
                </a:solidFill>
                <a:latin typeface="Prometo" panose="020B0604030203060203" pitchFamily="34" charset="77"/>
                <a:ea typeface="HELVETICA NEUE LIGHT" panose="02000403000000020004" pitchFamily="2" charset="0"/>
              </a:rPr>
              <a:t>SCOPE </a:t>
            </a:r>
            <a:r>
              <a:rPr lang="en-US" b="1" dirty="0">
                <a:solidFill>
                  <a:schemeClr val="bg1"/>
                </a:solidFill>
                <a:latin typeface="Prometo" panose="020B0604030203060203" pitchFamily="34" charset="77"/>
                <a:ea typeface="HELVETICA NEUE LIGHT" panose="02000403000000020004" pitchFamily="2" charset="0"/>
              </a:rPr>
              <a:t>2</a:t>
            </a:r>
          </a:p>
        </p:txBody>
      </p:sp>
      <p:pic>
        <p:nvPicPr>
          <p:cNvPr id="72" name="Afbeelding 71" descr="Afbeelding met Lettertype, tekst, Graphics, ontwerp&#10;&#10;Automatisch gegenereerde beschrijving">
            <a:extLst>
              <a:ext uri="{FF2B5EF4-FFF2-40B4-BE49-F238E27FC236}">
                <a16:creationId xmlns:a16="http://schemas.microsoft.com/office/drawing/2014/main" id="{988EAE29-DCF1-511E-568C-878900BBC4B5}"/>
              </a:ext>
            </a:extLst>
          </p:cNvPr>
          <p:cNvPicPr>
            <a:picLocks noChangeAspect="1"/>
          </p:cNvPicPr>
          <p:nvPr/>
        </p:nvPicPr>
        <p:blipFill rotWithShape="1">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5765181" y="3256073"/>
            <a:ext cx="1033849" cy="973954"/>
          </a:xfrm>
          <a:prstGeom prst="rect">
            <a:avLst/>
          </a:prstGeom>
        </p:spPr>
      </p:pic>
      <p:cxnSp>
        <p:nvCxnSpPr>
          <p:cNvPr id="2" name="Rechte verbindingslijn 1">
            <a:extLst>
              <a:ext uri="{FF2B5EF4-FFF2-40B4-BE49-F238E27FC236}">
                <a16:creationId xmlns:a16="http://schemas.microsoft.com/office/drawing/2014/main" id="{D7AD66F1-7C3D-3A73-7AE9-4DE8743EFFA4}"/>
              </a:ext>
            </a:extLst>
          </p:cNvPr>
          <p:cNvCxnSpPr>
            <a:cxnSpLocks/>
          </p:cNvCxnSpPr>
          <p:nvPr/>
        </p:nvCxnSpPr>
        <p:spPr>
          <a:xfrm>
            <a:off x="8450718" y="6873147"/>
            <a:ext cx="3540654"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sp>
        <p:nvSpPr>
          <p:cNvPr id="3" name="Titel 1">
            <a:extLst>
              <a:ext uri="{FF2B5EF4-FFF2-40B4-BE49-F238E27FC236}">
                <a16:creationId xmlns:a16="http://schemas.microsoft.com/office/drawing/2014/main" id="{7321B185-7859-9CD7-25D1-D03861DC0060}"/>
              </a:ext>
            </a:extLst>
          </p:cNvPr>
          <p:cNvSpPr txBox="1">
            <a:spLocks/>
          </p:cNvSpPr>
          <p:nvPr/>
        </p:nvSpPr>
        <p:spPr>
          <a:xfrm>
            <a:off x="8678444" y="5828798"/>
            <a:ext cx="3688990" cy="907680"/>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fontAlgn="base">
              <a:lnSpc>
                <a:spcPct val="120000"/>
              </a:lnSpc>
            </a:pPr>
            <a:r>
              <a:rPr lang="en-US" sz="800" noProof="1">
                <a:latin typeface="Helvetica Neue Light" panose="02000403000000020004" pitchFamily="2" charset="0"/>
                <a:ea typeface="Helvetica Neue Light" panose="02000403000000020004" pitchFamily="2" charset="0"/>
              </a:rPr>
              <a:t>Purchased goods and services 	55% - 358.573 tCO2e</a:t>
            </a:r>
          </a:p>
          <a:p>
            <a:pPr fontAlgn="base">
              <a:lnSpc>
                <a:spcPct val="120000"/>
              </a:lnSpc>
            </a:pPr>
            <a:r>
              <a:rPr lang="en-US" sz="800" noProof="1">
                <a:latin typeface="Helvetica Neue Light" panose="02000403000000020004" pitchFamily="2" charset="0"/>
                <a:ea typeface="Helvetica Neue Light" panose="02000403000000020004" pitchFamily="2" charset="0"/>
              </a:rPr>
              <a:t>Capital goods		18% - 117.082 tCO2e</a:t>
            </a:r>
          </a:p>
          <a:p>
            <a:pPr fontAlgn="base">
              <a:lnSpc>
                <a:spcPct val="120000"/>
              </a:lnSpc>
            </a:pPr>
            <a:r>
              <a:rPr lang="en-US" sz="800" noProof="1">
                <a:latin typeface="Helvetica Neue Light" panose="02000403000000020004" pitchFamily="2" charset="0"/>
                <a:ea typeface="Helvetica Neue Light" panose="02000403000000020004" pitchFamily="2" charset="0"/>
              </a:rPr>
              <a:t>Downstream Leased Assets	14% - 89.510 tCO2e</a:t>
            </a:r>
          </a:p>
          <a:p>
            <a:pPr fontAlgn="base">
              <a:lnSpc>
                <a:spcPct val="120000"/>
              </a:lnSpc>
            </a:pPr>
            <a:r>
              <a:rPr lang="en-US" sz="800" noProof="1">
                <a:latin typeface="Helvetica Neue Light" panose="02000403000000020004" pitchFamily="2" charset="0"/>
                <a:ea typeface="Helvetica Neue Light" panose="02000403000000020004" pitchFamily="2" charset="0"/>
              </a:rPr>
              <a:t>Upstream transportation and distribution 	  9% - 57.058 tCO2e</a:t>
            </a:r>
          </a:p>
          <a:p>
            <a:pPr fontAlgn="base">
              <a:lnSpc>
                <a:spcPct val="120000"/>
              </a:lnSpc>
            </a:pPr>
            <a:r>
              <a:rPr lang="en-US" sz="800" noProof="1">
                <a:latin typeface="Helvetica Neue Light" panose="02000403000000020004" pitchFamily="2" charset="0"/>
                <a:ea typeface="Helvetica Neue Light" panose="02000403000000020004" pitchFamily="2" charset="0"/>
              </a:rPr>
              <a:t>Downstream transportation and distribution  3% - 22.823 tCO2e</a:t>
            </a:r>
            <a:endParaRPr lang="en-US" sz="800" dirty="0">
              <a:effectLst/>
              <a:latin typeface="Helvetica Neue Light" panose="02000403000000020004" pitchFamily="2" charset="0"/>
              <a:ea typeface="Helvetica Neue Light" panose="02000403000000020004" pitchFamily="2" charset="0"/>
            </a:endParaRPr>
          </a:p>
        </p:txBody>
      </p:sp>
      <p:sp>
        <p:nvSpPr>
          <p:cNvPr id="4" name="Ovaal 3">
            <a:extLst>
              <a:ext uri="{FF2B5EF4-FFF2-40B4-BE49-F238E27FC236}">
                <a16:creationId xmlns:a16="http://schemas.microsoft.com/office/drawing/2014/main" id="{CF11291E-571F-558F-634F-89F84A6398B5}"/>
              </a:ext>
            </a:extLst>
          </p:cNvPr>
          <p:cNvSpPr>
            <a:spLocks noChangeAspect="1"/>
          </p:cNvSpPr>
          <p:nvPr/>
        </p:nvSpPr>
        <p:spPr>
          <a:xfrm rot="2540509">
            <a:off x="8537680" y="6015362"/>
            <a:ext cx="72000" cy="72000"/>
          </a:xfrm>
          <a:prstGeom prst="ellipse">
            <a:avLst/>
          </a:prstGeom>
          <a:gradFill>
            <a:gsLst>
              <a:gs pos="0">
                <a:srgbClr val="7D577E">
                  <a:lumMod val="40000"/>
                  <a:lumOff val="60000"/>
                </a:srgbClr>
              </a:gs>
              <a:gs pos="74000">
                <a:srgbClr val="7D577E"/>
              </a:gs>
              <a:gs pos="83000">
                <a:srgbClr val="7D577E"/>
              </a:gs>
              <a:gs pos="100000">
                <a:srgbClr val="7D577E">
                  <a:lumMod val="50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kstvak 21">
            <a:extLst>
              <a:ext uri="{FF2B5EF4-FFF2-40B4-BE49-F238E27FC236}">
                <a16:creationId xmlns:a16="http://schemas.microsoft.com/office/drawing/2014/main" id="{9A48BEE8-1C32-7DE6-443B-A430CB6D6127}"/>
              </a:ext>
            </a:extLst>
          </p:cNvPr>
          <p:cNvSpPr txBox="1"/>
          <p:nvPr/>
        </p:nvSpPr>
        <p:spPr>
          <a:xfrm>
            <a:off x="9526944" y="4163754"/>
            <a:ext cx="1227026" cy="369332"/>
          </a:xfrm>
          <a:prstGeom prst="rect">
            <a:avLst/>
          </a:prstGeom>
          <a:noFill/>
        </p:spPr>
        <p:txBody>
          <a:bodyPr wrap="square">
            <a:spAutoFit/>
          </a:bodyPr>
          <a:lstStyle/>
          <a:p>
            <a:pPr algn="ctr" rtl="0" fontAlgn="base">
              <a:lnSpc>
                <a:spcPct val="100000"/>
              </a:lnSpc>
            </a:pPr>
            <a:r>
              <a:rPr lang="en-US" sz="1800" b="1" dirty="0">
                <a:solidFill>
                  <a:schemeClr val="bg1"/>
                </a:solidFill>
                <a:latin typeface="Prometo" panose="020B0604030203060203" pitchFamily="34" charset="77"/>
                <a:ea typeface="HELVETICA NEUE LIGHT" panose="02000403000000020004" pitchFamily="2" charset="0"/>
              </a:rPr>
              <a:t>SCOPE 3</a:t>
            </a:r>
            <a:endParaRPr lang="en-US" b="1" dirty="0">
              <a:solidFill>
                <a:schemeClr val="bg1"/>
              </a:solidFill>
              <a:latin typeface="Prometo" panose="020B0604030203060203" pitchFamily="34" charset="77"/>
              <a:ea typeface="HELVETICA NEUE LIGHT" panose="02000403000000020004" pitchFamily="2" charset="0"/>
            </a:endParaRPr>
          </a:p>
        </p:txBody>
      </p:sp>
      <p:sp>
        <p:nvSpPr>
          <p:cNvPr id="25" name="Arc 2">
            <a:extLst>
              <a:ext uri="{FF2B5EF4-FFF2-40B4-BE49-F238E27FC236}">
                <a16:creationId xmlns:a16="http://schemas.microsoft.com/office/drawing/2014/main" id="{A96F5BA6-3C30-5E99-9950-D0F5E4CEC2CE}"/>
              </a:ext>
            </a:extLst>
          </p:cNvPr>
          <p:cNvSpPr>
            <a:spLocks noChangeAspect="1"/>
          </p:cNvSpPr>
          <p:nvPr/>
        </p:nvSpPr>
        <p:spPr>
          <a:xfrm rot="5400000">
            <a:off x="8882718" y="2656930"/>
            <a:ext cx="2520000" cy="2520000"/>
          </a:xfrm>
          <a:prstGeom prst="arc">
            <a:avLst>
              <a:gd name="adj1" fmla="val 16196098"/>
              <a:gd name="adj2" fmla="val 16166070"/>
            </a:avLst>
          </a:prstGeom>
          <a:noFill/>
          <a:ln w="114300" cap="rnd">
            <a:solidFill>
              <a:srgbClr val="66666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a:latin typeface="Calibri" panose="020F0502020204030204" pitchFamily="34" charset="0"/>
            </a:endParaRPr>
          </a:p>
        </p:txBody>
      </p:sp>
      <p:sp>
        <p:nvSpPr>
          <p:cNvPr id="27" name="Arc 7">
            <a:extLst>
              <a:ext uri="{FF2B5EF4-FFF2-40B4-BE49-F238E27FC236}">
                <a16:creationId xmlns:a16="http://schemas.microsoft.com/office/drawing/2014/main" id="{4457A4EF-3339-91AE-BC75-5C8FAC503433}"/>
              </a:ext>
            </a:extLst>
          </p:cNvPr>
          <p:cNvSpPr>
            <a:spLocks noChangeAspect="1"/>
          </p:cNvSpPr>
          <p:nvPr/>
        </p:nvSpPr>
        <p:spPr>
          <a:xfrm rot="5400000">
            <a:off x="8666718" y="2438924"/>
            <a:ext cx="2952000" cy="2952000"/>
          </a:xfrm>
          <a:prstGeom prst="arc">
            <a:avLst>
              <a:gd name="adj1" fmla="val 20698088"/>
              <a:gd name="adj2" fmla="val 20631179"/>
            </a:avLst>
          </a:prstGeom>
          <a:noFill/>
          <a:ln w="114300" cap="rnd">
            <a:solidFill>
              <a:schemeClr val="bg1"/>
            </a:solidFill>
            <a:prstDash val="solid"/>
            <a:round/>
            <a:headEnd/>
            <a:tailEnd/>
          </a:ln>
        </p:spPr>
        <p:txBody>
          <a:bodyPr/>
          <a:lstStyle/>
          <a:p>
            <a:pPr eaLnBrk="0" fontAlgn="base" hangingPunct="0">
              <a:spcBef>
                <a:spcPct val="0"/>
              </a:spcBef>
              <a:spcAft>
                <a:spcPct val="0"/>
              </a:spcAft>
            </a:pPr>
            <a:endParaRPr lang="en-US" sz="1350">
              <a:latin typeface="Calibri" panose="020F0502020204030204" pitchFamily="34" charset="0"/>
            </a:endParaRPr>
          </a:p>
        </p:txBody>
      </p:sp>
      <p:sp>
        <p:nvSpPr>
          <p:cNvPr id="28" name="Arc 6">
            <a:extLst>
              <a:ext uri="{FF2B5EF4-FFF2-40B4-BE49-F238E27FC236}">
                <a16:creationId xmlns:a16="http://schemas.microsoft.com/office/drawing/2014/main" id="{0329D3DB-9DAE-E9DC-BB78-0133D70E8E81}"/>
              </a:ext>
            </a:extLst>
          </p:cNvPr>
          <p:cNvSpPr>
            <a:spLocks noChangeAspect="1"/>
          </p:cNvSpPr>
          <p:nvPr/>
        </p:nvSpPr>
        <p:spPr>
          <a:xfrm rot="5400000">
            <a:off x="9103540" y="2870924"/>
            <a:ext cx="2088000" cy="2088000"/>
          </a:xfrm>
          <a:prstGeom prst="arc">
            <a:avLst>
              <a:gd name="adj1" fmla="val 18474859"/>
              <a:gd name="adj2" fmla="val 18361447"/>
            </a:avLst>
          </a:prstGeom>
          <a:noFill/>
          <a:ln w="1143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1350">
              <a:latin typeface="Calibri" panose="020F0502020204030204" pitchFamily="34" charset="0"/>
            </a:endParaRPr>
          </a:p>
        </p:txBody>
      </p:sp>
      <p:sp>
        <p:nvSpPr>
          <p:cNvPr id="45" name="Arc 6">
            <a:extLst>
              <a:ext uri="{FF2B5EF4-FFF2-40B4-BE49-F238E27FC236}">
                <a16:creationId xmlns:a16="http://schemas.microsoft.com/office/drawing/2014/main" id="{8A8DEA1D-D799-1608-090E-30416A05DDB4}"/>
              </a:ext>
            </a:extLst>
          </p:cNvPr>
          <p:cNvSpPr>
            <a:spLocks noChangeAspect="1"/>
          </p:cNvSpPr>
          <p:nvPr/>
        </p:nvSpPr>
        <p:spPr>
          <a:xfrm rot="5400000">
            <a:off x="8674774" y="2440930"/>
            <a:ext cx="2952000" cy="2952000"/>
          </a:xfrm>
          <a:prstGeom prst="arc">
            <a:avLst>
              <a:gd name="adj1" fmla="val 21580084"/>
              <a:gd name="adj2" fmla="val 4517689"/>
            </a:avLst>
          </a:prstGeom>
          <a:noFill/>
          <a:ln w="165100" cap="rnd">
            <a:gradFill>
              <a:gsLst>
                <a:gs pos="0">
                  <a:srgbClr val="7D577E">
                    <a:lumMod val="40000"/>
                    <a:lumOff val="60000"/>
                  </a:srgbClr>
                </a:gs>
                <a:gs pos="74000">
                  <a:srgbClr val="7D577E"/>
                </a:gs>
                <a:gs pos="83000">
                  <a:srgbClr val="7D577E"/>
                </a:gs>
                <a:gs pos="100000">
                  <a:srgbClr val="7D577E">
                    <a:lumMod val="50000"/>
                  </a:srgbClr>
                </a:gs>
              </a:gsLst>
              <a:lin ang="5400000" scaled="1"/>
            </a:gra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1350">
              <a:latin typeface="Calibri" panose="020F0502020204030204" pitchFamily="34" charset="0"/>
            </a:endParaRPr>
          </a:p>
        </p:txBody>
      </p:sp>
      <p:sp>
        <p:nvSpPr>
          <p:cNvPr id="54" name="Arc 7">
            <a:extLst>
              <a:ext uri="{FF2B5EF4-FFF2-40B4-BE49-F238E27FC236}">
                <a16:creationId xmlns:a16="http://schemas.microsoft.com/office/drawing/2014/main" id="{9C690701-478E-D893-E9C1-B0B5A5115920}"/>
              </a:ext>
            </a:extLst>
          </p:cNvPr>
          <p:cNvSpPr>
            <a:spLocks noChangeAspect="1"/>
          </p:cNvSpPr>
          <p:nvPr/>
        </p:nvSpPr>
        <p:spPr>
          <a:xfrm rot="5400000">
            <a:off x="8442662" y="2218193"/>
            <a:ext cx="3384000" cy="3384000"/>
          </a:xfrm>
          <a:prstGeom prst="arc">
            <a:avLst>
              <a:gd name="adj1" fmla="val 21557931"/>
              <a:gd name="adj2" fmla="val 11494823"/>
            </a:avLst>
          </a:prstGeom>
          <a:noFill/>
          <a:ln w="165100" cap="rnd">
            <a:gradFill flip="none" rotWithShape="1">
              <a:gsLst>
                <a:gs pos="0">
                  <a:srgbClr val="A7D53A">
                    <a:lumMod val="40000"/>
                    <a:lumOff val="60000"/>
                  </a:srgbClr>
                </a:gs>
                <a:gs pos="74000">
                  <a:srgbClr val="A7D53A"/>
                </a:gs>
                <a:gs pos="82000">
                  <a:srgbClr val="A7D53A"/>
                </a:gs>
                <a:gs pos="100000">
                  <a:srgbClr val="A7D53A">
                    <a:lumMod val="50000"/>
                  </a:srgbClr>
                </a:gs>
              </a:gsLst>
              <a:lin ang="0" scaled="0"/>
              <a:tileRect/>
            </a:gradFill>
            <a:prstDash val="solid"/>
            <a:round/>
            <a:headEnd/>
            <a:tailEnd/>
          </a:ln>
        </p:spPr>
        <p:txBody>
          <a:bodyPr/>
          <a:lstStyle/>
          <a:p>
            <a:pPr eaLnBrk="0" fontAlgn="base" hangingPunct="0">
              <a:spcBef>
                <a:spcPct val="0"/>
              </a:spcBef>
              <a:spcAft>
                <a:spcPct val="0"/>
              </a:spcAft>
            </a:pPr>
            <a:endParaRPr lang="en-US" sz="1350">
              <a:latin typeface="Calibri" panose="020F0502020204030204" pitchFamily="34" charset="0"/>
            </a:endParaRPr>
          </a:p>
        </p:txBody>
      </p:sp>
      <p:sp>
        <p:nvSpPr>
          <p:cNvPr id="64" name="Arc 7">
            <a:extLst>
              <a:ext uri="{FF2B5EF4-FFF2-40B4-BE49-F238E27FC236}">
                <a16:creationId xmlns:a16="http://schemas.microsoft.com/office/drawing/2014/main" id="{6BCE7A39-092C-F6B1-D223-74145FE75F69}"/>
              </a:ext>
            </a:extLst>
          </p:cNvPr>
          <p:cNvSpPr>
            <a:spLocks noChangeAspect="1"/>
          </p:cNvSpPr>
          <p:nvPr/>
        </p:nvSpPr>
        <p:spPr>
          <a:xfrm rot="5400000">
            <a:off x="9093939" y="2870924"/>
            <a:ext cx="2088000" cy="2088000"/>
          </a:xfrm>
          <a:prstGeom prst="arc">
            <a:avLst>
              <a:gd name="adj1" fmla="val 21557931"/>
              <a:gd name="adj2" fmla="val 2488867"/>
            </a:avLst>
          </a:prstGeom>
          <a:noFill/>
          <a:ln w="165100" cap="rnd">
            <a:gradFill flip="none" rotWithShape="1">
              <a:gsLst>
                <a:gs pos="0">
                  <a:srgbClr val="36573B">
                    <a:lumMod val="40000"/>
                    <a:lumOff val="60000"/>
                  </a:srgbClr>
                </a:gs>
                <a:gs pos="74000">
                  <a:srgbClr val="36573B"/>
                </a:gs>
                <a:gs pos="83000">
                  <a:srgbClr val="36573B"/>
                </a:gs>
                <a:gs pos="100000">
                  <a:srgbClr val="36573B">
                    <a:lumMod val="50000"/>
                  </a:srgbClr>
                </a:gs>
              </a:gsLst>
              <a:lin ang="0" scaled="0"/>
              <a:tileRect/>
            </a:gradFill>
            <a:prstDash val="solid"/>
            <a:round/>
            <a:headEnd/>
            <a:tailEnd/>
          </a:ln>
        </p:spPr>
        <p:txBody>
          <a:bodyPr/>
          <a:lstStyle/>
          <a:p>
            <a:pPr eaLnBrk="0" fontAlgn="base" hangingPunct="0">
              <a:spcBef>
                <a:spcPct val="0"/>
              </a:spcBef>
              <a:spcAft>
                <a:spcPct val="0"/>
              </a:spcAft>
            </a:pPr>
            <a:endParaRPr lang="en-US" sz="1350">
              <a:latin typeface="Calibri" panose="020F0502020204030204" pitchFamily="34" charset="0"/>
            </a:endParaRPr>
          </a:p>
        </p:txBody>
      </p:sp>
      <p:sp>
        <p:nvSpPr>
          <p:cNvPr id="66" name="Arc 6">
            <a:extLst>
              <a:ext uri="{FF2B5EF4-FFF2-40B4-BE49-F238E27FC236}">
                <a16:creationId xmlns:a16="http://schemas.microsoft.com/office/drawing/2014/main" id="{1381068C-DEE1-1117-D9C1-575E9E570741}"/>
              </a:ext>
            </a:extLst>
          </p:cNvPr>
          <p:cNvSpPr>
            <a:spLocks noChangeAspect="1"/>
          </p:cNvSpPr>
          <p:nvPr/>
        </p:nvSpPr>
        <p:spPr>
          <a:xfrm rot="5400000">
            <a:off x="8882718" y="2661812"/>
            <a:ext cx="2520000" cy="2520000"/>
          </a:xfrm>
          <a:prstGeom prst="arc">
            <a:avLst>
              <a:gd name="adj1" fmla="val 21580084"/>
              <a:gd name="adj2" fmla="val 3765785"/>
            </a:avLst>
          </a:prstGeom>
          <a:noFill/>
          <a:ln w="165100" cap="rnd">
            <a:gradFill flip="none" rotWithShape="1">
              <a:gsLst>
                <a:gs pos="0">
                  <a:srgbClr val="3EAEC0">
                    <a:lumMod val="40000"/>
                    <a:lumOff val="60000"/>
                  </a:srgbClr>
                </a:gs>
                <a:gs pos="74000">
                  <a:srgbClr val="3EAEC0"/>
                </a:gs>
                <a:gs pos="83000">
                  <a:srgbClr val="3EAEC0"/>
                </a:gs>
                <a:gs pos="100000">
                  <a:srgbClr val="3EAEC0">
                    <a:lumMod val="50000"/>
                  </a:srgbClr>
                </a:gs>
              </a:gsLst>
              <a:lin ang="0" scaled="0"/>
              <a:tileRect/>
            </a:gra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1350">
              <a:latin typeface="Calibri" panose="020F0502020204030204" pitchFamily="34" charset="0"/>
            </a:endParaRPr>
          </a:p>
        </p:txBody>
      </p:sp>
      <p:sp>
        <p:nvSpPr>
          <p:cNvPr id="75" name="Arc 2">
            <a:extLst>
              <a:ext uri="{FF2B5EF4-FFF2-40B4-BE49-F238E27FC236}">
                <a16:creationId xmlns:a16="http://schemas.microsoft.com/office/drawing/2014/main" id="{9F2C305F-44F3-14FA-272B-C71C424A478C}"/>
              </a:ext>
            </a:extLst>
          </p:cNvPr>
          <p:cNvSpPr>
            <a:spLocks noChangeAspect="1"/>
          </p:cNvSpPr>
          <p:nvPr/>
        </p:nvSpPr>
        <p:spPr>
          <a:xfrm rot="5400000">
            <a:off x="9306974" y="3064193"/>
            <a:ext cx="1692000" cy="1692000"/>
          </a:xfrm>
          <a:prstGeom prst="arc">
            <a:avLst>
              <a:gd name="adj1" fmla="val 16196098"/>
              <a:gd name="adj2" fmla="val 16166070"/>
            </a:avLst>
          </a:prstGeom>
          <a:noFill/>
          <a:ln w="114300" cap="rnd">
            <a:solidFill>
              <a:srgbClr val="66666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a:latin typeface="Calibri" panose="020F0502020204030204" pitchFamily="34" charset="0"/>
            </a:endParaRPr>
          </a:p>
        </p:txBody>
      </p:sp>
      <p:sp>
        <p:nvSpPr>
          <p:cNvPr id="76" name="Arc 7">
            <a:extLst>
              <a:ext uri="{FF2B5EF4-FFF2-40B4-BE49-F238E27FC236}">
                <a16:creationId xmlns:a16="http://schemas.microsoft.com/office/drawing/2014/main" id="{AAEB27FC-EAD4-B91A-53EA-9BCBC1AA5C0A}"/>
              </a:ext>
            </a:extLst>
          </p:cNvPr>
          <p:cNvSpPr>
            <a:spLocks noChangeAspect="1"/>
          </p:cNvSpPr>
          <p:nvPr/>
        </p:nvSpPr>
        <p:spPr>
          <a:xfrm rot="5400000">
            <a:off x="9288662" y="3070930"/>
            <a:ext cx="1692000" cy="1692000"/>
          </a:xfrm>
          <a:prstGeom prst="arc">
            <a:avLst>
              <a:gd name="adj1" fmla="val 21557931"/>
              <a:gd name="adj2" fmla="val 606372"/>
            </a:avLst>
          </a:prstGeom>
          <a:noFill/>
          <a:ln w="165100" cap="rnd">
            <a:gradFill flip="none" rotWithShape="1">
              <a:gsLst>
                <a:gs pos="0">
                  <a:srgbClr val="E5E5E5">
                    <a:lumMod val="40000"/>
                    <a:lumOff val="60000"/>
                  </a:srgbClr>
                </a:gs>
                <a:gs pos="74000">
                  <a:srgbClr val="E5E5E5"/>
                </a:gs>
                <a:gs pos="83000">
                  <a:srgbClr val="E5E5E5"/>
                </a:gs>
                <a:gs pos="100000">
                  <a:srgbClr val="E5E5E5">
                    <a:lumMod val="50000"/>
                  </a:srgbClr>
                </a:gs>
              </a:gsLst>
              <a:lin ang="0" scaled="0"/>
              <a:tileRect/>
            </a:gradFill>
            <a:prstDash val="solid"/>
            <a:round/>
            <a:headEnd/>
            <a:tailEnd/>
          </a:ln>
        </p:spPr>
        <p:txBody>
          <a:bodyPr/>
          <a:lstStyle/>
          <a:p>
            <a:pPr eaLnBrk="0" fontAlgn="base" hangingPunct="0">
              <a:spcBef>
                <a:spcPct val="0"/>
              </a:spcBef>
              <a:spcAft>
                <a:spcPct val="0"/>
              </a:spcAft>
            </a:pPr>
            <a:endParaRPr lang="en-US" sz="1350">
              <a:latin typeface="Calibri" panose="020F0502020204030204" pitchFamily="34" charset="0"/>
            </a:endParaRPr>
          </a:p>
        </p:txBody>
      </p:sp>
      <p:cxnSp>
        <p:nvCxnSpPr>
          <p:cNvPr id="80" name="Rechte verbindingslijn 79">
            <a:extLst>
              <a:ext uri="{FF2B5EF4-FFF2-40B4-BE49-F238E27FC236}">
                <a16:creationId xmlns:a16="http://schemas.microsoft.com/office/drawing/2014/main" id="{0B72B800-337A-FC3B-F341-4FCE1519DF95}"/>
              </a:ext>
            </a:extLst>
          </p:cNvPr>
          <p:cNvCxnSpPr>
            <a:cxnSpLocks/>
          </p:cNvCxnSpPr>
          <p:nvPr/>
        </p:nvCxnSpPr>
        <p:spPr>
          <a:xfrm>
            <a:off x="553510" y="6873147"/>
            <a:ext cx="3540654"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81" name="Rechte verbindingslijn 80">
            <a:extLst>
              <a:ext uri="{FF2B5EF4-FFF2-40B4-BE49-F238E27FC236}">
                <a16:creationId xmlns:a16="http://schemas.microsoft.com/office/drawing/2014/main" id="{A32BA2A0-0A6F-7922-9D44-D378F667701A}"/>
              </a:ext>
            </a:extLst>
          </p:cNvPr>
          <p:cNvCxnSpPr>
            <a:cxnSpLocks/>
          </p:cNvCxnSpPr>
          <p:nvPr/>
        </p:nvCxnSpPr>
        <p:spPr>
          <a:xfrm>
            <a:off x="4439725" y="6873147"/>
            <a:ext cx="3540654"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sp>
        <p:nvSpPr>
          <p:cNvPr id="85" name="Ovaal 84">
            <a:extLst>
              <a:ext uri="{FF2B5EF4-FFF2-40B4-BE49-F238E27FC236}">
                <a16:creationId xmlns:a16="http://schemas.microsoft.com/office/drawing/2014/main" id="{3D680E05-810F-B991-5A8E-8340683D6CA2}"/>
              </a:ext>
            </a:extLst>
          </p:cNvPr>
          <p:cNvSpPr>
            <a:spLocks noChangeAspect="1"/>
          </p:cNvSpPr>
          <p:nvPr/>
        </p:nvSpPr>
        <p:spPr>
          <a:xfrm rot="4197474">
            <a:off x="8531124" y="5838477"/>
            <a:ext cx="72000" cy="72000"/>
          </a:xfrm>
          <a:prstGeom prst="ellipse">
            <a:avLst/>
          </a:prstGeom>
          <a:gradFill>
            <a:gsLst>
              <a:gs pos="0">
                <a:srgbClr val="A4D233">
                  <a:lumMod val="40000"/>
                  <a:lumOff val="60000"/>
                </a:srgbClr>
              </a:gs>
              <a:gs pos="73000">
                <a:srgbClr val="A4D233"/>
              </a:gs>
              <a:gs pos="83000">
                <a:srgbClr val="A4D233"/>
              </a:gs>
              <a:gs pos="100000">
                <a:srgbClr val="A4D233">
                  <a:lumMod val="50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al 85">
            <a:extLst>
              <a:ext uri="{FF2B5EF4-FFF2-40B4-BE49-F238E27FC236}">
                <a16:creationId xmlns:a16="http://schemas.microsoft.com/office/drawing/2014/main" id="{2E2F6C4D-23FF-CCE5-6F88-92BEE8416262}"/>
              </a:ext>
            </a:extLst>
          </p:cNvPr>
          <p:cNvSpPr>
            <a:spLocks noChangeAspect="1"/>
          </p:cNvSpPr>
          <p:nvPr/>
        </p:nvSpPr>
        <p:spPr>
          <a:xfrm rot="2540509">
            <a:off x="8541697" y="6162225"/>
            <a:ext cx="72000" cy="72000"/>
          </a:xfrm>
          <a:prstGeom prst="ellipse">
            <a:avLst/>
          </a:prstGeom>
          <a:gradFill>
            <a:gsLst>
              <a:gs pos="0">
                <a:schemeClr val="accent3">
                  <a:lumMod val="60000"/>
                  <a:lumOff val="40000"/>
                </a:schemeClr>
              </a:gs>
              <a:gs pos="74000">
                <a:schemeClr val="accent3">
                  <a:lumMod val="75000"/>
                </a:schemeClr>
              </a:gs>
              <a:gs pos="83000">
                <a:schemeClr val="accent3">
                  <a:lumMod val="75000"/>
                </a:schemeClr>
              </a:gs>
              <a:gs pos="100000">
                <a:schemeClr val="accent3">
                  <a:lumMod val="50000"/>
                </a:scheme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al 86">
            <a:extLst>
              <a:ext uri="{FF2B5EF4-FFF2-40B4-BE49-F238E27FC236}">
                <a16:creationId xmlns:a16="http://schemas.microsoft.com/office/drawing/2014/main" id="{C4D82B36-F3DE-BE98-4D7F-8CA505BCD05B}"/>
              </a:ext>
            </a:extLst>
          </p:cNvPr>
          <p:cNvSpPr>
            <a:spLocks noChangeAspect="1"/>
          </p:cNvSpPr>
          <p:nvPr/>
        </p:nvSpPr>
        <p:spPr>
          <a:xfrm rot="4197474">
            <a:off x="8542379" y="6308453"/>
            <a:ext cx="72000" cy="72000"/>
          </a:xfrm>
          <a:prstGeom prst="ellipse">
            <a:avLst/>
          </a:prstGeom>
          <a:gradFill>
            <a:gsLst>
              <a:gs pos="0">
                <a:srgbClr val="36573B">
                  <a:lumMod val="40000"/>
                  <a:lumOff val="60000"/>
                </a:srgbClr>
              </a:gs>
              <a:gs pos="73000">
                <a:srgbClr val="36573B"/>
              </a:gs>
              <a:gs pos="83000">
                <a:srgbClr val="36573B"/>
              </a:gs>
              <a:gs pos="100000">
                <a:srgbClr val="36573B">
                  <a:lumMod val="50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al 87">
            <a:extLst>
              <a:ext uri="{FF2B5EF4-FFF2-40B4-BE49-F238E27FC236}">
                <a16:creationId xmlns:a16="http://schemas.microsoft.com/office/drawing/2014/main" id="{01B75EA4-30FB-9EE3-53A0-172A652C2199}"/>
              </a:ext>
            </a:extLst>
          </p:cNvPr>
          <p:cNvSpPr>
            <a:spLocks noChangeAspect="1"/>
          </p:cNvSpPr>
          <p:nvPr/>
        </p:nvSpPr>
        <p:spPr>
          <a:xfrm rot="4197474">
            <a:off x="8542379" y="6461438"/>
            <a:ext cx="72000" cy="72000"/>
          </a:xfrm>
          <a:prstGeom prst="ellipse">
            <a:avLst/>
          </a:prstGeom>
          <a:gradFill>
            <a:gsLst>
              <a:gs pos="0">
                <a:srgbClr val="E5E5E5">
                  <a:lumMod val="40000"/>
                  <a:lumOff val="60000"/>
                </a:srgbClr>
              </a:gs>
              <a:gs pos="73000">
                <a:srgbClr val="E5E5E5"/>
              </a:gs>
              <a:gs pos="83000">
                <a:srgbClr val="E5E5E5"/>
              </a:gs>
              <a:gs pos="100000">
                <a:srgbClr val="E5E5E5">
                  <a:lumMod val="50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Tekstvak 88">
            <a:extLst>
              <a:ext uri="{FF2B5EF4-FFF2-40B4-BE49-F238E27FC236}">
                <a16:creationId xmlns:a16="http://schemas.microsoft.com/office/drawing/2014/main" id="{BA133F58-17A5-24E6-556D-759A97A7C19B}"/>
              </a:ext>
            </a:extLst>
          </p:cNvPr>
          <p:cNvSpPr txBox="1"/>
          <p:nvPr/>
        </p:nvSpPr>
        <p:spPr>
          <a:xfrm>
            <a:off x="8442662" y="6609316"/>
            <a:ext cx="3392056" cy="215444"/>
          </a:xfrm>
          <a:prstGeom prst="rect">
            <a:avLst/>
          </a:prstGeom>
          <a:noFill/>
        </p:spPr>
        <p:txBody>
          <a:bodyPr wrap="square" lIns="0" tIns="0" rIns="0" bIns="0" rtlCol="0">
            <a:spAutoFit/>
          </a:bodyPr>
          <a:lstStyle/>
          <a:p>
            <a:r>
              <a:rPr lang="en-GB" sz="700" dirty="0">
                <a:latin typeface="Helvetica Neue" panose="02000503000000020004" pitchFamily="2" charset="0"/>
                <a:ea typeface="Helvetica Neue" panose="02000503000000020004" pitchFamily="2" charset="0"/>
                <a:cs typeface="Helvetica Neue" panose="02000503000000020004" pitchFamily="2" charset="0"/>
              </a:rPr>
              <a:t>Additionally</a:t>
            </a:r>
            <a:r>
              <a:rPr lang="en-GB" sz="700" dirty="0">
                <a:latin typeface="Helvetica Neue Light" panose="02000403000000020004" pitchFamily="2" charset="0"/>
                <a:ea typeface="Helvetica Neue Light" panose="02000403000000020004" pitchFamily="2" charset="0"/>
              </a:rPr>
              <a:t>: Employee commuting 5.643 tCO2e, Fuel- and Energy-related activities 2.551 tCO2e, Waste generated in operations 1.299 tCO2e, Business travel 635 tCO2e</a:t>
            </a:r>
          </a:p>
        </p:txBody>
      </p:sp>
      <p:pic>
        <p:nvPicPr>
          <p:cNvPr id="1026" name="Picture 2" descr="Car - Free transport icons">
            <a:extLst>
              <a:ext uri="{FF2B5EF4-FFF2-40B4-BE49-F238E27FC236}">
                <a16:creationId xmlns:a16="http://schemas.microsoft.com/office/drawing/2014/main" id="{16E321BE-68F3-DFA6-9D6E-6E59F5847386}"/>
              </a:ext>
            </a:extLst>
          </p:cNvPr>
          <p:cNvPicPr>
            <a:picLocks noChangeAspect="1" noChangeArrowheads="1"/>
          </p:cNvPicPr>
          <p:nvPr/>
        </p:nvPicPr>
        <p:blipFill>
          <a:blip r:embed="rId3" cstate="email">
            <a:duotone>
              <a:schemeClr val="accent3">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605926" y="3064193"/>
            <a:ext cx="1343134" cy="134313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offee bean&quot; Icon - Download for free – Iconduck">
            <a:extLst>
              <a:ext uri="{FF2B5EF4-FFF2-40B4-BE49-F238E27FC236}">
                <a16:creationId xmlns:a16="http://schemas.microsoft.com/office/drawing/2014/main" id="{A32E34A9-D9F6-1FDC-A0C1-71968C6B6C4C}"/>
              </a:ext>
            </a:extLst>
          </p:cNvPr>
          <p:cNvPicPr>
            <a:picLocks noChangeAspect="1" noChangeArrowheads="1"/>
          </p:cNvPicPr>
          <p:nvPr/>
        </p:nvPicPr>
        <p:blipFill>
          <a:blip r:embed="rId4"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9786737" y="3399103"/>
            <a:ext cx="695850" cy="69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80943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Rechte verbindingslijn 4">
            <a:extLst>
              <a:ext uri="{FF2B5EF4-FFF2-40B4-BE49-F238E27FC236}">
                <a16:creationId xmlns:a16="http://schemas.microsoft.com/office/drawing/2014/main" id="{E62AC057-4E95-64B3-CD34-9FA92C5544C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2A79B9F8-157B-B21C-F6AB-62111EE67E3F}"/>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C01B9F09-5221-3AFD-09DD-46D70FC1F59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33D31C83-7708-A5E7-DA14-A467C71DAA47}"/>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741ADD39-666F-0C28-BCCD-8A75879F6E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CFDA46B9-7395-FC43-239C-8DB7E6658CF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C9008AF7-22FF-8F7C-1420-E659FE197A3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2" name="Tekstvak 11">
            <a:extLst>
              <a:ext uri="{FF2B5EF4-FFF2-40B4-BE49-F238E27FC236}">
                <a16:creationId xmlns:a16="http://schemas.microsoft.com/office/drawing/2014/main" id="{DF5A4F88-6DD6-36E2-49AE-AEE5BAB0408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47</a:t>
            </a:r>
          </a:p>
        </p:txBody>
      </p:sp>
      <p:sp>
        <p:nvSpPr>
          <p:cNvPr id="13" name="Tekstvak 12">
            <a:extLst>
              <a:ext uri="{FF2B5EF4-FFF2-40B4-BE49-F238E27FC236}">
                <a16:creationId xmlns:a16="http://schemas.microsoft.com/office/drawing/2014/main" id="{6A7749DD-C51C-60E5-8B34-14E79CD06C46}"/>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4" name="Tekstvak 13">
            <a:extLst>
              <a:ext uri="{FF2B5EF4-FFF2-40B4-BE49-F238E27FC236}">
                <a16:creationId xmlns:a16="http://schemas.microsoft.com/office/drawing/2014/main" id="{F44C2279-42B4-6AF0-5F39-224115C491CC}"/>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15" name="Tekstvak 14">
            <a:extLst>
              <a:ext uri="{FF2B5EF4-FFF2-40B4-BE49-F238E27FC236}">
                <a16:creationId xmlns:a16="http://schemas.microsoft.com/office/drawing/2014/main" id="{2AB02010-8597-0456-4B10-710889539139}"/>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49" name="Titel 1">
            <a:extLst>
              <a:ext uri="{FF2B5EF4-FFF2-40B4-BE49-F238E27FC236}">
                <a16:creationId xmlns:a16="http://schemas.microsoft.com/office/drawing/2014/main" id="{2504BD4F-B157-CAB7-1783-CBE962A9E198}"/>
              </a:ext>
            </a:extLst>
          </p:cNvPr>
          <p:cNvSpPr txBox="1">
            <a:spLocks/>
          </p:cNvSpPr>
          <p:nvPr/>
        </p:nvSpPr>
        <p:spPr>
          <a:xfrm>
            <a:off x="653140" y="1153785"/>
            <a:ext cx="3834454" cy="4972316"/>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nl-NL" sz="1000" b="1" kern="100" dirty="0" err="1">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Sum</a:t>
            </a:r>
            <a:r>
              <a:rPr lang="nl-NL" sz="1000" b="1" kern="10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of Impact</a:t>
            </a:r>
          </a:p>
          <a:p>
            <a:pPr>
              <a:lnSpc>
                <a:spcPct val="100000"/>
              </a:lnSpc>
            </a:pPr>
            <a:r>
              <a:rPr lang="nl-NL"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Scope 1 </a:t>
            </a:r>
            <a:r>
              <a:rPr lang="nl-NL" sz="1000" kern="100" dirty="0" err="1">
                <a:solidFill>
                  <a:srgbClr val="000000"/>
                </a:solidFill>
                <a:latin typeface="Helvetica Neue Light" panose="02000403000000020004" pitchFamily="2" charset="0"/>
                <a:ea typeface="Helvetica Neue Light" panose="02000403000000020004" pitchFamily="2" charset="0"/>
                <a:cs typeface="Times New Roman (Hoofdtekst CS)"/>
              </a:rPr>
              <a:t>and</a:t>
            </a:r>
            <a:r>
              <a:rPr lang="nl-NL"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 2 </a:t>
            </a:r>
            <a:r>
              <a:rPr lang="nl-NL" sz="1000" kern="100" dirty="0" err="1">
                <a:solidFill>
                  <a:srgbClr val="000000"/>
                </a:solidFill>
                <a:latin typeface="Helvetica Neue Light" panose="02000403000000020004" pitchFamily="2" charset="0"/>
                <a:ea typeface="Helvetica Neue Light" panose="02000403000000020004" pitchFamily="2" charset="0"/>
                <a:cs typeface="Times New Roman (Hoofdtekst CS)"/>
              </a:rPr>
              <a:t>from</a:t>
            </a:r>
            <a:r>
              <a:rPr lang="nl-NL"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 2019 base </a:t>
            </a:r>
            <a:r>
              <a:rPr lang="nl-NL" sz="1000" kern="100" dirty="0" err="1">
                <a:solidFill>
                  <a:srgbClr val="000000"/>
                </a:solidFill>
                <a:latin typeface="Helvetica Neue Light" panose="02000403000000020004" pitchFamily="2" charset="0"/>
                <a:ea typeface="Helvetica Neue Light" panose="02000403000000020004" pitchFamily="2" charset="0"/>
                <a:cs typeface="Times New Roman (Hoofdtekst CS)"/>
              </a:rPr>
              <a:t>year</a:t>
            </a:r>
            <a:r>
              <a:rPr lang="nl-NL" sz="1000" kern="100" dirty="0">
                <a:solidFill>
                  <a:srgbClr val="000000"/>
                </a:solidFill>
                <a:latin typeface="Helvetica Neue Light" panose="02000403000000020004" pitchFamily="2" charset="0"/>
                <a:ea typeface="Helvetica Neue Light" panose="02000403000000020004" pitchFamily="2" charset="0"/>
                <a:cs typeface="Times New Roman (Hoofdtekst CS)"/>
              </a:rPr>
              <a:t>.</a:t>
            </a:r>
            <a:endParaRPr lang="nl-NL" sz="1000" kern="100" dirty="0">
              <a:effectLst/>
              <a:latin typeface="Helvetica Neue Light" panose="02000403000000020004" pitchFamily="2" charset="0"/>
              <a:ea typeface="Helvetica Neue Light" panose="02000403000000020004" pitchFamily="2" charset="0"/>
              <a:cs typeface="Times New Roman (Hoofdtekst CS)"/>
            </a:endParaRPr>
          </a:p>
        </p:txBody>
      </p:sp>
      <p:sp>
        <p:nvSpPr>
          <p:cNvPr id="4187" name="TextBox 308">
            <a:extLst>
              <a:ext uri="{FF2B5EF4-FFF2-40B4-BE49-F238E27FC236}">
                <a16:creationId xmlns:a16="http://schemas.microsoft.com/office/drawing/2014/main" id="{EFE4306C-6547-A6EA-A481-EA48216C31C0}"/>
              </a:ext>
            </a:extLst>
          </p:cNvPr>
          <p:cNvSpPr txBox="1"/>
          <p:nvPr/>
        </p:nvSpPr>
        <p:spPr>
          <a:xfrm>
            <a:off x="705917" y="1725192"/>
            <a:ext cx="2862943" cy="584775"/>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200" b="1" noProof="1">
                <a:solidFill>
                  <a:schemeClr val="accent6"/>
                </a:solidFill>
              </a:rPr>
              <a:t>50</a:t>
            </a:r>
            <a:r>
              <a:rPr lang="en-US" b="1" noProof="1">
                <a:solidFill>
                  <a:schemeClr val="accent6"/>
                </a:solidFill>
              </a:rPr>
              <a:t>%</a:t>
            </a:r>
            <a:endParaRPr lang="en-US" sz="3200" b="1" noProof="1">
              <a:solidFill>
                <a:schemeClr val="accent6"/>
              </a:solidFill>
            </a:endParaRPr>
          </a:p>
        </p:txBody>
      </p:sp>
      <p:grpSp>
        <p:nvGrpSpPr>
          <p:cNvPr id="4394" name="Group 359">
            <a:extLst>
              <a:ext uri="{FF2B5EF4-FFF2-40B4-BE49-F238E27FC236}">
                <a16:creationId xmlns:a16="http://schemas.microsoft.com/office/drawing/2014/main" id="{D50743E1-412D-381A-3316-21B2768837D2}"/>
              </a:ext>
            </a:extLst>
          </p:cNvPr>
          <p:cNvGrpSpPr/>
          <p:nvPr/>
        </p:nvGrpSpPr>
        <p:grpSpPr>
          <a:xfrm>
            <a:off x="705917" y="2727485"/>
            <a:ext cx="2140635" cy="3352387"/>
            <a:chOff x="385713" y="-107858"/>
            <a:chExt cx="2140635" cy="3352387"/>
          </a:xfrm>
        </p:grpSpPr>
        <p:sp>
          <p:nvSpPr>
            <p:cNvPr id="4395" name="TextBox 70">
              <a:extLst>
                <a:ext uri="{FF2B5EF4-FFF2-40B4-BE49-F238E27FC236}">
                  <a16:creationId xmlns:a16="http://schemas.microsoft.com/office/drawing/2014/main" id="{34F6D261-DDBE-A92C-656C-1FC55A34C7AD}"/>
                </a:ext>
              </a:extLst>
            </p:cNvPr>
            <p:cNvSpPr txBox="1"/>
            <p:nvPr/>
          </p:nvSpPr>
          <p:spPr>
            <a:xfrm>
              <a:off x="400334" y="-107858"/>
              <a:ext cx="2126014" cy="30777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noProof="1">
                  <a:latin typeface="Prometo" panose="020B0604030203060203" pitchFamily="34" charset="77"/>
                </a:rPr>
                <a:t>2019</a:t>
              </a:r>
            </a:p>
          </p:txBody>
        </p:sp>
        <p:sp>
          <p:nvSpPr>
            <p:cNvPr id="4396" name="TextBox 71">
              <a:extLst>
                <a:ext uri="{FF2B5EF4-FFF2-40B4-BE49-F238E27FC236}">
                  <a16:creationId xmlns:a16="http://schemas.microsoft.com/office/drawing/2014/main" id="{770F49BF-522D-A111-F974-4006049BC0DC}"/>
                </a:ext>
              </a:extLst>
            </p:cNvPr>
            <p:cNvSpPr txBox="1"/>
            <p:nvPr/>
          </p:nvSpPr>
          <p:spPr>
            <a:xfrm>
              <a:off x="385713" y="2536643"/>
              <a:ext cx="2126014" cy="707886"/>
            </a:xfrm>
            <a:prstGeom prst="rect">
              <a:avLst/>
            </a:prstGeom>
            <a:noFill/>
          </p:spPr>
          <p:txBody>
            <a:bodyPr wrap="square" lIns="0" r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1000" b="1" noProof="1">
                  <a:latin typeface="Helvetica Neue" panose="02000503000000020004" pitchFamily="2" charset="0"/>
                  <a:ea typeface="Helvetica Neue" panose="02000503000000020004" pitchFamily="2" charset="0"/>
                  <a:cs typeface="Helvetica Neue" panose="02000503000000020004" pitchFamily="2" charset="0"/>
                </a:rPr>
                <a:t>tCo2e</a:t>
              </a:r>
              <a:r>
                <a:rPr lang="en-US" sz="1000" noProof="1">
                  <a:latin typeface="Helvetica Neue Light" panose="02000403000000020004" pitchFamily="2" charset="0"/>
                  <a:ea typeface="Helvetica Neue Light" panose="02000403000000020004" pitchFamily="2" charset="0"/>
                </a:rPr>
                <a:t> </a:t>
              </a:r>
            </a:p>
            <a:p>
              <a:pPr algn="just"/>
              <a:r>
                <a:rPr lang="en-US" sz="1000" noProof="1">
                  <a:latin typeface="Helvetica Neue Light" panose="02000403000000020004" pitchFamily="2" charset="0"/>
                  <a:ea typeface="Helvetica Neue Light" panose="02000403000000020004" pitchFamily="2" charset="0"/>
                </a:rPr>
                <a:t>Scope 1 	46.095</a:t>
              </a:r>
            </a:p>
            <a:p>
              <a:pPr algn="just"/>
              <a:r>
                <a:rPr lang="en-US" sz="1000" noProof="1">
                  <a:latin typeface="Helvetica Neue Light" panose="02000403000000020004" pitchFamily="2" charset="0"/>
                  <a:ea typeface="Helvetica Neue Light" panose="02000403000000020004" pitchFamily="2" charset="0"/>
                </a:rPr>
                <a:t>Scope 2	  2.859</a:t>
              </a:r>
            </a:p>
            <a:p>
              <a:pPr algn="just"/>
              <a:r>
                <a:rPr lang="en-US" sz="1000" noProof="1">
                  <a:latin typeface="Helvetica Neue Light" panose="02000403000000020004" pitchFamily="2" charset="0"/>
                  <a:ea typeface="Helvetica Neue Light" panose="02000403000000020004" pitchFamily="2" charset="0"/>
                </a:rPr>
                <a:t>Total	48.954</a:t>
              </a:r>
            </a:p>
          </p:txBody>
        </p:sp>
      </p:grpSp>
      <p:grpSp>
        <p:nvGrpSpPr>
          <p:cNvPr id="4617" name="Groep 4616">
            <a:extLst>
              <a:ext uri="{FF2B5EF4-FFF2-40B4-BE49-F238E27FC236}">
                <a16:creationId xmlns:a16="http://schemas.microsoft.com/office/drawing/2014/main" id="{F4443B08-1ACA-4C8E-D0AC-1216690654C5}"/>
              </a:ext>
            </a:extLst>
          </p:cNvPr>
          <p:cNvGrpSpPr/>
          <p:nvPr/>
        </p:nvGrpSpPr>
        <p:grpSpPr>
          <a:xfrm>
            <a:off x="705917" y="3127075"/>
            <a:ext cx="2126014" cy="2126013"/>
            <a:chOff x="705917" y="3127075"/>
            <a:chExt cx="2126014" cy="2126013"/>
          </a:xfrm>
        </p:grpSpPr>
        <p:sp>
          <p:nvSpPr>
            <p:cNvPr id="52" name="Freeform 2">
              <a:extLst>
                <a:ext uri="{FF2B5EF4-FFF2-40B4-BE49-F238E27FC236}">
                  <a16:creationId xmlns:a16="http://schemas.microsoft.com/office/drawing/2014/main" id="{7A9437BC-549C-9AE7-F249-0109D493D106}"/>
                </a:ext>
              </a:extLst>
            </p:cNvPr>
            <p:cNvSpPr/>
            <p:nvPr/>
          </p:nvSpPr>
          <p:spPr>
            <a:xfrm>
              <a:off x="705917" y="3127075"/>
              <a:ext cx="2126014" cy="2126013"/>
            </a:xfrm>
            <a:custGeom>
              <a:avLst/>
              <a:gdLst>
                <a:gd name="connsiteX0" fmla="*/ 1799273 w 1800225"/>
                <a:gd name="connsiteY0" fmla="*/ 114300 h 1800224"/>
                <a:gd name="connsiteX1" fmla="*/ 1799273 w 1800225"/>
                <a:gd name="connsiteY1" fmla="*/ 1685925 h 1800224"/>
                <a:gd name="connsiteX2" fmla="*/ 1684973 w 1800225"/>
                <a:gd name="connsiteY2" fmla="*/ 1800225 h 1800224"/>
                <a:gd name="connsiteX3" fmla="*/ 114300 w 1800225"/>
                <a:gd name="connsiteY3" fmla="*/ 1800225 h 1800224"/>
                <a:gd name="connsiteX4" fmla="*/ 0 w 1800225"/>
                <a:gd name="connsiteY4" fmla="*/ 1685925 h 1800224"/>
                <a:gd name="connsiteX5" fmla="*/ 0 w 1800225"/>
                <a:gd name="connsiteY5" fmla="*/ 114300 h 1800224"/>
                <a:gd name="connsiteX6" fmla="*/ 114300 w 1800225"/>
                <a:gd name="connsiteY6" fmla="*/ 0 h 1800224"/>
                <a:gd name="connsiteX7" fmla="*/ 1685925 w 1800225"/>
                <a:gd name="connsiteY7" fmla="*/ 0 h 1800224"/>
                <a:gd name="connsiteX8" fmla="*/ 1800225 w 1800225"/>
                <a:gd name="connsiteY8" fmla="*/ 114300 h 180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0225" h="1800224">
                  <a:moveTo>
                    <a:pt x="1799273" y="114300"/>
                  </a:moveTo>
                  <a:lnTo>
                    <a:pt x="1799273" y="1685925"/>
                  </a:lnTo>
                  <a:cubicBezTo>
                    <a:pt x="1799273" y="1748790"/>
                    <a:pt x="1747838" y="1800225"/>
                    <a:pt x="1684973" y="1800225"/>
                  </a:cubicBezTo>
                  <a:lnTo>
                    <a:pt x="114300" y="1800225"/>
                  </a:lnTo>
                  <a:cubicBezTo>
                    <a:pt x="51435" y="1800225"/>
                    <a:pt x="0" y="1748790"/>
                    <a:pt x="0" y="1685925"/>
                  </a:cubicBezTo>
                  <a:lnTo>
                    <a:pt x="0" y="114300"/>
                  </a:lnTo>
                  <a:cubicBezTo>
                    <a:pt x="0" y="51435"/>
                    <a:pt x="51435" y="0"/>
                    <a:pt x="114300" y="0"/>
                  </a:cubicBezTo>
                  <a:lnTo>
                    <a:pt x="1685925" y="0"/>
                  </a:lnTo>
                  <a:cubicBezTo>
                    <a:pt x="1748790" y="0"/>
                    <a:pt x="1800225" y="51435"/>
                    <a:pt x="1800225" y="114300"/>
                  </a:cubicBezTo>
                  <a:close/>
                </a:path>
              </a:pathLst>
            </a:custGeom>
            <a:solidFill>
              <a:srgbClr val="E5E5E5"/>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3" name="Freeform 3">
              <a:extLst>
                <a:ext uri="{FF2B5EF4-FFF2-40B4-BE49-F238E27FC236}">
                  <a16:creationId xmlns:a16="http://schemas.microsoft.com/office/drawing/2014/main" id="{AE5ECAAD-9678-47DA-258A-A77A8204B74E}"/>
                </a:ext>
              </a:extLst>
            </p:cNvPr>
            <p:cNvSpPr/>
            <p:nvPr/>
          </p:nvSpPr>
          <p:spPr>
            <a:xfrm rot="16200000">
              <a:off x="750911"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4" name="Freeform 4">
              <a:extLst>
                <a:ext uri="{FF2B5EF4-FFF2-40B4-BE49-F238E27FC236}">
                  <a16:creationId xmlns:a16="http://schemas.microsoft.com/office/drawing/2014/main" id="{7ECAC412-EE90-FFA0-3EBA-00D136EFC9A0}"/>
                </a:ext>
              </a:extLst>
            </p:cNvPr>
            <p:cNvSpPr/>
            <p:nvPr/>
          </p:nvSpPr>
          <p:spPr>
            <a:xfrm rot="16200000">
              <a:off x="749787" y="4825636"/>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5" name="Freeform 5">
              <a:extLst>
                <a:ext uri="{FF2B5EF4-FFF2-40B4-BE49-F238E27FC236}">
                  <a16:creationId xmlns:a16="http://schemas.microsoft.com/office/drawing/2014/main" id="{1F8CD065-ECCF-952F-52D5-17545CBA5F44}"/>
                </a:ext>
              </a:extLst>
            </p:cNvPr>
            <p:cNvSpPr/>
            <p:nvPr/>
          </p:nvSpPr>
          <p:spPr>
            <a:xfrm rot="16200000">
              <a:off x="749787" y="461978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6" name="Freeform 6">
              <a:extLst>
                <a:ext uri="{FF2B5EF4-FFF2-40B4-BE49-F238E27FC236}">
                  <a16:creationId xmlns:a16="http://schemas.microsoft.com/office/drawing/2014/main" id="{64AC081A-C4C1-3C29-BE28-4545D61B8549}"/>
                </a:ext>
              </a:extLst>
            </p:cNvPr>
            <p:cNvSpPr/>
            <p:nvPr/>
          </p:nvSpPr>
          <p:spPr>
            <a:xfrm rot="16200000">
              <a:off x="750912" y="4412806"/>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7" name="Freeform 7">
              <a:extLst>
                <a:ext uri="{FF2B5EF4-FFF2-40B4-BE49-F238E27FC236}">
                  <a16:creationId xmlns:a16="http://schemas.microsoft.com/office/drawing/2014/main" id="{FDEE2E84-8934-66BF-89D8-CF82326FEA64}"/>
                </a:ext>
              </a:extLst>
            </p:cNvPr>
            <p:cNvSpPr/>
            <p:nvPr/>
          </p:nvSpPr>
          <p:spPr>
            <a:xfrm rot="16200000">
              <a:off x="750911"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8" name="Freeform 8">
              <a:extLst>
                <a:ext uri="{FF2B5EF4-FFF2-40B4-BE49-F238E27FC236}">
                  <a16:creationId xmlns:a16="http://schemas.microsoft.com/office/drawing/2014/main" id="{DB1B61E1-A765-3B96-F181-A68890427B3C}"/>
                </a:ext>
              </a:extLst>
            </p:cNvPr>
            <p:cNvSpPr/>
            <p:nvPr/>
          </p:nvSpPr>
          <p:spPr>
            <a:xfrm rot="16200000">
              <a:off x="749787" y="3998854"/>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9" name="Freeform 9">
              <a:extLst>
                <a:ext uri="{FF2B5EF4-FFF2-40B4-BE49-F238E27FC236}">
                  <a16:creationId xmlns:a16="http://schemas.microsoft.com/office/drawing/2014/main" id="{E353E925-7AC5-AEDC-856D-20F8D363B882}"/>
                </a:ext>
              </a:extLst>
            </p:cNvPr>
            <p:cNvSpPr/>
            <p:nvPr/>
          </p:nvSpPr>
          <p:spPr>
            <a:xfrm rot="16200000">
              <a:off x="749787"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0" name="Freeform 10">
              <a:extLst>
                <a:ext uri="{FF2B5EF4-FFF2-40B4-BE49-F238E27FC236}">
                  <a16:creationId xmlns:a16="http://schemas.microsoft.com/office/drawing/2014/main" id="{C32D1AEC-4A26-67F4-A2AE-045E502810DF}"/>
                </a:ext>
              </a:extLst>
            </p:cNvPr>
            <p:cNvSpPr/>
            <p:nvPr/>
          </p:nvSpPr>
          <p:spPr>
            <a:xfrm rot="16200000">
              <a:off x="750912"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1" name="Freeform 11">
              <a:extLst>
                <a:ext uri="{FF2B5EF4-FFF2-40B4-BE49-F238E27FC236}">
                  <a16:creationId xmlns:a16="http://schemas.microsoft.com/office/drawing/2014/main" id="{F7A10DD5-E147-D156-683F-ECD8243EF78A}"/>
                </a:ext>
              </a:extLst>
            </p:cNvPr>
            <p:cNvSpPr/>
            <p:nvPr/>
          </p:nvSpPr>
          <p:spPr>
            <a:xfrm rot="16200000">
              <a:off x="750912"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2" name="Freeform 12">
              <a:extLst>
                <a:ext uri="{FF2B5EF4-FFF2-40B4-BE49-F238E27FC236}">
                  <a16:creationId xmlns:a16="http://schemas.microsoft.com/office/drawing/2014/main" id="{98DEC53D-27BF-4A64-15F5-B41CF6984E7D}"/>
                </a:ext>
              </a:extLst>
            </p:cNvPr>
            <p:cNvSpPr/>
            <p:nvPr/>
          </p:nvSpPr>
          <p:spPr>
            <a:xfrm rot="16200000">
              <a:off x="749787" y="317207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3" name="Freeform 13">
              <a:extLst>
                <a:ext uri="{FF2B5EF4-FFF2-40B4-BE49-F238E27FC236}">
                  <a16:creationId xmlns:a16="http://schemas.microsoft.com/office/drawing/2014/main" id="{B3096702-EBCD-322C-8F48-0B0667043AF3}"/>
                </a:ext>
              </a:extLst>
            </p:cNvPr>
            <p:cNvSpPr/>
            <p:nvPr/>
          </p:nvSpPr>
          <p:spPr>
            <a:xfrm rot="16200000">
              <a:off x="956763"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096" name="Freeform 14">
              <a:extLst>
                <a:ext uri="{FF2B5EF4-FFF2-40B4-BE49-F238E27FC236}">
                  <a16:creationId xmlns:a16="http://schemas.microsoft.com/office/drawing/2014/main" id="{1216848B-6DD5-A2C3-DA47-741793DEDBE5}"/>
                </a:ext>
              </a:extLst>
            </p:cNvPr>
            <p:cNvSpPr/>
            <p:nvPr/>
          </p:nvSpPr>
          <p:spPr>
            <a:xfrm rot="16200000">
              <a:off x="956763"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099" name="Freeform 15">
              <a:extLst>
                <a:ext uri="{FF2B5EF4-FFF2-40B4-BE49-F238E27FC236}">
                  <a16:creationId xmlns:a16="http://schemas.microsoft.com/office/drawing/2014/main" id="{2A31DB20-7CBF-EB14-75CD-AF419A63AB91}"/>
                </a:ext>
              </a:extLst>
            </p:cNvPr>
            <p:cNvSpPr/>
            <p:nvPr/>
          </p:nvSpPr>
          <p:spPr>
            <a:xfrm rot="16200000">
              <a:off x="956763"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0" name="Freeform 16">
              <a:extLst>
                <a:ext uri="{FF2B5EF4-FFF2-40B4-BE49-F238E27FC236}">
                  <a16:creationId xmlns:a16="http://schemas.microsoft.com/office/drawing/2014/main" id="{4DDB6511-9C9D-8334-2FBF-59A40E305F60}"/>
                </a:ext>
              </a:extLst>
            </p:cNvPr>
            <p:cNvSpPr/>
            <p:nvPr/>
          </p:nvSpPr>
          <p:spPr>
            <a:xfrm rot="16200000">
              <a:off x="957889"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1" name="Freeform 17">
              <a:extLst>
                <a:ext uri="{FF2B5EF4-FFF2-40B4-BE49-F238E27FC236}">
                  <a16:creationId xmlns:a16="http://schemas.microsoft.com/office/drawing/2014/main" id="{B1EDA2BB-4B82-03E1-74C0-74F4E81A92F8}"/>
                </a:ext>
              </a:extLst>
            </p:cNvPr>
            <p:cNvSpPr/>
            <p:nvPr/>
          </p:nvSpPr>
          <p:spPr>
            <a:xfrm rot="16200000">
              <a:off x="956763"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2" name="Freeform 18">
              <a:extLst>
                <a:ext uri="{FF2B5EF4-FFF2-40B4-BE49-F238E27FC236}">
                  <a16:creationId xmlns:a16="http://schemas.microsoft.com/office/drawing/2014/main" id="{AF9C4038-FAE4-158E-38B3-1C47F93E7649}"/>
                </a:ext>
              </a:extLst>
            </p:cNvPr>
            <p:cNvSpPr/>
            <p:nvPr/>
          </p:nvSpPr>
          <p:spPr>
            <a:xfrm rot="16200000">
              <a:off x="956763"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3" name="Freeform 19">
              <a:extLst>
                <a:ext uri="{FF2B5EF4-FFF2-40B4-BE49-F238E27FC236}">
                  <a16:creationId xmlns:a16="http://schemas.microsoft.com/office/drawing/2014/main" id="{F163B1D5-5FF7-1513-5DE5-96776E15F06D}"/>
                </a:ext>
              </a:extLst>
            </p:cNvPr>
            <p:cNvSpPr/>
            <p:nvPr/>
          </p:nvSpPr>
          <p:spPr>
            <a:xfrm rot="16200000">
              <a:off x="956763"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4" name="Freeform 20">
              <a:extLst>
                <a:ext uri="{FF2B5EF4-FFF2-40B4-BE49-F238E27FC236}">
                  <a16:creationId xmlns:a16="http://schemas.microsoft.com/office/drawing/2014/main" id="{E46509AA-D9BB-E3C6-A6A9-1CE595075EE6}"/>
                </a:ext>
              </a:extLst>
            </p:cNvPr>
            <p:cNvSpPr/>
            <p:nvPr/>
          </p:nvSpPr>
          <p:spPr>
            <a:xfrm rot="16200000">
              <a:off x="957889"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5" name="Freeform 21">
              <a:extLst>
                <a:ext uri="{FF2B5EF4-FFF2-40B4-BE49-F238E27FC236}">
                  <a16:creationId xmlns:a16="http://schemas.microsoft.com/office/drawing/2014/main" id="{9CA80DC7-8208-4363-C6FD-9D7330F6E999}"/>
                </a:ext>
              </a:extLst>
            </p:cNvPr>
            <p:cNvSpPr/>
            <p:nvPr/>
          </p:nvSpPr>
          <p:spPr>
            <a:xfrm rot="16200000">
              <a:off x="956763" y="337904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6" name="Freeform 22">
              <a:extLst>
                <a:ext uri="{FF2B5EF4-FFF2-40B4-BE49-F238E27FC236}">
                  <a16:creationId xmlns:a16="http://schemas.microsoft.com/office/drawing/2014/main" id="{1ABC1A5D-181D-F52F-7E68-39DCB2746586}"/>
                </a:ext>
              </a:extLst>
            </p:cNvPr>
            <p:cNvSpPr/>
            <p:nvPr/>
          </p:nvSpPr>
          <p:spPr>
            <a:xfrm rot="16200000">
              <a:off x="956763"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7" name="Freeform 23">
              <a:extLst>
                <a:ext uri="{FF2B5EF4-FFF2-40B4-BE49-F238E27FC236}">
                  <a16:creationId xmlns:a16="http://schemas.microsoft.com/office/drawing/2014/main" id="{2E8A273F-1F1E-3336-698D-4C5AA5C6BCDC}"/>
                </a:ext>
              </a:extLst>
            </p:cNvPr>
            <p:cNvSpPr/>
            <p:nvPr/>
          </p:nvSpPr>
          <p:spPr>
            <a:xfrm rot="16200000">
              <a:off x="1163741"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8" name="Freeform 24">
              <a:extLst>
                <a:ext uri="{FF2B5EF4-FFF2-40B4-BE49-F238E27FC236}">
                  <a16:creationId xmlns:a16="http://schemas.microsoft.com/office/drawing/2014/main" id="{8E3D18FA-FAA8-4501-3259-FF5918B8BFCC}"/>
                </a:ext>
              </a:extLst>
            </p:cNvPr>
            <p:cNvSpPr/>
            <p:nvPr/>
          </p:nvSpPr>
          <p:spPr>
            <a:xfrm rot="16200000">
              <a:off x="1163741"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09" name="Freeform 25">
              <a:extLst>
                <a:ext uri="{FF2B5EF4-FFF2-40B4-BE49-F238E27FC236}">
                  <a16:creationId xmlns:a16="http://schemas.microsoft.com/office/drawing/2014/main" id="{6F2A3F61-8D2F-04C5-1AAA-2AABE42A46DC}"/>
                </a:ext>
              </a:extLst>
            </p:cNvPr>
            <p:cNvSpPr/>
            <p:nvPr/>
          </p:nvSpPr>
          <p:spPr>
            <a:xfrm rot="16200000">
              <a:off x="1163741"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0" name="Freeform 26">
              <a:extLst>
                <a:ext uri="{FF2B5EF4-FFF2-40B4-BE49-F238E27FC236}">
                  <a16:creationId xmlns:a16="http://schemas.microsoft.com/office/drawing/2014/main" id="{B7D053FA-9682-5623-587A-0D45A1FB0283}"/>
                </a:ext>
              </a:extLst>
            </p:cNvPr>
            <p:cNvSpPr/>
            <p:nvPr/>
          </p:nvSpPr>
          <p:spPr>
            <a:xfrm rot="16200000">
              <a:off x="1163741" y="4411682"/>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1" name="Freeform 27">
              <a:extLst>
                <a:ext uri="{FF2B5EF4-FFF2-40B4-BE49-F238E27FC236}">
                  <a16:creationId xmlns:a16="http://schemas.microsoft.com/office/drawing/2014/main" id="{1BC356E4-DB5D-7CB7-C5D3-54EB41374DE5}"/>
                </a:ext>
              </a:extLst>
            </p:cNvPr>
            <p:cNvSpPr/>
            <p:nvPr/>
          </p:nvSpPr>
          <p:spPr>
            <a:xfrm rot="16200000">
              <a:off x="1163741"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2" name="Freeform 28">
              <a:extLst>
                <a:ext uri="{FF2B5EF4-FFF2-40B4-BE49-F238E27FC236}">
                  <a16:creationId xmlns:a16="http://schemas.microsoft.com/office/drawing/2014/main" id="{9A36E485-5F95-DDA5-0AF7-946201B765FF}"/>
                </a:ext>
              </a:extLst>
            </p:cNvPr>
            <p:cNvSpPr/>
            <p:nvPr/>
          </p:nvSpPr>
          <p:spPr>
            <a:xfrm rot="16200000">
              <a:off x="1163741"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3" name="Freeform 29">
              <a:extLst>
                <a:ext uri="{FF2B5EF4-FFF2-40B4-BE49-F238E27FC236}">
                  <a16:creationId xmlns:a16="http://schemas.microsoft.com/office/drawing/2014/main" id="{EF03FA45-90FA-4F17-7810-3888E2DD1EE4}"/>
                </a:ext>
              </a:extLst>
            </p:cNvPr>
            <p:cNvSpPr/>
            <p:nvPr/>
          </p:nvSpPr>
          <p:spPr>
            <a:xfrm rot="16200000">
              <a:off x="1163741"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4" name="Freeform 30">
              <a:extLst>
                <a:ext uri="{FF2B5EF4-FFF2-40B4-BE49-F238E27FC236}">
                  <a16:creationId xmlns:a16="http://schemas.microsoft.com/office/drawing/2014/main" id="{5109FD5E-C6ED-C6A0-463D-C94FF793D849}"/>
                </a:ext>
              </a:extLst>
            </p:cNvPr>
            <p:cNvSpPr/>
            <p:nvPr/>
          </p:nvSpPr>
          <p:spPr>
            <a:xfrm rot="16200000">
              <a:off x="1163741" y="358490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5" name="Freeform 31">
              <a:extLst>
                <a:ext uri="{FF2B5EF4-FFF2-40B4-BE49-F238E27FC236}">
                  <a16:creationId xmlns:a16="http://schemas.microsoft.com/office/drawing/2014/main" id="{4CC40D90-15AC-5C99-C84F-F9A4BB162D1E}"/>
                </a:ext>
              </a:extLst>
            </p:cNvPr>
            <p:cNvSpPr/>
            <p:nvPr/>
          </p:nvSpPr>
          <p:spPr>
            <a:xfrm rot="16200000">
              <a:off x="1163741" y="3377923"/>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6" name="Freeform 32">
              <a:extLst>
                <a:ext uri="{FF2B5EF4-FFF2-40B4-BE49-F238E27FC236}">
                  <a16:creationId xmlns:a16="http://schemas.microsoft.com/office/drawing/2014/main" id="{D1E4BEAB-0B91-10AE-3356-894DA06D56B9}"/>
                </a:ext>
              </a:extLst>
            </p:cNvPr>
            <p:cNvSpPr/>
            <p:nvPr/>
          </p:nvSpPr>
          <p:spPr>
            <a:xfrm rot="16200000">
              <a:off x="1163741"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7" name="Freeform 33">
              <a:extLst>
                <a:ext uri="{FF2B5EF4-FFF2-40B4-BE49-F238E27FC236}">
                  <a16:creationId xmlns:a16="http://schemas.microsoft.com/office/drawing/2014/main" id="{6C922153-9438-CF68-469A-C74BD25B2575}"/>
                </a:ext>
              </a:extLst>
            </p:cNvPr>
            <p:cNvSpPr/>
            <p:nvPr/>
          </p:nvSpPr>
          <p:spPr>
            <a:xfrm rot="16200000">
              <a:off x="1370718"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8" name="Freeform 34">
              <a:extLst>
                <a:ext uri="{FF2B5EF4-FFF2-40B4-BE49-F238E27FC236}">
                  <a16:creationId xmlns:a16="http://schemas.microsoft.com/office/drawing/2014/main" id="{981EE818-D83F-B81F-C04E-DC3576B735BA}"/>
                </a:ext>
              </a:extLst>
            </p:cNvPr>
            <p:cNvSpPr/>
            <p:nvPr/>
          </p:nvSpPr>
          <p:spPr>
            <a:xfrm rot="16200000">
              <a:off x="1370718"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19" name="Freeform 35">
              <a:extLst>
                <a:ext uri="{FF2B5EF4-FFF2-40B4-BE49-F238E27FC236}">
                  <a16:creationId xmlns:a16="http://schemas.microsoft.com/office/drawing/2014/main" id="{BCCD9BB7-7FE3-0007-0566-FA256AACC61B}"/>
                </a:ext>
              </a:extLst>
            </p:cNvPr>
            <p:cNvSpPr/>
            <p:nvPr/>
          </p:nvSpPr>
          <p:spPr>
            <a:xfrm rot="16200000">
              <a:off x="1369593"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0" name="Freeform 36">
              <a:extLst>
                <a:ext uri="{FF2B5EF4-FFF2-40B4-BE49-F238E27FC236}">
                  <a16:creationId xmlns:a16="http://schemas.microsoft.com/office/drawing/2014/main" id="{D0B6CAAE-0493-9556-3D18-52116031DD85}"/>
                </a:ext>
              </a:extLst>
            </p:cNvPr>
            <p:cNvSpPr/>
            <p:nvPr/>
          </p:nvSpPr>
          <p:spPr>
            <a:xfrm rot="16200000">
              <a:off x="1370718"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1" name="Freeform 37">
              <a:extLst>
                <a:ext uri="{FF2B5EF4-FFF2-40B4-BE49-F238E27FC236}">
                  <a16:creationId xmlns:a16="http://schemas.microsoft.com/office/drawing/2014/main" id="{20EA4D04-29E5-074C-9FBC-A9A798056ED4}"/>
                </a:ext>
              </a:extLst>
            </p:cNvPr>
            <p:cNvSpPr/>
            <p:nvPr/>
          </p:nvSpPr>
          <p:spPr>
            <a:xfrm rot="16200000">
              <a:off x="1370718"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2" name="Freeform 38">
              <a:extLst>
                <a:ext uri="{FF2B5EF4-FFF2-40B4-BE49-F238E27FC236}">
                  <a16:creationId xmlns:a16="http://schemas.microsoft.com/office/drawing/2014/main" id="{271D26E6-124D-0682-36F2-07998C5351B9}"/>
                </a:ext>
              </a:extLst>
            </p:cNvPr>
            <p:cNvSpPr/>
            <p:nvPr/>
          </p:nvSpPr>
          <p:spPr>
            <a:xfrm rot="16200000">
              <a:off x="1370718"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3" name="Freeform 39">
              <a:extLst>
                <a:ext uri="{FF2B5EF4-FFF2-40B4-BE49-F238E27FC236}">
                  <a16:creationId xmlns:a16="http://schemas.microsoft.com/office/drawing/2014/main" id="{E0929155-EE92-8793-4CC3-7B652941EE6C}"/>
                </a:ext>
              </a:extLst>
            </p:cNvPr>
            <p:cNvSpPr/>
            <p:nvPr/>
          </p:nvSpPr>
          <p:spPr>
            <a:xfrm rot="16200000">
              <a:off x="1369593"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4" name="Freeform 40">
              <a:extLst>
                <a:ext uri="{FF2B5EF4-FFF2-40B4-BE49-F238E27FC236}">
                  <a16:creationId xmlns:a16="http://schemas.microsoft.com/office/drawing/2014/main" id="{6E9DCEF0-C7D1-6758-51F1-25C439061BB7}"/>
                </a:ext>
              </a:extLst>
            </p:cNvPr>
            <p:cNvSpPr/>
            <p:nvPr/>
          </p:nvSpPr>
          <p:spPr>
            <a:xfrm rot="16200000">
              <a:off x="1370718"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5" name="Freeform 41">
              <a:extLst>
                <a:ext uri="{FF2B5EF4-FFF2-40B4-BE49-F238E27FC236}">
                  <a16:creationId xmlns:a16="http://schemas.microsoft.com/office/drawing/2014/main" id="{76406901-C54D-AC9B-16C8-7811D9561FC6}"/>
                </a:ext>
              </a:extLst>
            </p:cNvPr>
            <p:cNvSpPr/>
            <p:nvPr/>
          </p:nvSpPr>
          <p:spPr>
            <a:xfrm rot="16200000">
              <a:off x="1370718"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6" name="Freeform 42">
              <a:extLst>
                <a:ext uri="{FF2B5EF4-FFF2-40B4-BE49-F238E27FC236}">
                  <a16:creationId xmlns:a16="http://schemas.microsoft.com/office/drawing/2014/main" id="{E9A29DDA-9176-9A05-40BB-0E45B5A36975}"/>
                </a:ext>
              </a:extLst>
            </p:cNvPr>
            <p:cNvSpPr/>
            <p:nvPr/>
          </p:nvSpPr>
          <p:spPr>
            <a:xfrm rot="16200000">
              <a:off x="1370718" y="3170945"/>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7" name="Freeform 43">
              <a:extLst>
                <a:ext uri="{FF2B5EF4-FFF2-40B4-BE49-F238E27FC236}">
                  <a16:creationId xmlns:a16="http://schemas.microsoft.com/office/drawing/2014/main" id="{FD6B42D8-9CD5-D8A6-C5C6-77F61B3300E5}"/>
                </a:ext>
              </a:extLst>
            </p:cNvPr>
            <p:cNvSpPr/>
            <p:nvPr/>
          </p:nvSpPr>
          <p:spPr>
            <a:xfrm rot="16200000">
              <a:off x="1577694" y="5031490"/>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8" name="Freeform 44">
              <a:extLst>
                <a:ext uri="{FF2B5EF4-FFF2-40B4-BE49-F238E27FC236}">
                  <a16:creationId xmlns:a16="http://schemas.microsoft.com/office/drawing/2014/main" id="{410F205F-8D4D-36D2-8EC3-55B08DA1093B}"/>
                </a:ext>
              </a:extLst>
            </p:cNvPr>
            <p:cNvSpPr/>
            <p:nvPr/>
          </p:nvSpPr>
          <p:spPr>
            <a:xfrm rot="16200000">
              <a:off x="1576570"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29" name="Freeform 45">
              <a:extLst>
                <a:ext uri="{FF2B5EF4-FFF2-40B4-BE49-F238E27FC236}">
                  <a16:creationId xmlns:a16="http://schemas.microsoft.com/office/drawing/2014/main" id="{0AD797AA-9456-505C-75EF-2CACE0C8BAD0}"/>
                </a:ext>
              </a:extLst>
            </p:cNvPr>
            <p:cNvSpPr/>
            <p:nvPr/>
          </p:nvSpPr>
          <p:spPr>
            <a:xfrm rot="16200000">
              <a:off x="1576570"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0" name="Freeform 46">
              <a:extLst>
                <a:ext uri="{FF2B5EF4-FFF2-40B4-BE49-F238E27FC236}">
                  <a16:creationId xmlns:a16="http://schemas.microsoft.com/office/drawing/2014/main" id="{9239CADE-2268-B6CC-3457-CAF7A8EF0383}"/>
                </a:ext>
              </a:extLst>
            </p:cNvPr>
            <p:cNvSpPr/>
            <p:nvPr/>
          </p:nvSpPr>
          <p:spPr>
            <a:xfrm rot="16200000">
              <a:off x="1577694" y="4411682"/>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1" name="Freeform 47">
              <a:extLst>
                <a:ext uri="{FF2B5EF4-FFF2-40B4-BE49-F238E27FC236}">
                  <a16:creationId xmlns:a16="http://schemas.microsoft.com/office/drawing/2014/main" id="{CF2B0903-0108-C09C-B493-433FFBB897E3}"/>
                </a:ext>
              </a:extLst>
            </p:cNvPr>
            <p:cNvSpPr/>
            <p:nvPr/>
          </p:nvSpPr>
          <p:spPr>
            <a:xfrm rot="16200000">
              <a:off x="1577694" y="4204705"/>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2" name="Freeform 48">
              <a:extLst>
                <a:ext uri="{FF2B5EF4-FFF2-40B4-BE49-F238E27FC236}">
                  <a16:creationId xmlns:a16="http://schemas.microsoft.com/office/drawing/2014/main" id="{2AC1D6DF-12B8-6F89-4D13-22E85E9D80A2}"/>
                </a:ext>
              </a:extLst>
            </p:cNvPr>
            <p:cNvSpPr/>
            <p:nvPr/>
          </p:nvSpPr>
          <p:spPr>
            <a:xfrm rot="16200000">
              <a:off x="1576570"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3" name="Freeform 49">
              <a:extLst>
                <a:ext uri="{FF2B5EF4-FFF2-40B4-BE49-F238E27FC236}">
                  <a16:creationId xmlns:a16="http://schemas.microsoft.com/office/drawing/2014/main" id="{AEE3D58E-979F-BB2A-E11D-D1675E9A7268}"/>
                </a:ext>
              </a:extLst>
            </p:cNvPr>
            <p:cNvSpPr/>
            <p:nvPr/>
          </p:nvSpPr>
          <p:spPr>
            <a:xfrm rot="16200000">
              <a:off x="1576570"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4" name="Freeform 50">
              <a:extLst>
                <a:ext uri="{FF2B5EF4-FFF2-40B4-BE49-F238E27FC236}">
                  <a16:creationId xmlns:a16="http://schemas.microsoft.com/office/drawing/2014/main" id="{71CA21E4-A8BA-C762-D05C-CD7A755A680B}"/>
                </a:ext>
              </a:extLst>
            </p:cNvPr>
            <p:cNvSpPr/>
            <p:nvPr/>
          </p:nvSpPr>
          <p:spPr>
            <a:xfrm rot="16200000">
              <a:off x="1577694" y="3584900"/>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5" name="Freeform 51">
              <a:extLst>
                <a:ext uri="{FF2B5EF4-FFF2-40B4-BE49-F238E27FC236}">
                  <a16:creationId xmlns:a16="http://schemas.microsoft.com/office/drawing/2014/main" id="{B55635D3-961D-97C9-F269-870FCA92276B}"/>
                </a:ext>
              </a:extLst>
            </p:cNvPr>
            <p:cNvSpPr/>
            <p:nvPr/>
          </p:nvSpPr>
          <p:spPr>
            <a:xfrm rot="16200000">
              <a:off x="1577694" y="3377923"/>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6" name="Freeform 52">
              <a:extLst>
                <a:ext uri="{FF2B5EF4-FFF2-40B4-BE49-F238E27FC236}">
                  <a16:creationId xmlns:a16="http://schemas.microsoft.com/office/drawing/2014/main" id="{88D89F7A-15C1-745F-9BA7-3E36DF2B1A93}"/>
                </a:ext>
              </a:extLst>
            </p:cNvPr>
            <p:cNvSpPr/>
            <p:nvPr/>
          </p:nvSpPr>
          <p:spPr>
            <a:xfrm rot="16200000">
              <a:off x="1577694" y="3170945"/>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7" name="Freeform 53">
              <a:extLst>
                <a:ext uri="{FF2B5EF4-FFF2-40B4-BE49-F238E27FC236}">
                  <a16:creationId xmlns:a16="http://schemas.microsoft.com/office/drawing/2014/main" id="{4CB02C40-0818-FC26-813A-F9E20A8CEAD2}"/>
                </a:ext>
              </a:extLst>
            </p:cNvPr>
            <p:cNvSpPr/>
            <p:nvPr/>
          </p:nvSpPr>
          <p:spPr>
            <a:xfrm rot="16200000">
              <a:off x="1783546"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8" name="Freeform 54">
              <a:extLst>
                <a:ext uri="{FF2B5EF4-FFF2-40B4-BE49-F238E27FC236}">
                  <a16:creationId xmlns:a16="http://schemas.microsoft.com/office/drawing/2014/main" id="{990FC9DE-5E62-CCF0-5805-2EF852F675D3}"/>
                </a:ext>
              </a:extLst>
            </p:cNvPr>
            <p:cNvSpPr/>
            <p:nvPr/>
          </p:nvSpPr>
          <p:spPr>
            <a:xfrm rot="16200000">
              <a:off x="1783548"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39" name="Freeform 55">
              <a:extLst>
                <a:ext uri="{FF2B5EF4-FFF2-40B4-BE49-F238E27FC236}">
                  <a16:creationId xmlns:a16="http://schemas.microsoft.com/office/drawing/2014/main" id="{C2C5DDE3-8188-77AE-512C-F92E56933B24}"/>
                </a:ext>
              </a:extLst>
            </p:cNvPr>
            <p:cNvSpPr/>
            <p:nvPr/>
          </p:nvSpPr>
          <p:spPr>
            <a:xfrm rot="16200000">
              <a:off x="1783548"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0" name="Freeform 56">
              <a:extLst>
                <a:ext uri="{FF2B5EF4-FFF2-40B4-BE49-F238E27FC236}">
                  <a16:creationId xmlns:a16="http://schemas.microsoft.com/office/drawing/2014/main" id="{9CF3DA4E-6892-B420-1C3F-20F0B1C029AB}"/>
                </a:ext>
              </a:extLst>
            </p:cNvPr>
            <p:cNvSpPr/>
            <p:nvPr/>
          </p:nvSpPr>
          <p:spPr>
            <a:xfrm rot="16200000">
              <a:off x="1784672"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1" name="Freeform 57">
              <a:extLst>
                <a:ext uri="{FF2B5EF4-FFF2-40B4-BE49-F238E27FC236}">
                  <a16:creationId xmlns:a16="http://schemas.microsoft.com/office/drawing/2014/main" id="{05960749-2731-4A73-3A40-CF0BAF491270}"/>
                </a:ext>
              </a:extLst>
            </p:cNvPr>
            <p:cNvSpPr/>
            <p:nvPr/>
          </p:nvSpPr>
          <p:spPr>
            <a:xfrm rot="16200000">
              <a:off x="1783546"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2" name="Freeform 58">
              <a:extLst>
                <a:ext uri="{FF2B5EF4-FFF2-40B4-BE49-F238E27FC236}">
                  <a16:creationId xmlns:a16="http://schemas.microsoft.com/office/drawing/2014/main" id="{C8470459-A77F-363B-8DF0-9A143B89CE00}"/>
                </a:ext>
              </a:extLst>
            </p:cNvPr>
            <p:cNvSpPr/>
            <p:nvPr/>
          </p:nvSpPr>
          <p:spPr>
            <a:xfrm rot="16200000">
              <a:off x="1783548"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3" name="Freeform 59">
              <a:extLst>
                <a:ext uri="{FF2B5EF4-FFF2-40B4-BE49-F238E27FC236}">
                  <a16:creationId xmlns:a16="http://schemas.microsoft.com/office/drawing/2014/main" id="{C810A9DE-E068-902E-36D9-64AF1F03C41C}"/>
                </a:ext>
              </a:extLst>
            </p:cNvPr>
            <p:cNvSpPr/>
            <p:nvPr/>
          </p:nvSpPr>
          <p:spPr>
            <a:xfrm rot="16200000">
              <a:off x="1783548"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4" name="Freeform 60">
              <a:extLst>
                <a:ext uri="{FF2B5EF4-FFF2-40B4-BE49-F238E27FC236}">
                  <a16:creationId xmlns:a16="http://schemas.microsoft.com/office/drawing/2014/main" id="{A8255E14-6518-DFC1-0558-45DE276987FB}"/>
                </a:ext>
              </a:extLst>
            </p:cNvPr>
            <p:cNvSpPr/>
            <p:nvPr/>
          </p:nvSpPr>
          <p:spPr>
            <a:xfrm rot="16200000">
              <a:off x="1784672"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5" name="Freeform 61">
              <a:extLst>
                <a:ext uri="{FF2B5EF4-FFF2-40B4-BE49-F238E27FC236}">
                  <a16:creationId xmlns:a16="http://schemas.microsoft.com/office/drawing/2014/main" id="{4D563CDE-A123-D4F1-E1A3-68BE02132D47}"/>
                </a:ext>
              </a:extLst>
            </p:cNvPr>
            <p:cNvSpPr/>
            <p:nvPr/>
          </p:nvSpPr>
          <p:spPr>
            <a:xfrm rot="16200000">
              <a:off x="1784672"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6" name="Freeform 62">
              <a:extLst>
                <a:ext uri="{FF2B5EF4-FFF2-40B4-BE49-F238E27FC236}">
                  <a16:creationId xmlns:a16="http://schemas.microsoft.com/office/drawing/2014/main" id="{8F486ED7-0948-FCA6-80BB-80C730AEC441}"/>
                </a:ext>
              </a:extLst>
            </p:cNvPr>
            <p:cNvSpPr/>
            <p:nvPr/>
          </p:nvSpPr>
          <p:spPr>
            <a:xfrm rot="16200000">
              <a:off x="1783548"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7" name="Freeform 63">
              <a:extLst>
                <a:ext uri="{FF2B5EF4-FFF2-40B4-BE49-F238E27FC236}">
                  <a16:creationId xmlns:a16="http://schemas.microsoft.com/office/drawing/2014/main" id="{2DFE9BDD-2EA0-2A69-9DF4-6E318DF55FB6}"/>
                </a:ext>
              </a:extLst>
            </p:cNvPr>
            <p:cNvSpPr/>
            <p:nvPr/>
          </p:nvSpPr>
          <p:spPr>
            <a:xfrm rot="16200000">
              <a:off x="1990523"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8" name="Freeform 64">
              <a:extLst>
                <a:ext uri="{FF2B5EF4-FFF2-40B4-BE49-F238E27FC236}">
                  <a16:creationId xmlns:a16="http://schemas.microsoft.com/office/drawing/2014/main" id="{2B07B945-414D-2111-EDA6-9E4A6310D6AE}"/>
                </a:ext>
              </a:extLst>
            </p:cNvPr>
            <p:cNvSpPr/>
            <p:nvPr/>
          </p:nvSpPr>
          <p:spPr>
            <a:xfrm rot="16200000">
              <a:off x="1990524"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49" name="Freeform 65">
              <a:extLst>
                <a:ext uri="{FF2B5EF4-FFF2-40B4-BE49-F238E27FC236}">
                  <a16:creationId xmlns:a16="http://schemas.microsoft.com/office/drawing/2014/main" id="{F1984EF7-5EA8-92C0-1CAD-D7431BBCDEAF}"/>
                </a:ext>
              </a:extLst>
            </p:cNvPr>
            <p:cNvSpPr/>
            <p:nvPr/>
          </p:nvSpPr>
          <p:spPr>
            <a:xfrm rot="16200000">
              <a:off x="1990524" y="461866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0" name="Freeform 66">
              <a:extLst>
                <a:ext uri="{FF2B5EF4-FFF2-40B4-BE49-F238E27FC236}">
                  <a16:creationId xmlns:a16="http://schemas.microsoft.com/office/drawing/2014/main" id="{12DDFC76-4859-D3E8-E983-2C7039B2EC32}"/>
                </a:ext>
              </a:extLst>
            </p:cNvPr>
            <p:cNvSpPr/>
            <p:nvPr/>
          </p:nvSpPr>
          <p:spPr>
            <a:xfrm rot="16200000">
              <a:off x="1990524"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1" name="Freeform 67">
              <a:extLst>
                <a:ext uri="{FF2B5EF4-FFF2-40B4-BE49-F238E27FC236}">
                  <a16:creationId xmlns:a16="http://schemas.microsoft.com/office/drawing/2014/main" id="{20C5B73A-F56D-579C-3F0B-5820634DF390}"/>
                </a:ext>
              </a:extLst>
            </p:cNvPr>
            <p:cNvSpPr/>
            <p:nvPr/>
          </p:nvSpPr>
          <p:spPr>
            <a:xfrm rot="16200000">
              <a:off x="1990523"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2" name="Freeform 68">
              <a:extLst>
                <a:ext uri="{FF2B5EF4-FFF2-40B4-BE49-F238E27FC236}">
                  <a16:creationId xmlns:a16="http://schemas.microsoft.com/office/drawing/2014/main" id="{3FB14054-C628-5B5A-DCD4-9A53213FCF1D}"/>
                </a:ext>
              </a:extLst>
            </p:cNvPr>
            <p:cNvSpPr/>
            <p:nvPr/>
          </p:nvSpPr>
          <p:spPr>
            <a:xfrm rot="16200000">
              <a:off x="1990524"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3" name="Freeform 69">
              <a:extLst>
                <a:ext uri="{FF2B5EF4-FFF2-40B4-BE49-F238E27FC236}">
                  <a16:creationId xmlns:a16="http://schemas.microsoft.com/office/drawing/2014/main" id="{05B49B21-F4EC-DC3C-A824-793334862E56}"/>
                </a:ext>
              </a:extLst>
            </p:cNvPr>
            <p:cNvSpPr/>
            <p:nvPr/>
          </p:nvSpPr>
          <p:spPr>
            <a:xfrm rot="16200000">
              <a:off x="1990524"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4" name="Freeform 70">
              <a:extLst>
                <a:ext uri="{FF2B5EF4-FFF2-40B4-BE49-F238E27FC236}">
                  <a16:creationId xmlns:a16="http://schemas.microsoft.com/office/drawing/2014/main" id="{37B40D36-8594-190D-CAF6-A91741484CC0}"/>
                </a:ext>
              </a:extLst>
            </p:cNvPr>
            <p:cNvSpPr/>
            <p:nvPr/>
          </p:nvSpPr>
          <p:spPr>
            <a:xfrm rot="16200000">
              <a:off x="1991649"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5" name="Freeform 71">
              <a:extLst>
                <a:ext uri="{FF2B5EF4-FFF2-40B4-BE49-F238E27FC236}">
                  <a16:creationId xmlns:a16="http://schemas.microsoft.com/office/drawing/2014/main" id="{A7880D3E-DBF2-2C8F-5CD2-C1FCBDACC325}"/>
                </a:ext>
              </a:extLst>
            </p:cNvPr>
            <p:cNvSpPr/>
            <p:nvPr/>
          </p:nvSpPr>
          <p:spPr>
            <a:xfrm rot="16200000">
              <a:off x="1990524"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6" name="Freeform 72">
              <a:extLst>
                <a:ext uri="{FF2B5EF4-FFF2-40B4-BE49-F238E27FC236}">
                  <a16:creationId xmlns:a16="http://schemas.microsoft.com/office/drawing/2014/main" id="{8F65CCC5-66AC-BCB3-12A3-AD47BBE5C8A5}"/>
                </a:ext>
              </a:extLst>
            </p:cNvPr>
            <p:cNvSpPr/>
            <p:nvPr/>
          </p:nvSpPr>
          <p:spPr>
            <a:xfrm rot="16200000">
              <a:off x="1990524"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7" name="Freeform 73">
              <a:extLst>
                <a:ext uri="{FF2B5EF4-FFF2-40B4-BE49-F238E27FC236}">
                  <a16:creationId xmlns:a16="http://schemas.microsoft.com/office/drawing/2014/main" id="{7C677026-51DE-9A00-3B46-D57C74E0FD10}"/>
                </a:ext>
              </a:extLst>
            </p:cNvPr>
            <p:cNvSpPr/>
            <p:nvPr/>
          </p:nvSpPr>
          <p:spPr>
            <a:xfrm rot="16200000">
              <a:off x="2197501"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8" name="Freeform 74">
              <a:extLst>
                <a:ext uri="{FF2B5EF4-FFF2-40B4-BE49-F238E27FC236}">
                  <a16:creationId xmlns:a16="http://schemas.microsoft.com/office/drawing/2014/main" id="{C3C827F3-D51A-404E-DF75-5CF7ACB7D87D}"/>
                </a:ext>
              </a:extLst>
            </p:cNvPr>
            <p:cNvSpPr/>
            <p:nvPr/>
          </p:nvSpPr>
          <p:spPr>
            <a:xfrm rot="16200000">
              <a:off x="2197501"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59" name="Freeform 75">
              <a:extLst>
                <a:ext uri="{FF2B5EF4-FFF2-40B4-BE49-F238E27FC236}">
                  <a16:creationId xmlns:a16="http://schemas.microsoft.com/office/drawing/2014/main" id="{52F639B0-F4FF-EA86-AE6A-550E546034D4}"/>
                </a:ext>
              </a:extLst>
            </p:cNvPr>
            <p:cNvSpPr/>
            <p:nvPr/>
          </p:nvSpPr>
          <p:spPr>
            <a:xfrm rot="16200000">
              <a:off x="2196376"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0" name="Freeform 76">
              <a:extLst>
                <a:ext uri="{FF2B5EF4-FFF2-40B4-BE49-F238E27FC236}">
                  <a16:creationId xmlns:a16="http://schemas.microsoft.com/office/drawing/2014/main" id="{BFD179F2-F1BE-48E4-7595-2962BFE05053}"/>
                </a:ext>
              </a:extLst>
            </p:cNvPr>
            <p:cNvSpPr/>
            <p:nvPr/>
          </p:nvSpPr>
          <p:spPr>
            <a:xfrm rot="16200000">
              <a:off x="2197501"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1" name="Freeform 77">
              <a:extLst>
                <a:ext uri="{FF2B5EF4-FFF2-40B4-BE49-F238E27FC236}">
                  <a16:creationId xmlns:a16="http://schemas.microsoft.com/office/drawing/2014/main" id="{257E0111-00FD-A366-6875-82D67D1EFE19}"/>
                </a:ext>
              </a:extLst>
            </p:cNvPr>
            <p:cNvSpPr/>
            <p:nvPr/>
          </p:nvSpPr>
          <p:spPr>
            <a:xfrm rot="16200000">
              <a:off x="2197501"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2" name="Freeform 78">
              <a:extLst>
                <a:ext uri="{FF2B5EF4-FFF2-40B4-BE49-F238E27FC236}">
                  <a16:creationId xmlns:a16="http://schemas.microsoft.com/office/drawing/2014/main" id="{BE18259F-C9F8-8EDA-1235-0A196D10F8CC}"/>
                </a:ext>
              </a:extLst>
            </p:cNvPr>
            <p:cNvSpPr/>
            <p:nvPr/>
          </p:nvSpPr>
          <p:spPr>
            <a:xfrm rot="16200000">
              <a:off x="2197501"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3" name="Freeform 79">
              <a:extLst>
                <a:ext uri="{FF2B5EF4-FFF2-40B4-BE49-F238E27FC236}">
                  <a16:creationId xmlns:a16="http://schemas.microsoft.com/office/drawing/2014/main" id="{35E062C5-C3D4-8587-AD7F-AD9D07A7D574}"/>
                </a:ext>
              </a:extLst>
            </p:cNvPr>
            <p:cNvSpPr/>
            <p:nvPr/>
          </p:nvSpPr>
          <p:spPr>
            <a:xfrm rot="16200000">
              <a:off x="2197501"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4" name="Freeform 80">
              <a:extLst>
                <a:ext uri="{FF2B5EF4-FFF2-40B4-BE49-F238E27FC236}">
                  <a16:creationId xmlns:a16="http://schemas.microsoft.com/office/drawing/2014/main" id="{7AD1B7FA-279C-36BF-AECD-A9DFA3BF7EA5}"/>
                </a:ext>
              </a:extLst>
            </p:cNvPr>
            <p:cNvSpPr/>
            <p:nvPr/>
          </p:nvSpPr>
          <p:spPr>
            <a:xfrm rot="16200000">
              <a:off x="2197501"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5" name="Freeform 81">
              <a:extLst>
                <a:ext uri="{FF2B5EF4-FFF2-40B4-BE49-F238E27FC236}">
                  <a16:creationId xmlns:a16="http://schemas.microsoft.com/office/drawing/2014/main" id="{3BD37816-A64D-8091-2190-FA7E771CF332}"/>
                </a:ext>
              </a:extLst>
            </p:cNvPr>
            <p:cNvSpPr/>
            <p:nvPr/>
          </p:nvSpPr>
          <p:spPr>
            <a:xfrm rot="16200000">
              <a:off x="2197501"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6" name="Freeform 82">
              <a:extLst>
                <a:ext uri="{FF2B5EF4-FFF2-40B4-BE49-F238E27FC236}">
                  <a16:creationId xmlns:a16="http://schemas.microsoft.com/office/drawing/2014/main" id="{5E19399B-0A52-1A33-BFDF-A66D96A03C32}"/>
                </a:ext>
              </a:extLst>
            </p:cNvPr>
            <p:cNvSpPr/>
            <p:nvPr/>
          </p:nvSpPr>
          <p:spPr>
            <a:xfrm rot="16200000">
              <a:off x="2197501"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7" name="Freeform 83">
              <a:extLst>
                <a:ext uri="{FF2B5EF4-FFF2-40B4-BE49-F238E27FC236}">
                  <a16:creationId xmlns:a16="http://schemas.microsoft.com/office/drawing/2014/main" id="{56BC434B-7728-4E77-8245-45DBB0816D49}"/>
                </a:ext>
              </a:extLst>
            </p:cNvPr>
            <p:cNvSpPr/>
            <p:nvPr/>
          </p:nvSpPr>
          <p:spPr>
            <a:xfrm rot="16200000">
              <a:off x="2404479" y="503149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8" name="Freeform 84">
              <a:extLst>
                <a:ext uri="{FF2B5EF4-FFF2-40B4-BE49-F238E27FC236}">
                  <a16:creationId xmlns:a16="http://schemas.microsoft.com/office/drawing/2014/main" id="{B7D84AA3-364F-C6EA-892B-E060008CD690}"/>
                </a:ext>
              </a:extLst>
            </p:cNvPr>
            <p:cNvSpPr/>
            <p:nvPr/>
          </p:nvSpPr>
          <p:spPr>
            <a:xfrm rot="16200000">
              <a:off x="2403353"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69" name="Freeform 85">
              <a:extLst>
                <a:ext uri="{FF2B5EF4-FFF2-40B4-BE49-F238E27FC236}">
                  <a16:creationId xmlns:a16="http://schemas.microsoft.com/office/drawing/2014/main" id="{10642304-E6F3-6978-6B0C-EDC4685B3D67}"/>
                </a:ext>
              </a:extLst>
            </p:cNvPr>
            <p:cNvSpPr/>
            <p:nvPr/>
          </p:nvSpPr>
          <p:spPr>
            <a:xfrm rot="16200000">
              <a:off x="2403353"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0" name="Freeform 86">
              <a:extLst>
                <a:ext uri="{FF2B5EF4-FFF2-40B4-BE49-F238E27FC236}">
                  <a16:creationId xmlns:a16="http://schemas.microsoft.com/office/drawing/2014/main" id="{933AD088-A246-953A-4A02-E68123B0D639}"/>
                </a:ext>
              </a:extLst>
            </p:cNvPr>
            <p:cNvSpPr/>
            <p:nvPr/>
          </p:nvSpPr>
          <p:spPr>
            <a:xfrm rot="16200000">
              <a:off x="2404479" y="441168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1" name="Freeform 87">
              <a:extLst>
                <a:ext uri="{FF2B5EF4-FFF2-40B4-BE49-F238E27FC236}">
                  <a16:creationId xmlns:a16="http://schemas.microsoft.com/office/drawing/2014/main" id="{E189798F-7C79-B6D7-09A3-7D29F7C71675}"/>
                </a:ext>
              </a:extLst>
            </p:cNvPr>
            <p:cNvSpPr/>
            <p:nvPr/>
          </p:nvSpPr>
          <p:spPr>
            <a:xfrm rot="16200000">
              <a:off x="2404479" y="420470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2" name="Freeform 88">
              <a:extLst>
                <a:ext uri="{FF2B5EF4-FFF2-40B4-BE49-F238E27FC236}">
                  <a16:creationId xmlns:a16="http://schemas.microsoft.com/office/drawing/2014/main" id="{6784C379-A515-01A0-2A2A-9959AAF10C1F}"/>
                </a:ext>
              </a:extLst>
            </p:cNvPr>
            <p:cNvSpPr/>
            <p:nvPr/>
          </p:nvSpPr>
          <p:spPr>
            <a:xfrm rot="16200000">
              <a:off x="2404479"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3" name="Freeform 89">
              <a:extLst>
                <a:ext uri="{FF2B5EF4-FFF2-40B4-BE49-F238E27FC236}">
                  <a16:creationId xmlns:a16="http://schemas.microsoft.com/office/drawing/2014/main" id="{B2619EAE-187D-E64F-9DFB-AD46643190BA}"/>
                </a:ext>
              </a:extLst>
            </p:cNvPr>
            <p:cNvSpPr/>
            <p:nvPr/>
          </p:nvSpPr>
          <p:spPr>
            <a:xfrm rot="16200000">
              <a:off x="2403353"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4" name="Freeform 90">
              <a:extLst>
                <a:ext uri="{FF2B5EF4-FFF2-40B4-BE49-F238E27FC236}">
                  <a16:creationId xmlns:a16="http://schemas.microsoft.com/office/drawing/2014/main" id="{5A5E9690-72E4-0B83-ABF9-6E7DFEA975F5}"/>
                </a:ext>
              </a:extLst>
            </p:cNvPr>
            <p:cNvSpPr/>
            <p:nvPr/>
          </p:nvSpPr>
          <p:spPr>
            <a:xfrm rot="16200000">
              <a:off x="2404479" y="358490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5" name="Freeform 91">
              <a:extLst>
                <a:ext uri="{FF2B5EF4-FFF2-40B4-BE49-F238E27FC236}">
                  <a16:creationId xmlns:a16="http://schemas.microsoft.com/office/drawing/2014/main" id="{F9AE3852-B786-BF82-FE75-478C5D896544}"/>
                </a:ext>
              </a:extLst>
            </p:cNvPr>
            <p:cNvSpPr/>
            <p:nvPr/>
          </p:nvSpPr>
          <p:spPr>
            <a:xfrm rot="16200000">
              <a:off x="2404479" y="3377923"/>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6" name="Freeform 92">
              <a:extLst>
                <a:ext uri="{FF2B5EF4-FFF2-40B4-BE49-F238E27FC236}">
                  <a16:creationId xmlns:a16="http://schemas.microsoft.com/office/drawing/2014/main" id="{282C8EB8-C4C6-9962-2D6D-F5425F9F2E74}"/>
                </a:ext>
              </a:extLst>
            </p:cNvPr>
            <p:cNvSpPr/>
            <p:nvPr/>
          </p:nvSpPr>
          <p:spPr>
            <a:xfrm rot="16200000">
              <a:off x="2404479" y="3170945"/>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7" name="Freeform 93">
              <a:extLst>
                <a:ext uri="{FF2B5EF4-FFF2-40B4-BE49-F238E27FC236}">
                  <a16:creationId xmlns:a16="http://schemas.microsoft.com/office/drawing/2014/main" id="{BC8F5BCE-4237-8EF0-A3C3-DD7F8A1C3877}"/>
                </a:ext>
              </a:extLst>
            </p:cNvPr>
            <p:cNvSpPr/>
            <p:nvPr/>
          </p:nvSpPr>
          <p:spPr>
            <a:xfrm rot="16200000">
              <a:off x="2610330"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8" name="Freeform 94">
              <a:extLst>
                <a:ext uri="{FF2B5EF4-FFF2-40B4-BE49-F238E27FC236}">
                  <a16:creationId xmlns:a16="http://schemas.microsoft.com/office/drawing/2014/main" id="{07337BD4-37AD-0DD2-0F1A-7AD785D3BDC3}"/>
                </a:ext>
              </a:extLst>
            </p:cNvPr>
            <p:cNvSpPr/>
            <p:nvPr/>
          </p:nvSpPr>
          <p:spPr>
            <a:xfrm rot="16200000">
              <a:off x="2610330"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79" name="Freeform 95">
              <a:extLst>
                <a:ext uri="{FF2B5EF4-FFF2-40B4-BE49-F238E27FC236}">
                  <a16:creationId xmlns:a16="http://schemas.microsoft.com/office/drawing/2014/main" id="{78077C93-7CF2-F33F-49D6-56E319A65976}"/>
                </a:ext>
              </a:extLst>
            </p:cNvPr>
            <p:cNvSpPr/>
            <p:nvPr/>
          </p:nvSpPr>
          <p:spPr>
            <a:xfrm rot="16200000">
              <a:off x="2610330"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80" name="Freeform 96">
              <a:extLst>
                <a:ext uri="{FF2B5EF4-FFF2-40B4-BE49-F238E27FC236}">
                  <a16:creationId xmlns:a16="http://schemas.microsoft.com/office/drawing/2014/main" id="{0C99CEB7-2EA4-DF8D-7DBA-E32202BF8509}"/>
                </a:ext>
              </a:extLst>
            </p:cNvPr>
            <p:cNvSpPr/>
            <p:nvPr/>
          </p:nvSpPr>
          <p:spPr>
            <a:xfrm rot="16200000">
              <a:off x="2611455"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81" name="Freeform 97">
              <a:extLst>
                <a:ext uri="{FF2B5EF4-FFF2-40B4-BE49-F238E27FC236}">
                  <a16:creationId xmlns:a16="http://schemas.microsoft.com/office/drawing/2014/main" id="{F7A89860-17FE-0693-65E6-274D2FE69E48}"/>
                </a:ext>
              </a:extLst>
            </p:cNvPr>
            <p:cNvSpPr/>
            <p:nvPr/>
          </p:nvSpPr>
          <p:spPr>
            <a:xfrm rot="16200000">
              <a:off x="2611455"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82" name="Freeform 98">
              <a:extLst>
                <a:ext uri="{FF2B5EF4-FFF2-40B4-BE49-F238E27FC236}">
                  <a16:creationId xmlns:a16="http://schemas.microsoft.com/office/drawing/2014/main" id="{F7526C09-B39B-2B81-8B3D-90D3A7AA991E}"/>
                </a:ext>
              </a:extLst>
            </p:cNvPr>
            <p:cNvSpPr/>
            <p:nvPr/>
          </p:nvSpPr>
          <p:spPr>
            <a:xfrm rot="16200000">
              <a:off x="2610330"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83" name="Freeform 99">
              <a:extLst>
                <a:ext uri="{FF2B5EF4-FFF2-40B4-BE49-F238E27FC236}">
                  <a16:creationId xmlns:a16="http://schemas.microsoft.com/office/drawing/2014/main" id="{F7286446-EFBD-3474-E4BA-83C42911BD74}"/>
                </a:ext>
              </a:extLst>
            </p:cNvPr>
            <p:cNvSpPr/>
            <p:nvPr/>
          </p:nvSpPr>
          <p:spPr>
            <a:xfrm rot="16200000">
              <a:off x="2610330"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84" name="Freeform 100">
              <a:extLst>
                <a:ext uri="{FF2B5EF4-FFF2-40B4-BE49-F238E27FC236}">
                  <a16:creationId xmlns:a16="http://schemas.microsoft.com/office/drawing/2014/main" id="{58EC65AD-E68E-7002-0CCE-689424773A15}"/>
                </a:ext>
              </a:extLst>
            </p:cNvPr>
            <p:cNvSpPr/>
            <p:nvPr/>
          </p:nvSpPr>
          <p:spPr>
            <a:xfrm rot="16200000">
              <a:off x="2611455"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85" name="Freeform 101">
              <a:extLst>
                <a:ext uri="{FF2B5EF4-FFF2-40B4-BE49-F238E27FC236}">
                  <a16:creationId xmlns:a16="http://schemas.microsoft.com/office/drawing/2014/main" id="{2CD9DCFF-958A-5025-1553-9E7DF71320FE}"/>
                </a:ext>
              </a:extLst>
            </p:cNvPr>
            <p:cNvSpPr/>
            <p:nvPr/>
          </p:nvSpPr>
          <p:spPr>
            <a:xfrm rot="16200000">
              <a:off x="2611455"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86" name="Freeform 102">
              <a:extLst>
                <a:ext uri="{FF2B5EF4-FFF2-40B4-BE49-F238E27FC236}">
                  <a16:creationId xmlns:a16="http://schemas.microsoft.com/office/drawing/2014/main" id="{D09AC175-CFBD-9334-53BF-A0016EEEA895}"/>
                </a:ext>
              </a:extLst>
            </p:cNvPr>
            <p:cNvSpPr/>
            <p:nvPr/>
          </p:nvSpPr>
          <p:spPr>
            <a:xfrm rot="16200000">
              <a:off x="2610330"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609" name="Groep 4608">
            <a:extLst>
              <a:ext uri="{FF2B5EF4-FFF2-40B4-BE49-F238E27FC236}">
                <a16:creationId xmlns:a16="http://schemas.microsoft.com/office/drawing/2014/main" id="{F7EA4869-DAFD-C6FE-F2C1-E5A6F5D41F0D}"/>
              </a:ext>
            </a:extLst>
          </p:cNvPr>
          <p:cNvGrpSpPr/>
          <p:nvPr/>
        </p:nvGrpSpPr>
        <p:grpSpPr>
          <a:xfrm>
            <a:off x="2965229" y="3127075"/>
            <a:ext cx="2126014" cy="2126013"/>
            <a:chOff x="3339586" y="3127075"/>
            <a:chExt cx="2126014" cy="2126013"/>
          </a:xfrm>
        </p:grpSpPr>
        <p:sp>
          <p:nvSpPr>
            <p:cNvPr id="4189" name="Freeform 105">
              <a:extLst>
                <a:ext uri="{FF2B5EF4-FFF2-40B4-BE49-F238E27FC236}">
                  <a16:creationId xmlns:a16="http://schemas.microsoft.com/office/drawing/2014/main" id="{249F0C73-DA45-1C0E-3F36-C061610D478A}"/>
                </a:ext>
              </a:extLst>
            </p:cNvPr>
            <p:cNvSpPr/>
            <p:nvPr/>
          </p:nvSpPr>
          <p:spPr>
            <a:xfrm>
              <a:off x="3339586" y="3127075"/>
              <a:ext cx="2126014" cy="2126013"/>
            </a:xfrm>
            <a:custGeom>
              <a:avLst/>
              <a:gdLst>
                <a:gd name="connsiteX0" fmla="*/ 1799273 w 1800225"/>
                <a:gd name="connsiteY0" fmla="*/ 114300 h 1800224"/>
                <a:gd name="connsiteX1" fmla="*/ 1799273 w 1800225"/>
                <a:gd name="connsiteY1" fmla="*/ 1685925 h 1800224"/>
                <a:gd name="connsiteX2" fmla="*/ 1684973 w 1800225"/>
                <a:gd name="connsiteY2" fmla="*/ 1800225 h 1800224"/>
                <a:gd name="connsiteX3" fmla="*/ 114300 w 1800225"/>
                <a:gd name="connsiteY3" fmla="*/ 1800225 h 1800224"/>
                <a:gd name="connsiteX4" fmla="*/ 0 w 1800225"/>
                <a:gd name="connsiteY4" fmla="*/ 1685925 h 1800224"/>
                <a:gd name="connsiteX5" fmla="*/ 0 w 1800225"/>
                <a:gd name="connsiteY5" fmla="*/ 114300 h 1800224"/>
                <a:gd name="connsiteX6" fmla="*/ 114300 w 1800225"/>
                <a:gd name="connsiteY6" fmla="*/ 0 h 1800224"/>
                <a:gd name="connsiteX7" fmla="*/ 1685925 w 1800225"/>
                <a:gd name="connsiteY7" fmla="*/ 0 h 1800224"/>
                <a:gd name="connsiteX8" fmla="*/ 1800225 w 1800225"/>
                <a:gd name="connsiteY8" fmla="*/ 114300 h 180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0225" h="1800224">
                  <a:moveTo>
                    <a:pt x="1799273" y="114300"/>
                  </a:moveTo>
                  <a:lnTo>
                    <a:pt x="1799273" y="1685925"/>
                  </a:lnTo>
                  <a:cubicBezTo>
                    <a:pt x="1799273" y="1748790"/>
                    <a:pt x="1747838" y="1800225"/>
                    <a:pt x="1684973" y="1800225"/>
                  </a:cubicBezTo>
                  <a:lnTo>
                    <a:pt x="114300" y="1800225"/>
                  </a:lnTo>
                  <a:cubicBezTo>
                    <a:pt x="51435" y="1800225"/>
                    <a:pt x="0" y="1748790"/>
                    <a:pt x="0" y="1685925"/>
                  </a:cubicBezTo>
                  <a:lnTo>
                    <a:pt x="0" y="114300"/>
                  </a:lnTo>
                  <a:cubicBezTo>
                    <a:pt x="0" y="51435"/>
                    <a:pt x="51435" y="0"/>
                    <a:pt x="114300" y="0"/>
                  </a:cubicBezTo>
                  <a:lnTo>
                    <a:pt x="1685925" y="0"/>
                  </a:lnTo>
                  <a:cubicBezTo>
                    <a:pt x="1748790" y="0"/>
                    <a:pt x="1800225" y="51435"/>
                    <a:pt x="1800225" y="114300"/>
                  </a:cubicBezTo>
                  <a:close/>
                </a:path>
              </a:pathLst>
            </a:custGeom>
            <a:solidFill>
              <a:schemeClr val="bg2">
                <a:lumMod val="90000"/>
              </a:schemeClr>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0" name="Freeform 106">
              <a:extLst>
                <a:ext uri="{FF2B5EF4-FFF2-40B4-BE49-F238E27FC236}">
                  <a16:creationId xmlns:a16="http://schemas.microsoft.com/office/drawing/2014/main" id="{C4B70F0A-81FF-7E48-5EE4-60A87FCD0280}"/>
                </a:ext>
              </a:extLst>
            </p:cNvPr>
            <p:cNvSpPr/>
            <p:nvPr/>
          </p:nvSpPr>
          <p:spPr>
            <a:xfrm rot="16200000">
              <a:off x="3384580"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1" name="Freeform 107">
              <a:extLst>
                <a:ext uri="{FF2B5EF4-FFF2-40B4-BE49-F238E27FC236}">
                  <a16:creationId xmlns:a16="http://schemas.microsoft.com/office/drawing/2014/main" id="{9414D6B6-8F41-0D78-C83F-ECFCE6501BFC}"/>
                </a:ext>
              </a:extLst>
            </p:cNvPr>
            <p:cNvSpPr/>
            <p:nvPr/>
          </p:nvSpPr>
          <p:spPr>
            <a:xfrm rot="16200000">
              <a:off x="3383456" y="4825636"/>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2" name="Freeform 108">
              <a:extLst>
                <a:ext uri="{FF2B5EF4-FFF2-40B4-BE49-F238E27FC236}">
                  <a16:creationId xmlns:a16="http://schemas.microsoft.com/office/drawing/2014/main" id="{1556B550-225C-4E45-5CAB-7410630E8357}"/>
                </a:ext>
              </a:extLst>
            </p:cNvPr>
            <p:cNvSpPr/>
            <p:nvPr/>
          </p:nvSpPr>
          <p:spPr>
            <a:xfrm rot="16200000">
              <a:off x="3383456" y="461978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3" name="Freeform 109">
              <a:extLst>
                <a:ext uri="{FF2B5EF4-FFF2-40B4-BE49-F238E27FC236}">
                  <a16:creationId xmlns:a16="http://schemas.microsoft.com/office/drawing/2014/main" id="{15CF8E1E-22E1-9B29-349C-5043F27BC88E}"/>
                </a:ext>
              </a:extLst>
            </p:cNvPr>
            <p:cNvSpPr/>
            <p:nvPr/>
          </p:nvSpPr>
          <p:spPr>
            <a:xfrm rot="16200000">
              <a:off x="3384581" y="4412806"/>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4" name="Freeform 110">
              <a:extLst>
                <a:ext uri="{FF2B5EF4-FFF2-40B4-BE49-F238E27FC236}">
                  <a16:creationId xmlns:a16="http://schemas.microsoft.com/office/drawing/2014/main" id="{259BC493-1838-CB16-7E48-DD24CED5E363}"/>
                </a:ext>
              </a:extLst>
            </p:cNvPr>
            <p:cNvSpPr/>
            <p:nvPr/>
          </p:nvSpPr>
          <p:spPr>
            <a:xfrm rot="16200000">
              <a:off x="3384580"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5" name="Freeform 111">
              <a:extLst>
                <a:ext uri="{FF2B5EF4-FFF2-40B4-BE49-F238E27FC236}">
                  <a16:creationId xmlns:a16="http://schemas.microsoft.com/office/drawing/2014/main" id="{5445CBE6-3AE6-612D-317C-210DA30ADC8C}"/>
                </a:ext>
              </a:extLst>
            </p:cNvPr>
            <p:cNvSpPr/>
            <p:nvPr/>
          </p:nvSpPr>
          <p:spPr>
            <a:xfrm rot="16200000">
              <a:off x="3383456" y="3998854"/>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6" name="Freeform 112">
              <a:extLst>
                <a:ext uri="{FF2B5EF4-FFF2-40B4-BE49-F238E27FC236}">
                  <a16:creationId xmlns:a16="http://schemas.microsoft.com/office/drawing/2014/main" id="{54418822-5609-F6C9-3035-747B7ED2D8B4}"/>
                </a:ext>
              </a:extLst>
            </p:cNvPr>
            <p:cNvSpPr/>
            <p:nvPr/>
          </p:nvSpPr>
          <p:spPr>
            <a:xfrm rot="16200000">
              <a:off x="3383456"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7" name="Freeform 113">
              <a:extLst>
                <a:ext uri="{FF2B5EF4-FFF2-40B4-BE49-F238E27FC236}">
                  <a16:creationId xmlns:a16="http://schemas.microsoft.com/office/drawing/2014/main" id="{E00D6838-E900-0578-8800-A236F4BABC25}"/>
                </a:ext>
              </a:extLst>
            </p:cNvPr>
            <p:cNvSpPr/>
            <p:nvPr/>
          </p:nvSpPr>
          <p:spPr>
            <a:xfrm rot="16200000">
              <a:off x="3384581"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8" name="Freeform 114">
              <a:extLst>
                <a:ext uri="{FF2B5EF4-FFF2-40B4-BE49-F238E27FC236}">
                  <a16:creationId xmlns:a16="http://schemas.microsoft.com/office/drawing/2014/main" id="{B79F511F-EFD0-BFED-AD15-F033EF8F650F}"/>
                </a:ext>
              </a:extLst>
            </p:cNvPr>
            <p:cNvSpPr/>
            <p:nvPr/>
          </p:nvSpPr>
          <p:spPr>
            <a:xfrm rot="16200000">
              <a:off x="3384581"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199" name="Freeform 115">
              <a:extLst>
                <a:ext uri="{FF2B5EF4-FFF2-40B4-BE49-F238E27FC236}">
                  <a16:creationId xmlns:a16="http://schemas.microsoft.com/office/drawing/2014/main" id="{37F449FA-C27D-A693-C8DE-75C6E829D613}"/>
                </a:ext>
              </a:extLst>
            </p:cNvPr>
            <p:cNvSpPr/>
            <p:nvPr/>
          </p:nvSpPr>
          <p:spPr>
            <a:xfrm rot="16200000">
              <a:off x="3383456" y="317207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0" name="Freeform 116">
              <a:extLst>
                <a:ext uri="{FF2B5EF4-FFF2-40B4-BE49-F238E27FC236}">
                  <a16:creationId xmlns:a16="http://schemas.microsoft.com/office/drawing/2014/main" id="{B8CCE6E1-9136-E723-8A72-BE31F261851F}"/>
                </a:ext>
              </a:extLst>
            </p:cNvPr>
            <p:cNvSpPr/>
            <p:nvPr/>
          </p:nvSpPr>
          <p:spPr>
            <a:xfrm rot="16200000">
              <a:off x="3590432"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1" name="Freeform 117">
              <a:extLst>
                <a:ext uri="{FF2B5EF4-FFF2-40B4-BE49-F238E27FC236}">
                  <a16:creationId xmlns:a16="http://schemas.microsoft.com/office/drawing/2014/main" id="{C47994CB-9D04-91A7-1456-F42A818B6D37}"/>
                </a:ext>
              </a:extLst>
            </p:cNvPr>
            <p:cNvSpPr/>
            <p:nvPr/>
          </p:nvSpPr>
          <p:spPr>
            <a:xfrm rot="16200000">
              <a:off x="3590432"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2" name="Freeform 118">
              <a:extLst>
                <a:ext uri="{FF2B5EF4-FFF2-40B4-BE49-F238E27FC236}">
                  <a16:creationId xmlns:a16="http://schemas.microsoft.com/office/drawing/2014/main" id="{CC64DFB3-CB2B-9332-0B89-3BAC0206ECA1}"/>
                </a:ext>
              </a:extLst>
            </p:cNvPr>
            <p:cNvSpPr/>
            <p:nvPr/>
          </p:nvSpPr>
          <p:spPr>
            <a:xfrm rot="16200000">
              <a:off x="3590432"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3" name="Freeform 119">
              <a:extLst>
                <a:ext uri="{FF2B5EF4-FFF2-40B4-BE49-F238E27FC236}">
                  <a16:creationId xmlns:a16="http://schemas.microsoft.com/office/drawing/2014/main" id="{12916CE6-C36C-DA46-DF05-006E14D6F7F2}"/>
                </a:ext>
              </a:extLst>
            </p:cNvPr>
            <p:cNvSpPr/>
            <p:nvPr/>
          </p:nvSpPr>
          <p:spPr>
            <a:xfrm rot="16200000">
              <a:off x="3591558"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4" name="Freeform 120">
              <a:extLst>
                <a:ext uri="{FF2B5EF4-FFF2-40B4-BE49-F238E27FC236}">
                  <a16:creationId xmlns:a16="http://schemas.microsoft.com/office/drawing/2014/main" id="{6D3FF862-8E6D-3CEC-A6D3-9813E2BF1B8F}"/>
                </a:ext>
              </a:extLst>
            </p:cNvPr>
            <p:cNvSpPr/>
            <p:nvPr/>
          </p:nvSpPr>
          <p:spPr>
            <a:xfrm rot="16200000">
              <a:off x="3590432"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5" name="Freeform 121">
              <a:extLst>
                <a:ext uri="{FF2B5EF4-FFF2-40B4-BE49-F238E27FC236}">
                  <a16:creationId xmlns:a16="http://schemas.microsoft.com/office/drawing/2014/main" id="{75349930-F6F0-9ED3-2BE0-8A142B9434BD}"/>
                </a:ext>
              </a:extLst>
            </p:cNvPr>
            <p:cNvSpPr/>
            <p:nvPr/>
          </p:nvSpPr>
          <p:spPr>
            <a:xfrm rot="16200000">
              <a:off x="3590432"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6" name="Freeform 122">
              <a:extLst>
                <a:ext uri="{FF2B5EF4-FFF2-40B4-BE49-F238E27FC236}">
                  <a16:creationId xmlns:a16="http://schemas.microsoft.com/office/drawing/2014/main" id="{A4B85D11-D07C-87DD-9F33-19F35E79B752}"/>
                </a:ext>
              </a:extLst>
            </p:cNvPr>
            <p:cNvSpPr/>
            <p:nvPr/>
          </p:nvSpPr>
          <p:spPr>
            <a:xfrm rot="16200000">
              <a:off x="3590432"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7" name="Freeform 123">
              <a:extLst>
                <a:ext uri="{FF2B5EF4-FFF2-40B4-BE49-F238E27FC236}">
                  <a16:creationId xmlns:a16="http://schemas.microsoft.com/office/drawing/2014/main" id="{BF70DD02-4D51-5B82-A648-12D7513684BB}"/>
                </a:ext>
              </a:extLst>
            </p:cNvPr>
            <p:cNvSpPr/>
            <p:nvPr/>
          </p:nvSpPr>
          <p:spPr>
            <a:xfrm rot="16200000">
              <a:off x="3591558"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8" name="Freeform 124">
              <a:extLst>
                <a:ext uri="{FF2B5EF4-FFF2-40B4-BE49-F238E27FC236}">
                  <a16:creationId xmlns:a16="http://schemas.microsoft.com/office/drawing/2014/main" id="{8EC60293-5D60-5837-E47D-B605697B138F}"/>
                </a:ext>
              </a:extLst>
            </p:cNvPr>
            <p:cNvSpPr/>
            <p:nvPr/>
          </p:nvSpPr>
          <p:spPr>
            <a:xfrm rot="16200000">
              <a:off x="3590432" y="337904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09" name="Freeform 125">
              <a:extLst>
                <a:ext uri="{FF2B5EF4-FFF2-40B4-BE49-F238E27FC236}">
                  <a16:creationId xmlns:a16="http://schemas.microsoft.com/office/drawing/2014/main" id="{CA1F94B9-06B6-6660-28BD-9E9E15142767}"/>
                </a:ext>
              </a:extLst>
            </p:cNvPr>
            <p:cNvSpPr/>
            <p:nvPr/>
          </p:nvSpPr>
          <p:spPr>
            <a:xfrm rot="16200000">
              <a:off x="3590432"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0" name="Freeform 126">
              <a:extLst>
                <a:ext uri="{FF2B5EF4-FFF2-40B4-BE49-F238E27FC236}">
                  <a16:creationId xmlns:a16="http://schemas.microsoft.com/office/drawing/2014/main" id="{C4F8F4F8-9276-146E-3714-364A5A6A7C67}"/>
                </a:ext>
              </a:extLst>
            </p:cNvPr>
            <p:cNvSpPr/>
            <p:nvPr/>
          </p:nvSpPr>
          <p:spPr>
            <a:xfrm rot="16200000">
              <a:off x="3797410"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1" name="Freeform 127">
              <a:extLst>
                <a:ext uri="{FF2B5EF4-FFF2-40B4-BE49-F238E27FC236}">
                  <a16:creationId xmlns:a16="http://schemas.microsoft.com/office/drawing/2014/main" id="{AAB5F408-E138-1F99-BA82-C5DF7F99DC5D}"/>
                </a:ext>
              </a:extLst>
            </p:cNvPr>
            <p:cNvSpPr/>
            <p:nvPr/>
          </p:nvSpPr>
          <p:spPr>
            <a:xfrm rot="16200000">
              <a:off x="3797410"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2" name="Freeform 128">
              <a:extLst>
                <a:ext uri="{FF2B5EF4-FFF2-40B4-BE49-F238E27FC236}">
                  <a16:creationId xmlns:a16="http://schemas.microsoft.com/office/drawing/2014/main" id="{83144CDE-842E-96E0-0F9E-5F05537138D1}"/>
                </a:ext>
              </a:extLst>
            </p:cNvPr>
            <p:cNvSpPr/>
            <p:nvPr/>
          </p:nvSpPr>
          <p:spPr>
            <a:xfrm rot="16200000">
              <a:off x="3797410"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3" name="Freeform 129">
              <a:extLst>
                <a:ext uri="{FF2B5EF4-FFF2-40B4-BE49-F238E27FC236}">
                  <a16:creationId xmlns:a16="http://schemas.microsoft.com/office/drawing/2014/main" id="{F865F6DD-954E-8CC8-E705-A7A20C31A010}"/>
                </a:ext>
              </a:extLst>
            </p:cNvPr>
            <p:cNvSpPr/>
            <p:nvPr/>
          </p:nvSpPr>
          <p:spPr>
            <a:xfrm rot="16200000">
              <a:off x="3797410" y="4411682"/>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4" name="Freeform 130">
              <a:extLst>
                <a:ext uri="{FF2B5EF4-FFF2-40B4-BE49-F238E27FC236}">
                  <a16:creationId xmlns:a16="http://schemas.microsoft.com/office/drawing/2014/main" id="{84487C3E-ED03-9DCE-0E8A-89CB3154C5FF}"/>
                </a:ext>
              </a:extLst>
            </p:cNvPr>
            <p:cNvSpPr/>
            <p:nvPr/>
          </p:nvSpPr>
          <p:spPr>
            <a:xfrm rot="16200000">
              <a:off x="3797410"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5" name="Freeform 131">
              <a:extLst>
                <a:ext uri="{FF2B5EF4-FFF2-40B4-BE49-F238E27FC236}">
                  <a16:creationId xmlns:a16="http://schemas.microsoft.com/office/drawing/2014/main" id="{BBDDE1D4-DBEC-D045-5EF3-7A1CA13E5C0D}"/>
                </a:ext>
              </a:extLst>
            </p:cNvPr>
            <p:cNvSpPr/>
            <p:nvPr/>
          </p:nvSpPr>
          <p:spPr>
            <a:xfrm rot="16200000">
              <a:off x="3797410"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6" name="Freeform 132">
              <a:extLst>
                <a:ext uri="{FF2B5EF4-FFF2-40B4-BE49-F238E27FC236}">
                  <a16:creationId xmlns:a16="http://schemas.microsoft.com/office/drawing/2014/main" id="{81E375CC-308C-5395-F202-1DF4A18DAAB3}"/>
                </a:ext>
              </a:extLst>
            </p:cNvPr>
            <p:cNvSpPr/>
            <p:nvPr/>
          </p:nvSpPr>
          <p:spPr>
            <a:xfrm rot="16200000">
              <a:off x="3797410"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7" name="Freeform 133">
              <a:extLst>
                <a:ext uri="{FF2B5EF4-FFF2-40B4-BE49-F238E27FC236}">
                  <a16:creationId xmlns:a16="http://schemas.microsoft.com/office/drawing/2014/main" id="{1F6E4712-C4EF-0D0B-51A3-C235031F9052}"/>
                </a:ext>
              </a:extLst>
            </p:cNvPr>
            <p:cNvSpPr/>
            <p:nvPr/>
          </p:nvSpPr>
          <p:spPr>
            <a:xfrm rot="16200000">
              <a:off x="3797410" y="358490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8" name="Freeform 134">
              <a:extLst>
                <a:ext uri="{FF2B5EF4-FFF2-40B4-BE49-F238E27FC236}">
                  <a16:creationId xmlns:a16="http://schemas.microsoft.com/office/drawing/2014/main" id="{E2E7A149-997F-CC01-84FA-FB8F3BDBE752}"/>
                </a:ext>
              </a:extLst>
            </p:cNvPr>
            <p:cNvSpPr/>
            <p:nvPr/>
          </p:nvSpPr>
          <p:spPr>
            <a:xfrm rot="16200000">
              <a:off x="3797410" y="3377923"/>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19" name="Freeform 135">
              <a:extLst>
                <a:ext uri="{FF2B5EF4-FFF2-40B4-BE49-F238E27FC236}">
                  <a16:creationId xmlns:a16="http://schemas.microsoft.com/office/drawing/2014/main" id="{6C077696-6DD6-A3F4-56E1-CB40063C2A97}"/>
                </a:ext>
              </a:extLst>
            </p:cNvPr>
            <p:cNvSpPr/>
            <p:nvPr/>
          </p:nvSpPr>
          <p:spPr>
            <a:xfrm rot="16200000">
              <a:off x="3797410"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0" name="Freeform 136">
              <a:extLst>
                <a:ext uri="{FF2B5EF4-FFF2-40B4-BE49-F238E27FC236}">
                  <a16:creationId xmlns:a16="http://schemas.microsoft.com/office/drawing/2014/main" id="{AD190C8D-8BCF-4498-2EA1-764E9975AA1E}"/>
                </a:ext>
              </a:extLst>
            </p:cNvPr>
            <p:cNvSpPr/>
            <p:nvPr/>
          </p:nvSpPr>
          <p:spPr>
            <a:xfrm rot="16200000">
              <a:off x="4004387"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1" name="Freeform 137">
              <a:extLst>
                <a:ext uri="{FF2B5EF4-FFF2-40B4-BE49-F238E27FC236}">
                  <a16:creationId xmlns:a16="http://schemas.microsoft.com/office/drawing/2014/main" id="{F3D84E3B-05A6-95CC-B2C9-4ABE6954F488}"/>
                </a:ext>
              </a:extLst>
            </p:cNvPr>
            <p:cNvSpPr/>
            <p:nvPr/>
          </p:nvSpPr>
          <p:spPr>
            <a:xfrm rot="16200000">
              <a:off x="4004387"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2" name="Freeform 138">
              <a:extLst>
                <a:ext uri="{FF2B5EF4-FFF2-40B4-BE49-F238E27FC236}">
                  <a16:creationId xmlns:a16="http://schemas.microsoft.com/office/drawing/2014/main" id="{AD2E2B4A-B9D0-B6DC-7E40-558ED54791FA}"/>
                </a:ext>
              </a:extLst>
            </p:cNvPr>
            <p:cNvSpPr/>
            <p:nvPr/>
          </p:nvSpPr>
          <p:spPr>
            <a:xfrm rot="16200000">
              <a:off x="4003262"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3" name="Freeform 139">
              <a:extLst>
                <a:ext uri="{FF2B5EF4-FFF2-40B4-BE49-F238E27FC236}">
                  <a16:creationId xmlns:a16="http://schemas.microsoft.com/office/drawing/2014/main" id="{50F35A4A-49CD-AA9D-FF53-47A3472874A6}"/>
                </a:ext>
              </a:extLst>
            </p:cNvPr>
            <p:cNvSpPr/>
            <p:nvPr/>
          </p:nvSpPr>
          <p:spPr>
            <a:xfrm rot="16200000">
              <a:off x="4004387"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4" name="Freeform 140">
              <a:extLst>
                <a:ext uri="{FF2B5EF4-FFF2-40B4-BE49-F238E27FC236}">
                  <a16:creationId xmlns:a16="http://schemas.microsoft.com/office/drawing/2014/main" id="{7BC9048D-F651-6902-71E1-50E74A16CD49}"/>
                </a:ext>
              </a:extLst>
            </p:cNvPr>
            <p:cNvSpPr/>
            <p:nvPr/>
          </p:nvSpPr>
          <p:spPr>
            <a:xfrm rot="16200000">
              <a:off x="4004387"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5" name="Freeform 141">
              <a:extLst>
                <a:ext uri="{FF2B5EF4-FFF2-40B4-BE49-F238E27FC236}">
                  <a16:creationId xmlns:a16="http://schemas.microsoft.com/office/drawing/2014/main" id="{27A2367B-828A-EB0D-51FE-6F3103B8AD11}"/>
                </a:ext>
              </a:extLst>
            </p:cNvPr>
            <p:cNvSpPr/>
            <p:nvPr/>
          </p:nvSpPr>
          <p:spPr>
            <a:xfrm rot="16200000">
              <a:off x="4004387"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6" name="Freeform 142">
              <a:extLst>
                <a:ext uri="{FF2B5EF4-FFF2-40B4-BE49-F238E27FC236}">
                  <a16:creationId xmlns:a16="http://schemas.microsoft.com/office/drawing/2014/main" id="{B090D2EA-4EA6-8B16-D7C3-8EC8E599B2E4}"/>
                </a:ext>
              </a:extLst>
            </p:cNvPr>
            <p:cNvSpPr/>
            <p:nvPr/>
          </p:nvSpPr>
          <p:spPr>
            <a:xfrm rot="16200000">
              <a:off x="4003262"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7" name="Freeform 143">
              <a:extLst>
                <a:ext uri="{FF2B5EF4-FFF2-40B4-BE49-F238E27FC236}">
                  <a16:creationId xmlns:a16="http://schemas.microsoft.com/office/drawing/2014/main" id="{C165F19B-AB95-553C-509F-2C2C14721BB6}"/>
                </a:ext>
              </a:extLst>
            </p:cNvPr>
            <p:cNvSpPr/>
            <p:nvPr/>
          </p:nvSpPr>
          <p:spPr>
            <a:xfrm rot="16200000">
              <a:off x="4004387"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8" name="Freeform 144">
              <a:extLst>
                <a:ext uri="{FF2B5EF4-FFF2-40B4-BE49-F238E27FC236}">
                  <a16:creationId xmlns:a16="http://schemas.microsoft.com/office/drawing/2014/main" id="{FDEA3A14-9153-1E6D-15C1-C8203C463164}"/>
                </a:ext>
              </a:extLst>
            </p:cNvPr>
            <p:cNvSpPr/>
            <p:nvPr/>
          </p:nvSpPr>
          <p:spPr>
            <a:xfrm rot="16200000">
              <a:off x="4004387"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29" name="Freeform 145">
              <a:extLst>
                <a:ext uri="{FF2B5EF4-FFF2-40B4-BE49-F238E27FC236}">
                  <a16:creationId xmlns:a16="http://schemas.microsoft.com/office/drawing/2014/main" id="{AE1BE69D-8EF8-A15C-DC2C-898B77AA7490}"/>
                </a:ext>
              </a:extLst>
            </p:cNvPr>
            <p:cNvSpPr/>
            <p:nvPr/>
          </p:nvSpPr>
          <p:spPr>
            <a:xfrm rot="16200000">
              <a:off x="4004387" y="3170945"/>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0" name="Freeform 146">
              <a:extLst>
                <a:ext uri="{FF2B5EF4-FFF2-40B4-BE49-F238E27FC236}">
                  <a16:creationId xmlns:a16="http://schemas.microsoft.com/office/drawing/2014/main" id="{D3B8EEF3-A748-CE9E-F31A-1930F0A81961}"/>
                </a:ext>
              </a:extLst>
            </p:cNvPr>
            <p:cNvSpPr/>
            <p:nvPr/>
          </p:nvSpPr>
          <p:spPr>
            <a:xfrm rot="16200000">
              <a:off x="4211363" y="5031490"/>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1" name="Freeform 147">
              <a:extLst>
                <a:ext uri="{FF2B5EF4-FFF2-40B4-BE49-F238E27FC236}">
                  <a16:creationId xmlns:a16="http://schemas.microsoft.com/office/drawing/2014/main" id="{23FA9A10-B190-4A25-442B-156B1DE43122}"/>
                </a:ext>
              </a:extLst>
            </p:cNvPr>
            <p:cNvSpPr/>
            <p:nvPr/>
          </p:nvSpPr>
          <p:spPr>
            <a:xfrm rot="16200000">
              <a:off x="4210239"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2" name="Freeform 148">
              <a:extLst>
                <a:ext uri="{FF2B5EF4-FFF2-40B4-BE49-F238E27FC236}">
                  <a16:creationId xmlns:a16="http://schemas.microsoft.com/office/drawing/2014/main" id="{1F8F5D78-50F9-59EF-5309-BEE92A23DFC4}"/>
                </a:ext>
              </a:extLst>
            </p:cNvPr>
            <p:cNvSpPr/>
            <p:nvPr/>
          </p:nvSpPr>
          <p:spPr>
            <a:xfrm rot="16200000">
              <a:off x="4210239"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3" name="Freeform 149">
              <a:extLst>
                <a:ext uri="{FF2B5EF4-FFF2-40B4-BE49-F238E27FC236}">
                  <a16:creationId xmlns:a16="http://schemas.microsoft.com/office/drawing/2014/main" id="{11B2C63F-A884-3515-6807-047FDDDF617D}"/>
                </a:ext>
              </a:extLst>
            </p:cNvPr>
            <p:cNvSpPr/>
            <p:nvPr/>
          </p:nvSpPr>
          <p:spPr>
            <a:xfrm rot="16200000">
              <a:off x="4211363" y="4411682"/>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4" name="Freeform 150">
              <a:extLst>
                <a:ext uri="{FF2B5EF4-FFF2-40B4-BE49-F238E27FC236}">
                  <a16:creationId xmlns:a16="http://schemas.microsoft.com/office/drawing/2014/main" id="{8D6167C7-41CE-0E85-FFCF-6625FC08F8FC}"/>
                </a:ext>
              </a:extLst>
            </p:cNvPr>
            <p:cNvSpPr/>
            <p:nvPr/>
          </p:nvSpPr>
          <p:spPr>
            <a:xfrm rot="16200000">
              <a:off x="4211363" y="4204705"/>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5" name="Freeform 151">
              <a:extLst>
                <a:ext uri="{FF2B5EF4-FFF2-40B4-BE49-F238E27FC236}">
                  <a16:creationId xmlns:a16="http://schemas.microsoft.com/office/drawing/2014/main" id="{2959F7F3-BB35-7E64-3076-690686ABC138}"/>
                </a:ext>
              </a:extLst>
            </p:cNvPr>
            <p:cNvSpPr/>
            <p:nvPr/>
          </p:nvSpPr>
          <p:spPr>
            <a:xfrm rot="16200000">
              <a:off x="4210239"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6" name="Freeform 152">
              <a:extLst>
                <a:ext uri="{FF2B5EF4-FFF2-40B4-BE49-F238E27FC236}">
                  <a16:creationId xmlns:a16="http://schemas.microsoft.com/office/drawing/2014/main" id="{08820622-097B-5748-4B39-3A37B760D003}"/>
                </a:ext>
              </a:extLst>
            </p:cNvPr>
            <p:cNvSpPr/>
            <p:nvPr/>
          </p:nvSpPr>
          <p:spPr>
            <a:xfrm rot="16200000">
              <a:off x="4210239"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7" name="Freeform 153">
              <a:extLst>
                <a:ext uri="{FF2B5EF4-FFF2-40B4-BE49-F238E27FC236}">
                  <a16:creationId xmlns:a16="http://schemas.microsoft.com/office/drawing/2014/main" id="{9E781A75-A107-9951-8BD3-4A6882C71ADE}"/>
                </a:ext>
              </a:extLst>
            </p:cNvPr>
            <p:cNvSpPr/>
            <p:nvPr/>
          </p:nvSpPr>
          <p:spPr>
            <a:xfrm rot="16200000">
              <a:off x="4211363" y="3584900"/>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8" name="Freeform 154">
              <a:extLst>
                <a:ext uri="{FF2B5EF4-FFF2-40B4-BE49-F238E27FC236}">
                  <a16:creationId xmlns:a16="http://schemas.microsoft.com/office/drawing/2014/main" id="{B2B060F0-41F7-5B3D-E2E7-CF2E8CF4E5AF}"/>
                </a:ext>
              </a:extLst>
            </p:cNvPr>
            <p:cNvSpPr/>
            <p:nvPr/>
          </p:nvSpPr>
          <p:spPr>
            <a:xfrm rot="16200000">
              <a:off x="4211363" y="3377923"/>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39" name="Freeform 155">
              <a:extLst>
                <a:ext uri="{FF2B5EF4-FFF2-40B4-BE49-F238E27FC236}">
                  <a16:creationId xmlns:a16="http://schemas.microsoft.com/office/drawing/2014/main" id="{07F7FB51-CAF1-C36B-C36B-F2E152F11666}"/>
                </a:ext>
              </a:extLst>
            </p:cNvPr>
            <p:cNvSpPr/>
            <p:nvPr/>
          </p:nvSpPr>
          <p:spPr>
            <a:xfrm rot="16200000">
              <a:off x="4211363" y="3170945"/>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0" name="Freeform 156">
              <a:extLst>
                <a:ext uri="{FF2B5EF4-FFF2-40B4-BE49-F238E27FC236}">
                  <a16:creationId xmlns:a16="http://schemas.microsoft.com/office/drawing/2014/main" id="{7B4AAC12-00B8-5B4D-0D9D-FD505FC8888F}"/>
                </a:ext>
              </a:extLst>
            </p:cNvPr>
            <p:cNvSpPr/>
            <p:nvPr/>
          </p:nvSpPr>
          <p:spPr>
            <a:xfrm rot="16200000">
              <a:off x="4417215"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1" name="Freeform 157">
              <a:extLst>
                <a:ext uri="{FF2B5EF4-FFF2-40B4-BE49-F238E27FC236}">
                  <a16:creationId xmlns:a16="http://schemas.microsoft.com/office/drawing/2014/main" id="{3F7CAEBB-CC15-2098-2E4C-7A0C1B1357D5}"/>
                </a:ext>
              </a:extLst>
            </p:cNvPr>
            <p:cNvSpPr/>
            <p:nvPr/>
          </p:nvSpPr>
          <p:spPr>
            <a:xfrm rot="16200000">
              <a:off x="4417217"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2" name="Freeform 158">
              <a:extLst>
                <a:ext uri="{FF2B5EF4-FFF2-40B4-BE49-F238E27FC236}">
                  <a16:creationId xmlns:a16="http://schemas.microsoft.com/office/drawing/2014/main" id="{0299E97A-E929-154B-52F3-3EEA03E724D9}"/>
                </a:ext>
              </a:extLst>
            </p:cNvPr>
            <p:cNvSpPr/>
            <p:nvPr/>
          </p:nvSpPr>
          <p:spPr>
            <a:xfrm rot="16200000">
              <a:off x="4417217"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3" name="Freeform 159">
              <a:extLst>
                <a:ext uri="{FF2B5EF4-FFF2-40B4-BE49-F238E27FC236}">
                  <a16:creationId xmlns:a16="http://schemas.microsoft.com/office/drawing/2014/main" id="{3882F794-A95F-B8DB-01FF-6AD44F18A8B4}"/>
                </a:ext>
              </a:extLst>
            </p:cNvPr>
            <p:cNvSpPr/>
            <p:nvPr/>
          </p:nvSpPr>
          <p:spPr>
            <a:xfrm rot="16200000">
              <a:off x="4418341"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4" name="Freeform 160">
              <a:extLst>
                <a:ext uri="{FF2B5EF4-FFF2-40B4-BE49-F238E27FC236}">
                  <a16:creationId xmlns:a16="http://schemas.microsoft.com/office/drawing/2014/main" id="{CA4848A7-59CF-6F54-4E29-735FC0C03DE2}"/>
                </a:ext>
              </a:extLst>
            </p:cNvPr>
            <p:cNvSpPr/>
            <p:nvPr/>
          </p:nvSpPr>
          <p:spPr>
            <a:xfrm rot="16200000">
              <a:off x="4417215"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5" name="Freeform 161">
              <a:extLst>
                <a:ext uri="{FF2B5EF4-FFF2-40B4-BE49-F238E27FC236}">
                  <a16:creationId xmlns:a16="http://schemas.microsoft.com/office/drawing/2014/main" id="{94E92F30-D3AD-3A6E-D590-178EDBDD66FD}"/>
                </a:ext>
              </a:extLst>
            </p:cNvPr>
            <p:cNvSpPr/>
            <p:nvPr/>
          </p:nvSpPr>
          <p:spPr>
            <a:xfrm rot="16200000">
              <a:off x="4417217"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6" name="Freeform 162">
              <a:extLst>
                <a:ext uri="{FF2B5EF4-FFF2-40B4-BE49-F238E27FC236}">
                  <a16:creationId xmlns:a16="http://schemas.microsoft.com/office/drawing/2014/main" id="{7418285B-6F44-124A-9792-328DA6EB912D}"/>
                </a:ext>
              </a:extLst>
            </p:cNvPr>
            <p:cNvSpPr/>
            <p:nvPr/>
          </p:nvSpPr>
          <p:spPr>
            <a:xfrm rot="16200000">
              <a:off x="4417217"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7" name="Freeform 163">
              <a:extLst>
                <a:ext uri="{FF2B5EF4-FFF2-40B4-BE49-F238E27FC236}">
                  <a16:creationId xmlns:a16="http://schemas.microsoft.com/office/drawing/2014/main" id="{291E8DF7-F420-D14E-F787-E8F25A8E9B51}"/>
                </a:ext>
              </a:extLst>
            </p:cNvPr>
            <p:cNvSpPr/>
            <p:nvPr/>
          </p:nvSpPr>
          <p:spPr>
            <a:xfrm rot="16200000">
              <a:off x="4418341"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8" name="Freeform 164">
              <a:extLst>
                <a:ext uri="{FF2B5EF4-FFF2-40B4-BE49-F238E27FC236}">
                  <a16:creationId xmlns:a16="http://schemas.microsoft.com/office/drawing/2014/main" id="{89E4E489-6A33-5999-9630-EF681E1AD548}"/>
                </a:ext>
              </a:extLst>
            </p:cNvPr>
            <p:cNvSpPr/>
            <p:nvPr/>
          </p:nvSpPr>
          <p:spPr>
            <a:xfrm rot="16200000">
              <a:off x="4418341"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49" name="Freeform 165">
              <a:extLst>
                <a:ext uri="{FF2B5EF4-FFF2-40B4-BE49-F238E27FC236}">
                  <a16:creationId xmlns:a16="http://schemas.microsoft.com/office/drawing/2014/main" id="{7548E430-2756-4178-22EF-0C52EF86CEBA}"/>
                </a:ext>
              </a:extLst>
            </p:cNvPr>
            <p:cNvSpPr/>
            <p:nvPr/>
          </p:nvSpPr>
          <p:spPr>
            <a:xfrm rot="16200000">
              <a:off x="4417217"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0" name="Freeform 166">
              <a:extLst>
                <a:ext uri="{FF2B5EF4-FFF2-40B4-BE49-F238E27FC236}">
                  <a16:creationId xmlns:a16="http://schemas.microsoft.com/office/drawing/2014/main" id="{D34E7C84-595A-BC3A-EFCD-F32F5D6AF1D0}"/>
                </a:ext>
              </a:extLst>
            </p:cNvPr>
            <p:cNvSpPr/>
            <p:nvPr/>
          </p:nvSpPr>
          <p:spPr>
            <a:xfrm rot="16200000">
              <a:off x="4624192"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1" name="Freeform 167">
              <a:extLst>
                <a:ext uri="{FF2B5EF4-FFF2-40B4-BE49-F238E27FC236}">
                  <a16:creationId xmlns:a16="http://schemas.microsoft.com/office/drawing/2014/main" id="{F4186084-D8BB-F32C-12CA-C16DED253886}"/>
                </a:ext>
              </a:extLst>
            </p:cNvPr>
            <p:cNvSpPr/>
            <p:nvPr/>
          </p:nvSpPr>
          <p:spPr>
            <a:xfrm rot="16200000">
              <a:off x="4624193"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2" name="Freeform 168">
              <a:extLst>
                <a:ext uri="{FF2B5EF4-FFF2-40B4-BE49-F238E27FC236}">
                  <a16:creationId xmlns:a16="http://schemas.microsoft.com/office/drawing/2014/main" id="{DBC78ED9-05AC-1703-3C81-532BDF9345F7}"/>
                </a:ext>
              </a:extLst>
            </p:cNvPr>
            <p:cNvSpPr/>
            <p:nvPr/>
          </p:nvSpPr>
          <p:spPr>
            <a:xfrm rot="16200000">
              <a:off x="4624193" y="461866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3" name="Freeform 169">
              <a:extLst>
                <a:ext uri="{FF2B5EF4-FFF2-40B4-BE49-F238E27FC236}">
                  <a16:creationId xmlns:a16="http://schemas.microsoft.com/office/drawing/2014/main" id="{28E500A8-9DE8-9BF6-03A4-9DF0DBAD2934}"/>
                </a:ext>
              </a:extLst>
            </p:cNvPr>
            <p:cNvSpPr/>
            <p:nvPr/>
          </p:nvSpPr>
          <p:spPr>
            <a:xfrm rot="16200000">
              <a:off x="4624193"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4" name="Freeform 170">
              <a:extLst>
                <a:ext uri="{FF2B5EF4-FFF2-40B4-BE49-F238E27FC236}">
                  <a16:creationId xmlns:a16="http://schemas.microsoft.com/office/drawing/2014/main" id="{CB592C0E-21CB-76ED-E304-FBFB8DAC5CBE}"/>
                </a:ext>
              </a:extLst>
            </p:cNvPr>
            <p:cNvSpPr/>
            <p:nvPr/>
          </p:nvSpPr>
          <p:spPr>
            <a:xfrm rot="16200000">
              <a:off x="4624192"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5" name="Freeform 171">
              <a:extLst>
                <a:ext uri="{FF2B5EF4-FFF2-40B4-BE49-F238E27FC236}">
                  <a16:creationId xmlns:a16="http://schemas.microsoft.com/office/drawing/2014/main" id="{F4AC2E0C-7D38-C781-B454-DDE44A64FCD8}"/>
                </a:ext>
              </a:extLst>
            </p:cNvPr>
            <p:cNvSpPr/>
            <p:nvPr/>
          </p:nvSpPr>
          <p:spPr>
            <a:xfrm rot="16200000">
              <a:off x="4624193"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6" name="Freeform 172">
              <a:extLst>
                <a:ext uri="{FF2B5EF4-FFF2-40B4-BE49-F238E27FC236}">
                  <a16:creationId xmlns:a16="http://schemas.microsoft.com/office/drawing/2014/main" id="{B21B5BB8-242E-FA58-BC96-E2DD5D718A84}"/>
                </a:ext>
              </a:extLst>
            </p:cNvPr>
            <p:cNvSpPr/>
            <p:nvPr/>
          </p:nvSpPr>
          <p:spPr>
            <a:xfrm rot="16200000">
              <a:off x="4624193"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7" name="Freeform 173">
              <a:extLst>
                <a:ext uri="{FF2B5EF4-FFF2-40B4-BE49-F238E27FC236}">
                  <a16:creationId xmlns:a16="http://schemas.microsoft.com/office/drawing/2014/main" id="{21D056DC-0F0C-93BD-3B19-E0AA4B17D04F}"/>
                </a:ext>
              </a:extLst>
            </p:cNvPr>
            <p:cNvSpPr/>
            <p:nvPr/>
          </p:nvSpPr>
          <p:spPr>
            <a:xfrm rot="16200000">
              <a:off x="4625318"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8" name="Freeform 174">
              <a:extLst>
                <a:ext uri="{FF2B5EF4-FFF2-40B4-BE49-F238E27FC236}">
                  <a16:creationId xmlns:a16="http://schemas.microsoft.com/office/drawing/2014/main" id="{6BCC1C50-9F58-167D-5093-983A66CF9530}"/>
                </a:ext>
              </a:extLst>
            </p:cNvPr>
            <p:cNvSpPr/>
            <p:nvPr/>
          </p:nvSpPr>
          <p:spPr>
            <a:xfrm rot="16200000">
              <a:off x="4624193"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9" name="Freeform 175">
              <a:extLst>
                <a:ext uri="{FF2B5EF4-FFF2-40B4-BE49-F238E27FC236}">
                  <a16:creationId xmlns:a16="http://schemas.microsoft.com/office/drawing/2014/main" id="{AEA37EB2-1DFA-37C2-C20E-09ED2751AE5F}"/>
                </a:ext>
              </a:extLst>
            </p:cNvPr>
            <p:cNvSpPr/>
            <p:nvPr/>
          </p:nvSpPr>
          <p:spPr>
            <a:xfrm rot="16200000">
              <a:off x="4624193"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0" name="Freeform 176">
              <a:extLst>
                <a:ext uri="{FF2B5EF4-FFF2-40B4-BE49-F238E27FC236}">
                  <a16:creationId xmlns:a16="http://schemas.microsoft.com/office/drawing/2014/main" id="{47CEB155-0171-21FB-D5E6-2116866F4FA6}"/>
                </a:ext>
              </a:extLst>
            </p:cNvPr>
            <p:cNvSpPr/>
            <p:nvPr/>
          </p:nvSpPr>
          <p:spPr>
            <a:xfrm rot="16200000">
              <a:off x="4831170"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1" name="Freeform 177">
              <a:extLst>
                <a:ext uri="{FF2B5EF4-FFF2-40B4-BE49-F238E27FC236}">
                  <a16:creationId xmlns:a16="http://schemas.microsoft.com/office/drawing/2014/main" id="{6CC2ED52-735B-3710-13FC-698C2711035C}"/>
                </a:ext>
              </a:extLst>
            </p:cNvPr>
            <p:cNvSpPr/>
            <p:nvPr/>
          </p:nvSpPr>
          <p:spPr>
            <a:xfrm rot="16200000">
              <a:off x="4831170"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2" name="Freeform 178">
              <a:extLst>
                <a:ext uri="{FF2B5EF4-FFF2-40B4-BE49-F238E27FC236}">
                  <a16:creationId xmlns:a16="http://schemas.microsoft.com/office/drawing/2014/main" id="{B96CBF98-7C8F-61AB-CD03-A3278EE6B56E}"/>
                </a:ext>
              </a:extLst>
            </p:cNvPr>
            <p:cNvSpPr/>
            <p:nvPr/>
          </p:nvSpPr>
          <p:spPr>
            <a:xfrm rot="16200000">
              <a:off x="4830045"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3" name="Freeform 179">
              <a:extLst>
                <a:ext uri="{FF2B5EF4-FFF2-40B4-BE49-F238E27FC236}">
                  <a16:creationId xmlns:a16="http://schemas.microsoft.com/office/drawing/2014/main" id="{415AAE0E-0788-8884-436B-99D90D8C5FCA}"/>
                </a:ext>
              </a:extLst>
            </p:cNvPr>
            <p:cNvSpPr/>
            <p:nvPr/>
          </p:nvSpPr>
          <p:spPr>
            <a:xfrm rot="16200000">
              <a:off x="4831170"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4" name="Freeform 180">
              <a:extLst>
                <a:ext uri="{FF2B5EF4-FFF2-40B4-BE49-F238E27FC236}">
                  <a16:creationId xmlns:a16="http://schemas.microsoft.com/office/drawing/2014/main" id="{5733068F-7843-922F-3954-D472BB68400B}"/>
                </a:ext>
              </a:extLst>
            </p:cNvPr>
            <p:cNvSpPr/>
            <p:nvPr/>
          </p:nvSpPr>
          <p:spPr>
            <a:xfrm rot="16200000">
              <a:off x="4831170"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5" name="Freeform 181">
              <a:extLst>
                <a:ext uri="{FF2B5EF4-FFF2-40B4-BE49-F238E27FC236}">
                  <a16:creationId xmlns:a16="http://schemas.microsoft.com/office/drawing/2014/main" id="{942F1199-57D5-FA23-D4E8-30C82D3BBF9B}"/>
                </a:ext>
              </a:extLst>
            </p:cNvPr>
            <p:cNvSpPr/>
            <p:nvPr/>
          </p:nvSpPr>
          <p:spPr>
            <a:xfrm rot="16200000">
              <a:off x="4831170"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6" name="Freeform 182">
              <a:extLst>
                <a:ext uri="{FF2B5EF4-FFF2-40B4-BE49-F238E27FC236}">
                  <a16:creationId xmlns:a16="http://schemas.microsoft.com/office/drawing/2014/main" id="{C026046C-1512-C11C-30AC-0EE2E4378663}"/>
                </a:ext>
              </a:extLst>
            </p:cNvPr>
            <p:cNvSpPr/>
            <p:nvPr/>
          </p:nvSpPr>
          <p:spPr>
            <a:xfrm rot="16200000">
              <a:off x="4831170"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7" name="Freeform 183">
              <a:extLst>
                <a:ext uri="{FF2B5EF4-FFF2-40B4-BE49-F238E27FC236}">
                  <a16:creationId xmlns:a16="http://schemas.microsoft.com/office/drawing/2014/main" id="{A78F2DE1-A77C-14EE-F6A9-63810AC095BF}"/>
                </a:ext>
              </a:extLst>
            </p:cNvPr>
            <p:cNvSpPr/>
            <p:nvPr/>
          </p:nvSpPr>
          <p:spPr>
            <a:xfrm rot="16200000">
              <a:off x="4831170"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8" name="Freeform 184">
              <a:extLst>
                <a:ext uri="{FF2B5EF4-FFF2-40B4-BE49-F238E27FC236}">
                  <a16:creationId xmlns:a16="http://schemas.microsoft.com/office/drawing/2014/main" id="{9D37235A-01E7-27FC-98D5-0BFD47AD365C}"/>
                </a:ext>
              </a:extLst>
            </p:cNvPr>
            <p:cNvSpPr/>
            <p:nvPr/>
          </p:nvSpPr>
          <p:spPr>
            <a:xfrm rot="16200000">
              <a:off x="4831170"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69" name="Freeform 185">
              <a:extLst>
                <a:ext uri="{FF2B5EF4-FFF2-40B4-BE49-F238E27FC236}">
                  <a16:creationId xmlns:a16="http://schemas.microsoft.com/office/drawing/2014/main" id="{BBCE1209-C521-4FE1-D8B2-2E7F5C86DFEB}"/>
                </a:ext>
              </a:extLst>
            </p:cNvPr>
            <p:cNvSpPr/>
            <p:nvPr/>
          </p:nvSpPr>
          <p:spPr>
            <a:xfrm rot="16200000">
              <a:off x="4831170"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0" name="Freeform 186">
              <a:extLst>
                <a:ext uri="{FF2B5EF4-FFF2-40B4-BE49-F238E27FC236}">
                  <a16:creationId xmlns:a16="http://schemas.microsoft.com/office/drawing/2014/main" id="{77960510-D738-CB1E-E9A2-E05A4CA8B843}"/>
                </a:ext>
              </a:extLst>
            </p:cNvPr>
            <p:cNvSpPr/>
            <p:nvPr/>
          </p:nvSpPr>
          <p:spPr>
            <a:xfrm rot="16200000">
              <a:off x="5038148" y="503149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1" name="Freeform 187">
              <a:extLst>
                <a:ext uri="{FF2B5EF4-FFF2-40B4-BE49-F238E27FC236}">
                  <a16:creationId xmlns:a16="http://schemas.microsoft.com/office/drawing/2014/main" id="{FE830C63-C616-AA14-0D9D-3A127D0FDA2C}"/>
                </a:ext>
              </a:extLst>
            </p:cNvPr>
            <p:cNvSpPr/>
            <p:nvPr/>
          </p:nvSpPr>
          <p:spPr>
            <a:xfrm rot="16200000">
              <a:off x="5037022"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2" name="Freeform 188">
              <a:extLst>
                <a:ext uri="{FF2B5EF4-FFF2-40B4-BE49-F238E27FC236}">
                  <a16:creationId xmlns:a16="http://schemas.microsoft.com/office/drawing/2014/main" id="{F5AA0D40-3D4A-1C63-2725-2653A86D6AC1}"/>
                </a:ext>
              </a:extLst>
            </p:cNvPr>
            <p:cNvSpPr/>
            <p:nvPr/>
          </p:nvSpPr>
          <p:spPr>
            <a:xfrm rot="16200000">
              <a:off x="5037022"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3" name="Freeform 189">
              <a:extLst>
                <a:ext uri="{FF2B5EF4-FFF2-40B4-BE49-F238E27FC236}">
                  <a16:creationId xmlns:a16="http://schemas.microsoft.com/office/drawing/2014/main" id="{8766B68B-6964-3742-0594-24A68BE41D1B}"/>
                </a:ext>
              </a:extLst>
            </p:cNvPr>
            <p:cNvSpPr/>
            <p:nvPr/>
          </p:nvSpPr>
          <p:spPr>
            <a:xfrm rot="16200000">
              <a:off x="5038148" y="441168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4" name="Freeform 190">
              <a:extLst>
                <a:ext uri="{FF2B5EF4-FFF2-40B4-BE49-F238E27FC236}">
                  <a16:creationId xmlns:a16="http://schemas.microsoft.com/office/drawing/2014/main" id="{24113C09-8A15-9D60-CD93-5196684D8769}"/>
                </a:ext>
              </a:extLst>
            </p:cNvPr>
            <p:cNvSpPr/>
            <p:nvPr/>
          </p:nvSpPr>
          <p:spPr>
            <a:xfrm rot="16200000">
              <a:off x="5038148" y="420470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5" name="Freeform 191">
              <a:extLst>
                <a:ext uri="{FF2B5EF4-FFF2-40B4-BE49-F238E27FC236}">
                  <a16:creationId xmlns:a16="http://schemas.microsoft.com/office/drawing/2014/main" id="{A9B5DC19-2517-6054-9123-A01BF6F7C67C}"/>
                </a:ext>
              </a:extLst>
            </p:cNvPr>
            <p:cNvSpPr/>
            <p:nvPr/>
          </p:nvSpPr>
          <p:spPr>
            <a:xfrm rot="16200000">
              <a:off x="5038148"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6" name="Freeform 192">
              <a:extLst>
                <a:ext uri="{FF2B5EF4-FFF2-40B4-BE49-F238E27FC236}">
                  <a16:creationId xmlns:a16="http://schemas.microsoft.com/office/drawing/2014/main" id="{3A5C0EBB-56C3-13CC-EC0E-090284A18584}"/>
                </a:ext>
              </a:extLst>
            </p:cNvPr>
            <p:cNvSpPr/>
            <p:nvPr/>
          </p:nvSpPr>
          <p:spPr>
            <a:xfrm rot="16200000">
              <a:off x="5037022"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7" name="Freeform 193">
              <a:extLst>
                <a:ext uri="{FF2B5EF4-FFF2-40B4-BE49-F238E27FC236}">
                  <a16:creationId xmlns:a16="http://schemas.microsoft.com/office/drawing/2014/main" id="{D348CAC4-5E38-94A8-9777-2D21DD61013C}"/>
                </a:ext>
              </a:extLst>
            </p:cNvPr>
            <p:cNvSpPr/>
            <p:nvPr/>
          </p:nvSpPr>
          <p:spPr>
            <a:xfrm rot="16200000">
              <a:off x="5038148" y="358490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8" name="Freeform 194">
              <a:extLst>
                <a:ext uri="{FF2B5EF4-FFF2-40B4-BE49-F238E27FC236}">
                  <a16:creationId xmlns:a16="http://schemas.microsoft.com/office/drawing/2014/main" id="{5E18D7B1-9133-BF06-EFE5-FF050596CB5A}"/>
                </a:ext>
              </a:extLst>
            </p:cNvPr>
            <p:cNvSpPr/>
            <p:nvPr/>
          </p:nvSpPr>
          <p:spPr>
            <a:xfrm rot="16200000">
              <a:off x="5038148" y="3377923"/>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79" name="Freeform 195">
              <a:extLst>
                <a:ext uri="{FF2B5EF4-FFF2-40B4-BE49-F238E27FC236}">
                  <a16:creationId xmlns:a16="http://schemas.microsoft.com/office/drawing/2014/main" id="{96AAB237-C926-19D4-BE21-233C2007FDE9}"/>
                </a:ext>
              </a:extLst>
            </p:cNvPr>
            <p:cNvSpPr/>
            <p:nvPr/>
          </p:nvSpPr>
          <p:spPr>
            <a:xfrm rot="16200000">
              <a:off x="5038148" y="3170945"/>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0" name="Freeform 196">
              <a:extLst>
                <a:ext uri="{FF2B5EF4-FFF2-40B4-BE49-F238E27FC236}">
                  <a16:creationId xmlns:a16="http://schemas.microsoft.com/office/drawing/2014/main" id="{D5FFA85A-93F1-52F1-3FB7-173A94E87979}"/>
                </a:ext>
              </a:extLst>
            </p:cNvPr>
            <p:cNvSpPr/>
            <p:nvPr/>
          </p:nvSpPr>
          <p:spPr>
            <a:xfrm rot="16200000">
              <a:off x="5243999"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1" name="Freeform 197">
              <a:extLst>
                <a:ext uri="{FF2B5EF4-FFF2-40B4-BE49-F238E27FC236}">
                  <a16:creationId xmlns:a16="http://schemas.microsoft.com/office/drawing/2014/main" id="{F1069525-54C3-5EE7-7FED-BB700A4E7AD8}"/>
                </a:ext>
              </a:extLst>
            </p:cNvPr>
            <p:cNvSpPr/>
            <p:nvPr/>
          </p:nvSpPr>
          <p:spPr>
            <a:xfrm rot="16200000">
              <a:off x="5243999"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2" name="Freeform 198">
              <a:extLst>
                <a:ext uri="{FF2B5EF4-FFF2-40B4-BE49-F238E27FC236}">
                  <a16:creationId xmlns:a16="http://schemas.microsoft.com/office/drawing/2014/main" id="{2D98A039-748E-1131-955F-0B6A7A30B5FD}"/>
                </a:ext>
              </a:extLst>
            </p:cNvPr>
            <p:cNvSpPr/>
            <p:nvPr/>
          </p:nvSpPr>
          <p:spPr>
            <a:xfrm rot="16200000">
              <a:off x="5243999"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3" name="Freeform 199">
              <a:extLst>
                <a:ext uri="{FF2B5EF4-FFF2-40B4-BE49-F238E27FC236}">
                  <a16:creationId xmlns:a16="http://schemas.microsoft.com/office/drawing/2014/main" id="{2F063ED3-C1B6-6BDD-0A99-B1863A07CB14}"/>
                </a:ext>
              </a:extLst>
            </p:cNvPr>
            <p:cNvSpPr/>
            <p:nvPr/>
          </p:nvSpPr>
          <p:spPr>
            <a:xfrm rot="16200000">
              <a:off x="5245124"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4" name="Freeform 200">
              <a:extLst>
                <a:ext uri="{FF2B5EF4-FFF2-40B4-BE49-F238E27FC236}">
                  <a16:creationId xmlns:a16="http://schemas.microsoft.com/office/drawing/2014/main" id="{BAA19575-0BCA-5D89-BE02-7F1DCAA49AC6}"/>
                </a:ext>
              </a:extLst>
            </p:cNvPr>
            <p:cNvSpPr/>
            <p:nvPr/>
          </p:nvSpPr>
          <p:spPr>
            <a:xfrm rot="16200000">
              <a:off x="5245124"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5" name="Freeform 201">
              <a:extLst>
                <a:ext uri="{FF2B5EF4-FFF2-40B4-BE49-F238E27FC236}">
                  <a16:creationId xmlns:a16="http://schemas.microsoft.com/office/drawing/2014/main" id="{99AA89A2-D32D-CA21-012A-0A553F12B20D}"/>
                </a:ext>
              </a:extLst>
            </p:cNvPr>
            <p:cNvSpPr/>
            <p:nvPr/>
          </p:nvSpPr>
          <p:spPr>
            <a:xfrm rot="16200000">
              <a:off x="5243999"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6" name="Freeform 202">
              <a:extLst>
                <a:ext uri="{FF2B5EF4-FFF2-40B4-BE49-F238E27FC236}">
                  <a16:creationId xmlns:a16="http://schemas.microsoft.com/office/drawing/2014/main" id="{2AD91CB4-41AA-173E-E087-11752A363742}"/>
                </a:ext>
              </a:extLst>
            </p:cNvPr>
            <p:cNvSpPr/>
            <p:nvPr/>
          </p:nvSpPr>
          <p:spPr>
            <a:xfrm rot="16200000">
              <a:off x="5243999"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7" name="Freeform 203">
              <a:extLst>
                <a:ext uri="{FF2B5EF4-FFF2-40B4-BE49-F238E27FC236}">
                  <a16:creationId xmlns:a16="http://schemas.microsoft.com/office/drawing/2014/main" id="{D53CFB7D-EB45-AB19-193A-A22D3A3F96F4}"/>
                </a:ext>
              </a:extLst>
            </p:cNvPr>
            <p:cNvSpPr/>
            <p:nvPr/>
          </p:nvSpPr>
          <p:spPr>
            <a:xfrm rot="16200000">
              <a:off x="5245124"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8" name="Freeform 204">
              <a:extLst>
                <a:ext uri="{FF2B5EF4-FFF2-40B4-BE49-F238E27FC236}">
                  <a16:creationId xmlns:a16="http://schemas.microsoft.com/office/drawing/2014/main" id="{34DE5A77-32E2-9009-592C-961E13F0723E}"/>
                </a:ext>
              </a:extLst>
            </p:cNvPr>
            <p:cNvSpPr/>
            <p:nvPr/>
          </p:nvSpPr>
          <p:spPr>
            <a:xfrm rot="16200000">
              <a:off x="5245124"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89" name="Freeform 205">
              <a:extLst>
                <a:ext uri="{FF2B5EF4-FFF2-40B4-BE49-F238E27FC236}">
                  <a16:creationId xmlns:a16="http://schemas.microsoft.com/office/drawing/2014/main" id="{9ED6C0CD-3E78-FE1A-9F12-E9F7806C789B}"/>
                </a:ext>
              </a:extLst>
            </p:cNvPr>
            <p:cNvSpPr/>
            <p:nvPr/>
          </p:nvSpPr>
          <p:spPr>
            <a:xfrm rot="16200000">
              <a:off x="5243999"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616" name="Groep 4615">
            <a:extLst>
              <a:ext uri="{FF2B5EF4-FFF2-40B4-BE49-F238E27FC236}">
                <a16:creationId xmlns:a16="http://schemas.microsoft.com/office/drawing/2014/main" id="{C9BA41D5-09CF-EA73-77F1-5C210F06AD49}"/>
              </a:ext>
            </a:extLst>
          </p:cNvPr>
          <p:cNvGrpSpPr/>
          <p:nvPr/>
        </p:nvGrpSpPr>
        <p:grpSpPr>
          <a:xfrm>
            <a:off x="5239611" y="3127075"/>
            <a:ext cx="2126014" cy="2126013"/>
            <a:chOff x="5239611" y="3127075"/>
            <a:chExt cx="2126014" cy="2126013"/>
          </a:xfrm>
        </p:grpSpPr>
        <p:sp>
          <p:nvSpPr>
            <p:cNvPr id="4292" name="Freeform 207">
              <a:extLst>
                <a:ext uri="{FF2B5EF4-FFF2-40B4-BE49-F238E27FC236}">
                  <a16:creationId xmlns:a16="http://schemas.microsoft.com/office/drawing/2014/main" id="{35EE206D-38AA-7907-640E-F679C04DE1BD}"/>
                </a:ext>
              </a:extLst>
            </p:cNvPr>
            <p:cNvSpPr/>
            <p:nvPr/>
          </p:nvSpPr>
          <p:spPr>
            <a:xfrm>
              <a:off x="5239611" y="3127075"/>
              <a:ext cx="2126014" cy="2126013"/>
            </a:xfrm>
            <a:custGeom>
              <a:avLst/>
              <a:gdLst>
                <a:gd name="connsiteX0" fmla="*/ 1799273 w 1800225"/>
                <a:gd name="connsiteY0" fmla="*/ 114300 h 1800224"/>
                <a:gd name="connsiteX1" fmla="*/ 1799273 w 1800225"/>
                <a:gd name="connsiteY1" fmla="*/ 1685925 h 1800224"/>
                <a:gd name="connsiteX2" fmla="*/ 1684973 w 1800225"/>
                <a:gd name="connsiteY2" fmla="*/ 1800225 h 1800224"/>
                <a:gd name="connsiteX3" fmla="*/ 114300 w 1800225"/>
                <a:gd name="connsiteY3" fmla="*/ 1800225 h 1800224"/>
                <a:gd name="connsiteX4" fmla="*/ 0 w 1800225"/>
                <a:gd name="connsiteY4" fmla="*/ 1685925 h 1800224"/>
                <a:gd name="connsiteX5" fmla="*/ 0 w 1800225"/>
                <a:gd name="connsiteY5" fmla="*/ 114300 h 1800224"/>
                <a:gd name="connsiteX6" fmla="*/ 114300 w 1800225"/>
                <a:gd name="connsiteY6" fmla="*/ 0 h 1800224"/>
                <a:gd name="connsiteX7" fmla="*/ 1685925 w 1800225"/>
                <a:gd name="connsiteY7" fmla="*/ 0 h 1800224"/>
                <a:gd name="connsiteX8" fmla="*/ 1800225 w 1800225"/>
                <a:gd name="connsiteY8" fmla="*/ 114300 h 180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0225" h="1800224">
                  <a:moveTo>
                    <a:pt x="1799273" y="114300"/>
                  </a:moveTo>
                  <a:lnTo>
                    <a:pt x="1799273" y="1685925"/>
                  </a:lnTo>
                  <a:cubicBezTo>
                    <a:pt x="1799273" y="1748790"/>
                    <a:pt x="1747838" y="1800225"/>
                    <a:pt x="1684973" y="1800225"/>
                  </a:cubicBezTo>
                  <a:lnTo>
                    <a:pt x="114300" y="1800225"/>
                  </a:lnTo>
                  <a:cubicBezTo>
                    <a:pt x="51435" y="1800225"/>
                    <a:pt x="0" y="1748790"/>
                    <a:pt x="0" y="1685925"/>
                  </a:cubicBezTo>
                  <a:lnTo>
                    <a:pt x="0" y="114300"/>
                  </a:lnTo>
                  <a:cubicBezTo>
                    <a:pt x="0" y="51435"/>
                    <a:pt x="51435" y="0"/>
                    <a:pt x="114300" y="0"/>
                  </a:cubicBezTo>
                  <a:lnTo>
                    <a:pt x="1685925" y="0"/>
                  </a:lnTo>
                  <a:cubicBezTo>
                    <a:pt x="1748790" y="0"/>
                    <a:pt x="1800225" y="51435"/>
                    <a:pt x="1800225" y="114300"/>
                  </a:cubicBezTo>
                  <a:close/>
                </a:path>
              </a:pathLst>
            </a:custGeom>
            <a:solidFill>
              <a:schemeClr val="bg2">
                <a:lumMod val="90000"/>
              </a:schemeClr>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93" name="Freeform 208">
              <a:extLst>
                <a:ext uri="{FF2B5EF4-FFF2-40B4-BE49-F238E27FC236}">
                  <a16:creationId xmlns:a16="http://schemas.microsoft.com/office/drawing/2014/main" id="{5F7606E2-6216-7F66-2393-48C5F1A104E1}"/>
                </a:ext>
              </a:extLst>
            </p:cNvPr>
            <p:cNvSpPr/>
            <p:nvPr/>
          </p:nvSpPr>
          <p:spPr>
            <a:xfrm rot="16200000">
              <a:off x="5284605"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94" name="Freeform 209">
              <a:extLst>
                <a:ext uri="{FF2B5EF4-FFF2-40B4-BE49-F238E27FC236}">
                  <a16:creationId xmlns:a16="http://schemas.microsoft.com/office/drawing/2014/main" id="{322579A7-C092-3F35-7C18-E45839978BC8}"/>
                </a:ext>
              </a:extLst>
            </p:cNvPr>
            <p:cNvSpPr/>
            <p:nvPr/>
          </p:nvSpPr>
          <p:spPr>
            <a:xfrm rot="16200000">
              <a:off x="5283481" y="4825636"/>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95" name="Freeform 210">
              <a:extLst>
                <a:ext uri="{FF2B5EF4-FFF2-40B4-BE49-F238E27FC236}">
                  <a16:creationId xmlns:a16="http://schemas.microsoft.com/office/drawing/2014/main" id="{97B5B033-AE44-EBDD-F3D2-74C2A5320183}"/>
                </a:ext>
              </a:extLst>
            </p:cNvPr>
            <p:cNvSpPr/>
            <p:nvPr/>
          </p:nvSpPr>
          <p:spPr>
            <a:xfrm rot="16200000">
              <a:off x="5283481" y="461978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96" name="Freeform 211">
              <a:extLst>
                <a:ext uri="{FF2B5EF4-FFF2-40B4-BE49-F238E27FC236}">
                  <a16:creationId xmlns:a16="http://schemas.microsoft.com/office/drawing/2014/main" id="{D98D146A-A6F5-CB1E-89C2-60FD8CFC798F}"/>
                </a:ext>
              </a:extLst>
            </p:cNvPr>
            <p:cNvSpPr/>
            <p:nvPr/>
          </p:nvSpPr>
          <p:spPr>
            <a:xfrm rot="16200000">
              <a:off x="5284606" y="4412806"/>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97" name="Freeform 212">
              <a:extLst>
                <a:ext uri="{FF2B5EF4-FFF2-40B4-BE49-F238E27FC236}">
                  <a16:creationId xmlns:a16="http://schemas.microsoft.com/office/drawing/2014/main" id="{22F9663F-DA28-6BB8-44CA-62DD49F367F9}"/>
                </a:ext>
              </a:extLst>
            </p:cNvPr>
            <p:cNvSpPr/>
            <p:nvPr/>
          </p:nvSpPr>
          <p:spPr>
            <a:xfrm rot="16200000">
              <a:off x="5284605"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98" name="Freeform 213">
              <a:extLst>
                <a:ext uri="{FF2B5EF4-FFF2-40B4-BE49-F238E27FC236}">
                  <a16:creationId xmlns:a16="http://schemas.microsoft.com/office/drawing/2014/main" id="{83E42410-867D-A751-CB7A-78D2A588051C}"/>
                </a:ext>
              </a:extLst>
            </p:cNvPr>
            <p:cNvSpPr/>
            <p:nvPr/>
          </p:nvSpPr>
          <p:spPr>
            <a:xfrm rot="16200000">
              <a:off x="5283481" y="3998854"/>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99" name="Freeform 214">
              <a:extLst>
                <a:ext uri="{FF2B5EF4-FFF2-40B4-BE49-F238E27FC236}">
                  <a16:creationId xmlns:a16="http://schemas.microsoft.com/office/drawing/2014/main" id="{E7782586-3338-7228-CF07-5324A5434D55}"/>
                </a:ext>
              </a:extLst>
            </p:cNvPr>
            <p:cNvSpPr/>
            <p:nvPr/>
          </p:nvSpPr>
          <p:spPr>
            <a:xfrm rot="16200000">
              <a:off x="5283481"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0" name="Freeform 215">
              <a:extLst>
                <a:ext uri="{FF2B5EF4-FFF2-40B4-BE49-F238E27FC236}">
                  <a16:creationId xmlns:a16="http://schemas.microsoft.com/office/drawing/2014/main" id="{02ECAD79-C337-2D18-7CFB-8949C24C922D}"/>
                </a:ext>
              </a:extLst>
            </p:cNvPr>
            <p:cNvSpPr/>
            <p:nvPr/>
          </p:nvSpPr>
          <p:spPr>
            <a:xfrm rot="16200000">
              <a:off x="5284606"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1" name="Freeform 216">
              <a:extLst>
                <a:ext uri="{FF2B5EF4-FFF2-40B4-BE49-F238E27FC236}">
                  <a16:creationId xmlns:a16="http://schemas.microsoft.com/office/drawing/2014/main" id="{02F739BD-D800-63CE-A7F6-9B8800E75474}"/>
                </a:ext>
              </a:extLst>
            </p:cNvPr>
            <p:cNvSpPr/>
            <p:nvPr/>
          </p:nvSpPr>
          <p:spPr>
            <a:xfrm rot="16200000">
              <a:off x="5284606"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2" name="Freeform 217">
              <a:extLst>
                <a:ext uri="{FF2B5EF4-FFF2-40B4-BE49-F238E27FC236}">
                  <a16:creationId xmlns:a16="http://schemas.microsoft.com/office/drawing/2014/main" id="{4A0A06BA-BE0D-F273-783C-0193C9A3513A}"/>
                </a:ext>
              </a:extLst>
            </p:cNvPr>
            <p:cNvSpPr/>
            <p:nvPr/>
          </p:nvSpPr>
          <p:spPr>
            <a:xfrm rot="16200000">
              <a:off x="5283481" y="317207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3" name="Freeform 218">
              <a:extLst>
                <a:ext uri="{FF2B5EF4-FFF2-40B4-BE49-F238E27FC236}">
                  <a16:creationId xmlns:a16="http://schemas.microsoft.com/office/drawing/2014/main" id="{88CB7B2C-DD56-56EB-4B52-6AD5CE7FBF44}"/>
                </a:ext>
              </a:extLst>
            </p:cNvPr>
            <p:cNvSpPr/>
            <p:nvPr/>
          </p:nvSpPr>
          <p:spPr>
            <a:xfrm rot="16200000">
              <a:off x="5490457"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4" name="Freeform 219">
              <a:extLst>
                <a:ext uri="{FF2B5EF4-FFF2-40B4-BE49-F238E27FC236}">
                  <a16:creationId xmlns:a16="http://schemas.microsoft.com/office/drawing/2014/main" id="{5526B21E-CA5E-D7E7-DBCB-B4781E33213F}"/>
                </a:ext>
              </a:extLst>
            </p:cNvPr>
            <p:cNvSpPr/>
            <p:nvPr/>
          </p:nvSpPr>
          <p:spPr>
            <a:xfrm rot="16200000">
              <a:off x="5490457"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5" name="Freeform 220">
              <a:extLst>
                <a:ext uri="{FF2B5EF4-FFF2-40B4-BE49-F238E27FC236}">
                  <a16:creationId xmlns:a16="http://schemas.microsoft.com/office/drawing/2014/main" id="{DA20CDB1-AFBF-EE3B-76B2-17F7964C1B62}"/>
                </a:ext>
              </a:extLst>
            </p:cNvPr>
            <p:cNvSpPr/>
            <p:nvPr/>
          </p:nvSpPr>
          <p:spPr>
            <a:xfrm rot="16200000">
              <a:off x="5490457"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6" name="Freeform 221">
              <a:extLst>
                <a:ext uri="{FF2B5EF4-FFF2-40B4-BE49-F238E27FC236}">
                  <a16:creationId xmlns:a16="http://schemas.microsoft.com/office/drawing/2014/main" id="{6AF4FAF5-155C-610B-6376-A8A632A4BD1E}"/>
                </a:ext>
              </a:extLst>
            </p:cNvPr>
            <p:cNvSpPr/>
            <p:nvPr/>
          </p:nvSpPr>
          <p:spPr>
            <a:xfrm rot="16200000">
              <a:off x="5491583"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7" name="Freeform 222">
              <a:extLst>
                <a:ext uri="{FF2B5EF4-FFF2-40B4-BE49-F238E27FC236}">
                  <a16:creationId xmlns:a16="http://schemas.microsoft.com/office/drawing/2014/main" id="{7F79529B-78AC-3C1C-C683-98E8E986520F}"/>
                </a:ext>
              </a:extLst>
            </p:cNvPr>
            <p:cNvSpPr/>
            <p:nvPr/>
          </p:nvSpPr>
          <p:spPr>
            <a:xfrm rot="16200000">
              <a:off x="5490457"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8" name="Freeform 223">
              <a:extLst>
                <a:ext uri="{FF2B5EF4-FFF2-40B4-BE49-F238E27FC236}">
                  <a16:creationId xmlns:a16="http://schemas.microsoft.com/office/drawing/2014/main" id="{ECCCAE5C-1F05-69E6-1696-D6AAB85B8582}"/>
                </a:ext>
              </a:extLst>
            </p:cNvPr>
            <p:cNvSpPr/>
            <p:nvPr/>
          </p:nvSpPr>
          <p:spPr>
            <a:xfrm rot="16200000">
              <a:off x="5490457"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09" name="Freeform 224">
              <a:extLst>
                <a:ext uri="{FF2B5EF4-FFF2-40B4-BE49-F238E27FC236}">
                  <a16:creationId xmlns:a16="http://schemas.microsoft.com/office/drawing/2014/main" id="{3CD349B6-44C1-1509-9BEF-F67F2293B9CC}"/>
                </a:ext>
              </a:extLst>
            </p:cNvPr>
            <p:cNvSpPr/>
            <p:nvPr/>
          </p:nvSpPr>
          <p:spPr>
            <a:xfrm rot="16200000">
              <a:off x="5490457"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0" name="Freeform 225">
              <a:extLst>
                <a:ext uri="{FF2B5EF4-FFF2-40B4-BE49-F238E27FC236}">
                  <a16:creationId xmlns:a16="http://schemas.microsoft.com/office/drawing/2014/main" id="{D40BDDAC-63C0-882E-CB19-24357B1B2FDF}"/>
                </a:ext>
              </a:extLst>
            </p:cNvPr>
            <p:cNvSpPr/>
            <p:nvPr/>
          </p:nvSpPr>
          <p:spPr>
            <a:xfrm rot="16200000">
              <a:off x="5491583"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1" name="Freeform 226">
              <a:extLst>
                <a:ext uri="{FF2B5EF4-FFF2-40B4-BE49-F238E27FC236}">
                  <a16:creationId xmlns:a16="http://schemas.microsoft.com/office/drawing/2014/main" id="{F13E338D-7FE2-00DE-C293-24EA11128280}"/>
                </a:ext>
              </a:extLst>
            </p:cNvPr>
            <p:cNvSpPr/>
            <p:nvPr/>
          </p:nvSpPr>
          <p:spPr>
            <a:xfrm rot="16200000">
              <a:off x="5490457" y="337904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2" name="Freeform 227">
              <a:extLst>
                <a:ext uri="{FF2B5EF4-FFF2-40B4-BE49-F238E27FC236}">
                  <a16:creationId xmlns:a16="http://schemas.microsoft.com/office/drawing/2014/main" id="{70D91677-8BB5-778D-B0F2-56AF6AEE8270}"/>
                </a:ext>
              </a:extLst>
            </p:cNvPr>
            <p:cNvSpPr/>
            <p:nvPr/>
          </p:nvSpPr>
          <p:spPr>
            <a:xfrm rot="16200000">
              <a:off x="5490457"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3" name="Freeform 228">
              <a:extLst>
                <a:ext uri="{FF2B5EF4-FFF2-40B4-BE49-F238E27FC236}">
                  <a16:creationId xmlns:a16="http://schemas.microsoft.com/office/drawing/2014/main" id="{A78F5566-3AFB-58DF-2C4B-067FE42C78B6}"/>
                </a:ext>
              </a:extLst>
            </p:cNvPr>
            <p:cNvSpPr/>
            <p:nvPr/>
          </p:nvSpPr>
          <p:spPr>
            <a:xfrm rot="16200000">
              <a:off x="5697435"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4" name="Freeform 229">
              <a:extLst>
                <a:ext uri="{FF2B5EF4-FFF2-40B4-BE49-F238E27FC236}">
                  <a16:creationId xmlns:a16="http://schemas.microsoft.com/office/drawing/2014/main" id="{EEF7B0A4-8F78-5B72-E8C9-6F2EBF2EA40F}"/>
                </a:ext>
              </a:extLst>
            </p:cNvPr>
            <p:cNvSpPr/>
            <p:nvPr/>
          </p:nvSpPr>
          <p:spPr>
            <a:xfrm rot="16200000">
              <a:off x="5697435"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5" name="Freeform 230">
              <a:extLst>
                <a:ext uri="{FF2B5EF4-FFF2-40B4-BE49-F238E27FC236}">
                  <a16:creationId xmlns:a16="http://schemas.microsoft.com/office/drawing/2014/main" id="{A34AF61C-0C91-26B6-6B9F-506764B88A3D}"/>
                </a:ext>
              </a:extLst>
            </p:cNvPr>
            <p:cNvSpPr/>
            <p:nvPr/>
          </p:nvSpPr>
          <p:spPr>
            <a:xfrm rot="16200000">
              <a:off x="5697435"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6" name="Freeform 231">
              <a:extLst>
                <a:ext uri="{FF2B5EF4-FFF2-40B4-BE49-F238E27FC236}">
                  <a16:creationId xmlns:a16="http://schemas.microsoft.com/office/drawing/2014/main" id="{CC225DEF-CB41-6C5C-904B-D0D9382AF161}"/>
                </a:ext>
              </a:extLst>
            </p:cNvPr>
            <p:cNvSpPr/>
            <p:nvPr/>
          </p:nvSpPr>
          <p:spPr>
            <a:xfrm rot="16200000">
              <a:off x="5697435" y="4411682"/>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7" name="Freeform 232">
              <a:extLst>
                <a:ext uri="{FF2B5EF4-FFF2-40B4-BE49-F238E27FC236}">
                  <a16:creationId xmlns:a16="http://schemas.microsoft.com/office/drawing/2014/main" id="{58C25992-F40D-589B-A1F8-D4C30DAF156F}"/>
                </a:ext>
              </a:extLst>
            </p:cNvPr>
            <p:cNvSpPr/>
            <p:nvPr/>
          </p:nvSpPr>
          <p:spPr>
            <a:xfrm rot="16200000">
              <a:off x="5697435"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8" name="Freeform 233">
              <a:extLst>
                <a:ext uri="{FF2B5EF4-FFF2-40B4-BE49-F238E27FC236}">
                  <a16:creationId xmlns:a16="http://schemas.microsoft.com/office/drawing/2014/main" id="{E7E51F2B-6958-F7FD-E70D-4ACAA54F790E}"/>
                </a:ext>
              </a:extLst>
            </p:cNvPr>
            <p:cNvSpPr/>
            <p:nvPr/>
          </p:nvSpPr>
          <p:spPr>
            <a:xfrm rot="16200000">
              <a:off x="5697435"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19" name="Freeform 234">
              <a:extLst>
                <a:ext uri="{FF2B5EF4-FFF2-40B4-BE49-F238E27FC236}">
                  <a16:creationId xmlns:a16="http://schemas.microsoft.com/office/drawing/2014/main" id="{9F879419-8637-C105-FE9C-7E7BF7F5C506}"/>
                </a:ext>
              </a:extLst>
            </p:cNvPr>
            <p:cNvSpPr/>
            <p:nvPr/>
          </p:nvSpPr>
          <p:spPr>
            <a:xfrm rot="16200000">
              <a:off x="5697435"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0" name="Freeform 235">
              <a:extLst>
                <a:ext uri="{FF2B5EF4-FFF2-40B4-BE49-F238E27FC236}">
                  <a16:creationId xmlns:a16="http://schemas.microsoft.com/office/drawing/2014/main" id="{0B38C2A2-566D-84DB-27F7-21F1611F8071}"/>
                </a:ext>
              </a:extLst>
            </p:cNvPr>
            <p:cNvSpPr/>
            <p:nvPr/>
          </p:nvSpPr>
          <p:spPr>
            <a:xfrm rot="16200000">
              <a:off x="5697435" y="358490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1" name="Freeform 236">
              <a:extLst>
                <a:ext uri="{FF2B5EF4-FFF2-40B4-BE49-F238E27FC236}">
                  <a16:creationId xmlns:a16="http://schemas.microsoft.com/office/drawing/2014/main" id="{7F04C910-0932-A25C-0376-B2A9DAD68C3F}"/>
                </a:ext>
              </a:extLst>
            </p:cNvPr>
            <p:cNvSpPr/>
            <p:nvPr/>
          </p:nvSpPr>
          <p:spPr>
            <a:xfrm rot="16200000">
              <a:off x="5697435" y="3377923"/>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2" name="Freeform 237">
              <a:extLst>
                <a:ext uri="{FF2B5EF4-FFF2-40B4-BE49-F238E27FC236}">
                  <a16:creationId xmlns:a16="http://schemas.microsoft.com/office/drawing/2014/main" id="{6E72A638-F376-51C1-ED94-1FD17587B27B}"/>
                </a:ext>
              </a:extLst>
            </p:cNvPr>
            <p:cNvSpPr/>
            <p:nvPr/>
          </p:nvSpPr>
          <p:spPr>
            <a:xfrm rot="16200000">
              <a:off x="5697435"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3" name="Freeform 238">
              <a:extLst>
                <a:ext uri="{FF2B5EF4-FFF2-40B4-BE49-F238E27FC236}">
                  <a16:creationId xmlns:a16="http://schemas.microsoft.com/office/drawing/2014/main" id="{893F4FEB-1001-6D12-AE9A-243B6BBC1C94}"/>
                </a:ext>
              </a:extLst>
            </p:cNvPr>
            <p:cNvSpPr/>
            <p:nvPr/>
          </p:nvSpPr>
          <p:spPr>
            <a:xfrm rot="16200000">
              <a:off x="5904412"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4" name="Freeform 239">
              <a:extLst>
                <a:ext uri="{FF2B5EF4-FFF2-40B4-BE49-F238E27FC236}">
                  <a16:creationId xmlns:a16="http://schemas.microsoft.com/office/drawing/2014/main" id="{9140D659-6E1E-1A07-23B4-5D21A55CF167}"/>
                </a:ext>
              </a:extLst>
            </p:cNvPr>
            <p:cNvSpPr/>
            <p:nvPr/>
          </p:nvSpPr>
          <p:spPr>
            <a:xfrm rot="16200000">
              <a:off x="5904412"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5" name="Freeform 240">
              <a:extLst>
                <a:ext uri="{FF2B5EF4-FFF2-40B4-BE49-F238E27FC236}">
                  <a16:creationId xmlns:a16="http://schemas.microsoft.com/office/drawing/2014/main" id="{0410849D-5E41-DB6E-AA11-4194D8CD2783}"/>
                </a:ext>
              </a:extLst>
            </p:cNvPr>
            <p:cNvSpPr/>
            <p:nvPr/>
          </p:nvSpPr>
          <p:spPr>
            <a:xfrm rot="16200000">
              <a:off x="5903287"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6" name="Freeform 241">
              <a:extLst>
                <a:ext uri="{FF2B5EF4-FFF2-40B4-BE49-F238E27FC236}">
                  <a16:creationId xmlns:a16="http://schemas.microsoft.com/office/drawing/2014/main" id="{F680AE09-2458-0E92-3460-64D7DFC8956F}"/>
                </a:ext>
              </a:extLst>
            </p:cNvPr>
            <p:cNvSpPr/>
            <p:nvPr/>
          </p:nvSpPr>
          <p:spPr>
            <a:xfrm rot="16200000">
              <a:off x="5904412"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7" name="Freeform 242">
              <a:extLst>
                <a:ext uri="{FF2B5EF4-FFF2-40B4-BE49-F238E27FC236}">
                  <a16:creationId xmlns:a16="http://schemas.microsoft.com/office/drawing/2014/main" id="{0BDE3A3B-1864-DE55-1DAA-FD8A6826B548}"/>
                </a:ext>
              </a:extLst>
            </p:cNvPr>
            <p:cNvSpPr/>
            <p:nvPr/>
          </p:nvSpPr>
          <p:spPr>
            <a:xfrm rot="16200000">
              <a:off x="5904412"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8" name="Freeform 243">
              <a:extLst>
                <a:ext uri="{FF2B5EF4-FFF2-40B4-BE49-F238E27FC236}">
                  <a16:creationId xmlns:a16="http://schemas.microsoft.com/office/drawing/2014/main" id="{CF452A3B-82D6-E38A-59D3-93C9CDDA3F10}"/>
                </a:ext>
              </a:extLst>
            </p:cNvPr>
            <p:cNvSpPr/>
            <p:nvPr/>
          </p:nvSpPr>
          <p:spPr>
            <a:xfrm rot="16200000">
              <a:off x="5904412"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29" name="Freeform 244">
              <a:extLst>
                <a:ext uri="{FF2B5EF4-FFF2-40B4-BE49-F238E27FC236}">
                  <a16:creationId xmlns:a16="http://schemas.microsoft.com/office/drawing/2014/main" id="{CD5E6D77-8099-A811-896F-05D0867ACA8F}"/>
                </a:ext>
              </a:extLst>
            </p:cNvPr>
            <p:cNvSpPr/>
            <p:nvPr/>
          </p:nvSpPr>
          <p:spPr>
            <a:xfrm rot="16200000">
              <a:off x="5903287"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0" name="Freeform 245">
              <a:extLst>
                <a:ext uri="{FF2B5EF4-FFF2-40B4-BE49-F238E27FC236}">
                  <a16:creationId xmlns:a16="http://schemas.microsoft.com/office/drawing/2014/main" id="{36F5B7F1-09E8-3746-F103-88D3E13C5021}"/>
                </a:ext>
              </a:extLst>
            </p:cNvPr>
            <p:cNvSpPr/>
            <p:nvPr/>
          </p:nvSpPr>
          <p:spPr>
            <a:xfrm rot="16200000">
              <a:off x="5904412"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1" name="Freeform 246">
              <a:extLst>
                <a:ext uri="{FF2B5EF4-FFF2-40B4-BE49-F238E27FC236}">
                  <a16:creationId xmlns:a16="http://schemas.microsoft.com/office/drawing/2014/main" id="{724DD898-91D3-692D-C708-1973C05C45E9}"/>
                </a:ext>
              </a:extLst>
            </p:cNvPr>
            <p:cNvSpPr/>
            <p:nvPr/>
          </p:nvSpPr>
          <p:spPr>
            <a:xfrm rot="16200000">
              <a:off x="5904412"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2" name="Freeform 247">
              <a:extLst>
                <a:ext uri="{FF2B5EF4-FFF2-40B4-BE49-F238E27FC236}">
                  <a16:creationId xmlns:a16="http://schemas.microsoft.com/office/drawing/2014/main" id="{C2EF5D12-2178-1552-3D32-886D3BE5B79B}"/>
                </a:ext>
              </a:extLst>
            </p:cNvPr>
            <p:cNvSpPr/>
            <p:nvPr/>
          </p:nvSpPr>
          <p:spPr>
            <a:xfrm rot="16200000">
              <a:off x="5904412" y="3170945"/>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3" name="Freeform 248">
              <a:extLst>
                <a:ext uri="{FF2B5EF4-FFF2-40B4-BE49-F238E27FC236}">
                  <a16:creationId xmlns:a16="http://schemas.microsoft.com/office/drawing/2014/main" id="{44764886-C1A8-5839-27E8-02FE6B84D923}"/>
                </a:ext>
              </a:extLst>
            </p:cNvPr>
            <p:cNvSpPr/>
            <p:nvPr/>
          </p:nvSpPr>
          <p:spPr>
            <a:xfrm rot="16200000">
              <a:off x="6111388" y="5031490"/>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4" name="Freeform 249">
              <a:extLst>
                <a:ext uri="{FF2B5EF4-FFF2-40B4-BE49-F238E27FC236}">
                  <a16:creationId xmlns:a16="http://schemas.microsoft.com/office/drawing/2014/main" id="{CA9491FC-22D6-AAFD-580F-6DA413207EC7}"/>
                </a:ext>
              </a:extLst>
            </p:cNvPr>
            <p:cNvSpPr/>
            <p:nvPr/>
          </p:nvSpPr>
          <p:spPr>
            <a:xfrm rot="16200000">
              <a:off x="6110264"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5" name="Freeform 250">
              <a:extLst>
                <a:ext uri="{FF2B5EF4-FFF2-40B4-BE49-F238E27FC236}">
                  <a16:creationId xmlns:a16="http://schemas.microsoft.com/office/drawing/2014/main" id="{56FC2CBE-871F-C211-44CA-8F1B75D2E0C4}"/>
                </a:ext>
              </a:extLst>
            </p:cNvPr>
            <p:cNvSpPr/>
            <p:nvPr/>
          </p:nvSpPr>
          <p:spPr>
            <a:xfrm rot="16200000">
              <a:off x="6110264"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6" name="Freeform 251">
              <a:extLst>
                <a:ext uri="{FF2B5EF4-FFF2-40B4-BE49-F238E27FC236}">
                  <a16:creationId xmlns:a16="http://schemas.microsoft.com/office/drawing/2014/main" id="{C1AD74B4-85CC-8E24-F4BA-2AF1E56EA5EF}"/>
                </a:ext>
              </a:extLst>
            </p:cNvPr>
            <p:cNvSpPr/>
            <p:nvPr/>
          </p:nvSpPr>
          <p:spPr>
            <a:xfrm rot="16200000">
              <a:off x="6111388" y="4411682"/>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7" name="Freeform 252">
              <a:extLst>
                <a:ext uri="{FF2B5EF4-FFF2-40B4-BE49-F238E27FC236}">
                  <a16:creationId xmlns:a16="http://schemas.microsoft.com/office/drawing/2014/main" id="{08D3C2DA-C25D-F45E-D5F1-1B534FA5D6F9}"/>
                </a:ext>
              </a:extLst>
            </p:cNvPr>
            <p:cNvSpPr/>
            <p:nvPr/>
          </p:nvSpPr>
          <p:spPr>
            <a:xfrm rot="16200000">
              <a:off x="6111388" y="4204705"/>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8" name="Freeform 253">
              <a:extLst>
                <a:ext uri="{FF2B5EF4-FFF2-40B4-BE49-F238E27FC236}">
                  <a16:creationId xmlns:a16="http://schemas.microsoft.com/office/drawing/2014/main" id="{CB3CCDBD-1AE2-F131-14D0-6D9AAF6FCB27}"/>
                </a:ext>
              </a:extLst>
            </p:cNvPr>
            <p:cNvSpPr/>
            <p:nvPr/>
          </p:nvSpPr>
          <p:spPr>
            <a:xfrm rot="16200000">
              <a:off x="6110264"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39" name="Freeform 254">
              <a:extLst>
                <a:ext uri="{FF2B5EF4-FFF2-40B4-BE49-F238E27FC236}">
                  <a16:creationId xmlns:a16="http://schemas.microsoft.com/office/drawing/2014/main" id="{8799D17E-7159-B0E4-E0E3-E89CF6279D29}"/>
                </a:ext>
              </a:extLst>
            </p:cNvPr>
            <p:cNvSpPr/>
            <p:nvPr/>
          </p:nvSpPr>
          <p:spPr>
            <a:xfrm rot="16200000">
              <a:off x="6110264"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0" name="Freeform 255">
              <a:extLst>
                <a:ext uri="{FF2B5EF4-FFF2-40B4-BE49-F238E27FC236}">
                  <a16:creationId xmlns:a16="http://schemas.microsoft.com/office/drawing/2014/main" id="{5B1A0686-7B93-355A-2FF0-58AA2E86855B}"/>
                </a:ext>
              </a:extLst>
            </p:cNvPr>
            <p:cNvSpPr/>
            <p:nvPr/>
          </p:nvSpPr>
          <p:spPr>
            <a:xfrm rot="16200000">
              <a:off x="6111388" y="3584900"/>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1" name="Freeform 256">
              <a:extLst>
                <a:ext uri="{FF2B5EF4-FFF2-40B4-BE49-F238E27FC236}">
                  <a16:creationId xmlns:a16="http://schemas.microsoft.com/office/drawing/2014/main" id="{719FB1CF-FC72-E5B3-57B4-1EF37ECE7B06}"/>
                </a:ext>
              </a:extLst>
            </p:cNvPr>
            <p:cNvSpPr/>
            <p:nvPr/>
          </p:nvSpPr>
          <p:spPr>
            <a:xfrm rot="16200000">
              <a:off x="6111388" y="3377923"/>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2" name="Freeform 257">
              <a:extLst>
                <a:ext uri="{FF2B5EF4-FFF2-40B4-BE49-F238E27FC236}">
                  <a16:creationId xmlns:a16="http://schemas.microsoft.com/office/drawing/2014/main" id="{1C0ACF55-0A98-A565-1173-0873CF9C078A}"/>
                </a:ext>
              </a:extLst>
            </p:cNvPr>
            <p:cNvSpPr/>
            <p:nvPr/>
          </p:nvSpPr>
          <p:spPr>
            <a:xfrm rot="16200000">
              <a:off x="6111388" y="3170945"/>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3" name="Freeform 258">
              <a:extLst>
                <a:ext uri="{FF2B5EF4-FFF2-40B4-BE49-F238E27FC236}">
                  <a16:creationId xmlns:a16="http://schemas.microsoft.com/office/drawing/2014/main" id="{095E5EF2-9956-48DC-5D6D-1D92B8B12D19}"/>
                </a:ext>
              </a:extLst>
            </p:cNvPr>
            <p:cNvSpPr/>
            <p:nvPr/>
          </p:nvSpPr>
          <p:spPr>
            <a:xfrm rot="16200000">
              <a:off x="6317240"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4" name="Freeform 259">
              <a:extLst>
                <a:ext uri="{FF2B5EF4-FFF2-40B4-BE49-F238E27FC236}">
                  <a16:creationId xmlns:a16="http://schemas.microsoft.com/office/drawing/2014/main" id="{A7F1CFED-9CA8-8139-D9DA-21A1768E1630}"/>
                </a:ext>
              </a:extLst>
            </p:cNvPr>
            <p:cNvSpPr/>
            <p:nvPr/>
          </p:nvSpPr>
          <p:spPr>
            <a:xfrm rot="16200000">
              <a:off x="6317242"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5" name="Freeform 260">
              <a:extLst>
                <a:ext uri="{FF2B5EF4-FFF2-40B4-BE49-F238E27FC236}">
                  <a16:creationId xmlns:a16="http://schemas.microsoft.com/office/drawing/2014/main" id="{169FEFFE-DBD4-253E-A0DE-4B3C27DA9D50}"/>
                </a:ext>
              </a:extLst>
            </p:cNvPr>
            <p:cNvSpPr/>
            <p:nvPr/>
          </p:nvSpPr>
          <p:spPr>
            <a:xfrm rot="16200000">
              <a:off x="6317242"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6" name="Freeform 261">
              <a:extLst>
                <a:ext uri="{FF2B5EF4-FFF2-40B4-BE49-F238E27FC236}">
                  <a16:creationId xmlns:a16="http://schemas.microsoft.com/office/drawing/2014/main" id="{3745EEEA-FF6D-7484-0835-6C8EA1D57614}"/>
                </a:ext>
              </a:extLst>
            </p:cNvPr>
            <p:cNvSpPr/>
            <p:nvPr/>
          </p:nvSpPr>
          <p:spPr>
            <a:xfrm rot="16200000">
              <a:off x="6318366"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7" name="Freeform 262">
              <a:extLst>
                <a:ext uri="{FF2B5EF4-FFF2-40B4-BE49-F238E27FC236}">
                  <a16:creationId xmlns:a16="http://schemas.microsoft.com/office/drawing/2014/main" id="{3BB2AD00-855D-5B76-C6C8-C076FF145D73}"/>
                </a:ext>
              </a:extLst>
            </p:cNvPr>
            <p:cNvSpPr/>
            <p:nvPr/>
          </p:nvSpPr>
          <p:spPr>
            <a:xfrm rot="16200000">
              <a:off x="6317240"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8" name="Freeform 263">
              <a:extLst>
                <a:ext uri="{FF2B5EF4-FFF2-40B4-BE49-F238E27FC236}">
                  <a16:creationId xmlns:a16="http://schemas.microsoft.com/office/drawing/2014/main" id="{B586C5C3-6D22-E724-5840-4FEA33976200}"/>
                </a:ext>
              </a:extLst>
            </p:cNvPr>
            <p:cNvSpPr/>
            <p:nvPr/>
          </p:nvSpPr>
          <p:spPr>
            <a:xfrm rot="16200000">
              <a:off x="6317242"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49" name="Freeform 264">
              <a:extLst>
                <a:ext uri="{FF2B5EF4-FFF2-40B4-BE49-F238E27FC236}">
                  <a16:creationId xmlns:a16="http://schemas.microsoft.com/office/drawing/2014/main" id="{D6199040-52B3-4B9E-A1D1-1B27D9804B59}"/>
                </a:ext>
              </a:extLst>
            </p:cNvPr>
            <p:cNvSpPr/>
            <p:nvPr/>
          </p:nvSpPr>
          <p:spPr>
            <a:xfrm rot="16200000">
              <a:off x="6317242"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0" name="Freeform 265">
              <a:extLst>
                <a:ext uri="{FF2B5EF4-FFF2-40B4-BE49-F238E27FC236}">
                  <a16:creationId xmlns:a16="http://schemas.microsoft.com/office/drawing/2014/main" id="{40320261-BD15-18C1-5778-DDB8D2332EA2}"/>
                </a:ext>
              </a:extLst>
            </p:cNvPr>
            <p:cNvSpPr/>
            <p:nvPr/>
          </p:nvSpPr>
          <p:spPr>
            <a:xfrm rot="16200000">
              <a:off x="6318366"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1" name="Freeform 266">
              <a:extLst>
                <a:ext uri="{FF2B5EF4-FFF2-40B4-BE49-F238E27FC236}">
                  <a16:creationId xmlns:a16="http://schemas.microsoft.com/office/drawing/2014/main" id="{B02F3406-FA32-DBDC-E9C0-83C9973524E4}"/>
                </a:ext>
              </a:extLst>
            </p:cNvPr>
            <p:cNvSpPr/>
            <p:nvPr/>
          </p:nvSpPr>
          <p:spPr>
            <a:xfrm rot="16200000">
              <a:off x="6318366"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2" name="Freeform 267">
              <a:extLst>
                <a:ext uri="{FF2B5EF4-FFF2-40B4-BE49-F238E27FC236}">
                  <a16:creationId xmlns:a16="http://schemas.microsoft.com/office/drawing/2014/main" id="{EDB47DF4-B8C5-E394-073B-F436ED5A2731}"/>
                </a:ext>
              </a:extLst>
            </p:cNvPr>
            <p:cNvSpPr/>
            <p:nvPr/>
          </p:nvSpPr>
          <p:spPr>
            <a:xfrm rot="16200000">
              <a:off x="6317242"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3" name="Freeform 268">
              <a:extLst>
                <a:ext uri="{FF2B5EF4-FFF2-40B4-BE49-F238E27FC236}">
                  <a16:creationId xmlns:a16="http://schemas.microsoft.com/office/drawing/2014/main" id="{030940BD-38E6-DA9B-FB7D-36D98B71B076}"/>
                </a:ext>
              </a:extLst>
            </p:cNvPr>
            <p:cNvSpPr/>
            <p:nvPr/>
          </p:nvSpPr>
          <p:spPr>
            <a:xfrm rot="16200000">
              <a:off x="6524217"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4" name="Freeform 269">
              <a:extLst>
                <a:ext uri="{FF2B5EF4-FFF2-40B4-BE49-F238E27FC236}">
                  <a16:creationId xmlns:a16="http://schemas.microsoft.com/office/drawing/2014/main" id="{FD1FFECF-B423-EA72-9FCC-33B1D1C91A36}"/>
                </a:ext>
              </a:extLst>
            </p:cNvPr>
            <p:cNvSpPr/>
            <p:nvPr/>
          </p:nvSpPr>
          <p:spPr>
            <a:xfrm rot="16200000">
              <a:off x="6524218"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5" name="Freeform 270">
              <a:extLst>
                <a:ext uri="{FF2B5EF4-FFF2-40B4-BE49-F238E27FC236}">
                  <a16:creationId xmlns:a16="http://schemas.microsoft.com/office/drawing/2014/main" id="{5F655B45-57D9-5462-F83C-CC82028586DD}"/>
                </a:ext>
              </a:extLst>
            </p:cNvPr>
            <p:cNvSpPr/>
            <p:nvPr/>
          </p:nvSpPr>
          <p:spPr>
            <a:xfrm rot="16200000">
              <a:off x="6524218" y="461866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6" name="Freeform 271">
              <a:extLst>
                <a:ext uri="{FF2B5EF4-FFF2-40B4-BE49-F238E27FC236}">
                  <a16:creationId xmlns:a16="http://schemas.microsoft.com/office/drawing/2014/main" id="{9B9C3F9C-00A8-D39B-CD13-E89544B3D4FB}"/>
                </a:ext>
              </a:extLst>
            </p:cNvPr>
            <p:cNvSpPr/>
            <p:nvPr/>
          </p:nvSpPr>
          <p:spPr>
            <a:xfrm rot="16200000">
              <a:off x="6524218"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7" name="Freeform 272">
              <a:extLst>
                <a:ext uri="{FF2B5EF4-FFF2-40B4-BE49-F238E27FC236}">
                  <a16:creationId xmlns:a16="http://schemas.microsoft.com/office/drawing/2014/main" id="{49D96F08-437D-BCB4-9A6D-9B493326B517}"/>
                </a:ext>
              </a:extLst>
            </p:cNvPr>
            <p:cNvSpPr/>
            <p:nvPr/>
          </p:nvSpPr>
          <p:spPr>
            <a:xfrm rot="16200000">
              <a:off x="6524217"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8" name="Freeform 273">
              <a:extLst>
                <a:ext uri="{FF2B5EF4-FFF2-40B4-BE49-F238E27FC236}">
                  <a16:creationId xmlns:a16="http://schemas.microsoft.com/office/drawing/2014/main" id="{DAD29E46-1118-20AD-0545-2E95642A7EED}"/>
                </a:ext>
              </a:extLst>
            </p:cNvPr>
            <p:cNvSpPr/>
            <p:nvPr/>
          </p:nvSpPr>
          <p:spPr>
            <a:xfrm rot="16200000">
              <a:off x="6524218"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59" name="Freeform 274">
              <a:extLst>
                <a:ext uri="{FF2B5EF4-FFF2-40B4-BE49-F238E27FC236}">
                  <a16:creationId xmlns:a16="http://schemas.microsoft.com/office/drawing/2014/main" id="{B38AE628-71AE-48AB-E617-6D4317DB3F9C}"/>
                </a:ext>
              </a:extLst>
            </p:cNvPr>
            <p:cNvSpPr/>
            <p:nvPr/>
          </p:nvSpPr>
          <p:spPr>
            <a:xfrm rot="16200000">
              <a:off x="6524218"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0" name="Freeform 275">
              <a:extLst>
                <a:ext uri="{FF2B5EF4-FFF2-40B4-BE49-F238E27FC236}">
                  <a16:creationId xmlns:a16="http://schemas.microsoft.com/office/drawing/2014/main" id="{B7914E40-6656-0562-C656-E7E5793DAEB3}"/>
                </a:ext>
              </a:extLst>
            </p:cNvPr>
            <p:cNvSpPr/>
            <p:nvPr/>
          </p:nvSpPr>
          <p:spPr>
            <a:xfrm rot="16200000">
              <a:off x="6525343"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1" name="Freeform 276">
              <a:extLst>
                <a:ext uri="{FF2B5EF4-FFF2-40B4-BE49-F238E27FC236}">
                  <a16:creationId xmlns:a16="http://schemas.microsoft.com/office/drawing/2014/main" id="{260D994C-7F23-4CE0-C65A-758E88BFCFB1}"/>
                </a:ext>
              </a:extLst>
            </p:cNvPr>
            <p:cNvSpPr/>
            <p:nvPr/>
          </p:nvSpPr>
          <p:spPr>
            <a:xfrm rot="16200000">
              <a:off x="6524218"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2" name="Freeform 277">
              <a:extLst>
                <a:ext uri="{FF2B5EF4-FFF2-40B4-BE49-F238E27FC236}">
                  <a16:creationId xmlns:a16="http://schemas.microsoft.com/office/drawing/2014/main" id="{E3E0DDA3-A521-AA52-ED9A-75B9B2A2CAED}"/>
                </a:ext>
              </a:extLst>
            </p:cNvPr>
            <p:cNvSpPr/>
            <p:nvPr/>
          </p:nvSpPr>
          <p:spPr>
            <a:xfrm rot="16200000">
              <a:off x="6524218"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3" name="Freeform 278">
              <a:extLst>
                <a:ext uri="{FF2B5EF4-FFF2-40B4-BE49-F238E27FC236}">
                  <a16:creationId xmlns:a16="http://schemas.microsoft.com/office/drawing/2014/main" id="{BDCDD4D8-B32D-152F-4DA7-F60CAB6C906D}"/>
                </a:ext>
              </a:extLst>
            </p:cNvPr>
            <p:cNvSpPr/>
            <p:nvPr/>
          </p:nvSpPr>
          <p:spPr>
            <a:xfrm rot="16200000">
              <a:off x="6731195"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4" name="Freeform 279">
              <a:extLst>
                <a:ext uri="{FF2B5EF4-FFF2-40B4-BE49-F238E27FC236}">
                  <a16:creationId xmlns:a16="http://schemas.microsoft.com/office/drawing/2014/main" id="{807B1B36-6C53-CEA5-BEBF-E11A5F695AE4}"/>
                </a:ext>
              </a:extLst>
            </p:cNvPr>
            <p:cNvSpPr/>
            <p:nvPr/>
          </p:nvSpPr>
          <p:spPr>
            <a:xfrm rot="16200000">
              <a:off x="6731195"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5" name="Freeform 280">
              <a:extLst>
                <a:ext uri="{FF2B5EF4-FFF2-40B4-BE49-F238E27FC236}">
                  <a16:creationId xmlns:a16="http://schemas.microsoft.com/office/drawing/2014/main" id="{6599318D-7F26-1270-639A-A29172C40663}"/>
                </a:ext>
              </a:extLst>
            </p:cNvPr>
            <p:cNvSpPr/>
            <p:nvPr/>
          </p:nvSpPr>
          <p:spPr>
            <a:xfrm rot="16200000">
              <a:off x="6730070"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6" name="Freeform 281">
              <a:extLst>
                <a:ext uri="{FF2B5EF4-FFF2-40B4-BE49-F238E27FC236}">
                  <a16:creationId xmlns:a16="http://schemas.microsoft.com/office/drawing/2014/main" id="{E73B3F51-29C9-EBB1-7D35-FA932D29D9EF}"/>
                </a:ext>
              </a:extLst>
            </p:cNvPr>
            <p:cNvSpPr/>
            <p:nvPr/>
          </p:nvSpPr>
          <p:spPr>
            <a:xfrm rot="16200000">
              <a:off x="6731195"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7" name="Freeform 282">
              <a:extLst>
                <a:ext uri="{FF2B5EF4-FFF2-40B4-BE49-F238E27FC236}">
                  <a16:creationId xmlns:a16="http://schemas.microsoft.com/office/drawing/2014/main" id="{01AF61D7-096D-10F0-3AED-57C290730EA5}"/>
                </a:ext>
              </a:extLst>
            </p:cNvPr>
            <p:cNvSpPr/>
            <p:nvPr/>
          </p:nvSpPr>
          <p:spPr>
            <a:xfrm rot="16200000">
              <a:off x="6731195"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8" name="Freeform 283">
              <a:extLst>
                <a:ext uri="{FF2B5EF4-FFF2-40B4-BE49-F238E27FC236}">
                  <a16:creationId xmlns:a16="http://schemas.microsoft.com/office/drawing/2014/main" id="{7AF58FD1-4EDB-983B-7234-FBDC3752935A}"/>
                </a:ext>
              </a:extLst>
            </p:cNvPr>
            <p:cNvSpPr/>
            <p:nvPr/>
          </p:nvSpPr>
          <p:spPr>
            <a:xfrm rot="16200000">
              <a:off x="6731195"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69" name="Freeform 284">
              <a:extLst>
                <a:ext uri="{FF2B5EF4-FFF2-40B4-BE49-F238E27FC236}">
                  <a16:creationId xmlns:a16="http://schemas.microsoft.com/office/drawing/2014/main" id="{F88FDF5D-C4DE-2FDE-BCF4-0DD52824503C}"/>
                </a:ext>
              </a:extLst>
            </p:cNvPr>
            <p:cNvSpPr/>
            <p:nvPr/>
          </p:nvSpPr>
          <p:spPr>
            <a:xfrm rot="16200000">
              <a:off x="6731195"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0" name="Freeform 285">
              <a:extLst>
                <a:ext uri="{FF2B5EF4-FFF2-40B4-BE49-F238E27FC236}">
                  <a16:creationId xmlns:a16="http://schemas.microsoft.com/office/drawing/2014/main" id="{025819F2-8CFD-AFFF-E6E9-8380C0A738A5}"/>
                </a:ext>
              </a:extLst>
            </p:cNvPr>
            <p:cNvSpPr/>
            <p:nvPr/>
          </p:nvSpPr>
          <p:spPr>
            <a:xfrm rot="16200000">
              <a:off x="6731195"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1" name="Freeform 286">
              <a:extLst>
                <a:ext uri="{FF2B5EF4-FFF2-40B4-BE49-F238E27FC236}">
                  <a16:creationId xmlns:a16="http://schemas.microsoft.com/office/drawing/2014/main" id="{65AEF3CA-B04E-423A-BBE3-FB28D0F0DB1F}"/>
                </a:ext>
              </a:extLst>
            </p:cNvPr>
            <p:cNvSpPr/>
            <p:nvPr/>
          </p:nvSpPr>
          <p:spPr>
            <a:xfrm rot="16200000">
              <a:off x="6731195"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2" name="Freeform 287">
              <a:extLst>
                <a:ext uri="{FF2B5EF4-FFF2-40B4-BE49-F238E27FC236}">
                  <a16:creationId xmlns:a16="http://schemas.microsoft.com/office/drawing/2014/main" id="{2E7D1AF0-E1C9-EC8A-A9C8-D6691786FD9D}"/>
                </a:ext>
              </a:extLst>
            </p:cNvPr>
            <p:cNvSpPr/>
            <p:nvPr/>
          </p:nvSpPr>
          <p:spPr>
            <a:xfrm rot="16200000">
              <a:off x="6731195"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3" name="Freeform 288">
              <a:extLst>
                <a:ext uri="{FF2B5EF4-FFF2-40B4-BE49-F238E27FC236}">
                  <a16:creationId xmlns:a16="http://schemas.microsoft.com/office/drawing/2014/main" id="{C457B176-EA58-5E15-89B7-B1A94380DA4C}"/>
                </a:ext>
              </a:extLst>
            </p:cNvPr>
            <p:cNvSpPr/>
            <p:nvPr/>
          </p:nvSpPr>
          <p:spPr>
            <a:xfrm rot="16200000">
              <a:off x="6938173" y="503149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4" name="Freeform 289">
              <a:extLst>
                <a:ext uri="{FF2B5EF4-FFF2-40B4-BE49-F238E27FC236}">
                  <a16:creationId xmlns:a16="http://schemas.microsoft.com/office/drawing/2014/main" id="{273E45A1-4B72-C370-931F-12EDA99020A3}"/>
                </a:ext>
              </a:extLst>
            </p:cNvPr>
            <p:cNvSpPr/>
            <p:nvPr/>
          </p:nvSpPr>
          <p:spPr>
            <a:xfrm rot="16200000">
              <a:off x="6937047"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5" name="Freeform 290">
              <a:extLst>
                <a:ext uri="{FF2B5EF4-FFF2-40B4-BE49-F238E27FC236}">
                  <a16:creationId xmlns:a16="http://schemas.microsoft.com/office/drawing/2014/main" id="{16BB9A52-CCF3-9757-72A2-85D50BB2C92F}"/>
                </a:ext>
              </a:extLst>
            </p:cNvPr>
            <p:cNvSpPr/>
            <p:nvPr/>
          </p:nvSpPr>
          <p:spPr>
            <a:xfrm rot="16200000">
              <a:off x="6937047"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6" name="Freeform 291">
              <a:extLst>
                <a:ext uri="{FF2B5EF4-FFF2-40B4-BE49-F238E27FC236}">
                  <a16:creationId xmlns:a16="http://schemas.microsoft.com/office/drawing/2014/main" id="{453FAAC9-EF09-0122-B318-885D37C8FA96}"/>
                </a:ext>
              </a:extLst>
            </p:cNvPr>
            <p:cNvSpPr/>
            <p:nvPr/>
          </p:nvSpPr>
          <p:spPr>
            <a:xfrm rot="16200000">
              <a:off x="6938173" y="441168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7" name="Freeform 292">
              <a:extLst>
                <a:ext uri="{FF2B5EF4-FFF2-40B4-BE49-F238E27FC236}">
                  <a16:creationId xmlns:a16="http://schemas.microsoft.com/office/drawing/2014/main" id="{B6BE4313-EBF3-D5D7-C783-D69A5B8EC126}"/>
                </a:ext>
              </a:extLst>
            </p:cNvPr>
            <p:cNvSpPr/>
            <p:nvPr/>
          </p:nvSpPr>
          <p:spPr>
            <a:xfrm rot="16200000">
              <a:off x="6938173" y="420470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8" name="Freeform 293">
              <a:extLst>
                <a:ext uri="{FF2B5EF4-FFF2-40B4-BE49-F238E27FC236}">
                  <a16:creationId xmlns:a16="http://schemas.microsoft.com/office/drawing/2014/main" id="{804DEC4A-807E-E957-3D58-7412990CFEE3}"/>
                </a:ext>
              </a:extLst>
            </p:cNvPr>
            <p:cNvSpPr/>
            <p:nvPr/>
          </p:nvSpPr>
          <p:spPr>
            <a:xfrm rot="16200000">
              <a:off x="6938173"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79" name="Freeform 294">
              <a:extLst>
                <a:ext uri="{FF2B5EF4-FFF2-40B4-BE49-F238E27FC236}">
                  <a16:creationId xmlns:a16="http://schemas.microsoft.com/office/drawing/2014/main" id="{B3FF1549-A9B1-06C1-5AD1-E888EC9D0A81}"/>
                </a:ext>
              </a:extLst>
            </p:cNvPr>
            <p:cNvSpPr/>
            <p:nvPr/>
          </p:nvSpPr>
          <p:spPr>
            <a:xfrm rot="16200000">
              <a:off x="6937047"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0" name="Freeform 295">
              <a:extLst>
                <a:ext uri="{FF2B5EF4-FFF2-40B4-BE49-F238E27FC236}">
                  <a16:creationId xmlns:a16="http://schemas.microsoft.com/office/drawing/2014/main" id="{A3D10AC4-F5F0-8688-9E96-54363A670211}"/>
                </a:ext>
              </a:extLst>
            </p:cNvPr>
            <p:cNvSpPr/>
            <p:nvPr/>
          </p:nvSpPr>
          <p:spPr>
            <a:xfrm rot="16200000">
              <a:off x="6938173" y="358490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1" name="Freeform 296">
              <a:extLst>
                <a:ext uri="{FF2B5EF4-FFF2-40B4-BE49-F238E27FC236}">
                  <a16:creationId xmlns:a16="http://schemas.microsoft.com/office/drawing/2014/main" id="{F5ACEAAA-514D-6C2E-818F-0237BB3E9BE7}"/>
                </a:ext>
              </a:extLst>
            </p:cNvPr>
            <p:cNvSpPr/>
            <p:nvPr/>
          </p:nvSpPr>
          <p:spPr>
            <a:xfrm rot="16200000">
              <a:off x="6938173" y="3377923"/>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2" name="Freeform 297">
              <a:extLst>
                <a:ext uri="{FF2B5EF4-FFF2-40B4-BE49-F238E27FC236}">
                  <a16:creationId xmlns:a16="http://schemas.microsoft.com/office/drawing/2014/main" id="{07CDABC6-EF10-8F02-E01C-EA831A21343E}"/>
                </a:ext>
              </a:extLst>
            </p:cNvPr>
            <p:cNvSpPr/>
            <p:nvPr/>
          </p:nvSpPr>
          <p:spPr>
            <a:xfrm rot="16200000">
              <a:off x="6938173" y="3170945"/>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3" name="Freeform 298">
              <a:extLst>
                <a:ext uri="{FF2B5EF4-FFF2-40B4-BE49-F238E27FC236}">
                  <a16:creationId xmlns:a16="http://schemas.microsoft.com/office/drawing/2014/main" id="{60C6B684-FF38-B5FA-E7F9-03D13D3B56B4}"/>
                </a:ext>
              </a:extLst>
            </p:cNvPr>
            <p:cNvSpPr/>
            <p:nvPr/>
          </p:nvSpPr>
          <p:spPr>
            <a:xfrm rot="16200000">
              <a:off x="7144024"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4" name="Freeform 299">
              <a:extLst>
                <a:ext uri="{FF2B5EF4-FFF2-40B4-BE49-F238E27FC236}">
                  <a16:creationId xmlns:a16="http://schemas.microsoft.com/office/drawing/2014/main" id="{6CCAA359-A2E6-08AC-B784-D9139A21A22F}"/>
                </a:ext>
              </a:extLst>
            </p:cNvPr>
            <p:cNvSpPr/>
            <p:nvPr/>
          </p:nvSpPr>
          <p:spPr>
            <a:xfrm rot="16200000">
              <a:off x="7144024"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5" name="Freeform 300">
              <a:extLst>
                <a:ext uri="{FF2B5EF4-FFF2-40B4-BE49-F238E27FC236}">
                  <a16:creationId xmlns:a16="http://schemas.microsoft.com/office/drawing/2014/main" id="{30BFB105-FBC3-8CA2-8812-9D6628E36FE2}"/>
                </a:ext>
              </a:extLst>
            </p:cNvPr>
            <p:cNvSpPr/>
            <p:nvPr/>
          </p:nvSpPr>
          <p:spPr>
            <a:xfrm rot="16200000">
              <a:off x="7144024"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6" name="Freeform 301">
              <a:extLst>
                <a:ext uri="{FF2B5EF4-FFF2-40B4-BE49-F238E27FC236}">
                  <a16:creationId xmlns:a16="http://schemas.microsoft.com/office/drawing/2014/main" id="{A0E7A37E-F94D-1743-A0F0-802B7942F71B}"/>
                </a:ext>
              </a:extLst>
            </p:cNvPr>
            <p:cNvSpPr/>
            <p:nvPr/>
          </p:nvSpPr>
          <p:spPr>
            <a:xfrm rot="16200000">
              <a:off x="7145149"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7" name="Freeform 302">
              <a:extLst>
                <a:ext uri="{FF2B5EF4-FFF2-40B4-BE49-F238E27FC236}">
                  <a16:creationId xmlns:a16="http://schemas.microsoft.com/office/drawing/2014/main" id="{9DB7E2F2-8887-50BF-4431-9DE6B4A9ACF1}"/>
                </a:ext>
              </a:extLst>
            </p:cNvPr>
            <p:cNvSpPr/>
            <p:nvPr/>
          </p:nvSpPr>
          <p:spPr>
            <a:xfrm rot="16200000">
              <a:off x="7145149"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8" name="Freeform 303">
              <a:extLst>
                <a:ext uri="{FF2B5EF4-FFF2-40B4-BE49-F238E27FC236}">
                  <a16:creationId xmlns:a16="http://schemas.microsoft.com/office/drawing/2014/main" id="{DAF89B06-1CAD-4B73-3B4B-45E83338AA37}"/>
                </a:ext>
              </a:extLst>
            </p:cNvPr>
            <p:cNvSpPr/>
            <p:nvPr/>
          </p:nvSpPr>
          <p:spPr>
            <a:xfrm rot="16200000">
              <a:off x="7144024"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89" name="Freeform 304">
              <a:extLst>
                <a:ext uri="{FF2B5EF4-FFF2-40B4-BE49-F238E27FC236}">
                  <a16:creationId xmlns:a16="http://schemas.microsoft.com/office/drawing/2014/main" id="{E8F6E336-936D-127F-104F-69720CA11AA7}"/>
                </a:ext>
              </a:extLst>
            </p:cNvPr>
            <p:cNvSpPr/>
            <p:nvPr/>
          </p:nvSpPr>
          <p:spPr>
            <a:xfrm rot="16200000">
              <a:off x="7144024"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90" name="Freeform 305">
              <a:extLst>
                <a:ext uri="{FF2B5EF4-FFF2-40B4-BE49-F238E27FC236}">
                  <a16:creationId xmlns:a16="http://schemas.microsoft.com/office/drawing/2014/main" id="{D2BB9527-D1F4-DE05-A19B-D86A8BD5B0E4}"/>
                </a:ext>
              </a:extLst>
            </p:cNvPr>
            <p:cNvSpPr/>
            <p:nvPr/>
          </p:nvSpPr>
          <p:spPr>
            <a:xfrm rot="16200000">
              <a:off x="7145149"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91" name="Freeform 306">
              <a:extLst>
                <a:ext uri="{FF2B5EF4-FFF2-40B4-BE49-F238E27FC236}">
                  <a16:creationId xmlns:a16="http://schemas.microsoft.com/office/drawing/2014/main" id="{726CD43F-2279-BE3A-11D4-97ACF81DBD94}"/>
                </a:ext>
              </a:extLst>
            </p:cNvPr>
            <p:cNvSpPr/>
            <p:nvPr/>
          </p:nvSpPr>
          <p:spPr>
            <a:xfrm rot="16200000">
              <a:off x="7145149"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392" name="Freeform 307">
              <a:extLst>
                <a:ext uri="{FF2B5EF4-FFF2-40B4-BE49-F238E27FC236}">
                  <a16:creationId xmlns:a16="http://schemas.microsoft.com/office/drawing/2014/main" id="{FAF2B940-70F1-6D7F-01F8-D93FDD1A26E0}"/>
                </a:ext>
              </a:extLst>
            </p:cNvPr>
            <p:cNvSpPr/>
            <p:nvPr/>
          </p:nvSpPr>
          <p:spPr>
            <a:xfrm rot="16200000">
              <a:off x="7144024"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624" name="Groep 4623">
            <a:extLst>
              <a:ext uri="{FF2B5EF4-FFF2-40B4-BE49-F238E27FC236}">
                <a16:creationId xmlns:a16="http://schemas.microsoft.com/office/drawing/2014/main" id="{53F05354-F2FC-59BC-7C6F-45D2CC80D54F}"/>
              </a:ext>
            </a:extLst>
          </p:cNvPr>
          <p:cNvGrpSpPr/>
          <p:nvPr/>
        </p:nvGrpSpPr>
        <p:grpSpPr>
          <a:xfrm>
            <a:off x="7519702" y="3127075"/>
            <a:ext cx="2126014" cy="2126013"/>
            <a:chOff x="7519702" y="3127075"/>
            <a:chExt cx="2126014" cy="2126013"/>
          </a:xfrm>
        </p:grpSpPr>
        <p:sp>
          <p:nvSpPr>
            <p:cNvPr id="4404" name="Freeform 207">
              <a:extLst>
                <a:ext uri="{FF2B5EF4-FFF2-40B4-BE49-F238E27FC236}">
                  <a16:creationId xmlns:a16="http://schemas.microsoft.com/office/drawing/2014/main" id="{C4A0EE5A-B0FF-A39D-D8A9-F652B95AEAD0}"/>
                </a:ext>
              </a:extLst>
            </p:cNvPr>
            <p:cNvSpPr/>
            <p:nvPr/>
          </p:nvSpPr>
          <p:spPr>
            <a:xfrm>
              <a:off x="7519702" y="3127075"/>
              <a:ext cx="2126014" cy="2126013"/>
            </a:xfrm>
            <a:custGeom>
              <a:avLst/>
              <a:gdLst>
                <a:gd name="connsiteX0" fmla="*/ 1799273 w 1800225"/>
                <a:gd name="connsiteY0" fmla="*/ 114300 h 1800224"/>
                <a:gd name="connsiteX1" fmla="*/ 1799273 w 1800225"/>
                <a:gd name="connsiteY1" fmla="*/ 1685925 h 1800224"/>
                <a:gd name="connsiteX2" fmla="*/ 1684973 w 1800225"/>
                <a:gd name="connsiteY2" fmla="*/ 1800225 h 1800224"/>
                <a:gd name="connsiteX3" fmla="*/ 114300 w 1800225"/>
                <a:gd name="connsiteY3" fmla="*/ 1800225 h 1800224"/>
                <a:gd name="connsiteX4" fmla="*/ 0 w 1800225"/>
                <a:gd name="connsiteY4" fmla="*/ 1685925 h 1800224"/>
                <a:gd name="connsiteX5" fmla="*/ 0 w 1800225"/>
                <a:gd name="connsiteY5" fmla="*/ 114300 h 1800224"/>
                <a:gd name="connsiteX6" fmla="*/ 114300 w 1800225"/>
                <a:gd name="connsiteY6" fmla="*/ 0 h 1800224"/>
                <a:gd name="connsiteX7" fmla="*/ 1685925 w 1800225"/>
                <a:gd name="connsiteY7" fmla="*/ 0 h 1800224"/>
                <a:gd name="connsiteX8" fmla="*/ 1800225 w 1800225"/>
                <a:gd name="connsiteY8" fmla="*/ 114300 h 180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0225" h="1800224">
                  <a:moveTo>
                    <a:pt x="1799273" y="114300"/>
                  </a:moveTo>
                  <a:lnTo>
                    <a:pt x="1799273" y="1685925"/>
                  </a:lnTo>
                  <a:cubicBezTo>
                    <a:pt x="1799273" y="1748790"/>
                    <a:pt x="1747838" y="1800225"/>
                    <a:pt x="1684973" y="1800225"/>
                  </a:cubicBezTo>
                  <a:lnTo>
                    <a:pt x="114300" y="1800225"/>
                  </a:lnTo>
                  <a:cubicBezTo>
                    <a:pt x="51435" y="1800225"/>
                    <a:pt x="0" y="1748790"/>
                    <a:pt x="0" y="1685925"/>
                  </a:cubicBezTo>
                  <a:lnTo>
                    <a:pt x="0" y="114300"/>
                  </a:lnTo>
                  <a:cubicBezTo>
                    <a:pt x="0" y="51435"/>
                    <a:pt x="51435" y="0"/>
                    <a:pt x="114300" y="0"/>
                  </a:cubicBezTo>
                  <a:lnTo>
                    <a:pt x="1685925" y="0"/>
                  </a:lnTo>
                  <a:cubicBezTo>
                    <a:pt x="1748790" y="0"/>
                    <a:pt x="1800225" y="51435"/>
                    <a:pt x="1800225" y="114300"/>
                  </a:cubicBezTo>
                  <a:close/>
                </a:path>
              </a:pathLst>
            </a:custGeom>
            <a:solidFill>
              <a:schemeClr val="bg2">
                <a:lumMod val="90000"/>
              </a:schemeClr>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05" name="Freeform 208">
              <a:extLst>
                <a:ext uri="{FF2B5EF4-FFF2-40B4-BE49-F238E27FC236}">
                  <a16:creationId xmlns:a16="http://schemas.microsoft.com/office/drawing/2014/main" id="{2D39AA88-8F55-9990-E7E2-B543A6D83DB5}"/>
                </a:ext>
              </a:extLst>
            </p:cNvPr>
            <p:cNvSpPr/>
            <p:nvPr/>
          </p:nvSpPr>
          <p:spPr>
            <a:xfrm rot="16200000">
              <a:off x="7564696"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06" name="Freeform 209">
              <a:extLst>
                <a:ext uri="{FF2B5EF4-FFF2-40B4-BE49-F238E27FC236}">
                  <a16:creationId xmlns:a16="http://schemas.microsoft.com/office/drawing/2014/main" id="{EC35A0AD-CE33-871B-2A6B-28790DC91F69}"/>
                </a:ext>
              </a:extLst>
            </p:cNvPr>
            <p:cNvSpPr/>
            <p:nvPr/>
          </p:nvSpPr>
          <p:spPr>
            <a:xfrm rot="16200000">
              <a:off x="7563572" y="4825636"/>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07" name="Freeform 210">
              <a:extLst>
                <a:ext uri="{FF2B5EF4-FFF2-40B4-BE49-F238E27FC236}">
                  <a16:creationId xmlns:a16="http://schemas.microsoft.com/office/drawing/2014/main" id="{0BB069B1-6755-AD29-53D7-ADAF8036F7A7}"/>
                </a:ext>
              </a:extLst>
            </p:cNvPr>
            <p:cNvSpPr/>
            <p:nvPr/>
          </p:nvSpPr>
          <p:spPr>
            <a:xfrm rot="16200000">
              <a:off x="7563572" y="461978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08" name="Freeform 211">
              <a:extLst>
                <a:ext uri="{FF2B5EF4-FFF2-40B4-BE49-F238E27FC236}">
                  <a16:creationId xmlns:a16="http://schemas.microsoft.com/office/drawing/2014/main" id="{A1A26723-0A67-1F9F-FE4D-D993A642D554}"/>
                </a:ext>
              </a:extLst>
            </p:cNvPr>
            <p:cNvSpPr/>
            <p:nvPr/>
          </p:nvSpPr>
          <p:spPr>
            <a:xfrm rot="16200000">
              <a:off x="7564697" y="4412806"/>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09" name="Freeform 212">
              <a:extLst>
                <a:ext uri="{FF2B5EF4-FFF2-40B4-BE49-F238E27FC236}">
                  <a16:creationId xmlns:a16="http://schemas.microsoft.com/office/drawing/2014/main" id="{CDB762D0-53F8-C27A-21D1-E370A1A855E3}"/>
                </a:ext>
              </a:extLst>
            </p:cNvPr>
            <p:cNvSpPr/>
            <p:nvPr/>
          </p:nvSpPr>
          <p:spPr>
            <a:xfrm rot="16200000">
              <a:off x="7564696"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0" name="Freeform 213">
              <a:extLst>
                <a:ext uri="{FF2B5EF4-FFF2-40B4-BE49-F238E27FC236}">
                  <a16:creationId xmlns:a16="http://schemas.microsoft.com/office/drawing/2014/main" id="{A3E6C167-767B-A3D8-25B2-1C809BF2C922}"/>
                </a:ext>
              </a:extLst>
            </p:cNvPr>
            <p:cNvSpPr/>
            <p:nvPr/>
          </p:nvSpPr>
          <p:spPr>
            <a:xfrm rot="16200000">
              <a:off x="7563572" y="3998854"/>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1" name="Freeform 214">
              <a:extLst>
                <a:ext uri="{FF2B5EF4-FFF2-40B4-BE49-F238E27FC236}">
                  <a16:creationId xmlns:a16="http://schemas.microsoft.com/office/drawing/2014/main" id="{B5ADC032-FDC2-43CC-DFF1-7BE7836FAF9D}"/>
                </a:ext>
              </a:extLst>
            </p:cNvPr>
            <p:cNvSpPr/>
            <p:nvPr/>
          </p:nvSpPr>
          <p:spPr>
            <a:xfrm rot="16200000">
              <a:off x="7563572"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2" name="Freeform 215">
              <a:extLst>
                <a:ext uri="{FF2B5EF4-FFF2-40B4-BE49-F238E27FC236}">
                  <a16:creationId xmlns:a16="http://schemas.microsoft.com/office/drawing/2014/main" id="{AFFB3537-1800-4A6C-48F9-C9C8ACBC8D19}"/>
                </a:ext>
              </a:extLst>
            </p:cNvPr>
            <p:cNvSpPr/>
            <p:nvPr/>
          </p:nvSpPr>
          <p:spPr>
            <a:xfrm rot="16200000">
              <a:off x="7564697"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3" name="Freeform 216">
              <a:extLst>
                <a:ext uri="{FF2B5EF4-FFF2-40B4-BE49-F238E27FC236}">
                  <a16:creationId xmlns:a16="http://schemas.microsoft.com/office/drawing/2014/main" id="{E6B3C2C8-1A65-0F71-D99A-D2CF6E6E7AE5}"/>
                </a:ext>
              </a:extLst>
            </p:cNvPr>
            <p:cNvSpPr/>
            <p:nvPr/>
          </p:nvSpPr>
          <p:spPr>
            <a:xfrm rot="16200000">
              <a:off x="7564697"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4" name="Freeform 217">
              <a:extLst>
                <a:ext uri="{FF2B5EF4-FFF2-40B4-BE49-F238E27FC236}">
                  <a16:creationId xmlns:a16="http://schemas.microsoft.com/office/drawing/2014/main" id="{F6C8ABEB-1224-B164-B37E-E235051CD887}"/>
                </a:ext>
              </a:extLst>
            </p:cNvPr>
            <p:cNvSpPr/>
            <p:nvPr/>
          </p:nvSpPr>
          <p:spPr>
            <a:xfrm rot="16200000">
              <a:off x="7563572" y="317207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5" name="Freeform 218">
              <a:extLst>
                <a:ext uri="{FF2B5EF4-FFF2-40B4-BE49-F238E27FC236}">
                  <a16:creationId xmlns:a16="http://schemas.microsoft.com/office/drawing/2014/main" id="{468C7581-9D68-403A-2893-1E6A600AE86B}"/>
                </a:ext>
              </a:extLst>
            </p:cNvPr>
            <p:cNvSpPr/>
            <p:nvPr/>
          </p:nvSpPr>
          <p:spPr>
            <a:xfrm rot="16200000">
              <a:off x="7770548"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6" name="Freeform 219">
              <a:extLst>
                <a:ext uri="{FF2B5EF4-FFF2-40B4-BE49-F238E27FC236}">
                  <a16:creationId xmlns:a16="http://schemas.microsoft.com/office/drawing/2014/main" id="{AED917D6-7C7A-CA70-C99A-D988725F0B58}"/>
                </a:ext>
              </a:extLst>
            </p:cNvPr>
            <p:cNvSpPr/>
            <p:nvPr/>
          </p:nvSpPr>
          <p:spPr>
            <a:xfrm rot="16200000">
              <a:off x="7770548"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7" name="Freeform 220">
              <a:extLst>
                <a:ext uri="{FF2B5EF4-FFF2-40B4-BE49-F238E27FC236}">
                  <a16:creationId xmlns:a16="http://schemas.microsoft.com/office/drawing/2014/main" id="{5EF11BFC-DF94-5B02-BC48-8A30887F17C5}"/>
                </a:ext>
              </a:extLst>
            </p:cNvPr>
            <p:cNvSpPr/>
            <p:nvPr/>
          </p:nvSpPr>
          <p:spPr>
            <a:xfrm rot="16200000">
              <a:off x="7770548"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8" name="Freeform 221">
              <a:extLst>
                <a:ext uri="{FF2B5EF4-FFF2-40B4-BE49-F238E27FC236}">
                  <a16:creationId xmlns:a16="http://schemas.microsoft.com/office/drawing/2014/main" id="{BAA1F93B-2275-9F6A-2D28-33EA3D96DF87}"/>
                </a:ext>
              </a:extLst>
            </p:cNvPr>
            <p:cNvSpPr/>
            <p:nvPr/>
          </p:nvSpPr>
          <p:spPr>
            <a:xfrm rot="16200000">
              <a:off x="7771674"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19" name="Freeform 222">
              <a:extLst>
                <a:ext uri="{FF2B5EF4-FFF2-40B4-BE49-F238E27FC236}">
                  <a16:creationId xmlns:a16="http://schemas.microsoft.com/office/drawing/2014/main" id="{2FA6EE03-70B0-E560-FB3C-132E3F887FE3}"/>
                </a:ext>
              </a:extLst>
            </p:cNvPr>
            <p:cNvSpPr/>
            <p:nvPr/>
          </p:nvSpPr>
          <p:spPr>
            <a:xfrm rot="16200000">
              <a:off x="7770548"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0" name="Freeform 223">
              <a:extLst>
                <a:ext uri="{FF2B5EF4-FFF2-40B4-BE49-F238E27FC236}">
                  <a16:creationId xmlns:a16="http://schemas.microsoft.com/office/drawing/2014/main" id="{976F85CA-CCF6-26A8-D882-FE837B8DDF94}"/>
                </a:ext>
              </a:extLst>
            </p:cNvPr>
            <p:cNvSpPr/>
            <p:nvPr/>
          </p:nvSpPr>
          <p:spPr>
            <a:xfrm rot="16200000">
              <a:off x="7770548"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1" name="Freeform 224">
              <a:extLst>
                <a:ext uri="{FF2B5EF4-FFF2-40B4-BE49-F238E27FC236}">
                  <a16:creationId xmlns:a16="http://schemas.microsoft.com/office/drawing/2014/main" id="{97FEAD89-3770-41C7-910A-FFCD0BE200E6}"/>
                </a:ext>
              </a:extLst>
            </p:cNvPr>
            <p:cNvSpPr/>
            <p:nvPr/>
          </p:nvSpPr>
          <p:spPr>
            <a:xfrm rot="16200000">
              <a:off x="7770548"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2" name="Freeform 225">
              <a:extLst>
                <a:ext uri="{FF2B5EF4-FFF2-40B4-BE49-F238E27FC236}">
                  <a16:creationId xmlns:a16="http://schemas.microsoft.com/office/drawing/2014/main" id="{AF13EACE-0DB3-EACC-F99E-9C19FC6E090B}"/>
                </a:ext>
              </a:extLst>
            </p:cNvPr>
            <p:cNvSpPr/>
            <p:nvPr/>
          </p:nvSpPr>
          <p:spPr>
            <a:xfrm rot="16200000">
              <a:off x="7771674"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3" name="Freeform 226">
              <a:extLst>
                <a:ext uri="{FF2B5EF4-FFF2-40B4-BE49-F238E27FC236}">
                  <a16:creationId xmlns:a16="http://schemas.microsoft.com/office/drawing/2014/main" id="{D58B2FFD-2BEA-DDD8-67EC-F01AC7AB8834}"/>
                </a:ext>
              </a:extLst>
            </p:cNvPr>
            <p:cNvSpPr/>
            <p:nvPr/>
          </p:nvSpPr>
          <p:spPr>
            <a:xfrm rot="16200000">
              <a:off x="7770548" y="337904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4" name="Freeform 227">
              <a:extLst>
                <a:ext uri="{FF2B5EF4-FFF2-40B4-BE49-F238E27FC236}">
                  <a16:creationId xmlns:a16="http://schemas.microsoft.com/office/drawing/2014/main" id="{510E539A-3D28-41D7-0C75-6236C796F9D7}"/>
                </a:ext>
              </a:extLst>
            </p:cNvPr>
            <p:cNvSpPr/>
            <p:nvPr/>
          </p:nvSpPr>
          <p:spPr>
            <a:xfrm rot="16200000">
              <a:off x="7770548"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5" name="Freeform 228">
              <a:extLst>
                <a:ext uri="{FF2B5EF4-FFF2-40B4-BE49-F238E27FC236}">
                  <a16:creationId xmlns:a16="http://schemas.microsoft.com/office/drawing/2014/main" id="{EA2E781E-4361-349C-0A87-423687BC126A}"/>
                </a:ext>
              </a:extLst>
            </p:cNvPr>
            <p:cNvSpPr/>
            <p:nvPr/>
          </p:nvSpPr>
          <p:spPr>
            <a:xfrm rot="16200000">
              <a:off x="7977526"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6" name="Freeform 229">
              <a:extLst>
                <a:ext uri="{FF2B5EF4-FFF2-40B4-BE49-F238E27FC236}">
                  <a16:creationId xmlns:a16="http://schemas.microsoft.com/office/drawing/2014/main" id="{3864CFFF-33D2-8FBE-B599-8EE8CEEA7A1F}"/>
                </a:ext>
              </a:extLst>
            </p:cNvPr>
            <p:cNvSpPr/>
            <p:nvPr/>
          </p:nvSpPr>
          <p:spPr>
            <a:xfrm rot="16200000">
              <a:off x="7977526"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7" name="Freeform 230">
              <a:extLst>
                <a:ext uri="{FF2B5EF4-FFF2-40B4-BE49-F238E27FC236}">
                  <a16:creationId xmlns:a16="http://schemas.microsoft.com/office/drawing/2014/main" id="{A28CB1D9-60B4-A7EA-058F-667681DA3035}"/>
                </a:ext>
              </a:extLst>
            </p:cNvPr>
            <p:cNvSpPr/>
            <p:nvPr/>
          </p:nvSpPr>
          <p:spPr>
            <a:xfrm rot="16200000">
              <a:off x="7977526"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8" name="Freeform 231">
              <a:extLst>
                <a:ext uri="{FF2B5EF4-FFF2-40B4-BE49-F238E27FC236}">
                  <a16:creationId xmlns:a16="http://schemas.microsoft.com/office/drawing/2014/main" id="{917E542B-BC5C-346B-7942-DBAF918DB97A}"/>
                </a:ext>
              </a:extLst>
            </p:cNvPr>
            <p:cNvSpPr/>
            <p:nvPr/>
          </p:nvSpPr>
          <p:spPr>
            <a:xfrm rot="16200000">
              <a:off x="7977526" y="4411682"/>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29" name="Freeform 232">
              <a:extLst>
                <a:ext uri="{FF2B5EF4-FFF2-40B4-BE49-F238E27FC236}">
                  <a16:creationId xmlns:a16="http://schemas.microsoft.com/office/drawing/2014/main" id="{4D004D1E-60DA-BFE4-BB5A-E529422D8AA2}"/>
                </a:ext>
              </a:extLst>
            </p:cNvPr>
            <p:cNvSpPr/>
            <p:nvPr/>
          </p:nvSpPr>
          <p:spPr>
            <a:xfrm rot="16200000">
              <a:off x="7977526"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0" name="Freeform 233">
              <a:extLst>
                <a:ext uri="{FF2B5EF4-FFF2-40B4-BE49-F238E27FC236}">
                  <a16:creationId xmlns:a16="http://schemas.microsoft.com/office/drawing/2014/main" id="{FA18BE69-205F-0364-9CA6-CEC68031F695}"/>
                </a:ext>
              </a:extLst>
            </p:cNvPr>
            <p:cNvSpPr/>
            <p:nvPr/>
          </p:nvSpPr>
          <p:spPr>
            <a:xfrm rot="16200000">
              <a:off x="7977526"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1" name="Freeform 234">
              <a:extLst>
                <a:ext uri="{FF2B5EF4-FFF2-40B4-BE49-F238E27FC236}">
                  <a16:creationId xmlns:a16="http://schemas.microsoft.com/office/drawing/2014/main" id="{2F109407-8670-F522-23DA-97D2D402F598}"/>
                </a:ext>
              </a:extLst>
            </p:cNvPr>
            <p:cNvSpPr/>
            <p:nvPr/>
          </p:nvSpPr>
          <p:spPr>
            <a:xfrm rot="16200000">
              <a:off x="7977526"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2" name="Freeform 235">
              <a:extLst>
                <a:ext uri="{FF2B5EF4-FFF2-40B4-BE49-F238E27FC236}">
                  <a16:creationId xmlns:a16="http://schemas.microsoft.com/office/drawing/2014/main" id="{BD1D9779-C6B6-7E3F-517C-C1225FC0B44D}"/>
                </a:ext>
              </a:extLst>
            </p:cNvPr>
            <p:cNvSpPr/>
            <p:nvPr/>
          </p:nvSpPr>
          <p:spPr>
            <a:xfrm rot="16200000">
              <a:off x="7977526" y="358490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3" name="Freeform 236">
              <a:extLst>
                <a:ext uri="{FF2B5EF4-FFF2-40B4-BE49-F238E27FC236}">
                  <a16:creationId xmlns:a16="http://schemas.microsoft.com/office/drawing/2014/main" id="{87ED5EC7-C806-0CD0-AE48-93832A26E373}"/>
                </a:ext>
              </a:extLst>
            </p:cNvPr>
            <p:cNvSpPr/>
            <p:nvPr/>
          </p:nvSpPr>
          <p:spPr>
            <a:xfrm rot="16200000">
              <a:off x="7977526" y="3377923"/>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4" name="Freeform 237">
              <a:extLst>
                <a:ext uri="{FF2B5EF4-FFF2-40B4-BE49-F238E27FC236}">
                  <a16:creationId xmlns:a16="http://schemas.microsoft.com/office/drawing/2014/main" id="{631E55BA-09CD-F3A8-348C-760B8F5E481E}"/>
                </a:ext>
              </a:extLst>
            </p:cNvPr>
            <p:cNvSpPr/>
            <p:nvPr/>
          </p:nvSpPr>
          <p:spPr>
            <a:xfrm rot="16200000">
              <a:off x="7977526"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5" name="Freeform 238">
              <a:extLst>
                <a:ext uri="{FF2B5EF4-FFF2-40B4-BE49-F238E27FC236}">
                  <a16:creationId xmlns:a16="http://schemas.microsoft.com/office/drawing/2014/main" id="{25A212D1-ADD5-F5F0-1DE5-7DF2478D349B}"/>
                </a:ext>
              </a:extLst>
            </p:cNvPr>
            <p:cNvSpPr/>
            <p:nvPr/>
          </p:nvSpPr>
          <p:spPr>
            <a:xfrm rot="16200000">
              <a:off x="8184503"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6" name="Freeform 239">
              <a:extLst>
                <a:ext uri="{FF2B5EF4-FFF2-40B4-BE49-F238E27FC236}">
                  <a16:creationId xmlns:a16="http://schemas.microsoft.com/office/drawing/2014/main" id="{44069080-A162-47B6-A2FA-99EBF5D2BFE1}"/>
                </a:ext>
              </a:extLst>
            </p:cNvPr>
            <p:cNvSpPr/>
            <p:nvPr/>
          </p:nvSpPr>
          <p:spPr>
            <a:xfrm rot="16200000">
              <a:off x="8184503"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7" name="Freeform 240">
              <a:extLst>
                <a:ext uri="{FF2B5EF4-FFF2-40B4-BE49-F238E27FC236}">
                  <a16:creationId xmlns:a16="http://schemas.microsoft.com/office/drawing/2014/main" id="{C1FB87E1-DD24-5A83-3B0E-5643DF2DABAC}"/>
                </a:ext>
              </a:extLst>
            </p:cNvPr>
            <p:cNvSpPr/>
            <p:nvPr/>
          </p:nvSpPr>
          <p:spPr>
            <a:xfrm rot="16200000">
              <a:off x="8183378"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8" name="Freeform 241">
              <a:extLst>
                <a:ext uri="{FF2B5EF4-FFF2-40B4-BE49-F238E27FC236}">
                  <a16:creationId xmlns:a16="http://schemas.microsoft.com/office/drawing/2014/main" id="{C6E77E0C-B950-E074-FFB9-6BE8D12D714A}"/>
                </a:ext>
              </a:extLst>
            </p:cNvPr>
            <p:cNvSpPr/>
            <p:nvPr/>
          </p:nvSpPr>
          <p:spPr>
            <a:xfrm rot="16200000">
              <a:off x="8184503"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39" name="Freeform 242">
              <a:extLst>
                <a:ext uri="{FF2B5EF4-FFF2-40B4-BE49-F238E27FC236}">
                  <a16:creationId xmlns:a16="http://schemas.microsoft.com/office/drawing/2014/main" id="{21440580-2ED7-FFF9-0E2E-E0E16A379DEB}"/>
                </a:ext>
              </a:extLst>
            </p:cNvPr>
            <p:cNvSpPr/>
            <p:nvPr/>
          </p:nvSpPr>
          <p:spPr>
            <a:xfrm rot="16200000">
              <a:off x="8184503"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0" name="Freeform 243">
              <a:extLst>
                <a:ext uri="{FF2B5EF4-FFF2-40B4-BE49-F238E27FC236}">
                  <a16:creationId xmlns:a16="http://schemas.microsoft.com/office/drawing/2014/main" id="{0EEF4294-8870-8D6A-4B1B-2D8371AA562B}"/>
                </a:ext>
              </a:extLst>
            </p:cNvPr>
            <p:cNvSpPr/>
            <p:nvPr/>
          </p:nvSpPr>
          <p:spPr>
            <a:xfrm rot="16200000">
              <a:off x="8184503"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1" name="Freeform 244">
              <a:extLst>
                <a:ext uri="{FF2B5EF4-FFF2-40B4-BE49-F238E27FC236}">
                  <a16:creationId xmlns:a16="http://schemas.microsoft.com/office/drawing/2014/main" id="{31861294-84BF-A630-3EB6-3B7BD96F40E1}"/>
                </a:ext>
              </a:extLst>
            </p:cNvPr>
            <p:cNvSpPr/>
            <p:nvPr/>
          </p:nvSpPr>
          <p:spPr>
            <a:xfrm rot="16200000">
              <a:off x="8183378"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2" name="Freeform 245">
              <a:extLst>
                <a:ext uri="{FF2B5EF4-FFF2-40B4-BE49-F238E27FC236}">
                  <a16:creationId xmlns:a16="http://schemas.microsoft.com/office/drawing/2014/main" id="{2A50F8CB-3BC6-8075-08FF-9B6216B8B776}"/>
                </a:ext>
              </a:extLst>
            </p:cNvPr>
            <p:cNvSpPr/>
            <p:nvPr/>
          </p:nvSpPr>
          <p:spPr>
            <a:xfrm rot="16200000">
              <a:off x="8184503"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3" name="Freeform 246">
              <a:extLst>
                <a:ext uri="{FF2B5EF4-FFF2-40B4-BE49-F238E27FC236}">
                  <a16:creationId xmlns:a16="http://schemas.microsoft.com/office/drawing/2014/main" id="{AC085A8E-5976-E040-965C-84B95527AE1F}"/>
                </a:ext>
              </a:extLst>
            </p:cNvPr>
            <p:cNvSpPr/>
            <p:nvPr/>
          </p:nvSpPr>
          <p:spPr>
            <a:xfrm rot="16200000">
              <a:off x="8184503"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4" name="Freeform 247">
              <a:extLst>
                <a:ext uri="{FF2B5EF4-FFF2-40B4-BE49-F238E27FC236}">
                  <a16:creationId xmlns:a16="http://schemas.microsoft.com/office/drawing/2014/main" id="{EEAB8568-DA0D-BDCE-5BE2-C76B1AB3BCC5}"/>
                </a:ext>
              </a:extLst>
            </p:cNvPr>
            <p:cNvSpPr/>
            <p:nvPr/>
          </p:nvSpPr>
          <p:spPr>
            <a:xfrm rot="16200000">
              <a:off x="8184503" y="3170945"/>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5" name="Freeform 248">
              <a:extLst>
                <a:ext uri="{FF2B5EF4-FFF2-40B4-BE49-F238E27FC236}">
                  <a16:creationId xmlns:a16="http://schemas.microsoft.com/office/drawing/2014/main" id="{6F5BBFDF-D32E-BF4C-13AD-B88103BAAFA8}"/>
                </a:ext>
              </a:extLst>
            </p:cNvPr>
            <p:cNvSpPr/>
            <p:nvPr/>
          </p:nvSpPr>
          <p:spPr>
            <a:xfrm rot="16200000">
              <a:off x="8391479" y="5031490"/>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6" name="Freeform 249">
              <a:extLst>
                <a:ext uri="{FF2B5EF4-FFF2-40B4-BE49-F238E27FC236}">
                  <a16:creationId xmlns:a16="http://schemas.microsoft.com/office/drawing/2014/main" id="{C523F521-E3DB-81E1-A1C5-1A645E3077A2}"/>
                </a:ext>
              </a:extLst>
            </p:cNvPr>
            <p:cNvSpPr/>
            <p:nvPr/>
          </p:nvSpPr>
          <p:spPr>
            <a:xfrm rot="16200000">
              <a:off x="8390355"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7" name="Freeform 250">
              <a:extLst>
                <a:ext uri="{FF2B5EF4-FFF2-40B4-BE49-F238E27FC236}">
                  <a16:creationId xmlns:a16="http://schemas.microsoft.com/office/drawing/2014/main" id="{6537A081-2587-AAFC-0454-A98B5E708201}"/>
                </a:ext>
              </a:extLst>
            </p:cNvPr>
            <p:cNvSpPr/>
            <p:nvPr/>
          </p:nvSpPr>
          <p:spPr>
            <a:xfrm rot="16200000">
              <a:off x="8390355"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8" name="Freeform 251">
              <a:extLst>
                <a:ext uri="{FF2B5EF4-FFF2-40B4-BE49-F238E27FC236}">
                  <a16:creationId xmlns:a16="http://schemas.microsoft.com/office/drawing/2014/main" id="{E491EDB6-89DB-0EF8-E1EE-573D83AAA5D7}"/>
                </a:ext>
              </a:extLst>
            </p:cNvPr>
            <p:cNvSpPr/>
            <p:nvPr/>
          </p:nvSpPr>
          <p:spPr>
            <a:xfrm rot="16200000">
              <a:off x="8391479" y="4411682"/>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49" name="Freeform 252">
              <a:extLst>
                <a:ext uri="{FF2B5EF4-FFF2-40B4-BE49-F238E27FC236}">
                  <a16:creationId xmlns:a16="http://schemas.microsoft.com/office/drawing/2014/main" id="{AECB181B-C5B3-ED7E-D997-28C9CBAB1330}"/>
                </a:ext>
              </a:extLst>
            </p:cNvPr>
            <p:cNvSpPr/>
            <p:nvPr/>
          </p:nvSpPr>
          <p:spPr>
            <a:xfrm rot="16200000">
              <a:off x="8391479" y="4204705"/>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0" name="Freeform 253">
              <a:extLst>
                <a:ext uri="{FF2B5EF4-FFF2-40B4-BE49-F238E27FC236}">
                  <a16:creationId xmlns:a16="http://schemas.microsoft.com/office/drawing/2014/main" id="{655E8A7B-4DAF-1427-29F7-2CA201064B17}"/>
                </a:ext>
              </a:extLst>
            </p:cNvPr>
            <p:cNvSpPr/>
            <p:nvPr/>
          </p:nvSpPr>
          <p:spPr>
            <a:xfrm rot="16200000">
              <a:off x="8390355"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1" name="Freeform 254">
              <a:extLst>
                <a:ext uri="{FF2B5EF4-FFF2-40B4-BE49-F238E27FC236}">
                  <a16:creationId xmlns:a16="http://schemas.microsoft.com/office/drawing/2014/main" id="{DCD35016-0609-3994-83AB-B4A5B26F5383}"/>
                </a:ext>
              </a:extLst>
            </p:cNvPr>
            <p:cNvSpPr/>
            <p:nvPr/>
          </p:nvSpPr>
          <p:spPr>
            <a:xfrm rot="16200000">
              <a:off x="8390355"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2" name="Freeform 255">
              <a:extLst>
                <a:ext uri="{FF2B5EF4-FFF2-40B4-BE49-F238E27FC236}">
                  <a16:creationId xmlns:a16="http://schemas.microsoft.com/office/drawing/2014/main" id="{3CB3507F-5E16-A98B-4E1B-18B461DB966E}"/>
                </a:ext>
              </a:extLst>
            </p:cNvPr>
            <p:cNvSpPr/>
            <p:nvPr/>
          </p:nvSpPr>
          <p:spPr>
            <a:xfrm rot="16200000">
              <a:off x="8391479" y="3584900"/>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3" name="Freeform 256">
              <a:extLst>
                <a:ext uri="{FF2B5EF4-FFF2-40B4-BE49-F238E27FC236}">
                  <a16:creationId xmlns:a16="http://schemas.microsoft.com/office/drawing/2014/main" id="{AAE8EE61-6C8D-7EE5-F82A-3C9F37504841}"/>
                </a:ext>
              </a:extLst>
            </p:cNvPr>
            <p:cNvSpPr/>
            <p:nvPr/>
          </p:nvSpPr>
          <p:spPr>
            <a:xfrm rot="16200000">
              <a:off x="8391479" y="3377923"/>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4" name="Freeform 257">
              <a:extLst>
                <a:ext uri="{FF2B5EF4-FFF2-40B4-BE49-F238E27FC236}">
                  <a16:creationId xmlns:a16="http://schemas.microsoft.com/office/drawing/2014/main" id="{6974D6DA-2A4C-384E-8985-98EEE042BD31}"/>
                </a:ext>
              </a:extLst>
            </p:cNvPr>
            <p:cNvSpPr/>
            <p:nvPr/>
          </p:nvSpPr>
          <p:spPr>
            <a:xfrm rot="16200000">
              <a:off x="8391479" y="3170945"/>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5" name="Freeform 258">
              <a:extLst>
                <a:ext uri="{FF2B5EF4-FFF2-40B4-BE49-F238E27FC236}">
                  <a16:creationId xmlns:a16="http://schemas.microsoft.com/office/drawing/2014/main" id="{6C2A0E86-9512-6979-3E47-4BB5A01FD141}"/>
                </a:ext>
              </a:extLst>
            </p:cNvPr>
            <p:cNvSpPr/>
            <p:nvPr/>
          </p:nvSpPr>
          <p:spPr>
            <a:xfrm rot="16200000">
              <a:off x="8597331"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6" name="Freeform 259">
              <a:extLst>
                <a:ext uri="{FF2B5EF4-FFF2-40B4-BE49-F238E27FC236}">
                  <a16:creationId xmlns:a16="http://schemas.microsoft.com/office/drawing/2014/main" id="{73CF26EF-F46D-80F3-ED90-78B631838CFD}"/>
                </a:ext>
              </a:extLst>
            </p:cNvPr>
            <p:cNvSpPr/>
            <p:nvPr/>
          </p:nvSpPr>
          <p:spPr>
            <a:xfrm rot="16200000">
              <a:off x="8597333"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7" name="Freeform 260">
              <a:extLst>
                <a:ext uri="{FF2B5EF4-FFF2-40B4-BE49-F238E27FC236}">
                  <a16:creationId xmlns:a16="http://schemas.microsoft.com/office/drawing/2014/main" id="{A226C215-B6F5-2B0E-31CC-93E26EB4EF2B}"/>
                </a:ext>
              </a:extLst>
            </p:cNvPr>
            <p:cNvSpPr/>
            <p:nvPr/>
          </p:nvSpPr>
          <p:spPr>
            <a:xfrm rot="16200000">
              <a:off x="8597333"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8" name="Freeform 261">
              <a:extLst>
                <a:ext uri="{FF2B5EF4-FFF2-40B4-BE49-F238E27FC236}">
                  <a16:creationId xmlns:a16="http://schemas.microsoft.com/office/drawing/2014/main" id="{6AAAFBF4-9D04-A3AA-8048-341EB1287F9D}"/>
                </a:ext>
              </a:extLst>
            </p:cNvPr>
            <p:cNvSpPr/>
            <p:nvPr/>
          </p:nvSpPr>
          <p:spPr>
            <a:xfrm rot="16200000">
              <a:off x="8598457"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59" name="Freeform 262">
              <a:extLst>
                <a:ext uri="{FF2B5EF4-FFF2-40B4-BE49-F238E27FC236}">
                  <a16:creationId xmlns:a16="http://schemas.microsoft.com/office/drawing/2014/main" id="{BB1E3C13-9CFC-A249-C711-0E7264B3BAD0}"/>
                </a:ext>
              </a:extLst>
            </p:cNvPr>
            <p:cNvSpPr/>
            <p:nvPr/>
          </p:nvSpPr>
          <p:spPr>
            <a:xfrm rot="16200000">
              <a:off x="8597331"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0" name="Freeform 263">
              <a:extLst>
                <a:ext uri="{FF2B5EF4-FFF2-40B4-BE49-F238E27FC236}">
                  <a16:creationId xmlns:a16="http://schemas.microsoft.com/office/drawing/2014/main" id="{D85BC5D2-53D4-64CF-01E9-D6EC8D57481F}"/>
                </a:ext>
              </a:extLst>
            </p:cNvPr>
            <p:cNvSpPr/>
            <p:nvPr/>
          </p:nvSpPr>
          <p:spPr>
            <a:xfrm rot="16200000">
              <a:off x="8597333"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1" name="Freeform 264">
              <a:extLst>
                <a:ext uri="{FF2B5EF4-FFF2-40B4-BE49-F238E27FC236}">
                  <a16:creationId xmlns:a16="http://schemas.microsoft.com/office/drawing/2014/main" id="{66EFC9C3-1664-3A01-2548-46F482BDCBBB}"/>
                </a:ext>
              </a:extLst>
            </p:cNvPr>
            <p:cNvSpPr/>
            <p:nvPr/>
          </p:nvSpPr>
          <p:spPr>
            <a:xfrm rot="16200000">
              <a:off x="8597333"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2" name="Freeform 265">
              <a:extLst>
                <a:ext uri="{FF2B5EF4-FFF2-40B4-BE49-F238E27FC236}">
                  <a16:creationId xmlns:a16="http://schemas.microsoft.com/office/drawing/2014/main" id="{DDB33B2F-816E-405D-CC56-B8E2D3178EC0}"/>
                </a:ext>
              </a:extLst>
            </p:cNvPr>
            <p:cNvSpPr/>
            <p:nvPr/>
          </p:nvSpPr>
          <p:spPr>
            <a:xfrm rot="16200000">
              <a:off x="8598457"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3" name="Freeform 266">
              <a:extLst>
                <a:ext uri="{FF2B5EF4-FFF2-40B4-BE49-F238E27FC236}">
                  <a16:creationId xmlns:a16="http://schemas.microsoft.com/office/drawing/2014/main" id="{63297B71-73CA-C7C9-DA3D-70FBA180DD08}"/>
                </a:ext>
              </a:extLst>
            </p:cNvPr>
            <p:cNvSpPr/>
            <p:nvPr/>
          </p:nvSpPr>
          <p:spPr>
            <a:xfrm rot="16200000">
              <a:off x="8598457"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4" name="Freeform 267">
              <a:extLst>
                <a:ext uri="{FF2B5EF4-FFF2-40B4-BE49-F238E27FC236}">
                  <a16:creationId xmlns:a16="http://schemas.microsoft.com/office/drawing/2014/main" id="{41A0902F-5924-A2D2-5002-BE3F58944002}"/>
                </a:ext>
              </a:extLst>
            </p:cNvPr>
            <p:cNvSpPr/>
            <p:nvPr/>
          </p:nvSpPr>
          <p:spPr>
            <a:xfrm rot="16200000">
              <a:off x="8597333"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5" name="Freeform 268">
              <a:extLst>
                <a:ext uri="{FF2B5EF4-FFF2-40B4-BE49-F238E27FC236}">
                  <a16:creationId xmlns:a16="http://schemas.microsoft.com/office/drawing/2014/main" id="{59A5B08F-38E7-2793-4AE5-91E5F1D6D778}"/>
                </a:ext>
              </a:extLst>
            </p:cNvPr>
            <p:cNvSpPr/>
            <p:nvPr/>
          </p:nvSpPr>
          <p:spPr>
            <a:xfrm rot="16200000">
              <a:off x="8804308"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6" name="Freeform 269">
              <a:extLst>
                <a:ext uri="{FF2B5EF4-FFF2-40B4-BE49-F238E27FC236}">
                  <a16:creationId xmlns:a16="http://schemas.microsoft.com/office/drawing/2014/main" id="{8BDC0965-82DE-77F1-42E0-33121CA040BB}"/>
                </a:ext>
              </a:extLst>
            </p:cNvPr>
            <p:cNvSpPr/>
            <p:nvPr/>
          </p:nvSpPr>
          <p:spPr>
            <a:xfrm rot="16200000">
              <a:off x="8804309"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7" name="Freeform 270">
              <a:extLst>
                <a:ext uri="{FF2B5EF4-FFF2-40B4-BE49-F238E27FC236}">
                  <a16:creationId xmlns:a16="http://schemas.microsoft.com/office/drawing/2014/main" id="{3978C54B-BA86-4871-CF49-4D1D9EF7FD3D}"/>
                </a:ext>
              </a:extLst>
            </p:cNvPr>
            <p:cNvSpPr/>
            <p:nvPr/>
          </p:nvSpPr>
          <p:spPr>
            <a:xfrm rot="16200000">
              <a:off x="8804309" y="461866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8" name="Freeform 271">
              <a:extLst>
                <a:ext uri="{FF2B5EF4-FFF2-40B4-BE49-F238E27FC236}">
                  <a16:creationId xmlns:a16="http://schemas.microsoft.com/office/drawing/2014/main" id="{C5B9205E-EC3C-432B-FCD7-310CE53164D7}"/>
                </a:ext>
              </a:extLst>
            </p:cNvPr>
            <p:cNvSpPr/>
            <p:nvPr/>
          </p:nvSpPr>
          <p:spPr>
            <a:xfrm rot="16200000">
              <a:off x="8804309"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69" name="Freeform 272">
              <a:extLst>
                <a:ext uri="{FF2B5EF4-FFF2-40B4-BE49-F238E27FC236}">
                  <a16:creationId xmlns:a16="http://schemas.microsoft.com/office/drawing/2014/main" id="{5812F8B6-BB1B-46AB-8D49-D053FD753170}"/>
                </a:ext>
              </a:extLst>
            </p:cNvPr>
            <p:cNvSpPr/>
            <p:nvPr/>
          </p:nvSpPr>
          <p:spPr>
            <a:xfrm rot="16200000">
              <a:off x="8804308"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0" name="Freeform 273">
              <a:extLst>
                <a:ext uri="{FF2B5EF4-FFF2-40B4-BE49-F238E27FC236}">
                  <a16:creationId xmlns:a16="http://schemas.microsoft.com/office/drawing/2014/main" id="{8FC568C9-963F-414C-A73E-9A74AC8336D6}"/>
                </a:ext>
              </a:extLst>
            </p:cNvPr>
            <p:cNvSpPr/>
            <p:nvPr/>
          </p:nvSpPr>
          <p:spPr>
            <a:xfrm rot="16200000">
              <a:off x="8804309"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1" name="Freeform 274">
              <a:extLst>
                <a:ext uri="{FF2B5EF4-FFF2-40B4-BE49-F238E27FC236}">
                  <a16:creationId xmlns:a16="http://schemas.microsoft.com/office/drawing/2014/main" id="{523D59ED-4897-1B73-66E7-37EBA80C7224}"/>
                </a:ext>
              </a:extLst>
            </p:cNvPr>
            <p:cNvSpPr/>
            <p:nvPr/>
          </p:nvSpPr>
          <p:spPr>
            <a:xfrm rot="16200000">
              <a:off x="8804309"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2" name="Freeform 275">
              <a:extLst>
                <a:ext uri="{FF2B5EF4-FFF2-40B4-BE49-F238E27FC236}">
                  <a16:creationId xmlns:a16="http://schemas.microsoft.com/office/drawing/2014/main" id="{74ADA2AC-067F-6022-542E-4EFD95EAC154}"/>
                </a:ext>
              </a:extLst>
            </p:cNvPr>
            <p:cNvSpPr/>
            <p:nvPr/>
          </p:nvSpPr>
          <p:spPr>
            <a:xfrm rot="16200000">
              <a:off x="8805434"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3" name="Freeform 276">
              <a:extLst>
                <a:ext uri="{FF2B5EF4-FFF2-40B4-BE49-F238E27FC236}">
                  <a16:creationId xmlns:a16="http://schemas.microsoft.com/office/drawing/2014/main" id="{0B2B0EBB-2E2D-5DBA-266C-7A0966951409}"/>
                </a:ext>
              </a:extLst>
            </p:cNvPr>
            <p:cNvSpPr/>
            <p:nvPr/>
          </p:nvSpPr>
          <p:spPr>
            <a:xfrm rot="16200000">
              <a:off x="8804309"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4" name="Freeform 277">
              <a:extLst>
                <a:ext uri="{FF2B5EF4-FFF2-40B4-BE49-F238E27FC236}">
                  <a16:creationId xmlns:a16="http://schemas.microsoft.com/office/drawing/2014/main" id="{FC6CD174-CC5B-51F7-B02C-A7CFE49D8002}"/>
                </a:ext>
              </a:extLst>
            </p:cNvPr>
            <p:cNvSpPr/>
            <p:nvPr/>
          </p:nvSpPr>
          <p:spPr>
            <a:xfrm rot="16200000">
              <a:off x="8804309"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5" name="Freeform 278">
              <a:extLst>
                <a:ext uri="{FF2B5EF4-FFF2-40B4-BE49-F238E27FC236}">
                  <a16:creationId xmlns:a16="http://schemas.microsoft.com/office/drawing/2014/main" id="{E1D11CA1-1A1C-232B-2CC4-D30AD853ECBA}"/>
                </a:ext>
              </a:extLst>
            </p:cNvPr>
            <p:cNvSpPr/>
            <p:nvPr/>
          </p:nvSpPr>
          <p:spPr>
            <a:xfrm rot="16200000">
              <a:off x="9011286"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6" name="Freeform 279">
              <a:extLst>
                <a:ext uri="{FF2B5EF4-FFF2-40B4-BE49-F238E27FC236}">
                  <a16:creationId xmlns:a16="http://schemas.microsoft.com/office/drawing/2014/main" id="{A5A90DD0-0B32-697E-507E-98001F7DD1BB}"/>
                </a:ext>
              </a:extLst>
            </p:cNvPr>
            <p:cNvSpPr/>
            <p:nvPr/>
          </p:nvSpPr>
          <p:spPr>
            <a:xfrm rot="16200000">
              <a:off x="9011286"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7" name="Freeform 280">
              <a:extLst>
                <a:ext uri="{FF2B5EF4-FFF2-40B4-BE49-F238E27FC236}">
                  <a16:creationId xmlns:a16="http://schemas.microsoft.com/office/drawing/2014/main" id="{E56DBD0B-B7F0-9003-9C33-F82CAD828619}"/>
                </a:ext>
              </a:extLst>
            </p:cNvPr>
            <p:cNvSpPr/>
            <p:nvPr/>
          </p:nvSpPr>
          <p:spPr>
            <a:xfrm rot="16200000">
              <a:off x="9010161"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8" name="Freeform 281">
              <a:extLst>
                <a:ext uri="{FF2B5EF4-FFF2-40B4-BE49-F238E27FC236}">
                  <a16:creationId xmlns:a16="http://schemas.microsoft.com/office/drawing/2014/main" id="{66D5C2E4-9731-813B-A321-750F16A58FBB}"/>
                </a:ext>
              </a:extLst>
            </p:cNvPr>
            <p:cNvSpPr/>
            <p:nvPr/>
          </p:nvSpPr>
          <p:spPr>
            <a:xfrm rot="16200000">
              <a:off x="9011286"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79" name="Freeform 282">
              <a:extLst>
                <a:ext uri="{FF2B5EF4-FFF2-40B4-BE49-F238E27FC236}">
                  <a16:creationId xmlns:a16="http://schemas.microsoft.com/office/drawing/2014/main" id="{772F2C6E-8071-EDFC-43F6-6F17B303CDB9}"/>
                </a:ext>
              </a:extLst>
            </p:cNvPr>
            <p:cNvSpPr/>
            <p:nvPr/>
          </p:nvSpPr>
          <p:spPr>
            <a:xfrm rot="16200000">
              <a:off x="9011286"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0" name="Freeform 283">
              <a:extLst>
                <a:ext uri="{FF2B5EF4-FFF2-40B4-BE49-F238E27FC236}">
                  <a16:creationId xmlns:a16="http://schemas.microsoft.com/office/drawing/2014/main" id="{D85B74A8-B2CF-F76F-4693-F0C3DCC1D264}"/>
                </a:ext>
              </a:extLst>
            </p:cNvPr>
            <p:cNvSpPr/>
            <p:nvPr/>
          </p:nvSpPr>
          <p:spPr>
            <a:xfrm rot="16200000">
              <a:off x="9011286"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1" name="Freeform 284">
              <a:extLst>
                <a:ext uri="{FF2B5EF4-FFF2-40B4-BE49-F238E27FC236}">
                  <a16:creationId xmlns:a16="http://schemas.microsoft.com/office/drawing/2014/main" id="{011433D9-7AF6-A850-2595-667B25B9B3CE}"/>
                </a:ext>
              </a:extLst>
            </p:cNvPr>
            <p:cNvSpPr/>
            <p:nvPr/>
          </p:nvSpPr>
          <p:spPr>
            <a:xfrm rot="16200000">
              <a:off x="9011286"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2" name="Freeform 285">
              <a:extLst>
                <a:ext uri="{FF2B5EF4-FFF2-40B4-BE49-F238E27FC236}">
                  <a16:creationId xmlns:a16="http://schemas.microsoft.com/office/drawing/2014/main" id="{3A38EF2F-C7AE-DB03-2012-550338B1DA67}"/>
                </a:ext>
              </a:extLst>
            </p:cNvPr>
            <p:cNvSpPr/>
            <p:nvPr/>
          </p:nvSpPr>
          <p:spPr>
            <a:xfrm rot="16200000">
              <a:off x="9011286"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3" name="Freeform 286">
              <a:extLst>
                <a:ext uri="{FF2B5EF4-FFF2-40B4-BE49-F238E27FC236}">
                  <a16:creationId xmlns:a16="http://schemas.microsoft.com/office/drawing/2014/main" id="{797D264E-C902-1293-692C-A3E0AD4A4604}"/>
                </a:ext>
              </a:extLst>
            </p:cNvPr>
            <p:cNvSpPr/>
            <p:nvPr/>
          </p:nvSpPr>
          <p:spPr>
            <a:xfrm rot="16200000">
              <a:off x="9011286"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4" name="Freeform 287">
              <a:extLst>
                <a:ext uri="{FF2B5EF4-FFF2-40B4-BE49-F238E27FC236}">
                  <a16:creationId xmlns:a16="http://schemas.microsoft.com/office/drawing/2014/main" id="{AF53AE77-7D4A-1703-5E68-0DBA46A70419}"/>
                </a:ext>
              </a:extLst>
            </p:cNvPr>
            <p:cNvSpPr/>
            <p:nvPr/>
          </p:nvSpPr>
          <p:spPr>
            <a:xfrm rot="16200000">
              <a:off x="9011286"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5" name="Freeform 288">
              <a:extLst>
                <a:ext uri="{FF2B5EF4-FFF2-40B4-BE49-F238E27FC236}">
                  <a16:creationId xmlns:a16="http://schemas.microsoft.com/office/drawing/2014/main" id="{271750CD-8B8C-45C1-ED00-3C211FF7874F}"/>
                </a:ext>
              </a:extLst>
            </p:cNvPr>
            <p:cNvSpPr/>
            <p:nvPr/>
          </p:nvSpPr>
          <p:spPr>
            <a:xfrm rot="16200000">
              <a:off x="9218264" y="503149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6" name="Freeform 289">
              <a:extLst>
                <a:ext uri="{FF2B5EF4-FFF2-40B4-BE49-F238E27FC236}">
                  <a16:creationId xmlns:a16="http://schemas.microsoft.com/office/drawing/2014/main" id="{E84CCCB5-9D2F-C1E2-E4AB-0C13FFDD46AE}"/>
                </a:ext>
              </a:extLst>
            </p:cNvPr>
            <p:cNvSpPr/>
            <p:nvPr/>
          </p:nvSpPr>
          <p:spPr>
            <a:xfrm rot="16200000">
              <a:off x="9217138"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7" name="Freeform 290">
              <a:extLst>
                <a:ext uri="{FF2B5EF4-FFF2-40B4-BE49-F238E27FC236}">
                  <a16:creationId xmlns:a16="http://schemas.microsoft.com/office/drawing/2014/main" id="{37627F23-9FB1-5EBD-3826-9C6C4FE7DE9D}"/>
                </a:ext>
              </a:extLst>
            </p:cNvPr>
            <p:cNvSpPr/>
            <p:nvPr/>
          </p:nvSpPr>
          <p:spPr>
            <a:xfrm rot="16200000">
              <a:off x="9217138"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8" name="Freeform 291">
              <a:extLst>
                <a:ext uri="{FF2B5EF4-FFF2-40B4-BE49-F238E27FC236}">
                  <a16:creationId xmlns:a16="http://schemas.microsoft.com/office/drawing/2014/main" id="{4909367C-5472-B314-5C6D-D552F0284EDF}"/>
                </a:ext>
              </a:extLst>
            </p:cNvPr>
            <p:cNvSpPr/>
            <p:nvPr/>
          </p:nvSpPr>
          <p:spPr>
            <a:xfrm rot="16200000">
              <a:off x="9218264" y="441168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9" name="Freeform 292">
              <a:extLst>
                <a:ext uri="{FF2B5EF4-FFF2-40B4-BE49-F238E27FC236}">
                  <a16:creationId xmlns:a16="http://schemas.microsoft.com/office/drawing/2014/main" id="{745A15C5-5D55-76E0-71A8-062E1B33A750}"/>
                </a:ext>
              </a:extLst>
            </p:cNvPr>
            <p:cNvSpPr/>
            <p:nvPr/>
          </p:nvSpPr>
          <p:spPr>
            <a:xfrm rot="16200000">
              <a:off x="9218264" y="420470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0" name="Freeform 293">
              <a:extLst>
                <a:ext uri="{FF2B5EF4-FFF2-40B4-BE49-F238E27FC236}">
                  <a16:creationId xmlns:a16="http://schemas.microsoft.com/office/drawing/2014/main" id="{BF472AEC-3AE0-3D49-8856-681DBCE3E8B0}"/>
                </a:ext>
              </a:extLst>
            </p:cNvPr>
            <p:cNvSpPr/>
            <p:nvPr/>
          </p:nvSpPr>
          <p:spPr>
            <a:xfrm rot="16200000">
              <a:off x="9218264"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1" name="Freeform 294">
              <a:extLst>
                <a:ext uri="{FF2B5EF4-FFF2-40B4-BE49-F238E27FC236}">
                  <a16:creationId xmlns:a16="http://schemas.microsoft.com/office/drawing/2014/main" id="{C1AC6F49-4A3F-3372-CE46-113C45F96A5F}"/>
                </a:ext>
              </a:extLst>
            </p:cNvPr>
            <p:cNvSpPr/>
            <p:nvPr/>
          </p:nvSpPr>
          <p:spPr>
            <a:xfrm rot="16200000">
              <a:off x="9217138"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2" name="Freeform 295">
              <a:extLst>
                <a:ext uri="{FF2B5EF4-FFF2-40B4-BE49-F238E27FC236}">
                  <a16:creationId xmlns:a16="http://schemas.microsoft.com/office/drawing/2014/main" id="{7D285896-5C65-AD34-A735-7E3C666E97E2}"/>
                </a:ext>
              </a:extLst>
            </p:cNvPr>
            <p:cNvSpPr/>
            <p:nvPr/>
          </p:nvSpPr>
          <p:spPr>
            <a:xfrm rot="16200000">
              <a:off x="9218264" y="358490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3" name="Freeform 296">
              <a:extLst>
                <a:ext uri="{FF2B5EF4-FFF2-40B4-BE49-F238E27FC236}">
                  <a16:creationId xmlns:a16="http://schemas.microsoft.com/office/drawing/2014/main" id="{EEBBFEF7-7C9E-F961-0260-FC6BC0BA1DBE}"/>
                </a:ext>
              </a:extLst>
            </p:cNvPr>
            <p:cNvSpPr/>
            <p:nvPr/>
          </p:nvSpPr>
          <p:spPr>
            <a:xfrm rot="16200000">
              <a:off x="9218264" y="3377923"/>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4" name="Freeform 297">
              <a:extLst>
                <a:ext uri="{FF2B5EF4-FFF2-40B4-BE49-F238E27FC236}">
                  <a16:creationId xmlns:a16="http://schemas.microsoft.com/office/drawing/2014/main" id="{01E0741F-1C56-EC4C-91C9-2E820C381A1E}"/>
                </a:ext>
              </a:extLst>
            </p:cNvPr>
            <p:cNvSpPr/>
            <p:nvPr/>
          </p:nvSpPr>
          <p:spPr>
            <a:xfrm rot="16200000">
              <a:off x="9218264" y="3170945"/>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5" name="Freeform 298">
              <a:extLst>
                <a:ext uri="{FF2B5EF4-FFF2-40B4-BE49-F238E27FC236}">
                  <a16:creationId xmlns:a16="http://schemas.microsoft.com/office/drawing/2014/main" id="{0DFDA3DC-D53F-3AE6-B921-AD326B7A304F}"/>
                </a:ext>
              </a:extLst>
            </p:cNvPr>
            <p:cNvSpPr/>
            <p:nvPr/>
          </p:nvSpPr>
          <p:spPr>
            <a:xfrm rot="16200000">
              <a:off x="9424115"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6" name="Freeform 299">
              <a:extLst>
                <a:ext uri="{FF2B5EF4-FFF2-40B4-BE49-F238E27FC236}">
                  <a16:creationId xmlns:a16="http://schemas.microsoft.com/office/drawing/2014/main" id="{778D6AF7-E49E-13BC-B89D-298889C4343C}"/>
                </a:ext>
              </a:extLst>
            </p:cNvPr>
            <p:cNvSpPr/>
            <p:nvPr/>
          </p:nvSpPr>
          <p:spPr>
            <a:xfrm rot="16200000">
              <a:off x="9424115"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7" name="Freeform 300">
              <a:extLst>
                <a:ext uri="{FF2B5EF4-FFF2-40B4-BE49-F238E27FC236}">
                  <a16:creationId xmlns:a16="http://schemas.microsoft.com/office/drawing/2014/main" id="{246E2340-4138-0CCA-BC2A-704263CD8DB8}"/>
                </a:ext>
              </a:extLst>
            </p:cNvPr>
            <p:cNvSpPr/>
            <p:nvPr/>
          </p:nvSpPr>
          <p:spPr>
            <a:xfrm rot="16200000">
              <a:off x="9424115"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8" name="Freeform 301">
              <a:extLst>
                <a:ext uri="{FF2B5EF4-FFF2-40B4-BE49-F238E27FC236}">
                  <a16:creationId xmlns:a16="http://schemas.microsoft.com/office/drawing/2014/main" id="{4D2A2724-3A7F-F080-91F3-ECA6C1C920CE}"/>
                </a:ext>
              </a:extLst>
            </p:cNvPr>
            <p:cNvSpPr/>
            <p:nvPr/>
          </p:nvSpPr>
          <p:spPr>
            <a:xfrm rot="16200000">
              <a:off x="9425240"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99" name="Freeform 302">
              <a:extLst>
                <a:ext uri="{FF2B5EF4-FFF2-40B4-BE49-F238E27FC236}">
                  <a16:creationId xmlns:a16="http://schemas.microsoft.com/office/drawing/2014/main" id="{3B4CC5C3-1300-CE4B-7CC5-99520318EFED}"/>
                </a:ext>
              </a:extLst>
            </p:cNvPr>
            <p:cNvSpPr/>
            <p:nvPr/>
          </p:nvSpPr>
          <p:spPr>
            <a:xfrm rot="16200000">
              <a:off x="9425240"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00" name="Freeform 303">
              <a:extLst>
                <a:ext uri="{FF2B5EF4-FFF2-40B4-BE49-F238E27FC236}">
                  <a16:creationId xmlns:a16="http://schemas.microsoft.com/office/drawing/2014/main" id="{173653D5-5401-8CE1-412F-F1EA77F8EF9D}"/>
                </a:ext>
              </a:extLst>
            </p:cNvPr>
            <p:cNvSpPr/>
            <p:nvPr/>
          </p:nvSpPr>
          <p:spPr>
            <a:xfrm rot="16200000">
              <a:off x="9424115"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01" name="Freeform 304">
              <a:extLst>
                <a:ext uri="{FF2B5EF4-FFF2-40B4-BE49-F238E27FC236}">
                  <a16:creationId xmlns:a16="http://schemas.microsoft.com/office/drawing/2014/main" id="{B4AF922F-865D-9215-359F-027CD95C5656}"/>
                </a:ext>
              </a:extLst>
            </p:cNvPr>
            <p:cNvSpPr/>
            <p:nvPr/>
          </p:nvSpPr>
          <p:spPr>
            <a:xfrm rot="16200000">
              <a:off x="9424115"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02" name="Freeform 305">
              <a:extLst>
                <a:ext uri="{FF2B5EF4-FFF2-40B4-BE49-F238E27FC236}">
                  <a16:creationId xmlns:a16="http://schemas.microsoft.com/office/drawing/2014/main" id="{E1CAB615-D2B0-9627-44B0-2616CB1FB26C}"/>
                </a:ext>
              </a:extLst>
            </p:cNvPr>
            <p:cNvSpPr/>
            <p:nvPr/>
          </p:nvSpPr>
          <p:spPr>
            <a:xfrm rot="16200000">
              <a:off x="9425240"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03" name="Freeform 306">
              <a:extLst>
                <a:ext uri="{FF2B5EF4-FFF2-40B4-BE49-F238E27FC236}">
                  <a16:creationId xmlns:a16="http://schemas.microsoft.com/office/drawing/2014/main" id="{AFA777F9-7C51-61C2-5931-2F44182D53DE}"/>
                </a:ext>
              </a:extLst>
            </p:cNvPr>
            <p:cNvSpPr/>
            <p:nvPr/>
          </p:nvSpPr>
          <p:spPr>
            <a:xfrm rot="16200000">
              <a:off x="9425240"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04" name="Freeform 307">
              <a:extLst>
                <a:ext uri="{FF2B5EF4-FFF2-40B4-BE49-F238E27FC236}">
                  <a16:creationId xmlns:a16="http://schemas.microsoft.com/office/drawing/2014/main" id="{B0CC405D-88D8-AD59-1F2C-1D46775382F6}"/>
                </a:ext>
              </a:extLst>
            </p:cNvPr>
            <p:cNvSpPr/>
            <p:nvPr/>
          </p:nvSpPr>
          <p:spPr>
            <a:xfrm rot="16200000">
              <a:off x="9424115"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4507" name="Freeform 207">
            <a:extLst>
              <a:ext uri="{FF2B5EF4-FFF2-40B4-BE49-F238E27FC236}">
                <a16:creationId xmlns:a16="http://schemas.microsoft.com/office/drawing/2014/main" id="{575BEDC6-B03F-3A72-4D98-9F5BEC801AB5}"/>
              </a:ext>
            </a:extLst>
          </p:cNvPr>
          <p:cNvSpPr/>
          <p:nvPr/>
        </p:nvSpPr>
        <p:spPr>
          <a:xfrm>
            <a:off x="9825987" y="3127075"/>
            <a:ext cx="2126014" cy="2126013"/>
          </a:xfrm>
          <a:custGeom>
            <a:avLst/>
            <a:gdLst>
              <a:gd name="connsiteX0" fmla="*/ 1799273 w 1800225"/>
              <a:gd name="connsiteY0" fmla="*/ 114300 h 1800224"/>
              <a:gd name="connsiteX1" fmla="*/ 1799273 w 1800225"/>
              <a:gd name="connsiteY1" fmla="*/ 1685925 h 1800224"/>
              <a:gd name="connsiteX2" fmla="*/ 1684973 w 1800225"/>
              <a:gd name="connsiteY2" fmla="*/ 1800225 h 1800224"/>
              <a:gd name="connsiteX3" fmla="*/ 114300 w 1800225"/>
              <a:gd name="connsiteY3" fmla="*/ 1800225 h 1800224"/>
              <a:gd name="connsiteX4" fmla="*/ 0 w 1800225"/>
              <a:gd name="connsiteY4" fmla="*/ 1685925 h 1800224"/>
              <a:gd name="connsiteX5" fmla="*/ 0 w 1800225"/>
              <a:gd name="connsiteY5" fmla="*/ 114300 h 1800224"/>
              <a:gd name="connsiteX6" fmla="*/ 114300 w 1800225"/>
              <a:gd name="connsiteY6" fmla="*/ 0 h 1800224"/>
              <a:gd name="connsiteX7" fmla="*/ 1685925 w 1800225"/>
              <a:gd name="connsiteY7" fmla="*/ 0 h 1800224"/>
              <a:gd name="connsiteX8" fmla="*/ 1800225 w 1800225"/>
              <a:gd name="connsiteY8" fmla="*/ 114300 h 180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0225" h="1800224">
                <a:moveTo>
                  <a:pt x="1799273" y="114300"/>
                </a:moveTo>
                <a:lnTo>
                  <a:pt x="1799273" y="1685925"/>
                </a:lnTo>
                <a:cubicBezTo>
                  <a:pt x="1799273" y="1748790"/>
                  <a:pt x="1747838" y="1800225"/>
                  <a:pt x="1684973" y="1800225"/>
                </a:cubicBezTo>
                <a:lnTo>
                  <a:pt x="114300" y="1800225"/>
                </a:lnTo>
                <a:cubicBezTo>
                  <a:pt x="51435" y="1800225"/>
                  <a:pt x="0" y="1748790"/>
                  <a:pt x="0" y="1685925"/>
                </a:cubicBezTo>
                <a:lnTo>
                  <a:pt x="0" y="114300"/>
                </a:lnTo>
                <a:cubicBezTo>
                  <a:pt x="0" y="51435"/>
                  <a:pt x="51435" y="0"/>
                  <a:pt x="114300" y="0"/>
                </a:cubicBezTo>
                <a:lnTo>
                  <a:pt x="1685925" y="0"/>
                </a:lnTo>
                <a:cubicBezTo>
                  <a:pt x="1748790" y="0"/>
                  <a:pt x="1800225" y="51435"/>
                  <a:pt x="1800225" y="114300"/>
                </a:cubicBezTo>
                <a:close/>
              </a:path>
            </a:pathLst>
          </a:custGeom>
          <a:solidFill>
            <a:schemeClr val="bg2">
              <a:lumMod val="90000"/>
            </a:schemeClr>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08" name="Freeform 208">
            <a:extLst>
              <a:ext uri="{FF2B5EF4-FFF2-40B4-BE49-F238E27FC236}">
                <a16:creationId xmlns:a16="http://schemas.microsoft.com/office/drawing/2014/main" id="{871EF7B5-3755-36C5-5FE7-F687216F66DA}"/>
              </a:ext>
            </a:extLst>
          </p:cNvPr>
          <p:cNvSpPr/>
          <p:nvPr/>
        </p:nvSpPr>
        <p:spPr>
          <a:xfrm rot="16200000">
            <a:off x="9870981"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09" name="Freeform 209">
            <a:extLst>
              <a:ext uri="{FF2B5EF4-FFF2-40B4-BE49-F238E27FC236}">
                <a16:creationId xmlns:a16="http://schemas.microsoft.com/office/drawing/2014/main" id="{047ABDF6-4C4C-F8E5-DC97-E63FEF77EF25}"/>
              </a:ext>
            </a:extLst>
          </p:cNvPr>
          <p:cNvSpPr/>
          <p:nvPr/>
        </p:nvSpPr>
        <p:spPr>
          <a:xfrm rot="16200000">
            <a:off x="9869857" y="4825636"/>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0" name="Freeform 210">
            <a:extLst>
              <a:ext uri="{FF2B5EF4-FFF2-40B4-BE49-F238E27FC236}">
                <a16:creationId xmlns:a16="http://schemas.microsoft.com/office/drawing/2014/main" id="{DD57B1C4-C03E-D880-A1AF-F6C1ED07E39F}"/>
              </a:ext>
            </a:extLst>
          </p:cNvPr>
          <p:cNvSpPr/>
          <p:nvPr/>
        </p:nvSpPr>
        <p:spPr>
          <a:xfrm rot="16200000">
            <a:off x="9869857" y="461978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1" name="Freeform 211">
            <a:extLst>
              <a:ext uri="{FF2B5EF4-FFF2-40B4-BE49-F238E27FC236}">
                <a16:creationId xmlns:a16="http://schemas.microsoft.com/office/drawing/2014/main" id="{BFF3180E-3F12-6D1D-A9C3-090F92CB7A30}"/>
              </a:ext>
            </a:extLst>
          </p:cNvPr>
          <p:cNvSpPr/>
          <p:nvPr/>
        </p:nvSpPr>
        <p:spPr>
          <a:xfrm rot="16200000">
            <a:off x="9870982" y="4412806"/>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2" name="Freeform 212">
            <a:extLst>
              <a:ext uri="{FF2B5EF4-FFF2-40B4-BE49-F238E27FC236}">
                <a16:creationId xmlns:a16="http://schemas.microsoft.com/office/drawing/2014/main" id="{B8EE8BAE-95D7-11D5-7C2D-044EFFC40A47}"/>
              </a:ext>
            </a:extLst>
          </p:cNvPr>
          <p:cNvSpPr/>
          <p:nvPr/>
        </p:nvSpPr>
        <p:spPr>
          <a:xfrm rot="16200000">
            <a:off x="9870981"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3" name="Freeform 213">
            <a:extLst>
              <a:ext uri="{FF2B5EF4-FFF2-40B4-BE49-F238E27FC236}">
                <a16:creationId xmlns:a16="http://schemas.microsoft.com/office/drawing/2014/main" id="{2798DE66-A6CB-3D4A-12A5-F17E3D585C70}"/>
              </a:ext>
            </a:extLst>
          </p:cNvPr>
          <p:cNvSpPr/>
          <p:nvPr/>
        </p:nvSpPr>
        <p:spPr>
          <a:xfrm rot="16200000">
            <a:off x="9869857" y="3998854"/>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4" name="Freeform 214">
            <a:extLst>
              <a:ext uri="{FF2B5EF4-FFF2-40B4-BE49-F238E27FC236}">
                <a16:creationId xmlns:a16="http://schemas.microsoft.com/office/drawing/2014/main" id="{ABAF8CDD-2823-A45F-47C3-51BF2395F5F3}"/>
              </a:ext>
            </a:extLst>
          </p:cNvPr>
          <p:cNvSpPr/>
          <p:nvPr/>
        </p:nvSpPr>
        <p:spPr>
          <a:xfrm rot="16200000">
            <a:off x="9869857"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5" name="Freeform 215">
            <a:extLst>
              <a:ext uri="{FF2B5EF4-FFF2-40B4-BE49-F238E27FC236}">
                <a16:creationId xmlns:a16="http://schemas.microsoft.com/office/drawing/2014/main" id="{CF6E2138-EFD2-C032-1091-8B228DA43184}"/>
              </a:ext>
            </a:extLst>
          </p:cNvPr>
          <p:cNvSpPr/>
          <p:nvPr/>
        </p:nvSpPr>
        <p:spPr>
          <a:xfrm rot="16200000">
            <a:off x="9870982"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6" name="Freeform 216">
            <a:extLst>
              <a:ext uri="{FF2B5EF4-FFF2-40B4-BE49-F238E27FC236}">
                <a16:creationId xmlns:a16="http://schemas.microsoft.com/office/drawing/2014/main" id="{1108355F-0D0D-2D80-F43D-8B1E51EFB0B7}"/>
              </a:ext>
            </a:extLst>
          </p:cNvPr>
          <p:cNvSpPr/>
          <p:nvPr/>
        </p:nvSpPr>
        <p:spPr>
          <a:xfrm rot="16200000">
            <a:off x="9870982"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7" name="Freeform 217">
            <a:extLst>
              <a:ext uri="{FF2B5EF4-FFF2-40B4-BE49-F238E27FC236}">
                <a16:creationId xmlns:a16="http://schemas.microsoft.com/office/drawing/2014/main" id="{924A991E-ACCC-8E62-6CD0-6C4F52DC9AEF}"/>
              </a:ext>
            </a:extLst>
          </p:cNvPr>
          <p:cNvSpPr/>
          <p:nvPr/>
        </p:nvSpPr>
        <p:spPr>
          <a:xfrm rot="16200000">
            <a:off x="9869857" y="317207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8" name="Freeform 218">
            <a:extLst>
              <a:ext uri="{FF2B5EF4-FFF2-40B4-BE49-F238E27FC236}">
                <a16:creationId xmlns:a16="http://schemas.microsoft.com/office/drawing/2014/main" id="{8B3EDBC7-6724-D152-5EC7-6787D144416A}"/>
              </a:ext>
            </a:extLst>
          </p:cNvPr>
          <p:cNvSpPr/>
          <p:nvPr/>
        </p:nvSpPr>
        <p:spPr>
          <a:xfrm rot="16200000">
            <a:off x="10076833"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19" name="Freeform 219">
            <a:extLst>
              <a:ext uri="{FF2B5EF4-FFF2-40B4-BE49-F238E27FC236}">
                <a16:creationId xmlns:a16="http://schemas.microsoft.com/office/drawing/2014/main" id="{6DAE52D6-8E26-3984-B11A-2886C623BA3E}"/>
              </a:ext>
            </a:extLst>
          </p:cNvPr>
          <p:cNvSpPr/>
          <p:nvPr/>
        </p:nvSpPr>
        <p:spPr>
          <a:xfrm rot="16200000">
            <a:off x="10076833"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0" name="Freeform 220">
            <a:extLst>
              <a:ext uri="{FF2B5EF4-FFF2-40B4-BE49-F238E27FC236}">
                <a16:creationId xmlns:a16="http://schemas.microsoft.com/office/drawing/2014/main" id="{FF13ED71-4860-A736-AF9B-FAC04305B9F3}"/>
              </a:ext>
            </a:extLst>
          </p:cNvPr>
          <p:cNvSpPr/>
          <p:nvPr/>
        </p:nvSpPr>
        <p:spPr>
          <a:xfrm rot="16200000">
            <a:off x="10076833"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1" name="Freeform 221">
            <a:extLst>
              <a:ext uri="{FF2B5EF4-FFF2-40B4-BE49-F238E27FC236}">
                <a16:creationId xmlns:a16="http://schemas.microsoft.com/office/drawing/2014/main" id="{3DE84D24-6ABE-9BCB-210F-4C1E7484C6B1}"/>
              </a:ext>
            </a:extLst>
          </p:cNvPr>
          <p:cNvSpPr/>
          <p:nvPr/>
        </p:nvSpPr>
        <p:spPr>
          <a:xfrm rot="16200000">
            <a:off x="10077959"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2" name="Freeform 222">
            <a:extLst>
              <a:ext uri="{FF2B5EF4-FFF2-40B4-BE49-F238E27FC236}">
                <a16:creationId xmlns:a16="http://schemas.microsoft.com/office/drawing/2014/main" id="{209474F6-65AE-6255-CEAF-EDEFDDA563EE}"/>
              </a:ext>
            </a:extLst>
          </p:cNvPr>
          <p:cNvSpPr/>
          <p:nvPr/>
        </p:nvSpPr>
        <p:spPr>
          <a:xfrm rot="16200000">
            <a:off x="10076833"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3" name="Freeform 223">
            <a:extLst>
              <a:ext uri="{FF2B5EF4-FFF2-40B4-BE49-F238E27FC236}">
                <a16:creationId xmlns:a16="http://schemas.microsoft.com/office/drawing/2014/main" id="{BB0EA2F9-798E-4279-7A39-3A2869CB3D29}"/>
              </a:ext>
            </a:extLst>
          </p:cNvPr>
          <p:cNvSpPr/>
          <p:nvPr/>
        </p:nvSpPr>
        <p:spPr>
          <a:xfrm rot="16200000">
            <a:off x="10076833"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4" name="Freeform 224">
            <a:extLst>
              <a:ext uri="{FF2B5EF4-FFF2-40B4-BE49-F238E27FC236}">
                <a16:creationId xmlns:a16="http://schemas.microsoft.com/office/drawing/2014/main" id="{1FD03F70-BA97-9ECB-3C2F-6FCA99B80BE5}"/>
              </a:ext>
            </a:extLst>
          </p:cNvPr>
          <p:cNvSpPr/>
          <p:nvPr/>
        </p:nvSpPr>
        <p:spPr>
          <a:xfrm rot="16200000">
            <a:off x="10076833"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5" name="Freeform 225">
            <a:extLst>
              <a:ext uri="{FF2B5EF4-FFF2-40B4-BE49-F238E27FC236}">
                <a16:creationId xmlns:a16="http://schemas.microsoft.com/office/drawing/2014/main" id="{E9D0AE7D-B61E-6FE5-140A-C43E4EB4D1F2}"/>
              </a:ext>
            </a:extLst>
          </p:cNvPr>
          <p:cNvSpPr/>
          <p:nvPr/>
        </p:nvSpPr>
        <p:spPr>
          <a:xfrm rot="16200000">
            <a:off x="10077959"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6" name="Freeform 226">
            <a:extLst>
              <a:ext uri="{FF2B5EF4-FFF2-40B4-BE49-F238E27FC236}">
                <a16:creationId xmlns:a16="http://schemas.microsoft.com/office/drawing/2014/main" id="{3D162588-B773-75D2-DABC-5F7242C3FAD5}"/>
              </a:ext>
            </a:extLst>
          </p:cNvPr>
          <p:cNvSpPr/>
          <p:nvPr/>
        </p:nvSpPr>
        <p:spPr>
          <a:xfrm rot="16200000">
            <a:off x="10076833" y="337904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7" name="Freeform 227">
            <a:extLst>
              <a:ext uri="{FF2B5EF4-FFF2-40B4-BE49-F238E27FC236}">
                <a16:creationId xmlns:a16="http://schemas.microsoft.com/office/drawing/2014/main" id="{8861A587-1A47-48AF-940B-6A9586C245C2}"/>
              </a:ext>
            </a:extLst>
          </p:cNvPr>
          <p:cNvSpPr/>
          <p:nvPr/>
        </p:nvSpPr>
        <p:spPr>
          <a:xfrm rot="16200000">
            <a:off x="10076833"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8" name="Freeform 228">
            <a:extLst>
              <a:ext uri="{FF2B5EF4-FFF2-40B4-BE49-F238E27FC236}">
                <a16:creationId xmlns:a16="http://schemas.microsoft.com/office/drawing/2014/main" id="{399B239C-6BC5-732E-DFDD-8B93338EB3EB}"/>
              </a:ext>
            </a:extLst>
          </p:cNvPr>
          <p:cNvSpPr/>
          <p:nvPr/>
        </p:nvSpPr>
        <p:spPr>
          <a:xfrm rot="16200000">
            <a:off x="10283811"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29" name="Freeform 229">
            <a:extLst>
              <a:ext uri="{FF2B5EF4-FFF2-40B4-BE49-F238E27FC236}">
                <a16:creationId xmlns:a16="http://schemas.microsoft.com/office/drawing/2014/main" id="{8FF41C0A-F95D-CE19-6930-DEA4E4E59CDF}"/>
              </a:ext>
            </a:extLst>
          </p:cNvPr>
          <p:cNvSpPr/>
          <p:nvPr/>
        </p:nvSpPr>
        <p:spPr>
          <a:xfrm rot="16200000">
            <a:off x="10283811"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0" name="Freeform 230">
            <a:extLst>
              <a:ext uri="{FF2B5EF4-FFF2-40B4-BE49-F238E27FC236}">
                <a16:creationId xmlns:a16="http://schemas.microsoft.com/office/drawing/2014/main" id="{4BABCE83-FB5E-00BA-C6B0-96863EFB0E4A}"/>
              </a:ext>
            </a:extLst>
          </p:cNvPr>
          <p:cNvSpPr/>
          <p:nvPr/>
        </p:nvSpPr>
        <p:spPr>
          <a:xfrm rot="16200000">
            <a:off x="10283811"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1" name="Freeform 231">
            <a:extLst>
              <a:ext uri="{FF2B5EF4-FFF2-40B4-BE49-F238E27FC236}">
                <a16:creationId xmlns:a16="http://schemas.microsoft.com/office/drawing/2014/main" id="{DB96BB4C-7D49-00BA-1ECB-271F17E14AAC}"/>
              </a:ext>
            </a:extLst>
          </p:cNvPr>
          <p:cNvSpPr/>
          <p:nvPr/>
        </p:nvSpPr>
        <p:spPr>
          <a:xfrm rot="16200000">
            <a:off x="10283811" y="4411682"/>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2" name="Freeform 232">
            <a:extLst>
              <a:ext uri="{FF2B5EF4-FFF2-40B4-BE49-F238E27FC236}">
                <a16:creationId xmlns:a16="http://schemas.microsoft.com/office/drawing/2014/main" id="{5B7B4E89-B65F-7A0D-DB2D-C644E1233A0C}"/>
              </a:ext>
            </a:extLst>
          </p:cNvPr>
          <p:cNvSpPr/>
          <p:nvPr/>
        </p:nvSpPr>
        <p:spPr>
          <a:xfrm rot="16200000">
            <a:off x="10283811"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3" name="Freeform 233">
            <a:extLst>
              <a:ext uri="{FF2B5EF4-FFF2-40B4-BE49-F238E27FC236}">
                <a16:creationId xmlns:a16="http://schemas.microsoft.com/office/drawing/2014/main" id="{08B76CBF-F2CD-E2EA-113C-0180C63A9E13}"/>
              </a:ext>
            </a:extLst>
          </p:cNvPr>
          <p:cNvSpPr/>
          <p:nvPr/>
        </p:nvSpPr>
        <p:spPr>
          <a:xfrm rot="16200000">
            <a:off x="10283811"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4" name="Freeform 234">
            <a:extLst>
              <a:ext uri="{FF2B5EF4-FFF2-40B4-BE49-F238E27FC236}">
                <a16:creationId xmlns:a16="http://schemas.microsoft.com/office/drawing/2014/main" id="{6FE75FE3-9A8E-C08A-0058-8E827BF21D6D}"/>
              </a:ext>
            </a:extLst>
          </p:cNvPr>
          <p:cNvSpPr/>
          <p:nvPr/>
        </p:nvSpPr>
        <p:spPr>
          <a:xfrm rot="16200000">
            <a:off x="10283811"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5" name="Freeform 235">
            <a:extLst>
              <a:ext uri="{FF2B5EF4-FFF2-40B4-BE49-F238E27FC236}">
                <a16:creationId xmlns:a16="http://schemas.microsoft.com/office/drawing/2014/main" id="{30DD503F-3C23-DAAE-7A39-6F4AF753D2AE}"/>
              </a:ext>
            </a:extLst>
          </p:cNvPr>
          <p:cNvSpPr/>
          <p:nvPr/>
        </p:nvSpPr>
        <p:spPr>
          <a:xfrm rot="16200000">
            <a:off x="10283811" y="358490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6" name="Freeform 236">
            <a:extLst>
              <a:ext uri="{FF2B5EF4-FFF2-40B4-BE49-F238E27FC236}">
                <a16:creationId xmlns:a16="http://schemas.microsoft.com/office/drawing/2014/main" id="{E97EDEA2-374F-3543-B04E-FC783F47927D}"/>
              </a:ext>
            </a:extLst>
          </p:cNvPr>
          <p:cNvSpPr/>
          <p:nvPr/>
        </p:nvSpPr>
        <p:spPr>
          <a:xfrm rot="16200000">
            <a:off x="10283811" y="3377923"/>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7"/>
                </a:lnTo>
                <a:cubicBezTo>
                  <a:pt x="149543"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7" name="Freeform 237">
            <a:extLst>
              <a:ext uri="{FF2B5EF4-FFF2-40B4-BE49-F238E27FC236}">
                <a16:creationId xmlns:a16="http://schemas.microsoft.com/office/drawing/2014/main" id="{3326E5D0-B5C9-D6B1-146D-C3EE1E0512EA}"/>
              </a:ext>
            </a:extLst>
          </p:cNvPr>
          <p:cNvSpPr/>
          <p:nvPr/>
        </p:nvSpPr>
        <p:spPr>
          <a:xfrm rot="16200000">
            <a:off x="10283811"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80"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8" name="Freeform 238">
            <a:extLst>
              <a:ext uri="{FF2B5EF4-FFF2-40B4-BE49-F238E27FC236}">
                <a16:creationId xmlns:a16="http://schemas.microsoft.com/office/drawing/2014/main" id="{1225C0C7-F713-4D60-C68F-CA61961C84F9}"/>
              </a:ext>
            </a:extLst>
          </p:cNvPr>
          <p:cNvSpPr/>
          <p:nvPr/>
        </p:nvSpPr>
        <p:spPr>
          <a:xfrm rot="16200000">
            <a:off x="10490788"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39" name="Freeform 239">
            <a:extLst>
              <a:ext uri="{FF2B5EF4-FFF2-40B4-BE49-F238E27FC236}">
                <a16:creationId xmlns:a16="http://schemas.microsoft.com/office/drawing/2014/main" id="{B40496AD-5ADD-7E84-A00A-7A4E874964AC}"/>
              </a:ext>
            </a:extLst>
          </p:cNvPr>
          <p:cNvSpPr/>
          <p:nvPr/>
        </p:nvSpPr>
        <p:spPr>
          <a:xfrm rot="16200000">
            <a:off x="10490788"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0" name="Freeform 240">
            <a:extLst>
              <a:ext uri="{FF2B5EF4-FFF2-40B4-BE49-F238E27FC236}">
                <a16:creationId xmlns:a16="http://schemas.microsoft.com/office/drawing/2014/main" id="{88C4AB0D-C1AD-0ABE-8838-BD97112B257F}"/>
              </a:ext>
            </a:extLst>
          </p:cNvPr>
          <p:cNvSpPr/>
          <p:nvPr/>
        </p:nvSpPr>
        <p:spPr>
          <a:xfrm rot="16200000">
            <a:off x="10489663"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1" name="Freeform 241">
            <a:extLst>
              <a:ext uri="{FF2B5EF4-FFF2-40B4-BE49-F238E27FC236}">
                <a16:creationId xmlns:a16="http://schemas.microsoft.com/office/drawing/2014/main" id="{E3D63A85-95D8-250E-6A63-ED0011180067}"/>
              </a:ext>
            </a:extLst>
          </p:cNvPr>
          <p:cNvSpPr/>
          <p:nvPr/>
        </p:nvSpPr>
        <p:spPr>
          <a:xfrm rot="16200000">
            <a:off x="10490788"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2" name="Freeform 242">
            <a:extLst>
              <a:ext uri="{FF2B5EF4-FFF2-40B4-BE49-F238E27FC236}">
                <a16:creationId xmlns:a16="http://schemas.microsoft.com/office/drawing/2014/main" id="{4741BE19-2AAF-A876-D484-75E2E211CB13}"/>
              </a:ext>
            </a:extLst>
          </p:cNvPr>
          <p:cNvSpPr/>
          <p:nvPr/>
        </p:nvSpPr>
        <p:spPr>
          <a:xfrm rot="16200000">
            <a:off x="10490788"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3" name="Freeform 243">
            <a:extLst>
              <a:ext uri="{FF2B5EF4-FFF2-40B4-BE49-F238E27FC236}">
                <a16:creationId xmlns:a16="http://schemas.microsoft.com/office/drawing/2014/main" id="{1E1A1CC3-2D9A-A491-71EC-083F0983BF0B}"/>
              </a:ext>
            </a:extLst>
          </p:cNvPr>
          <p:cNvSpPr/>
          <p:nvPr/>
        </p:nvSpPr>
        <p:spPr>
          <a:xfrm rot="16200000">
            <a:off x="10490788"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4" name="Freeform 244">
            <a:extLst>
              <a:ext uri="{FF2B5EF4-FFF2-40B4-BE49-F238E27FC236}">
                <a16:creationId xmlns:a16="http://schemas.microsoft.com/office/drawing/2014/main" id="{E44D6B8E-10C3-73CC-E1D1-E778D8AA034E}"/>
              </a:ext>
            </a:extLst>
          </p:cNvPr>
          <p:cNvSpPr/>
          <p:nvPr/>
        </p:nvSpPr>
        <p:spPr>
          <a:xfrm rot="16200000">
            <a:off x="10489663"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5" name="Freeform 245">
            <a:extLst>
              <a:ext uri="{FF2B5EF4-FFF2-40B4-BE49-F238E27FC236}">
                <a16:creationId xmlns:a16="http://schemas.microsoft.com/office/drawing/2014/main" id="{4567C8AC-D2B5-6043-707A-0EB01B0D144D}"/>
              </a:ext>
            </a:extLst>
          </p:cNvPr>
          <p:cNvSpPr/>
          <p:nvPr/>
        </p:nvSpPr>
        <p:spPr>
          <a:xfrm rot="16200000">
            <a:off x="10490788"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6" name="Freeform 246">
            <a:extLst>
              <a:ext uri="{FF2B5EF4-FFF2-40B4-BE49-F238E27FC236}">
                <a16:creationId xmlns:a16="http://schemas.microsoft.com/office/drawing/2014/main" id="{971B5F96-A53E-46F5-F906-DC4697CF5EAA}"/>
              </a:ext>
            </a:extLst>
          </p:cNvPr>
          <p:cNvSpPr/>
          <p:nvPr/>
        </p:nvSpPr>
        <p:spPr>
          <a:xfrm rot="16200000">
            <a:off x="10490788"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7" name="Freeform 247">
            <a:extLst>
              <a:ext uri="{FF2B5EF4-FFF2-40B4-BE49-F238E27FC236}">
                <a16:creationId xmlns:a16="http://schemas.microsoft.com/office/drawing/2014/main" id="{3FD7D45B-C449-7CE7-9E74-42EF2565BA59}"/>
              </a:ext>
            </a:extLst>
          </p:cNvPr>
          <p:cNvSpPr/>
          <p:nvPr/>
        </p:nvSpPr>
        <p:spPr>
          <a:xfrm rot="16200000">
            <a:off x="10490788" y="3170945"/>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8" name="Freeform 248">
            <a:extLst>
              <a:ext uri="{FF2B5EF4-FFF2-40B4-BE49-F238E27FC236}">
                <a16:creationId xmlns:a16="http://schemas.microsoft.com/office/drawing/2014/main" id="{2E213134-C267-A3A9-F916-FE6D127A31A3}"/>
              </a:ext>
            </a:extLst>
          </p:cNvPr>
          <p:cNvSpPr/>
          <p:nvPr/>
        </p:nvSpPr>
        <p:spPr>
          <a:xfrm rot="16200000">
            <a:off x="10697764" y="5031490"/>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49" name="Freeform 249">
            <a:extLst>
              <a:ext uri="{FF2B5EF4-FFF2-40B4-BE49-F238E27FC236}">
                <a16:creationId xmlns:a16="http://schemas.microsoft.com/office/drawing/2014/main" id="{32ADE034-8DB7-E0E1-271B-59C1D602309C}"/>
              </a:ext>
            </a:extLst>
          </p:cNvPr>
          <p:cNvSpPr/>
          <p:nvPr/>
        </p:nvSpPr>
        <p:spPr>
          <a:xfrm rot="16200000">
            <a:off x="10696640"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0" name="Freeform 250">
            <a:extLst>
              <a:ext uri="{FF2B5EF4-FFF2-40B4-BE49-F238E27FC236}">
                <a16:creationId xmlns:a16="http://schemas.microsoft.com/office/drawing/2014/main" id="{159D9380-4B50-169C-318C-5C305D532061}"/>
              </a:ext>
            </a:extLst>
          </p:cNvPr>
          <p:cNvSpPr/>
          <p:nvPr/>
        </p:nvSpPr>
        <p:spPr>
          <a:xfrm rot="16200000">
            <a:off x="10696640"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1" name="Freeform 251">
            <a:extLst>
              <a:ext uri="{FF2B5EF4-FFF2-40B4-BE49-F238E27FC236}">
                <a16:creationId xmlns:a16="http://schemas.microsoft.com/office/drawing/2014/main" id="{62C18407-E26C-5A8B-45E0-FF74D9145E37}"/>
              </a:ext>
            </a:extLst>
          </p:cNvPr>
          <p:cNvSpPr/>
          <p:nvPr/>
        </p:nvSpPr>
        <p:spPr>
          <a:xfrm rot="16200000">
            <a:off x="10697764" y="4411682"/>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2" name="Freeform 252">
            <a:extLst>
              <a:ext uri="{FF2B5EF4-FFF2-40B4-BE49-F238E27FC236}">
                <a16:creationId xmlns:a16="http://schemas.microsoft.com/office/drawing/2014/main" id="{0F373114-1417-FB66-79FC-1564451F9E3C}"/>
              </a:ext>
            </a:extLst>
          </p:cNvPr>
          <p:cNvSpPr/>
          <p:nvPr/>
        </p:nvSpPr>
        <p:spPr>
          <a:xfrm rot="16200000">
            <a:off x="10697764" y="4204705"/>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80"/>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3" name="Freeform 253">
            <a:extLst>
              <a:ext uri="{FF2B5EF4-FFF2-40B4-BE49-F238E27FC236}">
                <a16:creationId xmlns:a16="http://schemas.microsoft.com/office/drawing/2014/main" id="{47CAD0F2-05C6-9FC2-37D9-95E4ABD8CA69}"/>
              </a:ext>
            </a:extLst>
          </p:cNvPr>
          <p:cNvSpPr/>
          <p:nvPr/>
        </p:nvSpPr>
        <p:spPr>
          <a:xfrm rot="16200000">
            <a:off x="10696640"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4" name="Freeform 254">
            <a:extLst>
              <a:ext uri="{FF2B5EF4-FFF2-40B4-BE49-F238E27FC236}">
                <a16:creationId xmlns:a16="http://schemas.microsoft.com/office/drawing/2014/main" id="{E126714B-D22A-9CF4-3C61-ED4BF9EF4B6E}"/>
              </a:ext>
            </a:extLst>
          </p:cNvPr>
          <p:cNvSpPr/>
          <p:nvPr/>
        </p:nvSpPr>
        <p:spPr>
          <a:xfrm rot="16200000">
            <a:off x="10696640"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5" name="Freeform 255">
            <a:extLst>
              <a:ext uri="{FF2B5EF4-FFF2-40B4-BE49-F238E27FC236}">
                <a16:creationId xmlns:a16="http://schemas.microsoft.com/office/drawing/2014/main" id="{FBA57CE9-6BBA-A170-E45D-64A7BB823DD4}"/>
              </a:ext>
            </a:extLst>
          </p:cNvPr>
          <p:cNvSpPr/>
          <p:nvPr/>
        </p:nvSpPr>
        <p:spPr>
          <a:xfrm rot="16200000">
            <a:off x="10697764" y="3584900"/>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6" name="Freeform 256">
            <a:extLst>
              <a:ext uri="{FF2B5EF4-FFF2-40B4-BE49-F238E27FC236}">
                <a16:creationId xmlns:a16="http://schemas.microsoft.com/office/drawing/2014/main" id="{8DE6FF01-5E1D-5FC9-D9F0-2BC66E46F1B5}"/>
              </a:ext>
            </a:extLst>
          </p:cNvPr>
          <p:cNvSpPr/>
          <p:nvPr/>
        </p:nvSpPr>
        <p:spPr>
          <a:xfrm rot="16200000">
            <a:off x="10697764" y="3377923"/>
            <a:ext cx="176604" cy="176605"/>
          </a:xfrm>
          <a:custGeom>
            <a:avLst/>
            <a:gdLst>
              <a:gd name="connsiteX0" fmla="*/ 75248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7"/>
                </a:lnTo>
                <a:cubicBezTo>
                  <a:pt x="149542" y="116279"/>
                  <a:pt x="116279"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7" name="Freeform 257">
            <a:extLst>
              <a:ext uri="{FF2B5EF4-FFF2-40B4-BE49-F238E27FC236}">
                <a16:creationId xmlns:a16="http://schemas.microsoft.com/office/drawing/2014/main" id="{2D26E75A-DDCD-CF55-1E75-0140B8FF1178}"/>
              </a:ext>
            </a:extLst>
          </p:cNvPr>
          <p:cNvSpPr/>
          <p:nvPr/>
        </p:nvSpPr>
        <p:spPr>
          <a:xfrm rot="16200000">
            <a:off x="10697764" y="3170945"/>
            <a:ext cx="176604" cy="176605"/>
          </a:xfrm>
          <a:custGeom>
            <a:avLst/>
            <a:gdLst>
              <a:gd name="connsiteX0" fmla="*/ 75248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8" name="Freeform 258">
            <a:extLst>
              <a:ext uri="{FF2B5EF4-FFF2-40B4-BE49-F238E27FC236}">
                <a16:creationId xmlns:a16="http://schemas.microsoft.com/office/drawing/2014/main" id="{C757C239-3733-B3DA-AF26-AB28BBED4540}"/>
              </a:ext>
            </a:extLst>
          </p:cNvPr>
          <p:cNvSpPr/>
          <p:nvPr/>
        </p:nvSpPr>
        <p:spPr>
          <a:xfrm rot="16200000">
            <a:off x="10903616"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59" name="Freeform 259">
            <a:extLst>
              <a:ext uri="{FF2B5EF4-FFF2-40B4-BE49-F238E27FC236}">
                <a16:creationId xmlns:a16="http://schemas.microsoft.com/office/drawing/2014/main" id="{0547417D-5191-8878-21DD-9C9D7D198605}"/>
              </a:ext>
            </a:extLst>
          </p:cNvPr>
          <p:cNvSpPr/>
          <p:nvPr/>
        </p:nvSpPr>
        <p:spPr>
          <a:xfrm rot="16200000">
            <a:off x="10903618"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0" name="Freeform 260">
            <a:extLst>
              <a:ext uri="{FF2B5EF4-FFF2-40B4-BE49-F238E27FC236}">
                <a16:creationId xmlns:a16="http://schemas.microsoft.com/office/drawing/2014/main" id="{E9816760-C849-5B44-0BEE-1D731AA8080B}"/>
              </a:ext>
            </a:extLst>
          </p:cNvPr>
          <p:cNvSpPr/>
          <p:nvPr/>
        </p:nvSpPr>
        <p:spPr>
          <a:xfrm rot="16200000">
            <a:off x="10903618"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1" name="Freeform 261">
            <a:extLst>
              <a:ext uri="{FF2B5EF4-FFF2-40B4-BE49-F238E27FC236}">
                <a16:creationId xmlns:a16="http://schemas.microsoft.com/office/drawing/2014/main" id="{CB38B036-55B3-1335-890B-CB73F86377D0}"/>
              </a:ext>
            </a:extLst>
          </p:cNvPr>
          <p:cNvSpPr/>
          <p:nvPr/>
        </p:nvSpPr>
        <p:spPr>
          <a:xfrm rot="16200000">
            <a:off x="10904742"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2" name="Freeform 262">
            <a:extLst>
              <a:ext uri="{FF2B5EF4-FFF2-40B4-BE49-F238E27FC236}">
                <a16:creationId xmlns:a16="http://schemas.microsoft.com/office/drawing/2014/main" id="{839DFE24-198C-1E88-B1A4-D125DF4DF9BA}"/>
              </a:ext>
            </a:extLst>
          </p:cNvPr>
          <p:cNvSpPr/>
          <p:nvPr/>
        </p:nvSpPr>
        <p:spPr>
          <a:xfrm rot="16200000">
            <a:off x="10903616" y="420583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3" name="Freeform 263">
            <a:extLst>
              <a:ext uri="{FF2B5EF4-FFF2-40B4-BE49-F238E27FC236}">
                <a16:creationId xmlns:a16="http://schemas.microsoft.com/office/drawing/2014/main" id="{F37B978B-BA0A-8827-9AD2-EDEEA65E1104}"/>
              </a:ext>
            </a:extLst>
          </p:cNvPr>
          <p:cNvSpPr/>
          <p:nvPr/>
        </p:nvSpPr>
        <p:spPr>
          <a:xfrm rot="16200000">
            <a:off x="10903618"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4" name="Freeform 264">
            <a:extLst>
              <a:ext uri="{FF2B5EF4-FFF2-40B4-BE49-F238E27FC236}">
                <a16:creationId xmlns:a16="http://schemas.microsoft.com/office/drawing/2014/main" id="{95056EBC-18B7-F5A0-F588-BE7591512816}"/>
              </a:ext>
            </a:extLst>
          </p:cNvPr>
          <p:cNvSpPr/>
          <p:nvPr/>
        </p:nvSpPr>
        <p:spPr>
          <a:xfrm rot="16200000">
            <a:off x="10903618"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5" name="Freeform 265">
            <a:extLst>
              <a:ext uri="{FF2B5EF4-FFF2-40B4-BE49-F238E27FC236}">
                <a16:creationId xmlns:a16="http://schemas.microsoft.com/office/drawing/2014/main" id="{74BD3397-0852-FC8B-7058-A2A6A72A0F42}"/>
              </a:ext>
            </a:extLst>
          </p:cNvPr>
          <p:cNvSpPr/>
          <p:nvPr/>
        </p:nvSpPr>
        <p:spPr>
          <a:xfrm rot="16200000">
            <a:off x="10904742"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6" name="Freeform 266">
            <a:extLst>
              <a:ext uri="{FF2B5EF4-FFF2-40B4-BE49-F238E27FC236}">
                <a16:creationId xmlns:a16="http://schemas.microsoft.com/office/drawing/2014/main" id="{C36ABE81-6EEC-FE67-769C-FAB47E58B8A2}"/>
              </a:ext>
            </a:extLst>
          </p:cNvPr>
          <p:cNvSpPr/>
          <p:nvPr/>
        </p:nvSpPr>
        <p:spPr>
          <a:xfrm rot="16200000">
            <a:off x="10904742"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7" name="Freeform 267">
            <a:extLst>
              <a:ext uri="{FF2B5EF4-FFF2-40B4-BE49-F238E27FC236}">
                <a16:creationId xmlns:a16="http://schemas.microsoft.com/office/drawing/2014/main" id="{23A73B3D-B902-F1B1-50B0-7604470AB659}"/>
              </a:ext>
            </a:extLst>
          </p:cNvPr>
          <p:cNvSpPr/>
          <p:nvPr/>
        </p:nvSpPr>
        <p:spPr>
          <a:xfrm rot="16200000">
            <a:off x="10903618"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8" name="Freeform 268">
            <a:extLst>
              <a:ext uri="{FF2B5EF4-FFF2-40B4-BE49-F238E27FC236}">
                <a16:creationId xmlns:a16="http://schemas.microsoft.com/office/drawing/2014/main" id="{6A868D43-BCBD-0B0F-F6AE-61AD82DBE3FE}"/>
              </a:ext>
            </a:extLst>
          </p:cNvPr>
          <p:cNvSpPr/>
          <p:nvPr/>
        </p:nvSpPr>
        <p:spPr>
          <a:xfrm rot="16200000">
            <a:off x="11110593" y="503261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69" name="Freeform 269">
            <a:extLst>
              <a:ext uri="{FF2B5EF4-FFF2-40B4-BE49-F238E27FC236}">
                <a16:creationId xmlns:a16="http://schemas.microsoft.com/office/drawing/2014/main" id="{CA098007-F11F-A0C4-643B-8877AF2F061C}"/>
              </a:ext>
            </a:extLst>
          </p:cNvPr>
          <p:cNvSpPr/>
          <p:nvPr/>
        </p:nvSpPr>
        <p:spPr>
          <a:xfrm rot="16200000">
            <a:off x="11110594"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0" name="Freeform 270">
            <a:extLst>
              <a:ext uri="{FF2B5EF4-FFF2-40B4-BE49-F238E27FC236}">
                <a16:creationId xmlns:a16="http://schemas.microsoft.com/office/drawing/2014/main" id="{3FFF4BC9-1137-B33B-9AE0-08D49AAEE2C8}"/>
              </a:ext>
            </a:extLst>
          </p:cNvPr>
          <p:cNvSpPr/>
          <p:nvPr/>
        </p:nvSpPr>
        <p:spPr>
          <a:xfrm rot="16200000">
            <a:off x="11110594" y="461866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1" name="Freeform 271">
            <a:extLst>
              <a:ext uri="{FF2B5EF4-FFF2-40B4-BE49-F238E27FC236}">
                <a16:creationId xmlns:a16="http://schemas.microsoft.com/office/drawing/2014/main" id="{7EB2CF50-F0F2-99D1-A216-037EF80F8BBA}"/>
              </a:ext>
            </a:extLst>
          </p:cNvPr>
          <p:cNvSpPr/>
          <p:nvPr/>
        </p:nvSpPr>
        <p:spPr>
          <a:xfrm rot="16200000">
            <a:off x="11110594"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2" name="Freeform 272">
            <a:extLst>
              <a:ext uri="{FF2B5EF4-FFF2-40B4-BE49-F238E27FC236}">
                <a16:creationId xmlns:a16="http://schemas.microsoft.com/office/drawing/2014/main" id="{1516F7FE-052D-690F-FD15-A15D0A2C8B65}"/>
              </a:ext>
            </a:extLst>
          </p:cNvPr>
          <p:cNvSpPr/>
          <p:nvPr/>
        </p:nvSpPr>
        <p:spPr>
          <a:xfrm rot="16200000">
            <a:off x="11110593"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3" name="Freeform 273">
            <a:extLst>
              <a:ext uri="{FF2B5EF4-FFF2-40B4-BE49-F238E27FC236}">
                <a16:creationId xmlns:a16="http://schemas.microsoft.com/office/drawing/2014/main" id="{E54318D4-17F1-F53B-8501-C26B5EFCD702}"/>
              </a:ext>
            </a:extLst>
          </p:cNvPr>
          <p:cNvSpPr/>
          <p:nvPr/>
        </p:nvSpPr>
        <p:spPr>
          <a:xfrm rot="16200000">
            <a:off x="11110594"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4" name="Freeform 274">
            <a:extLst>
              <a:ext uri="{FF2B5EF4-FFF2-40B4-BE49-F238E27FC236}">
                <a16:creationId xmlns:a16="http://schemas.microsoft.com/office/drawing/2014/main" id="{0EDFAF18-BC81-B020-09D9-CD443DB5172C}"/>
              </a:ext>
            </a:extLst>
          </p:cNvPr>
          <p:cNvSpPr/>
          <p:nvPr/>
        </p:nvSpPr>
        <p:spPr>
          <a:xfrm rot="16200000">
            <a:off x="11110594"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5" name="Freeform 275">
            <a:extLst>
              <a:ext uri="{FF2B5EF4-FFF2-40B4-BE49-F238E27FC236}">
                <a16:creationId xmlns:a16="http://schemas.microsoft.com/office/drawing/2014/main" id="{2845CF82-DFBF-2F2A-F0FD-19C145D2E4C4}"/>
              </a:ext>
            </a:extLst>
          </p:cNvPr>
          <p:cNvSpPr/>
          <p:nvPr/>
        </p:nvSpPr>
        <p:spPr>
          <a:xfrm rot="16200000">
            <a:off x="11111719"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6" name="Freeform 276">
            <a:extLst>
              <a:ext uri="{FF2B5EF4-FFF2-40B4-BE49-F238E27FC236}">
                <a16:creationId xmlns:a16="http://schemas.microsoft.com/office/drawing/2014/main" id="{89B27D4B-225D-6F86-59D9-9DE8B754C516}"/>
              </a:ext>
            </a:extLst>
          </p:cNvPr>
          <p:cNvSpPr/>
          <p:nvPr/>
        </p:nvSpPr>
        <p:spPr>
          <a:xfrm rot="16200000">
            <a:off x="11110594"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7" name="Freeform 277">
            <a:extLst>
              <a:ext uri="{FF2B5EF4-FFF2-40B4-BE49-F238E27FC236}">
                <a16:creationId xmlns:a16="http://schemas.microsoft.com/office/drawing/2014/main" id="{FD9D0C00-C9F7-1260-460E-34E5DAC8B6C4}"/>
              </a:ext>
            </a:extLst>
          </p:cNvPr>
          <p:cNvSpPr/>
          <p:nvPr/>
        </p:nvSpPr>
        <p:spPr>
          <a:xfrm rot="16200000">
            <a:off x="11110594"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8" name="Freeform 278">
            <a:extLst>
              <a:ext uri="{FF2B5EF4-FFF2-40B4-BE49-F238E27FC236}">
                <a16:creationId xmlns:a16="http://schemas.microsoft.com/office/drawing/2014/main" id="{199F161D-86F0-D5E2-6E37-F15D10420DC2}"/>
              </a:ext>
            </a:extLst>
          </p:cNvPr>
          <p:cNvSpPr/>
          <p:nvPr/>
        </p:nvSpPr>
        <p:spPr>
          <a:xfrm rot="16200000">
            <a:off x="11317571" y="5031490"/>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79" name="Freeform 279">
            <a:extLst>
              <a:ext uri="{FF2B5EF4-FFF2-40B4-BE49-F238E27FC236}">
                <a16:creationId xmlns:a16="http://schemas.microsoft.com/office/drawing/2014/main" id="{D8D2C7CD-35DA-DB6C-B845-383660D5871F}"/>
              </a:ext>
            </a:extLst>
          </p:cNvPr>
          <p:cNvSpPr/>
          <p:nvPr/>
        </p:nvSpPr>
        <p:spPr>
          <a:xfrm rot="16200000">
            <a:off x="11317571" y="4825636"/>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0" name="Freeform 280">
            <a:extLst>
              <a:ext uri="{FF2B5EF4-FFF2-40B4-BE49-F238E27FC236}">
                <a16:creationId xmlns:a16="http://schemas.microsoft.com/office/drawing/2014/main" id="{EC7FCCD9-80B2-EB8B-B484-2ACF241AF143}"/>
              </a:ext>
            </a:extLst>
          </p:cNvPr>
          <p:cNvSpPr/>
          <p:nvPr/>
        </p:nvSpPr>
        <p:spPr>
          <a:xfrm rot="16200000">
            <a:off x="11316446"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1" name="Freeform 281">
            <a:extLst>
              <a:ext uri="{FF2B5EF4-FFF2-40B4-BE49-F238E27FC236}">
                <a16:creationId xmlns:a16="http://schemas.microsoft.com/office/drawing/2014/main" id="{2E848D94-09A8-066F-B926-62320E2A8D2F}"/>
              </a:ext>
            </a:extLst>
          </p:cNvPr>
          <p:cNvSpPr/>
          <p:nvPr/>
        </p:nvSpPr>
        <p:spPr>
          <a:xfrm rot="16200000">
            <a:off x="11317571" y="4411682"/>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2" name="Freeform 282">
            <a:extLst>
              <a:ext uri="{FF2B5EF4-FFF2-40B4-BE49-F238E27FC236}">
                <a16:creationId xmlns:a16="http://schemas.microsoft.com/office/drawing/2014/main" id="{0B7FBDA3-BF33-9002-8553-0B3E280218FC}"/>
              </a:ext>
            </a:extLst>
          </p:cNvPr>
          <p:cNvSpPr/>
          <p:nvPr/>
        </p:nvSpPr>
        <p:spPr>
          <a:xfrm rot="16200000">
            <a:off x="11317571" y="4204705"/>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80"/>
                  <a:pt x="116280" y="149542"/>
                  <a:pt x="75248"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3" name="Freeform 283">
            <a:extLst>
              <a:ext uri="{FF2B5EF4-FFF2-40B4-BE49-F238E27FC236}">
                <a16:creationId xmlns:a16="http://schemas.microsoft.com/office/drawing/2014/main" id="{E273DC7B-AB6E-C96A-7567-92280C76B50E}"/>
              </a:ext>
            </a:extLst>
          </p:cNvPr>
          <p:cNvSpPr/>
          <p:nvPr/>
        </p:nvSpPr>
        <p:spPr>
          <a:xfrm rot="16200000">
            <a:off x="11317571" y="399885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4" name="Freeform 284">
            <a:extLst>
              <a:ext uri="{FF2B5EF4-FFF2-40B4-BE49-F238E27FC236}">
                <a16:creationId xmlns:a16="http://schemas.microsoft.com/office/drawing/2014/main" id="{DF2C26B4-9C3E-B471-BCD9-CFB4FE72E5D0}"/>
              </a:ext>
            </a:extLst>
          </p:cNvPr>
          <p:cNvSpPr/>
          <p:nvPr/>
        </p:nvSpPr>
        <p:spPr>
          <a:xfrm rot="16200000">
            <a:off x="11317571" y="379187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5" name="Freeform 285">
            <a:extLst>
              <a:ext uri="{FF2B5EF4-FFF2-40B4-BE49-F238E27FC236}">
                <a16:creationId xmlns:a16="http://schemas.microsoft.com/office/drawing/2014/main" id="{F9A33568-67D4-9402-A2D9-132B7D4E9380}"/>
              </a:ext>
            </a:extLst>
          </p:cNvPr>
          <p:cNvSpPr/>
          <p:nvPr/>
        </p:nvSpPr>
        <p:spPr>
          <a:xfrm rot="16200000">
            <a:off x="11317571" y="358490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79"/>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6" name="Freeform 286">
            <a:extLst>
              <a:ext uri="{FF2B5EF4-FFF2-40B4-BE49-F238E27FC236}">
                <a16:creationId xmlns:a16="http://schemas.microsoft.com/office/drawing/2014/main" id="{1B0A0F44-6A19-7040-8F21-749B725152ED}"/>
              </a:ext>
            </a:extLst>
          </p:cNvPr>
          <p:cNvSpPr/>
          <p:nvPr/>
        </p:nvSpPr>
        <p:spPr>
          <a:xfrm rot="16200000">
            <a:off x="11317571" y="3377923"/>
            <a:ext cx="176604" cy="176605"/>
          </a:xfrm>
          <a:custGeom>
            <a:avLst/>
            <a:gdLst>
              <a:gd name="connsiteX0" fmla="*/ 75248 w 149542"/>
              <a:gd name="connsiteY0" fmla="*/ 0 h 149542"/>
              <a:gd name="connsiteX1" fmla="*/ 149543 w 149542"/>
              <a:gd name="connsiteY1" fmla="*/ 74295 h 149542"/>
              <a:gd name="connsiteX2" fmla="*/ 149543 w 149542"/>
              <a:gd name="connsiteY2" fmla="*/ 75247 h 149542"/>
              <a:gd name="connsiteX3" fmla="*/ 75248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7"/>
                </a:lnTo>
                <a:cubicBezTo>
                  <a:pt x="149543" y="116279"/>
                  <a:pt x="116280" y="149542"/>
                  <a:pt x="75248"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7" name="Freeform 287">
            <a:extLst>
              <a:ext uri="{FF2B5EF4-FFF2-40B4-BE49-F238E27FC236}">
                <a16:creationId xmlns:a16="http://schemas.microsoft.com/office/drawing/2014/main" id="{4FF60A63-3ECD-5F6A-CDAC-0E4E9BDC8C8B}"/>
              </a:ext>
            </a:extLst>
          </p:cNvPr>
          <p:cNvSpPr/>
          <p:nvPr/>
        </p:nvSpPr>
        <p:spPr>
          <a:xfrm rot="16200000">
            <a:off x="11317571" y="3172070"/>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79"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8" name="Freeform 288">
            <a:extLst>
              <a:ext uri="{FF2B5EF4-FFF2-40B4-BE49-F238E27FC236}">
                <a16:creationId xmlns:a16="http://schemas.microsoft.com/office/drawing/2014/main" id="{A11B0EA7-2F96-0731-008A-BC488C81F019}"/>
              </a:ext>
            </a:extLst>
          </p:cNvPr>
          <p:cNvSpPr/>
          <p:nvPr/>
        </p:nvSpPr>
        <p:spPr>
          <a:xfrm rot="16200000">
            <a:off x="11524549" y="503149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89" name="Freeform 289">
            <a:extLst>
              <a:ext uri="{FF2B5EF4-FFF2-40B4-BE49-F238E27FC236}">
                <a16:creationId xmlns:a16="http://schemas.microsoft.com/office/drawing/2014/main" id="{94B5D03B-40B6-044B-90A1-F4B6C1DACDC6}"/>
              </a:ext>
            </a:extLst>
          </p:cNvPr>
          <p:cNvSpPr/>
          <p:nvPr/>
        </p:nvSpPr>
        <p:spPr>
          <a:xfrm rot="16200000">
            <a:off x="11523423" y="482451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0" name="Freeform 290">
            <a:extLst>
              <a:ext uri="{FF2B5EF4-FFF2-40B4-BE49-F238E27FC236}">
                <a16:creationId xmlns:a16="http://schemas.microsoft.com/office/drawing/2014/main" id="{70BB81F5-79E1-BA53-A8AD-CAD4F27A3F3E}"/>
              </a:ext>
            </a:extLst>
          </p:cNvPr>
          <p:cNvSpPr/>
          <p:nvPr/>
        </p:nvSpPr>
        <p:spPr>
          <a:xfrm rot="16200000">
            <a:off x="11523423" y="4618660"/>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79"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1" name="Freeform 291">
            <a:extLst>
              <a:ext uri="{FF2B5EF4-FFF2-40B4-BE49-F238E27FC236}">
                <a16:creationId xmlns:a16="http://schemas.microsoft.com/office/drawing/2014/main" id="{DC970EEE-3E52-84C9-D6D5-30E23D105F8F}"/>
              </a:ext>
            </a:extLst>
          </p:cNvPr>
          <p:cNvSpPr/>
          <p:nvPr/>
        </p:nvSpPr>
        <p:spPr>
          <a:xfrm rot="16200000">
            <a:off x="11524549" y="4411682"/>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2" name="Freeform 292">
            <a:extLst>
              <a:ext uri="{FF2B5EF4-FFF2-40B4-BE49-F238E27FC236}">
                <a16:creationId xmlns:a16="http://schemas.microsoft.com/office/drawing/2014/main" id="{5BF6712E-E5D2-F3F1-9EDE-3751F0EC3F7A}"/>
              </a:ext>
            </a:extLst>
          </p:cNvPr>
          <p:cNvSpPr/>
          <p:nvPr/>
        </p:nvSpPr>
        <p:spPr>
          <a:xfrm rot="16200000">
            <a:off x="11524549" y="4204705"/>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80"/>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3" name="Freeform 293">
            <a:extLst>
              <a:ext uri="{FF2B5EF4-FFF2-40B4-BE49-F238E27FC236}">
                <a16:creationId xmlns:a16="http://schemas.microsoft.com/office/drawing/2014/main" id="{1B63D4FF-90DB-25B2-3772-17154EE96553}"/>
              </a:ext>
            </a:extLst>
          </p:cNvPr>
          <p:cNvSpPr/>
          <p:nvPr/>
        </p:nvSpPr>
        <p:spPr>
          <a:xfrm rot="16200000">
            <a:off x="11524549" y="3997729"/>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4" name="Freeform 294">
            <a:extLst>
              <a:ext uri="{FF2B5EF4-FFF2-40B4-BE49-F238E27FC236}">
                <a16:creationId xmlns:a16="http://schemas.microsoft.com/office/drawing/2014/main" id="{03F49E4A-403E-B828-8E17-99DD1AF804E0}"/>
              </a:ext>
            </a:extLst>
          </p:cNvPr>
          <p:cNvSpPr/>
          <p:nvPr/>
        </p:nvSpPr>
        <p:spPr>
          <a:xfrm rot="16200000">
            <a:off x="11523423" y="3791877"/>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79"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5" name="Freeform 295">
            <a:extLst>
              <a:ext uri="{FF2B5EF4-FFF2-40B4-BE49-F238E27FC236}">
                <a16:creationId xmlns:a16="http://schemas.microsoft.com/office/drawing/2014/main" id="{FAE1A9DA-A63A-9005-7B4B-C3AEB33074C6}"/>
              </a:ext>
            </a:extLst>
          </p:cNvPr>
          <p:cNvSpPr/>
          <p:nvPr/>
        </p:nvSpPr>
        <p:spPr>
          <a:xfrm rot="16200000">
            <a:off x="11524549" y="3584900"/>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6" name="Freeform 296">
            <a:extLst>
              <a:ext uri="{FF2B5EF4-FFF2-40B4-BE49-F238E27FC236}">
                <a16:creationId xmlns:a16="http://schemas.microsoft.com/office/drawing/2014/main" id="{F365767E-FBCD-F5BB-405D-EEB9418133C0}"/>
              </a:ext>
            </a:extLst>
          </p:cNvPr>
          <p:cNvSpPr/>
          <p:nvPr/>
        </p:nvSpPr>
        <p:spPr>
          <a:xfrm rot="16200000">
            <a:off x="11524549" y="3377923"/>
            <a:ext cx="176604" cy="176605"/>
          </a:xfrm>
          <a:custGeom>
            <a:avLst/>
            <a:gdLst>
              <a:gd name="connsiteX0" fmla="*/ 75247 w 149542"/>
              <a:gd name="connsiteY0" fmla="*/ 0 h 149542"/>
              <a:gd name="connsiteX1" fmla="*/ 149542 w 149542"/>
              <a:gd name="connsiteY1" fmla="*/ 74295 h 149542"/>
              <a:gd name="connsiteX2" fmla="*/ 149542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7"/>
                </a:lnTo>
                <a:cubicBezTo>
                  <a:pt x="149542" y="116279"/>
                  <a:pt x="116280" y="149542"/>
                  <a:pt x="75247" y="149542"/>
                </a:cubicBezTo>
                <a:lnTo>
                  <a:pt x="74295" y="149542"/>
                </a:lnTo>
                <a:cubicBezTo>
                  <a:pt x="33263" y="149542"/>
                  <a:pt x="0" y="116280"/>
                  <a:pt x="0" y="75247"/>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7" name="Freeform 297">
            <a:extLst>
              <a:ext uri="{FF2B5EF4-FFF2-40B4-BE49-F238E27FC236}">
                <a16:creationId xmlns:a16="http://schemas.microsoft.com/office/drawing/2014/main" id="{0C1AB721-E9BF-9DE8-85E6-8F9DACC16792}"/>
              </a:ext>
            </a:extLst>
          </p:cNvPr>
          <p:cNvSpPr/>
          <p:nvPr/>
        </p:nvSpPr>
        <p:spPr>
          <a:xfrm rot="16200000">
            <a:off x="11524549" y="3170945"/>
            <a:ext cx="176604" cy="176605"/>
          </a:xfrm>
          <a:custGeom>
            <a:avLst/>
            <a:gdLst>
              <a:gd name="connsiteX0" fmla="*/ 75247 w 149542"/>
              <a:gd name="connsiteY0" fmla="*/ 0 h 149542"/>
              <a:gd name="connsiteX1" fmla="*/ 149542 w 149542"/>
              <a:gd name="connsiteY1" fmla="*/ 74295 h 149542"/>
              <a:gd name="connsiteX2" fmla="*/ 149542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2" y="33263"/>
                  <a:pt x="149542" y="74295"/>
                </a:cubicBezTo>
                <a:lnTo>
                  <a:pt x="149542" y="75248"/>
                </a:lnTo>
                <a:cubicBezTo>
                  <a:pt x="149542"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8" name="Freeform 298">
            <a:extLst>
              <a:ext uri="{FF2B5EF4-FFF2-40B4-BE49-F238E27FC236}">
                <a16:creationId xmlns:a16="http://schemas.microsoft.com/office/drawing/2014/main" id="{0EB2CEDA-6D71-EEBE-E4A8-D4D4B2BC4F2B}"/>
              </a:ext>
            </a:extLst>
          </p:cNvPr>
          <p:cNvSpPr/>
          <p:nvPr/>
        </p:nvSpPr>
        <p:spPr>
          <a:xfrm rot="16200000">
            <a:off x="11730400" y="503261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99" name="Freeform 299">
            <a:extLst>
              <a:ext uri="{FF2B5EF4-FFF2-40B4-BE49-F238E27FC236}">
                <a16:creationId xmlns:a16="http://schemas.microsoft.com/office/drawing/2014/main" id="{499FB925-24A5-C5C6-9866-98142253D17E}"/>
              </a:ext>
            </a:extLst>
          </p:cNvPr>
          <p:cNvSpPr/>
          <p:nvPr/>
        </p:nvSpPr>
        <p:spPr>
          <a:xfrm rot="16200000">
            <a:off x="11730400" y="4825636"/>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00" name="Freeform 300">
            <a:extLst>
              <a:ext uri="{FF2B5EF4-FFF2-40B4-BE49-F238E27FC236}">
                <a16:creationId xmlns:a16="http://schemas.microsoft.com/office/drawing/2014/main" id="{F6EBE9F2-1B37-A18A-013B-CD45C692C5C9}"/>
              </a:ext>
            </a:extLst>
          </p:cNvPr>
          <p:cNvSpPr/>
          <p:nvPr/>
        </p:nvSpPr>
        <p:spPr>
          <a:xfrm rot="16200000">
            <a:off x="11730400" y="4618660"/>
            <a:ext cx="176604" cy="176605"/>
          </a:xfrm>
          <a:custGeom>
            <a:avLst/>
            <a:gdLst>
              <a:gd name="connsiteX0" fmla="*/ 75247 w 149542"/>
              <a:gd name="connsiteY0" fmla="*/ 0 h 149542"/>
              <a:gd name="connsiteX1" fmla="*/ 149543 w 149542"/>
              <a:gd name="connsiteY1" fmla="*/ 74295 h 149542"/>
              <a:gd name="connsiteX2" fmla="*/ 149543 w 149542"/>
              <a:gd name="connsiteY2" fmla="*/ 75247 h 149542"/>
              <a:gd name="connsiteX3" fmla="*/ 75247 w 149542"/>
              <a:gd name="connsiteY3" fmla="*/ 149542 h 149542"/>
              <a:gd name="connsiteX4" fmla="*/ 74295 w 149542"/>
              <a:gd name="connsiteY4" fmla="*/ 149542 h 149542"/>
              <a:gd name="connsiteX5" fmla="*/ 0 w 149542"/>
              <a:gd name="connsiteY5" fmla="*/ 75247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7"/>
                </a:lnTo>
                <a:cubicBezTo>
                  <a:pt x="149543" y="116279"/>
                  <a:pt x="116280" y="149542"/>
                  <a:pt x="75247" y="149542"/>
                </a:cubicBezTo>
                <a:lnTo>
                  <a:pt x="74295" y="149542"/>
                </a:lnTo>
                <a:cubicBezTo>
                  <a:pt x="33263" y="149542"/>
                  <a:pt x="0" y="116279"/>
                  <a:pt x="0" y="75247"/>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01" name="Freeform 301">
            <a:extLst>
              <a:ext uri="{FF2B5EF4-FFF2-40B4-BE49-F238E27FC236}">
                <a16:creationId xmlns:a16="http://schemas.microsoft.com/office/drawing/2014/main" id="{FB081E3B-E617-69B3-1DEA-9557D9E7A7BC}"/>
              </a:ext>
            </a:extLst>
          </p:cNvPr>
          <p:cNvSpPr/>
          <p:nvPr/>
        </p:nvSpPr>
        <p:spPr>
          <a:xfrm rot="16200000">
            <a:off x="11731525" y="4412808"/>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02" name="Freeform 302">
            <a:extLst>
              <a:ext uri="{FF2B5EF4-FFF2-40B4-BE49-F238E27FC236}">
                <a16:creationId xmlns:a16="http://schemas.microsoft.com/office/drawing/2014/main" id="{7CAD967F-9930-5516-7F90-299C8A04541A}"/>
              </a:ext>
            </a:extLst>
          </p:cNvPr>
          <p:cNvSpPr/>
          <p:nvPr/>
        </p:nvSpPr>
        <p:spPr>
          <a:xfrm rot="16200000">
            <a:off x="11731525" y="4205831"/>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2"/>
                  <a:pt x="75248"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03" name="Freeform 303">
            <a:extLst>
              <a:ext uri="{FF2B5EF4-FFF2-40B4-BE49-F238E27FC236}">
                <a16:creationId xmlns:a16="http://schemas.microsoft.com/office/drawing/2014/main" id="{ABF39153-A8E4-AD15-A4CE-1EEC02B4FAFD}"/>
              </a:ext>
            </a:extLst>
          </p:cNvPr>
          <p:cNvSpPr/>
          <p:nvPr/>
        </p:nvSpPr>
        <p:spPr>
          <a:xfrm rot="16200000">
            <a:off x="11730400" y="3998854"/>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04" name="Freeform 304">
            <a:extLst>
              <a:ext uri="{FF2B5EF4-FFF2-40B4-BE49-F238E27FC236}">
                <a16:creationId xmlns:a16="http://schemas.microsoft.com/office/drawing/2014/main" id="{6758ED58-D6D9-9FCD-286D-A93B779F260E}"/>
              </a:ext>
            </a:extLst>
          </p:cNvPr>
          <p:cNvSpPr/>
          <p:nvPr/>
        </p:nvSpPr>
        <p:spPr>
          <a:xfrm rot="16200000">
            <a:off x="11730400" y="3791877"/>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79"/>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05" name="Freeform 305">
            <a:extLst>
              <a:ext uri="{FF2B5EF4-FFF2-40B4-BE49-F238E27FC236}">
                <a16:creationId xmlns:a16="http://schemas.microsoft.com/office/drawing/2014/main" id="{6AEFB19C-6157-FFCC-3CB9-7627F0CF0464}"/>
              </a:ext>
            </a:extLst>
          </p:cNvPr>
          <p:cNvSpPr/>
          <p:nvPr/>
        </p:nvSpPr>
        <p:spPr>
          <a:xfrm rot="16200000">
            <a:off x="11731525" y="3586024"/>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06" name="Freeform 306">
            <a:extLst>
              <a:ext uri="{FF2B5EF4-FFF2-40B4-BE49-F238E27FC236}">
                <a16:creationId xmlns:a16="http://schemas.microsoft.com/office/drawing/2014/main" id="{F930535C-37D3-8F30-56EE-ECEFFA5CF05D}"/>
              </a:ext>
            </a:extLst>
          </p:cNvPr>
          <p:cNvSpPr/>
          <p:nvPr/>
        </p:nvSpPr>
        <p:spPr>
          <a:xfrm rot="16200000">
            <a:off x="11731525" y="3379047"/>
            <a:ext cx="176604" cy="176605"/>
          </a:xfrm>
          <a:custGeom>
            <a:avLst/>
            <a:gdLst>
              <a:gd name="connsiteX0" fmla="*/ 75248 w 149542"/>
              <a:gd name="connsiteY0" fmla="*/ 0 h 149542"/>
              <a:gd name="connsiteX1" fmla="*/ 149543 w 149542"/>
              <a:gd name="connsiteY1" fmla="*/ 74295 h 149542"/>
              <a:gd name="connsiteX2" fmla="*/ 149543 w 149542"/>
              <a:gd name="connsiteY2" fmla="*/ 75248 h 149542"/>
              <a:gd name="connsiteX3" fmla="*/ 75248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8" y="0"/>
                </a:moveTo>
                <a:cubicBezTo>
                  <a:pt x="116280" y="0"/>
                  <a:pt x="149543" y="33263"/>
                  <a:pt x="149543" y="74295"/>
                </a:cubicBezTo>
                <a:lnTo>
                  <a:pt x="149543" y="75248"/>
                </a:lnTo>
                <a:cubicBezTo>
                  <a:pt x="149543" y="116280"/>
                  <a:pt x="116280" y="149543"/>
                  <a:pt x="75248"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07" name="Freeform 307">
            <a:extLst>
              <a:ext uri="{FF2B5EF4-FFF2-40B4-BE49-F238E27FC236}">
                <a16:creationId xmlns:a16="http://schemas.microsoft.com/office/drawing/2014/main" id="{50B9FC47-83B5-AE13-9719-DDD6B5E5FA8F}"/>
              </a:ext>
            </a:extLst>
          </p:cNvPr>
          <p:cNvSpPr/>
          <p:nvPr/>
        </p:nvSpPr>
        <p:spPr>
          <a:xfrm rot="16200000">
            <a:off x="11730400" y="317207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3 h 149542"/>
              <a:gd name="connsiteX4" fmla="*/ 74295 w 149542"/>
              <a:gd name="connsiteY4" fmla="*/ 149543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3"/>
                  <a:pt x="75247" y="149543"/>
                </a:cubicBezTo>
                <a:lnTo>
                  <a:pt x="74295" y="149543"/>
                </a:lnTo>
                <a:cubicBezTo>
                  <a:pt x="33263" y="149543"/>
                  <a:pt x="0" y="116280"/>
                  <a:pt x="0" y="75248"/>
                </a:cubicBezTo>
                <a:lnTo>
                  <a:pt x="0" y="74295"/>
                </a:lnTo>
                <a:cubicBezTo>
                  <a:pt x="0" y="33263"/>
                  <a:pt x="33263" y="0"/>
                  <a:pt x="74295" y="0"/>
                </a:cubicBezTo>
                <a:close/>
              </a:path>
            </a:pathLst>
          </a:custGeom>
          <a:solidFill>
            <a:srgbClr val="FFFFFF"/>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4610" name="Group 359">
            <a:extLst>
              <a:ext uri="{FF2B5EF4-FFF2-40B4-BE49-F238E27FC236}">
                <a16:creationId xmlns:a16="http://schemas.microsoft.com/office/drawing/2014/main" id="{E83DB5ED-BA19-8653-F314-11BF8D579BD5}"/>
              </a:ext>
            </a:extLst>
          </p:cNvPr>
          <p:cNvGrpSpPr/>
          <p:nvPr/>
        </p:nvGrpSpPr>
        <p:grpSpPr>
          <a:xfrm>
            <a:off x="2972539" y="2727485"/>
            <a:ext cx="2140635" cy="3352387"/>
            <a:chOff x="385713" y="-107858"/>
            <a:chExt cx="2140635" cy="3352387"/>
          </a:xfrm>
        </p:grpSpPr>
        <p:sp>
          <p:nvSpPr>
            <p:cNvPr id="4611" name="TextBox 70">
              <a:extLst>
                <a:ext uri="{FF2B5EF4-FFF2-40B4-BE49-F238E27FC236}">
                  <a16:creationId xmlns:a16="http://schemas.microsoft.com/office/drawing/2014/main" id="{09492FE6-6306-8F67-1D98-CAF89228A6B8}"/>
                </a:ext>
              </a:extLst>
            </p:cNvPr>
            <p:cNvSpPr txBox="1"/>
            <p:nvPr/>
          </p:nvSpPr>
          <p:spPr>
            <a:xfrm>
              <a:off x="400334" y="-107858"/>
              <a:ext cx="2126014" cy="30777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noProof="1">
                  <a:latin typeface="Prometo" panose="020B0604030203060203" pitchFamily="34" charset="77"/>
                </a:rPr>
                <a:t>2020</a:t>
              </a:r>
            </a:p>
          </p:txBody>
        </p:sp>
        <p:sp>
          <p:nvSpPr>
            <p:cNvPr id="4612" name="TextBox 71">
              <a:extLst>
                <a:ext uri="{FF2B5EF4-FFF2-40B4-BE49-F238E27FC236}">
                  <a16:creationId xmlns:a16="http://schemas.microsoft.com/office/drawing/2014/main" id="{F6099511-907F-9694-F83B-59DDC0DBD4BE}"/>
                </a:ext>
              </a:extLst>
            </p:cNvPr>
            <p:cNvSpPr txBox="1"/>
            <p:nvPr/>
          </p:nvSpPr>
          <p:spPr>
            <a:xfrm>
              <a:off x="385713" y="2536643"/>
              <a:ext cx="2126014" cy="707886"/>
            </a:xfrm>
            <a:prstGeom prst="rect">
              <a:avLst/>
            </a:prstGeom>
            <a:noFill/>
          </p:spPr>
          <p:txBody>
            <a:bodyPr wrap="square" lIns="0" r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1000" b="1" noProof="1">
                  <a:latin typeface="Helvetica Neue" panose="02000503000000020004" pitchFamily="2" charset="0"/>
                  <a:ea typeface="Helvetica Neue" panose="02000503000000020004" pitchFamily="2" charset="0"/>
                  <a:cs typeface="Helvetica Neue" panose="02000503000000020004" pitchFamily="2" charset="0"/>
                </a:rPr>
                <a:t>tCo2e</a:t>
              </a:r>
              <a:r>
                <a:rPr lang="en-US" sz="1000" noProof="1">
                  <a:latin typeface="Helvetica Neue Light" panose="02000403000000020004" pitchFamily="2" charset="0"/>
                  <a:ea typeface="Helvetica Neue Light" panose="02000403000000020004" pitchFamily="2" charset="0"/>
                </a:rPr>
                <a:t> </a:t>
              </a:r>
            </a:p>
            <a:p>
              <a:pPr algn="just"/>
              <a:r>
                <a:rPr lang="en-US" sz="1000" noProof="1">
                  <a:latin typeface="Helvetica Neue Light" panose="02000403000000020004" pitchFamily="2" charset="0"/>
                  <a:ea typeface="Helvetica Neue Light" panose="02000403000000020004" pitchFamily="2" charset="0"/>
                </a:rPr>
                <a:t>Scope 1 	36.435</a:t>
              </a:r>
            </a:p>
            <a:p>
              <a:pPr algn="just"/>
              <a:r>
                <a:rPr lang="en-US" sz="1000" noProof="1">
                  <a:latin typeface="Helvetica Neue Light" panose="02000403000000020004" pitchFamily="2" charset="0"/>
                  <a:ea typeface="Helvetica Neue Light" panose="02000403000000020004" pitchFamily="2" charset="0"/>
                </a:rPr>
                <a:t>Scope 2	  2.676</a:t>
              </a:r>
            </a:p>
            <a:p>
              <a:pPr algn="just"/>
              <a:r>
                <a:rPr lang="en-US" sz="1000" noProof="1">
                  <a:latin typeface="Helvetica Neue Light" panose="02000403000000020004" pitchFamily="2" charset="0"/>
                  <a:ea typeface="Helvetica Neue Light" panose="02000403000000020004" pitchFamily="2" charset="0"/>
                </a:rPr>
                <a:t>Total	39.111</a:t>
              </a:r>
            </a:p>
          </p:txBody>
        </p:sp>
      </p:grpSp>
      <p:grpSp>
        <p:nvGrpSpPr>
          <p:cNvPr id="4613" name="Group 359">
            <a:extLst>
              <a:ext uri="{FF2B5EF4-FFF2-40B4-BE49-F238E27FC236}">
                <a16:creationId xmlns:a16="http://schemas.microsoft.com/office/drawing/2014/main" id="{9E57823A-901E-F617-9453-77CA795E19E1}"/>
              </a:ext>
            </a:extLst>
          </p:cNvPr>
          <p:cNvGrpSpPr/>
          <p:nvPr/>
        </p:nvGrpSpPr>
        <p:grpSpPr>
          <a:xfrm>
            <a:off x="5220239" y="2727485"/>
            <a:ext cx="2140635" cy="3352387"/>
            <a:chOff x="385713" y="-107858"/>
            <a:chExt cx="2140635" cy="3352387"/>
          </a:xfrm>
        </p:grpSpPr>
        <p:sp>
          <p:nvSpPr>
            <p:cNvPr id="4614" name="TextBox 70">
              <a:extLst>
                <a:ext uri="{FF2B5EF4-FFF2-40B4-BE49-F238E27FC236}">
                  <a16:creationId xmlns:a16="http://schemas.microsoft.com/office/drawing/2014/main" id="{10684CF2-9404-5205-D6DB-BA1484112588}"/>
                </a:ext>
              </a:extLst>
            </p:cNvPr>
            <p:cNvSpPr txBox="1"/>
            <p:nvPr/>
          </p:nvSpPr>
          <p:spPr>
            <a:xfrm>
              <a:off x="400334" y="-107858"/>
              <a:ext cx="2126014" cy="30777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noProof="1">
                  <a:latin typeface="Prometo" panose="020B0604030203060203" pitchFamily="34" charset="77"/>
                </a:rPr>
                <a:t>2021</a:t>
              </a:r>
            </a:p>
          </p:txBody>
        </p:sp>
        <p:sp>
          <p:nvSpPr>
            <p:cNvPr id="4615" name="TextBox 71">
              <a:extLst>
                <a:ext uri="{FF2B5EF4-FFF2-40B4-BE49-F238E27FC236}">
                  <a16:creationId xmlns:a16="http://schemas.microsoft.com/office/drawing/2014/main" id="{552BBD88-3782-F96C-D664-24D344867E76}"/>
                </a:ext>
              </a:extLst>
            </p:cNvPr>
            <p:cNvSpPr txBox="1"/>
            <p:nvPr/>
          </p:nvSpPr>
          <p:spPr>
            <a:xfrm>
              <a:off x="385713" y="2536643"/>
              <a:ext cx="2126014" cy="707886"/>
            </a:xfrm>
            <a:prstGeom prst="rect">
              <a:avLst/>
            </a:prstGeom>
            <a:noFill/>
          </p:spPr>
          <p:txBody>
            <a:bodyPr wrap="square" lIns="0" r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1000" b="1" noProof="1">
                  <a:latin typeface="Helvetica Neue" panose="02000503000000020004" pitchFamily="2" charset="0"/>
                  <a:ea typeface="Helvetica Neue" panose="02000503000000020004" pitchFamily="2" charset="0"/>
                  <a:cs typeface="Helvetica Neue" panose="02000503000000020004" pitchFamily="2" charset="0"/>
                </a:rPr>
                <a:t>tCo2e</a:t>
              </a:r>
              <a:r>
                <a:rPr lang="en-US" sz="1000" noProof="1">
                  <a:latin typeface="Helvetica Neue Light" panose="02000403000000020004" pitchFamily="2" charset="0"/>
                  <a:ea typeface="Helvetica Neue Light" panose="02000403000000020004" pitchFamily="2" charset="0"/>
                </a:rPr>
                <a:t> </a:t>
              </a:r>
            </a:p>
            <a:p>
              <a:pPr algn="just"/>
              <a:r>
                <a:rPr lang="en-US" sz="1000" noProof="1">
                  <a:latin typeface="Helvetica Neue Light" panose="02000403000000020004" pitchFamily="2" charset="0"/>
                  <a:ea typeface="Helvetica Neue Light" panose="02000403000000020004" pitchFamily="2" charset="0"/>
                </a:rPr>
                <a:t>Scope 1 	34.265</a:t>
              </a:r>
            </a:p>
            <a:p>
              <a:pPr algn="just"/>
              <a:r>
                <a:rPr lang="en-US" sz="1000" noProof="1">
                  <a:latin typeface="Helvetica Neue Light" panose="02000403000000020004" pitchFamily="2" charset="0"/>
                  <a:ea typeface="Helvetica Neue Light" panose="02000403000000020004" pitchFamily="2" charset="0"/>
                </a:rPr>
                <a:t>Scope 2	  2.766</a:t>
              </a:r>
            </a:p>
            <a:p>
              <a:pPr algn="just"/>
              <a:r>
                <a:rPr lang="en-US" sz="1000" noProof="1">
                  <a:latin typeface="Helvetica Neue Light" panose="02000403000000020004" pitchFamily="2" charset="0"/>
                  <a:ea typeface="Helvetica Neue Light" panose="02000403000000020004" pitchFamily="2" charset="0"/>
                </a:rPr>
                <a:t>Total	37.031</a:t>
              </a:r>
            </a:p>
          </p:txBody>
        </p:sp>
      </p:grpSp>
      <p:grpSp>
        <p:nvGrpSpPr>
          <p:cNvPr id="4618" name="Group 359">
            <a:extLst>
              <a:ext uri="{FF2B5EF4-FFF2-40B4-BE49-F238E27FC236}">
                <a16:creationId xmlns:a16="http://schemas.microsoft.com/office/drawing/2014/main" id="{FA22F0B3-EB94-6D7A-912C-C073408687A1}"/>
              </a:ext>
            </a:extLst>
          </p:cNvPr>
          <p:cNvGrpSpPr/>
          <p:nvPr/>
        </p:nvGrpSpPr>
        <p:grpSpPr>
          <a:xfrm>
            <a:off x="7508747" y="2727485"/>
            <a:ext cx="2140635" cy="3352387"/>
            <a:chOff x="385713" y="-107858"/>
            <a:chExt cx="2140635" cy="3352387"/>
          </a:xfrm>
        </p:grpSpPr>
        <p:sp>
          <p:nvSpPr>
            <p:cNvPr id="4619" name="TextBox 70">
              <a:extLst>
                <a:ext uri="{FF2B5EF4-FFF2-40B4-BE49-F238E27FC236}">
                  <a16:creationId xmlns:a16="http://schemas.microsoft.com/office/drawing/2014/main" id="{BA8C5636-CD1B-9CE3-0E6D-80FF4BEECAAE}"/>
                </a:ext>
              </a:extLst>
            </p:cNvPr>
            <p:cNvSpPr txBox="1"/>
            <p:nvPr/>
          </p:nvSpPr>
          <p:spPr>
            <a:xfrm>
              <a:off x="400334" y="-107858"/>
              <a:ext cx="2126014" cy="30777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noProof="1">
                  <a:latin typeface="Prometo" panose="020B0604030203060203" pitchFamily="34" charset="77"/>
                </a:rPr>
                <a:t>2022</a:t>
              </a:r>
            </a:p>
          </p:txBody>
        </p:sp>
        <p:sp>
          <p:nvSpPr>
            <p:cNvPr id="4620" name="TextBox 71">
              <a:extLst>
                <a:ext uri="{FF2B5EF4-FFF2-40B4-BE49-F238E27FC236}">
                  <a16:creationId xmlns:a16="http://schemas.microsoft.com/office/drawing/2014/main" id="{ED79EA8D-203F-1E0C-9355-7ADBFEF3AADB}"/>
                </a:ext>
              </a:extLst>
            </p:cNvPr>
            <p:cNvSpPr txBox="1"/>
            <p:nvPr/>
          </p:nvSpPr>
          <p:spPr>
            <a:xfrm>
              <a:off x="385713" y="2536643"/>
              <a:ext cx="2126014" cy="707886"/>
            </a:xfrm>
            <a:prstGeom prst="rect">
              <a:avLst/>
            </a:prstGeom>
            <a:noFill/>
          </p:spPr>
          <p:txBody>
            <a:bodyPr wrap="square" lIns="0" r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1000" b="1" noProof="1">
                  <a:latin typeface="Helvetica Neue" panose="02000503000000020004" pitchFamily="2" charset="0"/>
                  <a:ea typeface="Helvetica Neue" panose="02000503000000020004" pitchFamily="2" charset="0"/>
                  <a:cs typeface="Helvetica Neue" panose="02000503000000020004" pitchFamily="2" charset="0"/>
                </a:rPr>
                <a:t>tCo2e</a:t>
              </a:r>
              <a:r>
                <a:rPr lang="en-US" sz="1000" noProof="1">
                  <a:latin typeface="Helvetica Neue Light" panose="02000403000000020004" pitchFamily="2" charset="0"/>
                  <a:ea typeface="Helvetica Neue Light" panose="02000403000000020004" pitchFamily="2" charset="0"/>
                </a:rPr>
                <a:t> </a:t>
              </a:r>
            </a:p>
            <a:p>
              <a:pPr algn="just"/>
              <a:r>
                <a:rPr lang="en-US" sz="1000" noProof="1">
                  <a:latin typeface="Helvetica Neue Light" panose="02000403000000020004" pitchFamily="2" charset="0"/>
                  <a:ea typeface="Helvetica Neue Light" panose="02000403000000020004" pitchFamily="2" charset="0"/>
                </a:rPr>
                <a:t>Scope 1 	33.511</a:t>
              </a:r>
            </a:p>
            <a:p>
              <a:pPr algn="just"/>
              <a:r>
                <a:rPr lang="en-US" sz="1000" noProof="1">
                  <a:latin typeface="Helvetica Neue Light" panose="02000403000000020004" pitchFamily="2" charset="0"/>
                  <a:ea typeface="Helvetica Neue Light" panose="02000403000000020004" pitchFamily="2" charset="0"/>
                </a:rPr>
                <a:t>Scope 2	  2.239</a:t>
              </a:r>
            </a:p>
            <a:p>
              <a:pPr algn="just"/>
              <a:r>
                <a:rPr lang="en-US" sz="1000" noProof="1">
                  <a:latin typeface="Helvetica Neue Light" panose="02000403000000020004" pitchFamily="2" charset="0"/>
                  <a:ea typeface="Helvetica Neue Light" panose="02000403000000020004" pitchFamily="2" charset="0"/>
                </a:rPr>
                <a:t>Total	35.750</a:t>
              </a:r>
            </a:p>
          </p:txBody>
        </p:sp>
      </p:grpSp>
      <p:grpSp>
        <p:nvGrpSpPr>
          <p:cNvPr id="4621" name="Group 359">
            <a:extLst>
              <a:ext uri="{FF2B5EF4-FFF2-40B4-BE49-F238E27FC236}">
                <a16:creationId xmlns:a16="http://schemas.microsoft.com/office/drawing/2014/main" id="{911C0E75-1A31-D148-C4F9-CBBA85AA8F87}"/>
              </a:ext>
            </a:extLst>
          </p:cNvPr>
          <p:cNvGrpSpPr/>
          <p:nvPr/>
        </p:nvGrpSpPr>
        <p:grpSpPr>
          <a:xfrm>
            <a:off x="9827753" y="2727485"/>
            <a:ext cx="2140635" cy="3352387"/>
            <a:chOff x="385713" y="-107858"/>
            <a:chExt cx="2140635" cy="3352387"/>
          </a:xfrm>
        </p:grpSpPr>
        <p:sp>
          <p:nvSpPr>
            <p:cNvPr id="4622" name="TextBox 70">
              <a:extLst>
                <a:ext uri="{FF2B5EF4-FFF2-40B4-BE49-F238E27FC236}">
                  <a16:creationId xmlns:a16="http://schemas.microsoft.com/office/drawing/2014/main" id="{04039DDC-EB76-B587-A41F-4901DECA8DF0}"/>
                </a:ext>
              </a:extLst>
            </p:cNvPr>
            <p:cNvSpPr txBox="1"/>
            <p:nvPr/>
          </p:nvSpPr>
          <p:spPr>
            <a:xfrm>
              <a:off x="400334" y="-107858"/>
              <a:ext cx="2126014" cy="30777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noProof="1">
                  <a:latin typeface="Prometo" panose="020B0604030203060203" pitchFamily="34" charset="77"/>
                </a:rPr>
                <a:t>2023</a:t>
              </a:r>
            </a:p>
          </p:txBody>
        </p:sp>
        <p:sp>
          <p:nvSpPr>
            <p:cNvPr id="4623" name="TextBox 71">
              <a:extLst>
                <a:ext uri="{FF2B5EF4-FFF2-40B4-BE49-F238E27FC236}">
                  <a16:creationId xmlns:a16="http://schemas.microsoft.com/office/drawing/2014/main" id="{FFD03CD6-4B5E-FCB8-BD24-0A6E3B43F758}"/>
                </a:ext>
              </a:extLst>
            </p:cNvPr>
            <p:cNvSpPr txBox="1"/>
            <p:nvPr/>
          </p:nvSpPr>
          <p:spPr>
            <a:xfrm>
              <a:off x="385713" y="2536643"/>
              <a:ext cx="2126014" cy="707886"/>
            </a:xfrm>
            <a:prstGeom prst="rect">
              <a:avLst/>
            </a:prstGeom>
            <a:noFill/>
          </p:spPr>
          <p:txBody>
            <a:bodyPr wrap="square" lIns="0" r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1000" b="1" noProof="1">
                  <a:latin typeface="Helvetica Neue" panose="02000503000000020004" pitchFamily="2" charset="0"/>
                  <a:ea typeface="Helvetica Neue" panose="02000503000000020004" pitchFamily="2" charset="0"/>
                  <a:cs typeface="Helvetica Neue" panose="02000503000000020004" pitchFamily="2" charset="0"/>
                </a:rPr>
                <a:t>tCo2e</a:t>
              </a:r>
              <a:r>
                <a:rPr lang="en-US" sz="1000" noProof="1">
                  <a:latin typeface="Helvetica Neue Light" panose="02000403000000020004" pitchFamily="2" charset="0"/>
                  <a:ea typeface="Helvetica Neue Light" panose="02000403000000020004" pitchFamily="2" charset="0"/>
                </a:rPr>
                <a:t> </a:t>
              </a:r>
            </a:p>
            <a:p>
              <a:pPr algn="just"/>
              <a:r>
                <a:rPr lang="en-US" sz="1000" noProof="1">
                  <a:latin typeface="Helvetica Neue Light" panose="02000403000000020004" pitchFamily="2" charset="0"/>
                  <a:ea typeface="Helvetica Neue Light" panose="02000403000000020004" pitchFamily="2" charset="0"/>
                </a:rPr>
                <a:t>Scope 1 	25.249</a:t>
              </a:r>
            </a:p>
            <a:p>
              <a:pPr algn="just"/>
              <a:r>
                <a:rPr lang="en-US" sz="1000" noProof="1">
                  <a:latin typeface="Helvetica Neue Light" panose="02000403000000020004" pitchFamily="2" charset="0"/>
                  <a:ea typeface="Helvetica Neue Light" panose="02000403000000020004" pitchFamily="2" charset="0"/>
                </a:rPr>
                <a:t>Scope 2	  2.451</a:t>
              </a:r>
            </a:p>
            <a:p>
              <a:pPr algn="just"/>
              <a:r>
                <a:rPr lang="en-US" sz="1000" noProof="1">
                  <a:latin typeface="Helvetica Neue Light" panose="02000403000000020004" pitchFamily="2" charset="0"/>
                  <a:ea typeface="Helvetica Neue Light" panose="02000403000000020004" pitchFamily="2" charset="0"/>
                </a:rPr>
                <a:t>Total	27.700</a:t>
              </a:r>
            </a:p>
          </p:txBody>
        </p:sp>
      </p:grpSp>
      <p:sp>
        <p:nvSpPr>
          <p:cNvPr id="4625" name="Freeform 93">
            <a:extLst>
              <a:ext uri="{FF2B5EF4-FFF2-40B4-BE49-F238E27FC236}">
                <a16:creationId xmlns:a16="http://schemas.microsoft.com/office/drawing/2014/main" id="{751D4973-4562-23EC-BD4D-534D3263260B}"/>
              </a:ext>
            </a:extLst>
          </p:cNvPr>
          <p:cNvSpPr/>
          <p:nvPr/>
        </p:nvSpPr>
        <p:spPr>
          <a:xfrm rot="16200000">
            <a:off x="650431" y="1526090"/>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007078"/>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26" name="Freeform 93">
            <a:extLst>
              <a:ext uri="{FF2B5EF4-FFF2-40B4-BE49-F238E27FC236}">
                <a16:creationId xmlns:a16="http://schemas.microsoft.com/office/drawing/2014/main" id="{0FF6B005-8EF7-0AC8-A0B0-E48BE482EC30}"/>
              </a:ext>
            </a:extLst>
          </p:cNvPr>
          <p:cNvSpPr/>
          <p:nvPr/>
        </p:nvSpPr>
        <p:spPr>
          <a:xfrm rot="16200000">
            <a:off x="652421" y="1725191"/>
            <a:ext cx="176604" cy="176605"/>
          </a:xfrm>
          <a:custGeom>
            <a:avLst/>
            <a:gdLst>
              <a:gd name="connsiteX0" fmla="*/ 75247 w 149542"/>
              <a:gd name="connsiteY0" fmla="*/ 0 h 149542"/>
              <a:gd name="connsiteX1" fmla="*/ 149543 w 149542"/>
              <a:gd name="connsiteY1" fmla="*/ 74295 h 149542"/>
              <a:gd name="connsiteX2" fmla="*/ 149543 w 149542"/>
              <a:gd name="connsiteY2" fmla="*/ 75248 h 149542"/>
              <a:gd name="connsiteX3" fmla="*/ 75247 w 149542"/>
              <a:gd name="connsiteY3" fmla="*/ 149542 h 149542"/>
              <a:gd name="connsiteX4" fmla="*/ 74295 w 149542"/>
              <a:gd name="connsiteY4" fmla="*/ 149542 h 149542"/>
              <a:gd name="connsiteX5" fmla="*/ 0 w 149542"/>
              <a:gd name="connsiteY5" fmla="*/ 75248 h 149542"/>
              <a:gd name="connsiteX6" fmla="*/ 0 w 149542"/>
              <a:gd name="connsiteY6" fmla="*/ 74295 h 149542"/>
              <a:gd name="connsiteX7" fmla="*/ 74295 w 149542"/>
              <a:gd name="connsiteY7" fmla="*/ 0 h 14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42" h="149542">
                <a:moveTo>
                  <a:pt x="75247" y="0"/>
                </a:moveTo>
                <a:cubicBezTo>
                  <a:pt x="116279" y="0"/>
                  <a:pt x="149543" y="33263"/>
                  <a:pt x="149543" y="74295"/>
                </a:cubicBezTo>
                <a:lnTo>
                  <a:pt x="149543" y="75248"/>
                </a:lnTo>
                <a:cubicBezTo>
                  <a:pt x="149543" y="116280"/>
                  <a:pt x="116280" y="149542"/>
                  <a:pt x="75247" y="149542"/>
                </a:cubicBezTo>
                <a:lnTo>
                  <a:pt x="74295" y="149542"/>
                </a:lnTo>
                <a:cubicBezTo>
                  <a:pt x="33263" y="149542"/>
                  <a:pt x="0" y="116279"/>
                  <a:pt x="0" y="75248"/>
                </a:cubicBezTo>
                <a:lnTo>
                  <a:pt x="0" y="74295"/>
                </a:lnTo>
                <a:cubicBezTo>
                  <a:pt x="0" y="33263"/>
                  <a:pt x="33263" y="0"/>
                  <a:pt x="74295" y="0"/>
                </a:cubicBezTo>
                <a:close/>
              </a:path>
            </a:pathLst>
          </a:custGeom>
          <a:solidFill>
            <a:srgbClr val="65C2C4"/>
          </a:solidFill>
          <a:ln w="0"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627" name="Tekstvak 4626">
            <a:extLst>
              <a:ext uri="{FF2B5EF4-FFF2-40B4-BE49-F238E27FC236}">
                <a16:creationId xmlns:a16="http://schemas.microsoft.com/office/drawing/2014/main" id="{93F19929-A368-946F-8FC1-7AC3FA624D69}"/>
              </a:ext>
            </a:extLst>
          </p:cNvPr>
          <p:cNvSpPr txBox="1"/>
          <p:nvPr/>
        </p:nvSpPr>
        <p:spPr>
          <a:xfrm>
            <a:off x="802864" y="1491047"/>
            <a:ext cx="649537" cy="246221"/>
          </a:xfrm>
          <a:prstGeom prst="rect">
            <a:avLst/>
          </a:prstGeom>
          <a:noFill/>
        </p:spPr>
        <p:txBody>
          <a:bodyPr wrap="none" rtlCol="0">
            <a:spAutoFit/>
          </a:bodyPr>
          <a:lstStyle/>
          <a:p>
            <a:r>
              <a:rPr lang="en-GB" sz="1000" dirty="0">
                <a:latin typeface="Helvetica Neue Light" panose="02000403000000020004" pitchFamily="2" charset="0"/>
                <a:ea typeface="Helvetica Neue Light" panose="02000403000000020004" pitchFamily="2" charset="0"/>
              </a:rPr>
              <a:t>Scope 1</a:t>
            </a:r>
          </a:p>
        </p:txBody>
      </p:sp>
      <p:sp>
        <p:nvSpPr>
          <p:cNvPr id="4628" name="Tekstvak 4627">
            <a:extLst>
              <a:ext uri="{FF2B5EF4-FFF2-40B4-BE49-F238E27FC236}">
                <a16:creationId xmlns:a16="http://schemas.microsoft.com/office/drawing/2014/main" id="{40983B0D-53E5-F03E-B91F-AB57CAA1F38E}"/>
              </a:ext>
            </a:extLst>
          </p:cNvPr>
          <p:cNvSpPr txBox="1"/>
          <p:nvPr/>
        </p:nvSpPr>
        <p:spPr>
          <a:xfrm>
            <a:off x="798535" y="1680133"/>
            <a:ext cx="649537" cy="246221"/>
          </a:xfrm>
          <a:prstGeom prst="rect">
            <a:avLst/>
          </a:prstGeom>
          <a:noFill/>
        </p:spPr>
        <p:txBody>
          <a:bodyPr wrap="none" rtlCol="0">
            <a:spAutoFit/>
          </a:bodyPr>
          <a:lstStyle/>
          <a:p>
            <a:r>
              <a:rPr lang="en-GB" sz="1000" dirty="0">
                <a:latin typeface="Helvetica Neue Light" panose="02000403000000020004" pitchFamily="2" charset="0"/>
                <a:ea typeface="Helvetica Neue Light" panose="02000403000000020004" pitchFamily="2" charset="0"/>
              </a:rPr>
              <a:t>Scope 2</a:t>
            </a:r>
          </a:p>
        </p:txBody>
      </p:sp>
    </p:spTree>
    <p:extLst>
      <p:ext uri="{BB962C8B-B14F-4D97-AF65-F5344CB8AC3E}">
        <p14:creationId xmlns:p14="http://schemas.microsoft.com/office/powerpoint/2010/main" val="22985973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Rechte verbindingslijn 1">
            <a:extLst>
              <a:ext uri="{FF2B5EF4-FFF2-40B4-BE49-F238E27FC236}">
                <a16:creationId xmlns:a16="http://schemas.microsoft.com/office/drawing/2014/main" id="{B0AC8A82-5442-9A44-CFE0-7CFEB530B4F7}"/>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Rechte verbindingslijn 2">
            <a:extLst>
              <a:ext uri="{FF2B5EF4-FFF2-40B4-BE49-F238E27FC236}">
                <a16:creationId xmlns:a16="http://schemas.microsoft.com/office/drawing/2014/main" id="{6479F1E3-C097-C5E4-D5D4-F1AFD5C1D3E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1FFA2D16-04F0-0725-152F-3FC5411B4DB4}"/>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282E8A34-03C6-8B6C-9840-ACDE737EB884}"/>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8D751147-854F-51B1-1C1C-A3C80FEC85AA}"/>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kstvak 7">
            <a:extLst>
              <a:ext uri="{FF2B5EF4-FFF2-40B4-BE49-F238E27FC236}">
                <a16:creationId xmlns:a16="http://schemas.microsoft.com/office/drawing/2014/main" id="{21A064C2-6392-FA11-E502-B00C45BADCFE}"/>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9" name="Tekstvak 8">
            <a:extLst>
              <a:ext uri="{FF2B5EF4-FFF2-40B4-BE49-F238E27FC236}">
                <a16:creationId xmlns:a16="http://schemas.microsoft.com/office/drawing/2014/main" id="{6107A443-B850-4A60-1D73-64D75625A049}"/>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153E114F-8323-E8CE-8E84-4C157075BB8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48</a:t>
            </a:r>
          </a:p>
        </p:txBody>
      </p:sp>
      <p:sp>
        <p:nvSpPr>
          <p:cNvPr id="15" name="Tekstvak 14">
            <a:extLst>
              <a:ext uri="{FF2B5EF4-FFF2-40B4-BE49-F238E27FC236}">
                <a16:creationId xmlns:a16="http://schemas.microsoft.com/office/drawing/2014/main" id="{E90F6478-8D7F-9948-1F4A-A247ECA9175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9" name="Rechthoek 18">
            <a:extLst>
              <a:ext uri="{FF2B5EF4-FFF2-40B4-BE49-F238E27FC236}">
                <a16:creationId xmlns:a16="http://schemas.microsoft.com/office/drawing/2014/main" id="{053EA521-5574-2153-64A5-BEF11A97BA16}"/>
              </a:ext>
            </a:extLst>
          </p:cNvPr>
          <p:cNvSpPr/>
          <p:nvPr/>
        </p:nvSpPr>
        <p:spPr>
          <a:xfrm>
            <a:off x="0" y="6416291"/>
            <a:ext cx="12599988" cy="783022"/>
          </a:xfrm>
          <a:prstGeom prst="rect">
            <a:avLst/>
          </a:prstGeom>
          <a:gradFill flip="none" rotWithShape="1">
            <a:gsLst>
              <a:gs pos="0">
                <a:srgbClr val="007078"/>
              </a:gs>
              <a:gs pos="100000">
                <a:srgbClr val="65C2C4"/>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5">
            <a:extLst>
              <a:ext uri="{FF2B5EF4-FFF2-40B4-BE49-F238E27FC236}">
                <a16:creationId xmlns:a16="http://schemas.microsoft.com/office/drawing/2014/main" id="{B6E3522E-3600-9070-D23B-995B55784412}"/>
              </a:ext>
            </a:extLst>
          </p:cNvPr>
          <p:cNvSpPr/>
          <p:nvPr/>
        </p:nvSpPr>
        <p:spPr>
          <a:xfrm>
            <a:off x="4193312" y="1180090"/>
            <a:ext cx="3918601" cy="4281419"/>
          </a:xfrm>
          <a:custGeom>
            <a:avLst/>
            <a:gdLst>
              <a:gd name="connsiteX0" fmla="*/ 422300 w 422612"/>
              <a:gd name="connsiteY0" fmla="*/ 150435 h 461741"/>
              <a:gd name="connsiteX1" fmla="*/ 345496 w 422612"/>
              <a:gd name="connsiteY1" fmla="*/ 71885 h 461741"/>
              <a:gd name="connsiteX2" fmla="*/ 312456 w 422612"/>
              <a:gd name="connsiteY2" fmla="*/ 74783 h 461741"/>
              <a:gd name="connsiteX3" fmla="*/ 294486 w 422612"/>
              <a:gd name="connsiteY3" fmla="*/ 64638 h 461741"/>
              <a:gd name="connsiteX4" fmla="*/ 211306 w 422612"/>
              <a:gd name="connsiteY4" fmla="*/ 0 h 461741"/>
              <a:gd name="connsiteX5" fmla="*/ 128126 w 422612"/>
              <a:gd name="connsiteY5" fmla="*/ 64638 h 461741"/>
              <a:gd name="connsiteX6" fmla="*/ 110157 w 422612"/>
              <a:gd name="connsiteY6" fmla="*/ 74783 h 461741"/>
              <a:gd name="connsiteX7" fmla="*/ 77117 w 422612"/>
              <a:gd name="connsiteY7" fmla="*/ 71885 h 461741"/>
              <a:gd name="connsiteX8" fmla="*/ 313 w 422612"/>
              <a:gd name="connsiteY8" fmla="*/ 150435 h 461741"/>
              <a:gd name="connsiteX9" fmla="*/ 26977 w 422612"/>
              <a:gd name="connsiteY9" fmla="*/ 219711 h 461741"/>
              <a:gd name="connsiteX10" fmla="*/ 26977 w 422612"/>
              <a:gd name="connsiteY10" fmla="*/ 240581 h 461741"/>
              <a:gd name="connsiteX11" fmla="*/ 313 w 422612"/>
              <a:gd name="connsiteY11" fmla="*/ 309856 h 461741"/>
              <a:gd name="connsiteX12" fmla="*/ 77117 w 422612"/>
              <a:gd name="connsiteY12" fmla="*/ 388407 h 461741"/>
              <a:gd name="connsiteX13" fmla="*/ 109867 w 422612"/>
              <a:gd name="connsiteY13" fmla="*/ 385509 h 461741"/>
              <a:gd name="connsiteX14" fmla="*/ 127837 w 422612"/>
              <a:gd name="connsiteY14" fmla="*/ 395944 h 461741"/>
              <a:gd name="connsiteX15" fmla="*/ 211306 w 422612"/>
              <a:gd name="connsiteY15" fmla="*/ 461741 h 461741"/>
              <a:gd name="connsiteX16" fmla="*/ 294776 w 422612"/>
              <a:gd name="connsiteY16" fmla="*/ 395944 h 461741"/>
              <a:gd name="connsiteX17" fmla="*/ 312746 w 422612"/>
              <a:gd name="connsiteY17" fmla="*/ 385509 h 461741"/>
              <a:gd name="connsiteX18" fmla="*/ 345496 w 422612"/>
              <a:gd name="connsiteY18" fmla="*/ 388407 h 461741"/>
              <a:gd name="connsiteX19" fmla="*/ 422300 w 422612"/>
              <a:gd name="connsiteY19" fmla="*/ 309856 h 461741"/>
              <a:gd name="connsiteX20" fmla="*/ 395636 w 422612"/>
              <a:gd name="connsiteY20" fmla="*/ 240581 h 461741"/>
              <a:gd name="connsiteX21" fmla="*/ 395636 w 422612"/>
              <a:gd name="connsiteY21" fmla="*/ 219711 h 461741"/>
              <a:gd name="connsiteX22" fmla="*/ 422300 w 422612"/>
              <a:gd name="connsiteY22" fmla="*/ 150435 h 46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2612" h="461741">
                <a:moveTo>
                  <a:pt x="422300" y="150435"/>
                </a:moveTo>
                <a:cubicBezTo>
                  <a:pt x="419112" y="109566"/>
                  <a:pt x="386361" y="75942"/>
                  <a:pt x="345496" y="71885"/>
                </a:cubicBezTo>
                <a:cubicBezTo>
                  <a:pt x="333903" y="70725"/>
                  <a:pt x="322889" y="71885"/>
                  <a:pt x="312456" y="74783"/>
                </a:cubicBezTo>
                <a:cubicBezTo>
                  <a:pt x="302022" y="77682"/>
                  <a:pt x="296515" y="72464"/>
                  <a:pt x="294486" y="64638"/>
                </a:cubicBezTo>
                <a:cubicBezTo>
                  <a:pt x="284922" y="27536"/>
                  <a:pt x="251302" y="0"/>
                  <a:pt x="211306" y="0"/>
                </a:cubicBezTo>
                <a:cubicBezTo>
                  <a:pt x="171310" y="0"/>
                  <a:pt x="137401" y="27536"/>
                  <a:pt x="128126" y="64638"/>
                </a:cubicBezTo>
                <a:cubicBezTo>
                  <a:pt x="126098" y="72464"/>
                  <a:pt x="117693" y="77102"/>
                  <a:pt x="110157" y="74783"/>
                </a:cubicBezTo>
                <a:cubicBezTo>
                  <a:pt x="102622" y="72464"/>
                  <a:pt x="88710" y="70725"/>
                  <a:pt x="77117" y="71885"/>
                </a:cubicBezTo>
                <a:cubicBezTo>
                  <a:pt x="36252" y="75942"/>
                  <a:pt x="3501" y="109566"/>
                  <a:pt x="313" y="150435"/>
                </a:cubicBezTo>
                <a:cubicBezTo>
                  <a:pt x="-2005" y="177682"/>
                  <a:pt x="8718" y="202610"/>
                  <a:pt x="26977" y="219711"/>
                </a:cubicBezTo>
                <a:cubicBezTo>
                  <a:pt x="33063" y="225508"/>
                  <a:pt x="33063" y="234784"/>
                  <a:pt x="26977" y="240581"/>
                </a:cubicBezTo>
                <a:cubicBezTo>
                  <a:pt x="9008" y="257682"/>
                  <a:pt x="-1716" y="282610"/>
                  <a:pt x="313" y="309856"/>
                </a:cubicBezTo>
                <a:cubicBezTo>
                  <a:pt x="3501" y="350726"/>
                  <a:pt x="36252" y="384349"/>
                  <a:pt x="77117" y="388407"/>
                </a:cubicBezTo>
                <a:cubicBezTo>
                  <a:pt x="88420" y="389567"/>
                  <a:pt x="99723" y="388407"/>
                  <a:pt x="109867" y="385509"/>
                </a:cubicBezTo>
                <a:cubicBezTo>
                  <a:pt x="117693" y="383190"/>
                  <a:pt x="126098" y="387828"/>
                  <a:pt x="127837" y="395944"/>
                </a:cubicBezTo>
                <a:cubicBezTo>
                  <a:pt x="136821" y="433625"/>
                  <a:pt x="171021" y="461741"/>
                  <a:pt x="211306" y="461741"/>
                </a:cubicBezTo>
                <a:cubicBezTo>
                  <a:pt x="251592" y="461741"/>
                  <a:pt x="285792" y="433625"/>
                  <a:pt x="294776" y="395944"/>
                </a:cubicBezTo>
                <a:cubicBezTo>
                  <a:pt x="296805" y="388118"/>
                  <a:pt x="304920" y="383190"/>
                  <a:pt x="312746" y="385509"/>
                </a:cubicBezTo>
                <a:cubicBezTo>
                  <a:pt x="322889" y="388407"/>
                  <a:pt x="333903" y="389567"/>
                  <a:pt x="345496" y="388407"/>
                </a:cubicBezTo>
                <a:cubicBezTo>
                  <a:pt x="386361" y="384349"/>
                  <a:pt x="419112" y="350726"/>
                  <a:pt x="422300" y="309856"/>
                </a:cubicBezTo>
                <a:cubicBezTo>
                  <a:pt x="424618" y="282610"/>
                  <a:pt x="413895" y="257682"/>
                  <a:pt x="395636" y="240581"/>
                </a:cubicBezTo>
                <a:cubicBezTo>
                  <a:pt x="389549" y="234784"/>
                  <a:pt x="389549" y="225508"/>
                  <a:pt x="395636" y="219711"/>
                </a:cubicBezTo>
                <a:cubicBezTo>
                  <a:pt x="413605" y="202610"/>
                  <a:pt x="424329" y="177682"/>
                  <a:pt x="422300" y="150435"/>
                </a:cubicBezTo>
                <a:close/>
              </a:path>
            </a:pathLst>
          </a:custGeom>
          <a:solidFill>
            <a:schemeClr val="accent4"/>
          </a:solidFill>
          <a:ln w="0" cap="flat">
            <a:noFill/>
            <a:prstDash val="solid"/>
            <a:miter/>
          </a:ln>
        </p:spPr>
        <p:txBody>
          <a:bodyPr rtlCol="0" anchor="ctr"/>
          <a:lstStyle/>
          <a:p>
            <a:endParaRPr lang="en-US" sz="1000">
              <a:latin typeface="Helvetica Neue Light" panose="02000403000000020004" pitchFamily="2" charset="0"/>
              <a:ea typeface="Helvetica Neue Light" panose="02000403000000020004" pitchFamily="2" charset="0"/>
            </a:endParaRPr>
          </a:p>
        </p:txBody>
      </p:sp>
      <p:sp>
        <p:nvSpPr>
          <p:cNvPr id="20" name="Freeform 8">
            <a:extLst>
              <a:ext uri="{FF2B5EF4-FFF2-40B4-BE49-F238E27FC236}">
                <a16:creationId xmlns:a16="http://schemas.microsoft.com/office/drawing/2014/main" id="{96771B15-7652-E131-AB6C-9762D0AED228}"/>
              </a:ext>
            </a:extLst>
          </p:cNvPr>
          <p:cNvSpPr/>
          <p:nvPr/>
        </p:nvSpPr>
        <p:spPr>
          <a:xfrm>
            <a:off x="4510638" y="1502600"/>
            <a:ext cx="3386073" cy="3069283"/>
          </a:xfrm>
          <a:custGeom>
            <a:avLst/>
            <a:gdLst>
              <a:gd name="connsiteX0" fmla="*/ 239686 w 365180"/>
              <a:gd name="connsiteY0" fmla="*/ 57102 h 331015"/>
              <a:gd name="connsiteX1" fmla="*/ 182590 w 365180"/>
              <a:gd name="connsiteY1" fmla="*/ 114203 h 331015"/>
              <a:gd name="connsiteX2" fmla="*/ 125495 w 365180"/>
              <a:gd name="connsiteY2" fmla="*/ 57102 h 331015"/>
              <a:gd name="connsiteX3" fmla="*/ 182590 w 365180"/>
              <a:gd name="connsiteY3" fmla="*/ 0 h 331015"/>
              <a:gd name="connsiteX4" fmla="*/ 239686 w 365180"/>
              <a:gd name="connsiteY4" fmla="*/ 57102 h 331015"/>
              <a:gd name="connsiteX5" fmla="*/ 308085 w 365180"/>
              <a:gd name="connsiteY5" fmla="*/ 185508 h 331015"/>
              <a:gd name="connsiteX6" fmla="*/ 365181 w 365180"/>
              <a:gd name="connsiteY6" fmla="*/ 128406 h 331015"/>
              <a:gd name="connsiteX7" fmla="*/ 308085 w 365180"/>
              <a:gd name="connsiteY7" fmla="*/ 71305 h 331015"/>
              <a:gd name="connsiteX8" fmla="*/ 250989 w 365180"/>
              <a:gd name="connsiteY8" fmla="*/ 128406 h 331015"/>
              <a:gd name="connsiteX9" fmla="*/ 308085 w 365180"/>
              <a:gd name="connsiteY9" fmla="*/ 185508 h 331015"/>
              <a:gd name="connsiteX10" fmla="*/ 57096 w 365180"/>
              <a:gd name="connsiteY10" fmla="*/ 71305 h 331015"/>
              <a:gd name="connsiteX11" fmla="*/ 0 w 365180"/>
              <a:gd name="connsiteY11" fmla="*/ 128406 h 331015"/>
              <a:gd name="connsiteX12" fmla="*/ 57096 w 365180"/>
              <a:gd name="connsiteY12" fmla="*/ 185508 h 331015"/>
              <a:gd name="connsiteX13" fmla="*/ 114191 w 365180"/>
              <a:gd name="connsiteY13" fmla="*/ 128406 h 331015"/>
              <a:gd name="connsiteX14" fmla="*/ 57096 w 365180"/>
              <a:gd name="connsiteY14" fmla="*/ 71305 h 331015"/>
              <a:gd name="connsiteX15" fmla="*/ 308085 w 365180"/>
              <a:gd name="connsiteY15" fmla="*/ 216813 h 331015"/>
              <a:gd name="connsiteX16" fmla="*/ 250989 w 365180"/>
              <a:gd name="connsiteY16" fmla="*/ 273914 h 331015"/>
              <a:gd name="connsiteX17" fmla="*/ 308085 w 365180"/>
              <a:gd name="connsiteY17" fmla="*/ 331016 h 331015"/>
              <a:gd name="connsiteX18" fmla="*/ 365181 w 365180"/>
              <a:gd name="connsiteY18" fmla="*/ 273914 h 331015"/>
              <a:gd name="connsiteX19" fmla="*/ 308085 w 365180"/>
              <a:gd name="connsiteY19" fmla="*/ 216813 h 331015"/>
              <a:gd name="connsiteX20" fmla="*/ 57096 w 365180"/>
              <a:gd name="connsiteY20" fmla="*/ 216813 h 331015"/>
              <a:gd name="connsiteX21" fmla="*/ 0 w 365180"/>
              <a:gd name="connsiteY21" fmla="*/ 273914 h 331015"/>
              <a:gd name="connsiteX22" fmla="*/ 57096 w 365180"/>
              <a:gd name="connsiteY22" fmla="*/ 331016 h 331015"/>
              <a:gd name="connsiteX23" fmla="*/ 114191 w 365180"/>
              <a:gd name="connsiteY23" fmla="*/ 273914 h 331015"/>
              <a:gd name="connsiteX24" fmla="*/ 57096 w 365180"/>
              <a:gd name="connsiteY24" fmla="*/ 216813 h 33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5180" h="331015">
                <a:moveTo>
                  <a:pt x="239686" y="57102"/>
                </a:moveTo>
                <a:cubicBezTo>
                  <a:pt x="239686" y="88696"/>
                  <a:pt x="214181" y="114203"/>
                  <a:pt x="182590" y="114203"/>
                </a:cubicBezTo>
                <a:cubicBezTo>
                  <a:pt x="150999" y="114203"/>
                  <a:pt x="125495" y="88696"/>
                  <a:pt x="125495" y="57102"/>
                </a:cubicBezTo>
                <a:cubicBezTo>
                  <a:pt x="125495" y="25507"/>
                  <a:pt x="150999" y="0"/>
                  <a:pt x="182590" y="0"/>
                </a:cubicBezTo>
                <a:cubicBezTo>
                  <a:pt x="214181" y="0"/>
                  <a:pt x="239686" y="25507"/>
                  <a:pt x="239686" y="57102"/>
                </a:cubicBezTo>
                <a:close/>
                <a:moveTo>
                  <a:pt x="308085" y="185508"/>
                </a:moveTo>
                <a:cubicBezTo>
                  <a:pt x="339676" y="185508"/>
                  <a:pt x="365181" y="160001"/>
                  <a:pt x="365181" y="128406"/>
                </a:cubicBezTo>
                <a:cubicBezTo>
                  <a:pt x="365181" y="96812"/>
                  <a:pt x="339676" y="71305"/>
                  <a:pt x="308085" y="71305"/>
                </a:cubicBezTo>
                <a:cubicBezTo>
                  <a:pt x="276494" y="71305"/>
                  <a:pt x="250989" y="96812"/>
                  <a:pt x="250989" y="128406"/>
                </a:cubicBezTo>
                <a:cubicBezTo>
                  <a:pt x="250989" y="160001"/>
                  <a:pt x="276494" y="185508"/>
                  <a:pt x="308085" y="185508"/>
                </a:cubicBezTo>
                <a:close/>
                <a:moveTo>
                  <a:pt x="57096" y="71305"/>
                </a:moveTo>
                <a:cubicBezTo>
                  <a:pt x="25505" y="71305"/>
                  <a:pt x="0" y="96812"/>
                  <a:pt x="0" y="128406"/>
                </a:cubicBezTo>
                <a:cubicBezTo>
                  <a:pt x="0" y="160001"/>
                  <a:pt x="25505" y="185508"/>
                  <a:pt x="57096" y="185508"/>
                </a:cubicBezTo>
                <a:cubicBezTo>
                  <a:pt x="88687" y="185508"/>
                  <a:pt x="114191" y="160001"/>
                  <a:pt x="114191" y="128406"/>
                </a:cubicBezTo>
                <a:cubicBezTo>
                  <a:pt x="114191" y="96812"/>
                  <a:pt x="88687" y="71305"/>
                  <a:pt x="57096" y="71305"/>
                </a:cubicBezTo>
                <a:close/>
                <a:moveTo>
                  <a:pt x="308085" y="216813"/>
                </a:moveTo>
                <a:cubicBezTo>
                  <a:pt x="276494" y="216813"/>
                  <a:pt x="250989" y="242320"/>
                  <a:pt x="250989" y="273914"/>
                </a:cubicBezTo>
                <a:cubicBezTo>
                  <a:pt x="250989" y="305509"/>
                  <a:pt x="276494" y="331016"/>
                  <a:pt x="308085" y="331016"/>
                </a:cubicBezTo>
                <a:cubicBezTo>
                  <a:pt x="339676" y="331016"/>
                  <a:pt x="365181" y="305509"/>
                  <a:pt x="365181" y="273914"/>
                </a:cubicBezTo>
                <a:cubicBezTo>
                  <a:pt x="365181" y="242320"/>
                  <a:pt x="339676" y="216813"/>
                  <a:pt x="308085" y="216813"/>
                </a:cubicBezTo>
                <a:close/>
                <a:moveTo>
                  <a:pt x="57096" y="216813"/>
                </a:moveTo>
                <a:cubicBezTo>
                  <a:pt x="25505" y="216813"/>
                  <a:pt x="0" y="242320"/>
                  <a:pt x="0" y="273914"/>
                </a:cubicBezTo>
                <a:cubicBezTo>
                  <a:pt x="0" y="305509"/>
                  <a:pt x="25505" y="331016"/>
                  <a:pt x="57096" y="331016"/>
                </a:cubicBezTo>
                <a:cubicBezTo>
                  <a:pt x="88687" y="331016"/>
                  <a:pt x="114191" y="305509"/>
                  <a:pt x="114191" y="273914"/>
                </a:cubicBezTo>
                <a:cubicBezTo>
                  <a:pt x="114191" y="242320"/>
                  <a:pt x="88687" y="216813"/>
                  <a:pt x="57096" y="216813"/>
                </a:cubicBezTo>
                <a:close/>
              </a:path>
            </a:pathLst>
          </a:custGeom>
          <a:solidFill>
            <a:schemeClr val="accent4">
              <a:lumMod val="75000"/>
            </a:schemeClr>
          </a:solidFill>
          <a:ln w="0" cap="flat">
            <a:noFill/>
            <a:prstDash val="solid"/>
            <a:miter/>
          </a:ln>
        </p:spPr>
        <p:txBody>
          <a:bodyPr rtlCol="0" anchor="ctr"/>
          <a:lstStyle/>
          <a:p>
            <a:endParaRPr lang="en-US" sz="1000">
              <a:latin typeface="Helvetica Neue Light" panose="02000403000000020004" pitchFamily="2" charset="0"/>
              <a:ea typeface="Helvetica Neue Light" panose="02000403000000020004" pitchFamily="2" charset="0"/>
            </a:endParaRPr>
          </a:p>
        </p:txBody>
      </p:sp>
      <p:sp>
        <p:nvSpPr>
          <p:cNvPr id="21" name="Freeform 12">
            <a:extLst>
              <a:ext uri="{FF2B5EF4-FFF2-40B4-BE49-F238E27FC236}">
                <a16:creationId xmlns:a16="http://schemas.microsoft.com/office/drawing/2014/main" id="{42CA6962-BB28-68F5-7FD1-BD9006D61043}"/>
              </a:ext>
            </a:extLst>
          </p:cNvPr>
          <p:cNvSpPr/>
          <p:nvPr/>
        </p:nvSpPr>
        <p:spPr>
          <a:xfrm>
            <a:off x="4456886" y="1448847"/>
            <a:ext cx="3386073" cy="3069283"/>
          </a:xfrm>
          <a:custGeom>
            <a:avLst/>
            <a:gdLst>
              <a:gd name="connsiteX0" fmla="*/ 239686 w 365180"/>
              <a:gd name="connsiteY0" fmla="*/ 57102 h 331015"/>
              <a:gd name="connsiteX1" fmla="*/ 182590 w 365180"/>
              <a:gd name="connsiteY1" fmla="*/ 114203 h 331015"/>
              <a:gd name="connsiteX2" fmla="*/ 125495 w 365180"/>
              <a:gd name="connsiteY2" fmla="*/ 57102 h 331015"/>
              <a:gd name="connsiteX3" fmla="*/ 182590 w 365180"/>
              <a:gd name="connsiteY3" fmla="*/ 0 h 331015"/>
              <a:gd name="connsiteX4" fmla="*/ 239686 w 365180"/>
              <a:gd name="connsiteY4" fmla="*/ 57102 h 331015"/>
              <a:gd name="connsiteX5" fmla="*/ 308085 w 365180"/>
              <a:gd name="connsiteY5" fmla="*/ 185508 h 331015"/>
              <a:gd name="connsiteX6" fmla="*/ 365181 w 365180"/>
              <a:gd name="connsiteY6" fmla="*/ 128406 h 331015"/>
              <a:gd name="connsiteX7" fmla="*/ 308085 w 365180"/>
              <a:gd name="connsiteY7" fmla="*/ 71305 h 331015"/>
              <a:gd name="connsiteX8" fmla="*/ 250989 w 365180"/>
              <a:gd name="connsiteY8" fmla="*/ 128406 h 331015"/>
              <a:gd name="connsiteX9" fmla="*/ 308085 w 365180"/>
              <a:gd name="connsiteY9" fmla="*/ 185508 h 331015"/>
              <a:gd name="connsiteX10" fmla="*/ 57096 w 365180"/>
              <a:gd name="connsiteY10" fmla="*/ 71305 h 331015"/>
              <a:gd name="connsiteX11" fmla="*/ 0 w 365180"/>
              <a:gd name="connsiteY11" fmla="*/ 128406 h 331015"/>
              <a:gd name="connsiteX12" fmla="*/ 57096 w 365180"/>
              <a:gd name="connsiteY12" fmla="*/ 185508 h 331015"/>
              <a:gd name="connsiteX13" fmla="*/ 114191 w 365180"/>
              <a:gd name="connsiteY13" fmla="*/ 128406 h 331015"/>
              <a:gd name="connsiteX14" fmla="*/ 57096 w 365180"/>
              <a:gd name="connsiteY14" fmla="*/ 71305 h 331015"/>
              <a:gd name="connsiteX15" fmla="*/ 308085 w 365180"/>
              <a:gd name="connsiteY15" fmla="*/ 216813 h 331015"/>
              <a:gd name="connsiteX16" fmla="*/ 250989 w 365180"/>
              <a:gd name="connsiteY16" fmla="*/ 273914 h 331015"/>
              <a:gd name="connsiteX17" fmla="*/ 308085 w 365180"/>
              <a:gd name="connsiteY17" fmla="*/ 331016 h 331015"/>
              <a:gd name="connsiteX18" fmla="*/ 365181 w 365180"/>
              <a:gd name="connsiteY18" fmla="*/ 273914 h 331015"/>
              <a:gd name="connsiteX19" fmla="*/ 308085 w 365180"/>
              <a:gd name="connsiteY19" fmla="*/ 216813 h 331015"/>
              <a:gd name="connsiteX20" fmla="*/ 57096 w 365180"/>
              <a:gd name="connsiteY20" fmla="*/ 216813 h 331015"/>
              <a:gd name="connsiteX21" fmla="*/ 0 w 365180"/>
              <a:gd name="connsiteY21" fmla="*/ 273914 h 331015"/>
              <a:gd name="connsiteX22" fmla="*/ 57096 w 365180"/>
              <a:gd name="connsiteY22" fmla="*/ 331016 h 331015"/>
              <a:gd name="connsiteX23" fmla="*/ 114191 w 365180"/>
              <a:gd name="connsiteY23" fmla="*/ 273914 h 331015"/>
              <a:gd name="connsiteX24" fmla="*/ 57096 w 365180"/>
              <a:gd name="connsiteY24" fmla="*/ 216813 h 33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5180" h="331015">
                <a:moveTo>
                  <a:pt x="239686" y="57102"/>
                </a:moveTo>
                <a:cubicBezTo>
                  <a:pt x="239686" y="88696"/>
                  <a:pt x="214181" y="114203"/>
                  <a:pt x="182590" y="114203"/>
                </a:cubicBezTo>
                <a:cubicBezTo>
                  <a:pt x="150999" y="114203"/>
                  <a:pt x="125495" y="88696"/>
                  <a:pt x="125495" y="57102"/>
                </a:cubicBezTo>
                <a:cubicBezTo>
                  <a:pt x="125495" y="25507"/>
                  <a:pt x="150999" y="0"/>
                  <a:pt x="182590" y="0"/>
                </a:cubicBezTo>
                <a:cubicBezTo>
                  <a:pt x="214181" y="0"/>
                  <a:pt x="239686" y="25507"/>
                  <a:pt x="239686" y="57102"/>
                </a:cubicBezTo>
                <a:close/>
                <a:moveTo>
                  <a:pt x="308085" y="185508"/>
                </a:moveTo>
                <a:cubicBezTo>
                  <a:pt x="339676" y="185508"/>
                  <a:pt x="365181" y="160001"/>
                  <a:pt x="365181" y="128406"/>
                </a:cubicBezTo>
                <a:cubicBezTo>
                  <a:pt x="365181" y="96812"/>
                  <a:pt x="339676" y="71305"/>
                  <a:pt x="308085" y="71305"/>
                </a:cubicBezTo>
                <a:cubicBezTo>
                  <a:pt x="276494" y="71305"/>
                  <a:pt x="250989" y="96812"/>
                  <a:pt x="250989" y="128406"/>
                </a:cubicBezTo>
                <a:cubicBezTo>
                  <a:pt x="250989" y="160001"/>
                  <a:pt x="276494" y="185508"/>
                  <a:pt x="308085" y="185508"/>
                </a:cubicBezTo>
                <a:close/>
                <a:moveTo>
                  <a:pt x="57096" y="71305"/>
                </a:moveTo>
                <a:cubicBezTo>
                  <a:pt x="25505" y="71305"/>
                  <a:pt x="0" y="96812"/>
                  <a:pt x="0" y="128406"/>
                </a:cubicBezTo>
                <a:cubicBezTo>
                  <a:pt x="0" y="160001"/>
                  <a:pt x="25505" y="185508"/>
                  <a:pt x="57096" y="185508"/>
                </a:cubicBezTo>
                <a:cubicBezTo>
                  <a:pt x="88687" y="185508"/>
                  <a:pt x="114191" y="160001"/>
                  <a:pt x="114191" y="128406"/>
                </a:cubicBezTo>
                <a:cubicBezTo>
                  <a:pt x="114191" y="96812"/>
                  <a:pt x="88687" y="71305"/>
                  <a:pt x="57096" y="71305"/>
                </a:cubicBezTo>
                <a:close/>
                <a:moveTo>
                  <a:pt x="308085" y="216813"/>
                </a:moveTo>
                <a:cubicBezTo>
                  <a:pt x="276494" y="216813"/>
                  <a:pt x="250989" y="242320"/>
                  <a:pt x="250989" y="273914"/>
                </a:cubicBezTo>
                <a:cubicBezTo>
                  <a:pt x="250989" y="305509"/>
                  <a:pt x="276494" y="331016"/>
                  <a:pt x="308085" y="331016"/>
                </a:cubicBezTo>
                <a:cubicBezTo>
                  <a:pt x="339676" y="331016"/>
                  <a:pt x="365181" y="305509"/>
                  <a:pt x="365181" y="273914"/>
                </a:cubicBezTo>
                <a:cubicBezTo>
                  <a:pt x="365181" y="242320"/>
                  <a:pt x="339676" y="216813"/>
                  <a:pt x="308085" y="216813"/>
                </a:cubicBezTo>
                <a:close/>
                <a:moveTo>
                  <a:pt x="57096" y="216813"/>
                </a:moveTo>
                <a:cubicBezTo>
                  <a:pt x="25505" y="216813"/>
                  <a:pt x="0" y="242320"/>
                  <a:pt x="0" y="273914"/>
                </a:cubicBezTo>
                <a:cubicBezTo>
                  <a:pt x="0" y="305509"/>
                  <a:pt x="25505" y="331016"/>
                  <a:pt x="57096" y="331016"/>
                </a:cubicBezTo>
                <a:cubicBezTo>
                  <a:pt x="88687" y="331016"/>
                  <a:pt x="114191" y="305509"/>
                  <a:pt x="114191" y="273914"/>
                </a:cubicBezTo>
                <a:cubicBezTo>
                  <a:pt x="114191" y="242320"/>
                  <a:pt x="88687" y="216813"/>
                  <a:pt x="57096" y="216813"/>
                </a:cubicBezTo>
                <a:close/>
              </a:path>
            </a:pathLst>
          </a:custGeom>
          <a:solidFill>
            <a:schemeClr val="bg1"/>
          </a:solidFill>
          <a:ln w="0" cap="flat">
            <a:noFill/>
            <a:prstDash val="solid"/>
            <a:miter/>
          </a:ln>
        </p:spPr>
        <p:txBody>
          <a:bodyPr rtlCol="0" anchor="ctr"/>
          <a:lstStyle/>
          <a:p>
            <a:endParaRPr lang="en-US" sz="1000" dirty="0">
              <a:latin typeface="Helvetica Neue Light" panose="02000403000000020004" pitchFamily="2" charset="0"/>
              <a:ea typeface="Helvetica Neue Light" panose="02000403000000020004" pitchFamily="2" charset="0"/>
            </a:endParaRPr>
          </a:p>
        </p:txBody>
      </p:sp>
      <p:sp>
        <p:nvSpPr>
          <p:cNvPr id="22" name="TextBox 5">
            <a:extLst>
              <a:ext uri="{FF2B5EF4-FFF2-40B4-BE49-F238E27FC236}">
                <a16:creationId xmlns:a16="http://schemas.microsoft.com/office/drawing/2014/main" id="{EAEE70F5-3CF4-23FA-1715-C11BA4C38112}"/>
              </a:ext>
            </a:extLst>
          </p:cNvPr>
          <p:cNvSpPr txBox="1"/>
          <p:nvPr/>
        </p:nvSpPr>
        <p:spPr>
          <a:xfrm>
            <a:off x="4634475" y="3872887"/>
            <a:ext cx="710812" cy="584775"/>
          </a:xfrm>
          <a:prstGeom prst="rect">
            <a:avLst/>
          </a:prstGeom>
          <a:noFill/>
        </p:spPr>
        <p:txBody>
          <a:bodyPr wrap="square" lIns="0" rIns="0" rtlCol="0" anchor="b">
            <a:spAutoFit/>
          </a:bodyPr>
          <a:lstStyle/>
          <a:p>
            <a:pPr algn="ctr"/>
            <a:r>
              <a:rPr lang="en-US" sz="3200" b="1" noProof="1">
                <a:solidFill>
                  <a:schemeClr val="accent4"/>
                </a:solidFill>
                <a:latin typeface="Prometo" panose="020B0604030203060203" pitchFamily="34" charset="77"/>
                <a:ea typeface="Helvetica Neue Light" panose="02000403000000020004" pitchFamily="2" charset="0"/>
              </a:rPr>
              <a:t>01</a:t>
            </a:r>
          </a:p>
        </p:txBody>
      </p:sp>
      <p:sp>
        <p:nvSpPr>
          <p:cNvPr id="23" name="TextBox 6">
            <a:extLst>
              <a:ext uri="{FF2B5EF4-FFF2-40B4-BE49-F238E27FC236}">
                <a16:creationId xmlns:a16="http://schemas.microsoft.com/office/drawing/2014/main" id="{E1832D06-06A9-3CBD-73D8-4069F02A950C}"/>
              </a:ext>
            </a:extLst>
          </p:cNvPr>
          <p:cNvSpPr txBox="1"/>
          <p:nvPr/>
        </p:nvSpPr>
        <p:spPr>
          <a:xfrm>
            <a:off x="4634475" y="2509765"/>
            <a:ext cx="710812" cy="584775"/>
          </a:xfrm>
          <a:prstGeom prst="rect">
            <a:avLst/>
          </a:prstGeom>
          <a:noFill/>
        </p:spPr>
        <p:txBody>
          <a:bodyPr wrap="square" lIns="0" rIns="0" rtlCol="0" anchor="b">
            <a:spAutoFit/>
          </a:bodyPr>
          <a:lstStyle/>
          <a:p>
            <a:pPr algn="ctr"/>
            <a:r>
              <a:rPr lang="en-US" sz="3200" b="1" noProof="1">
                <a:solidFill>
                  <a:schemeClr val="accent4"/>
                </a:solidFill>
                <a:latin typeface="Prometo" panose="020B0604030203060203" pitchFamily="34" charset="77"/>
                <a:ea typeface="Helvetica Neue Light" panose="02000403000000020004" pitchFamily="2" charset="0"/>
              </a:rPr>
              <a:t>02</a:t>
            </a:r>
          </a:p>
        </p:txBody>
      </p:sp>
      <p:sp>
        <p:nvSpPr>
          <p:cNvPr id="24" name="TextBox 7">
            <a:extLst>
              <a:ext uri="{FF2B5EF4-FFF2-40B4-BE49-F238E27FC236}">
                <a16:creationId xmlns:a16="http://schemas.microsoft.com/office/drawing/2014/main" id="{53F332CE-1533-0CD0-ADEA-2A8724E57A03}"/>
              </a:ext>
            </a:extLst>
          </p:cNvPr>
          <p:cNvSpPr txBox="1"/>
          <p:nvPr/>
        </p:nvSpPr>
        <p:spPr>
          <a:xfrm>
            <a:off x="5797206" y="1821467"/>
            <a:ext cx="710812" cy="584775"/>
          </a:xfrm>
          <a:prstGeom prst="rect">
            <a:avLst/>
          </a:prstGeom>
          <a:noFill/>
        </p:spPr>
        <p:txBody>
          <a:bodyPr wrap="square" lIns="0" rIns="0" rtlCol="0" anchor="b">
            <a:spAutoFit/>
          </a:bodyPr>
          <a:lstStyle/>
          <a:p>
            <a:pPr algn="ctr"/>
            <a:r>
              <a:rPr lang="en-US" sz="3200" b="1" noProof="1">
                <a:solidFill>
                  <a:schemeClr val="accent4"/>
                </a:solidFill>
                <a:latin typeface="Prometo" panose="020B0604030203060203" pitchFamily="34" charset="77"/>
                <a:ea typeface="Helvetica Neue Light" panose="02000403000000020004" pitchFamily="2" charset="0"/>
              </a:rPr>
              <a:t>03</a:t>
            </a:r>
          </a:p>
        </p:txBody>
      </p:sp>
      <p:sp>
        <p:nvSpPr>
          <p:cNvPr id="25" name="TextBox 8">
            <a:extLst>
              <a:ext uri="{FF2B5EF4-FFF2-40B4-BE49-F238E27FC236}">
                <a16:creationId xmlns:a16="http://schemas.microsoft.com/office/drawing/2014/main" id="{D2FA6CC4-88F3-8062-3AC5-6C3740A757AD}"/>
              </a:ext>
            </a:extLst>
          </p:cNvPr>
          <p:cNvSpPr txBox="1"/>
          <p:nvPr/>
        </p:nvSpPr>
        <p:spPr>
          <a:xfrm>
            <a:off x="6959711" y="2497839"/>
            <a:ext cx="710812" cy="584775"/>
          </a:xfrm>
          <a:prstGeom prst="rect">
            <a:avLst/>
          </a:prstGeom>
          <a:noFill/>
        </p:spPr>
        <p:txBody>
          <a:bodyPr wrap="square" lIns="0" rIns="0" rtlCol="0" anchor="b">
            <a:spAutoFit/>
          </a:bodyPr>
          <a:lstStyle/>
          <a:p>
            <a:pPr algn="ctr"/>
            <a:r>
              <a:rPr lang="en-US" sz="3200" b="1" noProof="1">
                <a:solidFill>
                  <a:schemeClr val="accent4"/>
                </a:solidFill>
                <a:latin typeface="Prometo" panose="020B0604030203060203" pitchFamily="34" charset="77"/>
                <a:ea typeface="Helvetica Neue Light" panose="02000403000000020004" pitchFamily="2" charset="0"/>
              </a:rPr>
              <a:t>04</a:t>
            </a:r>
          </a:p>
        </p:txBody>
      </p:sp>
      <p:sp>
        <p:nvSpPr>
          <p:cNvPr id="26" name="TextBox 9">
            <a:extLst>
              <a:ext uri="{FF2B5EF4-FFF2-40B4-BE49-F238E27FC236}">
                <a16:creationId xmlns:a16="http://schemas.microsoft.com/office/drawing/2014/main" id="{000A2AD5-68EC-74D7-2AD5-C1AF319DC0F4}"/>
              </a:ext>
            </a:extLst>
          </p:cNvPr>
          <p:cNvSpPr txBox="1"/>
          <p:nvPr/>
        </p:nvSpPr>
        <p:spPr>
          <a:xfrm>
            <a:off x="6959711" y="3828690"/>
            <a:ext cx="710812" cy="584775"/>
          </a:xfrm>
          <a:prstGeom prst="rect">
            <a:avLst/>
          </a:prstGeom>
          <a:noFill/>
        </p:spPr>
        <p:txBody>
          <a:bodyPr wrap="square" lIns="0" rIns="0" rtlCol="0" anchor="b">
            <a:spAutoFit/>
          </a:bodyPr>
          <a:lstStyle/>
          <a:p>
            <a:pPr algn="ctr"/>
            <a:r>
              <a:rPr lang="en-US" sz="3200" b="1" noProof="1">
                <a:solidFill>
                  <a:schemeClr val="accent4"/>
                </a:solidFill>
                <a:latin typeface="Prometo" panose="020B0604030203060203" pitchFamily="34" charset="77"/>
                <a:ea typeface="Helvetica Neue Light" panose="02000403000000020004" pitchFamily="2" charset="0"/>
              </a:rPr>
              <a:t>05</a:t>
            </a:r>
          </a:p>
        </p:txBody>
      </p:sp>
      <p:sp>
        <p:nvSpPr>
          <p:cNvPr id="27" name="Freeform 15">
            <a:extLst>
              <a:ext uri="{FF2B5EF4-FFF2-40B4-BE49-F238E27FC236}">
                <a16:creationId xmlns:a16="http://schemas.microsoft.com/office/drawing/2014/main" id="{FEA6BC5B-446C-F5B3-07C0-885A81A0674B}"/>
              </a:ext>
            </a:extLst>
          </p:cNvPr>
          <p:cNvSpPr/>
          <p:nvPr/>
        </p:nvSpPr>
        <p:spPr>
          <a:xfrm>
            <a:off x="5969873" y="6173735"/>
            <a:ext cx="365478" cy="150499"/>
          </a:xfrm>
          <a:custGeom>
            <a:avLst/>
            <a:gdLst>
              <a:gd name="connsiteX0" fmla="*/ 39416 w 39416"/>
              <a:gd name="connsiteY0" fmla="*/ 8116 h 16231"/>
              <a:gd name="connsiteX1" fmla="*/ 19708 w 39416"/>
              <a:gd name="connsiteY1" fmla="*/ 16232 h 16231"/>
              <a:gd name="connsiteX2" fmla="*/ 0 w 39416"/>
              <a:gd name="connsiteY2" fmla="*/ 8116 h 16231"/>
              <a:gd name="connsiteX3" fmla="*/ 19708 w 39416"/>
              <a:gd name="connsiteY3" fmla="*/ 0 h 16231"/>
              <a:gd name="connsiteX4" fmla="*/ 39416 w 39416"/>
              <a:gd name="connsiteY4" fmla="*/ 8116 h 16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16" h="16231">
                <a:moveTo>
                  <a:pt x="39416" y="8116"/>
                </a:moveTo>
                <a:cubicBezTo>
                  <a:pt x="39416" y="12598"/>
                  <a:pt x="30593" y="16232"/>
                  <a:pt x="19708" y="16232"/>
                </a:cubicBezTo>
                <a:cubicBezTo>
                  <a:pt x="8824" y="16232"/>
                  <a:pt x="0" y="12598"/>
                  <a:pt x="0" y="8116"/>
                </a:cubicBezTo>
                <a:cubicBezTo>
                  <a:pt x="0" y="3634"/>
                  <a:pt x="8824" y="0"/>
                  <a:pt x="19708" y="0"/>
                </a:cubicBezTo>
                <a:cubicBezTo>
                  <a:pt x="30593" y="0"/>
                  <a:pt x="39416" y="3634"/>
                  <a:pt x="39416" y="8116"/>
                </a:cubicBezTo>
                <a:close/>
              </a:path>
            </a:pathLst>
          </a:custGeom>
          <a:solidFill>
            <a:schemeClr val="bg1">
              <a:lumMod val="85000"/>
            </a:schemeClr>
          </a:solidFill>
          <a:ln w="0" cap="flat">
            <a:noFill/>
            <a:prstDash val="solid"/>
            <a:miter/>
          </a:ln>
        </p:spPr>
        <p:txBody>
          <a:bodyPr rtlCol="0" anchor="ctr"/>
          <a:lstStyle/>
          <a:p>
            <a:endParaRPr lang="en-US" sz="1000">
              <a:latin typeface="Helvetica Neue Light" panose="02000403000000020004" pitchFamily="2" charset="0"/>
              <a:ea typeface="Helvetica Neue Light" panose="02000403000000020004" pitchFamily="2" charset="0"/>
            </a:endParaRPr>
          </a:p>
        </p:txBody>
      </p:sp>
      <p:sp>
        <p:nvSpPr>
          <p:cNvPr id="28" name="Freeform 16">
            <a:extLst>
              <a:ext uri="{FF2B5EF4-FFF2-40B4-BE49-F238E27FC236}">
                <a16:creationId xmlns:a16="http://schemas.microsoft.com/office/drawing/2014/main" id="{97806FB3-55A4-DD8D-0436-E1B837A0A8FA}"/>
              </a:ext>
            </a:extLst>
          </p:cNvPr>
          <p:cNvSpPr/>
          <p:nvPr/>
        </p:nvSpPr>
        <p:spPr>
          <a:xfrm>
            <a:off x="5695764" y="4037055"/>
            <a:ext cx="868011" cy="2246864"/>
          </a:xfrm>
          <a:custGeom>
            <a:avLst/>
            <a:gdLst>
              <a:gd name="connsiteX0" fmla="*/ 86368 w 93613"/>
              <a:gd name="connsiteY0" fmla="*/ 0 h 242319"/>
              <a:gd name="connsiteX1" fmla="*/ 79122 w 93613"/>
              <a:gd name="connsiteY1" fmla="*/ 7246 h 242319"/>
              <a:gd name="connsiteX2" fmla="*/ 79122 w 93613"/>
              <a:gd name="connsiteY2" fmla="*/ 50725 h 242319"/>
              <a:gd name="connsiteX3" fmla="*/ 56516 w 93613"/>
              <a:gd name="connsiteY3" fmla="*/ 97392 h 242319"/>
              <a:gd name="connsiteX4" fmla="*/ 56516 w 93613"/>
              <a:gd name="connsiteY4" fmla="*/ 44928 h 242319"/>
              <a:gd name="connsiteX5" fmla="*/ 49270 w 93613"/>
              <a:gd name="connsiteY5" fmla="*/ 37681 h 242319"/>
              <a:gd name="connsiteX6" fmla="*/ 42025 w 93613"/>
              <a:gd name="connsiteY6" fmla="*/ 44928 h 242319"/>
              <a:gd name="connsiteX7" fmla="*/ 42025 w 93613"/>
              <a:gd name="connsiteY7" fmla="*/ 120580 h 242319"/>
              <a:gd name="connsiteX8" fmla="*/ 14491 w 93613"/>
              <a:gd name="connsiteY8" fmla="*/ 70435 h 242319"/>
              <a:gd name="connsiteX9" fmla="*/ 14491 w 93613"/>
              <a:gd name="connsiteY9" fmla="*/ 26956 h 242319"/>
              <a:gd name="connsiteX10" fmla="*/ 7246 w 93613"/>
              <a:gd name="connsiteY10" fmla="*/ 19710 h 242319"/>
              <a:gd name="connsiteX11" fmla="*/ 0 w 93613"/>
              <a:gd name="connsiteY11" fmla="*/ 26956 h 242319"/>
              <a:gd name="connsiteX12" fmla="*/ 0 w 93613"/>
              <a:gd name="connsiteY12" fmla="*/ 70435 h 242319"/>
              <a:gd name="connsiteX13" fmla="*/ 42025 w 93613"/>
              <a:gd name="connsiteY13" fmla="*/ 137102 h 242319"/>
              <a:gd name="connsiteX14" fmla="*/ 42025 w 93613"/>
              <a:gd name="connsiteY14" fmla="*/ 235073 h 242319"/>
              <a:gd name="connsiteX15" fmla="*/ 49270 w 93613"/>
              <a:gd name="connsiteY15" fmla="*/ 242320 h 242319"/>
              <a:gd name="connsiteX16" fmla="*/ 56516 w 93613"/>
              <a:gd name="connsiteY16" fmla="*/ 235073 h 242319"/>
              <a:gd name="connsiteX17" fmla="*/ 56516 w 93613"/>
              <a:gd name="connsiteY17" fmla="*/ 114783 h 242319"/>
              <a:gd name="connsiteX18" fmla="*/ 93614 w 93613"/>
              <a:gd name="connsiteY18" fmla="*/ 50725 h 242319"/>
              <a:gd name="connsiteX19" fmla="*/ 93614 w 93613"/>
              <a:gd name="connsiteY19" fmla="*/ 7246 h 242319"/>
              <a:gd name="connsiteX20" fmla="*/ 86368 w 93613"/>
              <a:gd name="connsiteY20" fmla="*/ 0 h 24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3613" h="242319">
                <a:moveTo>
                  <a:pt x="86368" y="0"/>
                </a:moveTo>
                <a:cubicBezTo>
                  <a:pt x="82311" y="0"/>
                  <a:pt x="79122" y="3188"/>
                  <a:pt x="79122" y="7246"/>
                </a:cubicBezTo>
                <a:lnTo>
                  <a:pt x="79122" y="50725"/>
                </a:lnTo>
                <a:cubicBezTo>
                  <a:pt x="79122" y="68986"/>
                  <a:pt x="70718" y="86377"/>
                  <a:pt x="56516" y="97392"/>
                </a:cubicBezTo>
                <a:lnTo>
                  <a:pt x="56516" y="44928"/>
                </a:lnTo>
                <a:cubicBezTo>
                  <a:pt x="56516" y="40870"/>
                  <a:pt x="53328" y="37681"/>
                  <a:pt x="49270" y="37681"/>
                </a:cubicBezTo>
                <a:cubicBezTo>
                  <a:pt x="45213" y="37681"/>
                  <a:pt x="42025" y="40870"/>
                  <a:pt x="42025" y="44928"/>
                </a:cubicBezTo>
                <a:lnTo>
                  <a:pt x="42025" y="120580"/>
                </a:lnTo>
                <a:cubicBezTo>
                  <a:pt x="24925" y="109855"/>
                  <a:pt x="14491" y="91015"/>
                  <a:pt x="14491" y="70435"/>
                </a:cubicBezTo>
                <a:lnTo>
                  <a:pt x="14491" y="26956"/>
                </a:lnTo>
                <a:cubicBezTo>
                  <a:pt x="14491" y="22898"/>
                  <a:pt x="11303" y="19710"/>
                  <a:pt x="7246" y="19710"/>
                </a:cubicBezTo>
                <a:cubicBezTo>
                  <a:pt x="3188" y="19710"/>
                  <a:pt x="0" y="22898"/>
                  <a:pt x="0" y="26956"/>
                </a:cubicBezTo>
                <a:lnTo>
                  <a:pt x="0" y="70435"/>
                </a:lnTo>
                <a:cubicBezTo>
                  <a:pt x="0" y="99131"/>
                  <a:pt x="16230" y="124928"/>
                  <a:pt x="42025" y="137102"/>
                </a:cubicBezTo>
                <a:lnTo>
                  <a:pt x="42025" y="235073"/>
                </a:lnTo>
                <a:cubicBezTo>
                  <a:pt x="42025" y="239131"/>
                  <a:pt x="45213" y="242320"/>
                  <a:pt x="49270" y="242320"/>
                </a:cubicBezTo>
                <a:cubicBezTo>
                  <a:pt x="53328" y="242320"/>
                  <a:pt x="56516" y="239131"/>
                  <a:pt x="56516" y="235073"/>
                </a:cubicBezTo>
                <a:lnTo>
                  <a:pt x="56516" y="114783"/>
                </a:lnTo>
                <a:cubicBezTo>
                  <a:pt x="79412" y="101739"/>
                  <a:pt x="93614" y="77102"/>
                  <a:pt x="93614" y="50725"/>
                </a:cubicBezTo>
                <a:lnTo>
                  <a:pt x="93614" y="7246"/>
                </a:lnTo>
                <a:cubicBezTo>
                  <a:pt x="93614" y="3188"/>
                  <a:pt x="90426" y="0"/>
                  <a:pt x="86368" y="0"/>
                </a:cubicBezTo>
                <a:close/>
              </a:path>
            </a:pathLst>
          </a:custGeom>
          <a:solidFill>
            <a:schemeClr val="tx2"/>
          </a:solidFill>
          <a:ln w="0" cap="flat">
            <a:noFill/>
            <a:prstDash val="solid"/>
            <a:miter/>
          </a:ln>
        </p:spPr>
        <p:txBody>
          <a:bodyPr rtlCol="0" anchor="ctr"/>
          <a:lstStyle/>
          <a:p>
            <a:endParaRPr lang="en-US" sz="1000">
              <a:latin typeface="Helvetica Neue Light" panose="02000403000000020004" pitchFamily="2" charset="0"/>
              <a:ea typeface="Helvetica Neue Light" panose="02000403000000020004" pitchFamily="2" charset="0"/>
            </a:endParaRPr>
          </a:p>
        </p:txBody>
      </p:sp>
      <p:grpSp>
        <p:nvGrpSpPr>
          <p:cNvPr id="34" name="Group 49">
            <a:extLst>
              <a:ext uri="{FF2B5EF4-FFF2-40B4-BE49-F238E27FC236}">
                <a16:creationId xmlns:a16="http://schemas.microsoft.com/office/drawing/2014/main" id="{6750336A-0767-D855-AE4B-F2D77A80DD8B}"/>
              </a:ext>
            </a:extLst>
          </p:cNvPr>
          <p:cNvGrpSpPr/>
          <p:nvPr/>
        </p:nvGrpSpPr>
        <p:grpSpPr>
          <a:xfrm>
            <a:off x="8619600" y="2899251"/>
            <a:ext cx="3297055" cy="1090014"/>
            <a:chOff x="8921977" y="3111098"/>
            <a:chExt cx="2926080" cy="1054719"/>
          </a:xfrm>
        </p:grpSpPr>
        <p:sp>
          <p:nvSpPr>
            <p:cNvPr id="35" name="TextBox 50">
              <a:extLst>
                <a:ext uri="{FF2B5EF4-FFF2-40B4-BE49-F238E27FC236}">
                  <a16:creationId xmlns:a16="http://schemas.microsoft.com/office/drawing/2014/main" id="{479F6A1A-9576-8B1A-BE9E-B027FEE2A4AF}"/>
                </a:ext>
              </a:extLst>
            </p:cNvPr>
            <p:cNvSpPr txBox="1"/>
            <p:nvPr/>
          </p:nvSpPr>
          <p:spPr>
            <a:xfrm>
              <a:off x="8921977" y="3111098"/>
              <a:ext cx="2926080" cy="297811"/>
            </a:xfrm>
            <a:prstGeom prst="rect">
              <a:avLst/>
            </a:prstGeom>
            <a:noFill/>
          </p:spPr>
          <p:txBody>
            <a:bodyPr wrap="square" lIns="0" rIns="0" rtlCol="0" anchor="b">
              <a:spAutoFit/>
            </a:bodyPr>
            <a:lstStyle/>
            <a:p>
              <a:pPr algn="l" rtl="0" fontAlgn="base"/>
              <a:r>
                <a:rPr lang="en-GB" sz="1400" b="1" dirty="0">
                  <a:solidFill>
                    <a:srgbClr val="000000"/>
                  </a:solidFill>
                  <a:effectLst/>
                  <a:latin typeface="Prometo" panose="020B0604030203060203" pitchFamily="34" charset="77"/>
                  <a:ea typeface="Helvetica Neue Light" panose="02000403000000020004" pitchFamily="2" charset="0"/>
                </a:rPr>
                <a:t>STEP 4: IMPLEMENT AND REDUCE </a:t>
              </a:r>
            </a:p>
          </p:txBody>
        </p:sp>
        <p:sp>
          <p:nvSpPr>
            <p:cNvPr id="36" name="TextBox 51">
              <a:extLst>
                <a:ext uri="{FF2B5EF4-FFF2-40B4-BE49-F238E27FC236}">
                  <a16:creationId xmlns:a16="http://schemas.microsoft.com/office/drawing/2014/main" id="{C9C4E432-4DD1-616C-F3E5-488E03E4FB62}"/>
                </a:ext>
              </a:extLst>
            </p:cNvPr>
            <p:cNvSpPr txBox="1"/>
            <p:nvPr/>
          </p:nvSpPr>
          <p:spPr>
            <a:xfrm>
              <a:off x="8921977" y="3406400"/>
              <a:ext cx="2926080" cy="759417"/>
            </a:xfrm>
            <a:prstGeom prst="rect">
              <a:avLst/>
            </a:prstGeom>
            <a:noFill/>
          </p:spPr>
          <p:txBody>
            <a:bodyPr wrap="square" lIns="0" rIns="0" rtlCol="0" anchor="t">
              <a:spAutoFit/>
            </a:bodyPr>
            <a:lstStyle/>
            <a:p>
              <a:pPr algn="l" rtl="0" fontAlgn="base"/>
              <a:r>
                <a:rPr lang="en-GB" sz="900" dirty="0">
                  <a:solidFill>
                    <a:srgbClr val="000000"/>
                  </a:solidFill>
                  <a:effectLst/>
                  <a:latin typeface="Helvetica Neue Light" panose="02000403000000020004" pitchFamily="2" charset="0"/>
                  <a:ea typeface="Helvetica Neue Light" panose="02000403000000020004" pitchFamily="2" charset="0"/>
                </a:rPr>
                <a:t>In this phase, we take actions to reduce our emissions and document the results. This involves a variety of activities such as improving energy efficiency, optimizing logistics, adopting renewable energy sources, and promoting sustainable practices throughout our operations. By taking these concrete steps, we can achieve significant reductions in our carbon footprint. </a:t>
              </a:r>
            </a:p>
          </p:txBody>
        </p:sp>
      </p:grpSp>
      <p:grpSp>
        <p:nvGrpSpPr>
          <p:cNvPr id="37" name="Group 52">
            <a:extLst>
              <a:ext uri="{FF2B5EF4-FFF2-40B4-BE49-F238E27FC236}">
                <a16:creationId xmlns:a16="http://schemas.microsoft.com/office/drawing/2014/main" id="{7FBB60DB-CDB8-C02A-4BE2-2FF19E7B314B}"/>
              </a:ext>
            </a:extLst>
          </p:cNvPr>
          <p:cNvGrpSpPr/>
          <p:nvPr/>
        </p:nvGrpSpPr>
        <p:grpSpPr>
          <a:xfrm>
            <a:off x="8619600" y="4397301"/>
            <a:ext cx="3297055" cy="1305457"/>
            <a:chOff x="8921977" y="4607725"/>
            <a:chExt cx="2926080" cy="1263186"/>
          </a:xfrm>
        </p:grpSpPr>
        <p:sp>
          <p:nvSpPr>
            <p:cNvPr id="38" name="TextBox 53">
              <a:extLst>
                <a:ext uri="{FF2B5EF4-FFF2-40B4-BE49-F238E27FC236}">
                  <a16:creationId xmlns:a16="http://schemas.microsoft.com/office/drawing/2014/main" id="{F82AB8D4-9998-CB11-EC5A-9C85B2769E9E}"/>
                </a:ext>
              </a:extLst>
            </p:cNvPr>
            <p:cNvSpPr txBox="1"/>
            <p:nvPr/>
          </p:nvSpPr>
          <p:spPr>
            <a:xfrm>
              <a:off x="8921977" y="4607725"/>
              <a:ext cx="2926080" cy="506278"/>
            </a:xfrm>
            <a:prstGeom prst="rect">
              <a:avLst/>
            </a:prstGeom>
            <a:noFill/>
          </p:spPr>
          <p:txBody>
            <a:bodyPr wrap="square" lIns="0" rIns="0" rtlCol="0" anchor="b">
              <a:spAutoFit/>
            </a:bodyPr>
            <a:lstStyle/>
            <a:p>
              <a:pPr algn="l" rtl="0" fontAlgn="base"/>
              <a:r>
                <a:rPr lang="en-GB" sz="1400" b="1" dirty="0">
                  <a:solidFill>
                    <a:srgbClr val="000000"/>
                  </a:solidFill>
                  <a:effectLst/>
                  <a:latin typeface="Prometo" panose="020B0604030203060203" pitchFamily="34" charset="77"/>
                  <a:ea typeface="Helvetica Neue Light" panose="02000403000000020004" pitchFamily="2" charset="0"/>
                </a:rPr>
                <a:t>STEP 5: COMMUNICATE OUR PROGRESS </a:t>
              </a:r>
            </a:p>
          </p:txBody>
        </p:sp>
        <p:sp>
          <p:nvSpPr>
            <p:cNvPr id="39" name="TextBox 54">
              <a:extLst>
                <a:ext uri="{FF2B5EF4-FFF2-40B4-BE49-F238E27FC236}">
                  <a16:creationId xmlns:a16="http://schemas.microsoft.com/office/drawing/2014/main" id="{9A2DC27F-4B10-C521-79AE-7E602847DA5D}"/>
                </a:ext>
              </a:extLst>
            </p:cNvPr>
            <p:cNvSpPr txBox="1"/>
            <p:nvPr/>
          </p:nvSpPr>
          <p:spPr>
            <a:xfrm>
              <a:off x="8921977" y="5111494"/>
              <a:ext cx="2926080" cy="759417"/>
            </a:xfrm>
            <a:prstGeom prst="rect">
              <a:avLst/>
            </a:prstGeom>
            <a:noFill/>
          </p:spPr>
          <p:txBody>
            <a:bodyPr wrap="square" lIns="0" rIns="0" rtlCol="0" anchor="t">
              <a:spAutoFit/>
            </a:bodyPr>
            <a:lstStyle/>
            <a:p>
              <a:pPr algn="l" rtl="0" fontAlgn="base"/>
              <a:r>
                <a:rPr lang="en-GB" sz="900" dirty="0">
                  <a:solidFill>
                    <a:srgbClr val="000000"/>
                  </a:solidFill>
                  <a:effectLst/>
                  <a:latin typeface="Helvetica Neue Light" panose="02000403000000020004" pitchFamily="2" charset="0"/>
                  <a:ea typeface="Helvetica Neue Light" panose="02000403000000020004" pitchFamily="2" charset="0"/>
                </a:rPr>
                <a:t>Finally, we provide accurate and verified updates on Selecta’s climate journey through mainstream platforms such as </a:t>
              </a:r>
              <a:r>
                <a:rPr lang="en-GB" sz="900" dirty="0">
                  <a:solidFill>
                    <a:srgbClr val="0D0D0D"/>
                  </a:solidFill>
                  <a:effectLst/>
                  <a:latin typeface="Helvetica Neue Light" panose="02000403000000020004" pitchFamily="2" charset="0"/>
                  <a:ea typeface="Helvetica Neue Light" panose="02000403000000020004" pitchFamily="2" charset="0"/>
                </a:rPr>
                <a:t>Carbon Disclosure Project</a:t>
              </a:r>
              <a:r>
                <a:rPr lang="en-GB" sz="900" baseline="30000" dirty="0">
                  <a:solidFill>
                    <a:srgbClr val="000000"/>
                  </a:solidFill>
                  <a:effectLst/>
                  <a:latin typeface="Helvetica Neue Light" panose="02000403000000020004" pitchFamily="2" charset="0"/>
                  <a:ea typeface="Helvetica Neue Light" panose="02000403000000020004" pitchFamily="2" charset="0"/>
                </a:rPr>
                <a:t>1</a:t>
              </a:r>
              <a:r>
                <a:rPr lang="en-GB" sz="900" dirty="0">
                  <a:solidFill>
                    <a:srgbClr val="000000"/>
                  </a:solidFill>
                  <a:effectLst/>
                  <a:latin typeface="Helvetica Neue Light" panose="02000403000000020004" pitchFamily="2" charset="0"/>
                  <a:ea typeface="Helvetica Neue Light" panose="02000403000000020004" pitchFamily="2" charset="0"/>
                </a:rPr>
                <a:t> and EcoVadis</a:t>
              </a:r>
              <a:r>
                <a:rPr lang="en-GB" sz="900" baseline="30000" dirty="0">
                  <a:solidFill>
                    <a:srgbClr val="000000"/>
                  </a:solidFill>
                  <a:effectLst/>
                  <a:latin typeface="Helvetica Neue Light" panose="02000403000000020004" pitchFamily="2" charset="0"/>
                  <a:ea typeface="Helvetica Neue Light" panose="02000403000000020004" pitchFamily="2" charset="0"/>
                </a:rPr>
                <a:t>2</a:t>
              </a:r>
              <a:r>
                <a:rPr lang="en-GB" sz="900" dirty="0">
                  <a:solidFill>
                    <a:srgbClr val="000000"/>
                  </a:solidFill>
                  <a:effectLst/>
                  <a:latin typeface="Helvetica Neue Light" panose="02000403000000020004" pitchFamily="2" charset="0"/>
                  <a:ea typeface="Helvetica Neue Light" panose="02000403000000020004" pitchFamily="2" charset="0"/>
                </a:rPr>
                <a:t>. Transparent communication is vital for maintaining trust with our stakeholders and demonstrating our commitment to sustainability. By regularly sharing our progress, we ensure that our efforts are recognized and supported by the broader community.</a:t>
              </a:r>
            </a:p>
          </p:txBody>
        </p:sp>
      </p:grpSp>
      <p:grpSp>
        <p:nvGrpSpPr>
          <p:cNvPr id="40" name="Group 55">
            <a:extLst>
              <a:ext uri="{FF2B5EF4-FFF2-40B4-BE49-F238E27FC236}">
                <a16:creationId xmlns:a16="http://schemas.microsoft.com/office/drawing/2014/main" id="{BB8B96E2-E54C-53A1-1725-FEF8A9E0AD02}"/>
              </a:ext>
            </a:extLst>
          </p:cNvPr>
          <p:cNvGrpSpPr/>
          <p:nvPr/>
        </p:nvGrpSpPr>
        <p:grpSpPr>
          <a:xfrm>
            <a:off x="677046" y="1918068"/>
            <a:ext cx="3002293" cy="1228512"/>
            <a:chOff x="332936" y="3111100"/>
            <a:chExt cx="2926080" cy="1188731"/>
          </a:xfrm>
        </p:grpSpPr>
        <p:sp>
          <p:nvSpPr>
            <p:cNvPr id="41" name="TextBox 56">
              <a:extLst>
                <a:ext uri="{FF2B5EF4-FFF2-40B4-BE49-F238E27FC236}">
                  <a16:creationId xmlns:a16="http://schemas.microsoft.com/office/drawing/2014/main" id="{A47C677D-8E14-CBDC-BDE4-761163D4D273}"/>
                </a:ext>
              </a:extLst>
            </p:cNvPr>
            <p:cNvSpPr txBox="1"/>
            <p:nvPr/>
          </p:nvSpPr>
          <p:spPr>
            <a:xfrm>
              <a:off x="332936" y="3111100"/>
              <a:ext cx="2926080" cy="297811"/>
            </a:xfrm>
            <a:prstGeom prst="rect">
              <a:avLst/>
            </a:prstGeom>
            <a:noFill/>
          </p:spPr>
          <p:txBody>
            <a:bodyPr wrap="square" lIns="0" rIns="0" rtlCol="0" anchor="b">
              <a:spAutoFit/>
            </a:bodyPr>
            <a:lstStyle/>
            <a:p>
              <a:pPr algn="r" rtl="0" fontAlgn="base"/>
              <a:r>
                <a:rPr lang="en-GB" sz="1400" b="1" dirty="0">
                  <a:solidFill>
                    <a:srgbClr val="000000"/>
                  </a:solidFill>
                  <a:effectLst/>
                  <a:latin typeface="Prometo" panose="020B0604030203060203" pitchFamily="34" charset="77"/>
                  <a:ea typeface="Helvetica Neue Light" panose="02000403000000020004" pitchFamily="2" charset="0"/>
                </a:rPr>
                <a:t>STEP 2: MEASURE OUR IMPACT </a:t>
              </a:r>
            </a:p>
          </p:txBody>
        </p:sp>
        <p:sp>
          <p:nvSpPr>
            <p:cNvPr id="42" name="TextBox 57">
              <a:extLst>
                <a:ext uri="{FF2B5EF4-FFF2-40B4-BE49-F238E27FC236}">
                  <a16:creationId xmlns:a16="http://schemas.microsoft.com/office/drawing/2014/main" id="{AE60C809-DBCB-BD68-996F-9E1161F2903C}"/>
                </a:ext>
              </a:extLst>
            </p:cNvPr>
            <p:cNvSpPr txBox="1"/>
            <p:nvPr/>
          </p:nvSpPr>
          <p:spPr>
            <a:xfrm>
              <a:off x="332936" y="3406400"/>
              <a:ext cx="2926080" cy="893431"/>
            </a:xfrm>
            <a:prstGeom prst="rect">
              <a:avLst/>
            </a:prstGeom>
            <a:noFill/>
          </p:spPr>
          <p:txBody>
            <a:bodyPr wrap="square" lIns="0" rIns="0" rtlCol="0" anchor="t">
              <a:spAutoFit/>
            </a:bodyPr>
            <a:lstStyle/>
            <a:p>
              <a:pPr algn="r" rtl="0" fontAlgn="base"/>
              <a:r>
                <a:rPr lang="en-GB" sz="900" dirty="0">
                  <a:solidFill>
                    <a:srgbClr val="000000"/>
                  </a:solidFill>
                  <a:effectLst/>
                  <a:latin typeface="Helvetica Neue Light" panose="02000403000000020004" pitchFamily="2" charset="0"/>
                  <a:ea typeface="Helvetica Neue Light" panose="02000403000000020004" pitchFamily="2" charset="0"/>
                </a:rPr>
                <a:t>Next, we provide a complete and accurate account of our Scope 1, 2, and 3 emissions. This measurement phase is crucial as it gives us a detailed understanding of our current carbon footprint. Accurate data collection allows us to identify key areas where emissions are highest and prioritize our reduction efforts accordingly. </a:t>
              </a:r>
            </a:p>
          </p:txBody>
        </p:sp>
      </p:grpSp>
      <p:grpSp>
        <p:nvGrpSpPr>
          <p:cNvPr id="43" name="Group 58">
            <a:extLst>
              <a:ext uri="{FF2B5EF4-FFF2-40B4-BE49-F238E27FC236}">
                <a16:creationId xmlns:a16="http://schemas.microsoft.com/office/drawing/2014/main" id="{D56E12A4-47F7-6DCF-4A1E-CBF9EC52763E}"/>
              </a:ext>
            </a:extLst>
          </p:cNvPr>
          <p:cNvGrpSpPr/>
          <p:nvPr/>
        </p:nvGrpSpPr>
        <p:grpSpPr>
          <a:xfrm>
            <a:off x="683333" y="3788162"/>
            <a:ext cx="2994648" cy="1228514"/>
            <a:chOff x="332936" y="4816192"/>
            <a:chExt cx="3036974" cy="1188734"/>
          </a:xfrm>
        </p:grpSpPr>
        <p:sp>
          <p:nvSpPr>
            <p:cNvPr id="44" name="TextBox 59">
              <a:extLst>
                <a:ext uri="{FF2B5EF4-FFF2-40B4-BE49-F238E27FC236}">
                  <a16:creationId xmlns:a16="http://schemas.microsoft.com/office/drawing/2014/main" id="{8EB8C85E-7FB4-2CC3-66AF-0E849ED11398}"/>
                </a:ext>
              </a:extLst>
            </p:cNvPr>
            <p:cNvSpPr txBox="1"/>
            <p:nvPr/>
          </p:nvSpPr>
          <p:spPr>
            <a:xfrm>
              <a:off x="332936" y="4816192"/>
              <a:ext cx="3036974" cy="297811"/>
            </a:xfrm>
            <a:prstGeom prst="rect">
              <a:avLst/>
            </a:prstGeom>
            <a:noFill/>
          </p:spPr>
          <p:txBody>
            <a:bodyPr wrap="square" lIns="0" rIns="0" rtlCol="0" anchor="b">
              <a:spAutoFit/>
            </a:bodyPr>
            <a:lstStyle/>
            <a:p>
              <a:pPr algn="r" rtl="0" fontAlgn="base"/>
              <a:r>
                <a:rPr lang="en-GB" sz="1400" b="1" dirty="0">
                  <a:solidFill>
                    <a:srgbClr val="000000"/>
                  </a:solidFill>
                  <a:effectLst/>
                  <a:latin typeface="Prometo" panose="020B0604030203060203" pitchFamily="34" charset="77"/>
                  <a:ea typeface="Helvetica Neue Light" panose="02000403000000020004" pitchFamily="2" charset="0"/>
                </a:rPr>
                <a:t>STEP 1: DEFINE OUR OBJECTIVES </a:t>
              </a:r>
            </a:p>
          </p:txBody>
        </p:sp>
        <p:sp>
          <p:nvSpPr>
            <p:cNvPr id="45" name="TextBox 60">
              <a:extLst>
                <a:ext uri="{FF2B5EF4-FFF2-40B4-BE49-F238E27FC236}">
                  <a16:creationId xmlns:a16="http://schemas.microsoft.com/office/drawing/2014/main" id="{8051BCEB-49C0-3B8D-5E2D-98786F66099E}"/>
                </a:ext>
              </a:extLst>
            </p:cNvPr>
            <p:cNvSpPr txBox="1"/>
            <p:nvPr/>
          </p:nvSpPr>
          <p:spPr>
            <a:xfrm>
              <a:off x="332936" y="5111494"/>
              <a:ext cx="3036974" cy="893432"/>
            </a:xfrm>
            <a:prstGeom prst="rect">
              <a:avLst/>
            </a:prstGeom>
            <a:noFill/>
          </p:spPr>
          <p:txBody>
            <a:bodyPr wrap="square" lIns="0" rIns="0" rtlCol="0" anchor="t">
              <a:spAutoFit/>
            </a:bodyPr>
            <a:lstStyle/>
            <a:p>
              <a:pPr algn="r" rtl="0" fontAlgn="base"/>
              <a:r>
                <a:rPr lang="en-GB" sz="900" dirty="0">
                  <a:solidFill>
                    <a:srgbClr val="000000"/>
                  </a:solidFill>
                  <a:effectLst/>
                  <a:latin typeface="Helvetica Neue Light" panose="02000403000000020004" pitchFamily="2" charset="0"/>
                  <a:ea typeface="Helvetica Neue Light" panose="02000403000000020004" pitchFamily="2" charset="0"/>
                </a:rPr>
                <a:t>The first step is to establish a clear definition of Selecta’s carbon ambition. This involves setting precise and achievable goals that align with our overall sustainability vision. By defining our objectives, we lay the foundation for all subsequent actions and ensure that our efforts are focused and effective. </a:t>
              </a:r>
            </a:p>
          </p:txBody>
        </p:sp>
      </p:grpSp>
      <p:grpSp>
        <p:nvGrpSpPr>
          <p:cNvPr id="49" name="Group 67">
            <a:extLst>
              <a:ext uri="{FF2B5EF4-FFF2-40B4-BE49-F238E27FC236}">
                <a16:creationId xmlns:a16="http://schemas.microsoft.com/office/drawing/2014/main" id="{A80CBE8B-075D-4CAA-89A0-C5E96E6532A7}"/>
              </a:ext>
            </a:extLst>
          </p:cNvPr>
          <p:cNvGrpSpPr/>
          <p:nvPr/>
        </p:nvGrpSpPr>
        <p:grpSpPr>
          <a:xfrm>
            <a:off x="5392342" y="3030766"/>
            <a:ext cx="1520542" cy="603525"/>
            <a:chOff x="332936" y="2890093"/>
            <a:chExt cx="2975111" cy="583983"/>
          </a:xfrm>
        </p:grpSpPr>
        <p:sp>
          <p:nvSpPr>
            <p:cNvPr id="50" name="TextBox 68">
              <a:extLst>
                <a:ext uri="{FF2B5EF4-FFF2-40B4-BE49-F238E27FC236}">
                  <a16:creationId xmlns:a16="http://schemas.microsoft.com/office/drawing/2014/main" id="{0434EA35-C764-3EE3-6F6D-64E5B6B9C119}"/>
                </a:ext>
              </a:extLst>
            </p:cNvPr>
            <p:cNvSpPr txBox="1"/>
            <p:nvPr/>
          </p:nvSpPr>
          <p:spPr>
            <a:xfrm>
              <a:off x="332936" y="2890093"/>
              <a:ext cx="2926078" cy="238248"/>
            </a:xfrm>
            <a:prstGeom prst="rect">
              <a:avLst/>
            </a:prstGeom>
            <a:noFill/>
          </p:spPr>
          <p:txBody>
            <a:bodyPr wrap="square" lIns="0" rIns="0" rtlCol="0" anchor="b">
              <a:spAutoFit/>
            </a:bodyPr>
            <a:lstStyle/>
            <a:p>
              <a:pPr algn="ctr"/>
              <a:endParaRPr lang="en-US" sz="1000" noProof="1">
                <a:solidFill>
                  <a:schemeClr val="bg1"/>
                </a:solidFill>
                <a:latin typeface="Helvetica Neue Light" panose="02000403000000020004" pitchFamily="2" charset="0"/>
                <a:ea typeface="Helvetica Neue Light" panose="02000403000000020004" pitchFamily="2" charset="0"/>
              </a:endParaRPr>
            </a:p>
          </p:txBody>
        </p:sp>
        <p:sp>
          <p:nvSpPr>
            <p:cNvPr id="51" name="TextBox 69">
              <a:extLst>
                <a:ext uri="{FF2B5EF4-FFF2-40B4-BE49-F238E27FC236}">
                  <a16:creationId xmlns:a16="http://schemas.microsoft.com/office/drawing/2014/main" id="{A7860CEA-45A7-8C38-3D07-31592F9DFBE5}"/>
                </a:ext>
              </a:extLst>
            </p:cNvPr>
            <p:cNvSpPr txBox="1"/>
            <p:nvPr/>
          </p:nvSpPr>
          <p:spPr>
            <a:xfrm>
              <a:off x="332936" y="3086922"/>
              <a:ext cx="2975111" cy="387154"/>
            </a:xfrm>
            <a:prstGeom prst="rect">
              <a:avLst/>
            </a:prstGeom>
            <a:noFill/>
          </p:spPr>
          <p:txBody>
            <a:bodyPr wrap="square" lIns="0" rIns="0" rtlCol="0" anchor="t">
              <a:spAutoFit/>
            </a:bodyPr>
            <a:lstStyle/>
            <a:p>
              <a:pPr algn="ct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Selecta's carbon impact mitigation strategy</a:t>
              </a:r>
              <a:endParaRPr lang="en-US" sz="1000" b="1" noProof="1">
                <a:solidFill>
                  <a:schemeClr val="bg1"/>
                </a:solidFill>
                <a:latin typeface="Helvetica Neue" panose="02000503000000020004" pitchFamily="2" charset="0"/>
                <a:ea typeface="Helvetica Neue" panose="02000503000000020004" pitchFamily="2" charset="0"/>
                <a:cs typeface="Helvetica Neue" panose="02000503000000020004" pitchFamily="2" charset="0"/>
              </a:endParaRPr>
            </a:p>
          </p:txBody>
        </p:sp>
      </p:grpSp>
      <p:pic>
        <p:nvPicPr>
          <p:cNvPr id="43010" name="Picture 2" descr="Define - Free marketing icons">
            <a:extLst>
              <a:ext uri="{FF2B5EF4-FFF2-40B4-BE49-F238E27FC236}">
                <a16:creationId xmlns:a16="http://schemas.microsoft.com/office/drawing/2014/main" id="{3D3454C2-ABA7-2709-0438-95DD73C6D085}"/>
              </a:ext>
            </a:extLst>
          </p:cNvPr>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795563" y="3615977"/>
            <a:ext cx="392883" cy="392883"/>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6" descr="Measure Icons &amp; Symbols">
            <a:extLst>
              <a:ext uri="{FF2B5EF4-FFF2-40B4-BE49-F238E27FC236}">
                <a16:creationId xmlns:a16="http://schemas.microsoft.com/office/drawing/2014/main" id="{04BC9D50-D00C-2F91-84EB-29EC14C9E21E}"/>
              </a:ext>
            </a:extLst>
          </p:cNvPr>
          <p:cNvPicPr>
            <a:picLocks noChangeAspect="1" noChangeArrowheads="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779192" y="2230438"/>
            <a:ext cx="393082" cy="393082"/>
          </a:xfrm>
          <a:prstGeom prst="rect">
            <a:avLst/>
          </a:prstGeom>
          <a:noFill/>
          <a:extLst>
            <a:ext uri="{909E8E84-426E-40DD-AFC4-6F175D3DCCD1}">
              <a14:hiddenFill xmlns:a14="http://schemas.microsoft.com/office/drawing/2010/main">
                <a:solidFill>
                  <a:srgbClr val="FFFFFF"/>
                </a:solidFill>
              </a14:hiddenFill>
            </a:ext>
          </a:extLst>
        </p:spPr>
      </p:pic>
      <p:pic>
        <p:nvPicPr>
          <p:cNvPr id="43016" name="Picture 8" descr="Target Good Ware Lineal icon">
            <a:extLst>
              <a:ext uri="{FF2B5EF4-FFF2-40B4-BE49-F238E27FC236}">
                <a16:creationId xmlns:a16="http://schemas.microsoft.com/office/drawing/2014/main" id="{6B18CCD4-F515-BF0A-0EA5-27E9C22C8D0E}"/>
              </a:ext>
            </a:extLst>
          </p:cNvPr>
          <p:cNvPicPr>
            <a:picLocks noChangeAspect="1" noChangeArrowheads="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979343" y="1518107"/>
            <a:ext cx="448661" cy="448661"/>
          </a:xfrm>
          <a:prstGeom prst="rect">
            <a:avLst/>
          </a:prstGeom>
          <a:noFill/>
          <a:extLst>
            <a:ext uri="{909E8E84-426E-40DD-AFC4-6F175D3DCCD1}">
              <a14:hiddenFill xmlns:a14="http://schemas.microsoft.com/office/drawing/2010/main">
                <a:solidFill>
                  <a:srgbClr val="FFFFFF"/>
                </a:solidFill>
              </a14:hiddenFill>
            </a:ext>
          </a:extLst>
        </p:spPr>
      </p:pic>
      <p:pic>
        <p:nvPicPr>
          <p:cNvPr id="43018" name="Picture 10" descr="Implementation Icon Vector Art, Icons, and Graphics for Free Download">
            <a:extLst>
              <a:ext uri="{FF2B5EF4-FFF2-40B4-BE49-F238E27FC236}">
                <a16:creationId xmlns:a16="http://schemas.microsoft.com/office/drawing/2014/main" id="{375C2FA7-CA5D-054B-03CF-A651E95B5FCD}"/>
              </a:ext>
            </a:extLst>
          </p:cNvPr>
          <p:cNvPicPr>
            <a:picLocks noChangeAspect="1" noChangeArrowheads="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085831" y="2241171"/>
            <a:ext cx="470535" cy="370500"/>
          </a:xfrm>
          <a:prstGeom prst="rect">
            <a:avLst/>
          </a:prstGeom>
          <a:noFill/>
          <a:extLst>
            <a:ext uri="{909E8E84-426E-40DD-AFC4-6F175D3DCCD1}">
              <a14:hiddenFill xmlns:a14="http://schemas.microsoft.com/office/drawing/2010/main">
                <a:solidFill>
                  <a:srgbClr val="FFFFFF"/>
                </a:solidFill>
              </a14:hiddenFill>
            </a:ext>
          </a:extLst>
        </p:spPr>
      </p:pic>
      <p:pic>
        <p:nvPicPr>
          <p:cNvPr id="43020" name="Picture 12">
            <a:extLst>
              <a:ext uri="{FF2B5EF4-FFF2-40B4-BE49-F238E27FC236}">
                <a16:creationId xmlns:a16="http://schemas.microsoft.com/office/drawing/2014/main" id="{8907BE0F-487E-84F6-C5CA-F1A0C06A97D6}"/>
              </a:ext>
            </a:extLst>
          </p:cNvPr>
          <p:cNvPicPr>
            <a:picLocks noChangeAspect="1" noChangeArrowheads="1"/>
          </p:cNvPicPr>
          <p:nvPr/>
        </p:nvPicPr>
        <p:blipFill>
          <a:blip r:embed="rId6"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152954" y="3575316"/>
            <a:ext cx="336287" cy="336287"/>
          </a:xfrm>
          <a:prstGeom prst="rect">
            <a:avLst/>
          </a:prstGeom>
          <a:noFill/>
          <a:extLst>
            <a:ext uri="{909E8E84-426E-40DD-AFC4-6F175D3DCCD1}">
              <a14:hiddenFill xmlns:a14="http://schemas.microsoft.com/office/drawing/2010/main">
                <a:solidFill>
                  <a:srgbClr val="FFFFFF"/>
                </a:solidFill>
              </a14:hiddenFill>
            </a:ext>
          </a:extLst>
        </p:spPr>
      </p:pic>
      <p:sp>
        <p:nvSpPr>
          <p:cNvPr id="57" name="Tekstvak 56">
            <a:extLst>
              <a:ext uri="{FF2B5EF4-FFF2-40B4-BE49-F238E27FC236}">
                <a16:creationId xmlns:a16="http://schemas.microsoft.com/office/drawing/2014/main" id="{075A714F-7FDE-E122-780E-D08442F84A5A}"/>
              </a:ext>
            </a:extLst>
          </p:cNvPr>
          <p:cNvSpPr txBox="1"/>
          <p:nvPr/>
        </p:nvSpPr>
        <p:spPr>
          <a:xfrm>
            <a:off x="305612" y="6557221"/>
            <a:ext cx="12144296" cy="430887"/>
          </a:xfrm>
          <a:prstGeom prst="rect">
            <a:avLst/>
          </a:prstGeom>
          <a:noFill/>
        </p:spPr>
        <p:txBody>
          <a:bodyPr wrap="square" lIns="0" tIns="0" rIns="0" bIns="0" anchor="b">
            <a:spAutoFit/>
          </a:bodyPr>
          <a:lstStyle/>
          <a:p>
            <a:pPr algn="l" rtl="0" fontAlgn="base"/>
            <a:r>
              <a:rPr lang="en-GB" sz="700" b="1" baseline="3000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1</a:t>
            </a:r>
            <a:r>
              <a:rPr lang="en-GB" sz="7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Carbon Disclosure Project </a:t>
            </a:r>
            <a:r>
              <a:rPr lang="en-GB" sz="700" dirty="0">
                <a:solidFill>
                  <a:schemeClr val="bg1"/>
                </a:solidFill>
                <a:effectLst/>
                <a:latin typeface="Helvetica Neue Light" panose="02000403000000020004" pitchFamily="2" charset="0"/>
                <a:ea typeface="Helvetica Neue Light" panose="02000403000000020004" pitchFamily="2" charset="0"/>
              </a:rPr>
              <a:t>is an international non-profit organization that runs a global disclosure system for investors, companies, cities, states, and regions to manage their environmental impacts. CDP is widely recognized for its comprehensive and transparent reporting on climate change, water security, and deforestation issues, providing valuable insights and data to help drive sustainable economic development. </a:t>
            </a:r>
          </a:p>
          <a:p>
            <a:pPr algn="l" rtl="0" fontAlgn="base"/>
            <a:r>
              <a:rPr lang="en-GB" sz="700" b="1" baseline="30000"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2</a:t>
            </a:r>
            <a:r>
              <a:rPr lang="en-GB" sz="7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EcoVadis</a:t>
            </a:r>
            <a:r>
              <a:rPr lang="en-GB" sz="700" dirty="0">
                <a:solidFill>
                  <a:schemeClr val="bg1"/>
                </a:solidFill>
                <a:effectLst/>
                <a:latin typeface="Helvetica Neue Light" panose="02000403000000020004" pitchFamily="2" charset="0"/>
                <a:ea typeface="Helvetica Neue Light" panose="02000403000000020004" pitchFamily="2" charset="0"/>
              </a:rPr>
              <a:t> is a global provider of business sustainability ratings, intelligence, and collaborative performance improvement tools for global supply chains. It assesses companies across various industries on their environmental, social, and ethical performance. </a:t>
            </a:r>
            <a:r>
              <a:rPr lang="en-GB" sz="700" dirty="0" err="1">
                <a:solidFill>
                  <a:schemeClr val="bg1"/>
                </a:solidFill>
                <a:effectLst/>
                <a:latin typeface="Helvetica Neue Light" panose="02000403000000020004" pitchFamily="2" charset="0"/>
                <a:ea typeface="Helvetica Neue Light" panose="02000403000000020004" pitchFamily="2" charset="0"/>
              </a:rPr>
              <a:t>EcoVadis</a:t>
            </a:r>
            <a:r>
              <a:rPr lang="en-GB" sz="700" dirty="0">
                <a:solidFill>
                  <a:schemeClr val="bg1"/>
                </a:solidFill>
                <a:effectLst/>
                <a:latin typeface="Helvetica Neue Light" panose="02000403000000020004" pitchFamily="2" charset="0"/>
                <a:ea typeface="Helvetica Neue Light" panose="02000403000000020004" pitchFamily="2" charset="0"/>
              </a:rPr>
              <a:t>' methodology is based on international sustainability standards such as the Global Reporting Initiative (GRI), the United Nations Global Compact (UNGC), and the ISO 26000 standard. The platform helps businesses enhance transparency, manage risk, and foster improvement in sustainability practices throughout their supply chain. </a:t>
            </a:r>
          </a:p>
        </p:txBody>
      </p:sp>
      <p:grpSp>
        <p:nvGrpSpPr>
          <p:cNvPr id="61" name="Group 61">
            <a:extLst>
              <a:ext uri="{FF2B5EF4-FFF2-40B4-BE49-F238E27FC236}">
                <a16:creationId xmlns:a16="http://schemas.microsoft.com/office/drawing/2014/main" id="{FB61F0E1-9F16-8906-C4A6-AE5665511FC5}"/>
              </a:ext>
            </a:extLst>
          </p:cNvPr>
          <p:cNvGrpSpPr/>
          <p:nvPr/>
        </p:nvGrpSpPr>
        <p:grpSpPr>
          <a:xfrm>
            <a:off x="8625886" y="1264729"/>
            <a:ext cx="3297055" cy="1228514"/>
            <a:chOff x="8921977" y="1406004"/>
            <a:chExt cx="2926080" cy="1188734"/>
          </a:xfrm>
        </p:grpSpPr>
        <p:sp>
          <p:nvSpPr>
            <p:cNvPr id="62" name="TextBox 62">
              <a:extLst>
                <a:ext uri="{FF2B5EF4-FFF2-40B4-BE49-F238E27FC236}">
                  <a16:creationId xmlns:a16="http://schemas.microsoft.com/office/drawing/2014/main" id="{30F792CB-919F-626C-5AF5-01BD46C9397C}"/>
                </a:ext>
              </a:extLst>
            </p:cNvPr>
            <p:cNvSpPr txBox="1"/>
            <p:nvPr/>
          </p:nvSpPr>
          <p:spPr>
            <a:xfrm>
              <a:off x="8921977" y="1406004"/>
              <a:ext cx="2926080" cy="297811"/>
            </a:xfrm>
            <a:prstGeom prst="rect">
              <a:avLst/>
            </a:prstGeom>
            <a:noFill/>
          </p:spPr>
          <p:txBody>
            <a:bodyPr wrap="square" lIns="0" rIns="0" rtlCol="0" anchor="b">
              <a:spAutoFit/>
            </a:bodyPr>
            <a:lstStyle/>
            <a:p>
              <a:pPr rtl="0" fontAlgn="base"/>
              <a:r>
                <a:rPr lang="en-GB" sz="1400" b="1" dirty="0">
                  <a:solidFill>
                    <a:srgbClr val="000000"/>
                  </a:solidFill>
                  <a:effectLst/>
                  <a:latin typeface="Prometo" panose="020B0604030203060203" pitchFamily="34" charset="77"/>
                  <a:ea typeface="Helvetica Neue Light" panose="02000403000000020004" pitchFamily="2" charset="0"/>
                </a:rPr>
                <a:t>STEP 3: SET TARGETS </a:t>
              </a:r>
            </a:p>
          </p:txBody>
        </p:sp>
        <p:sp>
          <p:nvSpPr>
            <p:cNvPr id="63" name="TextBox 63">
              <a:extLst>
                <a:ext uri="{FF2B5EF4-FFF2-40B4-BE49-F238E27FC236}">
                  <a16:creationId xmlns:a16="http://schemas.microsoft.com/office/drawing/2014/main" id="{4930CCC1-F0CD-614B-B32D-526AF6B409AB}"/>
                </a:ext>
              </a:extLst>
            </p:cNvPr>
            <p:cNvSpPr txBox="1"/>
            <p:nvPr/>
          </p:nvSpPr>
          <p:spPr>
            <a:xfrm>
              <a:off x="8921977" y="1701306"/>
              <a:ext cx="2926080" cy="893432"/>
            </a:xfrm>
            <a:prstGeom prst="rect">
              <a:avLst/>
            </a:prstGeom>
            <a:noFill/>
          </p:spPr>
          <p:txBody>
            <a:bodyPr wrap="square" lIns="0" rIns="0" rtlCol="0" anchor="t">
              <a:spAutoFit/>
            </a:bodyPr>
            <a:lstStyle/>
            <a:p>
              <a:pPr rtl="0" fontAlgn="base"/>
              <a:r>
                <a:rPr lang="en-GB" sz="900" dirty="0">
                  <a:solidFill>
                    <a:srgbClr val="000000"/>
                  </a:solidFill>
                  <a:effectLst/>
                  <a:latin typeface="Helvetica Neue Light" panose="02000403000000020004" pitchFamily="2" charset="0"/>
                  <a:ea typeface="Helvetica Neue Light" panose="02000403000000020004" pitchFamily="2" charset="0"/>
                </a:rPr>
                <a:t>With a clear understanding of our emissions, we then set specific targets to reduce these emissions across different activities and markets. These targets are essential for driving progress and ensuring accountability within our organization. By setting measurable and time-bound targets, we can track our progress and make necessary adjustments to stay on course. </a:t>
              </a:r>
            </a:p>
          </p:txBody>
        </p:sp>
      </p:grpSp>
      <p:sp>
        <p:nvSpPr>
          <p:cNvPr id="43008" name="Tekstvak 43007">
            <a:extLst>
              <a:ext uri="{FF2B5EF4-FFF2-40B4-BE49-F238E27FC236}">
                <a16:creationId xmlns:a16="http://schemas.microsoft.com/office/drawing/2014/main" id="{27326DD8-556F-CB8F-5B30-4B6871E023DB}"/>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43009" name="Tekstvak 43008">
            <a:extLst>
              <a:ext uri="{FF2B5EF4-FFF2-40B4-BE49-F238E27FC236}">
                <a16:creationId xmlns:a16="http://schemas.microsoft.com/office/drawing/2014/main" id="{3939BAFD-A06D-11B1-C65F-08A97BCF96CD}"/>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18357400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2723"/>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Our fleet is a significant component of our operations and major contributor to scope 1 presenting a major opportunity for reducing our carbon footprint. We have taken proactive steps to transform our fleet into a more sustainable one, emphasizing electrification and operational efficiency. This transition is crucial to our broader goal of achieving CO2 neutrality and setting a standard for others in the industry. </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060760" y="2752967"/>
            <a:ext cx="4532644" cy="271767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7745244" y="2755001"/>
            <a:ext cx="4197538" cy="271767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7185820" y="3007120"/>
            <a:ext cx="134518" cy="65925"/>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2993052"/>
            <a:ext cx="134518" cy="65925"/>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261759" y="2935884"/>
            <a:ext cx="2315014" cy="478839"/>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7928585" y="2933854"/>
            <a:ext cx="3522517" cy="322748"/>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260860" y="3346407"/>
            <a:ext cx="4132444" cy="2375329"/>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rgbClr val="50037F"/>
                </a:solidFill>
                <a:effectLst/>
                <a:latin typeface="Helvetica Neue" panose="02000503000000020004" pitchFamily="2" charset="0"/>
                <a:ea typeface="Helvetica Neue" panose="02000503000000020004" pitchFamily="2" charset="0"/>
                <a:cs typeface="Helvetica Neue" panose="02000503000000020004" pitchFamily="2" charset="0"/>
              </a:rPr>
              <a:t>402 Electric vehicles rolled out </a:t>
            </a:r>
            <a:endPar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2023, we made significant strides in reducing the carbon footprint of our fleet by deploying 402 electric vehicles (EVs). This initiative prevented the release of 1,805 tons of CO2 equivalent. By transitioning to EVs, we have effectively lowered both Selecta’s direct emissions and our clients' indirect emissions, thereby reducing the overall carbon footprint of our services.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Leading the charge in EV adoption are markets like Norway and the Netherlands. In Norway, 45% of our fleet comprises EVs, avoiding over 240 tons of CO2 annually. In the Netherlands, 35% of our fleet is electric, with 140 vehicles preventing more than 600 tons of CO2 emissions each year. The success in these markets highlights the significant environmental benefits and the feasibility of large-scale EV integration. </a:t>
            </a: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7928585" y="3341555"/>
            <a:ext cx="3793455" cy="209814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marL="171450" indent="-171450" algn="l" rtl="0" fontAlgn="base">
              <a:lnSpc>
                <a:spcPct val="100000"/>
              </a:lnSpc>
              <a:buFont typeface="Arial" panose="020B0604020202020204" pitchFamily="34" charset="0"/>
              <a:buChar char="•"/>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Electric benefit cars</a:t>
            </a:r>
            <a:r>
              <a:rPr lang="en-GB" sz="1000" dirty="0">
                <a:solidFill>
                  <a:srgbClr val="000000"/>
                </a:solidFill>
                <a:effectLst/>
                <a:latin typeface="Helvetica Neue Light" panose="02000403000000020004" pitchFamily="2" charset="0"/>
                <a:ea typeface="Helvetica Neue Light" panose="02000403000000020004" pitchFamily="2" charset="0"/>
              </a:rPr>
              <a:t> - we plan to further expand our fleet by incorporating electric benefit cars. This initiative not only supports our sustainability goals but also provides our associates with environmentally friendly transportation options. </a:t>
            </a:r>
          </a:p>
          <a:p>
            <a:pPr marL="171450" indent="-171450" algn="l" rtl="0" fontAlgn="base">
              <a:lnSpc>
                <a:spcPct val="100000"/>
              </a:lnSpc>
              <a:buFont typeface="Arial" panose="020B0604020202020204" pitchFamily="34" charset="0"/>
              <a:buChar char="•"/>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Telemetry for route optimization</a:t>
            </a:r>
            <a:r>
              <a:rPr lang="en-GB" sz="1000" dirty="0">
                <a:solidFill>
                  <a:srgbClr val="000000"/>
                </a:solidFill>
                <a:effectLst/>
                <a:latin typeface="Helvetica Neue Light" panose="02000403000000020004" pitchFamily="2" charset="0"/>
                <a:ea typeface="Helvetica Neue Light" panose="02000403000000020004" pitchFamily="2" charset="0"/>
              </a:rPr>
              <a:t> - implementing advanced telemetry systems will enable us to optimize our routes, thereby reducing fuel consumption and minimizing emissions. This technology will play a crucial role in improving the efficiency of our logistics operations. </a:t>
            </a:r>
          </a:p>
          <a:p>
            <a:pPr marL="171450" indent="-171450" algn="l" rtl="0" fontAlgn="base">
              <a:lnSpc>
                <a:spcPct val="100000"/>
              </a:lnSpc>
              <a:buFont typeface="Arial" panose="020B0604020202020204" pitchFamily="34" charset="0"/>
              <a:buChar char="•"/>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Driver training programs</a:t>
            </a:r>
            <a:r>
              <a:rPr lang="en-GB" sz="1000" dirty="0">
                <a:solidFill>
                  <a:srgbClr val="000000"/>
                </a:solidFill>
                <a:effectLst/>
                <a:latin typeface="Helvetica Neue Light" panose="02000403000000020004" pitchFamily="2" charset="0"/>
                <a:ea typeface="Helvetica Neue Light" panose="02000403000000020004" pitchFamily="2" charset="0"/>
              </a:rPr>
              <a:t> - we will introduce efficient driving programs aimed at training our drivers in eco-friendly driving techniques. These programs are designed to enhance fuel efficiency and further reduce emissions from our fleet. </a:t>
            </a:r>
          </a:p>
        </p:txBody>
      </p:sp>
      <p:sp>
        <p:nvSpPr>
          <p:cNvPr id="24" name="Rechthoek 23">
            <a:extLst>
              <a:ext uri="{FF2B5EF4-FFF2-40B4-BE49-F238E27FC236}">
                <a16:creationId xmlns:a16="http://schemas.microsoft.com/office/drawing/2014/main" id="{08CE4D7E-909B-32F8-5698-5D1DB25BDE8D}"/>
              </a:ext>
            </a:extLst>
          </p:cNvPr>
          <p:cNvSpPr/>
          <p:nvPr/>
        </p:nvSpPr>
        <p:spPr>
          <a:xfrm>
            <a:off x="653140" y="2750935"/>
            <a:ext cx="2289298" cy="272173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5617" y="2927839"/>
            <a:ext cx="2016819" cy="36532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35617" y="3346407"/>
            <a:ext cx="1970303" cy="95217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To substantiate our efforts, we have focused on fleet electrification and implementing efficiency improvements. Our achievements in 2023 are a testament to our commitment and progress in this area. </a:t>
            </a: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49</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1122073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REDUCED FLEET EMISSIONS</a:t>
            </a: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Planet </a:t>
            </a:r>
          </a:p>
        </p:txBody>
      </p:sp>
      <p:pic>
        <p:nvPicPr>
          <p:cNvPr id="34" name="object 14">
            <a:extLst>
              <a:ext uri="{FF2B5EF4-FFF2-40B4-BE49-F238E27FC236}">
                <a16:creationId xmlns:a16="http://schemas.microsoft.com/office/drawing/2014/main" id="{85126045-338D-A565-7D28-2C5BBCBB1B9B}"/>
              </a:ext>
            </a:extLst>
          </p:cNvPr>
          <p:cNvPicPr/>
          <p:nvPr/>
        </p:nvPicPr>
        <p:blipFill>
          <a:blip r:embed="rId2" cstate="email">
            <a:extLst>
              <a:ext uri="{28A0092B-C50C-407E-A947-70E740481C1C}">
                <a14:useLocalDpi xmlns:a14="http://schemas.microsoft.com/office/drawing/2010/main"/>
              </a:ext>
            </a:extLst>
          </a:blip>
          <a:stretch>
            <a:fillRect/>
          </a:stretch>
        </p:blipFill>
        <p:spPr>
          <a:xfrm>
            <a:off x="2537294" y="2976337"/>
            <a:ext cx="134518" cy="65925"/>
          </a:xfrm>
          <a:prstGeom prst="rect">
            <a:avLst/>
          </a:prstGeom>
        </p:spPr>
      </p:pic>
      <p:pic>
        <p:nvPicPr>
          <p:cNvPr id="40" name="Afbeelding 39" descr="Afbeelding met Landvoertuig, voertuig, hemel, band&#10;&#10;Automatisch gegenereerde beschrijving">
            <a:extLst>
              <a:ext uri="{FF2B5EF4-FFF2-40B4-BE49-F238E27FC236}">
                <a16:creationId xmlns:a16="http://schemas.microsoft.com/office/drawing/2014/main" id="{20AA50FD-5AC7-0CE4-918C-A26ECDAC4AA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
          <a:stretch/>
        </p:blipFill>
        <p:spPr>
          <a:xfrm>
            <a:off x="0" y="5649377"/>
            <a:ext cx="12599988" cy="1549935"/>
          </a:xfrm>
          <a:prstGeom prst="rect">
            <a:avLst/>
          </a:prstGeom>
        </p:spPr>
      </p:pic>
      <p:sp>
        <p:nvSpPr>
          <p:cNvPr id="41" name="Tekstvak 40">
            <a:extLst>
              <a:ext uri="{FF2B5EF4-FFF2-40B4-BE49-F238E27FC236}">
                <a16:creationId xmlns:a16="http://schemas.microsoft.com/office/drawing/2014/main" id="{B11B33ED-5F67-638B-797F-179D75331965}"/>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42" name="Tekstvak 41">
            <a:extLst>
              <a:ext uri="{FF2B5EF4-FFF2-40B4-BE49-F238E27FC236}">
                <a16:creationId xmlns:a16="http://schemas.microsoft.com/office/drawing/2014/main" id="{D18F50FD-F432-B7A2-FF4D-3E8B17A0EE5F}"/>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30724090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2723"/>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1000" dirty="0">
                <a:solidFill>
                  <a:srgbClr val="000000"/>
                </a:solidFill>
                <a:effectLst/>
                <a:latin typeface="Helvetica Neue Light" panose="02000403000000020004" pitchFamily="2" charset="0"/>
                <a:ea typeface="Helvetica Neue Light" panose="02000403000000020004" pitchFamily="2" charset="0"/>
              </a:rPr>
              <a:t>A crucial aspect of our sustainability strategy is transitioning to renewable energy sources. Increasing our reliance on green energy is an important lever for reducing our dependence on fossil fuels and significantly lowering our carbon emissions for scope 2. This initiative not only supports our goal of CO2 neutrality but also promotes a cleaner and more sustainable energy landscape. </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060760" y="2843245"/>
            <a:ext cx="4532644" cy="304488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7745244" y="2843245"/>
            <a:ext cx="4197538" cy="305241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7185820" y="3024259"/>
            <a:ext cx="134518" cy="48785"/>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3010191"/>
            <a:ext cx="134518" cy="48785"/>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261759" y="3060378"/>
            <a:ext cx="2315014" cy="354345"/>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7928585" y="3017764"/>
            <a:ext cx="3522517" cy="238837"/>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260860" y="3544257"/>
            <a:ext cx="4132444" cy="2375329"/>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rgbClr val="50037F"/>
                </a:solidFill>
                <a:effectLst/>
                <a:latin typeface="Helvetica Neue" panose="02000503000000020004" pitchFamily="2" charset="0"/>
                <a:ea typeface="Helvetica Neue" panose="02000503000000020004" pitchFamily="2" charset="0"/>
                <a:cs typeface="Helvetica Neue" panose="02000503000000020004" pitchFamily="2" charset="0"/>
              </a:rPr>
              <a:t>23% Renewable Energy – saving over 335 tons of CO2e </a:t>
            </a:r>
            <a:endPar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2023, Selecta reached an exciting milestone: 23% of our energy now comes from renewable sources, including PPAs and on-site solar energy generation! This achievement highlights our dedication to sustainability. By choosing energy suppliers that provide wind, solar, and hydropower, we're making a big difference. These renewable sources create little to no air pollution, use less water, and leave a smaller carbon footprint compared to fossil fuels.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benefits are clear: cleaner air and water, healthier wildlife habitats, reduced climate change impacts, and more jobs in the renewable energy sector. This progress is a crucial step toward our goal of reaching Net Zero emissions for Scopes 1 and 2 by 2030.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7928585" y="3593964"/>
            <a:ext cx="3793455" cy="1552646"/>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marL="171450" indent="-171450" algn="l" rtl="0" fontAlgn="base">
              <a:lnSpc>
                <a:spcPct val="100000"/>
              </a:lnSpc>
              <a:buFont typeface="Arial" panose="020B0604020202020204" pitchFamily="34" charset="0"/>
              <a:buChar char="•"/>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Energy needs assessments</a:t>
            </a:r>
            <a:r>
              <a:rPr lang="en-GB" sz="1000" b="1"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1000"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we will conduct thorough assessments of our energy needs and the potential for integrating renewable energy sources. This will help us identify opportunities for further reducing our carbon footprint. </a:t>
            </a:r>
          </a:p>
          <a:p>
            <a:pPr marL="171450" indent="-171450" algn="l" rtl="0" fontAlgn="base">
              <a:lnSpc>
                <a:spcPct val="100000"/>
              </a:lnSpc>
              <a:buFont typeface="Arial" panose="020B0604020202020204" pitchFamily="34" charset="0"/>
              <a:buChar char="•"/>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Green energy sourcing through PPAs</a:t>
            </a:r>
            <a:r>
              <a:rPr lang="en-GB" sz="1000" b="1"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 we plan to increase our green energy sourcing through Power Purchase Agreements (PPAs). These agreements will enable us to secure a steady supply of renewable energy, further reducing our reliance on non-renewable sources. </a:t>
            </a:r>
          </a:p>
        </p:txBody>
      </p:sp>
      <p:sp>
        <p:nvSpPr>
          <p:cNvPr id="24" name="Rechthoek 23">
            <a:extLst>
              <a:ext uri="{FF2B5EF4-FFF2-40B4-BE49-F238E27FC236}">
                <a16:creationId xmlns:a16="http://schemas.microsoft.com/office/drawing/2014/main" id="{08CE4D7E-909B-32F8-5698-5D1DB25BDE8D}"/>
              </a:ext>
            </a:extLst>
          </p:cNvPr>
          <p:cNvSpPr/>
          <p:nvPr/>
        </p:nvSpPr>
        <p:spPr>
          <a:xfrm>
            <a:off x="653140" y="2852473"/>
            <a:ext cx="2289298" cy="290435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5617" y="3022819"/>
            <a:ext cx="2016819" cy="27034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02864" y="3593964"/>
            <a:ext cx="1970303" cy="704619"/>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To demonstrate our commitment, we have focused on increasing the share of renewable energy in our operations. Our achievements in 2023 highlight our progress and dedication to this initiative. </a:t>
            </a: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50</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11431006"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nl-NL" sz="4000" b="1" dirty="0">
                <a:solidFill>
                  <a:srgbClr val="000000"/>
                </a:solidFill>
                <a:effectLst/>
                <a:highlight>
                  <a:srgbClr val="FFFFFF"/>
                </a:highlight>
                <a:latin typeface="Prometo" panose="020B0604030203060203" pitchFamily="34" charset="77"/>
                <a:ea typeface="Helvetica Neue Light" panose="02000403000000020004" pitchFamily="2" charset="0"/>
              </a:rPr>
              <a:t>TRANSITIONING TO GREEN ENERGY SOURCES </a:t>
            </a: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Planet </a:t>
            </a:r>
          </a:p>
        </p:txBody>
      </p:sp>
      <p:pic>
        <p:nvPicPr>
          <p:cNvPr id="11" name="object 14">
            <a:extLst>
              <a:ext uri="{FF2B5EF4-FFF2-40B4-BE49-F238E27FC236}">
                <a16:creationId xmlns:a16="http://schemas.microsoft.com/office/drawing/2014/main" id="{01950391-6C33-1569-E5E5-7AF5AA0DD16E}"/>
              </a:ext>
            </a:extLst>
          </p:cNvPr>
          <p:cNvPicPr/>
          <p:nvPr/>
        </p:nvPicPr>
        <p:blipFill>
          <a:blip r:embed="rId3" cstate="email">
            <a:extLst>
              <a:ext uri="{28A0092B-C50C-407E-A947-70E740481C1C}">
                <a14:useLocalDpi xmlns:a14="http://schemas.microsoft.com/office/drawing/2010/main"/>
              </a:ext>
            </a:extLst>
          </a:blip>
          <a:stretch>
            <a:fillRect/>
          </a:stretch>
        </p:blipFill>
        <p:spPr>
          <a:xfrm>
            <a:off x="2537294" y="3074812"/>
            <a:ext cx="134518" cy="65925"/>
          </a:xfrm>
          <a:prstGeom prst="rect">
            <a:avLst/>
          </a:prstGeom>
        </p:spPr>
      </p:pic>
      <p:pic>
        <p:nvPicPr>
          <p:cNvPr id="25" name="Afbeelding 24" descr="Afbeelding met windmolen, buitenshuis, landschap, gras&#10;&#10;Automatisch gegenereerde beschrijving">
            <a:extLst>
              <a:ext uri="{FF2B5EF4-FFF2-40B4-BE49-F238E27FC236}">
                <a16:creationId xmlns:a16="http://schemas.microsoft.com/office/drawing/2014/main" id="{E683BA8D-7664-7187-BA2D-4290334A13D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5651652"/>
            <a:ext cx="12599988" cy="1547659"/>
          </a:xfrm>
          <a:prstGeom prst="rect">
            <a:avLst/>
          </a:prstGeom>
        </p:spPr>
      </p:pic>
      <p:sp>
        <p:nvSpPr>
          <p:cNvPr id="37" name="Tekstvak 36">
            <a:extLst>
              <a:ext uri="{FF2B5EF4-FFF2-40B4-BE49-F238E27FC236}">
                <a16:creationId xmlns:a16="http://schemas.microsoft.com/office/drawing/2014/main" id="{861B4810-B314-A136-F72D-A4EEFA7E5DE2}"/>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38" name="Tekstvak 37">
            <a:extLst>
              <a:ext uri="{FF2B5EF4-FFF2-40B4-BE49-F238E27FC236}">
                <a16:creationId xmlns:a16="http://schemas.microsoft.com/office/drawing/2014/main" id="{A950CD44-B477-E57E-86FB-18A2335B7053}"/>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13106728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3172258"/>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Our supply chain represents a significant portion of our overall carbon footprint. To address this, we are committed to achieving net-zero carbon emissions across our entire supply chain by 2040, while also aiming for carbon neutrality in scopes 1 and 2 by 2030. This initiative is focused on addressing emissions within our own operations by utilizing optimization strategies and implementing environmentally friendly practices. Additionally, we are committed to investing in carbon removal projects to counterbalance the emissions that are currently inevitable. </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460683" y="3829684"/>
            <a:ext cx="2927458" cy="324467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6538224" y="3831718"/>
            <a:ext cx="5404558" cy="324467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6034935" y="4094478"/>
            <a:ext cx="134518" cy="78709"/>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4173166"/>
            <a:ext cx="134518" cy="78709"/>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750363" y="4035928"/>
            <a:ext cx="1826409" cy="571693"/>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6737267" y="4064166"/>
            <a:ext cx="4713835" cy="385334"/>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750365" y="4489510"/>
            <a:ext cx="2438733" cy="2835943"/>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fontAlgn="base">
              <a:lnSpc>
                <a:spcPct val="100000"/>
              </a:lnSpc>
            </a:pPr>
            <a:r>
              <a:rPr lang="en-GB" sz="1000" b="1" dirty="0">
                <a:solidFill>
                  <a:srgbClr val="50037F"/>
                </a:solidFill>
                <a:effectLst/>
                <a:latin typeface="Helvetica Neue" panose="02000503000000020004" pitchFamily="2" charset="0"/>
                <a:ea typeface="Helvetica Neue" panose="02000503000000020004" pitchFamily="2" charset="0"/>
                <a:cs typeface="Helvetica Neue" panose="02000503000000020004" pitchFamily="2" charset="0"/>
              </a:rPr>
              <a:t>43% Decrease in scope 1 and 2 from 2019 base year</a:t>
            </a:r>
            <a:r>
              <a:rPr lang="en-GB" sz="10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         </a:t>
            </a:r>
          </a:p>
          <a:p>
            <a:pPr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Since our 2019 base year, we have achieved a remarkable 43% reduction in carbon emissions. This accomplishment is largely due to our efficient fleet management. By utilizing telemetry, we enable intelligent route planning, which optimizes efficiency for each visit and significantly reduces our carbon footprint.  </a:t>
            </a: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6737267" y="4538409"/>
            <a:ext cx="4984774" cy="250500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Monitor implementation and effectiveness</a:t>
            </a:r>
            <a:r>
              <a:rPr lang="en-GB" sz="1000" dirty="0">
                <a:solidFill>
                  <a:srgbClr val="000000"/>
                </a:solidFill>
                <a:effectLst/>
                <a:latin typeface="Helvetica Neue Light" panose="02000403000000020004" pitchFamily="2" charset="0"/>
                <a:ea typeface="Helvetica Neue Light" panose="02000403000000020004" pitchFamily="2" charset="0"/>
              </a:rPr>
              <a:t> - we will closely monitor the implementation and effectiveness of our carbon compensation programs to ensure they align with recognized sustainability standards. This ongoing evaluation will help us make necessary adjustments and improvements.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Alignment with sustainability standards</a:t>
            </a:r>
            <a:r>
              <a:rPr lang="en-GB" sz="10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 ensuring our carbon offset and removal projects meet high standards of sustainability is critical. We will continue to work with recognized organizations to validate our efforts and maintain transparency.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Targeted energy efficiency measures</a:t>
            </a:r>
            <a:r>
              <a:rPr lang="en-GB" sz="10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 </a:t>
            </a:r>
            <a:r>
              <a:rPr lang="en-GB" sz="1000" dirty="0">
                <a:solidFill>
                  <a:srgbClr val="000000"/>
                </a:solidFill>
                <a:effectLst/>
                <a:latin typeface="Helvetica Neue Light" panose="02000403000000020004" pitchFamily="2" charset="0"/>
                <a:ea typeface="Helvetica Neue Light" panose="02000403000000020004" pitchFamily="2" charset="0"/>
              </a:rPr>
              <a:t>we will implement targeted measures to improve energy efficiency, ensuring a more sustainable and resource-conscious approach to energy consumption. </a:t>
            </a:r>
          </a:p>
        </p:txBody>
      </p:sp>
      <p:sp>
        <p:nvSpPr>
          <p:cNvPr id="24" name="Rechthoek 23">
            <a:extLst>
              <a:ext uri="{FF2B5EF4-FFF2-40B4-BE49-F238E27FC236}">
                <a16:creationId xmlns:a16="http://schemas.microsoft.com/office/drawing/2014/main" id="{08CE4D7E-909B-32F8-5698-5D1DB25BDE8D}"/>
              </a:ext>
            </a:extLst>
          </p:cNvPr>
          <p:cNvSpPr/>
          <p:nvPr/>
        </p:nvSpPr>
        <p:spPr>
          <a:xfrm>
            <a:off x="653139" y="3826864"/>
            <a:ext cx="2657461" cy="324952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5617" y="4049895"/>
            <a:ext cx="2016819" cy="436164"/>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02864" y="4538409"/>
            <a:ext cx="2300773" cy="113681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To substantiate our efforts, we have invested in various carbon offset and removal projects within the coffee industry. These projects are crucial for balancing our emissions and contributing to global climate action. Additionally, we have incorporated renewable energy sources into our operations and enhanced energy efficiency measures. </a:t>
            </a: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51</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9540725" cy="1391534"/>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4000" b="1" dirty="0">
                <a:solidFill>
                  <a:srgbClr val="000000"/>
                </a:solidFill>
                <a:effectLst/>
                <a:highlight>
                  <a:srgbClr val="FFFFFF"/>
                </a:highlight>
                <a:latin typeface="Prometo" panose="020B0604030203060203" pitchFamily="34" charset="77"/>
              </a:rPr>
              <a:t>ACHIEVE NET-ZERO CARBON EMISSIONS THROUGHOUT THE ENTIRE SUPPLY CHAIN </a:t>
            </a:r>
            <a:r>
              <a:rPr lang="en-GB" sz="4000" b="1" dirty="0">
                <a:solidFill>
                  <a:srgbClr val="000000"/>
                </a:solidFill>
                <a:highlight>
                  <a:srgbClr val="FFFFFF"/>
                </a:highlight>
                <a:latin typeface="Prometo" panose="020B0604030203060203" pitchFamily="34" charset="77"/>
              </a:rPr>
              <a:t>BY 2040</a:t>
            </a:r>
            <a:endParaRPr lang="en-GB" sz="4000" b="1" dirty="0">
              <a:solidFill>
                <a:srgbClr val="000000"/>
              </a:solidFill>
              <a:effectLst/>
              <a:highlight>
                <a:srgbClr val="FFFFFF"/>
              </a:highlight>
              <a:latin typeface="Prometo" panose="020B0604030203060203" pitchFamily="34" charset="77"/>
            </a:endParaRP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Planet </a:t>
            </a:r>
          </a:p>
        </p:txBody>
      </p:sp>
      <p:pic>
        <p:nvPicPr>
          <p:cNvPr id="34" name="object 14">
            <a:extLst>
              <a:ext uri="{FF2B5EF4-FFF2-40B4-BE49-F238E27FC236}">
                <a16:creationId xmlns:a16="http://schemas.microsoft.com/office/drawing/2014/main" id="{85126045-338D-A565-7D28-2C5BBCBB1B9B}"/>
              </a:ext>
            </a:extLst>
          </p:cNvPr>
          <p:cNvPicPr/>
          <p:nvPr/>
        </p:nvPicPr>
        <p:blipFill>
          <a:blip r:embed="rId2" cstate="email">
            <a:extLst>
              <a:ext uri="{28A0092B-C50C-407E-A947-70E740481C1C}">
                <a14:useLocalDpi xmlns:a14="http://schemas.microsoft.com/office/drawing/2010/main"/>
              </a:ext>
            </a:extLst>
          </a:blip>
          <a:stretch>
            <a:fillRect/>
          </a:stretch>
        </p:blipFill>
        <p:spPr>
          <a:xfrm>
            <a:off x="2967654" y="4128367"/>
            <a:ext cx="134518" cy="78709"/>
          </a:xfrm>
          <a:prstGeom prst="rect">
            <a:avLst/>
          </a:prstGeom>
        </p:spPr>
      </p:pic>
      <p:sp>
        <p:nvSpPr>
          <p:cNvPr id="21" name="Tekstvak 20">
            <a:extLst>
              <a:ext uri="{FF2B5EF4-FFF2-40B4-BE49-F238E27FC236}">
                <a16:creationId xmlns:a16="http://schemas.microsoft.com/office/drawing/2014/main" id="{D30F3244-5976-2436-AC44-25B11925CFEC}"/>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25" name="Tekstvak 24">
            <a:extLst>
              <a:ext uri="{FF2B5EF4-FFF2-40B4-BE49-F238E27FC236}">
                <a16:creationId xmlns:a16="http://schemas.microsoft.com/office/drawing/2014/main" id="{B20F5805-C5EB-A875-93EF-9BD9BEBDFAD3}"/>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2" name="Rechthoek 1">
            <a:extLst>
              <a:ext uri="{FF2B5EF4-FFF2-40B4-BE49-F238E27FC236}">
                <a16:creationId xmlns:a16="http://schemas.microsoft.com/office/drawing/2014/main" id="{A2A1DBD9-50ED-2AF3-4932-CE07AE84A77B}"/>
              </a:ext>
            </a:extLst>
          </p:cNvPr>
          <p:cNvSpPr/>
          <p:nvPr/>
        </p:nvSpPr>
        <p:spPr>
          <a:xfrm>
            <a:off x="0" y="6128808"/>
            <a:ext cx="12599988" cy="1070504"/>
          </a:xfrm>
          <a:prstGeom prst="rect">
            <a:avLst/>
          </a:prstGeom>
          <a:gradFill flip="none" rotWithShape="1">
            <a:gsLst>
              <a:gs pos="0">
                <a:srgbClr val="36573B"/>
              </a:gs>
              <a:gs pos="100000">
                <a:srgbClr val="A4D233"/>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003323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Afbeelding 23" descr="Afbeelding met tekst, fles, overdekt, teken&#10;&#10;Automatisch gegenereerde beschrijving">
            <a:extLst>
              <a:ext uri="{FF2B5EF4-FFF2-40B4-BE49-F238E27FC236}">
                <a16:creationId xmlns:a16="http://schemas.microsoft.com/office/drawing/2014/main" id="{80BCC308-0624-0869-3036-FA440B0AC1D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599988" cy="2387601"/>
          </a:xfrm>
          <a:prstGeom prst="rect">
            <a:avLst/>
          </a:prstGeom>
        </p:spPr>
      </p:pic>
      <p:sp>
        <p:nvSpPr>
          <p:cNvPr id="2" name="Titel 1">
            <a:extLst>
              <a:ext uri="{FF2B5EF4-FFF2-40B4-BE49-F238E27FC236}">
                <a16:creationId xmlns:a16="http://schemas.microsoft.com/office/drawing/2014/main" id="{15728D61-E81F-08ED-99D3-AC14A391F6D1}"/>
              </a:ext>
            </a:extLst>
          </p:cNvPr>
          <p:cNvSpPr>
            <a:spLocks noGrp="1"/>
          </p:cNvSpPr>
          <p:nvPr>
            <p:ph type="title"/>
          </p:nvPr>
        </p:nvSpPr>
        <p:spPr>
          <a:xfrm>
            <a:off x="653142" y="3016980"/>
            <a:ext cx="7898010" cy="1391534"/>
          </a:xfrm>
        </p:spPr>
        <p:txBody>
          <a:bodyPr anchor="t">
            <a:normAutofit/>
          </a:bodyPr>
          <a:lstStyle/>
          <a:p>
            <a:pPr algn="l" rtl="0" fontAlgn="base"/>
            <a:r>
              <a:rPr lang="nl-NL" sz="4000" b="1" dirty="0">
                <a:solidFill>
                  <a:srgbClr val="000000"/>
                </a:solidFill>
                <a:effectLst/>
                <a:highlight>
                  <a:srgbClr val="FFFFFF"/>
                </a:highlight>
                <a:latin typeface="Prometo" panose="020B0604030203060203" pitchFamily="34" charset="77"/>
                <a:ea typeface="Helvetica Neue Light" panose="02000403000000020004" pitchFamily="2" charset="0"/>
              </a:rPr>
              <a:t>PROMOTING SUSTAINABLE CHOICES</a:t>
            </a:r>
          </a:p>
        </p:txBody>
      </p:sp>
      <p:sp>
        <p:nvSpPr>
          <p:cNvPr id="5" name="Titel 1">
            <a:extLst>
              <a:ext uri="{FF2B5EF4-FFF2-40B4-BE49-F238E27FC236}">
                <a16:creationId xmlns:a16="http://schemas.microsoft.com/office/drawing/2014/main" id="{2A25F342-C89F-D3F2-A776-612D997E1AC2}"/>
              </a:ext>
            </a:extLst>
          </p:cNvPr>
          <p:cNvSpPr txBox="1">
            <a:spLocks/>
          </p:cNvSpPr>
          <p:nvPr/>
        </p:nvSpPr>
        <p:spPr>
          <a:xfrm>
            <a:off x="653142" y="2720097"/>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Leading the way towards a greener future</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3967841" y="3712747"/>
            <a:ext cx="7898009" cy="1872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000" b="1" dirty="0">
                <a:latin typeface="Helvetica Neue" panose="02000503000000020004" pitchFamily="2" charset="0"/>
                <a:ea typeface="Helvetica Neue" panose="02000503000000020004" pitchFamily="2" charset="0"/>
                <a:cs typeface="Helvetica Neue" panose="02000503000000020004" pitchFamily="2" charset="0"/>
              </a:rPr>
              <a:t>Empowering clients and consumers with informed decisions for a healthier planet</a:t>
            </a:r>
          </a:p>
          <a:p>
            <a:r>
              <a:rPr lang="en-GB" sz="1000" dirty="0">
                <a:latin typeface="Helvetica Neue Light" panose="02000403000000020004" pitchFamily="2" charset="0"/>
                <a:ea typeface="Helvetica Neue Light" panose="02000403000000020004" pitchFamily="2" charset="0"/>
              </a:rPr>
              <a:t>Our main environmental impact comes from the goods and services we purchase, particularly the coffee and items we stock in our machines. This impact falls under Scope 3 emissions, which include all indirect emissions that occur in our value chain.</a:t>
            </a: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r>
              <a:rPr lang="en-GB" sz="1000" dirty="0">
                <a:latin typeface="Helvetica Neue Light" panose="02000403000000020004" pitchFamily="2" charset="0"/>
                <a:ea typeface="Helvetica Neue Light" panose="02000403000000020004" pitchFamily="2" charset="0"/>
              </a:rPr>
              <a:t>While we can’t directly control what products people choose, we recognize our vital role in guiding them towards healthier and more eco-friendly options. This approach not only helps lessen the impact on our shared environment but also sparks a new trend among conscious consumers in the market, aligning with goals to reduce carbon emissions.</a:t>
            </a: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endParaRPr lang="en-GB" sz="1000" dirty="0">
              <a:latin typeface="Helvetica Neue Light" panose="02000403000000020004" pitchFamily="2" charset="0"/>
              <a:ea typeface="Helvetica Neue Light" panose="02000403000000020004" pitchFamily="2" charset="0"/>
            </a:endParaRPr>
          </a:p>
          <a:p>
            <a:r>
              <a:rPr lang="en-GB" sz="1000" dirty="0">
                <a:latin typeface="Helvetica Neue Light" panose="02000403000000020004" pitchFamily="2" charset="0"/>
                <a:ea typeface="Helvetica Neue Light" panose="02000403000000020004" pitchFamily="2" charset="0"/>
              </a:rPr>
              <a:t>Collaboration is crucial to this strategy. We are committed to providing detailed information about the carbon footprint of the products we purchase, enabling consumers to make more sustainable choices. By sharing this information, we aim to encourage a culture of informed decision-making, promoting choices that benefit both the individual and the environment.</a:t>
            </a:r>
          </a:p>
          <a:p>
            <a:endParaRPr lang="en-GB" sz="1000" dirty="0">
              <a:latin typeface="Helvetica Neue Light" panose="02000403000000020004" pitchFamily="2" charset="0"/>
              <a:ea typeface="Helvetica Neue Light" panose="02000403000000020004" pitchFamily="2" charset="0"/>
            </a:endParaRPr>
          </a:p>
          <a:p>
            <a:r>
              <a:rPr lang="en-GB" sz="1000" dirty="0">
                <a:latin typeface="Helvetica Neue Light" panose="02000403000000020004" pitchFamily="2" charset="0"/>
                <a:ea typeface="Helvetica Neue Light" panose="02000403000000020004" pitchFamily="2" charset="0"/>
              </a:rPr>
              <a:t>By fostering transparency and collaboration, we empower the consumer to make decisions that support a sustainable future. This initiative reflects our dedication to reducing carbon emissions and promoting a cleaner, healthier planet for all.</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6" name="Rechte verbindingslijn 5">
            <a:extLst>
              <a:ext uri="{FF2B5EF4-FFF2-40B4-BE49-F238E27FC236}">
                <a16:creationId xmlns:a16="http://schemas.microsoft.com/office/drawing/2014/main" id="{3DFF6326-1585-582F-0E86-523B18A6E567}"/>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1EEE7F26-17C1-E7BF-E6AA-A1617AF0AD0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AD3F385C-B04A-BD22-4FC6-4D981DBA66F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F39D337-9BD3-FAD0-6846-3CD376452738}"/>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0081DA55-2722-FCEF-177B-3C46AA83ED34}"/>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F2CAB485-9E74-A344-997B-965FFE11219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B2B4CD82-C3C1-C167-8E1F-5CA7B2183B7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E64655DA-09D0-46A4-FBEE-BFA045C7088E}"/>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52</a:t>
            </a:r>
          </a:p>
        </p:txBody>
      </p:sp>
      <p:sp>
        <p:nvSpPr>
          <p:cNvPr id="15" name="Tekstvak 14">
            <a:extLst>
              <a:ext uri="{FF2B5EF4-FFF2-40B4-BE49-F238E27FC236}">
                <a16:creationId xmlns:a16="http://schemas.microsoft.com/office/drawing/2014/main" id="{D09A15D1-F850-6475-CF02-B4FF2AF26F0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6" name="Tekstvak 15">
            <a:extLst>
              <a:ext uri="{FF2B5EF4-FFF2-40B4-BE49-F238E27FC236}">
                <a16:creationId xmlns:a16="http://schemas.microsoft.com/office/drawing/2014/main" id="{A25FFD3F-46B2-FCDB-0F26-340A087B49CC}"/>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17" name="Tekstvak 16">
            <a:extLst>
              <a:ext uri="{FF2B5EF4-FFF2-40B4-BE49-F238E27FC236}">
                <a16:creationId xmlns:a16="http://schemas.microsoft.com/office/drawing/2014/main" id="{7C386608-E37B-6161-0C5F-D6E62B4EADE6}"/>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22" name="Tekstvak 21">
            <a:extLst>
              <a:ext uri="{FF2B5EF4-FFF2-40B4-BE49-F238E27FC236}">
                <a16:creationId xmlns:a16="http://schemas.microsoft.com/office/drawing/2014/main" id="{A1CF653A-E975-798B-3AD7-9AB9132522BA}"/>
              </a:ext>
            </a:extLst>
          </p:cNvPr>
          <p:cNvSpPr txBox="1"/>
          <p:nvPr/>
        </p:nvSpPr>
        <p:spPr>
          <a:xfrm>
            <a:off x="2237274" y="6786791"/>
            <a:ext cx="9628575" cy="215444"/>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Top –vegan product labelling. Righ</a:t>
            </a:r>
            <a:r>
              <a:rPr lang="en-GB" sz="700" kern="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t page - </a:t>
            </a:r>
            <a:r>
              <a:rPr lang="en-GB" sz="700" kern="0" dirty="0">
                <a:solidFill>
                  <a:srgbClr val="000000"/>
                </a:solidFill>
                <a:highlight>
                  <a:srgbClr val="FFFFFF"/>
                </a:highlight>
                <a:latin typeface="Helvetica Neue Light" panose="02000403000000020004" pitchFamily="2" charset="0"/>
                <a:ea typeface="Helvetica Neue Light" panose="02000403000000020004" pitchFamily="2" charset="0"/>
                <a:cs typeface="Helvetica Neue Medium" panose="02000503000000020004" pitchFamily="2" charset="0"/>
              </a:rPr>
              <a:t>v</a:t>
            </a:r>
            <a:r>
              <a:rPr lang="en-GB" sz="700" dirty="0">
                <a:effectLst/>
                <a:highlight>
                  <a:srgbClr val="FFFFFF"/>
                </a:highlight>
                <a:latin typeface="Helvetica Neue Light" panose="02000403000000020004" pitchFamily="2" charset="0"/>
                <a:ea typeface="Helvetica Neue Light" panose="02000403000000020004" pitchFamily="2" charset="0"/>
              </a:rPr>
              <a:t>ariety of plant-based meat,</a:t>
            </a:r>
          </a:p>
          <a:p>
            <a:pPr algn="r"/>
            <a:endParaRPr lang="en-GB"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3204048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Rechte verbindingslijn 17">
            <a:extLst>
              <a:ext uri="{FF2B5EF4-FFF2-40B4-BE49-F238E27FC236}">
                <a16:creationId xmlns:a16="http://schemas.microsoft.com/office/drawing/2014/main" id="{8615FF73-5558-EC65-221A-1274B43F522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F67A06D9-540B-859F-EBDC-38C3E13CC81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84CB6BE1-8A57-E390-1537-BA3D354D8761}"/>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AFED56BF-2283-4072-1431-75FB8F20922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839A661B-20B4-9136-276F-028C79D9544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2C38C223-20F5-B4AE-1201-C3B2EA6BAFC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4" name="Tekstvak 23">
            <a:extLst>
              <a:ext uri="{FF2B5EF4-FFF2-40B4-BE49-F238E27FC236}">
                <a16:creationId xmlns:a16="http://schemas.microsoft.com/office/drawing/2014/main" id="{BECA278A-AD85-725A-DD42-586BE04A915E}"/>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6" name="Tekstvak 25">
            <a:extLst>
              <a:ext uri="{FF2B5EF4-FFF2-40B4-BE49-F238E27FC236}">
                <a16:creationId xmlns:a16="http://schemas.microsoft.com/office/drawing/2014/main" id="{8518CA3B-5337-A0D6-47EA-7ADFC358C99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8" name="Tekstvak 27">
            <a:extLst>
              <a:ext uri="{FF2B5EF4-FFF2-40B4-BE49-F238E27FC236}">
                <a16:creationId xmlns:a16="http://schemas.microsoft.com/office/drawing/2014/main" id="{896CF4A8-447E-6513-4983-2E3B0E399163}"/>
              </a:ext>
            </a:extLst>
          </p:cNvPr>
          <p:cNvSpPr txBox="1"/>
          <p:nvPr/>
        </p:nvSpPr>
        <p:spPr>
          <a:xfrm>
            <a:off x="5051396" y="567379"/>
            <a:ext cx="1571264" cy="200055"/>
          </a:xfrm>
          <a:prstGeom prst="rect">
            <a:avLst/>
          </a:prstGeom>
          <a:noFill/>
        </p:spPr>
        <p:txBody>
          <a:bodyPr wrap="none" rtlCol="0">
            <a:spAutoFit/>
          </a:bodyPr>
          <a:lstStyle/>
          <a:p>
            <a:r>
              <a:rPr lang="en-GB" sz="700" dirty="0">
                <a:latin typeface="Myriad Pro SemiCond" panose="020B0503030403020204" pitchFamily="34" charset="0"/>
              </a:rPr>
              <a:t>2023 SUSTAINABILITY HIGHLIGHTS</a:t>
            </a:r>
          </a:p>
        </p:txBody>
      </p:sp>
      <p:sp>
        <p:nvSpPr>
          <p:cNvPr id="70" name="Titel 1">
            <a:extLst>
              <a:ext uri="{FF2B5EF4-FFF2-40B4-BE49-F238E27FC236}">
                <a16:creationId xmlns:a16="http://schemas.microsoft.com/office/drawing/2014/main" id="{41674742-2B2E-5DE0-2684-46FEF926E7C8}"/>
              </a:ext>
            </a:extLst>
          </p:cNvPr>
          <p:cNvSpPr>
            <a:spLocks noGrp="1"/>
          </p:cNvSpPr>
          <p:nvPr>
            <p:ph type="title"/>
          </p:nvPr>
        </p:nvSpPr>
        <p:spPr>
          <a:xfrm>
            <a:off x="802863" y="1148101"/>
            <a:ext cx="10930875" cy="1391534"/>
          </a:xfrm>
        </p:spPr>
        <p:txBody>
          <a:bodyPr anchor="t">
            <a:normAutofit/>
          </a:bodyPr>
          <a:lstStyle/>
          <a:p>
            <a:r>
              <a:rPr lang="en-GB" sz="4000" b="1" dirty="0">
                <a:latin typeface="Prometo" panose="020B0604030203060203" pitchFamily="34" charset="77"/>
              </a:rPr>
              <a:t>SUSTAINABILITY HIGHLIGHTS</a:t>
            </a:r>
          </a:p>
        </p:txBody>
      </p:sp>
      <p:sp>
        <p:nvSpPr>
          <p:cNvPr id="80" name="Titel 1">
            <a:extLst>
              <a:ext uri="{FF2B5EF4-FFF2-40B4-BE49-F238E27FC236}">
                <a16:creationId xmlns:a16="http://schemas.microsoft.com/office/drawing/2014/main" id="{B1A051C8-F0CF-E586-B862-8C088F0C7CB5}"/>
              </a:ext>
            </a:extLst>
          </p:cNvPr>
          <p:cNvSpPr txBox="1">
            <a:spLocks/>
          </p:cNvSpPr>
          <p:nvPr/>
        </p:nvSpPr>
        <p:spPr>
          <a:xfrm>
            <a:off x="554238" y="878201"/>
            <a:ext cx="9993837"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2023</a:t>
            </a:r>
          </a:p>
        </p:txBody>
      </p:sp>
      <p:pic>
        <p:nvPicPr>
          <p:cNvPr id="3" name="Afbeelding 2" descr="Afbeelding met tekst, Vlieger, grafische vormgeving, collage&#10;&#10;Automatisch gegenereerde beschrijving">
            <a:extLst>
              <a:ext uri="{FF2B5EF4-FFF2-40B4-BE49-F238E27FC236}">
                <a16:creationId xmlns:a16="http://schemas.microsoft.com/office/drawing/2014/main" id="{42D3C87C-5801-F0D4-8596-F4C9B8E6840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912681"/>
            <a:ext cx="12599988" cy="5286632"/>
          </a:xfrm>
          <a:prstGeom prst="rect">
            <a:avLst/>
          </a:prstGeom>
        </p:spPr>
      </p:pic>
    </p:spTree>
    <p:extLst>
      <p:ext uri="{BB962C8B-B14F-4D97-AF65-F5344CB8AC3E}">
        <p14:creationId xmlns:p14="http://schemas.microsoft.com/office/powerpoint/2010/main" val="23351234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Afbeelding 20" descr="Afbeelding met voedsel, Fastfood, Keuken, gerecht&#10;&#10;Automatisch gegenereerde beschrijving">
            <a:extLst>
              <a:ext uri="{FF2B5EF4-FFF2-40B4-BE49-F238E27FC236}">
                <a16:creationId xmlns:a16="http://schemas.microsoft.com/office/drawing/2014/main" id="{9FE932F3-72BF-0373-C116-9E558231C2D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12599988" cy="7199313"/>
          </a:xfrm>
          <a:prstGeom prst="rect">
            <a:avLst/>
          </a:prstGeom>
        </p:spPr>
      </p:pic>
      <p:cxnSp>
        <p:nvCxnSpPr>
          <p:cNvPr id="4" name="Rechte verbindingslijn 3">
            <a:extLst>
              <a:ext uri="{FF2B5EF4-FFF2-40B4-BE49-F238E27FC236}">
                <a16:creationId xmlns:a16="http://schemas.microsoft.com/office/drawing/2014/main" id="{E9D0A0BE-2A1A-19E8-F8F8-8A300E8F5A4D}"/>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E8C36155-37C9-A35D-5242-1B5215FC0B3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CAD67590-4FDF-B122-9CA8-3E9005E81A17}"/>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D867D136-6A4F-E531-0C0D-24388727DD2C}"/>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13ACD647-6F07-39BE-398B-4A48503B101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46F5A528-6CD2-0EB3-2AA5-28B5EA44FE44}"/>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0" name="Tekstvak 9">
            <a:extLst>
              <a:ext uri="{FF2B5EF4-FFF2-40B4-BE49-F238E27FC236}">
                <a16:creationId xmlns:a16="http://schemas.microsoft.com/office/drawing/2014/main" id="{BE043B0F-0ED1-7F3E-4ED9-8315C4941369}"/>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1" name="Tekstvak 10">
            <a:extLst>
              <a:ext uri="{FF2B5EF4-FFF2-40B4-BE49-F238E27FC236}">
                <a16:creationId xmlns:a16="http://schemas.microsoft.com/office/drawing/2014/main" id="{73E0BEEF-2E44-8C8E-011C-BAFCBC1D377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53</a:t>
            </a:r>
          </a:p>
        </p:txBody>
      </p:sp>
      <p:sp>
        <p:nvSpPr>
          <p:cNvPr id="12" name="Tekstvak 11">
            <a:extLst>
              <a:ext uri="{FF2B5EF4-FFF2-40B4-BE49-F238E27FC236}">
                <a16:creationId xmlns:a16="http://schemas.microsoft.com/office/drawing/2014/main" id="{3291C4A4-686D-911F-645D-C8D03F47B4E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3" name="Tekstvak 12">
            <a:extLst>
              <a:ext uri="{FF2B5EF4-FFF2-40B4-BE49-F238E27FC236}">
                <a16:creationId xmlns:a16="http://schemas.microsoft.com/office/drawing/2014/main" id="{0ACBDC67-2FD1-FC58-522F-6C0867A19523}"/>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14" name="Tekstvak 13">
            <a:extLst>
              <a:ext uri="{FF2B5EF4-FFF2-40B4-BE49-F238E27FC236}">
                <a16:creationId xmlns:a16="http://schemas.microsoft.com/office/drawing/2014/main" id="{DE16E74F-6742-DE28-EBF6-6A851F42B0C0}"/>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22" name="Rechthoek 21">
            <a:extLst>
              <a:ext uri="{FF2B5EF4-FFF2-40B4-BE49-F238E27FC236}">
                <a16:creationId xmlns:a16="http://schemas.microsoft.com/office/drawing/2014/main" id="{78F37F68-E579-F0F3-FB72-9F7CA14863C4}"/>
              </a:ext>
            </a:extLst>
          </p:cNvPr>
          <p:cNvSpPr/>
          <p:nvPr/>
        </p:nvSpPr>
        <p:spPr>
          <a:xfrm>
            <a:off x="0" y="5610741"/>
            <a:ext cx="12599988" cy="1588572"/>
          </a:xfrm>
          <a:prstGeom prst="rect">
            <a:avLst/>
          </a:prstGeom>
          <a:gradFill flip="none" rotWithShape="1">
            <a:gsLst>
              <a:gs pos="0">
                <a:srgbClr val="36573B"/>
              </a:gs>
              <a:gs pos="100000">
                <a:srgbClr val="A4D233"/>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itel 1">
            <a:extLst>
              <a:ext uri="{FF2B5EF4-FFF2-40B4-BE49-F238E27FC236}">
                <a16:creationId xmlns:a16="http://schemas.microsoft.com/office/drawing/2014/main" id="{11C8F7DE-6A97-711E-50F1-A6640F1ABEA2}"/>
              </a:ext>
            </a:extLst>
          </p:cNvPr>
          <p:cNvSpPr txBox="1">
            <a:spLocks/>
          </p:cNvSpPr>
          <p:nvPr/>
        </p:nvSpPr>
        <p:spPr>
          <a:xfrm>
            <a:off x="3735659" y="5709260"/>
            <a:ext cx="8021064"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r">
              <a:lnSpc>
                <a:spcPct val="100000"/>
              </a:lnSpc>
            </a:pPr>
            <a:r>
              <a:rPr lang="en-GB" sz="2000" kern="100" dirty="0">
                <a:solidFill>
                  <a:schemeClr val="bg1"/>
                </a:solidFill>
                <a:effectLst/>
                <a:latin typeface="Prometo" panose="020B0604030203060203" pitchFamily="34" charset="77"/>
                <a:ea typeface="Helvetica Neue Light" panose="02000403000000020004" pitchFamily="2" charset="0"/>
                <a:cs typeface="Times New Roman (Hoofdtekst CS)"/>
              </a:rPr>
              <a:t>SWITCHING TO PLANT-BASED MEATS AND FOODS CAN DRAMATICALLY CUT YOUR CARBON FOOTPRINT,                     </a:t>
            </a: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MAKING EVERY MEAL A STEP TOWARDS A GREENER PLANET.</a:t>
            </a:r>
            <a:endParaRPr lang="en-GB" sz="2000" b="1"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spTree>
    <p:extLst>
      <p:ext uri="{BB962C8B-B14F-4D97-AF65-F5344CB8AC3E}">
        <p14:creationId xmlns:p14="http://schemas.microsoft.com/office/powerpoint/2010/main" val="6158955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flip="none" rotWithShape="1">
            <a:gsLst>
              <a:gs pos="0">
                <a:srgbClr val="36573B"/>
              </a:gs>
              <a:gs pos="100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dirty="0">
                <a:solidFill>
                  <a:schemeClr val="bg1"/>
                </a:solidFill>
                <a:effectLst/>
                <a:latin typeface="Saturday Script Oblique" pitchFamily="2" charset="0"/>
                <a:ea typeface="Helvetica Neue Light" panose="02000403000000020004" pitchFamily="2" charset="0"/>
              </a:rPr>
              <a:t>Scope 1, 2, and 3 emissions explained…</a:t>
            </a:r>
          </a:p>
          <a:p>
            <a:pPr algn="l" rtl="0" fontAlgn="base"/>
            <a:endParaRPr lang="en-GB" sz="3200" dirty="0">
              <a:solidFill>
                <a:schemeClr val="bg1"/>
              </a:solidFill>
              <a:latin typeface="Saturday Script Oblique" pitchFamily="2" charset="0"/>
              <a:ea typeface="Helvetica Neue Light" panose="02000403000000020004" pitchFamily="2" charset="0"/>
            </a:endParaRPr>
          </a:p>
          <a:p>
            <a:pPr algn="l" rtl="0" fontAlgn="base"/>
            <a:r>
              <a:rPr lang="en-GB" sz="1000" dirty="0">
                <a:solidFill>
                  <a:schemeClr val="bg1"/>
                </a:solidFill>
                <a:effectLst/>
                <a:latin typeface="Helvetica Neue Light" panose="02000403000000020004" pitchFamily="2" charset="0"/>
                <a:ea typeface="Helvetica Neue Light" panose="02000403000000020004" pitchFamily="2" charset="0"/>
              </a:rPr>
              <a:t>At Selecta, we are committed to understanding and managing our greenhouse gas (GHG) emissions comprehensively. To achieve this, we categorize our emissions into three scopes: Scope 1, Scope 2, and Scope 3. Here's how we break down these categories: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endParaRPr lang="en-GB" sz="1000" dirty="0">
              <a:solidFill>
                <a:schemeClr val="bg1"/>
              </a:solidFill>
              <a:effectLst/>
              <a:latin typeface="Helvetica Neue Light" panose="02000403000000020004"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54</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Titel 1">
            <a:extLst>
              <a:ext uri="{FF2B5EF4-FFF2-40B4-BE49-F238E27FC236}">
                <a16:creationId xmlns:a16="http://schemas.microsoft.com/office/drawing/2014/main" id="{8C2C7C5A-342D-C55E-1EBA-03C8209D9802}"/>
              </a:ext>
            </a:extLst>
          </p:cNvPr>
          <p:cNvSpPr txBox="1">
            <a:spLocks/>
          </p:cNvSpPr>
          <p:nvPr/>
        </p:nvSpPr>
        <p:spPr>
          <a:xfrm>
            <a:off x="653140" y="2664416"/>
            <a:ext cx="11103581" cy="3960000"/>
          </a:xfrm>
          <a:prstGeom prst="rect">
            <a:avLst/>
          </a:prstGeom>
        </p:spPr>
        <p:txBody>
          <a:bodyPr vert="horz" lIns="0" tIns="0" rIns="0" bIns="0" numCol="4"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Scope 1 Emissions</a:t>
            </a: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 d</a:t>
            </a: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irect emissions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Scope 1 emissions are the direct emissions from sources that we, Selecta, own or control. These emissions come from activities that we directly engage in and can manage.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i="1" dirty="0">
                <a:solidFill>
                  <a:schemeClr val="bg1"/>
                </a:solidFill>
                <a:effectLst/>
                <a:latin typeface="Helvetica Neue Light" panose="02000403000000020004" pitchFamily="2" charset="0"/>
                <a:ea typeface="Helvetica Neue Light" panose="02000403000000020004" pitchFamily="2" charset="0"/>
              </a:rPr>
              <a:t>Examples</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Fuel Combustion </a:t>
            </a:r>
            <a:r>
              <a:rPr lang="en-GB" sz="1000" dirty="0">
                <a:solidFill>
                  <a:schemeClr val="bg1"/>
                </a:solidFill>
                <a:latin typeface="Helvetica Neue Light" panose="02000403000000020004" pitchFamily="2" charset="0"/>
                <a:ea typeface="Helvetica Neue Light" panose="02000403000000020004" pitchFamily="2" charset="0"/>
              </a:rPr>
              <a:t>-</a:t>
            </a:r>
            <a:r>
              <a:rPr lang="en-GB" sz="1000" dirty="0">
                <a:solidFill>
                  <a:schemeClr val="bg1"/>
                </a:solidFill>
                <a:effectLst/>
                <a:latin typeface="Helvetica Neue Light" panose="02000403000000020004" pitchFamily="2" charset="0"/>
                <a:ea typeface="Helvetica Neue Light" panose="02000403000000020004" pitchFamily="2" charset="0"/>
              </a:rPr>
              <a:t> emissions from burning fossil fuels in our company-owned vehicles and heating (gas and oil).  </a:t>
            </a: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Scope 2 Emissions</a:t>
            </a: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 i</a:t>
            </a: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ndirect emissions from energy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Scope 2 emissions are the indirect emissions from the consumption of purchased energy. These emissions occur at the site where the energy is generated, but we are responsible for them because we use the energy in our operations.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i="1" dirty="0">
                <a:solidFill>
                  <a:schemeClr val="bg1"/>
                </a:solidFill>
                <a:effectLst/>
                <a:latin typeface="Helvetica Neue Light" panose="02000403000000020004" pitchFamily="2" charset="0"/>
                <a:ea typeface="Helvetica Neue Light" panose="02000403000000020004" pitchFamily="2" charset="0"/>
              </a:rPr>
              <a:t>Examples</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Purchased electricity</a:t>
            </a:r>
            <a:r>
              <a:rPr lang="en-GB" sz="1000"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emissions from the electricity we buy from the grid to power our operations and EVs.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Purchased steam or heating</a:t>
            </a:r>
            <a:r>
              <a:rPr lang="en-GB" sz="1000"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emissions from steam or heating that we buy from an external provider to heat our facilities.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Scope 3 Emissions</a:t>
            </a:r>
            <a:r>
              <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 -</a:t>
            </a: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 other indirect emissions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Scope 3 emissions are all other indirect emissions that occur in our value chain. These emissions are a consequence of our activities but occur from sources not owned or directly controlled by us. Scope 3 is often the largest category and includes a wide range of activities.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i="1" dirty="0">
                <a:solidFill>
                  <a:schemeClr val="bg1"/>
                </a:solidFill>
                <a:effectLst/>
                <a:latin typeface="Helvetica Neue Light" panose="02000403000000020004" pitchFamily="2" charset="0"/>
                <a:ea typeface="Helvetica Neue Light" panose="02000403000000020004" pitchFamily="2" charset="0"/>
              </a:rPr>
              <a:t>Examples</a:t>
            </a: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u="sng" dirty="0">
                <a:solidFill>
                  <a:schemeClr val="bg1"/>
                </a:solidFill>
                <a:effectLst/>
                <a:latin typeface="Helvetica Neue Light" panose="02000403000000020004" pitchFamily="2" charset="0"/>
                <a:ea typeface="Helvetica Neue Light" panose="02000403000000020004" pitchFamily="2" charset="0"/>
              </a:rPr>
              <a:t>Upstream activities</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Purchased goods and services</a:t>
            </a:r>
            <a:r>
              <a:rPr lang="en-GB" sz="1000"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the emissions produced during the creation of goods and services that we buy.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Capital goods</a:t>
            </a:r>
            <a:r>
              <a:rPr lang="en-GB" sz="1000"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long-term assets like equipment and machinery that we buy for production, which are used over several years.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Fuel and energy-related activities</a:t>
            </a:r>
            <a:r>
              <a:rPr lang="en-GB" sz="1000"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the process of making energy sources usable at Selecta and the losses during energy transmission and distribution to our locations. </a:t>
            </a: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Upstream transportation and distribution</a:t>
            </a:r>
            <a:r>
              <a:rPr lang="en-GB" sz="1000"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the emissions from transportation companies we pay to deliver our goods by truck, rail, sea, or air.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Waste generated in operations</a:t>
            </a:r>
            <a:r>
              <a:rPr lang="en-GB" sz="1000"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the emissions linked to creating, recycling, and composting our solid waste.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Business travel</a:t>
            </a:r>
            <a:r>
              <a:rPr lang="en-GB" sz="1000"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the emissions from our associates traveling for work, including flights and car rentals.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Employee commuting - the emissions from our associates traveling to and from work.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Upstream leased assets: The impact of leasing equipment or buildings for our use.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u="sng" dirty="0">
                <a:solidFill>
                  <a:schemeClr val="bg1"/>
                </a:solidFill>
                <a:effectLst/>
                <a:latin typeface="Helvetica Neue Light" panose="02000403000000020004" pitchFamily="2" charset="0"/>
                <a:ea typeface="Helvetica Neue Light" panose="02000403000000020004" pitchFamily="2" charset="0"/>
              </a:rPr>
              <a:t>Downstream activities</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Use of sold products - this includes the emissions from the use of products sold by Selecta. In our case, it includes the indirect emissions from clients using the coffee sold by Pelican Rouge Coffee Roaster.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End-of-life treatment of sold products</a:t>
            </a:r>
            <a:r>
              <a:rPr lang="en-GB" sz="1000" dirty="0">
                <a:solidFill>
                  <a:schemeClr val="bg1"/>
                </a:solidFill>
                <a:latin typeface="Helvetica Neue Light" panose="02000403000000020004" pitchFamily="2" charset="0"/>
                <a:ea typeface="Helvetica Neue Light" panose="02000403000000020004" pitchFamily="2" charset="0"/>
              </a:rPr>
              <a:t> - </a:t>
            </a:r>
            <a:r>
              <a:rPr lang="en-GB" sz="1000" dirty="0">
                <a:solidFill>
                  <a:schemeClr val="bg1"/>
                </a:solidFill>
                <a:effectLst/>
                <a:latin typeface="Helvetica Neue Light" panose="02000403000000020004" pitchFamily="2" charset="0"/>
                <a:ea typeface="Helvetica Neue Light" panose="02000403000000020004" pitchFamily="2" charset="0"/>
              </a:rPr>
              <a:t>this includes the emissions from the disposal of sold coffee by Selecta.  </a:t>
            </a:r>
          </a:p>
        </p:txBody>
      </p:sp>
      <p:sp>
        <p:nvSpPr>
          <p:cNvPr id="21" name="Tekstvak 20">
            <a:extLst>
              <a:ext uri="{FF2B5EF4-FFF2-40B4-BE49-F238E27FC236}">
                <a16:creationId xmlns:a16="http://schemas.microsoft.com/office/drawing/2014/main" id="{926B8DFE-A5FC-288A-EEB6-CAB81DAB7324}"/>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22" name="Tekstvak 21">
            <a:extLst>
              <a:ext uri="{FF2B5EF4-FFF2-40B4-BE49-F238E27FC236}">
                <a16:creationId xmlns:a16="http://schemas.microsoft.com/office/drawing/2014/main" id="{F037CF01-7F13-B69D-7758-68E0B6CC850D}"/>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41604060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88890" y="2702021"/>
            <a:ext cx="9049470" cy="3456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we are committed to reducing our carbon footprint while supporting the farmers within our value chain. One innovative way we are achieving this is using inset credits, specifically Acorn Carbon Removal Units (CRUs).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What are inset credits?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Inset credits are a unique mechanism that allows companies to offset their carbon emissions by investing in projects within their own supply chain. Unlike traditional carbon offsets, which often involve external projects, insetting integrates carbon reduction efforts directly into the company’s value chain. This approach not only helps in achieving carbon neutrality but also delivers direct benefits to the communities and environments where the company operates.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How inset credits work for Selecta </a:t>
            </a:r>
          </a:p>
          <a:p>
            <a:pPr algn="l" rtl="0" fontAlgn="base">
              <a:lnSpc>
                <a:spcPct val="100000"/>
              </a:lnSpc>
            </a:pPr>
            <a:r>
              <a:rPr lang="en-GB" sz="1000" i="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1. Measurement and verification - </a:t>
            </a:r>
            <a:r>
              <a:rPr lang="en-GB" sz="1000" dirty="0">
                <a:solidFill>
                  <a:srgbClr val="000000"/>
                </a:solidFill>
                <a:effectLst/>
                <a:latin typeface="Helvetica Neue Light" panose="02000403000000020004" pitchFamily="2" charset="0"/>
                <a:ea typeface="Helvetica Neue Light" panose="02000403000000020004" pitchFamily="2" charset="0"/>
              </a:rPr>
              <a:t>Acorn, owned by Rabobank</a:t>
            </a:r>
            <a:r>
              <a:rPr lang="en-GB" sz="1000" baseline="30000" dirty="0">
                <a:solidFill>
                  <a:srgbClr val="000000"/>
                </a:solidFill>
                <a:effectLst/>
                <a:latin typeface="Helvetica Neue Light" panose="02000403000000020004" pitchFamily="2" charset="0"/>
                <a:ea typeface="Helvetica Neue Light" panose="02000403000000020004" pitchFamily="2" charset="0"/>
              </a:rPr>
              <a:t>1</a:t>
            </a:r>
            <a:r>
              <a:rPr lang="en-GB" sz="1000" dirty="0">
                <a:solidFill>
                  <a:srgbClr val="000000"/>
                </a:solidFill>
                <a:effectLst/>
                <a:latin typeface="Helvetica Neue Light" panose="02000403000000020004" pitchFamily="2" charset="0"/>
                <a:ea typeface="Helvetica Neue Light" panose="02000403000000020004" pitchFamily="2" charset="0"/>
              </a:rPr>
              <a:t>, plays a crucial role in this process. Using sophisticated radar technology, Acorn measures and verifies the avoided CO2 emissions from farm-level projects. Each ton of CO2 avoided is converted into a carbon insetting credit, known as a Carbon Removal Unit (CRU).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i="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2. Creating inset credits </a:t>
            </a:r>
            <a:r>
              <a:rPr lang="en-GB" sz="100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1000"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rPr>
              <a:t>t</a:t>
            </a:r>
            <a:r>
              <a:rPr lang="en-GB" sz="1000" dirty="0">
                <a:solidFill>
                  <a:srgbClr val="000000"/>
                </a:solidFill>
                <a:effectLst/>
                <a:latin typeface="Helvetica Neue Light" panose="02000403000000020004" pitchFamily="2" charset="0"/>
                <a:ea typeface="Helvetica Neue Light" panose="02000403000000020004" pitchFamily="2" charset="0"/>
              </a:rPr>
              <a:t>he Selecta Coffee Fund runs agricultural programs aimed at reducing CO2 emissions on farms in countries like Colombia and Burundi. These programs focus on sustainable farming practices that lower emissions and enhance the productivity and livelihoods of farmers.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i="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3. Purchasing and using Carbon Removal Units: </a:t>
            </a:r>
            <a:r>
              <a:rPr lang="en-GB" sz="1000" dirty="0">
                <a:solidFill>
                  <a:srgbClr val="000000"/>
                </a:solidFill>
                <a:effectLst/>
                <a:latin typeface="Helvetica Neue Light" panose="02000403000000020004" pitchFamily="2" charset="0"/>
                <a:ea typeface="Helvetica Neue Light" panose="02000403000000020004" pitchFamily="2" charset="0"/>
              </a:rPr>
              <a:t>Selecta, through its Pelican Rouge brand, buys back the credits generated from these projects. These CRUs can then be used in two main ways: </a:t>
            </a:r>
          </a:p>
          <a:p>
            <a:pPr marL="171450" indent="-171450" algn="l" rtl="0" fontAlgn="base">
              <a:lnSpc>
                <a:spcPct val="100000"/>
              </a:lnSpc>
              <a:buFont typeface="Arial" panose="020B0604020202020204" pitchFamily="34" charset="0"/>
              <a:buChar char="•"/>
            </a:pPr>
            <a:r>
              <a:rPr lang="en-GB" sz="1000" b="1" dirty="0">
                <a:solidFill>
                  <a:srgbClr val="000000"/>
                </a:solidFill>
                <a:effectLst/>
                <a:latin typeface="Helvetica Neue Light" panose="02000403000000020004" pitchFamily="2" charset="0"/>
                <a:ea typeface="Helvetica Neue Light" panose="02000403000000020004" pitchFamily="2" charset="0"/>
              </a:rPr>
              <a:t>Company-wide emissions</a:t>
            </a:r>
            <a:r>
              <a:rPr lang="en-GB" sz="1000" dirty="0">
                <a:solidFill>
                  <a:srgbClr val="000000"/>
                </a:solidFill>
                <a:effectLst/>
                <a:latin typeface="Helvetica Neue Light" panose="02000403000000020004" pitchFamily="2" charset="0"/>
                <a:ea typeface="Helvetica Neue Light" panose="02000403000000020004" pitchFamily="2" charset="0"/>
              </a:rPr>
              <a:t> - to offset the overall emissions from Selecta/Pelican Rouge, moving towards the goal of complete carbon neutrality. </a:t>
            </a:r>
          </a:p>
          <a:p>
            <a:pPr marL="171450" indent="-171450" algn="l" rtl="0" fontAlgn="base">
              <a:lnSpc>
                <a:spcPct val="100000"/>
              </a:lnSpc>
              <a:buFont typeface="Arial" panose="020B0604020202020204" pitchFamily="34" charset="0"/>
              <a:buChar char="•"/>
            </a:pPr>
            <a:r>
              <a:rPr lang="en-GB" sz="1000" b="1" dirty="0">
                <a:solidFill>
                  <a:srgbClr val="000000"/>
                </a:solidFill>
                <a:effectLst/>
                <a:latin typeface="Helvetica Neue Light" panose="02000403000000020004" pitchFamily="2" charset="0"/>
                <a:ea typeface="Helvetica Neue Light" panose="02000403000000020004" pitchFamily="2" charset="0"/>
              </a:rPr>
              <a:t>Product-specific emissions</a:t>
            </a:r>
            <a:r>
              <a:rPr lang="en-GB" sz="1000" dirty="0">
                <a:solidFill>
                  <a:srgbClr val="000000"/>
                </a:solidFill>
                <a:effectLst/>
                <a:latin typeface="Helvetica Neue Light" panose="02000403000000020004" pitchFamily="2" charset="0"/>
                <a:ea typeface="Helvetica Neue Light" panose="02000403000000020004" pitchFamily="2" charset="0"/>
              </a:rPr>
              <a:t> - to offset emissions specifically from the coffee supply chain. This involves calculating the emissions from coffee production and using CRUs to neutralize these emissions. </a:t>
            </a:r>
          </a:p>
          <a:p>
            <a:pPr algn="l" rtl="0" fontAlgn="base">
              <a:lnSpc>
                <a:spcPct val="100000"/>
              </a:lnSpc>
            </a:pPr>
            <a:r>
              <a:rPr lang="en-GB" sz="1000" i="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4. Flexibility in usage </a:t>
            </a:r>
            <a:r>
              <a:rPr lang="en-GB" sz="100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1000"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rPr>
              <a:t>t</a:t>
            </a:r>
            <a:r>
              <a:rPr lang="en-GB" sz="1000" dirty="0">
                <a:solidFill>
                  <a:srgbClr val="000000"/>
                </a:solidFill>
                <a:effectLst/>
                <a:latin typeface="Helvetica Neue Light" panose="02000403000000020004" pitchFamily="2" charset="0"/>
                <a:ea typeface="Helvetica Neue Light" panose="02000403000000020004" pitchFamily="2" charset="0"/>
              </a:rPr>
              <a:t>he way Selecta chooses to use these CRUs can be decided at a later stage. After purchasing, the CRUs are retired in Selecta's name, ensuring the payment goes directly to the farmers. This flexibility allows Selecta to adapt the use of CRUs based on evolving company needs and priorities.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Current availability and first </a:t>
            </a:r>
            <a:r>
              <a:rPr lang="en-GB" sz="10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r</a:t>
            </a: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ight of refusal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Selecta has an agreement to identify available CRUs within its supply chains, particularly focusing on Colombia through partnerships with </a:t>
            </a:r>
            <a:r>
              <a:rPr lang="en-GB" sz="1000" dirty="0" err="1">
                <a:solidFill>
                  <a:srgbClr val="000000"/>
                </a:solidFill>
                <a:effectLst/>
                <a:latin typeface="Helvetica Neue Light" panose="02000403000000020004" pitchFamily="2" charset="0"/>
                <a:ea typeface="Helvetica Neue Light" panose="02000403000000020004" pitchFamily="2" charset="0"/>
              </a:rPr>
              <a:t>Sucden</a:t>
            </a:r>
            <a:r>
              <a:rPr lang="en-GB" sz="1000" dirty="0">
                <a:solidFill>
                  <a:srgbClr val="000000"/>
                </a:solidFill>
                <a:effectLst/>
                <a:latin typeface="Helvetica Neue Light" panose="02000403000000020004" pitchFamily="2" charset="0"/>
                <a:ea typeface="Helvetica Neue Light" panose="02000403000000020004" pitchFamily="2" charset="0"/>
              </a:rPr>
              <a:t> and Global Cafes. In 2023 the number of CRUs transferred from the Colombia project was 108 (</a:t>
            </a:r>
            <a:r>
              <a:rPr lang="en-GB" sz="1000" dirty="0" err="1">
                <a:solidFill>
                  <a:srgbClr val="000000"/>
                </a:solidFill>
                <a:effectLst/>
                <a:latin typeface="Helvetica Neue Light" panose="02000403000000020004" pitchFamily="2" charset="0"/>
                <a:ea typeface="Helvetica Neue Light" panose="02000403000000020004" pitchFamily="2" charset="0"/>
              </a:rPr>
              <a:t>mt</a:t>
            </a:r>
            <a:r>
              <a:rPr lang="en-GB" sz="1000" dirty="0">
                <a:solidFill>
                  <a:srgbClr val="000000"/>
                </a:solidFill>
                <a:effectLst/>
                <a:latin typeface="Helvetica Neue Light" panose="02000403000000020004" pitchFamily="2" charset="0"/>
                <a:ea typeface="Helvetica Neue Light" panose="02000403000000020004" pitchFamily="2" charset="0"/>
              </a:rPr>
              <a:t> CO</a:t>
            </a:r>
            <a:r>
              <a:rPr lang="en-GB" sz="1000" baseline="-25000" dirty="0">
                <a:solidFill>
                  <a:srgbClr val="000000"/>
                </a:solidFill>
                <a:effectLst/>
                <a:latin typeface="Helvetica Neue Light" panose="02000403000000020004" pitchFamily="2" charset="0"/>
                <a:ea typeface="Helvetica Neue Light" panose="02000403000000020004" pitchFamily="2" charset="0"/>
              </a:rPr>
              <a:t>2</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Insetting with Acorn Carbon Removal Units presents a unique and effective strategy to achieve our carbon neutrality goals while supporting the farmers who are integral to our coffee supply chain. This innovative approach not only addresses environmental challenges but also creates a sustainable future for our partners and communities. </a:t>
            </a:r>
          </a:p>
        </p:txBody>
      </p:sp>
      <p:sp>
        <p:nvSpPr>
          <p:cNvPr id="4" name="Rechthoek 3">
            <a:extLst>
              <a:ext uri="{FF2B5EF4-FFF2-40B4-BE49-F238E27FC236}">
                <a16:creationId xmlns:a16="http://schemas.microsoft.com/office/drawing/2014/main" id="{26D783DF-BD62-68D5-681C-131D755AB2BB}"/>
              </a:ext>
            </a:extLst>
          </p:cNvPr>
          <p:cNvSpPr/>
          <p:nvPr/>
        </p:nvSpPr>
        <p:spPr>
          <a:xfrm>
            <a:off x="0" y="6416291"/>
            <a:ext cx="12599988" cy="783022"/>
          </a:xfrm>
          <a:prstGeom prst="rect">
            <a:avLst/>
          </a:prstGeom>
          <a:gradFill>
            <a:gsLst>
              <a:gs pos="0">
                <a:srgbClr val="65C2C4"/>
              </a:gs>
              <a:gs pos="100000">
                <a:srgbClr val="ECF8F8"/>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Rechte verbindingslijn 2">
            <a:extLst>
              <a:ext uri="{FF2B5EF4-FFF2-40B4-BE49-F238E27FC236}">
                <a16:creationId xmlns:a16="http://schemas.microsoft.com/office/drawing/2014/main" id="{D9A317D2-577B-E61A-5BD1-2C07DC62982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07C704F4-B614-6393-5FE1-921DE3B5B835}"/>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A9AA4937-199E-473F-E76E-B85EACDA37E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B35BBB3C-848E-44C5-E90D-4FB5EA88141A}"/>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48AFAB9-0095-6677-CBF2-94BC4278FC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3D09FC21-7C26-91A5-BB3B-144AD7AC85A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F9E54CAC-B855-ADA0-6636-60D239E1B0BB}"/>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97176FE6-60DA-B2C0-E9DE-8824462CCB1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55</a:t>
            </a:r>
          </a:p>
        </p:txBody>
      </p:sp>
      <p:sp>
        <p:nvSpPr>
          <p:cNvPr id="14" name="Tekstvak 13">
            <a:extLst>
              <a:ext uri="{FF2B5EF4-FFF2-40B4-BE49-F238E27FC236}">
                <a16:creationId xmlns:a16="http://schemas.microsoft.com/office/drawing/2014/main" id="{FF06D934-B6A8-9C09-BCC7-C1824EA4017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 name="Titel 1">
            <a:extLst>
              <a:ext uri="{FF2B5EF4-FFF2-40B4-BE49-F238E27FC236}">
                <a16:creationId xmlns:a16="http://schemas.microsoft.com/office/drawing/2014/main" id="{8FB42915-98CD-3C65-312A-340C54D266AD}"/>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A SUSTAINABLE PATH TO CARBON NEUTRALITY</a:t>
            </a:r>
          </a:p>
        </p:txBody>
      </p:sp>
      <p:sp>
        <p:nvSpPr>
          <p:cNvPr id="5" name="Titel 1">
            <a:extLst>
              <a:ext uri="{FF2B5EF4-FFF2-40B4-BE49-F238E27FC236}">
                <a16:creationId xmlns:a16="http://schemas.microsoft.com/office/drawing/2014/main" id="{803231C3-386B-1E04-E0DA-5F89D458319E}"/>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Inset credits</a:t>
            </a:r>
          </a:p>
        </p:txBody>
      </p:sp>
      <p:pic>
        <p:nvPicPr>
          <p:cNvPr id="27" name="Afbeelding 26" descr="Afbeelding met persoon, Modeaccessoire, Menselijk gezicht, hemel&#10;&#10;Automatisch gegenereerde beschrijving">
            <a:extLst>
              <a:ext uri="{FF2B5EF4-FFF2-40B4-BE49-F238E27FC236}">
                <a16:creationId xmlns:a16="http://schemas.microsoft.com/office/drawing/2014/main" id="{3A3A7394-E7A9-FC23-C375-F3D981E0FCA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91"/>
          <a:stretch/>
        </p:blipFill>
        <p:spPr>
          <a:xfrm>
            <a:off x="9924288" y="1150223"/>
            <a:ext cx="2022900" cy="5042900"/>
          </a:xfrm>
          <a:prstGeom prst="rect">
            <a:avLst/>
          </a:prstGeom>
        </p:spPr>
      </p:pic>
      <p:sp>
        <p:nvSpPr>
          <p:cNvPr id="32" name="Tekstvak 31">
            <a:extLst>
              <a:ext uri="{FF2B5EF4-FFF2-40B4-BE49-F238E27FC236}">
                <a16:creationId xmlns:a16="http://schemas.microsoft.com/office/drawing/2014/main" id="{442D8863-235B-490B-6770-DDC077E7382B}"/>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33" name="Tekstvak 32">
            <a:extLst>
              <a:ext uri="{FF2B5EF4-FFF2-40B4-BE49-F238E27FC236}">
                <a16:creationId xmlns:a16="http://schemas.microsoft.com/office/drawing/2014/main" id="{E273B078-7262-38F0-45F4-96682BE57C59}"/>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16" name="Tekstvak 15">
            <a:extLst>
              <a:ext uri="{FF2B5EF4-FFF2-40B4-BE49-F238E27FC236}">
                <a16:creationId xmlns:a16="http://schemas.microsoft.com/office/drawing/2014/main" id="{388636A7-E87F-3996-600D-E0A5D7D37FBA}"/>
              </a:ext>
            </a:extLst>
          </p:cNvPr>
          <p:cNvSpPr txBox="1"/>
          <p:nvPr/>
        </p:nvSpPr>
        <p:spPr>
          <a:xfrm>
            <a:off x="653141" y="6626368"/>
            <a:ext cx="9836580" cy="107722"/>
          </a:xfrm>
          <a:prstGeom prst="rect">
            <a:avLst/>
          </a:prstGeom>
          <a:noFill/>
        </p:spPr>
        <p:txBody>
          <a:bodyPr wrap="square" lIns="0" tIns="0" rIns="0" bIns="0" anchor="b">
            <a:spAutoFit/>
          </a:bodyPr>
          <a:lstStyle/>
          <a:p>
            <a:pPr algn="l" rtl="0" fontAlgn="base"/>
            <a:r>
              <a:rPr lang="en-GB" sz="700" b="1" baseline="30000" dirty="0">
                <a:effectLst/>
                <a:latin typeface="Helvetica Neue Light" panose="02000403000000020004" pitchFamily="2" charset="0"/>
                <a:ea typeface="Helvetica Neue Light" panose="02000403000000020004" pitchFamily="2" charset="0"/>
              </a:rPr>
              <a:t>1</a:t>
            </a:r>
            <a:r>
              <a:rPr lang="en-GB" sz="700" b="1" dirty="0">
                <a:effectLst/>
                <a:latin typeface="Helvetica Neue Light" panose="02000403000000020004" pitchFamily="2" charset="0"/>
                <a:ea typeface="Helvetica Neue Light" panose="02000403000000020004" pitchFamily="2" charset="0"/>
              </a:rPr>
              <a:t>Rabobank</a:t>
            </a:r>
            <a:r>
              <a:rPr lang="en-GB" sz="700" dirty="0">
                <a:effectLst/>
                <a:latin typeface="Helvetica Neue Light" panose="02000403000000020004" pitchFamily="2" charset="0"/>
                <a:ea typeface="Helvetica Neue Light" panose="02000403000000020004" pitchFamily="2" charset="0"/>
              </a:rPr>
              <a:t>: is a Dutch multinational banking and financial services company known for its cooperative structure and focus on agriculture and sustainability. </a:t>
            </a:r>
          </a:p>
        </p:txBody>
      </p:sp>
    </p:spTree>
    <p:extLst>
      <p:ext uri="{BB962C8B-B14F-4D97-AF65-F5344CB8AC3E}">
        <p14:creationId xmlns:p14="http://schemas.microsoft.com/office/powerpoint/2010/main" val="34420155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flip="none" rotWithShape="1">
            <a:gsLst>
              <a:gs pos="0">
                <a:srgbClr val="65C2C4"/>
              </a:gs>
              <a:gs pos="100000">
                <a:srgbClr val="ECF8F8"/>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itel 1">
            <a:extLst>
              <a:ext uri="{FF2B5EF4-FFF2-40B4-BE49-F238E27FC236}">
                <a16:creationId xmlns:a16="http://schemas.microsoft.com/office/drawing/2014/main" id="{B68979CE-EB71-F037-65E1-13BAAC14C73C}"/>
              </a:ext>
            </a:extLst>
          </p:cNvPr>
          <p:cNvSpPr txBox="1">
            <a:spLocks/>
          </p:cNvSpPr>
          <p:nvPr/>
        </p:nvSpPr>
        <p:spPr>
          <a:xfrm>
            <a:off x="5342384" y="4000940"/>
            <a:ext cx="3212731" cy="61013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1400" b="1" dirty="0">
                <a:solidFill>
                  <a:srgbClr val="000000"/>
                </a:solidFill>
                <a:effectLst/>
                <a:latin typeface="Prometo" panose="020B0604030203060203" pitchFamily="34" charset="77"/>
              </a:rPr>
              <a:t>IMPROVED COOKSTOVES FOR WOMEN IN INDIA </a:t>
            </a:r>
          </a:p>
        </p:txBody>
      </p:sp>
      <p:sp>
        <p:nvSpPr>
          <p:cNvPr id="30" name="Titel 1">
            <a:extLst>
              <a:ext uri="{FF2B5EF4-FFF2-40B4-BE49-F238E27FC236}">
                <a16:creationId xmlns:a16="http://schemas.microsoft.com/office/drawing/2014/main" id="{42746B85-C8D2-8BBE-09C2-C9DFED9D82AB}"/>
              </a:ext>
            </a:extLst>
          </p:cNvPr>
          <p:cNvSpPr txBox="1">
            <a:spLocks/>
          </p:cNvSpPr>
          <p:nvPr/>
        </p:nvSpPr>
        <p:spPr>
          <a:xfrm>
            <a:off x="5342384" y="4363277"/>
            <a:ext cx="3212732" cy="22004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rPr>
              <a:t>Empowering women and protecting forests in the Raichur region of India.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Raichur, India, Selecta, together with local partner </a:t>
            </a:r>
            <a:r>
              <a:rPr lang="en-GB" sz="1000" dirty="0" err="1">
                <a:solidFill>
                  <a:srgbClr val="000000"/>
                </a:solidFill>
                <a:effectLst/>
                <a:latin typeface="Helvetica Neue Light" panose="02000403000000020004" pitchFamily="2" charset="0"/>
                <a:ea typeface="Helvetica Neue Light" panose="02000403000000020004" pitchFamily="2" charset="0"/>
              </a:rPr>
              <a:t>Samuha</a:t>
            </a:r>
            <a:r>
              <a:rPr lang="en-GB" sz="1000" dirty="0">
                <a:solidFill>
                  <a:srgbClr val="000000"/>
                </a:solidFill>
                <a:effectLst/>
                <a:latin typeface="Helvetica Neue Light" panose="02000403000000020004" pitchFamily="2" charset="0"/>
                <a:ea typeface="Helvetica Neue Light" panose="02000403000000020004" pitchFamily="2" charset="0"/>
              </a:rPr>
              <a:t>, has provided over 18,000 households with cleaner cookstoves (</a:t>
            </a:r>
            <a:r>
              <a:rPr lang="en-GB" sz="1000" dirty="0" err="1">
                <a:solidFill>
                  <a:srgbClr val="000000"/>
                </a:solidFill>
                <a:effectLst/>
                <a:latin typeface="Helvetica Neue Light" panose="02000403000000020004" pitchFamily="2" charset="0"/>
                <a:ea typeface="Helvetica Neue Light" panose="02000403000000020004" pitchFamily="2" charset="0"/>
              </a:rPr>
              <a:t>Chulikas</a:t>
            </a:r>
            <a:r>
              <a:rPr lang="en-GB" sz="1000" dirty="0">
                <a:solidFill>
                  <a:srgbClr val="000000"/>
                </a:solidFill>
                <a:effectLst/>
                <a:latin typeface="Helvetica Neue Light" panose="02000403000000020004" pitchFamily="2" charset="0"/>
                <a:ea typeface="Helvetica Neue Light" panose="02000403000000020004" pitchFamily="2" charset="0"/>
              </a:rPr>
              <a:t>) since 2011. These cookstoves reduce wood use by two-thirds, lower CO2 emissions, and protect local forests. They also improve living conditions by reducing indoor smoke and the time women spend gathering wood.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Benefits </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66% reduction in wood use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Reduced indoor smoke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Improved living conditions for women </a:t>
            </a:r>
          </a:p>
        </p:txBody>
      </p:sp>
      <p:sp>
        <p:nvSpPr>
          <p:cNvPr id="34" name="Titel 1">
            <a:extLst>
              <a:ext uri="{FF2B5EF4-FFF2-40B4-BE49-F238E27FC236}">
                <a16:creationId xmlns:a16="http://schemas.microsoft.com/office/drawing/2014/main" id="{9BBFCD08-7B13-06E2-932B-02ECD1F70E32}"/>
              </a:ext>
            </a:extLst>
          </p:cNvPr>
          <p:cNvSpPr txBox="1">
            <a:spLocks/>
          </p:cNvSpPr>
          <p:nvPr/>
        </p:nvSpPr>
        <p:spPr>
          <a:xfrm>
            <a:off x="7837544" y="3501064"/>
            <a:ext cx="1796583" cy="237903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sp>
        <p:nvSpPr>
          <p:cNvPr id="5" name="Titel 1">
            <a:extLst>
              <a:ext uri="{FF2B5EF4-FFF2-40B4-BE49-F238E27FC236}">
                <a16:creationId xmlns:a16="http://schemas.microsoft.com/office/drawing/2014/main" id="{BD93AFCC-879A-B3F1-608D-29EF77790BA8}"/>
              </a:ext>
            </a:extLst>
          </p:cNvPr>
          <p:cNvSpPr txBox="1">
            <a:spLocks/>
          </p:cNvSpPr>
          <p:nvPr/>
        </p:nvSpPr>
        <p:spPr>
          <a:xfrm>
            <a:off x="653138" y="2618533"/>
            <a:ext cx="4398258" cy="22004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latin typeface="Helvetica Neue Light" panose="02000403000000020004" pitchFamily="2" charset="0"/>
                <a:ea typeface="Helvetica Neue Light" panose="02000403000000020004" pitchFamily="2" charset="0"/>
              </a:rPr>
              <a:t>O</a:t>
            </a:r>
            <a:r>
              <a:rPr lang="en-GB" sz="1000" dirty="0">
                <a:solidFill>
                  <a:srgbClr val="000000"/>
                </a:solidFill>
                <a:effectLst/>
                <a:latin typeface="Helvetica Neue Light" panose="02000403000000020004" pitchFamily="2" charset="0"/>
                <a:ea typeface="Helvetica Neue Light" panose="02000403000000020004" pitchFamily="2" charset="0"/>
              </a:rPr>
              <a:t>ur efforts for a sustainable future. At Selecta, we are committed to creating a more sustainable world by offsetting our CO2 emissions through impactful projects worldwide. Here are some of our key initiatives. </a:t>
            </a:r>
          </a:p>
        </p:txBody>
      </p:sp>
      <p:sp>
        <p:nvSpPr>
          <p:cNvPr id="12" name="Titel 1">
            <a:extLst>
              <a:ext uri="{FF2B5EF4-FFF2-40B4-BE49-F238E27FC236}">
                <a16:creationId xmlns:a16="http://schemas.microsoft.com/office/drawing/2014/main" id="{59A1673A-6FD4-7F21-B2FD-C6CF8ADC657A}"/>
              </a:ext>
            </a:extLst>
          </p:cNvPr>
          <p:cNvSpPr txBox="1">
            <a:spLocks/>
          </p:cNvSpPr>
          <p:nvPr/>
        </p:nvSpPr>
        <p:spPr>
          <a:xfrm>
            <a:off x="8633757" y="4363277"/>
            <a:ext cx="3212731"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rPr>
              <a:t>Reducing wood consumption and improving air quality in Rwanda.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Rwanda, where 98% of households cook with wood, distributing efficient cookstoves significantly reduces wood use, smoke, and CO2 emissions. These locally produced stoves, made from materials like clay and scrap metal, help preserve biodiversity by reducing deforestation.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Benefits </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58,315 tons of CO2 emissions reduced annually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Positive impact on 22,000 families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Reduced time spent collecting wood, allowing more time for education and work </a:t>
            </a:r>
          </a:p>
        </p:txBody>
      </p:sp>
      <p:cxnSp>
        <p:nvCxnSpPr>
          <p:cNvPr id="7" name="Rechte verbindingslijn 6">
            <a:extLst>
              <a:ext uri="{FF2B5EF4-FFF2-40B4-BE49-F238E27FC236}">
                <a16:creationId xmlns:a16="http://schemas.microsoft.com/office/drawing/2014/main" id="{E0F6331D-6C72-ED6B-DC71-F22F2E7B4753}"/>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27069007-33C1-CB66-C015-868CB4D370F7}"/>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439E5B2-631D-B763-204F-FFF403758A0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EF41E8F5-8199-C37A-C54A-586E1FB16E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6217BC6-198D-C709-DB18-2D63C7E52F98}"/>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61483308-9ADD-3C92-5321-7EE21EDDC0F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9E723398-2006-C2BB-A3F6-43737B41164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8" name="Tekstvak 17">
            <a:extLst>
              <a:ext uri="{FF2B5EF4-FFF2-40B4-BE49-F238E27FC236}">
                <a16:creationId xmlns:a16="http://schemas.microsoft.com/office/drawing/2014/main" id="{3B9F5C8F-5D2B-49E2-3E90-F93E84DE6274}"/>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56</a:t>
            </a:r>
          </a:p>
        </p:txBody>
      </p:sp>
      <p:sp>
        <p:nvSpPr>
          <p:cNvPr id="19" name="Tekstvak 18">
            <a:extLst>
              <a:ext uri="{FF2B5EF4-FFF2-40B4-BE49-F238E27FC236}">
                <a16:creationId xmlns:a16="http://schemas.microsoft.com/office/drawing/2014/main" id="{A82F832E-DFCB-4AD9-77B3-5FCDDB2381C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5" name="Titel 1">
            <a:extLst>
              <a:ext uri="{FF2B5EF4-FFF2-40B4-BE49-F238E27FC236}">
                <a16:creationId xmlns:a16="http://schemas.microsoft.com/office/drawing/2014/main" id="{2537A7B4-E722-58BF-B14A-EFA6963170DB}"/>
              </a:ext>
            </a:extLst>
          </p:cNvPr>
          <p:cNvSpPr txBox="1">
            <a:spLocks/>
          </p:cNvSpPr>
          <p:nvPr/>
        </p:nvSpPr>
        <p:spPr>
          <a:xfrm>
            <a:off x="8641135" y="4000498"/>
            <a:ext cx="3212731" cy="61013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1400" b="1" dirty="0">
                <a:solidFill>
                  <a:srgbClr val="000000"/>
                </a:solidFill>
                <a:effectLst/>
                <a:latin typeface="Prometo" panose="020B0604030203060203" pitchFamily="34" charset="77"/>
              </a:rPr>
              <a:t>EFFICIENT COOKSTOVES IN RWANDA </a:t>
            </a:r>
          </a:p>
        </p:txBody>
      </p:sp>
      <p:sp>
        <p:nvSpPr>
          <p:cNvPr id="26" name="Titel 1">
            <a:extLst>
              <a:ext uri="{FF2B5EF4-FFF2-40B4-BE49-F238E27FC236}">
                <a16:creationId xmlns:a16="http://schemas.microsoft.com/office/drawing/2014/main" id="{BFFFF27A-66C8-2D04-13D6-09BE8E05B5C8}"/>
              </a:ext>
            </a:extLst>
          </p:cNvPr>
          <p:cNvSpPr txBox="1">
            <a:spLocks/>
          </p:cNvSpPr>
          <p:nvPr/>
        </p:nvSpPr>
        <p:spPr>
          <a:xfrm>
            <a:off x="653142" y="1451711"/>
            <a:ext cx="4621385" cy="1391534"/>
          </a:xfrm>
          <a:prstGeom prst="rect">
            <a:avLst/>
          </a:prstGeom>
        </p:spPr>
        <p:txBody>
          <a:bodyPr vert="horz" lIns="91440" tIns="45720" rIns="91440" bIns="45720" rtlCol="0" anchor="t">
            <a:normAutofit fontScale="92500"/>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SELECTA’S OFFSET PROJECTS</a:t>
            </a:r>
          </a:p>
        </p:txBody>
      </p:sp>
      <p:sp>
        <p:nvSpPr>
          <p:cNvPr id="27" name="Titel 1">
            <a:extLst>
              <a:ext uri="{FF2B5EF4-FFF2-40B4-BE49-F238E27FC236}">
                <a16:creationId xmlns:a16="http://schemas.microsoft.com/office/drawing/2014/main" id="{DDDD7E44-878D-0692-E897-B2C04DC9482C}"/>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Inset credits</a:t>
            </a:r>
          </a:p>
        </p:txBody>
      </p:sp>
      <p:pic>
        <p:nvPicPr>
          <p:cNvPr id="40" name="Picture 2" descr="Are carbon market-financed cookstoves really &quot;clean&quot;?">
            <a:extLst>
              <a:ext uri="{FF2B5EF4-FFF2-40B4-BE49-F238E27FC236}">
                <a16:creationId xmlns:a16="http://schemas.microsoft.com/office/drawing/2014/main" id="{B00808CD-A9C3-AADE-3F55-A153643297B9}"/>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342384" y="1613556"/>
            <a:ext cx="3208768" cy="2188857"/>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Republic of Rwanda - CO2balance">
            <a:extLst>
              <a:ext uri="{FF2B5EF4-FFF2-40B4-BE49-F238E27FC236}">
                <a16:creationId xmlns:a16="http://schemas.microsoft.com/office/drawing/2014/main" id="{4E32B4F6-D008-D328-4463-A0275E9B0DB2}"/>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655476" y="1608990"/>
            <a:ext cx="3212732" cy="2188854"/>
          </a:xfrm>
          <a:prstGeom prst="rect">
            <a:avLst/>
          </a:prstGeom>
          <a:noFill/>
          <a:extLst>
            <a:ext uri="{909E8E84-426E-40DD-AFC4-6F175D3DCCD1}">
              <a14:hiddenFill xmlns:a14="http://schemas.microsoft.com/office/drawing/2010/main">
                <a:solidFill>
                  <a:srgbClr val="FFFFFF"/>
                </a:solidFill>
              </a14:hiddenFill>
            </a:ext>
          </a:extLst>
        </p:spPr>
      </p:pic>
      <p:sp>
        <p:nvSpPr>
          <p:cNvPr id="42" name="Tekstvak 41">
            <a:extLst>
              <a:ext uri="{FF2B5EF4-FFF2-40B4-BE49-F238E27FC236}">
                <a16:creationId xmlns:a16="http://schemas.microsoft.com/office/drawing/2014/main" id="{FDB92918-8F16-8574-EF95-C9F238426C39}"/>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43" name="Tekstvak 42">
            <a:extLst>
              <a:ext uri="{FF2B5EF4-FFF2-40B4-BE49-F238E27FC236}">
                <a16:creationId xmlns:a16="http://schemas.microsoft.com/office/drawing/2014/main" id="{59F76DF1-EFE6-ED0C-E718-CD96631014D0}"/>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27030685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1"/>
            <a:ext cx="12599988" cy="7199312"/>
          </a:xfrm>
          <a:prstGeom prst="rect">
            <a:avLst/>
          </a:prstGeom>
          <a:gradFill flip="none" rotWithShape="1">
            <a:gsLst>
              <a:gs pos="0">
                <a:srgbClr val="65C2C4"/>
              </a:gs>
              <a:gs pos="100000">
                <a:srgbClr val="ECF8F8"/>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itel 1">
            <a:extLst>
              <a:ext uri="{FF2B5EF4-FFF2-40B4-BE49-F238E27FC236}">
                <a16:creationId xmlns:a16="http://schemas.microsoft.com/office/drawing/2014/main" id="{373327EF-4A65-B07C-E081-96388CC5E321}"/>
              </a:ext>
            </a:extLst>
          </p:cNvPr>
          <p:cNvSpPr txBox="1">
            <a:spLocks/>
          </p:cNvSpPr>
          <p:nvPr/>
        </p:nvSpPr>
        <p:spPr>
          <a:xfrm>
            <a:off x="4697316" y="4004528"/>
            <a:ext cx="3205354" cy="36233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1400" b="1" dirty="0">
                <a:solidFill>
                  <a:srgbClr val="000000"/>
                </a:solidFill>
                <a:effectLst/>
                <a:latin typeface="Prometo" panose="020B0604030203060203" pitchFamily="34" charset="77"/>
              </a:rPr>
              <a:t>WIND ENERGY IN TAIWAN </a:t>
            </a:r>
          </a:p>
        </p:txBody>
      </p:sp>
      <p:sp>
        <p:nvSpPr>
          <p:cNvPr id="32" name="Titel 1">
            <a:extLst>
              <a:ext uri="{FF2B5EF4-FFF2-40B4-BE49-F238E27FC236}">
                <a16:creationId xmlns:a16="http://schemas.microsoft.com/office/drawing/2014/main" id="{F5ADD962-5242-CA42-8C27-A6251232A4FA}"/>
              </a:ext>
            </a:extLst>
          </p:cNvPr>
          <p:cNvSpPr txBox="1">
            <a:spLocks/>
          </p:cNvSpPr>
          <p:nvPr/>
        </p:nvSpPr>
        <p:spPr>
          <a:xfrm>
            <a:off x="4697318" y="4423226"/>
            <a:ext cx="3205353" cy="26358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rPr>
              <a:t>Promoting renewable energy and environmental awareness in Taiwan.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Despite strong coastal winds, Taiwan relies on fossil fuels for 75% of its electricity. This project involves four bundled wind farms with a total of 42 wind turbines, generating 250,000 MWh of energy annually. These wind farms reduce fossil fuel dependence, create jobs, and support reforestation efforts to enhance local biodiversity.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Benefits </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250,000 MWh of renewable energy annually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Reduction of 200,000 tons of CO2 emissions per year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Improved local infrastructure and job creation </a:t>
            </a:r>
          </a:p>
          <a:p>
            <a:pPr>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33" name="Titel 1">
            <a:extLst>
              <a:ext uri="{FF2B5EF4-FFF2-40B4-BE49-F238E27FC236}">
                <a16:creationId xmlns:a16="http://schemas.microsoft.com/office/drawing/2014/main" id="{BC99F957-0A27-5DD7-92CB-28CBC84D43D5}"/>
              </a:ext>
            </a:extLst>
          </p:cNvPr>
          <p:cNvSpPr txBox="1">
            <a:spLocks/>
          </p:cNvSpPr>
          <p:nvPr/>
        </p:nvSpPr>
        <p:spPr>
          <a:xfrm>
            <a:off x="8643355" y="3999044"/>
            <a:ext cx="3205354" cy="36233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1400" b="1" dirty="0">
                <a:solidFill>
                  <a:srgbClr val="000000"/>
                </a:solidFill>
                <a:effectLst/>
                <a:latin typeface="Prometo" panose="020B0604030203060203" pitchFamily="34" charset="77"/>
              </a:rPr>
              <a:t>SAFE WATER FOR SCHOOLS IN KENYA </a:t>
            </a:r>
          </a:p>
        </p:txBody>
      </p:sp>
      <p:sp>
        <p:nvSpPr>
          <p:cNvPr id="34" name="Titel 1">
            <a:extLst>
              <a:ext uri="{FF2B5EF4-FFF2-40B4-BE49-F238E27FC236}">
                <a16:creationId xmlns:a16="http://schemas.microsoft.com/office/drawing/2014/main" id="{9BBFCD08-7B13-06E2-932B-02ECD1F70E32}"/>
              </a:ext>
            </a:extLst>
          </p:cNvPr>
          <p:cNvSpPr txBox="1">
            <a:spLocks/>
          </p:cNvSpPr>
          <p:nvPr/>
        </p:nvSpPr>
        <p:spPr>
          <a:xfrm>
            <a:off x="7837544" y="3501064"/>
            <a:ext cx="1796583" cy="237903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sp>
        <p:nvSpPr>
          <p:cNvPr id="4" name="Titel 1">
            <a:extLst>
              <a:ext uri="{FF2B5EF4-FFF2-40B4-BE49-F238E27FC236}">
                <a16:creationId xmlns:a16="http://schemas.microsoft.com/office/drawing/2014/main" id="{CE8A0ACC-3327-CA2B-88FF-D1743DA23DB1}"/>
              </a:ext>
            </a:extLst>
          </p:cNvPr>
          <p:cNvSpPr txBox="1">
            <a:spLocks/>
          </p:cNvSpPr>
          <p:nvPr/>
        </p:nvSpPr>
        <p:spPr>
          <a:xfrm>
            <a:off x="653139" y="3999044"/>
            <a:ext cx="3205352" cy="36233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solidFill>
                  <a:srgbClr val="000000"/>
                </a:solidFill>
                <a:effectLst/>
                <a:latin typeface="Prometo" panose="020B0604030203060203" pitchFamily="34" charset="77"/>
              </a:rPr>
              <a:t>CLEANER COOKSTOVES FOR COFFEE FARMERS IN ETHIOPIA </a:t>
            </a:r>
            <a:endParaRPr lang="en-GB" sz="1400" b="1" dirty="0">
              <a:solidFill>
                <a:schemeClr val="bg1"/>
              </a:solidFill>
              <a:latin typeface="Prometo" panose="020B0604030203060203" pitchFamily="34" charset="77"/>
            </a:endParaRPr>
          </a:p>
        </p:txBody>
      </p:sp>
      <p:sp>
        <p:nvSpPr>
          <p:cNvPr id="5" name="Titel 1">
            <a:extLst>
              <a:ext uri="{FF2B5EF4-FFF2-40B4-BE49-F238E27FC236}">
                <a16:creationId xmlns:a16="http://schemas.microsoft.com/office/drawing/2014/main" id="{BD93AFCC-879A-B3F1-608D-29EF77790BA8}"/>
              </a:ext>
            </a:extLst>
          </p:cNvPr>
          <p:cNvSpPr txBox="1">
            <a:spLocks/>
          </p:cNvSpPr>
          <p:nvPr/>
        </p:nvSpPr>
        <p:spPr>
          <a:xfrm>
            <a:off x="655073" y="4462416"/>
            <a:ext cx="3205352" cy="22004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rPr>
              <a:t>Promoting sustainability and improving living conditions for coffee farmers in Ethiopia.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Ethiopia, where the coffee sector is threatened by deforestation and climate change, Selecta, in collaboration with the Oromia Coffee Farmers Cooperative Union, has distributed 40,000 cleaner cookstoves. These cookstoves reduce wood consumption and CO2 emissions by 40%, lowering environmental impact and enhancing the quality of life for the farmers.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Benefits</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40% reduction in wood consumption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Improved air quality due to less smoke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Support for local communities </a:t>
            </a:r>
          </a:p>
        </p:txBody>
      </p:sp>
      <p:sp>
        <p:nvSpPr>
          <p:cNvPr id="17" name="Titel 1">
            <a:extLst>
              <a:ext uri="{FF2B5EF4-FFF2-40B4-BE49-F238E27FC236}">
                <a16:creationId xmlns:a16="http://schemas.microsoft.com/office/drawing/2014/main" id="{AB5BB894-A33A-2061-360D-C2B985ED2299}"/>
              </a:ext>
            </a:extLst>
          </p:cNvPr>
          <p:cNvSpPr txBox="1">
            <a:spLocks/>
          </p:cNvSpPr>
          <p:nvPr/>
        </p:nvSpPr>
        <p:spPr>
          <a:xfrm>
            <a:off x="8643354" y="4462416"/>
            <a:ext cx="3205353" cy="26358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rPr>
              <a:t>Providing access to safe drinking water for students in Kenya.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This project delivers reliable and affordable water purification technologies to public and private schools in developing countries, funded by the reduction of carbon emissions from eliminating the need to boil water. To date, the project has reached over 10,000 schools and improved the health and well-being of more than 3 million students.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Benefits </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Improved student health and well-being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Reduced school absenteeism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Economic savings from reduced firewood use </a:t>
            </a:r>
          </a:p>
          <a:p>
            <a:pPr>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7" name="Rechte verbindingslijn 6">
            <a:extLst>
              <a:ext uri="{FF2B5EF4-FFF2-40B4-BE49-F238E27FC236}">
                <a16:creationId xmlns:a16="http://schemas.microsoft.com/office/drawing/2014/main" id="{E0F6331D-6C72-ED6B-DC71-F22F2E7B4753}"/>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27069007-33C1-CB66-C015-868CB4D370F7}"/>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439E5B2-631D-B763-204F-FFF403758A0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EF41E8F5-8199-C37A-C54A-586E1FB16E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6217BC6-198D-C709-DB18-2D63C7E52F98}"/>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61483308-9ADD-3C92-5321-7EE21EDDC0F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9E723398-2006-C2BB-A3F6-43737B41164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8" name="Tekstvak 17">
            <a:extLst>
              <a:ext uri="{FF2B5EF4-FFF2-40B4-BE49-F238E27FC236}">
                <a16:creationId xmlns:a16="http://schemas.microsoft.com/office/drawing/2014/main" id="{3B9F5C8F-5D2B-49E2-3E90-F93E84DE6274}"/>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57</a:t>
            </a:r>
          </a:p>
        </p:txBody>
      </p:sp>
      <p:sp>
        <p:nvSpPr>
          <p:cNvPr id="19" name="Tekstvak 18">
            <a:extLst>
              <a:ext uri="{FF2B5EF4-FFF2-40B4-BE49-F238E27FC236}">
                <a16:creationId xmlns:a16="http://schemas.microsoft.com/office/drawing/2014/main" id="{A82F832E-DFCB-4AD9-77B3-5FCDDB2381C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pic>
        <p:nvPicPr>
          <p:cNvPr id="26" name="Picture 2" descr="Oromia Coffee Farmers' Cooperative Union (Ethiopia) -">
            <a:extLst>
              <a:ext uri="{FF2B5EF4-FFF2-40B4-BE49-F238E27FC236}">
                <a16:creationId xmlns:a16="http://schemas.microsoft.com/office/drawing/2014/main" id="{45292491-8480-6E23-0C63-348D3B1C7833}"/>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57454" y="1609136"/>
            <a:ext cx="3201037" cy="219327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Beijing's plan for Taiwan challenges its offshore wind push | Lowy Institute">
            <a:extLst>
              <a:ext uri="{FF2B5EF4-FFF2-40B4-BE49-F238E27FC236}">
                <a16:creationId xmlns:a16="http://schemas.microsoft.com/office/drawing/2014/main" id="{BAB509B5-5668-E48A-8C2A-2CBB43416D17}"/>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697317" y="1605542"/>
            <a:ext cx="3205354" cy="219687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LifeStraw's Follow the Liters Program Reaches Milestone, Providing Safe Drinking  Water To More Than 618,000 School Children In Kenya">
            <a:extLst>
              <a:ext uri="{FF2B5EF4-FFF2-40B4-BE49-F238E27FC236}">
                <a16:creationId xmlns:a16="http://schemas.microsoft.com/office/drawing/2014/main" id="{BE61F0E0-4AB1-905C-0181-71F632F1578D}"/>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643355" y="1602473"/>
            <a:ext cx="3201037" cy="2199939"/>
          </a:xfrm>
          <a:prstGeom prst="rect">
            <a:avLst/>
          </a:prstGeom>
          <a:noFill/>
          <a:extLst>
            <a:ext uri="{909E8E84-426E-40DD-AFC4-6F175D3DCCD1}">
              <a14:hiddenFill xmlns:a14="http://schemas.microsoft.com/office/drawing/2010/main">
                <a:solidFill>
                  <a:srgbClr val="FFFFFF"/>
                </a:solidFill>
              </a14:hiddenFill>
            </a:ext>
          </a:extLst>
        </p:spPr>
      </p:pic>
      <p:sp>
        <p:nvSpPr>
          <p:cNvPr id="35" name="Tekstvak 34">
            <a:extLst>
              <a:ext uri="{FF2B5EF4-FFF2-40B4-BE49-F238E27FC236}">
                <a16:creationId xmlns:a16="http://schemas.microsoft.com/office/drawing/2014/main" id="{BD36C57C-82DE-BB86-C04C-CED6B2B458E4}"/>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36" name="Tekstvak 35">
            <a:extLst>
              <a:ext uri="{FF2B5EF4-FFF2-40B4-BE49-F238E27FC236}">
                <a16:creationId xmlns:a16="http://schemas.microsoft.com/office/drawing/2014/main" id="{EBF7ABAF-8688-6FF3-B8EB-3672DC0FAA00}"/>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7183974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3">
            <a:extLst>
              <a:ext uri="{FF2B5EF4-FFF2-40B4-BE49-F238E27FC236}">
                <a16:creationId xmlns:a16="http://schemas.microsoft.com/office/drawing/2014/main" id="{D3DAF325-6CC2-6AD4-AA39-062EF68BF436}"/>
              </a:ext>
            </a:extLst>
          </p:cNvPr>
          <p:cNvSpPr/>
          <p:nvPr/>
        </p:nvSpPr>
        <p:spPr>
          <a:xfrm>
            <a:off x="6080015" y="3169336"/>
            <a:ext cx="2072674" cy="3117440"/>
          </a:xfrm>
          <a:custGeom>
            <a:avLst/>
            <a:gdLst>
              <a:gd name="connsiteX0" fmla="*/ 69268 w 215051"/>
              <a:gd name="connsiteY0" fmla="*/ 321168 h 323451"/>
              <a:gd name="connsiteX1" fmla="*/ 128103 w 215051"/>
              <a:gd name="connsiteY1" fmla="*/ 263487 h 323451"/>
              <a:gd name="connsiteX2" fmla="*/ 103178 w 215051"/>
              <a:gd name="connsiteY2" fmla="*/ 263487 h 323451"/>
              <a:gd name="connsiteX3" fmla="*/ 95933 w 215051"/>
              <a:gd name="connsiteY3" fmla="*/ 255660 h 323451"/>
              <a:gd name="connsiteX4" fmla="*/ 96802 w 215051"/>
              <a:gd name="connsiteY4" fmla="*/ 166095 h 323451"/>
              <a:gd name="connsiteX5" fmla="*/ 203168 w 215051"/>
              <a:gd name="connsiteY5" fmla="*/ 5224 h 323451"/>
              <a:gd name="connsiteX6" fmla="*/ 215051 w 215051"/>
              <a:gd name="connsiteY6" fmla="*/ 7 h 323451"/>
              <a:gd name="connsiteX7" fmla="*/ 215051 w 215051"/>
              <a:gd name="connsiteY7" fmla="*/ 7 h 323451"/>
              <a:gd name="connsiteX8" fmla="*/ 33330 w 215051"/>
              <a:gd name="connsiteY8" fmla="*/ 177979 h 323451"/>
              <a:gd name="connsiteX9" fmla="*/ 32461 w 215051"/>
              <a:gd name="connsiteY9" fmla="*/ 255081 h 323451"/>
              <a:gd name="connsiteX10" fmla="*/ 24925 w 215051"/>
              <a:gd name="connsiteY10" fmla="*/ 262327 h 323451"/>
              <a:gd name="connsiteX11" fmla="*/ 0 w 215051"/>
              <a:gd name="connsiteY11" fmla="*/ 262327 h 323451"/>
              <a:gd name="connsiteX12" fmla="*/ 57675 w 215051"/>
              <a:gd name="connsiteY12" fmla="*/ 321168 h 323451"/>
              <a:gd name="connsiteX13" fmla="*/ 68399 w 215051"/>
              <a:gd name="connsiteY13" fmla="*/ 321168 h 323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5051" h="323451">
                <a:moveTo>
                  <a:pt x="69268" y="321168"/>
                </a:moveTo>
                <a:lnTo>
                  <a:pt x="128103" y="263487"/>
                </a:lnTo>
                <a:lnTo>
                  <a:pt x="103178" y="263487"/>
                </a:lnTo>
                <a:cubicBezTo>
                  <a:pt x="99121" y="263487"/>
                  <a:pt x="95933" y="260008"/>
                  <a:pt x="95933" y="255660"/>
                </a:cubicBezTo>
                <a:lnTo>
                  <a:pt x="96802" y="166095"/>
                </a:lnTo>
                <a:cubicBezTo>
                  <a:pt x="97382" y="96239"/>
                  <a:pt x="139116" y="33341"/>
                  <a:pt x="203168" y="5224"/>
                </a:cubicBezTo>
                <a:lnTo>
                  <a:pt x="215051" y="7"/>
                </a:lnTo>
                <a:lnTo>
                  <a:pt x="215051" y="7"/>
                </a:lnTo>
                <a:cubicBezTo>
                  <a:pt x="115641" y="-862"/>
                  <a:pt x="34489" y="78848"/>
                  <a:pt x="33330" y="177979"/>
                </a:cubicBezTo>
                <a:lnTo>
                  <a:pt x="32461" y="255081"/>
                </a:lnTo>
                <a:cubicBezTo>
                  <a:pt x="32461" y="259139"/>
                  <a:pt x="28983" y="262327"/>
                  <a:pt x="24925" y="262327"/>
                </a:cubicBezTo>
                <a:lnTo>
                  <a:pt x="0" y="262327"/>
                </a:lnTo>
                <a:cubicBezTo>
                  <a:pt x="0" y="262327"/>
                  <a:pt x="57675" y="321168"/>
                  <a:pt x="57675" y="321168"/>
                </a:cubicBezTo>
                <a:cubicBezTo>
                  <a:pt x="60574" y="324066"/>
                  <a:pt x="65501" y="324356"/>
                  <a:pt x="68399" y="321168"/>
                </a:cubicBezTo>
                <a:close/>
              </a:path>
            </a:pathLst>
          </a:custGeom>
          <a:solidFill>
            <a:schemeClr val="accent4"/>
          </a:solidFill>
          <a:ln w="0" cap="flat">
            <a:noFill/>
            <a:prstDash val="solid"/>
            <a:miter/>
          </a:ln>
        </p:spPr>
        <p:txBody>
          <a:bodyPr rtlCol="0" anchor="ctr"/>
          <a:lstStyle/>
          <a:p>
            <a:endParaRPr lang="en-US" sz="1860"/>
          </a:p>
        </p:txBody>
      </p:sp>
      <p:sp>
        <p:nvSpPr>
          <p:cNvPr id="19" name="Freeform 4">
            <a:extLst>
              <a:ext uri="{FF2B5EF4-FFF2-40B4-BE49-F238E27FC236}">
                <a16:creationId xmlns:a16="http://schemas.microsoft.com/office/drawing/2014/main" id="{9C4B880D-9D55-5C70-C4C2-C35048D9554B}"/>
              </a:ext>
            </a:extLst>
          </p:cNvPr>
          <p:cNvSpPr/>
          <p:nvPr/>
        </p:nvSpPr>
        <p:spPr>
          <a:xfrm>
            <a:off x="4102314" y="2454231"/>
            <a:ext cx="2156949" cy="3089769"/>
          </a:xfrm>
          <a:custGeom>
            <a:avLst/>
            <a:gdLst>
              <a:gd name="connsiteX0" fmla="*/ 0 w 223795"/>
              <a:gd name="connsiteY0" fmla="*/ 26957 h 320580"/>
              <a:gd name="connsiteX1" fmla="*/ 17969 w 223795"/>
              <a:gd name="connsiteY1" fmla="*/ 107537 h 320580"/>
              <a:gd name="connsiteX2" fmla="*/ 31301 w 223795"/>
              <a:gd name="connsiteY2" fmla="*/ 86667 h 320580"/>
              <a:gd name="connsiteX3" fmla="*/ 41445 w 223795"/>
              <a:gd name="connsiteY3" fmla="*/ 84348 h 320580"/>
              <a:gd name="connsiteX4" fmla="*/ 117090 w 223795"/>
              <a:gd name="connsiteY4" fmla="*/ 132464 h 320580"/>
              <a:gd name="connsiteX5" fmla="*/ 197371 w 223795"/>
              <a:gd name="connsiteY5" fmla="*/ 307827 h 320580"/>
              <a:gd name="connsiteX6" fmla="*/ 195633 w 223795"/>
              <a:gd name="connsiteY6" fmla="*/ 320581 h 320580"/>
              <a:gd name="connsiteX7" fmla="*/ 195633 w 223795"/>
              <a:gd name="connsiteY7" fmla="*/ 320581 h 320580"/>
              <a:gd name="connsiteX8" fmla="*/ 140566 w 223795"/>
              <a:gd name="connsiteY8" fmla="*/ 72464 h 320580"/>
              <a:gd name="connsiteX9" fmla="*/ 75645 w 223795"/>
              <a:gd name="connsiteY9" fmla="*/ 31014 h 320580"/>
              <a:gd name="connsiteX10" fmla="*/ 73326 w 223795"/>
              <a:gd name="connsiteY10" fmla="*/ 20870 h 320580"/>
              <a:gd name="connsiteX11" fmla="*/ 86658 w 223795"/>
              <a:gd name="connsiteY11" fmla="*/ 0 h 320580"/>
              <a:gd name="connsiteX12" fmla="*/ 6086 w 223795"/>
              <a:gd name="connsiteY12" fmla="*/ 17971 h 320580"/>
              <a:gd name="connsiteX13" fmla="*/ 290 w 223795"/>
              <a:gd name="connsiteY13" fmla="*/ 27246 h 320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3795" h="320580">
                <a:moveTo>
                  <a:pt x="0" y="26957"/>
                </a:moveTo>
                <a:lnTo>
                  <a:pt x="17969" y="107537"/>
                </a:lnTo>
                <a:lnTo>
                  <a:pt x="31301" y="86667"/>
                </a:lnTo>
                <a:cubicBezTo>
                  <a:pt x="33620" y="83189"/>
                  <a:pt x="37967" y="82319"/>
                  <a:pt x="41445" y="84348"/>
                </a:cubicBezTo>
                <a:lnTo>
                  <a:pt x="117090" y="132464"/>
                </a:lnTo>
                <a:cubicBezTo>
                  <a:pt x="175924" y="169856"/>
                  <a:pt x="207515" y="238552"/>
                  <a:pt x="197371" y="307827"/>
                </a:cubicBezTo>
                <a:lnTo>
                  <a:pt x="195633" y="320581"/>
                </a:lnTo>
                <a:lnTo>
                  <a:pt x="195633" y="320581"/>
                </a:lnTo>
                <a:cubicBezTo>
                  <a:pt x="248961" y="236812"/>
                  <a:pt x="224325" y="125798"/>
                  <a:pt x="140566" y="72464"/>
                </a:cubicBezTo>
                <a:lnTo>
                  <a:pt x="75645" y="31014"/>
                </a:lnTo>
                <a:cubicBezTo>
                  <a:pt x="72167" y="28696"/>
                  <a:pt x="71297" y="24348"/>
                  <a:pt x="73326" y="20870"/>
                </a:cubicBezTo>
                <a:lnTo>
                  <a:pt x="86658" y="0"/>
                </a:lnTo>
                <a:lnTo>
                  <a:pt x="6086" y="17971"/>
                </a:lnTo>
                <a:cubicBezTo>
                  <a:pt x="2029" y="18841"/>
                  <a:pt x="-580" y="22899"/>
                  <a:pt x="290" y="27246"/>
                </a:cubicBezTo>
                <a:close/>
              </a:path>
            </a:pathLst>
          </a:custGeom>
          <a:solidFill>
            <a:schemeClr val="accent1"/>
          </a:solidFill>
          <a:ln w="0" cap="flat">
            <a:noFill/>
            <a:prstDash val="solid"/>
            <a:miter/>
          </a:ln>
        </p:spPr>
        <p:txBody>
          <a:bodyPr rtlCol="0" anchor="ctr"/>
          <a:lstStyle/>
          <a:p>
            <a:endParaRPr lang="en-US" sz="1860"/>
          </a:p>
        </p:txBody>
      </p:sp>
      <p:sp>
        <p:nvSpPr>
          <p:cNvPr id="7" name="Freeform 5">
            <a:extLst>
              <a:ext uri="{FF2B5EF4-FFF2-40B4-BE49-F238E27FC236}">
                <a16:creationId xmlns:a16="http://schemas.microsoft.com/office/drawing/2014/main" id="{55004603-263D-DBBD-2E68-46CFEBF03F77}"/>
              </a:ext>
            </a:extLst>
          </p:cNvPr>
          <p:cNvSpPr/>
          <p:nvPr/>
        </p:nvSpPr>
        <p:spPr>
          <a:xfrm>
            <a:off x="5052058" y="2015622"/>
            <a:ext cx="3445616" cy="1365000"/>
          </a:xfrm>
          <a:custGeom>
            <a:avLst/>
            <a:gdLst>
              <a:gd name="connsiteX0" fmla="*/ 352718 w 357501"/>
              <a:gd name="connsiteY0" fmla="*/ 26667 h 141626"/>
              <a:gd name="connsiteX1" fmla="*/ 274465 w 357501"/>
              <a:gd name="connsiteY1" fmla="*/ 0 h 141626"/>
              <a:gd name="connsiteX2" fmla="*/ 285479 w 357501"/>
              <a:gd name="connsiteY2" fmla="*/ 22319 h 141626"/>
              <a:gd name="connsiteX3" fmla="*/ 282000 w 357501"/>
              <a:gd name="connsiteY3" fmla="*/ 32174 h 141626"/>
              <a:gd name="connsiteX4" fmla="*/ 201429 w 357501"/>
              <a:gd name="connsiteY4" fmla="*/ 71595 h 141626"/>
              <a:gd name="connsiteX5" fmla="*/ 9854 w 357501"/>
              <a:gd name="connsiteY5" fmla="*/ 48986 h 141626"/>
              <a:gd name="connsiteX6" fmla="*/ 0 w 357501"/>
              <a:gd name="connsiteY6" fmla="*/ 40870 h 141626"/>
              <a:gd name="connsiteX7" fmla="*/ 0 w 357501"/>
              <a:gd name="connsiteY7" fmla="*/ 40870 h 141626"/>
              <a:gd name="connsiteX8" fmla="*/ 240556 w 357501"/>
              <a:gd name="connsiteY8" fmla="*/ 123189 h 141626"/>
              <a:gd name="connsiteX9" fmla="*/ 309534 w 357501"/>
              <a:gd name="connsiteY9" fmla="*/ 89276 h 141626"/>
              <a:gd name="connsiteX10" fmla="*/ 319388 w 357501"/>
              <a:gd name="connsiteY10" fmla="*/ 92754 h 141626"/>
              <a:gd name="connsiteX11" fmla="*/ 330402 w 357501"/>
              <a:gd name="connsiteY11" fmla="*/ 115073 h 141626"/>
              <a:gd name="connsiteX12" fmla="*/ 357065 w 357501"/>
              <a:gd name="connsiteY12" fmla="*/ 36812 h 141626"/>
              <a:gd name="connsiteX13" fmla="*/ 352428 w 357501"/>
              <a:gd name="connsiteY13" fmla="*/ 26957 h 14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7501" h="141626">
                <a:moveTo>
                  <a:pt x="352718" y="26667"/>
                </a:moveTo>
                <a:lnTo>
                  <a:pt x="274465" y="0"/>
                </a:lnTo>
                <a:lnTo>
                  <a:pt x="285479" y="22319"/>
                </a:lnTo>
                <a:cubicBezTo>
                  <a:pt x="287218" y="26087"/>
                  <a:pt x="285479" y="30435"/>
                  <a:pt x="282000" y="32174"/>
                </a:cubicBezTo>
                <a:lnTo>
                  <a:pt x="201429" y="71595"/>
                </a:lnTo>
                <a:cubicBezTo>
                  <a:pt x="138827" y="102319"/>
                  <a:pt x="63762" y="93624"/>
                  <a:pt x="9854" y="48986"/>
                </a:cubicBezTo>
                <a:lnTo>
                  <a:pt x="0" y="40870"/>
                </a:lnTo>
                <a:lnTo>
                  <a:pt x="0" y="40870"/>
                </a:lnTo>
                <a:cubicBezTo>
                  <a:pt x="43764" y="130145"/>
                  <a:pt x="151579" y="166957"/>
                  <a:pt x="240556" y="123189"/>
                </a:cubicBezTo>
                <a:lnTo>
                  <a:pt x="309534" y="89276"/>
                </a:lnTo>
                <a:cubicBezTo>
                  <a:pt x="313302" y="87537"/>
                  <a:pt x="317649" y="89276"/>
                  <a:pt x="319388" y="92754"/>
                </a:cubicBezTo>
                <a:lnTo>
                  <a:pt x="330402" y="115073"/>
                </a:lnTo>
                <a:lnTo>
                  <a:pt x="357065" y="36812"/>
                </a:lnTo>
                <a:cubicBezTo>
                  <a:pt x="358515" y="32754"/>
                  <a:pt x="356196" y="28406"/>
                  <a:pt x="352428" y="26957"/>
                </a:cubicBezTo>
                <a:close/>
              </a:path>
            </a:pathLst>
          </a:custGeom>
          <a:solidFill>
            <a:schemeClr val="accent2"/>
          </a:solidFill>
          <a:ln w="0" cap="flat">
            <a:noFill/>
            <a:prstDash val="solid"/>
            <a:miter/>
          </a:ln>
        </p:spPr>
        <p:txBody>
          <a:bodyPr rtlCol="0" anchor="ctr"/>
          <a:lstStyle/>
          <a:p>
            <a:endParaRPr lang="en-US" sz="1860"/>
          </a:p>
        </p:txBody>
      </p:sp>
      <p:pic>
        <p:nvPicPr>
          <p:cNvPr id="47" name="Graphic 46" descr="Trophy">
            <a:extLst>
              <a:ext uri="{FF2B5EF4-FFF2-40B4-BE49-F238E27FC236}">
                <a16:creationId xmlns:a16="http://schemas.microsoft.com/office/drawing/2014/main" id="{2D0922EC-EE69-7806-5CC0-032A8807CF9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70685" y="3400468"/>
            <a:ext cx="682983" cy="682983"/>
          </a:xfrm>
          <a:prstGeom prst="rect">
            <a:avLst/>
          </a:prstGeom>
        </p:spPr>
      </p:pic>
      <p:sp>
        <p:nvSpPr>
          <p:cNvPr id="48" name="TextBox 47">
            <a:extLst>
              <a:ext uri="{FF2B5EF4-FFF2-40B4-BE49-F238E27FC236}">
                <a16:creationId xmlns:a16="http://schemas.microsoft.com/office/drawing/2014/main" id="{ED40D907-9323-1739-87EC-CDB3199C9E82}"/>
              </a:ext>
            </a:extLst>
          </p:cNvPr>
          <p:cNvSpPr txBox="1"/>
          <p:nvPr/>
        </p:nvSpPr>
        <p:spPr>
          <a:xfrm>
            <a:off x="7240969" y="2419316"/>
            <a:ext cx="744536" cy="584775"/>
          </a:xfrm>
          <a:prstGeom prst="rect">
            <a:avLst/>
          </a:prstGeom>
          <a:noFill/>
        </p:spPr>
        <p:txBody>
          <a:bodyPr wrap="square" lIns="0" rIns="0" rtlCol="0" anchor="ctr">
            <a:spAutoFit/>
          </a:bodyPr>
          <a:lstStyle/>
          <a:p>
            <a:pPr algn="ctr"/>
            <a:r>
              <a:rPr lang="en-US" sz="3200" b="1" noProof="1">
                <a:solidFill>
                  <a:schemeClr val="bg1"/>
                </a:solidFill>
                <a:latin typeface="Prometo" panose="020B0604030203060203" pitchFamily="34" charset="77"/>
              </a:rPr>
              <a:t>02</a:t>
            </a:r>
          </a:p>
        </p:txBody>
      </p:sp>
      <p:sp>
        <p:nvSpPr>
          <p:cNvPr id="49" name="TextBox 48">
            <a:extLst>
              <a:ext uri="{FF2B5EF4-FFF2-40B4-BE49-F238E27FC236}">
                <a16:creationId xmlns:a16="http://schemas.microsoft.com/office/drawing/2014/main" id="{721933EE-93A9-F691-4D6F-2A71CE2A0E87}"/>
              </a:ext>
            </a:extLst>
          </p:cNvPr>
          <p:cNvSpPr txBox="1"/>
          <p:nvPr/>
        </p:nvSpPr>
        <p:spPr>
          <a:xfrm>
            <a:off x="6340728" y="5130810"/>
            <a:ext cx="744536" cy="584775"/>
          </a:xfrm>
          <a:prstGeom prst="rect">
            <a:avLst/>
          </a:prstGeom>
          <a:noFill/>
        </p:spPr>
        <p:txBody>
          <a:bodyPr wrap="square" lIns="0" rIns="0" rtlCol="0" anchor="ctr">
            <a:spAutoFit/>
          </a:bodyPr>
          <a:lstStyle/>
          <a:p>
            <a:pPr algn="ctr"/>
            <a:r>
              <a:rPr lang="en-US" sz="3200" b="1" noProof="1">
                <a:solidFill>
                  <a:schemeClr val="bg1"/>
                </a:solidFill>
                <a:latin typeface="Prometo" panose="020B0604030203060203" pitchFamily="34" charset="77"/>
              </a:rPr>
              <a:t>03</a:t>
            </a:r>
          </a:p>
        </p:txBody>
      </p:sp>
      <p:sp>
        <p:nvSpPr>
          <p:cNvPr id="50" name="TextBox 49">
            <a:extLst>
              <a:ext uri="{FF2B5EF4-FFF2-40B4-BE49-F238E27FC236}">
                <a16:creationId xmlns:a16="http://schemas.microsoft.com/office/drawing/2014/main" id="{1E949E91-CDF1-3A5E-2DCC-34C39160D815}"/>
              </a:ext>
            </a:extLst>
          </p:cNvPr>
          <p:cNvSpPr txBox="1"/>
          <p:nvPr/>
        </p:nvSpPr>
        <p:spPr>
          <a:xfrm>
            <a:off x="4395454" y="2808396"/>
            <a:ext cx="744536" cy="584775"/>
          </a:xfrm>
          <a:prstGeom prst="rect">
            <a:avLst/>
          </a:prstGeom>
          <a:noFill/>
        </p:spPr>
        <p:txBody>
          <a:bodyPr wrap="square" lIns="0" rIns="0" rtlCol="0" anchor="ctr">
            <a:spAutoFit/>
          </a:bodyPr>
          <a:lstStyle/>
          <a:p>
            <a:pPr algn="ctr"/>
            <a:r>
              <a:rPr lang="en-US" sz="3200" b="1" noProof="1">
                <a:solidFill>
                  <a:schemeClr val="bg1"/>
                </a:solidFill>
                <a:latin typeface="Prometo" panose="020B0604030203060203" pitchFamily="34" charset="77"/>
              </a:rPr>
              <a:t>01</a:t>
            </a:r>
          </a:p>
        </p:txBody>
      </p:sp>
      <p:grpSp>
        <p:nvGrpSpPr>
          <p:cNvPr id="30" name="Group 29">
            <a:extLst>
              <a:ext uri="{FF2B5EF4-FFF2-40B4-BE49-F238E27FC236}">
                <a16:creationId xmlns:a16="http://schemas.microsoft.com/office/drawing/2014/main" id="{1ADE5001-2A7F-0D06-758B-64F1F84B6A8B}"/>
              </a:ext>
            </a:extLst>
          </p:cNvPr>
          <p:cNvGrpSpPr/>
          <p:nvPr/>
        </p:nvGrpSpPr>
        <p:grpSpPr>
          <a:xfrm>
            <a:off x="8805831" y="4513024"/>
            <a:ext cx="3023997" cy="705294"/>
            <a:chOff x="332936" y="3111098"/>
            <a:chExt cx="2926080" cy="682456"/>
          </a:xfrm>
        </p:grpSpPr>
        <p:sp>
          <p:nvSpPr>
            <p:cNvPr id="31" name="TextBox 30">
              <a:extLst>
                <a:ext uri="{FF2B5EF4-FFF2-40B4-BE49-F238E27FC236}">
                  <a16:creationId xmlns:a16="http://schemas.microsoft.com/office/drawing/2014/main" id="{27284AE5-70AA-7656-6E9B-18A92DF27F6D}"/>
                </a:ext>
              </a:extLst>
            </p:cNvPr>
            <p:cNvSpPr txBox="1"/>
            <p:nvPr/>
          </p:nvSpPr>
          <p:spPr>
            <a:xfrm>
              <a:off x="332936" y="3111098"/>
              <a:ext cx="2926080" cy="297811"/>
            </a:xfrm>
            <a:prstGeom prst="rect">
              <a:avLst/>
            </a:prstGeom>
            <a:noFill/>
          </p:spPr>
          <p:txBody>
            <a:bodyPr wrap="square" lIns="0" rIns="0" rtlCol="0" anchor="b">
              <a:spAutoFit/>
            </a:bodyPr>
            <a:lstStyle/>
            <a:p>
              <a:r>
                <a:rPr lang="en-GB" sz="1400" b="1" dirty="0">
                  <a:effectLst/>
                  <a:latin typeface="Prometo" panose="020B0604030203060203" pitchFamily="34" charset="77"/>
                  <a:ea typeface="Helvetica Neue Light" panose="02000403000000020004" pitchFamily="2" charset="0"/>
                </a:rPr>
                <a:t>CERTIFICATION</a:t>
              </a:r>
              <a:endParaRPr lang="en-US" sz="1400" b="1" dirty="0">
                <a:solidFill>
                  <a:schemeClr val="accent4">
                    <a:lumMod val="75000"/>
                  </a:schemeClr>
                </a:solidFill>
                <a:latin typeface="Prometo" panose="020B0604030203060203" pitchFamily="34" charset="77"/>
              </a:endParaRPr>
            </a:p>
          </p:txBody>
        </p:sp>
        <p:sp>
          <p:nvSpPr>
            <p:cNvPr id="43" name="TextBox 42">
              <a:extLst>
                <a:ext uri="{FF2B5EF4-FFF2-40B4-BE49-F238E27FC236}">
                  <a16:creationId xmlns:a16="http://schemas.microsoft.com/office/drawing/2014/main" id="{6ABA9380-9E79-B91D-8EFC-974D288228F2}"/>
                </a:ext>
              </a:extLst>
            </p:cNvPr>
            <p:cNvSpPr txBox="1"/>
            <p:nvPr/>
          </p:nvSpPr>
          <p:spPr>
            <a:xfrm>
              <a:off x="332936" y="3406400"/>
              <a:ext cx="2926080" cy="387154"/>
            </a:xfrm>
            <a:prstGeom prst="rect">
              <a:avLst/>
            </a:prstGeom>
            <a:noFill/>
          </p:spPr>
          <p:txBody>
            <a:bodyPr wrap="square" lIns="0" rIns="0" rtlCol="0" anchor="t">
              <a:spAutoFit/>
            </a:bodyPr>
            <a:lstStyle/>
            <a:p>
              <a:pPr algn="l" rtl="0" fontAlgn="base"/>
              <a:r>
                <a:rPr lang="en-GB" sz="1000" dirty="0">
                  <a:effectLst/>
                  <a:latin typeface="Helvetica Neue Light" panose="02000403000000020004" pitchFamily="2" charset="0"/>
                  <a:ea typeface="Helvetica Neue Light" panose="02000403000000020004" pitchFamily="2" charset="0"/>
                </a:rPr>
                <a:t>Finally, the client receives a certificate confirming the carbon compensation for their coffee. </a:t>
              </a:r>
              <a:r>
                <a:rPr lang="nl-NL" sz="1000" dirty="0">
                  <a:effectLst/>
                  <a:latin typeface="Helvetica Neue Light" panose="02000403000000020004" pitchFamily="2" charset="0"/>
                  <a:ea typeface="Helvetica Neue Light" panose="02000403000000020004" pitchFamily="2" charset="0"/>
                </a:rPr>
                <a:t> </a:t>
              </a:r>
            </a:p>
          </p:txBody>
        </p:sp>
      </p:grpSp>
      <p:grpSp>
        <p:nvGrpSpPr>
          <p:cNvPr id="51" name="Group 50">
            <a:extLst>
              <a:ext uri="{FF2B5EF4-FFF2-40B4-BE49-F238E27FC236}">
                <a16:creationId xmlns:a16="http://schemas.microsoft.com/office/drawing/2014/main" id="{0F5598E7-F9DD-26E7-F347-90A0EDE6CFC1}"/>
              </a:ext>
            </a:extLst>
          </p:cNvPr>
          <p:cNvGrpSpPr/>
          <p:nvPr/>
        </p:nvGrpSpPr>
        <p:grpSpPr>
          <a:xfrm>
            <a:off x="8824711" y="1800195"/>
            <a:ext cx="3023997" cy="1166958"/>
            <a:chOff x="8921977" y="1406004"/>
            <a:chExt cx="2926080" cy="1129171"/>
          </a:xfrm>
        </p:grpSpPr>
        <p:sp>
          <p:nvSpPr>
            <p:cNvPr id="52" name="TextBox 51">
              <a:extLst>
                <a:ext uri="{FF2B5EF4-FFF2-40B4-BE49-F238E27FC236}">
                  <a16:creationId xmlns:a16="http://schemas.microsoft.com/office/drawing/2014/main" id="{8F95AA5C-F8C0-E2D1-BE54-C94867A704C2}"/>
                </a:ext>
              </a:extLst>
            </p:cNvPr>
            <p:cNvSpPr txBox="1"/>
            <p:nvPr/>
          </p:nvSpPr>
          <p:spPr>
            <a:xfrm>
              <a:off x="8921977" y="1406004"/>
              <a:ext cx="2926080" cy="297811"/>
            </a:xfrm>
            <a:prstGeom prst="rect">
              <a:avLst/>
            </a:prstGeom>
            <a:noFill/>
          </p:spPr>
          <p:txBody>
            <a:bodyPr wrap="square" lIns="0" rIns="0" rtlCol="0" anchor="b">
              <a:spAutoFit/>
            </a:bodyPr>
            <a:lstStyle/>
            <a:p>
              <a:r>
                <a:rPr lang="en-GB" sz="1400" b="1" dirty="0">
                  <a:effectLst/>
                  <a:latin typeface="Prometo" panose="020B0604030203060203" pitchFamily="34" charset="77"/>
                  <a:ea typeface="Helvetica Neue Light" panose="02000403000000020004" pitchFamily="2" charset="0"/>
                </a:rPr>
                <a:t>REQUESTING CO2 CREDITS</a:t>
              </a:r>
              <a:r>
                <a:rPr lang="nl-NL" sz="1400" b="1" dirty="0">
                  <a:effectLst/>
                  <a:latin typeface="Prometo" panose="020B0604030203060203" pitchFamily="34" charset="77"/>
                  <a:ea typeface="Helvetica Neue Light" panose="02000403000000020004" pitchFamily="2" charset="0"/>
                </a:rPr>
                <a:t> </a:t>
              </a:r>
              <a:endParaRPr lang="en-US" sz="1400" b="1" noProof="1">
                <a:solidFill>
                  <a:schemeClr val="accent2">
                    <a:lumMod val="75000"/>
                  </a:schemeClr>
                </a:solidFill>
                <a:latin typeface="Prometo" panose="020B0604030203060203" pitchFamily="34" charset="77"/>
              </a:endParaRPr>
            </a:p>
          </p:txBody>
        </p:sp>
        <p:sp>
          <p:nvSpPr>
            <p:cNvPr id="53" name="TextBox 52">
              <a:extLst>
                <a:ext uri="{FF2B5EF4-FFF2-40B4-BE49-F238E27FC236}">
                  <a16:creationId xmlns:a16="http://schemas.microsoft.com/office/drawing/2014/main" id="{E8A8F9E0-0F38-AF73-96BB-156F15177BC6}"/>
                </a:ext>
              </a:extLst>
            </p:cNvPr>
            <p:cNvSpPr txBox="1"/>
            <p:nvPr/>
          </p:nvSpPr>
          <p:spPr>
            <a:xfrm>
              <a:off x="8921977" y="1701306"/>
              <a:ext cx="2926080" cy="833869"/>
            </a:xfrm>
            <a:prstGeom prst="rect">
              <a:avLst/>
            </a:prstGeom>
            <a:noFill/>
          </p:spPr>
          <p:txBody>
            <a:bodyPr wrap="square" lIns="0" rIns="0" rtlCol="0" anchor="t">
              <a:spAutoFit/>
            </a:bodyPr>
            <a:lstStyle/>
            <a:p>
              <a:pPr algn="l" rtl="0" fontAlgn="base"/>
              <a:r>
                <a:rPr lang="en-GB" sz="1000" dirty="0">
                  <a:effectLst/>
                  <a:latin typeface="Helvetica Neue Light" panose="02000403000000020004" pitchFamily="2" charset="0"/>
                  <a:ea typeface="Helvetica Neue Light" panose="02000403000000020004" pitchFamily="2" charset="0"/>
                </a:rPr>
                <a:t>Once we have all the data and the CO2 emissions have been calculated, we request the necessary carbon credits. These credits come from certified projects (Gold Standard or VERRA) and are obtained in collaboration with specialized external partners.</a:t>
              </a:r>
              <a:r>
                <a:rPr lang="nl-NL" sz="1000" dirty="0">
                  <a:effectLst/>
                  <a:latin typeface="Helvetica Neue Light" panose="02000403000000020004" pitchFamily="2" charset="0"/>
                  <a:ea typeface="Helvetica Neue Light" panose="02000403000000020004" pitchFamily="2" charset="0"/>
                </a:rPr>
                <a:t> </a:t>
              </a:r>
            </a:p>
          </p:txBody>
        </p:sp>
      </p:grpSp>
      <p:grpSp>
        <p:nvGrpSpPr>
          <p:cNvPr id="54" name="Group 53">
            <a:extLst>
              <a:ext uri="{FF2B5EF4-FFF2-40B4-BE49-F238E27FC236}">
                <a16:creationId xmlns:a16="http://schemas.microsoft.com/office/drawing/2014/main" id="{A2FE5A78-5E61-620B-B0AA-F2ABC298D470}"/>
              </a:ext>
            </a:extLst>
          </p:cNvPr>
          <p:cNvGrpSpPr/>
          <p:nvPr/>
        </p:nvGrpSpPr>
        <p:grpSpPr>
          <a:xfrm>
            <a:off x="653143" y="2566644"/>
            <a:ext cx="2851871" cy="3690726"/>
            <a:chOff x="499489" y="2583153"/>
            <a:chExt cx="2759527" cy="3571219"/>
          </a:xfrm>
        </p:grpSpPr>
        <p:sp>
          <p:nvSpPr>
            <p:cNvPr id="55" name="TextBox 54">
              <a:extLst>
                <a:ext uri="{FF2B5EF4-FFF2-40B4-BE49-F238E27FC236}">
                  <a16:creationId xmlns:a16="http://schemas.microsoft.com/office/drawing/2014/main" id="{45FA70D7-2E36-7E32-8CB7-D5F3505992F1}"/>
                </a:ext>
              </a:extLst>
            </p:cNvPr>
            <p:cNvSpPr txBox="1"/>
            <p:nvPr/>
          </p:nvSpPr>
          <p:spPr>
            <a:xfrm>
              <a:off x="499489" y="2583153"/>
              <a:ext cx="2759527" cy="506278"/>
            </a:xfrm>
            <a:prstGeom prst="rect">
              <a:avLst/>
            </a:prstGeom>
            <a:noFill/>
          </p:spPr>
          <p:txBody>
            <a:bodyPr wrap="square" lIns="0" rIns="0" rtlCol="0" anchor="b">
              <a:spAutoFit/>
            </a:bodyPr>
            <a:lstStyle/>
            <a:p>
              <a:r>
                <a:rPr lang="en-GB" sz="1400" b="1" dirty="0">
                  <a:effectLst/>
                  <a:latin typeface="Prometo" panose="020B0604030203060203" pitchFamily="34" charset="77"/>
                  <a:ea typeface="Helvetica Neue Light" panose="02000403000000020004" pitchFamily="2" charset="0"/>
                </a:rPr>
                <a:t>CALCULATING CO2 EMISSIONS FOR COFFEE</a:t>
              </a:r>
              <a:r>
                <a:rPr lang="nl-NL" sz="1400" b="1" dirty="0">
                  <a:effectLst/>
                  <a:latin typeface="Prometo" panose="020B0604030203060203" pitchFamily="34" charset="77"/>
                  <a:ea typeface="Helvetica Neue Light" panose="02000403000000020004" pitchFamily="2" charset="0"/>
                </a:rPr>
                <a:t> </a:t>
              </a:r>
              <a:endParaRPr lang="en-US" sz="1400" b="1" noProof="1">
                <a:solidFill>
                  <a:schemeClr val="accent5">
                    <a:lumMod val="75000"/>
                  </a:schemeClr>
                </a:solidFill>
                <a:latin typeface="Prometo" panose="020B0604030203060203" pitchFamily="34" charset="77"/>
              </a:endParaRPr>
            </a:p>
          </p:txBody>
        </p:sp>
        <p:sp>
          <p:nvSpPr>
            <p:cNvPr id="56" name="TextBox 55">
              <a:extLst>
                <a:ext uri="{FF2B5EF4-FFF2-40B4-BE49-F238E27FC236}">
                  <a16:creationId xmlns:a16="http://schemas.microsoft.com/office/drawing/2014/main" id="{B5B19F25-9A1C-E1F7-7438-8C983C22CDDA}"/>
                </a:ext>
              </a:extLst>
            </p:cNvPr>
            <p:cNvSpPr txBox="1"/>
            <p:nvPr/>
          </p:nvSpPr>
          <p:spPr>
            <a:xfrm>
              <a:off x="499489" y="3086922"/>
              <a:ext cx="2759527" cy="3067450"/>
            </a:xfrm>
            <a:prstGeom prst="rect">
              <a:avLst/>
            </a:prstGeom>
            <a:noFill/>
          </p:spPr>
          <p:txBody>
            <a:bodyPr wrap="square" lIns="0" rIns="0" rtlCol="0" anchor="t">
              <a:spAutoFit/>
            </a:bodyPr>
            <a:lstStyle/>
            <a:p>
              <a:pPr algn="l" rtl="0" fontAlgn="base"/>
              <a:r>
                <a:rPr lang="en-GB" sz="1000" dirty="0">
                  <a:effectLst/>
                  <a:latin typeface="Helvetica Neue Light" panose="02000403000000020004" pitchFamily="2" charset="0"/>
                  <a:ea typeface="Helvetica Neue Light" panose="02000403000000020004" pitchFamily="2" charset="0"/>
                </a:rPr>
                <a:t>First, we determine the CO2 emissions for our client’s coffee based on the following factors:</a:t>
              </a:r>
              <a:r>
                <a:rPr lang="nl-NL" sz="1000" dirty="0">
                  <a:effectLst/>
                  <a:latin typeface="Helvetica Neue Light" panose="02000403000000020004" pitchFamily="2" charset="0"/>
                  <a:ea typeface="Helvetica Neue Light" panose="02000403000000020004" pitchFamily="2" charset="0"/>
                </a:rPr>
                <a:t> </a:t>
              </a:r>
            </a:p>
            <a:p>
              <a:pPr marL="171450" indent="-171450" algn="l" rtl="0" fontAlgn="base">
                <a:buFont typeface="Arial" panose="020B0604020202020204" pitchFamily="34" charset="0"/>
                <a:buChar char="•"/>
              </a:pPr>
              <a:r>
                <a:rPr lang="en-GB" sz="1000" dirty="0">
                  <a:effectLst/>
                  <a:latin typeface="Helvetica Neue Light" panose="02000403000000020004" pitchFamily="2" charset="0"/>
                  <a:ea typeface="Helvetica Neue Light" panose="02000403000000020004" pitchFamily="2" charset="0"/>
                </a:rPr>
                <a:t>Type of coffee: Arabica or Robusta</a:t>
              </a:r>
              <a:endParaRPr lang="nl-NL" sz="1000" dirty="0">
                <a:effectLst/>
                <a:latin typeface="Helvetica Neue Light" panose="02000403000000020004" pitchFamily="2" charset="0"/>
                <a:ea typeface="Helvetica Neue Light" panose="02000403000000020004" pitchFamily="2" charset="0"/>
              </a:endParaRPr>
            </a:p>
            <a:p>
              <a:pPr marL="171450" indent="-171450" algn="l" rtl="0" fontAlgn="base">
                <a:buFont typeface="Arial" panose="020B0604020202020204" pitchFamily="34" charset="0"/>
                <a:buChar char="•"/>
              </a:pPr>
              <a:r>
                <a:rPr lang="en-GB" sz="1000" dirty="0">
                  <a:effectLst/>
                  <a:latin typeface="Helvetica Neue Light" panose="02000403000000020004" pitchFamily="2" charset="0"/>
                  <a:ea typeface="Helvetica Neue Light" panose="02000403000000020004" pitchFamily="2" charset="0"/>
                </a:rPr>
                <a:t>Country of origin</a:t>
              </a:r>
              <a:r>
                <a:rPr lang="nl-NL" sz="1000" dirty="0">
                  <a:effectLst/>
                  <a:latin typeface="Helvetica Neue Light" panose="02000403000000020004" pitchFamily="2" charset="0"/>
                  <a:ea typeface="Helvetica Neue Light" panose="02000403000000020004" pitchFamily="2" charset="0"/>
                </a:rPr>
                <a:t> </a:t>
              </a:r>
            </a:p>
            <a:p>
              <a:pPr marL="171450" indent="-171450" algn="l" rtl="0" fontAlgn="base">
                <a:buFont typeface="Arial" panose="020B0604020202020204" pitchFamily="34" charset="0"/>
                <a:buChar char="•"/>
              </a:pPr>
              <a:r>
                <a:rPr lang="en-GB" sz="1000" dirty="0">
                  <a:effectLst/>
                  <a:latin typeface="Helvetica Neue Light" panose="02000403000000020004" pitchFamily="2" charset="0"/>
                  <a:ea typeface="Helvetica Neue Light" panose="02000403000000020004" pitchFamily="2" charset="0"/>
                </a:rPr>
                <a:t>Amount of coffee: in kg</a:t>
              </a:r>
              <a:endParaRPr lang="nl-NL" sz="1000" dirty="0">
                <a:effectLst/>
                <a:latin typeface="Helvetica Neue Light" panose="02000403000000020004" pitchFamily="2" charset="0"/>
                <a:ea typeface="Helvetica Neue Light" panose="02000403000000020004" pitchFamily="2" charset="0"/>
              </a:endParaRPr>
            </a:p>
            <a:p>
              <a:pPr marL="171450" indent="-171450" algn="l" rtl="0" fontAlgn="base">
                <a:buFont typeface="Arial" panose="020B0604020202020204" pitchFamily="34" charset="0"/>
                <a:buChar char="•"/>
              </a:pPr>
              <a:r>
                <a:rPr lang="en-GB" sz="1000" dirty="0">
                  <a:effectLst/>
                  <a:latin typeface="Helvetica Neue Light" panose="02000403000000020004" pitchFamily="2" charset="0"/>
                  <a:ea typeface="Helvetica Neue Light" panose="02000403000000020004" pitchFamily="2" charset="0"/>
                </a:rPr>
                <a:t>Certifications</a:t>
              </a:r>
              <a:r>
                <a:rPr lang="nl-NL" sz="1000" dirty="0">
                  <a:effectLst/>
                  <a:latin typeface="Helvetica Neue Light" panose="02000403000000020004" pitchFamily="2" charset="0"/>
                  <a:ea typeface="Helvetica Neue Light" panose="02000403000000020004" pitchFamily="2" charset="0"/>
                </a:rPr>
                <a:t> </a:t>
              </a:r>
            </a:p>
            <a:p>
              <a:pPr marL="171450" indent="-171450" algn="l" rtl="0" fontAlgn="base">
                <a:buFont typeface="Arial" panose="020B0604020202020204" pitchFamily="34" charset="0"/>
                <a:buChar char="•"/>
              </a:pPr>
              <a:r>
                <a:rPr lang="en-GB" sz="1000" dirty="0">
                  <a:effectLst/>
                  <a:latin typeface="Helvetica Neue Light" panose="02000403000000020004" pitchFamily="2" charset="0"/>
                  <a:ea typeface="Helvetica Neue Light" panose="02000403000000020004" pitchFamily="2" charset="0"/>
                </a:rPr>
                <a:t>Transport method</a:t>
              </a:r>
              <a:r>
                <a:rPr lang="nl-NL" sz="1000" dirty="0">
                  <a:effectLst/>
                  <a:latin typeface="Helvetica Neue Light" panose="02000403000000020004" pitchFamily="2" charset="0"/>
                  <a:ea typeface="Helvetica Neue Light" panose="02000403000000020004" pitchFamily="2" charset="0"/>
                </a:rPr>
                <a:t> </a:t>
              </a:r>
            </a:p>
            <a:p>
              <a:pPr marL="171450" indent="-171450" algn="l" rtl="0" fontAlgn="base">
                <a:buFont typeface="Arial" panose="020B0604020202020204" pitchFamily="34" charset="0"/>
                <a:buChar char="•"/>
              </a:pPr>
              <a:r>
                <a:rPr lang="en-GB" sz="1000" dirty="0">
                  <a:effectLst/>
                  <a:latin typeface="Helvetica Neue Light" panose="02000403000000020004" pitchFamily="2" charset="0"/>
                  <a:ea typeface="Helvetica Neue Light" panose="02000403000000020004" pitchFamily="2" charset="0"/>
                </a:rPr>
                <a:t>Roasting process</a:t>
              </a:r>
              <a:r>
                <a:rPr lang="nl-NL" sz="1000" dirty="0">
                  <a:effectLst/>
                  <a:latin typeface="Helvetica Neue Light" panose="02000403000000020004" pitchFamily="2" charset="0"/>
                  <a:ea typeface="Helvetica Neue Light" panose="02000403000000020004" pitchFamily="2" charset="0"/>
                </a:rPr>
                <a:t> </a:t>
              </a:r>
            </a:p>
            <a:p>
              <a:pPr marL="171450" indent="-171450" algn="l" rtl="0" fontAlgn="base">
                <a:buFont typeface="Arial" panose="020B0604020202020204" pitchFamily="34" charset="0"/>
                <a:buChar char="•"/>
              </a:pPr>
              <a:r>
                <a:rPr lang="en-GB" sz="1000" dirty="0">
                  <a:effectLst/>
                  <a:latin typeface="Helvetica Neue Light" panose="02000403000000020004" pitchFamily="2" charset="0"/>
                  <a:ea typeface="Helvetica Neue Light" panose="02000403000000020004" pitchFamily="2" charset="0"/>
                </a:rPr>
                <a:t>Packaging</a:t>
              </a:r>
              <a:r>
                <a:rPr lang="nl-NL" sz="1000" dirty="0">
                  <a:effectLst/>
                  <a:latin typeface="Helvetica Neue Light" panose="02000403000000020004" pitchFamily="2" charset="0"/>
                  <a:ea typeface="Helvetica Neue Light" panose="02000403000000020004" pitchFamily="2" charset="0"/>
                </a:rPr>
                <a:t> </a:t>
              </a:r>
            </a:p>
            <a:p>
              <a:pPr algn="l" rtl="0" fontAlgn="base">
                <a:buFont typeface="Arial" panose="020B0604020202020204" pitchFamily="34" charset="0"/>
                <a:buChar char="•"/>
              </a:pPr>
              <a:endParaRPr lang="nl-NL" sz="1000" dirty="0">
                <a:effectLst/>
                <a:latin typeface="Helvetica Neue Light" panose="02000403000000020004" pitchFamily="2" charset="0"/>
                <a:ea typeface="Helvetica Neue Light" panose="02000403000000020004" pitchFamily="2" charset="0"/>
              </a:endParaRPr>
            </a:p>
            <a:p>
              <a:pPr algn="l" rtl="0" fontAlgn="base"/>
              <a:r>
                <a:rPr lang="en-GB" sz="1000" dirty="0">
                  <a:effectLst/>
                  <a:latin typeface="Helvetica Neue Light" panose="02000403000000020004" pitchFamily="2" charset="0"/>
                  <a:ea typeface="Helvetica Neue Light" panose="02000403000000020004" pitchFamily="2" charset="0"/>
                </a:rPr>
                <a:t>If we expand the scope to include the journey from production to the store shelf, we also consider:</a:t>
              </a:r>
              <a:r>
                <a:rPr lang="nl-NL" sz="1000" dirty="0">
                  <a:effectLst/>
                  <a:latin typeface="Helvetica Neue Light" panose="02000403000000020004" pitchFamily="2" charset="0"/>
                  <a:ea typeface="Helvetica Neue Light" panose="02000403000000020004" pitchFamily="2" charset="0"/>
                </a:rPr>
                <a:t> </a:t>
              </a:r>
            </a:p>
            <a:p>
              <a:pPr marL="171450" indent="-171450" algn="l" rtl="0" fontAlgn="base">
                <a:buFont typeface="Arial" panose="020B0604020202020204" pitchFamily="34" charset="0"/>
                <a:buChar char="•"/>
              </a:pPr>
              <a:r>
                <a:rPr lang="en-GB" sz="1000" dirty="0">
                  <a:effectLst/>
                  <a:latin typeface="Helvetica Neue Light" panose="02000403000000020004" pitchFamily="2" charset="0"/>
                  <a:ea typeface="Helvetica Neue Light" panose="02000403000000020004" pitchFamily="2" charset="0"/>
                </a:rPr>
                <a:t>Client's location</a:t>
              </a:r>
              <a:r>
                <a:rPr lang="nl-NL" sz="1000" dirty="0">
                  <a:effectLst/>
                  <a:latin typeface="Helvetica Neue Light" panose="02000403000000020004" pitchFamily="2" charset="0"/>
                  <a:ea typeface="Helvetica Neue Light" panose="02000403000000020004" pitchFamily="2" charset="0"/>
                </a:rPr>
                <a:t> </a:t>
              </a:r>
            </a:p>
            <a:p>
              <a:pPr marL="171450" indent="-171450" algn="l" rtl="0" fontAlgn="base">
                <a:buFont typeface="Arial" panose="020B0604020202020204" pitchFamily="34" charset="0"/>
                <a:buChar char="•"/>
              </a:pPr>
              <a:r>
                <a:rPr lang="en-GB" sz="1000" dirty="0">
                  <a:effectLst/>
                  <a:latin typeface="Helvetica Neue Light" panose="02000403000000020004" pitchFamily="2" charset="0"/>
                  <a:ea typeface="Helvetica Neue Light" panose="02000403000000020004" pitchFamily="2" charset="0"/>
                </a:rPr>
                <a:t>Type of distribution</a:t>
              </a:r>
              <a:r>
                <a:rPr lang="nl-NL" sz="1000" dirty="0">
                  <a:effectLst/>
                  <a:latin typeface="Helvetica Neue Light" panose="02000403000000020004" pitchFamily="2" charset="0"/>
                  <a:ea typeface="Helvetica Neue Light" panose="02000403000000020004" pitchFamily="2" charset="0"/>
                </a:rPr>
                <a:t> </a:t>
              </a:r>
            </a:p>
            <a:p>
              <a:pPr algn="l" rtl="0" fontAlgn="base"/>
              <a:r>
                <a:rPr lang="en-GB" sz="1000" dirty="0">
                  <a:effectLst/>
                  <a:latin typeface="Helvetica Neue Light" panose="02000403000000020004" pitchFamily="2" charset="0"/>
                  <a:ea typeface="Helvetica Neue Light" panose="02000403000000020004" pitchFamily="2" charset="0"/>
                </a:rPr>
                <a:t> </a:t>
              </a:r>
              <a:r>
                <a:rPr lang="nl-NL" sz="1000" dirty="0">
                  <a:effectLst/>
                  <a:latin typeface="Helvetica Neue Light" panose="02000403000000020004" pitchFamily="2" charset="0"/>
                  <a:ea typeface="Helvetica Neue Light" panose="02000403000000020004" pitchFamily="2" charset="0"/>
                </a:rPr>
                <a:t> </a:t>
              </a:r>
            </a:p>
            <a:p>
              <a:pPr algn="l" rtl="0" fontAlgn="base"/>
              <a:r>
                <a:rPr lang="en-GB" sz="1000" dirty="0">
                  <a:effectLst/>
                  <a:latin typeface="Helvetica Neue Light" panose="02000403000000020004" pitchFamily="2" charset="0"/>
                  <a:ea typeface="Helvetica Neue Light" panose="02000403000000020004" pitchFamily="2" charset="0"/>
                </a:rPr>
                <a:t>All this information is entered into our coffee calculator, which then calculates the CO2 emissions per kilogram of coffee and determines how many carbon credits are needed to offset these emissions.</a:t>
              </a:r>
              <a:r>
                <a:rPr lang="nl-NL" sz="1000" dirty="0">
                  <a:effectLst/>
                  <a:latin typeface="Helvetica Neue Light" panose="02000403000000020004" pitchFamily="2" charset="0"/>
                  <a:ea typeface="Helvetica Neue Light" panose="02000403000000020004" pitchFamily="2" charset="0"/>
                </a:rPr>
                <a:t> </a:t>
              </a:r>
              <a:endParaRPr lang="en-US" sz="1000" noProof="1">
                <a:solidFill>
                  <a:schemeClr val="tx1">
                    <a:lumMod val="65000"/>
                    <a:lumOff val="35000"/>
                  </a:schemeClr>
                </a:solidFill>
              </a:endParaRPr>
            </a:p>
          </p:txBody>
        </p:sp>
      </p:grpSp>
      <p:cxnSp>
        <p:nvCxnSpPr>
          <p:cNvPr id="5" name="Rechte verbindingslijn 4">
            <a:extLst>
              <a:ext uri="{FF2B5EF4-FFF2-40B4-BE49-F238E27FC236}">
                <a16:creationId xmlns:a16="http://schemas.microsoft.com/office/drawing/2014/main" id="{474500A1-A991-FE1D-A865-7886DB9E22A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81750E57-3DD0-29FE-5A2B-D965D439381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D4EED1CA-AD14-51FD-F75A-9676D3942AD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BED2F60B-A13F-B0D5-7B76-AB5917CC168C}"/>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AB29EABD-9BB2-8F1E-2F62-F5B6F8F8558C}"/>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CF8CC494-8E37-33B7-9F23-F2B74F2F262C}"/>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862726EE-BE09-80C5-DBCB-378B0F27405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9839B767-5D3F-0B5B-AEC6-60996E0243F8}"/>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58</a:t>
            </a:r>
          </a:p>
        </p:txBody>
      </p:sp>
      <p:sp>
        <p:nvSpPr>
          <p:cNvPr id="14" name="Tekstvak 13">
            <a:extLst>
              <a:ext uri="{FF2B5EF4-FFF2-40B4-BE49-F238E27FC236}">
                <a16:creationId xmlns:a16="http://schemas.microsoft.com/office/drawing/2014/main" id="{75568EB3-9F07-DEC5-FA73-CFC823BA37D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Rechthoek 19">
            <a:extLst>
              <a:ext uri="{FF2B5EF4-FFF2-40B4-BE49-F238E27FC236}">
                <a16:creationId xmlns:a16="http://schemas.microsoft.com/office/drawing/2014/main" id="{61BA3C53-908D-E694-E3E8-9E766AF7CC1B}"/>
              </a:ext>
            </a:extLst>
          </p:cNvPr>
          <p:cNvSpPr/>
          <p:nvPr/>
        </p:nvSpPr>
        <p:spPr>
          <a:xfrm>
            <a:off x="0" y="6416291"/>
            <a:ext cx="12599988" cy="783022"/>
          </a:xfrm>
          <a:prstGeom prst="rect">
            <a:avLst/>
          </a:prstGeom>
          <a:gradFill flip="none" rotWithShape="1">
            <a:gsLst>
              <a:gs pos="0">
                <a:srgbClr val="65C2C4"/>
              </a:gs>
              <a:gs pos="100000">
                <a:srgbClr val="ECF8F8"/>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itel 1">
            <a:extLst>
              <a:ext uri="{FF2B5EF4-FFF2-40B4-BE49-F238E27FC236}">
                <a16:creationId xmlns:a16="http://schemas.microsoft.com/office/drawing/2014/main" id="{D38EACD0-147C-9000-CD57-BD86546CE307}"/>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HOW IT WORKS</a:t>
            </a:r>
          </a:p>
        </p:txBody>
      </p:sp>
      <p:sp>
        <p:nvSpPr>
          <p:cNvPr id="24" name="Titel 1">
            <a:extLst>
              <a:ext uri="{FF2B5EF4-FFF2-40B4-BE49-F238E27FC236}">
                <a16:creationId xmlns:a16="http://schemas.microsoft.com/office/drawing/2014/main" id="{BE8E38F8-5A0A-51A7-D361-BE9E8F49769A}"/>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Offset credits</a:t>
            </a:r>
          </a:p>
        </p:txBody>
      </p:sp>
      <p:pic>
        <p:nvPicPr>
          <p:cNvPr id="26" name="Picture 22" descr="Coffee-Bean Icons - Free SVG &amp; PNG Coffee-Bean Images - Noun Project">
            <a:extLst>
              <a:ext uri="{FF2B5EF4-FFF2-40B4-BE49-F238E27FC236}">
                <a16:creationId xmlns:a16="http://schemas.microsoft.com/office/drawing/2014/main" id="{4B1BBB1B-32A9-3C6D-1164-CB38CD24C07A}"/>
              </a:ext>
            </a:extLst>
          </p:cNvPr>
          <p:cNvPicPr>
            <a:picLocks noChangeAspect="1" noChangeArrowheads="1"/>
          </p:cNvPicPr>
          <p:nvPr/>
        </p:nvPicPr>
        <p:blipFill>
          <a:blip r:embed="rId5"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189587" y="2622593"/>
            <a:ext cx="464677" cy="464678"/>
          </a:xfrm>
          <a:prstGeom prst="rect">
            <a:avLst/>
          </a:prstGeom>
          <a:noFill/>
          <a:extLst>
            <a:ext uri="{909E8E84-426E-40DD-AFC4-6F175D3DCCD1}">
              <a14:hiddenFill xmlns:a14="http://schemas.microsoft.com/office/drawing/2010/main">
                <a:solidFill>
                  <a:srgbClr val="FFFFFF"/>
                </a:solidFill>
              </a14:hiddenFill>
            </a:ext>
          </a:extLst>
        </p:spPr>
      </p:pic>
      <p:pic>
        <p:nvPicPr>
          <p:cNvPr id="53250" name="Picture 2" descr="Carbon Credit Icons - Free SVG &amp; PNG Carbon Credit Images - Noun Project">
            <a:extLst>
              <a:ext uri="{FF2B5EF4-FFF2-40B4-BE49-F238E27FC236}">
                <a16:creationId xmlns:a16="http://schemas.microsoft.com/office/drawing/2014/main" id="{BFF7F330-B514-CE74-07E2-FE4B307FB743}"/>
              </a:ext>
            </a:extLst>
          </p:cNvPr>
          <p:cNvPicPr>
            <a:picLocks noChangeAspect="1" noChangeArrowheads="1"/>
          </p:cNvPicPr>
          <p:nvPr/>
        </p:nvPicPr>
        <p:blipFill>
          <a:blip r:embed="rId6"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860388" y="2246787"/>
            <a:ext cx="470372" cy="47037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4" descr="Certified Icons - Free SVG &amp; PNG Certified Images - Noun Project">
            <a:extLst>
              <a:ext uri="{FF2B5EF4-FFF2-40B4-BE49-F238E27FC236}">
                <a16:creationId xmlns:a16="http://schemas.microsoft.com/office/drawing/2014/main" id="{7517CCF2-2148-71E7-9CF5-1092B01A99A3}"/>
              </a:ext>
            </a:extLst>
          </p:cNvPr>
          <p:cNvPicPr>
            <a:picLocks noChangeAspect="1" noChangeArrowheads="1"/>
          </p:cNvPicPr>
          <p:nvPr/>
        </p:nvPicPr>
        <p:blipFill>
          <a:blip r:embed="rId7" cstate="email">
            <a:lum bright="70000" contrast="-70000"/>
            <a:extLst>
              <a:ext uri="{28A0092B-C50C-407E-A947-70E740481C1C}">
                <a14:useLocalDpi xmlns:a14="http://schemas.microsoft.com/office/drawing/2010/main"/>
              </a:ext>
            </a:extLst>
          </a:blip>
          <a:srcRect/>
          <a:stretch>
            <a:fillRect/>
          </a:stretch>
        </p:blipFill>
        <p:spPr bwMode="auto">
          <a:xfrm>
            <a:off x="6466532" y="5650925"/>
            <a:ext cx="452330" cy="452331"/>
          </a:xfrm>
          <a:prstGeom prst="rect">
            <a:avLst/>
          </a:prstGeom>
          <a:noFill/>
          <a:extLst>
            <a:ext uri="{909E8E84-426E-40DD-AFC4-6F175D3DCCD1}">
              <a14:hiddenFill xmlns:a14="http://schemas.microsoft.com/office/drawing/2010/main">
                <a:solidFill>
                  <a:srgbClr val="FFFFFF"/>
                </a:solidFill>
              </a14:hiddenFill>
            </a:ext>
          </a:extLst>
        </p:spPr>
      </p:pic>
      <p:sp>
        <p:nvSpPr>
          <p:cNvPr id="29" name="Tekstvak 28">
            <a:extLst>
              <a:ext uri="{FF2B5EF4-FFF2-40B4-BE49-F238E27FC236}">
                <a16:creationId xmlns:a16="http://schemas.microsoft.com/office/drawing/2014/main" id="{A7D85272-8582-4EEB-5E5D-61DF52B7FF46}"/>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32" name="Tekstvak 31">
            <a:extLst>
              <a:ext uri="{FF2B5EF4-FFF2-40B4-BE49-F238E27FC236}">
                <a16:creationId xmlns:a16="http://schemas.microsoft.com/office/drawing/2014/main" id="{19C11F26-F4F6-8964-9E23-C24C9F04DA52}"/>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142983914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47477"/>
            <a:ext cx="6015882" cy="4355785"/>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In a recent study by Selecta Sweden, we explored the impact of using telemetry and pre-kitting on our carbon footprint. We carefully tracked the same delivery routes for the same clients, both before and after implementing these technologies.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The results were impressive! In just one quarter, we reduced our carbon emissions by 10.5 tons of CO2 equivalent (tCO2e). Projecting these results over an entire year, we could potentially cut our emissions by 42 tCO2e. </a:t>
            </a:r>
          </a:p>
          <a:p>
            <a:pPr algn="l" rtl="0" fontAlgn="base">
              <a:lnSpc>
                <a:spcPct val="100000"/>
              </a:lnSpc>
            </a:pPr>
            <a:endPar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000000"/>
                </a:solidFill>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10.5 tons of CO2 is equivalent to</a:t>
            </a: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Burning 3.350 </a:t>
            </a:r>
            <a:r>
              <a:rPr lang="en-GB" sz="1000" dirty="0" err="1">
                <a:solidFill>
                  <a:srgbClr val="000000"/>
                </a:solidFill>
                <a:highlight>
                  <a:srgbClr val="FFFFFF"/>
                </a:highlight>
                <a:latin typeface="Helvetica Neue Light" panose="02000403000000020004" pitchFamily="2" charset="0"/>
                <a:ea typeface="Helvetica Neue Light" panose="02000403000000020004" pitchFamily="2" charset="0"/>
              </a:rPr>
              <a:t>liters</a:t>
            </a: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 of diesel</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Driving an average car approximately 60.900 km</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Flying to Paris 73 times</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Traveling 168,000 km by train</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Traveling 73,500 km by bus</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Cycling around the earth 31,5 times on an electric bike</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Breathing for 5.250 days</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Eating 2.625 Big Macs</a:t>
            </a:r>
          </a:p>
          <a:p>
            <a:pPr algn="l" rtl="0"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000000"/>
                </a:solidFill>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To Offset 10.5 Ton of CO2 Emissions</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525 trees need to grow for a year</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A 2.3MW wind turbine needs to run for 26 hours</a:t>
            </a:r>
          </a:p>
          <a:p>
            <a:pPr marL="171450" indent="-171450" algn="l" rtl="0" fontAlgn="base">
              <a:lnSpc>
                <a:spcPct val="100000"/>
              </a:lnSpc>
              <a:buFont typeface="Arial" panose="020B0604020202020204" pitchFamily="34" charset="0"/>
              <a:buChar char="•"/>
            </a:pPr>
            <a:r>
              <a:rPr lang="en-GB" sz="1000" dirty="0">
                <a:solidFill>
                  <a:srgbClr val="000000"/>
                </a:solidFill>
                <a:highlight>
                  <a:srgbClr val="FFFFFF"/>
                </a:highlight>
                <a:latin typeface="Helvetica Neue Light" panose="02000403000000020004" pitchFamily="2" charset="0"/>
                <a:ea typeface="Helvetica Neue Light" panose="02000403000000020004" pitchFamily="2" charset="0"/>
              </a:rPr>
              <a:t>95 to 105 solar panels are needed to generate electricity for a year</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This study highlights the powerful role of innovative solutions like telemetry and pre-kitting in promoting sustainability and reducing our carbon footprint, particularly in Scope 3 emissions. It's a significant step forward in our commitment to a greener future. </a:t>
            </a:r>
          </a:p>
          <a:p>
            <a:pPr>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What is </a:t>
            </a:r>
            <a:r>
              <a:rPr lang="en-GB" sz="1000" b="1" dirty="0" err="1">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prekitting</a:t>
            </a: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 </a:t>
            </a:r>
          </a:p>
          <a:p>
            <a:pPr algn="l" rtl="0" fontAlgn="base">
              <a:lnSpc>
                <a:spcPct val="100000"/>
              </a:lnSpc>
            </a:pPr>
            <a:r>
              <a:rPr lang="en-GB" sz="1000" dirty="0" err="1">
                <a:solidFill>
                  <a:srgbClr val="000000"/>
                </a:solidFill>
                <a:effectLst/>
                <a:highlight>
                  <a:srgbClr val="FFFFFF"/>
                </a:highlight>
                <a:latin typeface="Helvetica Neue Light" panose="02000403000000020004" pitchFamily="2" charset="0"/>
                <a:ea typeface="Helvetica Neue Light" panose="02000403000000020004" pitchFamily="2" charset="0"/>
              </a:rPr>
              <a:t>Prekitting</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is a process where all necessary items for restocking (vending) machines are pre-packaged and organized before being dispatched. This preparation involves compiling all products, tools, and materials needed for a service visit into a single, ready-to-go kit. The kits are prepared in advance at a central location, ensuring that our Joy Ambassadors have everything they need when they arrive at the site. </a:t>
            </a:r>
          </a:p>
          <a:p>
            <a:pPr>
              <a:lnSpc>
                <a:spcPct val="100000"/>
              </a:lnSpc>
            </a:pPr>
            <a:br>
              <a:rPr lang="en-GB" sz="1000" dirty="0">
                <a:latin typeface="Helvetica Neue Light" panose="02000403000000020004" pitchFamily="2" charset="0"/>
                <a:ea typeface="Helvetica Neue Light" panose="02000403000000020004" pitchFamily="2" charset="0"/>
              </a:rPr>
            </a:br>
            <a:endParaRPr lang="en-GB" sz="1000" dirty="0">
              <a:effectLst/>
              <a:latin typeface="Helvetica Neue Light" panose="02000403000000020004" pitchFamily="2" charset="0"/>
              <a:ea typeface="Helvetica Neue Light" panose="02000403000000020004" pitchFamily="2" charset="0"/>
            </a:endParaRPr>
          </a:p>
          <a:p>
            <a:pPr>
              <a:lnSpc>
                <a:spcPct val="100000"/>
              </a:lnSpc>
            </a:pPr>
            <a:br>
              <a:rPr lang="en-GB"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15" name="Rechte verbindingslijn 14">
            <a:extLst>
              <a:ext uri="{FF2B5EF4-FFF2-40B4-BE49-F238E27FC236}">
                <a16:creationId xmlns:a16="http://schemas.microsoft.com/office/drawing/2014/main" id="{82A08058-107E-4075-BE17-CA865E5C9E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CF617E72-BFAF-B1AB-6F98-56C142B7F35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6BF91964-7522-0BEC-0398-3C693F9B37C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2A1B0B3B-6FED-37FB-9A84-6E81108B5A9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A5DB17A9-BCE3-3E13-FFE7-FD76EFFA394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kstvak 19">
            <a:extLst>
              <a:ext uri="{FF2B5EF4-FFF2-40B4-BE49-F238E27FC236}">
                <a16:creationId xmlns:a16="http://schemas.microsoft.com/office/drawing/2014/main" id="{9AD45FEF-AFF9-7D28-D593-A29A062100D1}"/>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1" name="Tekstvak 20">
            <a:extLst>
              <a:ext uri="{FF2B5EF4-FFF2-40B4-BE49-F238E27FC236}">
                <a16:creationId xmlns:a16="http://schemas.microsoft.com/office/drawing/2014/main" id="{F93FADA7-5D6A-C086-534A-B9008B812F5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2" name="Tekstvak 21">
            <a:extLst>
              <a:ext uri="{FF2B5EF4-FFF2-40B4-BE49-F238E27FC236}">
                <a16:creationId xmlns:a16="http://schemas.microsoft.com/office/drawing/2014/main" id="{CC0F6F3E-077C-F12F-7840-253318A47DB9}"/>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59</a:t>
            </a:r>
          </a:p>
        </p:txBody>
      </p:sp>
      <p:sp>
        <p:nvSpPr>
          <p:cNvPr id="23" name="Tekstvak 22">
            <a:extLst>
              <a:ext uri="{FF2B5EF4-FFF2-40B4-BE49-F238E27FC236}">
                <a16:creationId xmlns:a16="http://schemas.microsoft.com/office/drawing/2014/main" id="{9530ED51-53B6-DC17-A655-1F4DCAAA27E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 name="Titel 1">
            <a:extLst>
              <a:ext uri="{FF2B5EF4-FFF2-40B4-BE49-F238E27FC236}">
                <a16:creationId xmlns:a16="http://schemas.microsoft.com/office/drawing/2014/main" id="{5A406742-4700-052F-270B-0A9A1C4A5CF7}"/>
              </a:ext>
            </a:extLst>
          </p:cNvPr>
          <p:cNvSpPr txBox="1">
            <a:spLocks/>
          </p:cNvSpPr>
          <p:nvPr/>
        </p:nvSpPr>
        <p:spPr>
          <a:xfrm>
            <a:off x="653142" y="115710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6000" dirty="0">
                <a:latin typeface="Saturday Script Oblique" pitchFamily="2" charset="0"/>
              </a:rPr>
              <a:t>Did you know?</a:t>
            </a:r>
          </a:p>
        </p:txBody>
      </p:sp>
      <p:pic>
        <p:nvPicPr>
          <p:cNvPr id="5" name="Afbeelding 4" descr="Afbeelding met kaart, tekst, Wereld, atlas&#10;&#10;Automatisch gegenereerde beschrijving">
            <a:extLst>
              <a:ext uri="{FF2B5EF4-FFF2-40B4-BE49-F238E27FC236}">
                <a16:creationId xmlns:a16="http://schemas.microsoft.com/office/drawing/2014/main" id="{9DA3F89A-7820-C1BF-1D82-CD2F892E74B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888480" y="1591642"/>
            <a:ext cx="4845258" cy="4911620"/>
          </a:xfrm>
          <a:prstGeom prst="rect">
            <a:avLst/>
          </a:prstGeom>
        </p:spPr>
      </p:pic>
      <p:sp>
        <p:nvSpPr>
          <p:cNvPr id="6" name="Tekstvak 5">
            <a:extLst>
              <a:ext uri="{FF2B5EF4-FFF2-40B4-BE49-F238E27FC236}">
                <a16:creationId xmlns:a16="http://schemas.microsoft.com/office/drawing/2014/main" id="{0575E79C-F938-B029-7AA2-EF41C1B90426}"/>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8" name="Tekstvak 7">
            <a:extLst>
              <a:ext uri="{FF2B5EF4-FFF2-40B4-BE49-F238E27FC236}">
                <a16:creationId xmlns:a16="http://schemas.microsoft.com/office/drawing/2014/main" id="{638707AC-47F2-D79C-8F7F-0A12B776D03D}"/>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2744241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0" y="-1"/>
            <a:ext cx="12599988" cy="7199313"/>
          </a:xfrm>
          <a:prstGeom prst="rect">
            <a:avLst/>
          </a:prstGeom>
          <a:gradFill flip="none" rotWithShape="1">
            <a:gsLst>
              <a:gs pos="0">
                <a:srgbClr val="36573B"/>
              </a:gs>
              <a:gs pos="100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46">
            <a:extLst>
              <a:ext uri="{FF2B5EF4-FFF2-40B4-BE49-F238E27FC236}">
                <a16:creationId xmlns:a16="http://schemas.microsoft.com/office/drawing/2014/main" id="{8AE4CB21-E772-280D-1B63-D45CD5B04FBF}"/>
              </a:ext>
            </a:extLst>
          </p:cNvPr>
          <p:cNvCxnSpPr>
            <a:cxnSpLocks/>
          </p:cNvCxnSpPr>
          <p:nvPr/>
        </p:nvCxnSpPr>
        <p:spPr>
          <a:xfrm flipH="1">
            <a:off x="1980230" y="0"/>
            <a:ext cx="1604802" cy="2880307"/>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5">
            <a:extLst>
              <a:ext uri="{FF2B5EF4-FFF2-40B4-BE49-F238E27FC236}">
                <a16:creationId xmlns:a16="http://schemas.microsoft.com/office/drawing/2014/main" id="{BB2DA869-7256-9AA7-5FB3-BD405617F26C}"/>
              </a:ext>
            </a:extLst>
          </p:cNvPr>
          <p:cNvCxnSpPr>
            <a:cxnSpLocks/>
          </p:cNvCxnSpPr>
          <p:nvPr/>
        </p:nvCxnSpPr>
        <p:spPr>
          <a:xfrm>
            <a:off x="4931135" y="0"/>
            <a:ext cx="0" cy="277522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43">
            <a:extLst>
              <a:ext uri="{FF2B5EF4-FFF2-40B4-BE49-F238E27FC236}">
                <a16:creationId xmlns:a16="http://schemas.microsoft.com/office/drawing/2014/main" id="{23F66070-2570-291D-0999-F48DA16808AB}"/>
              </a:ext>
            </a:extLst>
          </p:cNvPr>
          <p:cNvCxnSpPr>
            <a:cxnSpLocks/>
          </p:cNvCxnSpPr>
          <p:nvPr/>
        </p:nvCxnSpPr>
        <p:spPr>
          <a:xfrm flipH="1">
            <a:off x="6421160" y="0"/>
            <a:ext cx="18870" cy="277522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44">
            <a:extLst>
              <a:ext uri="{FF2B5EF4-FFF2-40B4-BE49-F238E27FC236}">
                <a16:creationId xmlns:a16="http://schemas.microsoft.com/office/drawing/2014/main" id="{7ABBC663-299E-9FF3-6A2A-10CD53B1E6B6}"/>
              </a:ext>
            </a:extLst>
          </p:cNvPr>
          <p:cNvCxnSpPr>
            <a:cxnSpLocks/>
            <a:endCxn id="61" idx="0"/>
          </p:cNvCxnSpPr>
          <p:nvPr/>
        </p:nvCxnSpPr>
        <p:spPr>
          <a:xfrm>
            <a:off x="7911185" y="0"/>
            <a:ext cx="0" cy="277522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45">
            <a:extLst>
              <a:ext uri="{FF2B5EF4-FFF2-40B4-BE49-F238E27FC236}">
                <a16:creationId xmlns:a16="http://schemas.microsoft.com/office/drawing/2014/main" id="{B466662B-F92E-54A0-5F04-AE7365ED6B65}"/>
              </a:ext>
            </a:extLst>
          </p:cNvPr>
          <p:cNvCxnSpPr>
            <a:cxnSpLocks/>
            <a:endCxn id="62" idx="0"/>
          </p:cNvCxnSpPr>
          <p:nvPr/>
        </p:nvCxnSpPr>
        <p:spPr>
          <a:xfrm>
            <a:off x="9401211" y="0"/>
            <a:ext cx="0" cy="277522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Titel 1">
            <a:extLst>
              <a:ext uri="{FF2B5EF4-FFF2-40B4-BE49-F238E27FC236}">
                <a16:creationId xmlns:a16="http://schemas.microsoft.com/office/drawing/2014/main" id="{06FDCF5E-4662-F75B-AC27-950635835092}"/>
              </a:ext>
            </a:extLst>
          </p:cNvPr>
          <p:cNvSpPr txBox="1">
            <a:spLocks/>
          </p:cNvSpPr>
          <p:nvPr/>
        </p:nvSpPr>
        <p:spPr>
          <a:xfrm>
            <a:off x="653142" y="680180"/>
            <a:ext cx="789801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37" name="Rechte verbindingslijn 36">
            <a:extLst>
              <a:ext uri="{FF2B5EF4-FFF2-40B4-BE49-F238E27FC236}">
                <a16:creationId xmlns:a16="http://schemas.microsoft.com/office/drawing/2014/main" id="{8637D4C2-3999-830B-8C32-3BAAD3E2F5A3}"/>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6723655D-5E44-ACF5-E3CB-F4002184576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236CE70B-4431-F572-E08C-34267BD7CC4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D691E6EE-74C7-BD81-F387-9EEE19CA178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737BB30D-D05D-B3BC-CA44-00163A48FC1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kstvak 41">
            <a:extLst>
              <a:ext uri="{FF2B5EF4-FFF2-40B4-BE49-F238E27FC236}">
                <a16:creationId xmlns:a16="http://schemas.microsoft.com/office/drawing/2014/main" id="{0C2B5296-89D9-C767-457B-ACD7C0695E0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43" name="Tekstvak 42">
            <a:extLst>
              <a:ext uri="{FF2B5EF4-FFF2-40B4-BE49-F238E27FC236}">
                <a16:creationId xmlns:a16="http://schemas.microsoft.com/office/drawing/2014/main" id="{F2B8773D-7F80-F849-34F4-3D7C4922C05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44" name="Tekstvak 43">
            <a:extLst>
              <a:ext uri="{FF2B5EF4-FFF2-40B4-BE49-F238E27FC236}">
                <a16:creationId xmlns:a16="http://schemas.microsoft.com/office/drawing/2014/main" id="{360FDA14-0831-BAC7-B2F2-BCC68B1C19F4}"/>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60</a:t>
            </a:r>
          </a:p>
        </p:txBody>
      </p:sp>
      <p:sp>
        <p:nvSpPr>
          <p:cNvPr id="45" name="Tekstvak 44">
            <a:extLst>
              <a:ext uri="{FF2B5EF4-FFF2-40B4-BE49-F238E27FC236}">
                <a16:creationId xmlns:a16="http://schemas.microsoft.com/office/drawing/2014/main" id="{8D6E7997-F081-6871-5A16-4F924097157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49" name="Titel 1">
            <a:extLst>
              <a:ext uri="{FF2B5EF4-FFF2-40B4-BE49-F238E27FC236}">
                <a16:creationId xmlns:a16="http://schemas.microsoft.com/office/drawing/2014/main" id="{C7632403-1C80-3B22-D3D7-39E8512F7BB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Saturday Script Oblique" pitchFamily="2" charset="0"/>
                <a:ea typeface="Helvetica Neue Light" panose="02000403000000020004" pitchFamily="2" charset="0"/>
                <a:cs typeface="Helvetica Neue" panose="02000503000000020004" pitchFamily="2" charset="0"/>
              </a:rPr>
              <a:t>Did you know?</a:t>
            </a:r>
          </a:p>
        </p:txBody>
      </p:sp>
      <p:grpSp>
        <p:nvGrpSpPr>
          <p:cNvPr id="29" name="Group 32">
            <a:extLst>
              <a:ext uri="{FF2B5EF4-FFF2-40B4-BE49-F238E27FC236}">
                <a16:creationId xmlns:a16="http://schemas.microsoft.com/office/drawing/2014/main" id="{4CBB5E30-E582-360C-93A5-97FE451D24DC}"/>
              </a:ext>
            </a:extLst>
          </p:cNvPr>
          <p:cNvGrpSpPr/>
          <p:nvPr/>
        </p:nvGrpSpPr>
        <p:grpSpPr>
          <a:xfrm>
            <a:off x="2916408" y="4907724"/>
            <a:ext cx="1816998" cy="1521982"/>
            <a:chOff x="332936" y="2323311"/>
            <a:chExt cx="2937088" cy="2525687"/>
          </a:xfrm>
        </p:grpSpPr>
        <p:sp>
          <p:nvSpPr>
            <p:cNvPr id="30" name="TextBox 33">
              <a:extLst>
                <a:ext uri="{FF2B5EF4-FFF2-40B4-BE49-F238E27FC236}">
                  <a16:creationId xmlns:a16="http://schemas.microsoft.com/office/drawing/2014/main" id="{AEAF6AAA-AFA7-1453-57B4-EC25A50725DB}"/>
                </a:ext>
              </a:extLst>
            </p:cNvPr>
            <p:cNvSpPr txBox="1"/>
            <p:nvPr/>
          </p:nvSpPr>
          <p:spPr>
            <a:xfrm>
              <a:off x="332936" y="2323311"/>
              <a:ext cx="2937088" cy="766120"/>
            </a:xfrm>
            <a:prstGeom prst="rect">
              <a:avLst/>
            </a:prstGeom>
            <a:noFill/>
          </p:spPr>
          <p:txBody>
            <a:bodyPr wrap="square" lIns="0" rIns="0" rtlCol="0" anchor="b">
              <a:spAutoFit/>
            </a:bodyPr>
            <a:lstStyle/>
            <a:p>
              <a:pPr algn="r"/>
              <a:r>
                <a:rPr lang="en-US" sz="1200" b="1" noProof="1">
                  <a:latin typeface="Prometo" panose="020B0604030203060203" pitchFamily="34" charset="77"/>
                </a:rPr>
                <a:t>REDUCE VEHICLE       LOAD</a:t>
              </a:r>
            </a:p>
          </p:txBody>
        </p:sp>
        <p:sp>
          <p:nvSpPr>
            <p:cNvPr id="31" name="TextBox 34">
              <a:extLst>
                <a:ext uri="{FF2B5EF4-FFF2-40B4-BE49-F238E27FC236}">
                  <a16:creationId xmlns:a16="http://schemas.microsoft.com/office/drawing/2014/main" id="{AAF76F5C-5C76-ACAA-3C6D-09AEA9499FA1}"/>
                </a:ext>
              </a:extLst>
            </p:cNvPr>
            <p:cNvSpPr txBox="1"/>
            <p:nvPr/>
          </p:nvSpPr>
          <p:spPr>
            <a:xfrm>
              <a:off x="340731" y="3086922"/>
              <a:ext cx="2929293" cy="1762076"/>
            </a:xfrm>
            <a:prstGeom prst="rect">
              <a:avLst/>
            </a:prstGeom>
            <a:noFill/>
          </p:spPr>
          <p:txBody>
            <a:bodyPr wrap="square" lIns="0" rIns="0" rtlCol="0" anchor="t">
              <a:spAutoFit/>
            </a:bodyPr>
            <a:lstStyle/>
            <a:p>
              <a:pPr marL="171450" indent="-171450">
                <a:buFont typeface="Arial" panose="020B0604020202020204" pitchFamily="34" charset="0"/>
                <a:buChar char="•"/>
              </a:pPr>
              <a:r>
                <a:rPr lang="en-GB" sz="900" kern="100" dirty="0" err="1">
                  <a:solidFill>
                    <a:srgbClr val="000000"/>
                  </a:solidFill>
                  <a:effectLst/>
                  <a:latin typeface="Arial" panose="020B0604020202020204" pitchFamily="34" charset="0"/>
                  <a:ea typeface="Aptos" panose="020B0004020202020204" pitchFamily="34" charset="0"/>
                  <a:cs typeface="Arial" panose="020B0604020202020204" pitchFamily="34" charset="0"/>
                </a:rPr>
                <a:t>Prekitting</a:t>
              </a:r>
              <a:r>
                <a:rPr lang="en-GB" sz="900" kern="100" dirty="0">
                  <a:solidFill>
                    <a:srgbClr val="000000"/>
                  </a:solidFill>
                  <a:effectLst/>
                  <a:latin typeface="Arial" panose="020B0604020202020204" pitchFamily="34" charset="0"/>
                  <a:ea typeface="Aptos" panose="020B0004020202020204" pitchFamily="34" charset="0"/>
                  <a:cs typeface="Arial" panose="020B0604020202020204" pitchFamily="34" charset="0"/>
                </a:rPr>
                <a:t> ensures that only the necessary items are carried, reducing the overall weight of the service vehicles.</a:t>
              </a:r>
              <a:endParaRPr lang="nl-NL" sz="900" kern="100" dirty="0">
                <a:effectLst/>
                <a:latin typeface="Arial" panose="020B0604020202020204" pitchFamily="34" charset="0"/>
                <a:ea typeface="Aptos" panose="020B0004020202020204" pitchFamily="34" charset="0"/>
                <a:cs typeface="Arial" panose="020B0604020202020204" pitchFamily="34" charset="0"/>
              </a:endParaRPr>
            </a:p>
            <a:p>
              <a:pPr marL="171450" indent="-171450">
                <a:buFont typeface="Arial" panose="020B0604020202020204" pitchFamily="34" charset="0"/>
                <a:buChar char="•"/>
              </a:pPr>
              <a:r>
                <a:rPr lang="en-GB" sz="900" kern="100" dirty="0">
                  <a:solidFill>
                    <a:srgbClr val="000000"/>
                  </a:solidFill>
                  <a:effectLst/>
                  <a:latin typeface="Arial" panose="020B0604020202020204" pitchFamily="34" charset="0"/>
                  <a:ea typeface="Aptos" panose="020B0004020202020204" pitchFamily="34" charset="0"/>
                  <a:cs typeface="Arial" panose="020B0604020202020204" pitchFamily="34" charset="0"/>
                </a:rPr>
                <a:t>Lighter vehicle loads contribute to lower fuel consumption and decreased emissions.</a:t>
              </a:r>
              <a:endParaRPr lang="nl-NL" sz="900" kern="100" dirty="0">
                <a:effectLst/>
                <a:latin typeface="Arial" panose="020B0604020202020204" pitchFamily="34" charset="0"/>
                <a:ea typeface="Aptos" panose="020B0004020202020204" pitchFamily="34" charset="0"/>
                <a:cs typeface="Arial" panose="020B0604020202020204" pitchFamily="34" charset="0"/>
              </a:endParaRPr>
            </a:p>
          </p:txBody>
        </p:sp>
      </p:grpSp>
      <p:grpSp>
        <p:nvGrpSpPr>
          <p:cNvPr id="32" name="Group 35">
            <a:extLst>
              <a:ext uri="{FF2B5EF4-FFF2-40B4-BE49-F238E27FC236}">
                <a16:creationId xmlns:a16="http://schemas.microsoft.com/office/drawing/2014/main" id="{A5E32599-6F23-DAEA-6821-2C90632AFD8F}"/>
              </a:ext>
            </a:extLst>
          </p:cNvPr>
          <p:cNvGrpSpPr/>
          <p:nvPr/>
        </p:nvGrpSpPr>
        <p:grpSpPr>
          <a:xfrm>
            <a:off x="5185474" y="4907724"/>
            <a:ext cx="1816998" cy="1660482"/>
            <a:chOff x="332936" y="2323311"/>
            <a:chExt cx="2937088" cy="2755523"/>
          </a:xfrm>
        </p:grpSpPr>
        <p:sp>
          <p:nvSpPr>
            <p:cNvPr id="33" name="TextBox 36">
              <a:extLst>
                <a:ext uri="{FF2B5EF4-FFF2-40B4-BE49-F238E27FC236}">
                  <a16:creationId xmlns:a16="http://schemas.microsoft.com/office/drawing/2014/main" id="{680BF028-0066-C2A6-9C84-F7583601FE95}"/>
                </a:ext>
              </a:extLst>
            </p:cNvPr>
            <p:cNvSpPr txBox="1"/>
            <p:nvPr/>
          </p:nvSpPr>
          <p:spPr>
            <a:xfrm>
              <a:off x="332936" y="2323311"/>
              <a:ext cx="2937088" cy="766120"/>
            </a:xfrm>
            <a:prstGeom prst="rect">
              <a:avLst/>
            </a:prstGeom>
            <a:noFill/>
          </p:spPr>
          <p:txBody>
            <a:bodyPr wrap="square" lIns="0" rIns="0" rtlCol="0" anchor="b">
              <a:spAutoFit/>
            </a:bodyPr>
            <a:lstStyle/>
            <a:p>
              <a:pPr algn="r"/>
              <a:r>
                <a:rPr lang="en-GB" sz="1200" b="1" kern="100" dirty="0">
                  <a:solidFill>
                    <a:srgbClr val="000000"/>
                  </a:solidFill>
                  <a:effectLst/>
                  <a:latin typeface="Prometo" panose="020B0604030203060203" pitchFamily="34" charset="77"/>
                  <a:ea typeface="Aptos" panose="020B0004020202020204" pitchFamily="34" charset="0"/>
                  <a:cs typeface="Times New Roman (Hoofdtekst CS)"/>
                </a:rPr>
                <a:t>INCREASED SERVICE EFFICIENCY</a:t>
              </a:r>
              <a:endParaRPr lang="nl-NL" sz="1200" b="1" kern="100" dirty="0">
                <a:effectLst/>
                <a:latin typeface="Prometo" panose="020B0604030203060203" pitchFamily="34" charset="77"/>
                <a:ea typeface="Aptos" panose="020B0004020202020204" pitchFamily="34" charset="0"/>
                <a:cs typeface="Times New Roman (Hoofdtekst CS)"/>
              </a:endParaRPr>
            </a:p>
          </p:txBody>
        </p:sp>
        <p:sp>
          <p:nvSpPr>
            <p:cNvPr id="34" name="TextBox 37">
              <a:extLst>
                <a:ext uri="{FF2B5EF4-FFF2-40B4-BE49-F238E27FC236}">
                  <a16:creationId xmlns:a16="http://schemas.microsoft.com/office/drawing/2014/main" id="{50E852E1-B7ED-0B81-5E31-06D7CF0862BB}"/>
                </a:ext>
              </a:extLst>
            </p:cNvPr>
            <p:cNvSpPr txBox="1"/>
            <p:nvPr/>
          </p:nvSpPr>
          <p:spPr>
            <a:xfrm>
              <a:off x="340731" y="3086922"/>
              <a:ext cx="2929293" cy="1991912"/>
            </a:xfrm>
            <a:prstGeom prst="rect">
              <a:avLst/>
            </a:prstGeom>
            <a:noFill/>
          </p:spPr>
          <p:txBody>
            <a:bodyPr wrap="square" lIns="0" rIns="0" rtlCol="0" anchor="t">
              <a:spAutoFit/>
            </a:bodyPr>
            <a:lstStyle/>
            <a:p>
              <a:pPr marL="171450" indent="-171450">
                <a:buFont typeface="Arial" panose="020B0604020202020204" pitchFamily="34" charset="0"/>
                <a:buChar char="•"/>
              </a:pPr>
              <a:r>
                <a:rPr lang="en-GB" sz="900" kern="100" dirty="0">
                  <a:solidFill>
                    <a:srgbClr val="000000"/>
                  </a:solidFill>
                  <a:effectLst/>
                  <a:latin typeface="Arial" panose="020B0604020202020204" pitchFamily="34" charset="0"/>
                  <a:ea typeface="Aptos" panose="020B0004020202020204" pitchFamily="34" charset="0"/>
                  <a:cs typeface="Times New Roman (Hoofdtekst CS)"/>
                </a:rPr>
                <a:t>With pre-packaged kits, service technicians can complete their tasks more quickly and efficiently.</a:t>
              </a:r>
              <a:endParaRPr lang="nl-NL" sz="900" kern="100" dirty="0">
                <a:effectLst/>
                <a:latin typeface="Helvetica Neue" panose="02000503000000020004" pitchFamily="2" charset="0"/>
                <a:ea typeface="Aptos" panose="020B0004020202020204" pitchFamily="34" charset="0"/>
                <a:cs typeface="Times New Roman (Hoofdtekst CS)"/>
              </a:endParaRPr>
            </a:p>
            <a:p>
              <a:pPr marL="171450" indent="-171450">
                <a:buFont typeface="Arial" panose="020B0604020202020204" pitchFamily="34" charset="0"/>
                <a:buChar char="•"/>
              </a:pPr>
              <a:r>
                <a:rPr lang="en-GB" sz="900" kern="100" dirty="0">
                  <a:solidFill>
                    <a:srgbClr val="000000"/>
                  </a:solidFill>
                  <a:effectLst/>
                  <a:latin typeface="Arial" panose="020B0604020202020204" pitchFamily="34" charset="0"/>
                  <a:ea typeface="Aptos" panose="020B0004020202020204" pitchFamily="34" charset="0"/>
                  <a:cs typeface="Times New Roman (Hoofdtekst CS)"/>
                </a:rPr>
                <a:t>This efficiency reduces the number of trips needed, further cutting down on fuel usage and emissions.</a:t>
              </a:r>
              <a:endParaRPr lang="nl-NL" sz="900" kern="100" dirty="0">
                <a:effectLst/>
                <a:latin typeface="Helvetica Neue" panose="02000503000000020004" pitchFamily="2" charset="0"/>
                <a:ea typeface="Aptos" panose="020B0004020202020204" pitchFamily="34" charset="0"/>
                <a:cs typeface="Times New Roman (Hoofdtekst CS)"/>
              </a:endParaRPr>
            </a:p>
          </p:txBody>
        </p:sp>
      </p:grpSp>
      <p:grpSp>
        <p:nvGrpSpPr>
          <p:cNvPr id="35" name="Group 38">
            <a:extLst>
              <a:ext uri="{FF2B5EF4-FFF2-40B4-BE49-F238E27FC236}">
                <a16:creationId xmlns:a16="http://schemas.microsoft.com/office/drawing/2014/main" id="{A7A4D911-021A-816C-1E74-1503D5F36BD4}"/>
              </a:ext>
            </a:extLst>
          </p:cNvPr>
          <p:cNvGrpSpPr/>
          <p:nvPr/>
        </p:nvGrpSpPr>
        <p:grpSpPr>
          <a:xfrm>
            <a:off x="7454540" y="4538392"/>
            <a:ext cx="1816998" cy="1891314"/>
            <a:chOff x="332936" y="1710415"/>
            <a:chExt cx="2937088" cy="3138582"/>
          </a:xfrm>
        </p:grpSpPr>
        <p:sp>
          <p:nvSpPr>
            <p:cNvPr id="36" name="TextBox 39">
              <a:extLst>
                <a:ext uri="{FF2B5EF4-FFF2-40B4-BE49-F238E27FC236}">
                  <a16:creationId xmlns:a16="http://schemas.microsoft.com/office/drawing/2014/main" id="{BA1157AD-558B-D48A-EBA5-2EFBDC1CB1D5}"/>
                </a:ext>
              </a:extLst>
            </p:cNvPr>
            <p:cNvSpPr txBox="1"/>
            <p:nvPr/>
          </p:nvSpPr>
          <p:spPr>
            <a:xfrm>
              <a:off x="332936" y="1710415"/>
              <a:ext cx="2937088" cy="1379016"/>
            </a:xfrm>
            <a:prstGeom prst="rect">
              <a:avLst/>
            </a:prstGeom>
            <a:noFill/>
          </p:spPr>
          <p:txBody>
            <a:bodyPr wrap="square" lIns="0" rIns="0" rtlCol="0" anchor="b">
              <a:spAutoFit/>
            </a:bodyPr>
            <a:lstStyle/>
            <a:p>
              <a:pPr algn="r"/>
              <a:r>
                <a:rPr lang="en-GB" sz="1200" b="1" kern="100" dirty="0">
                  <a:solidFill>
                    <a:srgbClr val="000000"/>
                  </a:solidFill>
                  <a:effectLst/>
                  <a:latin typeface="Prometo" panose="020B0604030203060203" pitchFamily="34" charset="77"/>
                  <a:ea typeface="Aptos" panose="020B0004020202020204" pitchFamily="34" charset="0"/>
                  <a:cs typeface="Times New Roman (Hoofdtekst CS)"/>
                </a:rPr>
                <a:t>MINIMIZED WASTE &amp;   IMPROVED        INVENTORY MANAGEMENT</a:t>
              </a:r>
              <a:endParaRPr lang="en-US" sz="1200" b="1" noProof="1">
                <a:latin typeface="Prometo" panose="020B0604030203060203" pitchFamily="34" charset="77"/>
              </a:endParaRPr>
            </a:p>
          </p:txBody>
        </p:sp>
        <p:sp>
          <p:nvSpPr>
            <p:cNvPr id="50" name="TextBox 40">
              <a:extLst>
                <a:ext uri="{FF2B5EF4-FFF2-40B4-BE49-F238E27FC236}">
                  <a16:creationId xmlns:a16="http://schemas.microsoft.com/office/drawing/2014/main" id="{7CC762EB-3469-7D27-377A-CCF63EF8B56F}"/>
                </a:ext>
              </a:extLst>
            </p:cNvPr>
            <p:cNvSpPr txBox="1"/>
            <p:nvPr/>
          </p:nvSpPr>
          <p:spPr>
            <a:xfrm>
              <a:off x="340731" y="3086922"/>
              <a:ext cx="2929293" cy="1762075"/>
            </a:xfrm>
            <a:prstGeom prst="rect">
              <a:avLst/>
            </a:prstGeom>
            <a:noFill/>
          </p:spPr>
          <p:txBody>
            <a:bodyPr wrap="square" lIns="0" rIns="0" rtlCol="0" anchor="t">
              <a:spAutoFit/>
            </a:bodyPr>
            <a:lstStyle/>
            <a:p>
              <a:pPr marL="171450" indent="-171450">
                <a:buFont typeface="Arial" panose="020B0604020202020204" pitchFamily="34" charset="0"/>
                <a:buChar char="•"/>
              </a:pPr>
              <a:r>
                <a:rPr lang="en-GB" sz="900" kern="100" dirty="0" err="1">
                  <a:solidFill>
                    <a:srgbClr val="000000"/>
                  </a:solidFill>
                  <a:effectLst/>
                  <a:latin typeface="Arial" panose="020B0604020202020204" pitchFamily="34" charset="0"/>
                  <a:ea typeface="Aptos" panose="020B0004020202020204" pitchFamily="34" charset="0"/>
                  <a:cs typeface="Times New Roman (Hoofdtekst CS)"/>
                </a:rPr>
                <a:t>Prekitting</a:t>
              </a:r>
              <a:r>
                <a:rPr lang="en-GB" sz="900" kern="100" dirty="0">
                  <a:solidFill>
                    <a:srgbClr val="000000"/>
                  </a:solidFill>
                  <a:effectLst/>
                  <a:latin typeface="Arial" panose="020B0604020202020204" pitchFamily="34" charset="0"/>
                  <a:ea typeface="Aptos" panose="020B0004020202020204" pitchFamily="34" charset="0"/>
                  <a:cs typeface="Times New Roman (Hoofdtekst CS)"/>
                </a:rPr>
                <a:t> helps in precise inventory management, ensuring that only required quantities are transported.</a:t>
              </a:r>
              <a:endParaRPr lang="nl-NL" sz="900" kern="100" dirty="0">
                <a:effectLst/>
                <a:latin typeface="Helvetica Neue" panose="02000503000000020004" pitchFamily="2" charset="0"/>
                <a:ea typeface="Aptos" panose="020B0004020202020204" pitchFamily="34" charset="0"/>
                <a:cs typeface="Times New Roman (Hoofdtekst CS)"/>
              </a:endParaRPr>
            </a:p>
            <a:p>
              <a:pPr marL="171450" indent="-171450">
                <a:buFont typeface="Arial" panose="020B0604020202020204" pitchFamily="34" charset="0"/>
                <a:buChar char="•"/>
              </a:pPr>
              <a:r>
                <a:rPr lang="en-GB" sz="900" kern="100" dirty="0">
                  <a:solidFill>
                    <a:srgbClr val="000000"/>
                  </a:solidFill>
                  <a:effectLst/>
                  <a:latin typeface="Arial" panose="020B0604020202020204" pitchFamily="34" charset="0"/>
                  <a:ea typeface="Aptos" panose="020B0004020202020204" pitchFamily="34" charset="0"/>
                  <a:cs typeface="Times New Roman (Hoofdtekst CS)"/>
                </a:rPr>
                <a:t>This reduces overstocking and waste, contributing to overall sustainability efforts.</a:t>
              </a:r>
              <a:endParaRPr lang="nl-NL" sz="900" kern="100" dirty="0">
                <a:effectLst/>
                <a:latin typeface="Helvetica Neue" panose="02000503000000020004" pitchFamily="2" charset="0"/>
                <a:ea typeface="Aptos" panose="020B0004020202020204" pitchFamily="34" charset="0"/>
                <a:cs typeface="Times New Roman (Hoofdtekst CS)"/>
              </a:endParaRPr>
            </a:p>
          </p:txBody>
        </p:sp>
      </p:grpSp>
      <p:grpSp>
        <p:nvGrpSpPr>
          <p:cNvPr id="51" name="Group 41">
            <a:extLst>
              <a:ext uri="{FF2B5EF4-FFF2-40B4-BE49-F238E27FC236}">
                <a16:creationId xmlns:a16="http://schemas.microsoft.com/office/drawing/2014/main" id="{B768FF3E-DC6E-BEAE-74FC-DF9174326F41}"/>
              </a:ext>
            </a:extLst>
          </p:cNvPr>
          <p:cNvGrpSpPr/>
          <p:nvPr/>
        </p:nvGrpSpPr>
        <p:grpSpPr>
          <a:xfrm>
            <a:off x="9723607" y="4723058"/>
            <a:ext cx="1816998" cy="1429649"/>
            <a:chOff x="332936" y="2016863"/>
            <a:chExt cx="2937088" cy="2372462"/>
          </a:xfrm>
        </p:grpSpPr>
        <p:sp>
          <p:nvSpPr>
            <p:cNvPr id="52" name="TextBox 72">
              <a:extLst>
                <a:ext uri="{FF2B5EF4-FFF2-40B4-BE49-F238E27FC236}">
                  <a16:creationId xmlns:a16="http://schemas.microsoft.com/office/drawing/2014/main" id="{CBAD1ACD-302B-6A25-52C1-AE276411E1F6}"/>
                </a:ext>
              </a:extLst>
            </p:cNvPr>
            <p:cNvSpPr txBox="1"/>
            <p:nvPr/>
          </p:nvSpPr>
          <p:spPr>
            <a:xfrm>
              <a:off x="332936" y="2016863"/>
              <a:ext cx="2937088" cy="1072568"/>
            </a:xfrm>
            <a:prstGeom prst="rect">
              <a:avLst/>
            </a:prstGeom>
            <a:noFill/>
          </p:spPr>
          <p:txBody>
            <a:bodyPr wrap="square" lIns="0" rIns="0" rtlCol="0" anchor="b">
              <a:spAutoFit/>
            </a:bodyPr>
            <a:lstStyle/>
            <a:p>
              <a:pPr algn="r"/>
              <a:r>
                <a:rPr lang="en-GB" sz="1200" b="1" kern="100" dirty="0">
                  <a:solidFill>
                    <a:srgbClr val="000000"/>
                  </a:solidFill>
                  <a:effectLst/>
                  <a:latin typeface="Prometo" panose="020B0604030203060203" pitchFamily="34" charset="77"/>
                  <a:ea typeface="Aptos" panose="020B0004020202020204" pitchFamily="34" charset="0"/>
                  <a:cs typeface="Times New Roman (Hoofdtekst CS)"/>
                </a:rPr>
                <a:t>ENHANCED OPERATIONAL COORDINATION</a:t>
              </a:r>
              <a:endParaRPr lang="nl-NL" sz="1200" b="1" kern="100" dirty="0">
                <a:effectLst/>
                <a:latin typeface="Prometo" panose="020B0604030203060203" pitchFamily="34" charset="77"/>
                <a:ea typeface="Aptos" panose="020B0004020202020204" pitchFamily="34" charset="0"/>
                <a:cs typeface="Times New Roman (Hoofdtekst CS)"/>
              </a:endParaRPr>
            </a:p>
          </p:txBody>
        </p:sp>
        <p:sp>
          <p:nvSpPr>
            <p:cNvPr id="53" name="TextBox 73">
              <a:extLst>
                <a:ext uri="{FF2B5EF4-FFF2-40B4-BE49-F238E27FC236}">
                  <a16:creationId xmlns:a16="http://schemas.microsoft.com/office/drawing/2014/main" id="{CEA8BA41-8DC2-771F-91CE-D8C9FDEB84AA}"/>
                </a:ext>
              </a:extLst>
            </p:cNvPr>
            <p:cNvSpPr txBox="1"/>
            <p:nvPr/>
          </p:nvSpPr>
          <p:spPr>
            <a:xfrm>
              <a:off x="340731" y="3086922"/>
              <a:ext cx="2929293" cy="1302403"/>
            </a:xfrm>
            <a:prstGeom prst="rect">
              <a:avLst/>
            </a:prstGeom>
            <a:noFill/>
          </p:spPr>
          <p:txBody>
            <a:bodyPr wrap="square" lIns="0" rIns="0" rtlCol="0" anchor="t">
              <a:spAutoFit/>
            </a:bodyPr>
            <a:lstStyle/>
            <a:p>
              <a:pPr marL="171450" indent="-171450">
                <a:buFont typeface="Arial" panose="020B0604020202020204" pitchFamily="34" charset="0"/>
                <a:buChar char="•"/>
              </a:pPr>
              <a:r>
                <a:rPr lang="en-GB" sz="900" kern="100" dirty="0">
                  <a:solidFill>
                    <a:srgbClr val="000000"/>
                  </a:solidFill>
                  <a:effectLst/>
                  <a:latin typeface="Arial" panose="020B0604020202020204" pitchFamily="34" charset="0"/>
                  <a:ea typeface="Aptos" panose="020B0004020202020204" pitchFamily="34" charset="0"/>
                  <a:cs typeface="Times New Roman (Hoofdtekst CS)"/>
                </a:rPr>
                <a:t>Centralized preparation of kits allows for better coordination and planning, ensuring optimal use of resources and minimizing unnecessary trips.</a:t>
              </a:r>
              <a:endParaRPr lang="en-US" sz="900" noProof="1">
                <a:solidFill>
                  <a:schemeClr val="tx1">
                    <a:lumMod val="65000"/>
                    <a:lumOff val="35000"/>
                  </a:schemeClr>
                </a:solidFill>
              </a:endParaRPr>
            </a:p>
          </p:txBody>
        </p:sp>
      </p:grpSp>
      <p:grpSp>
        <p:nvGrpSpPr>
          <p:cNvPr id="54" name="Group 101">
            <a:extLst>
              <a:ext uri="{FF2B5EF4-FFF2-40B4-BE49-F238E27FC236}">
                <a16:creationId xmlns:a16="http://schemas.microsoft.com/office/drawing/2014/main" id="{15D57F69-6AD6-9730-7AEC-521705F7989F}"/>
              </a:ext>
            </a:extLst>
          </p:cNvPr>
          <p:cNvGrpSpPr/>
          <p:nvPr/>
        </p:nvGrpSpPr>
        <p:grpSpPr>
          <a:xfrm>
            <a:off x="647341" y="4907724"/>
            <a:ext cx="1816998" cy="1798981"/>
            <a:chOff x="332936" y="2323311"/>
            <a:chExt cx="2937088" cy="2985358"/>
          </a:xfrm>
        </p:grpSpPr>
        <p:sp>
          <p:nvSpPr>
            <p:cNvPr id="55" name="TextBox 102">
              <a:extLst>
                <a:ext uri="{FF2B5EF4-FFF2-40B4-BE49-F238E27FC236}">
                  <a16:creationId xmlns:a16="http://schemas.microsoft.com/office/drawing/2014/main" id="{120C1290-C5FC-9EEC-72C4-07C2B0DEC78F}"/>
                </a:ext>
              </a:extLst>
            </p:cNvPr>
            <p:cNvSpPr txBox="1"/>
            <p:nvPr/>
          </p:nvSpPr>
          <p:spPr>
            <a:xfrm>
              <a:off x="332936" y="2323311"/>
              <a:ext cx="2937088" cy="766120"/>
            </a:xfrm>
            <a:prstGeom prst="rect">
              <a:avLst/>
            </a:prstGeom>
            <a:noFill/>
          </p:spPr>
          <p:txBody>
            <a:bodyPr wrap="square" lIns="0" rIns="0" rtlCol="0" anchor="b">
              <a:spAutoFit/>
            </a:bodyPr>
            <a:lstStyle/>
            <a:p>
              <a:pPr algn="r"/>
              <a:r>
                <a:rPr lang="en-US" sz="1200" b="1" noProof="1">
                  <a:latin typeface="Prometo" panose="020B0604030203060203" pitchFamily="34" charset="77"/>
                  <a:cs typeface="Arial" panose="020B0604020202020204" pitchFamily="34" charset="0"/>
                </a:rPr>
                <a:t>OPTIMIZED ROUTE PLANNING</a:t>
              </a:r>
            </a:p>
          </p:txBody>
        </p:sp>
        <p:sp>
          <p:nvSpPr>
            <p:cNvPr id="56" name="TextBox 103">
              <a:extLst>
                <a:ext uri="{FF2B5EF4-FFF2-40B4-BE49-F238E27FC236}">
                  <a16:creationId xmlns:a16="http://schemas.microsoft.com/office/drawing/2014/main" id="{0E06C630-7950-13FE-0E02-D51F99DEADE9}"/>
                </a:ext>
              </a:extLst>
            </p:cNvPr>
            <p:cNvSpPr txBox="1"/>
            <p:nvPr/>
          </p:nvSpPr>
          <p:spPr>
            <a:xfrm>
              <a:off x="340731" y="3086922"/>
              <a:ext cx="2929293" cy="2221747"/>
            </a:xfrm>
            <a:prstGeom prst="rect">
              <a:avLst/>
            </a:prstGeom>
            <a:noFill/>
          </p:spPr>
          <p:txBody>
            <a:bodyPr wrap="square" lIns="0" rIns="0" rtlCol="0" anchor="t">
              <a:spAutoFit/>
            </a:bodyPr>
            <a:lstStyle/>
            <a:p>
              <a:pPr marL="171450" indent="-171450">
                <a:buFont typeface="Arial" panose="020B0604020202020204" pitchFamily="34" charset="0"/>
                <a:buChar char="•"/>
              </a:pPr>
              <a:r>
                <a:rPr lang="en-GB" sz="900" kern="100" dirty="0">
                  <a:solidFill>
                    <a:srgbClr val="000000"/>
                  </a:solidFill>
                  <a:effectLst/>
                  <a:latin typeface="Arial" panose="020B0604020202020204" pitchFamily="34" charset="0"/>
                  <a:ea typeface="Aptos" panose="020B0004020202020204" pitchFamily="34" charset="0"/>
                  <a:cs typeface="Arial" panose="020B0604020202020204" pitchFamily="34" charset="0"/>
                </a:rPr>
                <a:t>By preassembling kits, we streamline the restocking process, reducing the time spent at each location.</a:t>
              </a:r>
              <a:endParaRPr lang="nl-NL" sz="900" kern="100" dirty="0">
                <a:latin typeface="Arial" panose="020B0604020202020204" pitchFamily="34" charset="0"/>
                <a:ea typeface="Aptos" panose="020B0004020202020204" pitchFamily="34" charset="0"/>
                <a:cs typeface="Arial" panose="020B0604020202020204" pitchFamily="34" charset="0"/>
              </a:endParaRPr>
            </a:p>
            <a:p>
              <a:pPr marL="171450" indent="-171450">
                <a:buFont typeface="Arial" panose="020B0604020202020204" pitchFamily="34" charset="0"/>
                <a:buChar char="•"/>
              </a:pPr>
              <a:r>
                <a:rPr lang="en-GB" sz="900" kern="100" dirty="0">
                  <a:solidFill>
                    <a:srgbClr val="000000"/>
                  </a:solidFill>
                  <a:effectLst/>
                  <a:latin typeface="Arial" panose="020B0604020202020204" pitchFamily="34" charset="0"/>
                  <a:ea typeface="Aptos" panose="020B0004020202020204" pitchFamily="34" charset="0"/>
                  <a:cs typeface="Arial" panose="020B0604020202020204" pitchFamily="34" charset="0"/>
                </a:rPr>
                <a:t>Telemetry data from our vending machines allows us to plan the most efficient routes, minimizing travel distances and fuel consumption.</a:t>
              </a:r>
              <a:endParaRPr lang="nl-NL" sz="900" kern="100" dirty="0">
                <a:effectLst/>
                <a:latin typeface="Arial" panose="020B0604020202020204" pitchFamily="34" charset="0"/>
                <a:ea typeface="Aptos" panose="020B0004020202020204" pitchFamily="34" charset="0"/>
                <a:cs typeface="Arial" panose="020B0604020202020204" pitchFamily="34" charset="0"/>
              </a:endParaRPr>
            </a:p>
          </p:txBody>
        </p:sp>
      </p:grpSp>
      <p:cxnSp>
        <p:nvCxnSpPr>
          <p:cNvPr id="57" name="Straight Connector 105">
            <a:extLst>
              <a:ext uri="{FF2B5EF4-FFF2-40B4-BE49-F238E27FC236}">
                <a16:creationId xmlns:a16="http://schemas.microsoft.com/office/drawing/2014/main" id="{48D8EAF6-91A4-CE29-C229-232C4A2E90A3}"/>
              </a:ext>
            </a:extLst>
          </p:cNvPr>
          <p:cNvCxnSpPr/>
          <p:nvPr/>
        </p:nvCxnSpPr>
        <p:spPr>
          <a:xfrm>
            <a:off x="2692400" y="5047913"/>
            <a:ext cx="0" cy="13371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106">
            <a:extLst>
              <a:ext uri="{FF2B5EF4-FFF2-40B4-BE49-F238E27FC236}">
                <a16:creationId xmlns:a16="http://schemas.microsoft.com/office/drawing/2014/main" id="{F5836096-A84F-AF07-C13D-D2578B90AC5D}"/>
              </a:ext>
            </a:extLst>
          </p:cNvPr>
          <p:cNvCxnSpPr/>
          <p:nvPr/>
        </p:nvCxnSpPr>
        <p:spPr>
          <a:xfrm>
            <a:off x="4967111" y="5047913"/>
            <a:ext cx="0" cy="13371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107">
            <a:extLst>
              <a:ext uri="{FF2B5EF4-FFF2-40B4-BE49-F238E27FC236}">
                <a16:creationId xmlns:a16="http://schemas.microsoft.com/office/drawing/2014/main" id="{07204900-811B-0869-C81E-D8EF3E921A27}"/>
              </a:ext>
            </a:extLst>
          </p:cNvPr>
          <p:cNvCxnSpPr/>
          <p:nvPr/>
        </p:nvCxnSpPr>
        <p:spPr>
          <a:xfrm>
            <a:off x="7241822" y="5047913"/>
            <a:ext cx="0" cy="13371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108">
            <a:extLst>
              <a:ext uri="{FF2B5EF4-FFF2-40B4-BE49-F238E27FC236}">
                <a16:creationId xmlns:a16="http://schemas.microsoft.com/office/drawing/2014/main" id="{98711101-67D8-550F-6C02-1081EF917B8F}"/>
              </a:ext>
            </a:extLst>
          </p:cNvPr>
          <p:cNvCxnSpPr/>
          <p:nvPr/>
        </p:nvCxnSpPr>
        <p:spPr>
          <a:xfrm>
            <a:off x="9516534" y="5047913"/>
            <a:ext cx="0" cy="13371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Oval 57">
            <a:extLst>
              <a:ext uri="{FF2B5EF4-FFF2-40B4-BE49-F238E27FC236}">
                <a16:creationId xmlns:a16="http://schemas.microsoft.com/office/drawing/2014/main" id="{652BAA0F-21E5-C191-B534-EDF8BFD9B514}"/>
              </a:ext>
            </a:extLst>
          </p:cNvPr>
          <p:cNvSpPr/>
          <p:nvPr/>
        </p:nvSpPr>
        <p:spPr>
          <a:xfrm>
            <a:off x="7182290" y="2775220"/>
            <a:ext cx="1457789" cy="1457789"/>
          </a:xfrm>
          <a:prstGeom prst="ellipse">
            <a:avLst/>
          </a:prstGeom>
          <a:gradFill>
            <a:gsLst>
              <a:gs pos="0">
                <a:srgbClr val="71AD47"/>
              </a:gs>
              <a:gs pos="14000">
                <a:srgbClr val="71AD47">
                  <a:lumMod val="20000"/>
                  <a:lumOff val="80000"/>
                </a:srgbClr>
              </a:gs>
              <a:gs pos="46000">
                <a:srgbClr val="71AD47"/>
              </a:gs>
              <a:gs pos="84000">
                <a:srgbClr val="71AD47">
                  <a:lumMod val="50000"/>
                </a:srgbClr>
              </a:gs>
            </a:gsLst>
            <a:path path="circle">
              <a:fillToRect l="100000" b="10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58">
            <a:extLst>
              <a:ext uri="{FF2B5EF4-FFF2-40B4-BE49-F238E27FC236}">
                <a16:creationId xmlns:a16="http://schemas.microsoft.com/office/drawing/2014/main" id="{BC698E8C-B294-A7ED-967C-06A93638911C}"/>
              </a:ext>
            </a:extLst>
          </p:cNvPr>
          <p:cNvSpPr/>
          <p:nvPr/>
        </p:nvSpPr>
        <p:spPr>
          <a:xfrm>
            <a:off x="8672316" y="2775220"/>
            <a:ext cx="1457789" cy="1457789"/>
          </a:xfrm>
          <a:prstGeom prst="ellipse">
            <a:avLst/>
          </a:prstGeom>
          <a:gradFill flip="none" rotWithShape="1">
            <a:gsLst>
              <a:gs pos="0">
                <a:schemeClr val="accent1"/>
              </a:gs>
              <a:gs pos="15000">
                <a:schemeClr val="accent1">
                  <a:lumMod val="40000"/>
                  <a:lumOff val="60000"/>
                </a:schemeClr>
              </a:gs>
              <a:gs pos="59000">
                <a:schemeClr val="accent1"/>
              </a:gs>
              <a:gs pos="84000">
                <a:schemeClr val="accent1">
                  <a:lumMod val="75000"/>
                </a:schemeClr>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2" descr="Route Planning Icons - Free SVG &amp; PNG Route Planning Images - Noun Project">
            <a:extLst>
              <a:ext uri="{FF2B5EF4-FFF2-40B4-BE49-F238E27FC236}">
                <a16:creationId xmlns:a16="http://schemas.microsoft.com/office/drawing/2014/main" id="{8407C9B1-9A25-4BA3-739B-33295A7F4DD4}"/>
              </a:ext>
            </a:extLst>
          </p:cNvPr>
          <p:cNvPicPr>
            <a:picLocks noChangeAspect="1" noChangeArrowheads="1"/>
          </p:cNvPicPr>
          <p:nvPr/>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47341" y="5024712"/>
            <a:ext cx="304843" cy="304843"/>
          </a:xfrm>
          <a:prstGeom prst="rect">
            <a:avLst/>
          </a:prstGeom>
          <a:noFill/>
          <a:extLst>
            <a:ext uri="{909E8E84-426E-40DD-AFC4-6F175D3DCCD1}">
              <a14:hiddenFill xmlns:a14="http://schemas.microsoft.com/office/drawing/2010/main">
                <a:solidFill>
                  <a:srgbClr val="FFFFFF"/>
                </a:solidFill>
              </a14:hiddenFill>
            </a:ext>
          </a:extLst>
        </p:spPr>
      </p:pic>
      <p:sp>
        <p:nvSpPr>
          <p:cNvPr id="65" name="Oval 54">
            <a:extLst>
              <a:ext uri="{FF2B5EF4-FFF2-40B4-BE49-F238E27FC236}">
                <a16:creationId xmlns:a16="http://schemas.microsoft.com/office/drawing/2014/main" id="{9FD151FF-9A57-340E-F0D8-ECCDFA0C8418}"/>
              </a:ext>
            </a:extLst>
          </p:cNvPr>
          <p:cNvSpPr/>
          <p:nvPr/>
        </p:nvSpPr>
        <p:spPr>
          <a:xfrm>
            <a:off x="1251336" y="2255316"/>
            <a:ext cx="1457789" cy="1457789"/>
          </a:xfrm>
          <a:prstGeom prst="ellipse">
            <a:avLst/>
          </a:prstGeom>
          <a:gradFill flip="none" rotWithShape="1">
            <a:gsLst>
              <a:gs pos="0">
                <a:schemeClr val="accent2"/>
              </a:gs>
              <a:gs pos="14000">
                <a:schemeClr val="accent2">
                  <a:lumMod val="20000"/>
                  <a:lumOff val="80000"/>
                </a:schemeClr>
              </a:gs>
              <a:gs pos="64000">
                <a:schemeClr val="accent2"/>
              </a:gs>
              <a:gs pos="84000">
                <a:schemeClr val="accent2">
                  <a:lumMod val="75000"/>
                </a:schemeClr>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6" name="Picture 2" descr="Route Planning Icons - Free SVG &amp; PNG Route Planning Images - Noun Project">
            <a:extLst>
              <a:ext uri="{FF2B5EF4-FFF2-40B4-BE49-F238E27FC236}">
                <a16:creationId xmlns:a16="http://schemas.microsoft.com/office/drawing/2014/main" id="{5EC0B014-B736-B9BE-ECE4-252447CA2B61}"/>
              </a:ext>
            </a:extLst>
          </p:cNvPr>
          <p:cNvPicPr>
            <a:picLocks noChangeAspect="1" noChangeArrowheads="1"/>
          </p:cNvPicPr>
          <p:nvPr/>
        </p:nvPicPr>
        <p:blipFill>
          <a:blip r:embed="rId4" cstate="email">
            <a:duotone>
              <a:schemeClr val="accent4">
                <a:shade val="45000"/>
                <a:satMod val="135000"/>
              </a:schemeClr>
              <a:prstClr val="white"/>
            </a:duoton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a:stretch>
            <a:fillRect/>
          </a:stretch>
        </p:blipFill>
        <p:spPr bwMode="auto">
          <a:xfrm>
            <a:off x="1519343" y="2530566"/>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67" name="Oval 55">
            <a:extLst>
              <a:ext uri="{FF2B5EF4-FFF2-40B4-BE49-F238E27FC236}">
                <a16:creationId xmlns:a16="http://schemas.microsoft.com/office/drawing/2014/main" id="{FA017C8C-8E31-4FE3-8637-089BBB1BC47B}"/>
              </a:ext>
            </a:extLst>
          </p:cNvPr>
          <p:cNvSpPr/>
          <p:nvPr/>
        </p:nvSpPr>
        <p:spPr>
          <a:xfrm>
            <a:off x="4202240" y="2775220"/>
            <a:ext cx="1457789" cy="1457789"/>
          </a:xfrm>
          <a:prstGeom prst="ellipse">
            <a:avLst/>
          </a:prstGeom>
          <a:gradFill flip="none" rotWithShape="1">
            <a:gsLst>
              <a:gs pos="0">
                <a:schemeClr val="tx2"/>
              </a:gs>
              <a:gs pos="14000">
                <a:schemeClr val="tx2">
                  <a:lumMod val="20000"/>
                  <a:lumOff val="80000"/>
                </a:schemeClr>
              </a:gs>
              <a:gs pos="46000">
                <a:schemeClr val="tx2">
                  <a:lumMod val="100000"/>
                </a:schemeClr>
              </a:gs>
              <a:gs pos="84000">
                <a:schemeClr val="tx2">
                  <a:lumMod val="50000"/>
                </a:schemeClr>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4" descr="vehicle, loaded, Pickup, Side View, transport, truck icon">
            <a:extLst>
              <a:ext uri="{FF2B5EF4-FFF2-40B4-BE49-F238E27FC236}">
                <a16:creationId xmlns:a16="http://schemas.microsoft.com/office/drawing/2014/main" id="{0943C8D0-81E9-77B0-4AD8-68B4BDE64243}"/>
              </a:ext>
            </a:extLst>
          </p:cNvPr>
          <p:cNvPicPr>
            <a:picLocks noChangeAspect="1" noChangeArrowheads="1"/>
          </p:cNvPicPr>
          <p:nvPr/>
        </p:nvPicPr>
        <p:blipFill>
          <a:blip r:embed="rId6" cstate="email">
            <a:lum bright="70000" contrast="-70000"/>
            <a:extLst>
              <a:ext uri="{28A0092B-C50C-407E-A947-70E740481C1C}">
                <a14:useLocalDpi xmlns:a14="http://schemas.microsoft.com/office/drawing/2010/main"/>
              </a:ext>
            </a:extLst>
          </a:blip>
          <a:srcRect/>
          <a:stretch>
            <a:fillRect/>
          </a:stretch>
        </p:blipFill>
        <p:spPr bwMode="auto">
          <a:xfrm>
            <a:off x="4506170" y="3030876"/>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69" name="Oval 56">
            <a:extLst>
              <a:ext uri="{FF2B5EF4-FFF2-40B4-BE49-F238E27FC236}">
                <a16:creationId xmlns:a16="http://schemas.microsoft.com/office/drawing/2014/main" id="{1AD96BA5-03C2-8301-E164-63B3DED6664F}"/>
              </a:ext>
            </a:extLst>
          </p:cNvPr>
          <p:cNvSpPr/>
          <p:nvPr/>
        </p:nvSpPr>
        <p:spPr>
          <a:xfrm>
            <a:off x="5692265" y="2775220"/>
            <a:ext cx="1457789" cy="1457789"/>
          </a:xfrm>
          <a:prstGeom prst="ellipse">
            <a:avLst/>
          </a:prstGeom>
          <a:gradFill>
            <a:gsLst>
              <a:gs pos="0">
                <a:schemeClr val="accent4"/>
              </a:gs>
              <a:gs pos="14000">
                <a:schemeClr val="accent4">
                  <a:lumMod val="20000"/>
                  <a:lumOff val="80000"/>
                </a:schemeClr>
              </a:gs>
              <a:gs pos="46000">
                <a:schemeClr val="accent4"/>
              </a:gs>
              <a:gs pos="84000">
                <a:schemeClr val="accent4">
                  <a:lumMod val="50000"/>
                </a:schemeClr>
              </a:gs>
            </a:gsLst>
            <a:path path="circle">
              <a:fillToRect l="100000" b="10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Picture 6" descr="Efficiency - Free user icons">
            <a:extLst>
              <a:ext uri="{FF2B5EF4-FFF2-40B4-BE49-F238E27FC236}">
                <a16:creationId xmlns:a16="http://schemas.microsoft.com/office/drawing/2014/main" id="{C71924B8-37F2-7C30-FBB7-9706CAFE3DF5}"/>
              </a:ext>
            </a:extLst>
          </p:cNvPr>
          <p:cNvPicPr>
            <a:picLocks noChangeAspect="1" noChangeArrowheads="1"/>
          </p:cNvPicPr>
          <p:nvPr/>
        </p:nvPicPr>
        <p:blipFill>
          <a:blip r:embed="rId7" cstate="email">
            <a:lum bright="70000" contrast="-70000"/>
            <a:extLst>
              <a:ext uri="{28A0092B-C50C-407E-A947-70E740481C1C}">
                <a14:useLocalDpi xmlns:a14="http://schemas.microsoft.com/office/drawing/2010/main"/>
              </a:ext>
            </a:extLst>
          </a:blip>
          <a:srcRect/>
          <a:stretch>
            <a:fillRect/>
          </a:stretch>
        </p:blipFill>
        <p:spPr bwMode="auto">
          <a:xfrm>
            <a:off x="5982830" y="3030876"/>
            <a:ext cx="914399" cy="914399"/>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descr="Efficiency - Free user icons">
            <a:extLst>
              <a:ext uri="{FF2B5EF4-FFF2-40B4-BE49-F238E27FC236}">
                <a16:creationId xmlns:a16="http://schemas.microsoft.com/office/drawing/2014/main" id="{A3E968D5-0B01-867D-5624-6D53CE09EDE7}"/>
              </a:ext>
            </a:extLst>
          </p:cNvPr>
          <p:cNvPicPr>
            <a:picLocks noChangeAspect="1" noChangeArrowheads="1"/>
          </p:cNvPicPr>
          <p:nvPr/>
        </p:nvPicPr>
        <p:blipFill>
          <a:blip r:embed="rId8"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185473" y="5024713"/>
            <a:ext cx="304842" cy="304842"/>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4" descr="vehicle, loaded, Pickup, Side View, transport, truck icon">
            <a:extLst>
              <a:ext uri="{FF2B5EF4-FFF2-40B4-BE49-F238E27FC236}">
                <a16:creationId xmlns:a16="http://schemas.microsoft.com/office/drawing/2014/main" id="{5E372D0C-E802-66CF-3A03-000BA08EF623}"/>
              </a:ext>
            </a:extLst>
          </p:cNvPr>
          <p:cNvPicPr>
            <a:picLocks noChangeAspect="1" noChangeArrowheads="1"/>
          </p:cNvPicPr>
          <p:nvPr/>
        </p:nvPicPr>
        <p:blipFill>
          <a:blip r:embed="rId9" cstate="email">
            <a:lum bright="70000" contrast="-70000"/>
            <a:extLst>
              <a:ext uri="{28A0092B-C50C-407E-A947-70E740481C1C}">
                <a14:useLocalDpi xmlns:a14="http://schemas.microsoft.com/office/drawing/2010/main"/>
              </a:ext>
            </a:extLst>
          </a:blip>
          <a:srcRect/>
          <a:stretch>
            <a:fillRect/>
          </a:stretch>
        </p:blipFill>
        <p:spPr bwMode="auto">
          <a:xfrm>
            <a:off x="2889191" y="5024711"/>
            <a:ext cx="304843" cy="304843"/>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8" descr="Inventory - Free industry icons">
            <a:extLst>
              <a:ext uri="{FF2B5EF4-FFF2-40B4-BE49-F238E27FC236}">
                <a16:creationId xmlns:a16="http://schemas.microsoft.com/office/drawing/2014/main" id="{86F37C51-C9B6-8978-2D5C-24A5C75D6C13}"/>
              </a:ext>
            </a:extLst>
          </p:cNvPr>
          <p:cNvPicPr>
            <a:picLocks noChangeAspect="1" noChangeArrowheads="1"/>
          </p:cNvPicPr>
          <p:nvPr/>
        </p:nvPicPr>
        <p:blipFill>
          <a:blip r:embed="rId10"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454540" y="2971800"/>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8" descr="Inventory - Free industry icons">
            <a:extLst>
              <a:ext uri="{FF2B5EF4-FFF2-40B4-BE49-F238E27FC236}">
                <a16:creationId xmlns:a16="http://schemas.microsoft.com/office/drawing/2014/main" id="{5D61ACC6-610A-AC4E-7285-90077487CA0E}"/>
              </a:ext>
            </a:extLst>
          </p:cNvPr>
          <p:cNvPicPr>
            <a:picLocks noChangeAspect="1" noChangeArrowheads="1"/>
          </p:cNvPicPr>
          <p:nvPr/>
        </p:nvPicPr>
        <p:blipFill>
          <a:blip r:embed="rId11" cstate="email">
            <a:duotone>
              <a:prstClr val="black"/>
              <a:srgbClr val="36573B">
                <a:tint val="45000"/>
                <a:satMod val="400000"/>
              </a:srgbClr>
            </a:duotone>
            <a:extLst>
              <a:ext uri="{28A0092B-C50C-407E-A947-70E740481C1C}">
                <a14:useLocalDpi xmlns:a14="http://schemas.microsoft.com/office/drawing/2010/main"/>
              </a:ext>
            </a:extLst>
          </a:blip>
          <a:srcRect/>
          <a:stretch>
            <a:fillRect/>
          </a:stretch>
        </p:blipFill>
        <p:spPr bwMode="auto">
          <a:xfrm>
            <a:off x="7427324" y="5024713"/>
            <a:ext cx="304842" cy="304842"/>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10" descr="coordination Icon - Free PNG &amp; SVG 3450892 - Noun Project">
            <a:extLst>
              <a:ext uri="{FF2B5EF4-FFF2-40B4-BE49-F238E27FC236}">
                <a16:creationId xmlns:a16="http://schemas.microsoft.com/office/drawing/2014/main" id="{BC163B59-A1FD-3433-A5B1-846E66DF2065}"/>
              </a:ext>
            </a:extLst>
          </p:cNvPr>
          <p:cNvPicPr>
            <a:picLocks noChangeAspect="1" noChangeArrowheads="1"/>
          </p:cNvPicPr>
          <p:nvPr/>
        </p:nvPicPr>
        <p:blipFill>
          <a:blip r:embed="rId12" cstate="email">
            <a:lum bright="70000" contrast="-70000"/>
            <a:extLst>
              <a:ext uri="{28A0092B-C50C-407E-A947-70E740481C1C}">
                <a14:useLocalDpi xmlns:a14="http://schemas.microsoft.com/office/drawing/2010/main"/>
              </a:ext>
            </a:extLst>
          </a:blip>
          <a:srcRect/>
          <a:stretch>
            <a:fillRect/>
          </a:stretch>
        </p:blipFill>
        <p:spPr bwMode="auto">
          <a:xfrm>
            <a:off x="8964201" y="3049487"/>
            <a:ext cx="911827" cy="911827"/>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10" descr="coordination Icon - Free PNG &amp; SVG 3450892 - Noun Project">
            <a:extLst>
              <a:ext uri="{FF2B5EF4-FFF2-40B4-BE49-F238E27FC236}">
                <a16:creationId xmlns:a16="http://schemas.microsoft.com/office/drawing/2014/main" id="{D4281BC1-83E6-A4F4-5F8B-D86C6238B2C5}"/>
              </a:ext>
            </a:extLst>
          </p:cNvPr>
          <p:cNvPicPr>
            <a:picLocks noChangeAspect="1" noChangeArrowheads="1"/>
          </p:cNvPicPr>
          <p:nvPr/>
        </p:nvPicPr>
        <p:blipFill>
          <a:blip r:embed="rId13"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9726453" y="5043984"/>
            <a:ext cx="284610" cy="284610"/>
          </a:xfrm>
          <a:prstGeom prst="rect">
            <a:avLst/>
          </a:prstGeom>
          <a:noFill/>
          <a:extLst>
            <a:ext uri="{909E8E84-426E-40DD-AFC4-6F175D3DCCD1}">
              <a14:hiddenFill xmlns:a14="http://schemas.microsoft.com/office/drawing/2010/main">
                <a:solidFill>
                  <a:srgbClr val="FFFFFF"/>
                </a:solidFill>
              </a14:hiddenFill>
            </a:ext>
          </a:extLst>
        </p:spPr>
      </p:pic>
      <p:sp>
        <p:nvSpPr>
          <p:cNvPr id="48" name="Titel 1">
            <a:extLst>
              <a:ext uri="{FF2B5EF4-FFF2-40B4-BE49-F238E27FC236}">
                <a16:creationId xmlns:a16="http://schemas.microsoft.com/office/drawing/2014/main" id="{C44EC34E-5148-18DE-8C74-C4270D19BB76}"/>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PREKITTING</a:t>
            </a:r>
          </a:p>
        </p:txBody>
      </p:sp>
      <p:sp>
        <p:nvSpPr>
          <p:cNvPr id="77" name="Tekstvak 76">
            <a:extLst>
              <a:ext uri="{FF2B5EF4-FFF2-40B4-BE49-F238E27FC236}">
                <a16:creationId xmlns:a16="http://schemas.microsoft.com/office/drawing/2014/main" id="{18246C81-1DD5-790A-E951-8B547625FC1E}"/>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78" name="Tekstvak 77">
            <a:extLst>
              <a:ext uri="{FF2B5EF4-FFF2-40B4-BE49-F238E27FC236}">
                <a16:creationId xmlns:a16="http://schemas.microsoft.com/office/drawing/2014/main" id="{79F99995-6DDF-07E4-9C33-70F94DCAEB39}"/>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11299066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652431"/>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Leveraging the power of the Internet of Things (IoT) is a key component of our strategy to optimize operations and reduce emissions. By utilizing IoT technology, we can enhance the efficiency of our fleet and machinery, leading to significant reductions in resource consumption and emissions. </a:t>
            </a:r>
            <a:endParaRPr lang="en-GB" sz="800" dirty="0">
              <a:solidFill>
                <a:srgbClr val="000000"/>
              </a:solidFill>
              <a:effectLst/>
              <a:highlight>
                <a:srgbClr val="FFFFFF"/>
              </a:highlight>
              <a:latin typeface="Helvetica Neue Light" panose="02000403000000020004" pitchFamily="2" charset="0"/>
              <a:ea typeface="Helvetica Neue Light" panose="020004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063836" y="3205822"/>
            <a:ext cx="4532644" cy="237533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7748320" y="3207855"/>
            <a:ext cx="4197538" cy="271767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7188896" y="3459974"/>
            <a:ext cx="134518" cy="65925"/>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9730" y="3445906"/>
            <a:ext cx="134518" cy="65925"/>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264835" y="3388738"/>
            <a:ext cx="2315014" cy="478839"/>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7931661" y="3386708"/>
            <a:ext cx="3522517" cy="322748"/>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263936" y="3799261"/>
            <a:ext cx="4132444" cy="2375329"/>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rgbClr val="50037F"/>
                </a:solidFill>
                <a:effectLst/>
                <a:latin typeface="Helvetica Neue" panose="02000503000000020004" pitchFamily="2" charset="0"/>
                <a:ea typeface="Helvetica Neue" panose="02000503000000020004" pitchFamily="2" charset="0"/>
                <a:cs typeface="Helvetica Neue" panose="02000503000000020004" pitchFamily="2" charset="0"/>
              </a:rPr>
              <a:t>Telematics in 87% of operational vehicles </a:t>
            </a:r>
            <a:endParaRPr lang="en-GB" sz="11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equipped 87% of our operational vehicles with telematics, allowing us to monitor and optimize their performance. This percentage represents the maximum achievable as we have equipped all vehicles with telematics wherever technically feasible. </a:t>
            </a:r>
          </a:p>
          <a:p>
            <a:pPr algn="l" rtl="0" fontAlgn="base">
              <a:lnSpc>
                <a:spcPct val="100000"/>
              </a:lnSpc>
            </a:pPr>
            <a:endParaRPr lang="en-GB" sz="8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50037F"/>
                </a:solidFill>
                <a:effectLst/>
                <a:latin typeface="Helvetica Neue" panose="02000503000000020004" pitchFamily="2" charset="0"/>
                <a:ea typeface="Helvetica Neue" panose="02000503000000020004" pitchFamily="2" charset="0"/>
                <a:cs typeface="Helvetica Neue" panose="02000503000000020004" pitchFamily="2" charset="0"/>
              </a:rPr>
              <a:t>Telemetry in 78% of machines </a:t>
            </a:r>
            <a:endParaRPr lang="en-GB" sz="11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78% of our machines are now equipped with telemetry</a:t>
            </a:r>
            <a:r>
              <a:rPr lang="en-GB" sz="1000" dirty="0">
                <a:solidFill>
                  <a:srgbClr val="000000"/>
                </a:solidFill>
                <a:latin typeface="Helvetica Neue Light" panose="02000403000000020004" pitchFamily="2" charset="0"/>
                <a:ea typeface="Helvetica Neue Light" panose="020004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This percentage represents the maximum achievable as we have equipped all compatible machinery with telemetry wherever technically feasible. </a:t>
            </a:r>
            <a:endParaRPr lang="en-GB" sz="800" dirty="0">
              <a:solidFill>
                <a:srgbClr val="000000"/>
              </a:solidFill>
              <a:effectLst/>
              <a:latin typeface="Helvetica Neue Light" panose="02000403000000020004" pitchFamily="2" charset="0"/>
              <a:ea typeface="Helvetica Neue Light" panose="02000403000000020004" pitchFamily="2" charset="0"/>
            </a:endParaRP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7931661" y="3794409"/>
            <a:ext cx="3793455" cy="209814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Maximizing fleet efficiency</a:t>
            </a:r>
            <a:r>
              <a:rPr lang="en-GB" sz="1000" dirty="0">
                <a:solidFill>
                  <a:srgbClr val="000000"/>
                </a:solidFill>
                <a:effectLst/>
                <a:latin typeface="Helvetica Neue Light" panose="02000403000000020004" pitchFamily="2" charset="0"/>
                <a:ea typeface="Helvetica Neue Light" panose="02000403000000020004" pitchFamily="2" charset="0"/>
              </a:rPr>
              <a:t> - we will ensure that our fleet operates with maximum efficiency by minimizing travel distances and optimizing routes, thereby reducing fuel consumption and emissions. </a:t>
            </a:r>
            <a:endParaRPr lang="en-GB" sz="1100" dirty="0">
              <a:solidFill>
                <a:srgbClr val="000000"/>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Reducing resource consumption</a:t>
            </a:r>
            <a:r>
              <a:rPr lang="en-GB" sz="1000" dirty="0">
                <a:solidFill>
                  <a:srgbClr val="000000"/>
                </a:solidFill>
                <a:effectLst/>
                <a:latin typeface="Helvetica Neue Light" panose="02000403000000020004" pitchFamily="2" charset="0"/>
                <a:ea typeface="Helvetica Neue Light" panose="02000403000000020004" pitchFamily="2" charset="0"/>
              </a:rPr>
              <a:t> - continued investment in IoT technology will help us further reduce resource consumption across our operations, enhancing our overall sustainability. </a:t>
            </a:r>
            <a:endParaRPr lang="en-GB" sz="1100" dirty="0">
              <a:solidFill>
                <a:srgbClr val="000000"/>
              </a:solidFill>
              <a:effectLst/>
              <a:latin typeface="Helvetica Neue Light" panose="02000403000000020004" pitchFamily="2" charset="0"/>
              <a:ea typeface="Helvetica Neue Light" panose="02000403000000020004" pitchFamily="2" charset="0"/>
            </a:endParaRPr>
          </a:p>
        </p:txBody>
      </p:sp>
      <p:sp>
        <p:nvSpPr>
          <p:cNvPr id="24" name="Rechthoek 23">
            <a:extLst>
              <a:ext uri="{FF2B5EF4-FFF2-40B4-BE49-F238E27FC236}">
                <a16:creationId xmlns:a16="http://schemas.microsoft.com/office/drawing/2014/main" id="{08CE4D7E-909B-32F8-5698-5D1DB25BDE8D}"/>
              </a:ext>
            </a:extLst>
          </p:cNvPr>
          <p:cNvSpPr/>
          <p:nvPr/>
        </p:nvSpPr>
        <p:spPr>
          <a:xfrm>
            <a:off x="656216" y="3203789"/>
            <a:ext cx="2289298" cy="272173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8693" y="3380693"/>
            <a:ext cx="2016819" cy="36532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05940" y="3799262"/>
            <a:ext cx="1970303" cy="95217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Our investment in IoT technology has already shown promising results, as evidenced by our achievements in 2023. </a:t>
            </a:r>
            <a:endParaRPr lang="en-GB" sz="800" dirty="0">
              <a:solidFill>
                <a:srgbClr val="000000"/>
              </a:solidFill>
              <a:effectLst/>
              <a:latin typeface="Helvetica Neue Light" panose="02000403000000020004" pitchFamily="2" charset="0"/>
              <a:ea typeface="Helvetica Neue Light" panose="02000403000000020004" pitchFamily="2" charset="0"/>
            </a:endParaRP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61</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4000" b="1" dirty="0">
                <a:solidFill>
                  <a:srgbClr val="000000"/>
                </a:solidFill>
                <a:effectLst/>
                <a:highlight>
                  <a:srgbClr val="FFFFFF"/>
                </a:highlight>
                <a:latin typeface="Prometo" panose="020B0604030203060203" pitchFamily="34" charset="77"/>
              </a:rPr>
              <a:t>EFFICIENT OPERATIONS THROUGH INTERNET OF THINGS  </a:t>
            </a:r>
            <a:endParaRPr lang="en-GB" sz="4800" b="1" dirty="0">
              <a:solidFill>
                <a:srgbClr val="000000"/>
              </a:solidFill>
              <a:effectLst/>
              <a:highlight>
                <a:srgbClr val="FFFFFF"/>
              </a:highlight>
              <a:latin typeface="Prometo" panose="020B0604030203060203" pitchFamily="34" charset="77"/>
            </a:endParaRP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Planet </a:t>
            </a:r>
          </a:p>
        </p:txBody>
      </p:sp>
      <p:pic>
        <p:nvPicPr>
          <p:cNvPr id="34" name="object 14">
            <a:extLst>
              <a:ext uri="{FF2B5EF4-FFF2-40B4-BE49-F238E27FC236}">
                <a16:creationId xmlns:a16="http://schemas.microsoft.com/office/drawing/2014/main" id="{85126045-338D-A565-7D28-2C5BBCBB1B9B}"/>
              </a:ext>
            </a:extLst>
          </p:cNvPr>
          <p:cNvPicPr/>
          <p:nvPr/>
        </p:nvPicPr>
        <p:blipFill>
          <a:blip r:embed="rId2" cstate="email">
            <a:extLst>
              <a:ext uri="{28A0092B-C50C-407E-A947-70E740481C1C}">
                <a14:useLocalDpi xmlns:a14="http://schemas.microsoft.com/office/drawing/2010/main"/>
              </a:ext>
            </a:extLst>
          </a:blip>
          <a:stretch>
            <a:fillRect/>
          </a:stretch>
        </p:blipFill>
        <p:spPr>
          <a:xfrm>
            <a:off x="2540370" y="3429191"/>
            <a:ext cx="134518" cy="65925"/>
          </a:xfrm>
          <a:prstGeom prst="rect">
            <a:avLst/>
          </a:prstGeom>
        </p:spPr>
      </p:pic>
      <p:pic>
        <p:nvPicPr>
          <p:cNvPr id="14" name="Afbeelding 13" descr="Afbeelding met gadget, Elektronisch apparaat, Mobiele telefoon, persoon&#10;&#10;Automatisch gegenereerde beschrijving">
            <a:extLst>
              <a:ext uri="{FF2B5EF4-FFF2-40B4-BE49-F238E27FC236}">
                <a16:creationId xmlns:a16="http://schemas.microsoft.com/office/drawing/2014/main" id="{6487438B-5DE2-EB89-CD7D-E2ABF2F5337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5474945"/>
            <a:ext cx="12599988" cy="1724368"/>
          </a:xfrm>
          <a:prstGeom prst="rect">
            <a:avLst/>
          </a:prstGeom>
        </p:spPr>
      </p:pic>
      <p:sp>
        <p:nvSpPr>
          <p:cNvPr id="18" name="Tekstvak 17">
            <a:extLst>
              <a:ext uri="{FF2B5EF4-FFF2-40B4-BE49-F238E27FC236}">
                <a16:creationId xmlns:a16="http://schemas.microsoft.com/office/drawing/2014/main" id="{2FE27DEB-AAB7-DC1A-5C3C-A7EB81A67FC9}"/>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21" name="Tekstvak 20">
            <a:extLst>
              <a:ext uri="{FF2B5EF4-FFF2-40B4-BE49-F238E27FC236}">
                <a16:creationId xmlns:a16="http://schemas.microsoft.com/office/drawing/2014/main" id="{2FF3F7DD-94EB-405E-E8DB-81F2CED7CFF4}"/>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2" name="Tekstvak 1">
            <a:extLst>
              <a:ext uri="{FF2B5EF4-FFF2-40B4-BE49-F238E27FC236}">
                <a16:creationId xmlns:a16="http://schemas.microsoft.com/office/drawing/2014/main" id="{8CD92432-4F2C-3418-5266-8FE38193E557}"/>
              </a:ext>
            </a:extLst>
          </p:cNvPr>
          <p:cNvSpPr txBox="1"/>
          <p:nvPr/>
        </p:nvSpPr>
        <p:spPr>
          <a:xfrm>
            <a:off x="742040" y="5334246"/>
            <a:ext cx="9836580" cy="107722"/>
          </a:xfrm>
          <a:prstGeom prst="rect">
            <a:avLst/>
          </a:prstGeom>
          <a:noFill/>
        </p:spPr>
        <p:txBody>
          <a:bodyPr wrap="square" lIns="0" tIns="0" rIns="0" bIns="0" anchor="b">
            <a:spAutoFit/>
          </a:bodyPr>
          <a:lstStyle/>
          <a:p>
            <a:pPr algn="l"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Telemetry handheld</a:t>
            </a:r>
          </a:p>
        </p:txBody>
      </p:sp>
    </p:spTree>
    <p:extLst>
      <p:ext uri="{BB962C8B-B14F-4D97-AF65-F5344CB8AC3E}">
        <p14:creationId xmlns:p14="http://schemas.microsoft.com/office/powerpoint/2010/main" val="1046488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18382" y="-21068"/>
            <a:ext cx="12618370" cy="7220381"/>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al 87">
            <a:extLst>
              <a:ext uri="{FF2B5EF4-FFF2-40B4-BE49-F238E27FC236}">
                <a16:creationId xmlns:a16="http://schemas.microsoft.com/office/drawing/2014/main" id="{52DD48E5-4BCE-A6E5-E6F3-6952610B9172}"/>
              </a:ext>
            </a:extLst>
          </p:cNvPr>
          <p:cNvSpPr>
            <a:spLocks noChangeAspect="1"/>
          </p:cNvSpPr>
          <p:nvPr/>
        </p:nvSpPr>
        <p:spPr>
          <a:xfrm>
            <a:off x="11098759" y="1899011"/>
            <a:ext cx="744212" cy="74421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al 88">
            <a:extLst>
              <a:ext uri="{FF2B5EF4-FFF2-40B4-BE49-F238E27FC236}">
                <a16:creationId xmlns:a16="http://schemas.microsoft.com/office/drawing/2014/main" id="{860729EE-AF4B-2B23-69F3-F04F4D66AF53}"/>
              </a:ext>
            </a:extLst>
          </p:cNvPr>
          <p:cNvSpPr>
            <a:spLocks noChangeAspect="1"/>
          </p:cNvSpPr>
          <p:nvPr/>
        </p:nvSpPr>
        <p:spPr>
          <a:xfrm>
            <a:off x="11078168" y="2903359"/>
            <a:ext cx="744212" cy="744212"/>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90" name="Ovaal 89">
            <a:extLst>
              <a:ext uri="{FF2B5EF4-FFF2-40B4-BE49-F238E27FC236}">
                <a16:creationId xmlns:a16="http://schemas.microsoft.com/office/drawing/2014/main" id="{3E080AF7-008D-BF34-6AA3-1D8737D3379E}"/>
              </a:ext>
            </a:extLst>
          </p:cNvPr>
          <p:cNvSpPr>
            <a:spLocks noChangeAspect="1"/>
          </p:cNvSpPr>
          <p:nvPr/>
        </p:nvSpPr>
        <p:spPr>
          <a:xfrm>
            <a:off x="11107572" y="3907330"/>
            <a:ext cx="744212" cy="74421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al 90">
            <a:extLst>
              <a:ext uri="{FF2B5EF4-FFF2-40B4-BE49-F238E27FC236}">
                <a16:creationId xmlns:a16="http://schemas.microsoft.com/office/drawing/2014/main" id="{36F40BFD-8A91-08DC-895B-2C4471F79664}"/>
              </a:ext>
            </a:extLst>
          </p:cNvPr>
          <p:cNvSpPr>
            <a:spLocks noChangeAspect="1"/>
          </p:cNvSpPr>
          <p:nvPr/>
        </p:nvSpPr>
        <p:spPr>
          <a:xfrm>
            <a:off x="11107572" y="4933027"/>
            <a:ext cx="744212" cy="744212"/>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al 91">
            <a:extLst>
              <a:ext uri="{FF2B5EF4-FFF2-40B4-BE49-F238E27FC236}">
                <a16:creationId xmlns:a16="http://schemas.microsoft.com/office/drawing/2014/main" id="{86A0955D-747D-C9C5-1C9D-538BE80A59C7}"/>
              </a:ext>
            </a:extLst>
          </p:cNvPr>
          <p:cNvSpPr>
            <a:spLocks noChangeAspect="1"/>
          </p:cNvSpPr>
          <p:nvPr/>
        </p:nvSpPr>
        <p:spPr>
          <a:xfrm>
            <a:off x="11111208" y="5959728"/>
            <a:ext cx="744212" cy="74421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5" name="Groep 84">
            <a:extLst>
              <a:ext uri="{FF2B5EF4-FFF2-40B4-BE49-F238E27FC236}">
                <a16:creationId xmlns:a16="http://schemas.microsoft.com/office/drawing/2014/main" id="{FBE4EB14-6B23-9DC7-D741-8709E6B7B894}"/>
              </a:ext>
            </a:extLst>
          </p:cNvPr>
          <p:cNvGrpSpPr>
            <a:grpSpLocks noChangeAspect="1"/>
          </p:cNvGrpSpPr>
          <p:nvPr/>
        </p:nvGrpSpPr>
        <p:grpSpPr>
          <a:xfrm>
            <a:off x="649374" y="1836964"/>
            <a:ext cx="11297473" cy="4926794"/>
            <a:chOff x="3760831" y="2943724"/>
            <a:chExt cx="7590869" cy="3310355"/>
          </a:xfrm>
        </p:grpSpPr>
        <p:sp>
          <p:nvSpPr>
            <p:cNvPr id="10" name="Freeform 27">
              <a:extLst>
                <a:ext uri="{FF2B5EF4-FFF2-40B4-BE49-F238E27FC236}">
                  <a16:creationId xmlns:a16="http://schemas.microsoft.com/office/drawing/2014/main" id="{E51771B3-3164-608F-963A-1BD20511B394}"/>
                </a:ext>
              </a:extLst>
            </p:cNvPr>
            <p:cNvSpPr>
              <a:spLocks noChangeAspect="1"/>
            </p:cNvSpPr>
            <p:nvPr/>
          </p:nvSpPr>
          <p:spPr>
            <a:xfrm>
              <a:off x="3760831" y="3656230"/>
              <a:ext cx="1885980" cy="1885347"/>
            </a:xfrm>
            <a:custGeom>
              <a:avLst/>
              <a:gdLst>
                <a:gd name="connsiteX0" fmla="*/ 215739 w 340000"/>
                <a:gd name="connsiteY0" fmla="*/ 0 h 339886"/>
                <a:gd name="connsiteX1" fmla="*/ 124790 w 340000"/>
                <a:gd name="connsiteY1" fmla="*/ 0 h 339886"/>
                <a:gd name="connsiteX2" fmla="*/ 45474 w 340000"/>
                <a:gd name="connsiteY2" fmla="*/ 45459 h 339886"/>
                <a:gd name="connsiteX3" fmla="*/ 0 w 340000"/>
                <a:gd name="connsiteY3" fmla="*/ 124220 h 339886"/>
                <a:gd name="connsiteX4" fmla="*/ 0 w 340000"/>
                <a:gd name="connsiteY4" fmla="*/ 215666 h 339886"/>
                <a:gd name="connsiteX5" fmla="*/ 45474 w 340000"/>
                <a:gd name="connsiteY5" fmla="*/ 294427 h 339886"/>
                <a:gd name="connsiteX6" fmla="*/ 124790 w 340000"/>
                <a:gd name="connsiteY6" fmla="*/ 339886 h 339886"/>
                <a:gd name="connsiteX7" fmla="*/ 215739 w 340000"/>
                <a:gd name="connsiteY7" fmla="*/ 339886 h 339886"/>
                <a:gd name="connsiteX8" fmla="*/ 294526 w 340000"/>
                <a:gd name="connsiteY8" fmla="*/ 294427 h 339886"/>
                <a:gd name="connsiteX9" fmla="*/ 340001 w 340000"/>
                <a:gd name="connsiteY9" fmla="*/ 215666 h 339886"/>
                <a:gd name="connsiteX10" fmla="*/ 340001 w 340000"/>
                <a:gd name="connsiteY10" fmla="*/ 124220 h 339886"/>
                <a:gd name="connsiteX11" fmla="*/ 294526 w 340000"/>
                <a:gd name="connsiteY11" fmla="*/ 45459 h 339886"/>
                <a:gd name="connsiteX12" fmla="*/ 215739 w 340000"/>
                <a:gd name="connsiteY12" fmla="*/ 0 h 33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0000" h="339886">
                  <a:moveTo>
                    <a:pt x="215739" y="0"/>
                  </a:moveTo>
                  <a:lnTo>
                    <a:pt x="124790" y="0"/>
                  </a:lnTo>
                  <a:lnTo>
                    <a:pt x="45474" y="45459"/>
                  </a:lnTo>
                  <a:lnTo>
                    <a:pt x="0" y="124220"/>
                  </a:lnTo>
                  <a:lnTo>
                    <a:pt x="0" y="215666"/>
                  </a:lnTo>
                  <a:lnTo>
                    <a:pt x="45474" y="294427"/>
                  </a:lnTo>
                  <a:lnTo>
                    <a:pt x="124790" y="339886"/>
                  </a:lnTo>
                  <a:lnTo>
                    <a:pt x="215739" y="339886"/>
                  </a:lnTo>
                  <a:lnTo>
                    <a:pt x="294526" y="294427"/>
                  </a:lnTo>
                  <a:lnTo>
                    <a:pt x="340001" y="215666"/>
                  </a:lnTo>
                  <a:lnTo>
                    <a:pt x="340001" y="124220"/>
                  </a:lnTo>
                  <a:lnTo>
                    <a:pt x="294526" y="45459"/>
                  </a:lnTo>
                  <a:lnTo>
                    <a:pt x="215739" y="0"/>
                  </a:lnTo>
                  <a:close/>
                </a:path>
              </a:pathLst>
            </a:custGeom>
            <a:solidFill>
              <a:schemeClr val="tx2"/>
            </a:solidFill>
            <a:ln w="0" cap="flat">
              <a:noFill/>
              <a:prstDash val="solid"/>
              <a:miter/>
            </a:ln>
          </p:spPr>
          <p:txBody>
            <a:bodyPr rtlCol="0" anchor="ctr"/>
            <a:lstStyle/>
            <a:p>
              <a:endParaRPr lang="en-US"/>
            </a:p>
          </p:txBody>
        </p:sp>
        <p:grpSp>
          <p:nvGrpSpPr>
            <p:cNvPr id="35" name="Group 2">
              <a:extLst>
                <a:ext uri="{FF2B5EF4-FFF2-40B4-BE49-F238E27FC236}">
                  <a16:creationId xmlns:a16="http://schemas.microsoft.com/office/drawing/2014/main" id="{45EE482C-466D-8BA8-77CD-562B4832AA53}"/>
                </a:ext>
              </a:extLst>
            </p:cNvPr>
            <p:cNvGrpSpPr>
              <a:grpSpLocks noChangeAspect="1"/>
            </p:cNvGrpSpPr>
            <p:nvPr/>
          </p:nvGrpSpPr>
          <p:grpSpPr>
            <a:xfrm>
              <a:off x="5051396" y="2943724"/>
              <a:ext cx="6300304" cy="870834"/>
              <a:chOff x="3591130" y="1773825"/>
              <a:chExt cx="6300304" cy="870834"/>
            </a:xfrm>
          </p:grpSpPr>
          <p:sp>
            <p:nvSpPr>
              <p:cNvPr id="40" name="Freeform 33">
                <a:extLst>
                  <a:ext uri="{FF2B5EF4-FFF2-40B4-BE49-F238E27FC236}">
                    <a16:creationId xmlns:a16="http://schemas.microsoft.com/office/drawing/2014/main" id="{B9CE38F4-D30B-1F76-12E4-E947CBD1650B}"/>
                  </a:ext>
                </a:extLst>
              </p:cNvPr>
              <p:cNvSpPr/>
              <p:nvPr/>
            </p:nvSpPr>
            <p:spPr>
              <a:xfrm>
                <a:off x="4138296" y="1773825"/>
                <a:ext cx="5753138" cy="595221"/>
              </a:xfrm>
              <a:custGeom>
                <a:avLst/>
                <a:gdLst>
                  <a:gd name="connsiteX0" fmla="*/ 844450 w 897856"/>
                  <a:gd name="connsiteY0" fmla="*/ 0 h 107304"/>
                  <a:gd name="connsiteX1" fmla="*/ 0 w 897856"/>
                  <a:gd name="connsiteY1" fmla="*/ 0 h 107304"/>
                  <a:gd name="connsiteX2" fmla="*/ 0 w 897856"/>
                  <a:gd name="connsiteY2" fmla="*/ 107305 h 107304"/>
                  <a:gd name="connsiteX3" fmla="*/ 844450 w 897856"/>
                  <a:gd name="connsiteY3" fmla="*/ 107305 h 107304"/>
                  <a:gd name="connsiteX4" fmla="*/ 897856 w 897856"/>
                  <a:gd name="connsiteY4" fmla="*/ 53917 h 107304"/>
                  <a:gd name="connsiteX5" fmla="*/ 844450 w 897856"/>
                  <a:gd name="connsiteY5" fmla="*/ 529 h 107304"/>
                  <a:gd name="connsiteX6" fmla="*/ 839163 w 897856"/>
                  <a:gd name="connsiteY6" fmla="*/ 95147 h 107304"/>
                  <a:gd name="connsiteX7" fmla="*/ 797389 w 897856"/>
                  <a:gd name="connsiteY7" fmla="*/ 53388 h 107304"/>
                  <a:gd name="connsiteX8" fmla="*/ 839163 w 897856"/>
                  <a:gd name="connsiteY8" fmla="*/ 11629 h 107304"/>
                  <a:gd name="connsiteX9" fmla="*/ 880936 w 897856"/>
                  <a:gd name="connsiteY9" fmla="*/ 53388 h 107304"/>
                  <a:gd name="connsiteX10" fmla="*/ 839163 w 897856"/>
                  <a:gd name="connsiteY10" fmla="*/ 95147 h 107304"/>
                  <a:gd name="connsiteX0" fmla="*/ 844897 w 898303"/>
                  <a:gd name="connsiteY0" fmla="*/ 0 h 107305"/>
                  <a:gd name="connsiteX1" fmla="*/ 447 w 898303"/>
                  <a:gd name="connsiteY1" fmla="*/ 0 h 107305"/>
                  <a:gd name="connsiteX2" fmla="*/ 0 w 898303"/>
                  <a:gd name="connsiteY2" fmla="*/ 56274 h 107305"/>
                  <a:gd name="connsiteX3" fmla="*/ 447 w 898303"/>
                  <a:gd name="connsiteY3" fmla="*/ 107305 h 107305"/>
                  <a:gd name="connsiteX4" fmla="*/ 844897 w 898303"/>
                  <a:gd name="connsiteY4" fmla="*/ 107305 h 107305"/>
                  <a:gd name="connsiteX5" fmla="*/ 898303 w 898303"/>
                  <a:gd name="connsiteY5" fmla="*/ 53917 h 107305"/>
                  <a:gd name="connsiteX6" fmla="*/ 844897 w 898303"/>
                  <a:gd name="connsiteY6" fmla="*/ 529 h 107305"/>
                  <a:gd name="connsiteX7" fmla="*/ 844897 w 898303"/>
                  <a:gd name="connsiteY7" fmla="*/ 0 h 107305"/>
                  <a:gd name="connsiteX8" fmla="*/ 839610 w 898303"/>
                  <a:gd name="connsiteY8" fmla="*/ 95147 h 107305"/>
                  <a:gd name="connsiteX9" fmla="*/ 797836 w 898303"/>
                  <a:gd name="connsiteY9" fmla="*/ 53388 h 107305"/>
                  <a:gd name="connsiteX10" fmla="*/ 839610 w 898303"/>
                  <a:gd name="connsiteY10" fmla="*/ 11629 h 107305"/>
                  <a:gd name="connsiteX11" fmla="*/ 881383 w 898303"/>
                  <a:gd name="connsiteY11" fmla="*/ 53388 h 107305"/>
                  <a:gd name="connsiteX12" fmla="*/ 839610 w 898303"/>
                  <a:gd name="connsiteY12" fmla="*/ 95147 h 107305"/>
                  <a:gd name="connsiteX0" fmla="*/ 854627 w 908033"/>
                  <a:gd name="connsiteY0" fmla="*/ 0 h 107305"/>
                  <a:gd name="connsiteX1" fmla="*/ 10177 w 908033"/>
                  <a:gd name="connsiteY1" fmla="*/ 0 h 107305"/>
                  <a:gd name="connsiteX2" fmla="*/ 0 w 908033"/>
                  <a:gd name="connsiteY2" fmla="*/ 56274 h 107305"/>
                  <a:gd name="connsiteX3" fmla="*/ 10177 w 908033"/>
                  <a:gd name="connsiteY3" fmla="*/ 107305 h 107305"/>
                  <a:gd name="connsiteX4" fmla="*/ 854627 w 908033"/>
                  <a:gd name="connsiteY4" fmla="*/ 107305 h 107305"/>
                  <a:gd name="connsiteX5" fmla="*/ 908033 w 908033"/>
                  <a:gd name="connsiteY5" fmla="*/ 53917 h 107305"/>
                  <a:gd name="connsiteX6" fmla="*/ 854627 w 908033"/>
                  <a:gd name="connsiteY6" fmla="*/ 529 h 107305"/>
                  <a:gd name="connsiteX7" fmla="*/ 854627 w 908033"/>
                  <a:gd name="connsiteY7" fmla="*/ 0 h 107305"/>
                  <a:gd name="connsiteX8" fmla="*/ 849340 w 908033"/>
                  <a:gd name="connsiteY8" fmla="*/ 95147 h 107305"/>
                  <a:gd name="connsiteX9" fmla="*/ 807566 w 908033"/>
                  <a:gd name="connsiteY9" fmla="*/ 53388 h 107305"/>
                  <a:gd name="connsiteX10" fmla="*/ 849340 w 908033"/>
                  <a:gd name="connsiteY10" fmla="*/ 11629 h 107305"/>
                  <a:gd name="connsiteX11" fmla="*/ 891113 w 908033"/>
                  <a:gd name="connsiteY11" fmla="*/ 53388 h 107305"/>
                  <a:gd name="connsiteX12" fmla="*/ 849340 w 908033"/>
                  <a:gd name="connsiteY12" fmla="*/ 95147 h 107305"/>
                  <a:gd name="connsiteX0" fmla="*/ 983756 w 1037162"/>
                  <a:gd name="connsiteY0" fmla="*/ 0 h 107305"/>
                  <a:gd name="connsiteX1" fmla="*/ 139306 w 1037162"/>
                  <a:gd name="connsiteY1" fmla="*/ 0 h 107305"/>
                  <a:gd name="connsiteX2" fmla="*/ 0 w 1037162"/>
                  <a:gd name="connsiteY2" fmla="*/ 96112 h 107305"/>
                  <a:gd name="connsiteX3" fmla="*/ 139306 w 1037162"/>
                  <a:gd name="connsiteY3" fmla="*/ 107305 h 107305"/>
                  <a:gd name="connsiteX4" fmla="*/ 983756 w 1037162"/>
                  <a:gd name="connsiteY4" fmla="*/ 107305 h 107305"/>
                  <a:gd name="connsiteX5" fmla="*/ 1037162 w 1037162"/>
                  <a:gd name="connsiteY5" fmla="*/ 53917 h 107305"/>
                  <a:gd name="connsiteX6" fmla="*/ 983756 w 1037162"/>
                  <a:gd name="connsiteY6" fmla="*/ 529 h 107305"/>
                  <a:gd name="connsiteX7" fmla="*/ 983756 w 1037162"/>
                  <a:gd name="connsiteY7" fmla="*/ 0 h 107305"/>
                  <a:gd name="connsiteX8" fmla="*/ 978469 w 1037162"/>
                  <a:gd name="connsiteY8" fmla="*/ 95147 h 107305"/>
                  <a:gd name="connsiteX9" fmla="*/ 936695 w 1037162"/>
                  <a:gd name="connsiteY9" fmla="*/ 53388 h 107305"/>
                  <a:gd name="connsiteX10" fmla="*/ 978469 w 1037162"/>
                  <a:gd name="connsiteY10" fmla="*/ 11629 h 107305"/>
                  <a:gd name="connsiteX11" fmla="*/ 1020242 w 1037162"/>
                  <a:gd name="connsiteY11" fmla="*/ 53388 h 107305"/>
                  <a:gd name="connsiteX12" fmla="*/ 978469 w 1037162"/>
                  <a:gd name="connsiteY12" fmla="*/ 95147 h 1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7162" h="107305">
                    <a:moveTo>
                      <a:pt x="983756" y="0"/>
                    </a:moveTo>
                    <a:lnTo>
                      <a:pt x="139306" y="0"/>
                    </a:lnTo>
                    <a:lnTo>
                      <a:pt x="0" y="96112"/>
                    </a:lnTo>
                    <a:lnTo>
                      <a:pt x="139306" y="107305"/>
                    </a:lnTo>
                    <a:lnTo>
                      <a:pt x="983756" y="107305"/>
                    </a:lnTo>
                    <a:cubicBezTo>
                      <a:pt x="1013368" y="107305"/>
                      <a:pt x="1037162" y="83518"/>
                      <a:pt x="1037162" y="53917"/>
                    </a:cubicBezTo>
                    <a:cubicBezTo>
                      <a:pt x="1037162" y="24316"/>
                      <a:pt x="1013368" y="529"/>
                      <a:pt x="983756" y="529"/>
                    </a:cubicBezTo>
                    <a:lnTo>
                      <a:pt x="983756" y="0"/>
                    </a:lnTo>
                    <a:close/>
                    <a:moveTo>
                      <a:pt x="978469" y="95147"/>
                    </a:moveTo>
                    <a:cubicBezTo>
                      <a:pt x="955731" y="95147"/>
                      <a:pt x="936695" y="76646"/>
                      <a:pt x="936695" y="53388"/>
                    </a:cubicBezTo>
                    <a:cubicBezTo>
                      <a:pt x="936695" y="30130"/>
                      <a:pt x="955203" y="11629"/>
                      <a:pt x="978469" y="11629"/>
                    </a:cubicBezTo>
                    <a:cubicBezTo>
                      <a:pt x="1001735" y="11629"/>
                      <a:pt x="1020242" y="30130"/>
                      <a:pt x="1020242" y="53388"/>
                    </a:cubicBezTo>
                    <a:cubicBezTo>
                      <a:pt x="1020242" y="76646"/>
                      <a:pt x="1001735" y="95147"/>
                      <a:pt x="978469" y="95147"/>
                    </a:cubicBezTo>
                    <a:close/>
                  </a:path>
                </a:pathLst>
              </a:custGeom>
              <a:solidFill>
                <a:srgbClr val="805AAB"/>
              </a:solidFill>
              <a:ln w="0" cap="flat">
                <a:noFill/>
                <a:prstDash val="solid"/>
                <a:miter/>
              </a:ln>
            </p:spPr>
            <p:txBody>
              <a:bodyPr rtlCol="0" anchor="ctr"/>
              <a:lstStyle/>
              <a:p>
                <a:endParaRPr lang="en-US"/>
              </a:p>
            </p:txBody>
          </p:sp>
          <p:sp>
            <p:nvSpPr>
              <p:cNvPr id="41" name="Freeform 29">
                <a:extLst>
                  <a:ext uri="{FF2B5EF4-FFF2-40B4-BE49-F238E27FC236}">
                    <a16:creationId xmlns:a16="http://schemas.microsoft.com/office/drawing/2014/main" id="{13D7AEC3-6508-830A-BF86-DFF3D972D8EE}"/>
                  </a:ext>
                </a:extLst>
              </p:cNvPr>
              <p:cNvSpPr/>
              <p:nvPr/>
            </p:nvSpPr>
            <p:spPr>
              <a:xfrm>
                <a:off x="3591130" y="1773825"/>
                <a:ext cx="1319892" cy="870834"/>
              </a:xfrm>
              <a:custGeom>
                <a:avLst/>
                <a:gdLst>
                  <a:gd name="connsiteX0" fmla="*/ 0 w 237947"/>
                  <a:gd name="connsiteY0" fmla="*/ 111534 h 156992"/>
                  <a:gd name="connsiteX1" fmla="*/ 237948 w 237947"/>
                  <a:gd name="connsiteY1" fmla="*/ 0 h 156992"/>
                  <a:gd name="connsiteX2" fmla="*/ 237948 w 237947"/>
                  <a:gd name="connsiteY2" fmla="*/ 106776 h 156992"/>
                  <a:gd name="connsiteX3" fmla="*/ 78787 w 237947"/>
                  <a:gd name="connsiteY3" fmla="*/ 156993 h 156992"/>
                  <a:gd name="connsiteX4" fmla="*/ 0 w 237947"/>
                  <a:gd name="connsiteY4" fmla="*/ 111534 h 1569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947" h="156992">
                    <a:moveTo>
                      <a:pt x="0" y="111534"/>
                    </a:moveTo>
                    <a:lnTo>
                      <a:pt x="237948" y="0"/>
                    </a:lnTo>
                    <a:lnTo>
                      <a:pt x="237948" y="106776"/>
                    </a:lnTo>
                    <a:lnTo>
                      <a:pt x="78787" y="156993"/>
                    </a:lnTo>
                    <a:lnTo>
                      <a:pt x="0" y="111534"/>
                    </a:lnTo>
                    <a:close/>
                  </a:path>
                </a:pathLst>
              </a:custGeom>
              <a:solidFill>
                <a:srgbClr val="583F7B"/>
              </a:solidFill>
              <a:ln w="0" cap="flat">
                <a:noFill/>
                <a:prstDash val="solid"/>
                <a:miter/>
              </a:ln>
            </p:spPr>
            <p:txBody>
              <a:bodyPr rtlCol="0" anchor="ctr"/>
              <a:lstStyle/>
              <a:p>
                <a:endParaRPr lang="en-US"/>
              </a:p>
            </p:txBody>
          </p:sp>
          <p:sp>
            <p:nvSpPr>
              <p:cNvPr id="42" name="TextBox 38">
                <a:extLst>
                  <a:ext uri="{FF2B5EF4-FFF2-40B4-BE49-F238E27FC236}">
                    <a16:creationId xmlns:a16="http://schemas.microsoft.com/office/drawing/2014/main" id="{475B0D5E-B2CF-9810-5B8B-2982B25DFFE7}"/>
                  </a:ext>
                </a:extLst>
              </p:cNvPr>
              <p:cNvSpPr txBox="1"/>
              <p:nvPr/>
            </p:nvSpPr>
            <p:spPr>
              <a:xfrm>
                <a:off x="4251076" y="2008416"/>
                <a:ext cx="687796" cy="369332"/>
              </a:xfrm>
              <a:prstGeom prst="rect">
                <a:avLst/>
              </a:prstGeom>
              <a:noFill/>
            </p:spPr>
            <p:txBody>
              <a:bodyPr wrap="square" lIns="0" rIns="0" rtlCol="0" anchor="b">
                <a:spAutoFit/>
              </a:bodyPr>
              <a:lstStyle/>
              <a:p>
                <a:pPr algn="ctr"/>
                <a:r>
                  <a:rPr lang="en-US" b="1" noProof="1">
                    <a:solidFill>
                      <a:schemeClr val="bg1"/>
                    </a:solidFill>
                  </a:rPr>
                  <a:t>01</a:t>
                </a:r>
              </a:p>
            </p:txBody>
          </p:sp>
          <p:sp>
            <p:nvSpPr>
              <p:cNvPr id="46" name="TextBox 3">
                <a:extLst>
                  <a:ext uri="{FF2B5EF4-FFF2-40B4-BE49-F238E27FC236}">
                    <a16:creationId xmlns:a16="http://schemas.microsoft.com/office/drawing/2014/main" id="{912EAB10-B07A-7678-1393-7A55817AA1D6}"/>
                  </a:ext>
                </a:extLst>
              </p:cNvPr>
              <p:cNvSpPr txBox="1"/>
              <p:nvPr/>
            </p:nvSpPr>
            <p:spPr>
              <a:xfrm>
                <a:off x="5098812" y="1909348"/>
                <a:ext cx="1208928" cy="392915"/>
              </a:xfrm>
              <a:prstGeom prst="rect">
                <a:avLst/>
              </a:prstGeom>
              <a:noFill/>
            </p:spPr>
            <p:txBody>
              <a:bodyPr wrap="square" lIns="0" rIns="0" rtlCol="0" anchor="b">
                <a:spAutoFit/>
              </a:bodyPr>
              <a:lstStyle/>
              <a:p>
                <a:r>
                  <a:rPr lang="en-US" sz="1600" b="1" noProof="1">
                    <a:solidFill>
                      <a:schemeClr val="bg1"/>
                    </a:solidFill>
                    <a:latin typeface="Prometo" panose="020B0604030203060203" pitchFamily="34" charset="77"/>
                  </a:rPr>
                  <a:t>ROUTE OPTIMISATION</a:t>
                </a:r>
              </a:p>
            </p:txBody>
          </p:sp>
          <p:sp>
            <p:nvSpPr>
              <p:cNvPr id="47" name="TextBox 4">
                <a:extLst>
                  <a:ext uri="{FF2B5EF4-FFF2-40B4-BE49-F238E27FC236}">
                    <a16:creationId xmlns:a16="http://schemas.microsoft.com/office/drawing/2014/main" id="{70051117-BD4A-1B35-4AA0-FF4E91BB8B67}"/>
                  </a:ext>
                </a:extLst>
              </p:cNvPr>
              <p:cNvSpPr txBox="1"/>
              <p:nvPr/>
            </p:nvSpPr>
            <p:spPr>
              <a:xfrm>
                <a:off x="6442670" y="1840600"/>
                <a:ext cx="2778157" cy="227477"/>
              </a:xfrm>
              <a:prstGeom prst="rect">
                <a:avLst/>
              </a:prstGeom>
              <a:noFill/>
            </p:spPr>
            <p:txBody>
              <a:bodyPr wrap="square" lIns="0" rIns="0" rtlCol="0" anchor="t">
                <a:spAutoFit/>
              </a:bodyPr>
              <a:lstStyle/>
              <a:p>
                <a:pPr algn="l"/>
                <a:r>
                  <a:rPr lang="en-GB" sz="800" u="none" strike="noStrike">
                    <a:solidFill>
                      <a:schemeClr val="bg1"/>
                    </a:solidFill>
                    <a:effectLst/>
                    <a:latin typeface="Helvetica Neue Light" panose="02000403000000020004" pitchFamily="2" charset="0"/>
                    <a:ea typeface="Helvetica Neue Light" panose="02000403000000020004" pitchFamily="2" charset="0"/>
                  </a:rPr>
                  <a:t>By analyzing anonymized vehicle location data, telematics helps us plan the most efficient routes for restocking and servicing. This reduces travel time and fuel consumption.</a:t>
                </a:r>
                <a:endParaRPr lang="en-GB" sz="800">
                  <a:solidFill>
                    <a:schemeClr val="bg1"/>
                  </a:solidFill>
                  <a:latin typeface="Helvetica Neue Light" panose="02000403000000020004" pitchFamily="2" charset="0"/>
                  <a:ea typeface="Helvetica Neue Light" panose="02000403000000020004" pitchFamily="2" charset="0"/>
                </a:endParaRPr>
              </a:p>
            </p:txBody>
          </p:sp>
        </p:grpSp>
        <p:grpSp>
          <p:nvGrpSpPr>
            <p:cNvPr id="55" name="Group 5">
              <a:extLst>
                <a:ext uri="{FF2B5EF4-FFF2-40B4-BE49-F238E27FC236}">
                  <a16:creationId xmlns:a16="http://schemas.microsoft.com/office/drawing/2014/main" id="{BE261384-29B9-5ECA-DE38-89DB7EC6A718}"/>
                </a:ext>
              </a:extLst>
            </p:cNvPr>
            <p:cNvGrpSpPr>
              <a:grpSpLocks noChangeAspect="1"/>
            </p:cNvGrpSpPr>
            <p:nvPr/>
          </p:nvGrpSpPr>
          <p:grpSpPr>
            <a:xfrm>
              <a:off x="5488422" y="3621040"/>
              <a:ext cx="5863278" cy="677316"/>
              <a:chOff x="4028156" y="2451141"/>
              <a:chExt cx="5863278" cy="677316"/>
            </a:xfrm>
          </p:grpSpPr>
          <p:sp>
            <p:nvSpPr>
              <p:cNvPr id="56" name="Freeform 34">
                <a:extLst>
                  <a:ext uri="{FF2B5EF4-FFF2-40B4-BE49-F238E27FC236}">
                    <a16:creationId xmlns:a16="http://schemas.microsoft.com/office/drawing/2014/main" id="{777FEDE1-E3FA-4F12-8727-69CA486BD75E}"/>
                  </a:ext>
                </a:extLst>
              </p:cNvPr>
              <p:cNvSpPr/>
              <p:nvPr/>
            </p:nvSpPr>
            <p:spPr>
              <a:xfrm>
                <a:off x="4347840" y="2451141"/>
                <a:ext cx="5543594" cy="595221"/>
              </a:xfrm>
              <a:custGeom>
                <a:avLst/>
                <a:gdLst>
                  <a:gd name="connsiteX0" fmla="*/ 844450 w 897856"/>
                  <a:gd name="connsiteY0" fmla="*/ 0 h 107304"/>
                  <a:gd name="connsiteX1" fmla="*/ 0 w 897856"/>
                  <a:gd name="connsiteY1" fmla="*/ 0 h 107304"/>
                  <a:gd name="connsiteX2" fmla="*/ 0 w 897856"/>
                  <a:gd name="connsiteY2" fmla="*/ 107305 h 107304"/>
                  <a:gd name="connsiteX3" fmla="*/ 844450 w 897856"/>
                  <a:gd name="connsiteY3" fmla="*/ 107305 h 107304"/>
                  <a:gd name="connsiteX4" fmla="*/ 897856 w 897856"/>
                  <a:gd name="connsiteY4" fmla="*/ 53917 h 107304"/>
                  <a:gd name="connsiteX5" fmla="*/ 844450 w 897856"/>
                  <a:gd name="connsiteY5" fmla="*/ 528 h 107304"/>
                  <a:gd name="connsiteX6" fmla="*/ 839163 w 897856"/>
                  <a:gd name="connsiteY6" fmla="*/ 95147 h 107304"/>
                  <a:gd name="connsiteX7" fmla="*/ 797389 w 897856"/>
                  <a:gd name="connsiteY7" fmla="*/ 53388 h 107304"/>
                  <a:gd name="connsiteX8" fmla="*/ 839163 w 897856"/>
                  <a:gd name="connsiteY8" fmla="*/ 11629 h 107304"/>
                  <a:gd name="connsiteX9" fmla="*/ 880936 w 897856"/>
                  <a:gd name="connsiteY9" fmla="*/ 53388 h 107304"/>
                  <a:gd name="connsiteX10" fmla="*/ 839163 w 897856"/>
                  <a:gd name="connsiteY10" fmla="*/ 95147 h 107304"/>
                  <a:gd name="connsiteX0" fmla="*/ 844897 w 898303"/>
                  <a:gd name="connsiteY0" fmla="*/ 0 h 107305"/>
                  <a:gd name="connsiteX1" fmla="*/ 447 w 898303"/>
                  <a:gd name="connsiteY1" fmla="*/ 0 h 107305"/>
                  <a:gd name="connsiteX2" fmla="*/ 0 w 898303"/>
                  <a:gd name="connsiteY2" fmla="*/ 52079 h 107305"/>
                  <a:gd name="connsiteX3" fmla="*/ 447 w 898303"/>
                  <a:gd name="connsiteY3" fmla="*/ 107305 h 107305"/>
                  <a:gd name="connsiteX4" fmla="*/ 844897 w 898303"/>
                  <a:gd name="connsiteY4" fmla="*/ 107305 h 107305"/>
                  <a:gd name="connsiteX5" fmla="*/ 898303 w 898303"/>
                  <a:gd name="connsiteY5" fmla="*/ 53917 h 107305"/>
                  <a:gd name="connsiteX6" fmla="*/ 844897 w 898303"/>
                  <a:gd name="connsiteY6" fmla="*/ 528 h 107305"/>
                  <a:gd name="connsiteX7" fmla="*/ 844897 w 898303"/>
                  <a:gd name="connsiteY7" fmla="*/ 0 h 107305"/>
                  <a:gd name="connsiteX8" fmla="*/ 839610 w 898303"/>
                  <a:gd name="connsiteY8" fmla="*/ 95147 h 107305"/>
                  <a:gd name="connsiteX9" fmla="*/ 797836 w 898303"/>
                  <a:gd name="connsiteY9" fmla="*/ 53388 h 107305"/>
                  <a:gd name="connsiteX10" fmla="*/ 839610 w 898303"/>
                  <a:gd name="connsiteY10" fmla="*/ 11629 h 107305"/>
                  <a:gd name="connsiteX11" fmla="*/ 881383 w 898303"/>
                  <a:gd name="connsiteY11" fmla="*/ 53388 h 107305"/>
                  <a:gd name="connsiteX12" fmla="*/ 839610 w 898303"/>
                  <a:gd name="connsiteY12" fmla="*/ 95147 h 107305"/>
                  <a:gd name="connsiteX0" fmla="*/ 858062 w 911468"/>
                  <a:gd name="connsiteY0" fmla="*/ 0 h 107305"/>
                  <a:gd name="connsiteX1" fmla="*/ 13612 w 911468"/>
                  <a:gd name="connsiteY1" fmla="*/ 0 h 107305"/>
                  <a:gd name="connsiteX2" fmla="*/ 0 w 911468"/>
                  <a:gd name="connsiteY2" fmla="*/ 52079 h 107305"/>
                  <a:gd name="connsiteX3" fmla="*/ 13612 w 911468"/>
                  <a:gd name="connsiteY3" fmla="*/ 107305 h 107305"/>
                  <a:gd name="connsiteX4" fmla="*/ 858062 w 911468"/>
                  <a:gd name="connsiteY4" fmla="*/ 107305 h 107305"/>
                  <a:gd name="connsiteX5" fmla="*/ 911468 w 911468"/>
                  <a:gd name="connsiteY5" fmla="*/ 53917 h 107305"/>
                  <a:gd name="connsiteX6" fmla="*/ 858062 w 911468"/>
                  <a:gd name="connsiteY6" fmla="*/ 528 h 107305"/>
                  <a:gd name="connsiteX7" fmla="*/ 858062 w 911468"/>
                  <a:gd name="connsiteY7" fmla="*/ 0 h 107305"/>
                  <a:gd name="connsiteX8" fmla="*/ 852775 w 911468"/>
                  <a:gd name="connsiteY8" fmla="*/ 95147 h 107305"/>
                  <a:gd name="connsiteX9" fmla="*/ 811001 w 911468"/>
                  <a:gd name="connsiteY9" fmla="*/ 53388 h 107305"/>
                  <a:gd name="connsiteX10" fmla="*/ 852775 w 911468"/>
                  <a:gd name="connsiteY10" fmla="*/ 11629 h 107305"/>
                  <a:gd name="connsiteX11" fmla="*/ 894548 w 911468"/>
                  <a:gd name="connsiteY11" fmla="*/ 53388 h 107305"/>
                  <a:gd name="connsiteX12" fmla="*/ 852775 w 911468"/>
                  <a:gd name="connsiteY12" fmla="*/ 95147 h 107305"/>
                  <a:gd name="connsiteX0" fmla="*/ 945980 w 999386"/>
                  <a:gd name="connsiteY0" fmla="*/ 0 h 107305"/>
                  <a:gd name="connsiteX1" fmla="*/ 101530 w 999386"/>
                  <a:gd name="connsiteY1" fmla="*/ 0 h 107305"/>
                  <a:gd name="connsiteX2" fmla="*/ 0 w 999386"/>
                  <a:gd name="connsiteY2" fmla="*/ 78180 h 107305"/>
                  <a:gd name="connsiteX3" fmla="*/ 101530 w 999386"/>
                  <a:gd name="connsiteY3" fmla="*/ 107305 h 107305"/>
                  <a:gd name="connsiteX4" fmla="*/ 945980 w 999386"/>
                  <a:gd name="connsiteY4" fmla="*/ 107305 h 107305"/>
                  <a:gd name="connsiteX5" fmla="*/ 999386 w 999386"/>
                  <a:gd name="connsiteY5" fmla="*/ 53917 h 107305"/>
                  <a:gd name="connsiteX6" fmla="*/ 945980 w 999386"/>
                  <a:gd name="connsiteY6" fmla="*/ 528 h 107305"/>
                  <a:gd name="connsiteX7" fmla="*/ 945980 w 999386"/>
                  <a:gd name="connsiteY7" fmla="*/ 0 h 107305"/>
                  <a:gd name="connsiteX8" fmla="*/ 940693 w 999386"/>
                  <a:gd name="connsiteY8" fmla="*/ 95147 h 107305"/>
                  <a:gd name="connsiteX9" fmla="*/ 898919 w 999386"/>
                  <a:gd name="connsiteY9" fmla="*/ 53388 h 107305"/>
                  <a:gd name="connsiteX10" fmla="*/ 940693 w 999386"/>
                  <a:gd name="connsiteY10" fmla="*/ 11629 h 107305"/>
                  <a:gd name="connsiteX11" fmla="*/ 982466 w 999386"/>
                  <a:gd name="connsiteY11" fmla="*/ 53388 h 107305"/>
                  <a:gd name="connsiteX12" fmla="*/ 940693 w 999386"/>
                  <a:gd name="connsiteY12" fmla="*/ 95147 h 1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9386" h="107305">
                    <a:moveTo>
                      <a:pt x="945980" y="0"/>
                    </a:moveTo>
                    <a:lnTo>
                      <a:pt x="101530" y="0"/>
                    </a:lnTo>
                    <a:lnTo>
                      <a:pt x="0" y="78180"/>
                    </a:lnTo>
                    <a:lnTo>
                      <a:pt x="101530" y="107305"/>
                    </a:lnTo>
                    <a:lnTo>
                      <a:pt x="945980" y="107305"/>
                    </a:lnTo>
                    <a:cubicBezTo>
                      <a:pt x="975592" y="107305"/>
                      <a:pt x="999386" y="83518"/>
                      <a:pt x="999386" y="53917"/>
                    </a:cubicBezTo>
                    <a:cubicBezTo>
                      <a:pt x="999386" y="24315"/>
                      <a:pt x="975592" y="528"/>
                      <a:pt x="945980" y="528"/>
                    </a:cubicBezTo>
                    <a:lnTo>
                      <a:pt x="945980" y="0"/>
                    </a:lnTo>
                    <a:close/>
                    <a:moveTo>
                      <a:pt x="940693" y="95147"/>
                    </a:moveTo>
                    <a:cubicBezTo>
                      <a:pt x="917955" y="95147"/>
                      <a:pt x="898919" y="76646"/>
                      <a:pt x="898919" y="53388"/>
                    </a:cubicBezTo>
                    <a:cubicBezTo>
                      <a:pt x="898919" y="30130"/>
                      <a:pt x="917427" y="11629"/>
                      <a:pt x="940693" y="11629"/>
                    </a:cubicBezTo>
                    <a:cubicBezTo>
                      <a:pt x="963959" y="11629"/>
                      <a:pt x="982466" y="30130"/>
                      <a:pt x="982466" y="53388"/>
                    </a:cubicBezTo>
                    <a:cubicBezTo>
                      <a:pt x="982466" y="76646"/>
                      <a:pt x="963959" y="95147"/>
                      <a:pt x="940693" y="95147"/>
                    </a:cubicBezTo>
                    <a:close/>
                  </a:path>
                </a:pathLst>
              </a:custGeom>
              <a:solidFill>
                <a:schemeClr val="accent2"/>
              </a:solidFill>
              <a:ln w="0" cap="flat">
                <a:noFill/>
                <a:prstDash val="solid"/>
                <a:miter/>
              </a:ln>
            </p:spPr>
            <p:txBody>
              <a:bodyPr rtlCol="0" anchor="ctr"/>
              <a:lstStyle/>
              <a:p>
                <a:endParaRPr lang="en-US"/>
              </a:p>
            </p:txBody>
          </p:sp>
          <p:sp>
            <p:nvSpPr>
              <p:cNvPr id="57" name="Freeform 30">
                <a:extLst>
                  <a:ext uri="{FF2B5EF4-FFF2-40B4-BE49-F238E27FC236}">
                    <a16:creationId xmlns:a16="http://schemas.microsoft.com/office/drawing/2014/main" id="{35830952-4BF3-CB37-5543-09BC68FBBE43}"/>
                  </a:ext>
                </a:extLst>
              </p:cNvPr>
              <p:cNvSpPr/>
              <p:nvPr/>
            </p:nvSpPr>
            <p:spPr>
              <a:xfrm>
                <a:off x="4028156" y="2451141"/>
                <a:ext cx="882866" cy="677316"/>
              </a:xfrm>
              <a:custGeom>
                <a:avLst/>
                <a:gdLst>
                  <a:gd name="connsiteX0" fmla="*/ 45475 w 159161"/>
                  <a:gd name="connsiteY0" fmla="*/ 122105 h 122105"/>
                  <a:gd name="connsiteX1" fmla="*/ 159161 w 159161"/>
                  <a:gd name="connsiteY1" fmla="*/ 107305 h 122105"/>
                  <a:gd name="connsiteX2" fmla="*/ 159161 w 159161"/>
                  <a:gd name="connsiteY2" fmla="*/ 0 h 122105"/>
                  <a:gd name="connsiteX3" fmla="*/ 0 w 159161"/>
                  <a:gd name="connsiteY3" fmla="*/ 43345 h 122105"/>
                  <a:gd name="connsiteX4" fmla="*/ 45475 w 159161"/>
                  <a:gd name="connsiteY4" fmla="*/ 122105 h 122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61" h="122105">
                    <a:moveTo>
                      <a:pt x="45475" y="122105"/>
                    </a:moveTo>
                    <a:lnTo>
                      <a:pt x="159161" y="107305"/>
                    </a:lnTo>
                    <a:lnTo>
                      <a:pt x="159161" y="0"/>
                    </a:lnTo>
                    <a:lnTo>
                      <a:pt x="0" y="43345"/>
                    </a:lnTo>
                    <a:lnTo>
                      <a:pt x="45475" y="122105"/>
                    </a:lnTo>
                    <a:close/>
                  </a:path>
                </a:pathLst>
              </a:custGeom>
              <a:solidFill>
                <a:schemeClr val="accent2">
                  <a:lumMod val="75000"/>
                </a:schemeClr>
              </a:solidFill>
              <a:ln w="0" cap="flat">
                <a:noFill/>
                <a:prstDash val="solid"/>
                <a:miter/>
              </a:ln>
            </p:spPr>
            <p:txBody>
              <a:bodyPr rtlCol="0" anchor="ctr"/>
              <a:lstStyle/>
              <a:p>
                <a:endParaRPr lang="en-US"/>
              </a:p>
            </p:txBody>
          </p:sp>
          <p:sp>
            <p:nvSpPr>
              <p:cNvPr id="58" name="TextBox 39">
                <a:extLst>
                  <a:ext uri="{FF2B5EF4-FFF2-40B4-BE49-F238E27FC236}">
                    <a16:creationId xmlns:a16="http://schemas.microsoft.com/office/drawing/2014/main" id="{EDE2DC63-8989-1C29-46EC-D8BD39F67B90}"/>
                  </a:ext>
                </a:extLst>
              </p:cNvPr>
              <p:cNvSpPr txBox="1"/>
              <p:nvPr/>
            </p:nvSpPr>
            <p:spPr>
              <a:xfrm>
                <a:off x="4280406" y="2633102"/>
                <a:ext cx="687796" cy="369332"/>
              </a:xfrm>
              <a:prstGeom prst="rect">
                <a:avLst/>
              </a:prstGeom>
              <a:noFill/>
            </p:spPr>
            <p:txBody>
              <a:bodyPr wrap="square" lIns="0" rIns="0" rtlCol="0" anchor="b">
                <a:spAutoFit/>
              </a:bodyPr>
              <a:lstStyle/>
              <a:p>
                <a:pPr algn="ctr"/>
                <a:r>
                  <a:rPr lang="en-US" b="1" noProof="1">
                    <a:solidFill>
                      <a:schemeClr val="bg1"/>
                    </a:solidFill>
                  </a:rPr>
                  <a:t>02</a:t>
                </a:r>
              </a:p>
            </p:txBody>
          </p:sp>
          <p:sp>
            <p:nvSpPr>
              <p:cNvPr id="60" name="TextBox 6">
                <a:extLst>
                  <a:ext uri="{FF2B5EF4-FFF2-40B4-BE49-F238E27FC236}">
                    <a16:creationId xmlns:a16="http://schemas.microsoft.com/office/drawing/2014/main" id="{20301E26-2D33-2A8D-C091-A9C956C4C656}"/>
                  </a:ext>
                </a:extLst>
              </p:cNvPr>
              <p:cNvSpPr txBox="1"/>
              <p:nvPr/>
            </p:nvSpPr>
            <p:spPr>
              <a:xfrm>
                <a:off x="5098812" y="2581534"/>
                <a:ext cx="1908843" cy="392915"/>
              </a:xfrm>
              <a:prstGeom prst="rect">
                <a:avLst/>
              </a:prstGeom>
              <a:noFill/>
            </p:spPr>
            <p:txBody>
              <a:bodyPr wrap="square" lIns="0" rIns="0" rtlCol="0" anchor="b">
                <a:spAutoFit/>
              </a:bodyPr>
              <a:lstStyle/>
              <a:p>
                <a:r>
                  <a:rPr lang="en-US" sz="1600" b="1" noProof="1">
                    <a:latin typeface="Prometo" panose="020B0604030203060203" pitchFamily="34" charset="77"/>
                  </a:rPr>
                  <a:t>DRIVER SAFETY MONITORING</a:t>
                </a:r>
              </a:p>
            </p:txBody>
          </p:sp>
          <p:sp>
            <p:nvSpPr>
              <p:cNvPr id="61" name="TextBox 7">
                <a:extLst>
                  <a:ext uri="{FF2B5EF4-FFF2-40B4-BE49-F238E27FC236}">
                    <a16:creationId xmlns:a16="http://schemas.microsoft.com/office/drawing/2014/main" id="{3033346D-FD24-5EC4-35EA-0ACCA15FBF65}"/>
                  </a:ext>
                </a:extLst>
              </p:cNvPr>
              <p:cNvSpPr txBox="1"/>
              <p:nvPr/>
            </p:nvSpPr>
            <p:spPr>
              <a:xfrm>
                <a:off x="6442669" y="2509802"/>
                <a:ext cx="2812653" cy="475634"/>
              </a:xfrm>
              <a:prstGeom prst="rect">
                <a:avLst/>
              </a:prstGeom>
              <a:noFill/>
            </p:spPr>
            <p:txBody>
              <a:bodyPr wrap="square" lIns="0" rIns="0" rtlCol="0" anchor="t">
                <a:spAutoFit/>
              </a:bodyPr>
              <a:lstStyle/>
              <a:p>
                <a:pPr algn="l"/>
                <a:r>
                  <a:rPr lang="en-GB" sz="800" u="none" strike="noStrike">
                    <a:solidFill>
                      <a:srgbClr val="21212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Safety and efficiency</a:t>
                </a:r>
                <a:r>
                  <a:rPr lang="en-GB" sz="800" u="none" strike="noStrike">
                    <a:solidFill>
                      <a:srgbClr val="212121"/>
                    </a:solidFill>
                    <a:effectLst/>
                    <a:latin typeface="Helvetica Neue Light" panose="02000403000000020004" pitchFamily="2" charset="0"/>
                    <a:ea typeface="Helvetica Neue Light" panose="02000403000000020004" pitchFamily="2" charset="0"/>
                  </a:rPr>
                  <a:t>: our telematics systems monitor the safe driver behavior, including speed, acceleration, braking, and idling. This data helps us identify and address unsafe or inefficient driving practices, promoting safer and more fuel -efficient driving. </a:t>
                </a:r>
              </a:p>
              <a:p>
                <a:pPr algn="l"/>
                <a:r>
                  <a:rPr lang="en-GB" sz="800" u="none" strike="noStrike">
                    <a:solidFill>
                      <a:srgbClr val="21212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Driver training</a:t>
                </a:r>
                <a:r>
                  <a:rPr lang="en-GB" sz="800" u="none" strike="noStrike">
                    <a:solidFill>
                      <a:srgbClr val="212121"/>
                    </a:solidFill>
                    <a:effectLst/>
                    <a:latin typeface="Helvetica Neue Light" panose="02000403000000020004" pitchFamily="2" charset="0"/>
                    <a:ea typeface="Helvetica Neue Light" panose="02000403000000020004" pitchFamily="2" charset="0"/>
                  </a:rPr>
                  <a:t>: insights gathered from telematics data are then used to develop targeted driver training programs, enhancing overall driver performance, and reducing the risk of accidents.</a:t>
                </a:r>
              </a:p>
            </p:txBody>
          </p:sp>
        </p:grpSp>
        <p:grpSp>
          <p:nvGrpSpPr>
            <p:cNvPr id="62" name="Group 8">
              <a:extLst>
                <a:ext uri="{FF2B5EF4-FFF2-40B4-BE49-F238E27FC236}">
                  <a16:creationId xmlns:a16="http://schemas.microsoft.com/office/drawing/2014/main" id="{339E4F6A-2826-BEA5-D338-B914653BDC40}"/>
                </a:ext>
              </a:extLst>
            </p:cNvPr>
            <p:cNvGrpSpPr>
              <a:grpSpLocks noChangeAspect="1"/>
            </p:cNvGrpSpPr>
            <p:nvPr/>
          </p:nvGrpSpPr>
          <p:grpSpPr>
            <a:xfrm>
              <a:off x="5731093" y="4301291"/>
              <a:ext cx="5620606" cy="595221"/>
              <a:chOff x="4270827" y="3131392"/>
              <a:chExt cx="5620606" cy="595221"/>
            </a:xfrm>
          </p:grpSpPr>
          <p:sp>
            <p:nvSpPr>
              <p:cNvPr id="63" name="Freeform 35">
                <a:extLst>
                  <a:ext uri="{FF2B5EF4-FFF2-40B4-BE49-F238E27FC236}">
                    <a16:creationId xmlns:a16="http://schemas.microsoft.com/office/drawing/2014/main" id="{B594D6DB-C09C-8F2E-61D6-4B824E23F68F}"/>
                  </a:ext>
                </a:extLst>
              </p:cNvPr>
              <p:cNvSpPr/>
              <p:nvPr/>
            </p:nvSpPr>
            <p:spPr>
              <a:xfrm>
                <a:off x="4432930" y="3131392"/>
                <a:ext cx="5458503" cy="595221"/>
              </a:xfrm>
              <a:custGeom>
                <a:avLst/>
                <a:gdLst>
                  <a:gd name="connsiteX0" fmla="*/ 844450 w 897856"/>
                  <a:gd name="connsiteY0" fmla="*/ 0 h 107304"/>
                  <a:gd name="connsiteX1" fmla="*/ 0 w 897856"/>
                  <a:gd name="connsiteY1" fmla="*/ 0 h 107304"/>
                  <a:gd name="connsiteX2" fmla="*/ 0 w 897856"/>
                  <a:gd name="connsiteY2" fmla="*/ 107305 h 107304"/>
                  <a:gd name="connsiteX3" fmla="*/ 844450 w 897856"/>
                  <a:gd name="connsiteY3" fmla="*/ 107305 h 107304"/>
                  <a:gd name="connsiteX4" fmla="*/ 897856 w 897856"/>
                  <a:gd name="connsiteY4" fmla="*/ 53916 h 107304"/>
                  <a:gd name="connsiteX5" fmla="*/ 844450 w 897856"/>
                  <a:gd name="connsiteY5" fmla="*/ 528 h 107304"/>
                  <a:gd name="connsiteX6" fmla="*/ 839163 w 897856"/>
                  <a:gd name="connsiteY6" fmla="*/ 95147 h 107304"/>
                  <a:gd name="connsiteX7" fmla="*/ 797389 w 897856"/>
                  <a:gd name="connsiteY7" fmla="*/ 53388 h 107304"/>
                  <a:gd name="connsiteX8" fmla="*/ 839163 w 897856"/>
                  <a:gd name="connsiteY8" fmla="*/ 11629 h 107304"/>
                  <a:gd name="connsiteX9" fmla="*/ 880936 w 897856"/>
                  <a:gd name="connsiteY9" fmla="*/ 53388 h 107304"/>
                  <a:gd name="connsiteX10" fmla="*/ 839163 w 897856"/>
                  <a:gd name="connsiteY10" fmla="*/ 95147 h 107304"/>
                  <a:gd name="connsiteX0" fmla="*/ 844897 w 898303"/>
                  <a:gd name="connsiteY0" fmla="*/ 0 h 107305"/>
                  <a:gd name="connsiteX1" fmla="*/ 447 w 898303"/>
                  <a:gd name="connsiteY1" fmla="*/ 0 h 107305"/>
                  <a:gd name="connsiteX2" fmla="*/ 0 w 898303"/>
                  <a:gd name="connsiteY2" fmla="*/ 55369 h 107305"/>
                  <a:gd name="connsiteX3" fmla="*/ 447 w 898303"/>
                  <a:gd name="connsiteY3" fmla="*/ 107305 h 107305"/>
                  <a:gd name="connsiteX4" fmla="*/ 844897 w 898303"/>
                  <a:gd name="connsiteY4" fmla="*/ 107305 h 107305"/>
                  <a:gd name="connsiteX5" fmla="*/ 898303 w 898303"/>
                  <a:gd name="connsiteY5" fmla="*/ 53916 h 107305"/>
                  <a:gd name="connsiteX6" fmla="*/ 844897 w 898303"/>
                  <a:gd name="connsiteY6" fmla="*/ 528 h 107305"/>
                  <a:gd name="connsiteX7" fmla="*/ 844897 w 898303"/>
                  <a:gd name="connsiteY7" fmla="*/ 0 h 107305"/>
                  <a:gd name="connsiteX8" fmla="*/ 839610 w 898303"/>
                  <a:gd name="connsiteY8" fmla="*/ 95147 h 107305"/>
                  <a:gd name="connsiteX9" fmla="*/ 797836 w 898303"/>
                  <a:gd name="connsiteY9" fmla="*/ 53388 h 107305"/>
                  <a:gd name="connsiteX10" fmla="*/ 839610 w 898303"/>
                  <a:gd name="connsiteY10" fmla="*/ 11629 h 107305"/>
                  <a:gd name="connsiteX11" fmla="*/ 881383 w 898303"/>
                  <a:gd name="connsiteY11" fmla="*/ 53388 h 107305"/>
                  <a:gd name="connsiteX12" fmla="*/ 839610 w 898303"/>
                  <a:gd name="connsiteY12" fmla="*/ 95147 h 107305"/>
                  <a:gd name="connsiteX0" fmla="*/ 852338 w 905744"/>
                  <a:gd name="connsiteY0" fmla="*/ 0 h 107305"/>
                  <a:gd name="connsiteX1" fmla="*/ 7888 w 905744"/>
                  <a:gd name="connsiteY1" fmla="*/ 0 h 107305"/>
                  <a:gd name="connsiteX2" fmla="*/ 0 w 905744"/>
                  <a:gd name="connsiteY2" fmla="*/ 55941 h 107305"/>
                  <a:gd name="connsiteX3" fmla="*/ 7888 w 905744"/>
                  <a:gd name="connsiteY3" fmla="*/ 107305 h 107305"/>
                  <a:gd name="connsiteX4" fmla="*/ 852338 w 905744"/>
                  <a:gd name="connsiteY4" fmla="*/ 107305 h 107305"/>
                  <a:gd name="connsiteX5" fmla="*/ 905744 w 905744"/>
                  <a:gd name="connsiteY5" fmla="*/ 53916 h 107305"/>
                  <a:gd name="connsiteX6" fmla="*/ 852338 w 905744"/>
                  <a:gd name="connsiteY6" fmla="*/ 528 h 107305"/>
                  <a:gd name="connsiteX7" fmla="*/ 852338 w 905744"/>
                  <a:gd name="connsiteY7" fmla="*/ 0 h 107305"/>
                  <a:gd name="connsiteX8" fmla="*/ 847051 w 905744"/>
                  <a:gd name="connsiteY8" fmla="*/ 95147 h 107305"/>
                  <a:gd name="connsiteX9" fmla="*/ 805277 w 905744"/>
                  <a:gd name="connsiteY9" fmla="*/ 53388 h 107305"/>
                  <a:gd name="connsiteX10" fmla="*/ 847051 w 905744"/>
                  <a:gd name="connsiteY10" fmla="*/ 11629 h 107305"/>
                  <a:gd name="connsiteX11" fmla="*/ 888824 w 905744"/>
                  <a:gd name="connsiteY11" fmla="*/ 53388 h 107305"/>
                  <a:gd name="connsiteX12" fmla="*/ 847051 w 905744"/>
                  <a:gd name="connsiteY12" fmla="*/ 95147 h 107305"/>
                  <a:gd name="connsiteX0" fmla="*/ 930640 w 984046"/>
                  <a:gd name="connsiteY0" fmla="*/ 0 h 107305"/>
                  <a:gd name="connsiteX1" fmla="*/ 86190 w 984046"/>
                  <a:gd name="connsiteY1" fmla="*/ 0 h 107305"/>
                  <a:gd name="connsiteX2" fmla="*/ 0 w 984046"/>
                  <a:gd name="connsiteY2" fmla="*/ 57315 h 107305"/>
                  <a:gd name="connsiteX3" fmla="*/ 86190 w 984046"/>
                  <a:gd name="connsiteY3" fmla="*/ 107305 h 107305"/>
                  <a:gd name="connsiteX4" fmla="*/ 930640 w 984046"/>
                  <a:gd name="connsiteY4" fmla="*/ 107305 h 107305"/>
                  <a:gd name="connsiteX5" fmla="*/ 984046 w 984046"/>
                  <a:gd name="connsiteY5" fmla="*/ 53916 h 107305"/>
                  <a:gd name="connsiteX6" fmla="*/ 930640 w 984046"/>
                  <a:gd name="connsiteY6" fmla="*/ 528 h 107305"/>
                  <a:gd name="connsiteX7" fmla="*/ 930640 w 984046"/>
                  <a:gd name="connsiteY7" fmla="*/ 0 h 107305"/>
                  <a:gd name="connsiteX8" fmla="*/ 925353 w 984046"/>
                  <a:gd name="connsiteY8" fmla="*/ 95147 h 107305"/>
                  <a:gd name="connsiteX9" fmla="*/ 883579 w 984046"/>
                  <a:gd name="connsiteY9" fmla="*/ 53388 h 107305"/>
                  <a:gd name="connsiteX10" fmla="*/ 925353 w 984046"/>
                  <a:gd name="connsiteY10" fmla="*/ 11629 h 107305"/>
                  <a:gd name="connsiteX11" fmla="*/ 967126 w 984046"/>
                  <a:gd name="connsiteY11" fmla="*/ 53388 h 107305"/>
                  <a:gd name="connsiteX12" fmla="*/ 925353 w 984046"/>
                  <a:gd name="connsiteY12" fmla="*/ 95147 h 1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4046" h="107305">
                    <a:moveTo>
                      <a:pt x="930640" y="0"/>
                    </a:moveTo>
                    <a:lnTo>
                      <a:pt x="86190" y="0"/>
                    </a:lnTo>
                    <a:lnTo>
                      <a:pt x="0" y="57315"/>
                    </a:lnTo>
                    <a:lnTo>
                      <a:pt x="86190" y="107305"/>
                    </a:lnTo>
                    <a:lnTo>
                      <a:pt x="930640" y="107305"/>
                    </a:lnTo>
                    <a:cubicBezTo>
                      <a:pt x="960252" y="107305"/>
                      <a:pt x="984046" y="83518"/>
                      <a:pt x="984046" y="53916"/>
                    </a:cubicBezTo>
                    <a:cubicBezTo>
                      <a:pt x="984046" y="24315"/>
                      <a:pt x="960252" y="528"/>
                      <a:pt x="930640" y="528"/>
                    </a:cubicBezTo>
                    <a:lnTo>
                      <a:pt x="930640" y="0"/>
                    </a:lnTo>
                    <a:close/>
                    <a:moveTo>
                      <a:pt x="925353" y="95147"/>
                    </a:moveTo>
                    <a:cubicBezTo>
                      <a:pt x="902615" y="95147"/>
                      <a:pt x="883579" y="76646"/>
                      <a:pt x="883579" y="53388"/>
                    </a:cubicBezTo>
                    <a:cubicBezTo>
                      <a:pt x="883579" y="30130"/>
                      <a:pt x="902087" y="11629"/>
                      <a:pt x="925353" y="11629"/>
                    </a:cubicBezTo>
                    <a:cubicBezTo>
                      <a:pt x="948619" y="11629"/>
                      <a:pt x="967126" y="30130"/>
                      <a:pt x="967126" y="53388"/>
                    </a:cubicBezTo>
                    <a:cubicBezTo>
                      <a:pt x="967126" y="76646"/>
                      <a:pt x="948619" y="95147"/>
                      <a:pt x="925353" y="95147"/>
                    </a:cubicBezTo>
                    <a:close/>
                  </a:path>
                </a:pathLst>
              </a:custGeom>
              <a:solidFill>
                <a:schemeClr val="accent4"/>
              </a:solidFill>
              <a:ln w="0" cap="flat">
                <a:noFill/>
                <a:prstDash val="solid"/>
                <a:miter/>
              </a:ln>
            </p:spPr>
            <p:txBody>
              <a:bodyPr rtlCol="0" anchor="ctr"/>
              <a:lstStyle/>
              <a:p>
                <a:endParaRPr lang="en-US"/>
              </a:p>
            </p:txBody>
          </p:sp>
          <p:sp>
            <p:nvSpPr>
              <p:cNvPr id="64" name="Freeform 31">
                <a:extLst>
                  <a:ext uri="{FF2B5EF4-FFF2-40B4-BE49-F238E27FC236}">
                    <a16:creationId xmlns:a16="http://schemas.microsoft.com/office/drawing/2014/main" id="{29F858BA-D93A-AF6D-057C-7DC005703A95}"/>
                  </a:ext>
                </a:extLst>
              </p:cNvPr>
              <p:cNvSpPr/>
              <p:nvPr/>
            </p:nvSpPr>
            <p:spPr>
              <a:xfrm>
                <a:off x="4280406" y="3131392"/>
                <a:ext cx="630616" cy="595215"/>
              </a:xfrm>
              <a:custGeom>
                <a:avLst/>
                <a:gdLst>
                  <a:gd name="connsiteX0" fmla="*/ 0 w 113686"/>
                  <a:gd name="connsiteY0" fmla="*/ 99376 h 107304"/>
                  <a:gd name="connsiteX1" fmla="*/ 113686 w 113686"/>
                  <a:gd name="connsiteY1" fmla="*/ 107305 h 107304"/>
                  <a:gd name="connsiteX2" fmla="*/ 113686 w 113686"/>
                  <a:gd name="connsiteY2" fmla="*/ 0 h 107304"/>
                  <a:gd name="connsiteX3" fmla="*/ 0 w 113686"/>
                  <a:gd name="connsiteY3" fmla="*/ 7929 h 107304"/>
                  <a:gd name="connsiteX4" fmla="*/ 0 w 113686"/>
                  <a:gd name="connsiteY4" fmla="*/ 99376 h 107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686" h="107304">
                    <a:moveTo>
                      <a:pt x="0" y="99376"/>
                    </a:moveTo>
                    <a:lnTo>
                      <a:pt x="113686" y="107305"/>
                    </a:lnTo>
                    <a:lnTo>
                      <a:pt x="113686" y="0"/>
                    </a:lnTo>
                    <a:lnTo>
                      <a:pt x="0" y="7929"/>
                    </a:lnTo>
                    <a:lnTo>
                      <a:pt x="0" y="99376"/>
                    </a:lnTo>
                    <a:close/>
                  </a:path>
                </a:pathLst>
              </a:custGeom>
              <a:solidFill>
                <a:schemeClr val="accent4">
                  <a:lumMod val="75000"/>
                </a:schemeClr>
              </a:solidFill>
              <a:ln w="0" cap="flat">
                <a:noFill/>
                <a:prstDash val="solid"/>
                <a:miter/>
              </a:ln>
            </p:spPr>
            <p:txBody>
              <a:bodyPr rtlCol="0" anchor="ctr"/>
              <a:lstStyle/>
              <a:p>
                <a:endParaRPr lang="en-US"/>
              </a:p>
            </p:txBody>
          </p:sp>
          <p:sp>
            <p:nvSpPr>
              <p:cNvPr id="65" name="TextBox 40">
                <a:extLst>
                  <a:ext uri="{FF2B5EF4-FFF2-40B4-BE49-F238E27FC236}">
                    <a16:creationId xmlns:a16="http://schemas.microsoft.com/office/drawing/2014/main" id="{81B12F14-0EDD-FB27-2592-4EBDBEAB2222}"/>
                  </a:ext>
                </a:extLst>
              </p:cNvPr>
              <p:cNvSpPr txBox="1"/>
              <p:nvPr/>
            </p:nvSpPr>
            <p:spPr>
              <a:xfrm>
                <a:off x="4270827" y="3244333"/>
                <a:ext cx="687796" cy="369332"/>
              </a:xfrm>
              <a:prstGeom prst="rect">
                <a:avLst/>
              </a:prstGeom>
              <a:noFill/>
            </p:spPr>
            <p:txBody>
              <a:bodyPr wrap="square" lIns="0" rIns="0" rtlCol="0" anchor="b">
                <a:spAutoFit/>
              </a:bodyPr>
              <a:lstStyle/>
              <a:p>
                <a:pPr algn="ctr"/>
                <a:r>
                  <a:rPr lang="en-US" b="1" noProof="1">
                    <a:solidFill>
                      <a:schemeClr val="bg1"/>
                    </a:solidFill>
                  </a:rPr>
                  <a:t>03</a:t>
                </a:r>
              </a:p>
            </p:txBody>
          </p:sp>
          <p:sp>
            <p:nvSpPr>
              <p:cNvPr id="66" name="TextBox 9">
                <a:extLst>
                  <a:ext uri="{FF2B5EF4-FFF2-40B4-BE49-F238E27FC236}">
                    <a16:creationId xmlns:a16="http://schemas.microsoft.com/office/drawing/2014/main" id="{597C92CF-9DCE-1378-42EA-2A427164CF19}"/>
                  </a:ext>
                </a:extLst>
              </p:cNvPr>
              <p:cNvSpPr txBox="1"/>
              <p:nvPr/>
            </p:nvSpPr>
            <p:spPr>
              <a:xfrm>
                <a:off x="5098813" y="3261785"/>
                <a:ext cx="1208929" cy="392915"/>
              </a:xfrm>
              <a:prstGeom prst="rect">
                <a:avLst/>
              </a:prstGeom>
              <a:noFill/>
            </p:spPr>
            <p:txBody>
              <a:bodyPr wrap="square" lIns="0" rIns="0" rtlCol="0" anchor="b">
                <a:spAutoFit/>
              </a:bodyPr>
              <a:lstStyle/>
              <a:p>
                <a:r>
                  <a:rPr lang="en-US" sz="1600" b="1" noProof="1">
                    <a:solidFill>
                      <a:schemeClr val="bg1"/>
                    </a:solidFill>
                    <a:latin typeface="Prometo" panose="020B0604030203060203" pitchFamily="34" charset="77"/>
                  </a:rPr>
                  <a:t>FUEL MANAGEMENT</a:t>
                </a:r>
              </a:p>
            </p:txBody>
          </p:sp>
          <p:sp>
            <p:nvSpPr>
              <p:cNvPr id="67" name="TextBox 10">
                <a:extLst>
                  <a:ext uri="{FF2B5EF4-FFF2-40B4-BE49-F238E27FC236}">
                    <a16:creationId xmlns:a16="http://schemas.microsoft.com/office/drawing/2014/main" id="{04B8B8F1-DFE9-F548-02EA-F6C7B211C942}"/>
                  </a:ext>
                </a:extLst>
              </p:cNvPr>
              <p:cNvSpPr txBox="1"/>
              <p:nvPr/>
            </p:nvSpPr>
            <p:spPr>
              <a:xfrm>
                <a:off x="6442669" y="3203299"/>
                <a:ext cx="2778157" cy="475635"/>
              </a:xfrm>
              <a:prstGeom prst="rect">
                <a:avLst/>
              </a:prstGeom>
              <a:noFill/>
            </p:spPr>
            <p:txBody>
              <a:bodyPr wrap="square" lIns="0" rIns="0" rtlCol="0" anchor="t">
                <a:spAutoFit/>
              </a:bodyPr>
              <a:lstStyle/>
              <a:p>
                <a:pPr algn="l"/>
                <a:r>
                  <a:rPr lang="en-GB" sz="800" u="none" strike="noStrike">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Fuel efficiency improvements</a:t>
                </a:r>
                <a:r>
                  <a:rPr lang="en-GB" sz="800" u="none" strike="noStrike">
                    <a:solidFill>
                      <a:schemeClr val="bg1"/>
                    </a:solidFill>
                    <a:effectLst/>
                    <a:latin typeface="Helvetica Neue Light" panose="02000403000000020004" pitchFamily="2" charset="0"/>
                    <a:ea typeface="Helvetica Neue Light" panose="02000403000000020004" pitchFamily="2" charset="0"/>
                  </a:rPr>
                  <a:t>: by optimizing routes and monitoring driver behavior, we use telematics to help us improve the overall fuel efficiency of our fleet and reduce the carbon footprint of our service. </a:t>
                </a:r>
              </a:p>
              <a:p>
                <a:br>
                  <a:rPr lang="en-GB" sz="800">
                    <a:solidFill>
                      <a:schemeClr val="bg1"/>
                    </a:solidFill>
                    <a:latin typeface="Helvetica Neue Light" panose="02000403000000020004" pitchFamily="2" charset="0"/>
                    <a:ea typeface="Helvetica Neue Light" panose="02000403000000020004" pitchFamily="2" charset="0"/>
                  </a:rPr>
                </a:br>
                <a:endParaRPr lang="en-GB" sz="800">
                  <a:solidFill>
                    <a:schemeClr val="bg1"/>
                  </a:solidFill>
                  <a:latin typeface="Helvetica Neue Light" panose="02000403000000020004" pitchFamily="2" charset="0"/>
                  <a:ea typeface="Helvetica Neue Light" panose="02000403000000020004" pitchFamily="2" charset="0"/>
                </a:endParaRPr>
              </a:p>
            </p:txBody>
          </p:sp>
        </p:grpSp>
        <p:grpSp>
          <p:nvGrpSpPr>
            <p:cNvPr id="68" name="Group 11">
              <a:extLst>
                <a:ext uri="{FF2B5EF4-FFF2-40B4-BE49-F238E27FC236}">
                  <a16:creationId xmlns:a16="http://schemas.microsoft.com/office/drawing/2014/main" id="{CBD00BBD-F2E6-B84B-E4A4-890E3E18EF1C}"/>
                </a:ext>
              </a:extLst>
            </p:cNvPr>
            <p:cNvGrpSpPr>
              <a:grpSpLocks noChangeAspect="1"/>
            </p:cNvGrpSpPr>
            <p:nvPr/>
          </p:nvGrpSpPr>
          <p:grpSpPr>
            <a:xfrm>
              <a:off x="5488422" y="4899440"/>
              <a:ext cx="5863277" cy="677323"/>
              <a:chOff x="4028156" y="3729541"/>
              <a:chExt cx="5863277" cy="677323"/>
            </a:xfrm>
          </p:grpSpPr>
          <p:sp>
            <p:nvSpPr>
              <p:cNvPr id="69" name="Freeform 36">
                <a:extLst>
                  <a:ext uri="{FF2B5EF4-FFF2-40B4-BE49-F238E27FC236}">
                    <a16:creationId xmlns:a16="http://schemas.microsoft.com/office/drawing/2014/main" id="{B9D67C5F-2862-2736-19F9-C2AFC82314F2}"/>
                  </a:ext>
                </a:extLst>
              </p:cNvPr>
              <p:cNvSpPr/>
              <p:nvPr/>
            </p:nvSpPr>
            <p:spPr>
              <a:xfrm>
                <a:off x="4293228" y="3811643"/>
                <a:ext cx="5598205" cy="595221"/>
              </a:xfrm>
              <a:custGeom>
                <a:avLst/>
                <a:gdLst>
                  <a:gd name="connsiteX0" fmla="*/ 844450 w 897856"/>
                  <a:gd name="connsiteY0" fmla="*/ 0 h 107304"/>
                  <a:gd name="connsiteX1" fmla="*/ 0 w 897856"/>
                  <a:gd name="connsiteY1" fmla="*/ 0 h 107304"/>
                  <a:gd name="connsiteX2" fmla="*/ 0 w 897856"/>
                  <a:gd name="connsiteY2" fmla="*/ 107305 h 107304"/>
                  <a:gd name="connsiteX3" fmla="*/ 844450 w 897856"/>
                  <a:gd name="connsiteY3" fmla="*/ 107305 h 107304"/>
                  <a:gd name="connsiteX4" fmla="*/ 897856 w 897856"/>
                  <a:gd name="connsiteY4" fmla="*/ 53917 h 107304"/>
                  <a:gd name="connsiteX5" fmla="*/ 897856 w 897856"/>
                  <a:gd name="connsiteY5" fmla="*/ 53917 h 107304"/>
                  <a:gd name="connsiteX6" fmla="*/ 844450 w 897856"/>
                  <a:gd name="connsiteY6" fmla="*/ 529 h 107304"/>
                  <a:gd name="connsiteX7" fmla="*/ 839163 w 897856"/>
                  <a:gd name="connsiteY7" fmla="*/ 95147 h 107304"/>
                  <a:gd name="connsiteX8" fmla="*/ 797389 w 897856"/>
                  <a:gd name="connsiteY8" fmla="*/ 53388 h 107304"/>
                  <a:gd name="connsiteX9" fmla="*/ 839163 w 897856"/>
                  <a:gd name="connsiteY9" fmla="*/ 11629 h 107304"/>
                  <a:gd name="connsiteX10" fmla="*/ 880936 w 897856"/>
                  <a:gd name="connsiteY10" fmla="*/ 53388 h 107304"/>
                  <a:gd name="connsiteX11" fmla="*/ 839163 w 897856"/>
                  <a:gd name="connsiteY11" fmla="*/ 95147 h 107304"/>
                  <a:gd name="connsiteX0" fmla="*/ 844897 w 898303"/>
                  <a:gd name="connsiteY0" fmla="*/ 0 h 107305"/>
                  <a:gd name="connsiteX1" fmla="*/ 447 w 898303"/>
                  <a:gd name="connsiteY1" fmla="*/ 0 h 107305"/>
                  <a:gd name="connsiteX2" fmla="*/ 0 w 898303"/>
                  <a:gd name="connsiteY2" fmla="*/ 54080 h 107305"/>
                  <a:gd name="connsiteX3" fmla="*/ 447 w 898303"/>
                  <a:gd name="connsiteY3" fmla="*/ 107305 h 107305"/>
                  <a:gd name="connsiteX4" fmla="*/ 844897 w 898303"/>
                  <a:gd name="connsiteY4" fmla="*/ 107305 h 107305"/>
                  <a:gd name="connsiteX5" fmla="*/ 898303 w 898303"/>
                  <a:gd name="connsiteY5" fmla="*/ 53917 h 107305"/>
                  <a:gd name="connsiteX6" fmla="*/ 898303 w 898303"/>
                  <a:gd name="connsiteY6" fmla="*/ 53917 h 107305"/>
                  <a:gd name="connsiteX7" fmla="*/ 844897 w 898303"/>
                  <a:gd name="connsiteY7" fmla="*/ 529 h 107305"/>
                  <a:gd name="connsiteX8" fmla="*/ 844897 w 898303"/>
                  <a:gd name="connsiteY8" fmla="*/ 0 h 107305"/>
                  <a:gd name="connsiteX9" fmla="*/ 839610 w 898303"/>
                  <a:gd name="connsiteY9" fmla="*/ 95147 h 107305"/>
                  <a:gd name="connsiteX10" fmla="*/ 797836 w 898303"/>
                  <a:gd name="connsiteY10" fmla="*/ 53388 h 107305"/>
                  <a:gd name="connsiteX11" fmla="*/ 839610 w 898303"/>
                  <a:gd name="connsiteY11" fmla="*/ 11629 h 107305"/>
                  <a:gd name="connsiteX12" fmla="*/ 881383 w 898303"/>
                  <a:gd name="connsiteY12" fmla="*/ 53388 h 107305"/>
                  <a:gd name="connsiteX13" fmla="*/ 839610 w 898303"/>
                  <a:gd name="connsiteY13" fmla="*/ 95147 h 107305"/>
                  <a:gd name="connsiteX0" fmla="*/ 856917 w 910323"/>
                  <a:gd name="connsiteY0" fmla="*/ 0 h 107305"/>
                  <a:gd name="connsiteX1" fmla="*/ 12467 w 910323"/>
                  <a:gd name="connsiteY1" fmla="*/ 0 h 107305"/>
                  <a:gd name="connsiteX2" fmla="*/ 0 w 910323"/>
                  <a:gd name="connsiteY2" fmla="*/ 54080 h 107305"/>
                  <a:gd name="connsiteX3" fmla="*/ 12467 w 910323"/>
                  <a:gd name="connsiteY3" fmla="*/ 107305 h 107305"/>
                  <a:gd name="connsiteX4" fmla="*/ 856917 w 910323"/>
                  <a:gd name="connsiteY4" fmla="*/ 107305 h 107305"/>
                  <a:gd name="connsiteX5" fmla="*/ 910323 w 910323"/>
                  <a:gd name="connsiteY5" fmla="*/ 53917 h 107305"/>
                  <a:gd name="connsiteX6" fmla="*/ 910323 w 910323"/>
                  <a:gd name="connsiteY6" fmla="*/ 53917 h 107305"/>
                  <a:gd name="connsiteX7" fmla="*/ 856917 w 910323"/>
                  <a:gd name="connsiteY7" fmla="*/ 529 h 107305"/>
                  <a:gd name="connsiteX8" fmla="*/ 856917 w 910323"/>
                  <a:gd name="connsiteY8" fmla="*/ 0 h 107305"/>
                  <a:gd name="connsiteX9" fmla="*/ 851630 w 910323"/>
                  <a:gd name="connsiteY9" fmla="*/ 95147 h 107305"/>
                  <a:gd name="connsiteX10" fmla="*/ 809856 w 910323"/>
                  <a:gd name="connsiteY10" fmla="*/ 53388 h 107305"/>
                  <a:gd name="connsiteX11" fmla="*/ 851630 w 910323"/>
                  <a:gd name="connsiteY11" fmla="*/ 11629 h 107305"/>
                  <a:gd name="connsiteX12" fmla="*/ 893403 w 910323"/>
                  <a:gd name="connsiteY12" fmla="*/ 53388 h 107305"/>
                  <a:gd name="connsiteX13" fmla="*/ 851630 w 910323"/>
                  <a:gd name="connsiteY13" fmla="*/ 95147 h 107305"/>
                  <a:gd name="connsiteX0" fmla="*/ 955825 w 1009231"/>
                  <a:gd name="connsiteY0" fmla="*/ 0 h 107305"/>
                  <a:gd name="connsiteX1" fmla="*/ 111375 w 1009231"/>
                  <a:gd name="connsiteY1" fmla="*/ 0 h 107305"/>
                  <a:gd name="connsiteX2" fmla="*/ 0 w 1009231"/>
                  <a:gd name="connsiteY2" fmla="*/ 37595 h 107305"/>
                  <a:gd name="connsiteX3" fmla="*/ 111375 w 1009231"/>
                  <a:gd name="connsiteY3" fmla="*/ 107305 h 107305"/>
                  <a:gd name="connsiteX4" fmla="*/ 955825 w 1009231"/>
                  <a:gd name="connsiteY4" fmla="*/ 107305 h 107305"/>
                  <a:gd name="connsiteX5" fmla="*/ 1009231 w 1009231"/>
                  <a:gd name="connsiteY5" fmla="*/ 53917 h 107305"/>
                  <a:gd name="connsiteX6" fmla="*/ 1009231 w 1009231"/>
                  <a:gd name="connsiteY6" fmla="*/ 53917 h 107305"/>
                  <a:gd name="connsiteX7" fmla="*/ 955825 w 1009231"/>
                  <a:gd name="connsiteY7" fmla="*/ 529 h 107305"/>
                  <a:gd name="connsiteX8" fmla="*/ 955825 w 1009231"/>
                  <a:gd name="connsiteY8" fmla="*/ 0 h 107305"/>
                  <a:gd name="connsiteX9" fmla="*/ 950538 w 1009231"/>
                  <a:gd name="connsiteY9" fmla="*/ 95147 h 107305"/>
                  <a:gd name="connsiteX10" fmla="*/ 908764 w 1009231"/>
                  <a:gd name="connsiteY10" fmla="*/ 53388 h 107305"/>
                  <a:gd name="connsiteX11" fmla="*/ 950538 w 1009231"/>
                  <a:gd name="connsiteY11" fmla="*/ 11629 h 107305"/>
                  <a:gd name="connsiteX12" fmla="*/ 992311 w 1009231"/>
                  <a:gd name="connsiteY12" fmla="*/ 53388 h 107305"/>
                  <a:gd name="connsiteX13" fmla="*/ 950538 w 1009231"/>
                  <a:gd name="connsiteY13" fmla="*/ 95147 h 107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9231" h="107305">
                    <a:moveTo>
                      <a:pt x="955825" y="0"/>
                    </a:moveTo>
                    <a:lnTo>
                      <a:pt x="111375" y="0"/>
                    </a:lnTo>
                    <a:lnTo>
                      <a:pt x="0" y="37595"/>
                    </a:lnTo>
                    <a:lnTo>
                      <a:pt x="111375" y="107305"/>
                    </a:lnTo>
                    <a:lnTo>
                      <a:pt x="955825" y="107305"/>
                    </a:lnTo>
                    <a:cubicBezTo>
                      <a:pt x="985437" y="107305"/>
                      <a:pt x="1009231" y="83518"/>
                      <a:pt x="1009231" y="53917"/>
                    </a:cubicBezTo>
                    <a:lnTo>
                      <a:pt x="1009231" y="53917"/>
                    </a:lnTo>
                    <a:cubicBezTo>
                      <a:pt x="1009231" y="24316"/>
                      <a:pt x="985437" y="529"/>
                      <a:pt x="955825" y="529"/>
                    </a:cubicBezTo>
                    <a:lnTo>
                      <a:pt x="955825" y="0"/>
                    </a:lnTo>
                    <a:close/>
                    <a:moveTo>
                      <a:pt x="950538" y="95147"/>
                    </a:moveTo>
                    <a:cubicBezTo>
                      <a:pt x="927800" y="95147"/>
                      <a:pt x="908764" y="76646"/>
                      <a:pt x="908764" y="53388"/>
                    </a:cubicBezTo>
                    <a:cubicBezTo>
                      <a:pt x="908764" y="30130"/>
                      <a:pt x="927272" y="11629"/>
                      <a:pt x="950538" y="11629"/>
                    </a:cubicBezTo>
                    <a:cubicBezTo>
                      <a:pt x="973804" y="11629"/>
                      <a:pt x="992311" y="30130"/>
                      <a:pt x="992311" y="53388"/>
                    </a:cubicBezTo>
                    <a:cubicBezTo>
                      <a:pt x="992311" y="76646"/>
                      <a:pt x="973804" y="95147"/>
                      <a:pt x="950538" y="95147"/>
                    </a:cubicBezTo>
                    <a:close/>
                  </a:path>
                </a:pathLst>
              </a:custGeom>
              <a:solidFill>
                <a:schemeClr val="accent5"/>
              </a:solidFill>
              <a:ln w="0" cap="flat">
                <a:noFill/>
                <a:prstDash val="solid"/>
                <a:miter/>
              </a:ln>
            </p:spPr>
            <p:txBody>
              <a:bodyPr rtlCol="0" anchor="ctr"/>
              <a:lstStyle/>
              <a:p>
                <a:endParaRPr lang="en-US"/>
              </a:p>
            </p:txBody>
          </p:sp>
          <p:sp>
            <p:nvSpPr>
              <p:cNvPr id="70" name="Freeform 32">
                <a:extLst>
                  <a:ext uri="{FF2B5EF4-FFF2-40B4-BE49-F238E27FC236}">
                    <a16:creationId xmlns:a16="http://schemas.microsoft.com/office/drawing/2014/main" id="{31DD5E40-BFF9-A7CA-1B28-430FF7E30FE2}"/>
                  </a:ext>
                </a:extLst>
              </p:cNvPr>
              <p:cNvSpPr/>
              <p:nvPr/>
            </p:nvSpPr>
            <p:spPr>
              <a:xfrm>
                <a:off x="4028156" y="3729541"/>
                <a:ext cx="882866" cy="677316"/>
              </a:xfrm>
              <a:custGeom>
                <a:avLst/>
                <a:gdLst>
                  <a:gd name="connsiteX0" fmla="*/ 0 w 159161"/>
                  <a:gd name="connsiteY0" fmla="*/ 78761 h 122105"/>
                  <a:gd name="connsiteX1" fmla="*/ 159161 w 159161"/>
                  <a:gd name="connsiteY1" fmla="*/ 122105 h 122105"/>
                  <a:gd name="connsiteX2" fmla="*/ 159161 w 159161"/>
                  <a:gd name="connsiteY2" fmla="*/ 14801 h 122105"/>
                  <a:gd name="connsiteX3" fmla="*/ 45475 w 159161"/>
                  <a:gd name="connsiteY3" fmla="*/ 0 h 122105"/>
                  <a:gd name="connsiteX4" fmla="*/ 0 w 159161"/>
                  <a:gd name="connsiteY4" fmla="*/ 78761 h 122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61" h="122105">
                    <a:moveTo>
                      <a:pt x="0" y="78761"/>
                    </a:moveTo>
                    <a:lnTo>
                      <a:pt x="159161" y="122105"/>
                    </a:lnTo>
                    <a:lnTo>
                      <a:pt x="159161" y="14801"/>
                    </a:lnTo>
                    <a:lnTo>
                      <a:pt x="45475" y="0"/>
                    </a:lnTo>
                    <a:lnTo>
                      <a:pt x="0" y="78761"/>
                    </a:lnTo>
                    <a:close/>
                  </a:path>
                </a:pathLst>
              </a:custGeom>
              <a:solidFill>
                <a:schemeClr val="accent5">
                  <a:lumMod val="75000"/>
                </a:schemeClr>
              </a:solidFill>
              <a:ln w="0" cap="flat">
                <a:noFill/>
                <a:prstDash val="solid"/>
                <a:miter/>
              </a:ln>
            </p:spPr>
            <p:txBody>
              <a:bodyPr rtlCol="0" anchor="ctr"/>
              <a:lstStyle/>
              <a:p>
                <a:endParaRPr lang="en-US"/>
              </a:p>
            </p:txBody>
          </p:sp>
          <p:sp>
            <p:nvSpPr>
              <p:cNvPr id="71" name="TextBox 41">
                <a:extLst>
                  <a:ext uri="{FF2B5EF4-FFF2-40B4-BE49-F238E27FC236}">
                    <a16:creationId xmlns:a16="http://schemas.microsoft.com/office/drawing/2014/main" id="{D087376C-20FE-EDB8-34A8-811C5F374A62}"/>
                  </a:ext>
                </a:extLst>
              </p:cNvPr>
              <p:cNvSpPr txBox="1"/>
              <p:nvPr/>
            </p:nvSpPr>
            <p:spPr>
              <a:xfrm>
                <a:off x="4248481" y="3855409"/>
                <a:ext cx="687796" cy="369332"/>
              </a:xfrm>
              <a:prstGeom prst="rect">
                <a:avLst/>
              </a:prstGeom>
              <a:noFill/>
            </p:spPr>
            <p:txBody>
              <a:bodyPr wrap="square" lIns="0" rIns="0" rtlCol="0" anchor="b">
                <a:spAutoFit/>
              </a:bodyPr>
              <a:lstStyle/>
              <a:p>
                <a:pPr algn="ctr"/>
                <a:r>
                  <a:rPr lang="en-US" b="1" noProof="1">
                    <a:solidFill>
                      <a:schemeClr val="bg1"/>
                    </a:solidFill>
                  </a:rPr>
                  <a:t>04</a:t>
                </a:r>
              </a:p>
            </p:txBody>
          </p:sp>
          <p:sp>
            <p:nvSpPr>
              <p:cNvPr id="72" name="TextBox 12">
                <a:extLst>
                  <a:ext uri="{FF2B5EF4-FFF2-40B4-BE49-F238E27FC236}">
                    <a16:creationId xmlns:a16="http://schemas.microsoft.com/office/drawing/2014/main" id="{019B98BC-E656-D6CB-2001-32D0FB5A5063}"/>
                  </a:ext>
                </a:extLst>
              </p:cNvPr>
              <p:cNvSpPr txBox="1"/>
              <p:nvPr/>
            </p:nvSpPr>
            <p:spPr>
              <a:xfrm>
                <a:off x="5098812" y="3942036"/>
                <a:ext cx="1208928" cy="392915"/>
              </a:xfrm>
              <a:prstGeom prst="rect">
                <a:avLst/>
              </a:prstGeom>
              <a:noFill/>
            </p:spPr>
            <p:txBody>
              <a:bodyPr wrap="square" lIns="0" rIns="0" rtlCol="0" anchor="b">
                <a:spAutoFit/>
              </a:bodyPr>
              <a:lstStyle/>
              <a:p>
                <a:r>
                  <a:rPr lang="en-US" sz="1600" b="1" noProof="1">
                    <a:latin typeface="Prometo" panose="020B0604030203060203" pitchFamily="34" charset="77"/>
                  </a:rPr>
                  <a:t>OPERATIONAL EFFICIENCY</a:t>
                </a:r>
              </a:p>
            </p:txBody>
          </p:sp>
          <p:sp>
            <p:nvSpPr>
              <p:cNvPr id="73" name="TextBox 13">
                <a:extLst>
                  <a:ext uri="{FF2B5EF4-FFF2-40B4-BE49-F238E27FC236}">
                    <a16:creationId xmlns:a16="http://schemas.microsoft.com/office/drawing/2014/main" id="{20FFD6F2-637A-3207-E4CC-857FF113A808}"/>
                  </a:ext>
                </a:extLst>
              </p:cNvPr>
              <p:cNvSpPr txBox="1"/>
              <p:nvPr/>
            </p:nvSpPr>
            <p:spPr>
              <a:xfrm>
                <a:off x="6442668" y="3829766"/>
                <a:ext cx="2809099" cy="558354"/>
              </a:xfrm>
              <a:prstGeom prst="rect">
                <a:avLst/>
              </a:prstGeom>
              <a:noFill/>
            </p:spPr>
            <p:txBody>
              <a:bodyPr wrap="square" lIns="0" rIns="0" rtlCol="0" anchor="t">
                <a:spAutoFit/>
              </a:bodyPr>
              <a:lstStyle/>
              <a:p>
                <a:pPr algn="l"/>
                <a:r>
                  <a:rPr lang="en-GB" sz="800" u="none" strike="noStrike">
                    <a:solidFill>
                      <a:srgbClr val="21212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Resource allocation</a:t>
                </a:r>
                <a:r>
                  <a:rPr lang="en-GB" sz="800" u="none" strike="noStrike">
                    <a:solidFill>
                      <a:srgbClr val="212121"/>
                    </a:solidFill>
                    <a:effectLst/>
                    <a:latin typeface="Helvetica Neue Light" panose="02000403000000020004" pitchFamily="2" charset="0"/>
                    <a:ea typeface="Helvetica Neue Light" panose="02000403000000020004" pitchFamily="2" charset="0"/>
                  </a:rPr>
                  <a:t>: with real -time anonymized data on vehicle location and status, we can allocate resources more effectively, ensuring that service personnel are deployed where they are needed most. </a:t>
                </a:r>
              </a:p>
              <a:p>
                <a:pPr algn="l"/>
                <a:r>
                  <a:rPr lang="en-GB" sz="800" u="none" strike="noStrike">
                    <a:solidFill>
                      <a:srgbClr val="21212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Reduced downtime</a:t>
                </a:r>
                <a:r>
                  <a:rPr lang="en-GB" sz="800" u="none" strike="noStrike">
                    <a:solidFill>
                      <a:srgbClr val="212121"/>
                    </a:solidFill>
                    <a:effectLst/>
                    <a:latin typeface="Helvetica Neue Light" panose="02000403000000020004" pitchFamily="2" charset="0"/>
                    <a:ea typeface="Helvetica Neue Light" panose="02000403000000020004" pitchFamily="2" charset="0"/>
                  </a:rPr>
                  <a:t>: by optimizing routes and scheduling maintenance proactively, telematics helps minimize vehicle ware and service downtime, ensuring that our fleet is always ready to meet client needs at peek moments.</a:t>
                </a:r>
              </a:p>
            </p:txBody>
          </p:sp>
        </p:grpSp>
        <p:grpSp>
          <p:nvGrpSpPr>
            <p:cNvPr id="74" name="Group 14">
              <a:extLst>
                <a:ext uri="{FF2B5EF4-FFF2-40B4-BE49-F238E27FC236}">
                  <a16:creationId xmlns:a16="http://schemas.microsoft.com/office/drawing/2014/main" id="{6B4958F9-40DD-CDCB-A125-AE586D1445A9}"/>
                </a:ext>
              </a:extLst>
            </p:cNvPr>
            <p:cNvGrpSpPr>
              <a:grpSpLocks noChangeAspect="1"/>
            </p:cNvGrpSpPr>
            <p:nvPr/>
          </p:nvGrpSpPr>
          <p:grpSpPr>
            <a:xfrm>
              <a:off x="5051396" y="5383239"/>
              <a:ext cx="6300303" cy="870840"/>
              <a:chOff x="3591130" y="4213340"/>
              <a:chExt cx="6300303" cy="870840"/>
            </a:xfrm>
          </p:grpSpPr>
          <p:sp>
            <p:nvSpPr>
              <p:cNvPr id="75" name="Freeform 37">
                <a:extLst>
                  <a:ext uri="{FF2B5EF4-FFF2-40B4-BE49-F238E27FC236}">
                    <a16:creationId xmlns:a16="http://schemas.microsoft.com/office/drawing/2014/main" id="{19257B33-2C32-671D-6349-D3CCB458B784}"/>
                  </a:ext>
                </a:extLst>
              </p:cNvPr>
              <p:cNvSpPr/>
              <p:nvPr/>
            </p:nvSpPr>
            <p:spPr>
              <a:xfrm>
                <a:off x="3990334" y="4465956"/>
                <a:ext cx="5901099" cy="618224"/>
              </a:xfrm>
              <a:custGeom>
                <a:avLst/>
                <a:gdLst>
                  <a:gd name="connsiteX0" fmla="*/ 844450 w 897856"/>
                  <a:gd name="connsiteY0" fmla="*/ 0 h 107304"/>
                  <a:gd name="connsiteX1" fmla="*/ 0 w 897856"/>
                  <a:gd name="connsiteY1" fmla="*/ 0 h 107304"/>
                  <a:gd name="connsiteX2" fmla="*/ 0 w 897856"/>
                  <a:gd name="connsiteY2" fmla="*/ 107305 h 107304"/>
                  <a:gd name="connsiteX3" fmla="*/ 844450 w 897856"/>
                  <a:gd name="connsiteY3" fmla="*/ 107305 h 107304"/>
                  <a:gd name="connsiteX4" fmla="*/ 897856 w 897856"/>
                  <a:gd name="connsiteY4" fmla="*/ 53917 h 107304"/>
                  <a:gd name="connsiteX5" fmla="*/ 897856 w 897856"/>
                  <a:gd name="connsiteY5" fmla="*/ 53917 h 107304"/>
                  <a:gd name="connsiteX6" fmla="*/ 844450 w 897856"/>
                  <a:gd name="connsiteY6" fmla="*/ 528 h 107304"/>
                  <a:gd name="connsiteX7" fmla="*/ 839163 w 897856"/>
                  <a:gd name="connsiteY7" fmla="*/ 95675 h 107304"/>
                  <a:gd name="connsiteX8" fmla="*/ 797389 w 897856"/>
                  <a:gd name="connsiteY8" fmla="*/ 53917 h 107304"/>
                  <a:gd name="connsiteX9" fmla="*/ 839163 w 897856"/>
                  <a:gd name="connsiteY9" fmla="*/ 12158 h 107304"/>
                  <a:gd name="connsiteX10" fmla="*/ 880936 w 897856"/>
                  <a:gd name="connsiteY10" fmla="*/ 53917 h 107304"/>
                  <a:gd name="connsiteX11" fmla="*/ 839163 w 897856"/>
                  <a:gd name="connsiteY11" fmla="*/ 95675 h 107304"/>
                  <a:gd name="connsiteX0" fmla="*/ 844897 w 898303"/>
                  <a:gd name="connsiteY0" fmla="*/ 0 h 107305"/>
                  <a:gd name="connsiteX1" fmla="*/ 447 w 898303"/>
                  <a:gd name="connsiteY1" fmla="*/ 0 h 107305"/>
                  <a:gd name="connsiteX2" fmla="*/ 0 w 898303"/>
                  <a:gd name="connsiteY2" fmla="*/ 54465 h 107305"/>
                  <a:gd name="connsiteX3" fmla="*/ 447 w 898303"/>
                  <a:gd name="connsiteY3" fmla="*/ 107305 h 107305"/>
                  <a:gd name="connsiteX4" fmla="*/ 844897 w 898303"/>
                  <a:gd name="connsiteY4" fmla="*/ 107305 h 107305"/>
                  <a:gd name="connsiteX5" fmla="*/ 898303 w 898303"/>
                  <a:gd name="connsiteY5" fmla="*/ 53917 h 107305"/>
                  <a:gd name="connsiteX6" fmla="*/ 898303 w 898303"/>
                  <a:gd name="connsiteY6" fmla="*/ 53917 h 107305"/>
                  <a:gd name="connsiteX7" fmla="*/ 844897 w 898303"/>
                  <a:gd name="connsiteY7" fmla="*/ 528 h 107305"/>
                  <a:gd name="connsiteX8" fmla="*/ 844897 w 898303"/>
                  <a:gd name="connsiteY8" fmla="*/ 0 h 107305"/>
                  <a:gd name="connsiteX9" fmla="*/ 839610 w 898303"/>
                  <a:gd name="connsiteY9" fmla="*/ 95675 h 107305"/>
                  <a:gd name="connsiteX10" fmla="*/ 797836 w 898303"/>
                  <a:gd name="connsiteY10" fmla="*/ 53917 h 107305"/>
                  <a:gd name="connsiteX11" fmla="*/ 839610 w 898303"/>
                  <a:gd name="connsiteY11" fmla="*/ 12158 h 107305"/>
                  <a:gd name="connsiteX12" fmla="*/ 881383 w 898303"/>
                  <a:gd name="connsiteY12" fmla="*/ 53917 h 107305"/>
                  <a:gd name="connsiteX13" fmla="*/ 839610 w 898303"/>
                  <a:gd name="connsiteY13" fmla="*/ 95675 h 107305"/>
                  <a:gd name="connsiteX0" fmla="*/ 855200 w 908606"/>
                  <a:gd name="connsiteY0" fmla="*/ 0 h 107305"/>
                  <a:gd name="connsiteX1" fmla="*/ 10750 w 908606"/>
                  <a:gd name="connsiteY1" fmla="*/ 0 h 107305"/>
                  <a:gd name="connsiteX2" fmla="*/ 0 w 908606"/>
                  <a:gd name="connsiteY2" fmla="*/ 52175 h 107305"/>
                  <a:gd name="connsiteX3" fmla="*/ 10750 w 908606"/>
                  <a:gd name="connsiteY3" fmla="*/ 107305 h 107305"/>
                  <a:gd name="connsiteX4" fmla="*/ 855200 w 908606"/>
                  <a:gd name="connsiteY4" fmla="*/ 107305 h 107305"/>
                  <a:gd name="connsiteX5" fmla="*/ 908606 w 908606"/>
                  <a:gd name="connsiteY5" fmla="*/ 53917 h 107305"/>
                  <a:gd name="connsiteX6" fmla="*/ 908606 w 908606"/>
                  <a:gd name="connsiteY6" fmla="*/ 53917 h 107305"/>
                  <a:gd name="connsiteX7" fmla="*/ 855200 w 908606"/>
                  <a:gd name="connsiteY7" fmla="*/ 528 h 107305"/>
                  <a:gd name="connsiteX8" fmla="*/ 855200 w 908606"/>
                  <a:gd name="connsiteY8" fmla="*/ 0 h 107305"/>
                  <a:gd name="connsiteX9" fmla="*/ 849913 w 908606"/>
                  <a:gd name="connsiteY9" fmla="*/ 95675 h 107305"/>
                  <a:gd name="connsiteX10" fmla="*/ 808139 w 908606"/>
                  <a:gd name="connsiteY10" fmla="*/ 53917 h 107305"/>
                  <a:gd name="connsiteX11" fmla="*/ 849913 w 908606"/>
                  <a:gd name="connsiteY11" fmla="*/ 12158 h 107305"/>
                  <a:gd name="connsiteX12" fmla="*/ 891686 w 908606"/>
                  <a:gd name="connsiteY12" fmla="*/ 53917 h 107305"/>
                  <a:gd name="connsiteX13" fmla="*/ 849913 w 908606"/>
                  <a:gd name="connsiteY13" fmla="*/ 95675 h 107305"/>
                  <a:gd name="connsiteX0" fmla="*/ 1010430 w 1063836"/>
                  <a:gd name="connsiteY0" fmla="*/ 4147 h 111452"/>
                  <a:gd name="connsiteX1" fmla="*/ 165980 w 1063836"/>
                  <a:gd name="connsiteY1" fmla="*/ 4147 h 111452"/>
                  <a:gd name="connsiteX2" fmla="*/ 0 w 1063836"/>
                  <a:gd name="connsiteY2" fmla="*/ 0 h 111452"/>
                  <a:gd name="connsiteX3" fmla="*/ 165980 w 1063836"/>
                  <a:gd name="connsiteY3" fmla="*/ 111452 h 111452"/>
                  <a:gd name="connsiteX4" fmla="*/ 1010430 w 1063836"/>
                  <a:gd name="connsiteY4" fmla="*/ 111452 h 111452"/>
                  <a:gd name="connsiteX5" fmla="*/ 1063836 w 1063836"/>
                  <a:gd name="connsiteY5" fmla="*/ 58064 h 111452"/>
                  <a:gd name="connsiteX6" fmla="*/ 1063836 w 1063836"/>
                  <a:gd name="connsiteY6" fmla="*/ 58064 h 111452"/>
                  <a:gd name="connsiteX7" fmla="*/ 1010430 w 1063836"/>
                  <a:gd name="connsiteY7" fmla="*/ 4675 h 111452"/>
                  <a:gd name="connsiteX8" fmla="*/ 1010430 w 1063836"/>
                  <a:gd name="connsiteY8" fmla="*/ 4147 h 111452"/>
                  <a:gd name="connsiteX9" fmla="*/ 1005143 w 1063836"/>
                  <a:gd name="connsiteY9" fmla="*/ 99822 h 111452"/>
                  <a:gd name="connsiteX10" fmla="*/ 963369 w 1063836"/>
                  <a:gd name="connsiteY10" fmla="*/ 58064 h 111452"/>
                  <a:gd name="connsiteX11" fmla="*/ 1005143 w 1063836"/>
                  <a:gd name="connsiteY11" fmla="*/ 16305 h 111452"/>
                  <a:gd name="connsiteX12" fmla="*/ 1046916 w 1063836"/>
                  <a:gd name="connsiteY12" fmla="*/ 58064 h 111452"/>
                  <a:gd name="connsiteX13" fmla="*/ 1005143 w 1063836"/>
                  <a:gd name="connsiteY13" fmla="*/ 99822 h 111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3836" h="111452">
                    <a:moveTo>
                      <a:pt x="1010430" y="4147"/>
                    </a:moveTo>
                    <a:lnTo>
                      <a:pt x="165980" y="4147"/>
                    </a:lnTo>
                    <a:lnTo>
                      <a:pt x="0" y="0"/>
                    </a:lnTo>
                    <a:lnTo>
                      <a:pt x="165980" y="111452"/>
                    </a:lnTo>
                    <a:lnTo>
                      <a:pt x="1010430" y="111452"/>
                    </a:lnTo>
                    <a:cubicBezTo>
                      <a:pt x="1040042" y="111452"/>
                      <a:pt x="1063836" y="87665"/>
                      <a:pt x="1063836" y="58064"/>
                    </a:cubicBezTo>
                    <a:lnTo>
                      <a:pt x="1063836" y="58064"/>
                    </a:lnTo>
                    <a:cubicBezTo>
                      <a:pt x="1063836" y="28462"/>
                      <a:pt x="1040042" y="4675"/>
                      <a:pt x="1010430" y="4675"/>
                    </a:cubicBezTo>
                    <a:lnTo>
                      <a:pt x="1010430" y="4147"/>
                    </a:lnTo>
                    <a:close/>
                    <a:moveTo>
                      <a:pt x="1005143" y="99822"/>
                    </a:moveTo>
                    <a:cubicBezTo>
                      <a:pt x="982405" y="99822"/>
                      <a:pt x="963369" y="81322"/>
                      <a:pt x="963369" y="58064"/>
                    </a:cubicBezTo>
                    <a:cubicBezTo>
                      <a:pt x="963369" y="34805"/>
                      <a:pt x="981877" y="16305"/>
                      <a:pt x="1005143" y="16305"/>
                    </a:cubicBezTo>
                    <a:cubicBezTo>
                      <a:pt x="1028409" y="16305"/>
                      <a:pt x="1046916" y="34805"/>
                      <a:pt x="1046916" y="58064"/>
                    </a:cubicBezTo>
                    <a:cubicBezTo>
                      <a:pt x="1046916" y="81322"/>
                      <a:pt x="1028409" y="99822"/>
                      <a:pt x="1005143" y="99822"/>
                    </a:cubicBezTo>
                    <a:close/>
                  </a:path>
                </a:pathLst>
              </a:custGeom>
              <a:solidFill>
                <a:schemeClr val="accent1"/>
              </a:solidFill>
              <a:ln w="0" cap="flat">
                <a:noFill/>
                <a:prstDash val="solid"/>
                <a:miter/>
              </a:ln>
            </p:spPr>
            <p:txBody>
              <a:bodyPr rtlCol="0" anchor="ctr"/>
              <a:lstStyle/>
              <a:p>
                <a:endParaRPr lang="en-US"/>
              </a:p>
            </p:txBody>
          </p:sp>
          <p:sp>
            <p:nvSpPr>
              <p:cNvPr id="76" name="Freeform 28">
                <a:extLst>
                  <a:ext uri="{FF2B5EF4-FFF2-40B4-BE49-F238E27FC236}">
                    <a16:creationId xmlns:a16="http://schemas.microsoft.com/office/drawing/2014/main" id="{B385D30F-021C-815C-63E9-F83E4FEDABCD}"/>
                  </a:ext>
                </a:extLst>
              </p:cNvPr>
              <p:cNvSpPr/>
              <p:nvPr/>
            </p:nvSpPr>
            <p:spPr>
              <a:xfrm>
                <a:off x="3591130" y="4213340"/>
                <a:ext cx="1319892" cy="870834"/>
              </a:xfrm>
              <a:custGeom>
                <a:avLst/>
                <a:gdLst>
                  <a:gd name="connsiteX0" fmla="*/ 237948 w 237947"/>
                  <a:gd name="connsiteY0" fmla="*/ 156993 h 156992"/>
                  <a:gd name="connsiteX1" fmla="*/ 0 w 237947"/>
                  <a:gd name="connsiteY1" fmla="*/ 45459 h 156992"/>
                  <a:gd name="connsiteX2" fmla="*/ 78787 w 237947"/>
                  <a:gd name="connsiteY2" fmla="*/ 0 h 156992"/>
                  <a:gd name="connsiteX3" fmla="*/ 237948 w 237947"/>
                  <a:gd name="connsiteY3" fmla="*/ 49688 h 156992"/>
                  <a:gd name="connsiteX4" fmla="*/ 237948 w 237947"/>
                  <a:gd name="connsiteY4" fmla="*/ 156993 h 1569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947" h="156992">
                    <a:moveTo>
                      <a:pt x="237948" y="156993"/>
                    </a:moveTo>
                    <a:lnTo>
                      <a:pt x="0" y="45459"/>
                    </a:lnTo>
                    <a:lnTo>
                      <a:pt x="78787" y="0"/>
                    </a:lnTo>
                    <a:lnTo>
                      <a:pt x="237948" y="49688"/>
                    </a:lnTo>
                    <a:lnTo>
                      <a:pt x="237948" y="156993"/>
                    </a:lnTo>
                    <a:close/>
                  </a:path>
                </a:pathLst>
              </a:custGeom>
              <a:solidFill>
                <a:schemeClr val="accent1">
                  <a:lumMod val="75000"/>
                </a:schemeClr>
              </a:solidFill>
              <a:ln w="0" cap="flat">
                <a:noFill/>
                <a:prstDash val="solid"/>
                <a:miter/>
              </a:ln>
            </p:spPr>
            <p:txBody>
              <a:bodyPr rtlCol="0" anchor="ctr"/>
              <a:lstStyle/>
              <a:p>
                <a:endParaRPr lang="en-US"/>
              </a:p>
            </p:txBody>
          </p:sp>
          <p:sp>
            <p:nvSpPr>
              <p:cNvPr id="77" name="TextBox 42">
                <a:extLst>
                  <a:ext uri="{FF2B5EF4-FFF2-40B4-BE49-F238E27FC236}">
                    <a16:creationId xmlns:a16="http://schemas.microsoft.com/office/drawing/2014/main" id="{41761307-9958-FB7F-A231-27F9446E8D3E}"/>
                  </a:ext>
                </a:extLst>
              </p:cNvPr>
              <p:cNvSpPr txBox="1"/>
              <p:nvPr/>
            </p:nvSpPr>
            <p:spPr>
              <a:xfrm>
                <a:off x="4248481" y="4469791"/>
                <a:ext cx="687796" cy="369332"/>
              </a:xfrm>
              <a:prstGeom prst="rect">
                <a:avLst/>
              </a:prstGeom>
              <a:noFill/>
            </p:spPr>
            <p:txBody>
              <a:bodyPr wrap="square" lIns="0" rIns="0" rtlCol="0" anchor="b">
                <a:spAutoFit/>
              </a:bodyPr>
              <a:lstStyle/>
              <a:p>
                <a:pPr algn="ctr"/>
                <a:r>
                  <a:rPr lang="en-US" b="1" noProof="1">
                    <a:solidFill>
                      <a:schemeClr val="bg1"/>
                    </a:solidFill>
                  </a:rPr>
                  <a:t>05</a:t>
                </a:r>
              </a:p>
            </p:txBody>
          </p:sp>
          <p:sp>
            <p:nvSpPr>
              <p:cNvPr id="78" name="TextBox 15">
                <a:extLst>
                  <a:ext uri="{FF2B5EF4-FFF2-40B4-BE49-F238E27FC236}">
                    <a16:creationId xmlns:a16="http://schemas.microsoft.com/office/drawing/2014/main" id="{41D51615-49FE-2A3E-2856-61BC504C6B6D}"/>
                  </a:ext>
                </a:extLst>
              </p:cNvPr>
              <p:cNvSpPr txBox="1"/>
              <p:nvPr/>
            </p:nvSpPr>
            <p:spPr>
              <a:xfrm>
                <a:off x="5098812" y="4784790"/>
                <a:ext cx="1208928" cy="227477"/>
              </a:xfrm>
              <a:prstGeom prst="rect">
                <a:avLst/>
              </a:prstGeom>
              <a:noFill/>
            </p:spPr>
            <p:txBody>
              <a:bodyPr wrap="square" lIns="0" rIns="0" rtlCol="0" anchor="b">
                <a:spAutoFit/>
              </a:bodyPr>
              <a:lstStyle/>
              <a:p>
                <a:r>
                  <a:rPr lang="en-US" sz="1600" b="1" noProof="1">
                    <a:solidFill>
                      <a:schemeClr val="bg1"/>
                    </a:solidFill>
                    <a:latin typeface="Prometo" panose="020B0604030203060203" pitchFamily="34" charset="77"/>
                  </a:rPr>
                  <a:t>CLIENT SERVICE</a:t>
                </a:r>
              </a:p>
            </p:txBody>
          </p:sp>
          <p:sp>
            <p:nvSpPr>
              <p:cNvPr id="79" name="TextBox 16">
                <a:extLst>
                  <a:ext uri="{FF2B5EF4-FFF2-40B4-BE49-F238E27FC236}">
                    <a16:creationId xmlns:a16="http://schemas.microsoft.com/office/drawing/2014/main" id="{BEC07644-D96F-7495-12BF-FC4A0BA59499}"/>
                  </a:ext>
                </a:extLst>
              </p:cNvPr>
              <p:cNvSpPr txBox="1"/>
              <p:nvPr/>
            </p:nvSpPr>
            <p:spPr>
              <a:xfrm>
                <a:off x="6442669" y="4560866"/>
                <a:ext cx="2778156" cy="392915"/>
              </a:xfrm>
              <a:prstGeom prst="rect">
                <a:avLst/>
              </a:prstGeom>
              <a:noFill/>
            </p:spPr>
            <p:txBody>
              <a:bodyPr wrap="square" lIns="0" rIns="0" rtlCol="0" anchor="t">
                <a:spAutoFit/>
              </a:bodyPr>
              <a:lstStyle/>
              <a:p>
                <a:pPr algn="l"/>
                <a:r>
                  <a:rPr lang="en-GB" sz="800" u="none" strike="noStrike">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Improved responsiveness</a:t>
                </a:r>
                <a:r>
                  <a:rPr lang="en-GB" sz="800" u="none" strike="noStrike">
                    <a:solidFill>
                      <a:schemeClr val="bg1"/>
                    </a:solidFill>
                    <a:effectLst/>
                    <a:latin typeface="Helvetica Neue Light" panose="02000403000000020004" pitchFamily="2" charset="0"/>
                    <a:ea typeface="Helvetica Neue Light" panose="02000403000000020004" pitchFamily="2" charset="0"/>
                    <a:cs typeface="Helvetica Neue" panose="02000503000000020004" pitchFamily="2" charset="0"/>
                  </a:rPr>
                  <a:t>: real -time GPS tracking enable us to respond quickly to service requests, enhancing client satisfaction.</a:t>
                </a:r>
              </a:p>
              <a:p>
                <a:pPr algn="l"/>
                <a:r>
                  <a:rPr lang="en-GB" sz="800" u="none" strike="noStrike">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Reliable service</a:t>
                </a:r>
                <a:r>
                  <a:rPr lang="en-GB" sz="800" u="none" strike="noStrike">
                    <a:solidFill>
                      <a:schemeClr val="bg1"/>
                    </a:solidFill>
                    <a:effectLst/>
                    <a:latin typeface="Helvetica Neue Light" panose="02000403000000020004" pitchFamily="2" charset="0"/>
                    <a:ea typeface="Helvetica Neue Light" panose="02000403000000020004" pitchFamily="2" charset="0"/>
                    <a:cs typeface="Helvetica Neue" panose="02000503000000020004" pitchFamily="2" charset="0"/>
                  </a:rPr>
                  <a:t>: by ensuring that vehicles are well -maintained, and drivers are well -trained, telematics contributes to the reliability and consistency of our service operations.</a:t>
                </a:r>
              </a:p>
            </p:txBody>
          </p:sp>
        </p:grpSp>
      </p:grpSp>
      <p:sp>
        <p:nvSpPr>
          <p:cNvPr id="3" name="Titel 1">
            <a:extLst>
              <a:ext uri="{FF2B5EF4-FFF2-40B4-BE49-F238E27FC236}">
                <a16:creationId xmlns:a16="http://schemas.microsoft.com/office/drawing/2014/main" id="{E6C3FBB4-DB64-CD93-E5AF-FFEA5425E293}"/>
              </a:ext>
            </a:extLst>
          </p:cNvPr>
          <p:cNvSpPr txBox="1">
            <a:spLocks/>
          </p:cNvSpPr>
          <p:nvPr/>
        </p:nvSpPr>
        <p:spPr>
          <a:xfrm>
            <a:off x="4111494" y="1141334"/>
            <a:ext cx="7827631" cy="3960000"/>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Telematics is an essential tool for optimizing fleet operations and enhancing service efficiency. By providing real-time data on vehicle location, driver behaviour, fuel consumption, and vehicle health, telematics helps us reduce costs, improve safety, and deliver superior service to our clients. This technology not only supports operational excellence but also aligns with our commitment to sustainability and client satisfaction.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dirty="0">
                <a:solidFill>
                  <a:schemeClr val="bg1"/>
                </a:solidFill>
                <a:effectLst/>
                <a:latin typeface="Saturday Script Oblique" pitchFamily="2" charset="0"/>
                <a:ea typeface="Helvetica Neue Light" panose="02000403000000020004" pitchFamily="2" charset="0"/>
              </a:rPr>
              <a:t>Telematics explained…</a:t>
            </a: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62</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pic>
        <p:nvPicPr>
          <p:cNvPr id="32" name="Graphic 31" descr="Hourglass 30% with solid fill">
            <a:extLst>
              <a:ext uri="{FF2B5EF4-FFF2-40B4-BE49-F238E27FC236}">
                <a16:creationId xmlns:a16="http://schemas.microsoft.com/office/drawing/2014/main" id="{B3608BB5-A0C4-5E87-DF9F-37AB8BFC7F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09131" y="6054995"/>
            <a:ext cx="534702" cy="534702"/>
          </a:xfrm>
          <a:prstGeom prst="rect">
            <a:avLst/>
          </a:prstGeom>
        </p:spPr>
      </p:pic>
      <p:pic>
        <p:nvPicPr>
          <p:cNvPr id="103" name="Picture 4" descr="Wagenpark | Citan | Bestelbus | Bakwagen | Meubelbak | Trailer Combi">
            <a:extLst>
              <a:ext uri="{FF2B5EF4-FFF2-40B4-BE49-F238E27FC236}">
                <a16:creationId xmlns:a16="http://schemas.microsoft.com/office/drawing/2014/main" id="{B02CEE25-0C4D-929D-D5A6-22E7366B6442}"/>
              </a:ext>
            </a:extLst>
          </p:cNvPr>
          <p:cNvPicPr>
            <a:picLocks noChangeAspect="1" noChangeArrowheads="1"/>
          </p:cNvPicPr>
          <p:nvPr/>
        </p:nvPicPr>
        <p:blipFill>
          <a:blip r:embed="rId4" cstate="email">
            <a:duotone>
              <a:schemeClr val="accent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652557" y="3318870"/>
            <a:ext cx="2837534" cy="1895383"/>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6" descr="Track Special Lineal icon">
            <a:extLst>
              <a:ext uri="{FF2B5EF4-FFF2-40B4-BE49-F238E27FC236}">
                <a16:creationId xmlns:a16="http://schemas.microsoft.com/office/drawing/2014/main" id="{71CABCFD-ACE5-45C1-6197-0298429D1BCE}"/>
              </a:ext>
            </a:extLst>
          </p:cNvPr>
          <p:cNvPicPr>
            <a:picLocks noChangeAspect="1" noChangeArrowheads="1"/>
          </p:cNvPicPr>
          <p:nvPr/>
        </p:nvPicPr>
        <p:blipFill>
          <a:blip r:embed="rId6" cstate="email">
            <a:duotone>
              <a:schemeClr val="accent4">
                <a:shade val="45000"/>
                <a:satMod val="135000"/>
              </a:schemeClr>
              <a:prstClr val="white"/>
            </a:duotone>
            <a:alphaModFix/>
            <a:extLst>
              <a:ext uri="{28A0092B-C50C-407E-A947-70E740481C1C}">
                <a14:useLocalDpi xmlns:a14="http://schemas.microsoft.com/office/drawing/2010/main"/>
              </a:ext>
            </a:extLst>
          </a:blip>
          <a:srcRect/>
          <a:stretch>
            <a:fillRect/>
          </a:stretch>
        </p:blipFill>
        <p:spPr bwMode="auto">
          <a:xfrm>
            <a:off x="11251449" y="2069382"/>
            <a:ext cx="397650" cy="397650"/>
          </a:xfrm>
          <a:prstGeom prst="rect">
            <a:avLst/>
          </a:prstGeom>
          <a:noFill/>
          <a:extLst>
            <a:ext uri="{909E8E84-426E-40DD-AFC4-6F175D3DCCD1}">
              <a14:hiddenFill xmlns:a14="http://schemas.microsoft.com/office/drawing/2010/main">
                <a:solidFill>
                  <a:srgbClr val="FFFFFF"/>
                </a:solidFill>
              </a14:hiddenFill>
            </a:ext>
          </a:extLst>
        </p:spPr>
      </p:pic>
      <p:pic>
        <p:nvPicPr>
          <p:cNvPr id="56328" name="Picture 8" descr="Fuel Management Icons - Free SVG &amp; PNG Fuel Management Images - Noun Project">
            <a:extLst>
              <a:ext uri="{FF2B5EF4-FFF2-40B4-BE49-F238E27FC236}">
                <a16:creationId xmlns:a16="http://schemas.microsoft.com/office/drawing/2014/main" id="{C834EF6D-458C-A0C3-DD6F-D9F179573D6A}"/>
              </a:ext>
            </a:extLst>
          </p:cNvPr>
          <p:cNvPicPr>
            <a:picLocks noChangeAspect="1" noChangeArrowheads="1"/>
          </p:cNvPicPr>
          <p:nvPr/>
        </p:nvPicPr>
        <p:blipFill>
          <a:blip r:embed="rId7"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1204593" y="4036080"/>
            <a:ext cx="543778" cy="543778"/>
          </a:xfrm>
          <a:prstGeom prst="rect">
            <a:avLst/>
          </a:prstGeom>
          <a:noFill/>
          <a:extLst>
            <a:ext uri="{909E8E84-426E-40DD-AFC4-6F175D3DCCD1}">
              <a14:hiddenFill xmlns:a14="http://schemas.microsoft.com/office/drawing/2010/main">
                <a:solidFill>
                  <a:srgbClr val="FFFFFF"/>
                </a:solidFill>
              </a14:hiddenFill>
            </a:ext>
          </a:extLst>
        </p:spPr>
      </p:pic>
      <p:sp>
        <p:nvSpPr>
          <p:cNvPr id="105" name="Tekstvak 104">
            <a:extLst>
              <a:ext uri="{FF2B5EF4-FFF2-40B4-BE49-F238E27FC236}">
                <a16:creationId xmlns:a16="http://schemas.microsoft.com/office/drawing/2014/main" id="{03D25331-5C1D-AF38-7B24-DABF485706ED}"/>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106" name="Tekstvak 105">
            <a:extLst>
              <a:ext uri="{FF2B5EF4-FFF2-40B4-BE49-F238E27FC236}">
                <a16:creationId xmlns:a16="http://schemas.microsoft.com/office/drawing/2014/main" id="{67279EBE-412C-8427-A626-5230EA21F28D}"/>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17" name="Tekstvak 16">
            <a:extLst>
              <a:ext uri="{FF2B5EF4-FFF2-40B4-BE49-F238E27FC236}">
                <a16:creationId xmlns:a16="http://schemas.microsoft.com/office/drawing/2014/main" id="{0634B818-CFA8-BDC0-2E6A-4B5EE768DBD1}"/>
              </a:ext>
            </a:extLst>
          </p:cNvPr>
          <p:cNvSpPr txBox="1"/>
          <p:nvPr/>
        </p:nvSpPr>
        <p:spPr>
          <a:xfrm>
            <a:off x="554238" y="6873713"/>
            <a:ext cx="10394546" cy="123111"/>
          </a:xfrm>
          <a:prstGeom prst="rect">
            <a:avLst/>
          </a:prstGeom>
          <a:noFill/>
        </p:spPr>
        <p:txBody>
          <a:bodyPr wrap="square" lIns="0" tIns="0" rIns="0" bIns="0">
            <a:spAutoFit/>
          </a:bodyPr>
          <a:lstStyle/>
          <a:p>
            <a:r>
              <a:rPr lang="en-GB" sz="8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Important Note</a:t>
            </a:r>
            <a:r>
              <a:rPr lang="en-GB" sz="800" i="1" dirty="0">
                <a:solidFill>
                  <a:schemeClr val="bg1"/>
                </a:solidFill>
                <a:latin typeface="Helvetica Neue Light" panose="02000403000000020004" pitchFamily="2" charset="0"/>
                <a:ea typeface="Helvetica Neue Light" panose="02000403000000020004" pitchFamily="2" charset="0"/>
              </a:rPr>
              <a:t>: the driver identity is always respected and subject to GDPR guidelines. Therefore, only vehicle identification is used, ensuring that drivers remain anonymous.</a:t>
            </a:r>
          </a:p>
        </p:txBody>
      </p:sp>
      <p:pic>
        <p:nvPicPr>
          <p:cNvPr id="80" name="Graphic 79" descr="Bullseye with solid fill">
            <a:extLst>
              <a:ext uri="{FF2B5EF4-FFF2-40B4-BE49-F238E27FC236}">
                <a16:creationId xmlns:a16="http://schemas.microsoft.com/office/drawing/2014/main" id="{A53BCA78-F3E8-E982-723F-852B0EC2C5D1}"/>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177236" y="5002871"/>
            <a:ext cx="579940" cy="579940"/>
          </a:xfrm>
          <a:prstGeom prst="rect">
            <a:avLst/>
          </a:prstGeom>
        </p:spPr>
      </p:pic>
      <p:pic>
        <p:nvPicPr>
          <p:cNvPr id="83" name="Graphic 82" descr="Research with solid fill">
            <a:extLst>
              <a:ext uri="{FF2B5EF4-FFF2-40B4-BE49-F238E27FC236}">
                <a16:creationId xmlns:a16="http://schemas.microsoft.com/office/drawing/2014/main" id="{958BF4CC-AB94-A56C-B555-B4B291C8D736}"/>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197876" y="2983950"/>
            <a:ext cx="570876" cy="570876"/>
          </a:xfrm>
          <a:prstGeom prst="rect">
            <a:avLst/>
          </a:prstGeom>
        </p:spPr>
      </p:pic>
    </p:spTree>
    <p:extLst>
      <p:ext uri="{BB962C8B-B14F-4D97-AF65-F5344CB8AC3E}">
        <p14:creationId xmlns:p14="http://schemas.microsoft.com/office/powerpoint/2010/main" val="1561845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728D61-E81F-08ED-99D3-AC14A391F6D1}"/>
              </a:ext>
            </a:extLst>
          </p:cNvPr>
          <p:cNvSpPr>
            <a:spLocks noGrp="1"/>
          </p:cNvSpPr>
          <p:nvPr>
            <p:ph type="title"/>
          </p:nvPr>
        </p:nvSpPr>
        <p:spPr>
          <a:xfrm>
            <a:off x="653142" y="1440199"/>
            <a:ext cx="11080597" cy="1391534"/>
          </a:xfrm>
        </p:spPr>
        <p:txBody>
          <a:bodyPr anchor="t">
            <a:normAutofit/>
          </a:bodyPr>
          <a:lstStyle/>
          <a:p>
            <a:r>
              <a:rPr lang="en-GB" sz="4000" b="1">
                <a:latin typeface="Prometo" panose="020B0604030203060203" pitchFamily="34" charset="77"/>
              </a:rPr>
              <a:t>CONTENT</a:t>
            </a:r>
          </a:p>
        </p:txBody>
      </p:sp>
      <p:sp>
        <p:nvSpPr>
          <p:cNvPr id="5" name="Titel 1">
            <a:extLst>
              <a:ext uri="{FF2B5EF4-FFF2-40B4-BE49-F238E27FC236}">
                <a16:creationId xmlns:a16="http://schemas.microsoft.com/office/drawing/2014/main" id="{2A25F342-C89F-D3F2-A776-612D997E1AC2}"/>
              </a:ext>
            </a:extLst>
          </p:cNvPr>
          <p:cNvSpPr txBox="1">
            <a:spLocks/>
          </p:cNvSpPr>
          <p:nvPr/>
        </p:nvSpPr>
        <p:spPr>
          <a:xfrm>
            <a:off x="653143" y="1143316"/>
            <a:ext cx="11080596"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a:latin typeface="Helvetica Neue Light" panose="02000403000000020004" pitchFamily="2" charset="0"/>
                <a:ea typeface="Helvetica Neue Light" panose="02000403000000020004" pitchFamily="2" charset="0"/>
                <a:cs typeface="Helvetica Neue" panose="02000503000000020004" pitchFamily="2" charset="0"/>
              </a:rPr>
              <a:t>Table of</a:t>
            </a:r>
          </a:p>
        </p:txBody>
      </p:sp>
      <p:sp>
        <p:nvSpPr>
          <p:cNvPr id="7" name="Titel 1">
            <a:extLst>
              <a:ext uri="{FF2B5EF4-FFF2-40B4-BE49-F238E27FC236}">
                <a16:creationId xmlns:a16="http://schemas.microsoft.com/office/drawing/2014/main" id="{285E781D-2D47-BE73-3169-C2840002DE88}"/>
              </a:ext>
            </a:extLst>
          </p:cNvPr>
          <p:cNvSpPr txBox="1">
            <a:spLocks/>
          </p:cNvSpPr>
          <p:nvPr/>
        </p:nvSpPr>
        <p:spPr>
          <a:xfrm>
            <a:off x="653141" y="2297426"/>
            <a:ext cx="11331713" cy="4176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3200" b="1" dirty="0">
                <a:effectLst/>
                <a:latin typeface="Prometo" panose="020B0604030203060203" pitchFamily="34" charset="77"/>
                <a:ea typeface="Helvetica Neue Light" panose="02000403000000020004" pitchFamily="2" charset="0"/>
                <a:cs typeface="Helvetica Neue Medium" panose="02000503000000020004" pitchFamily="2" charset="0"/>
              </a:rPr>
              <a:t>01</a:t>
            </a:r>
            <a:r>
              <a:rPr lang="en-GB" sz="2000" b="1" dirty="0">
                <a:effectLst/>
                <a:latin typeface="Prometo" panose="020B0604030203060203" pitchFamily="34" charset="77"/>
                <a:ea typeface="Helvetica Neue Light" panose="02000403000000020004" pitchFamily="2" charset="0"/>
                <a:cs typeface="Helvetica Neue Medium" panose="02000503000000020004" pitchFamily="2" charset="0"/>
              </a:rPr>
              <a:t> </a:t>
            </a:r>
            <a:r>
              <a:rPr lang="en-GB" sz="1200" b="1" dirty="0">
                <a:effectLst/>
                <a:latin typeface="Prometo" panose="020B0604030203060203" pitchFamily="34" charset="77"/>
                <a:ea typeface="Helvetica Neue Light" panose="02000403000000020004" pitchFamily="2" charset="0"/>
                <a:cs typeface="Helvetica Neue Medium" panose="02000503000000020004" pitchFamily="2" charset="0"/>
              </a:rPr>
              <a:t>COMPANY PROFILE 	01</a:t>
            </a:r>
          </a:p>
          <a:p>
            <a:pPr>
              <a:lnSpc>
                <a:spcPct val="100000"/>
              </a:lnSpc>
            </a:pP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Value creation			03</a:t>
            </a:r>
          </a:p>
          <a:p>
            <a:pPr marL="171450" indent="-171450">
              <a:lnSpc>
                <a:spcPct val="100000"/>
              </a:lnSpc>
              <a:buFont typeface="Systeemlettertype regulier"/>
              <a:buChar char="-"/>
            </a:pPr>
            <a:r>
              <a:rPr lang="en-GB" sz="1000" dirty="0">
                <a:latin typeface="Helvetica Neue Light" panose="02000403000000020004" pitchFamily="2" charset="0"/>
                <a:ea typeface="Helvetica Neue Light" panose="02000403000000020004" pitchFamily="2" charset="0"/>
              </a:rPr>
              <a:t>Vision, mission, CSR-strategy		03</a:t>
            </a:r>
          </a:p>
          <a:p>
            <a:pPr marL="171450" indent="-171450">
              <a:lnSpc>
                <a:spcPct val="100000"/>
              </a:lnSpc>
              <a:buFont typeface="Systeemlettertype regulier"/>
              <a:buChar char="-"/>
            </a:pPr>
            <a:r>
              <a:rPr lang="en-GB" sz="1000" dirty="0">
                <a:latin typeface="Helvetica Neue Light" panose="02000403000000020004" pitchFamily="2" charset="0"/>
                <a:ea typeface="Helvetica Neue Light" panose="02000403000000020004" pitchFamily="2" charset="0"/>
              </a:rPr>
              <a:t>Company values		05</a:t>
            </a:r>
          </a:p>
          <a:p>
            <a:pPr marL="171450" indent="-171450">
              <a:lnSpc>
                <a:spcPct val="100000"/>
              </a:lnSpc>
              <a:buFont typeface="Systeemlettertype regulier"/>
              <a:buChar char="-"/>
            </a:pPr>
            <a:r>
              <a:rPr lang="en-GB" sz="1000" dirty="0">
                <a:latin typeface="Helvetica Neue Light" panose="02000403000000020004" pitchFamily="2" charset="0"/>
                <a:ea typeface="Helvetica Neue Light" panose="02000403000000020004" pitchFamily="2" charset="0"/>
              </a:rPr>
              <a:t>V</a:t>
            </a:r>
            <a:r>
              <a:rPr lang="en-GB" sz="1000" dirty="0">
                <a:effectLst/>
                <a:latin typeface="Helvetica Neue Light" panose="02000403000000020004" pitchFamily="2" charset="0"/>
                <a:ea typeface="Helvetica Neue Light" panose="02000403000000020004" pitchFamily="2" charset="0"/>
              </a:rPr>
              <a:t>alue creation model		06</a:t>
            </a:r>
          </a:p>
          <a:p>
            <a:pPr marL="171450" indent="-171450">
              <a:lnSpc>
                <a:spcPct val="100000"/>
              </a:lnSpc>
              <a:buFont typeface="Systeemlettertype regulier"/>
              <a:buChar char="-"/>
            </a:pPr>
            <a:r>
              <a:rPr lang="en-GB" sz="1000" dirty="0">
                <a:latin typeface="Helvetica Neue Light" panose="02000403000000020004" pitchFamily="2" charset="0"/>
                <a:ea typeface="Helvetica Neue Light" panose="02000403000000020004" pitchFamily="2" charset="0"/>
              </a:rPr>
              <a:t>Timeline  			07</a:t>
            </a:r>
          </a:p>
          <a:p>
            <a:pPr marL="171450" indent="-171450">
              <a:lnSpc>
                <a:spcPct val="100000"/>
              </a:lnSpc>
              <a:buFont typeface="Systeemlettertype regulier"/>
              <a:buChar char="-"/>
            </a:pPr>
            <a:r>
              <a:rPr lang="en-GB" sz="1000" dirty="0">
                <a:effectLst/>
                <a:latin typeface="Helvetica Neue Light" panose="02000403000000020004" pitchFamily="2" charset="0"/>
                <a:ea typeface="Helvetica Neue Light" panose="02000403000000020004" pitchFamily="2" charset="0"/>
              </a:rPr>
              <a:t>Ethics at Selecta		10	</a:t>
            </a:r>
            <a:endParaRPr lang="en-GB" sz="1000" dirty="0">
              <a:latin typeface="Helvetica Neue Light" panose="02000403000000020004" pitchFamily="2" charset="0"/>
              <a:ea typeface="Helvetica Neue Light" panose="02000403000000020004" pitchFamily="2" charset="0"/>
            </a:endParaRPr>
          </a:p>
          <a:p>
            <a:pPr>
              <a:lnSpc>
                <a:spcPct val="100000"/>
              </a:lnSpc>
            </a:pP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Organization and activities</a:t>
            </a: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11</a:t>
            </a:r>
          </a:p>
          <a:p>
            <a:pPr marL="171450" indent="-171450">
              <a:lnSpc>
                <a:spcPct val="100000"/>
              </a:lnSpc>
              <a:buFont typeface="Systeemlettertype regulier"/>
              <a:buChar char="-"/>
            </a:pPr>
            <a:r>
              <a:rPr lang="en-GB" sz="1000" dirty="0">
                <a:latin typeface="Helvetica Neue Light" panose="02000403000000020004" pitchFamily="2" charset="0"/>
                <a:ea typeface="Helvetica Neue Light" panose="02000403000000020004" pitchFamily="2" charset="0"/>
              </a:rPr>
              <a:t>Products and services		11</a:t>
            </a:r>
          </a:p>
          <a:p>
            <a:pPr marL="171450" indent="-171450">
              <a:lnSpc>
                <a:spcPct val="100000"/>
              </a:lnSpc>
              <a:buFont typeface="Systeemlettertype regulier"/>
              <a:buChar char="-"/>
            </a:pPr>
            <a:r>
              <a:rPr lang="en-GB" sz="1000" dirty="0">
                <a:effectLst/>
                <a:latin typeface="Helvetica Neue Light" panose="02000403000000020004" pitchFamily="2" charset="0"/>
                <a:ea typeface="Helvetica Neue Light" panose="02000403000000020004" pitchFamily="2" charset="0"/>
              </a:rPr>
              <a:t>Governance			32</a:t>
            </a:r>
          </a:p>
          <a:p>
            <a:pPr marL="171450" indent="-171450">
              <a:lnSpc>
                <a:spcPct val="100000"/>
              </a:lnSpc>
              <a:buFont typeface="Systeemlettertype regulier"/>
              <a:buChar char="-"/>
            </a:pPr>
            <a:r>
              <a:rPr lang="en-GB" sz="1000" dirty="0">
                <a:effectLst/>
                <a:latin typeface="Helvetica Neue Light" panose="02000403000000020004" pitchFamily="2" charset="0"/>
                <a:ea typeface="Helvetica Neue Light" panose="02000403000000020004" pitchFamily="2" charset="0"/>
              </a:rPr>
              <a:t>Associates			33</a:t>
            </a:r>
          </a:p>
          <a:p>
            <a:pPr marL="171450" indent="-171450">
              <a:lnSpc>
                <a:spcPct val="100000"/>
              </a:lnSpc>
              <a:buFont typeface="Systeemlettertype regulier"/>
              <a:buChar char="-"/>
            </a:pPr>
            <a:r>
              <a:rPr lang="en-GB" sz="1000" dirty="0">
                <a:latin typeface="Helvetica Neue Light" panose="02000403000000020004" pitchFamily="2" charset="0"/>
                <a:ea typeface="Helvetica Neue Light" panose="02000403000000020004" pitchFamily="2" charset="0"/>
              </a:rPr>
              <a:t>Value chain			37</a:t>
            </a:r>
          </a:p>
          <a:p>
            <a:pPr>
              <a:lnSpc>
                <a:spcPct val="100000"/>
              </a:lnSpc>
            </a:pPr>
            <a:endParaRPr lang="en-GB" sz="1000" dirty="0">
              <a:effectLst/>
              <a:latin typeface="Helvetica Neue Light" panose="02000403000000020004" pitchFamily="2" charset="0"/>
              <a:ea typeface="Helvetica Neue Light" panose="02000403000000020004" pitchFamily="2" charset="0"/>
            </a:endParaRPr>
          </a:p>
          <a:p>
            <a:pPr>
              <a:lnSpc>
                <a:spcPct val="100000"/>
              </a:lnSpc>
            </a:pP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Stakeholder engagement 		39</a:t>
            </a:r>
          </a:p>
          <a:p>
            <a:pPr marL="171450" indent="-171450">
              <a:lnSpc>
                <a:spcPct val="100000"/>
              </a:lnSpc>
              <a:buFont typeface="Systeemlettertype regulier"/>
              <a:buChar char="-"/>
            </a:pPr>
            <a:r>
              <a:rPr lang="en-GB" sz="1000" dirty="0">
                <a:latin typeface="Helvetica Neue Light" panose="02000403000000020004" pitchFamily="2" charset="0"/>
                <a:ea typeface="Helvetica Neue Light" panose="02000403000000020004" pitchFamily="2" charset="0"/>
              </a:rPr>
              <a:t>Materiality matrix		42</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1000" dirty="0">
                <a:latin typeface="Helvetica Neue Light" panose="02000403000000020004" pitchFamily="2" charset="0"/>
                <a:ea typeface="Helvetica Neue Light" panose="02000403000000020004" pitchFamily="2" charset="0"/>
                <a:cs typeface="Helvetica Neue" panose="02000503000000020004" pitchFamily="2" charset="0"/>
              </a:rPr>
              <a:t>	</a:t>
            </a:r>
          </a:p>
          <a:p>
            <a:pPr>
              <a:lnSpc>
                <a:spcPct val="100000"/>
              </a:lnSpc>
            </a:pPr>
            <a:r>
              <a:rPr lang="en-GB" sz="3200" b="1" dirty="0">
                <a:latin typeface="Prometo" panose="020B0604030203060203" pitchFamily="34" charset="77"/>
                <a:ea typeface="Helvetica Neue Light" panose="02000403000000020004" pitchFamily="2" charset="0"/>
                <a:cs typeface="Helvetica Neue" panose="02000503000000020004" pitchFamily="2" charset="0"/>
              </a:rPr>
              <a:t>02</a:t>
            </a:r>
            <a:r>
              <a:rPr lang="en-GB" sz="2000" b="1" dirty="0">
                <a:latin typeface="Prometo" panose="020B0604030203060203" pitchFamily="34" charset="77"/>
                <a:ea typeface="Helvetica Neue Light" panose="02000403000000020004" pitchFamily="2" charset="0"/>
                <a:cs typeface="Helvetica Neue" panose="02000503000000020004" pitchFamily="2" charset="0"/>
              </a:rPr>
              <a:t> </a:t>
            </a:r>
            <a:r>
              <a:rPr lang="en-GB" sz="1200" b="1" dirty="0">
                <a:latin typeface="Prometo" panose="020B0604030203060203" pitchFamily="34" charset="77"/>
                <a:ea typeface="Helvetica Neue Light" panose="02000403000000020004" pitchFamily="2" charset="0"/>
                <a:cs typeface="Helvetica Neue" panose="02000503000000020004" pitchFamily="2" charset="0"/>
              </a:rPr>
              <a:t>PLANET		43</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Reduce fleet emissions		49</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Transitioning to green energy sources	50</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Net-zero carbon emissions		51</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Efficient operations through IoT		61</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Waste reduction			65</a:t>
            </a:r>
            <a:endPar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endParaRPr>
          </a:p>
          <a:p>
            <a:pPr>
              <a:lnSpc>
                <a:spcPct val="100000"/>
              </a:lnSpc>
            </a:pPr>
            <a:r>
              <a:rPr lang="en-GB" sz="3200" b="1" dirty="0">
                <a:latin typeface="Prometo" panose="020B0604030203060203" pitchFamily="34" charset="77"/>
                <a:ea typeface="Helvetica Neue Light" panose="02000403000000020004" pitchFamily="2" charset="0"/>
                <a:cs typeface="Helvetica Neue" panose="02000503000000020004" pitchFamily="2" charset="0"/>
              </a:rPr>
              <a:t>03</a:t>
            </a:r>
            <a:r>
              <a:rPr lang="en-GB" sz="2000" b="1" dirty="0">
                <a:latin typeface="Prometo" panose="020B0604030203060203" pitchFamily="34" charset="77"/>
                <a:ea typeface="Helvetica Neue Light" panose="02000403000000020004" pitchFamily="2" charset="0"/>
                <a:cs typeface="Helvetica Neue" panose="02000503000000020004" pitchFamily="2" charset="0"/>
              </a:rPr>
              <a:t> </a:t>
            </a:r>
            <a:r>
              <a:rPr lang="en-GB" sz="1200" b="1" dirty="0">
                <a:latin typeface="Prometo" panose="020B0604030203060203" pitchFamily="34" charset="77"/>
                <a:ea typeface="Helvetica Neue Light" panose="02000403000000020004" pitchFamily="2" charset="0"/>
                <a:cs typeface="Helvetica Neue" panose="02000503000000020004" pitchFamily="2" charset="0"/>
              </a:rPr>
              <a:t>PRODUCT		71</a:t>
            </a:r>
            <a:endParaRPr lang="en-GB" sz="1000" b="1" dirty="0">
              <a:latin typeface="Helvetica Neue" panose="02000503000000020004" pitchFamily="2" charset="0"/>
              <a:ea typeface="Helvetica Neue" panose="02000503000000020004" pitchFamily="2" charset="0"/>
              <a:cs typeface="Helvetica Neue" panose="02000503000000020004" pitchFamily="2" charset="0"/>
            </a:endParaRP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Pelican Rouge certified coffee		74</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Recyclable packaging		81</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Circular machines		83</a:t>
            </a:r>
            <a:b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b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Certified products 		86</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Zero waste offer			88</a:t>
            </a:r>
          </a:p>
          <a:p>
            <a:pPr>
              <a:lnSpc>
                <a:spcPct val="100000"/>
              </a:lnSpc>
            </a:pPr>
            <a:r>
              <a:rPr lang="en-GB" sz="1000" dirty="0">
                <a:latin typeface="Helvetica Neue Light" panose="02000403000000020004" pitchFamily="2" charset="0"/>
                <a:ea typeface="Helvetica Neue Light" panose="02000403000000020004" pitchFamily="2" charset="0"/>
                <a:cs typeface="Helvetica Neue" panose="02000503000000020004" pitchFamily="2" charset="0"/>
              </a:rPr>
              <a:t>	</a:t>
            </a:r>
          </a:p>
          <a:p>
            <a:pPr>
              <a:lnSpc>
                <a:spcPct val="100000"/>
              </a:lnSpc>
            </a:pPr>
            <a:r>
              <a:rPr lang="en-GB" sz="3200" b="1" dirty="0">
                <a:latin typeface="Prometo" panose="020B0604030203060203" pitchFamily="34" charset="77"/>
                <a:ea typeface="Helvetica Neue Light" panose="02000403000000020004" pitchFamily="2" charset="0"/>
                <a:cs typeface="Helvetica Neue" panose="02000503000000020004" pitchFamily="2" charset="0"/>
              </a:rPr>
              <a:t>04</a:t>
            </a:r>
            <a:r>
              <a:rPr lang="en-GB" sz="2000" b="1" dirty="0">
                <a:latin typeface="Prometo" panose="020B0604030203060203" pitchFamily="34" charset="77"/>
                <a:ea typeface="Helvetica Neue Light" panose="02000403000000020004" pitchFamily="2" charset="0"/>
                <a:cs typeface="Helvetica Neue" panose="02000503000000020004" pitchFamily="2" charset="0"/>
              </a:rPr>
              <a:t> </a:t>
            </a:r>
            <a:r>
              <a:rPr lang="en-GB" sz="1200" b="1" dirty="0">
                <a:latin typeface="Prometo" panose="020B0604030203060203" pitchFamily="34" charset="77"/>
                <a:ea typeface="Helvetica Neue Light" panose="02000403000000020004" pitchFamily="2" charset="0"/>
                <a:cs typeface="Helvetica Neue" panose="02000503000000020004" pitchFamily="2" charset="0"/>
              </a:rPr>
              <a:t>PEOPLE		91</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Social impact coffee		94</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Selecta Coffee Fund		97</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Ethics in the supply chain		105</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Employer of choice		107	</a:t>
            </a:r>
            <a:endParaRPr lang="en-GB" sz="12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r>
              <a:rPr lang="en-GB" sz="3200" b="1" dirty="0">
                <a:latin typeface="Prometo" panose="020B0604030203060203" pitchFamily="34" charset="77"/>
                <a:ea typeface="Helvetica Neue Light" panose="02000403000000020004" pitchFamily="2" charset="0"/>
                <a:cs typeface="Helvetica Neue" panose="02000503000000020004" pitchFamily="2" charset="0"/>
              </a:rPr>
              <a:t>05</a:t>
            </a:r>
            <a:r>
              <a:rPr lang="en-GB" sz="2000" b="1" dirty="0">
                <a:latin typeface="Prometo" panose="020B0604030203060203" pitchFamily="34" charset="77"/>
                <a:ea typeface="Helvetica Neue Light" panose="02000403000000020004" pitchFamily="2" charset="0"/>
                <a:cs typeface="Helvetica Neue" panose="02000503000000020004" pitchFamily="2" charset="0"/>
              </a:rPr>
              <a:t> </a:t>
            </a:r>
            <a:r>
              <a:rPr lang="en-GB" sz="1200" b="1" dirty="0">
                <a:latin typeface="Prometo" panose="020B0604030203060203" pitchFamily="34" charset="77"/>
                <a:ea typeface="Helvetica Neue Light" panose="02000403000000020004" pitchFamily="2" charset="0"/>
                <a:cs typeface="Helvetica Neue" panose="02000503000000020004" pitchFamily="2" charset="0"/>
              </a:rPr>
              <a:t>QUALITY &amp; INNOVATION	111</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Panama			117</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Aquablu			119</a:t>
            </a:r>
          </a:p>
          <a:p>
            <a:pPr>
              <a:lnSpc>
                <a:spcPct val="100000"/>
              </a:lnSpc>
            </a:pPr>
            <a:r>
              <a:rPr lang="en-GB" sz="1000" dirty="0" err="1">
                <a:latin typeface="Helvetica Neue Light" panose="02000403000000020004" pitchFamily="2" charset="0"/>
                <a:ea typeface="Helvetica Neue Light" panose="02000403000000020004" pitchFamily="2" charset="0"/>
                <a:cs typeface="Helvetica Neue Medium" panose="02000503000000020004" pitchFamily="2" charset="0"/>
              </a:rPr>
              <a:t>EcoJoy</a:t>
            </a: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			120</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Zero Waste			121</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Made Blue 			123</a:t>
            </a:r>
          </a:p>
          <a:p>
            <a:pPr>
              <a:lnSpc>
                <a:spcPct val="100000"/>
              </a:lnSpc>
            </a:pPr>
            <a:endParaRPr lang="en-GB" sz="1200" b="1" dirty="0">
              <a:latin typeface="Prometo" panose="020B0604030203060203" pitchFamily="34" charset="77"/>
              <a:ea typeface="HELVETICA NEUE LIGHT" panose="02000403000000020004" pitchFamily="2" charset="0"/>
              <a:cs typeface="Helvetica Neue" panose="02000503000000020004" pitchFamily="2" charset="0"/>
            </a:endParaRPr>
          </a:p>
          <a:p>
            <a:pPr>
              <a:lnSpc>
                <a:spcPct val="100000"/>
              </a:lnSpc>
            </a:pPr>
            <a:r>
              <a:rPr lang="en-GB" sz="3200" b="1" dirty="0">
                <a:latin typeface="Prometo" panose="020B0604030203060203" pitchFamily="34" charset="77"/>
                <a:ea typeface="Helvetica Neue Light" panose="02000403000000020004" pitchFamily="2" charset="0"/>
                <a:cs typeface="Helvetica Neue" panose="02000503000000020004" pitchFamily="2" charset="0"/>
              </a:rPr>
              <a:t>06</a:t>
            </a:r>
            <a:r>
              <a:rPr lang="en-GB" sz="2000" b="1" dirty="0">
                <a:latin typeface="Prometo" panose="020B0604030203060203" pitchFamily="34" charset="77"/>
                <a:ea typeface="Helvetica Neue Light" panose="02000403000000020004" pitchFamily="2" charset="0"/>
                <a:cs typeface="Helvetica Neue" panose="02000503000000020004" pitchFamily="2" charset="0"/>
              </a:rPr>
              <a:t> </a:t>
            </a:r>
            <a:r>
              <a:rPr lang="en-GB" sz="1200" b="1" dirty="0">
                <a:latin typeface="Prometo" panose="020B0604030203060203" pitchFamily="34" charset="77"/>
                <a:ea typeface="Helvetica Neue" panose="02000503000000020004" pitchFamily="2" charset="0"/>
                <a:cs typeface="Helvetica Neue" panose="02000503000000020004" pitchFamily="2" charset="0"/>
              </a:rPr>
              <a:t>ACHIEVEMENTS, AWARDS &amp;	</a:t>
            </a:r>
            <a:r>
              <a:rPr lang="en-GB" sz="1200" b="1" dirty="0">
                <a:latin typeface="Helvetica Neue" panose="02000503000000020004" pitchFamily="2" charset="0"/>
                <a:ea typeface="Helvetica Neue" panose="02000503000000020004" pitchFamily="2" charset="0"/>
                <a:cs typeface="Helvetica Neue" panose="02000503000000020004" pitchFamily="2" charset="0"/>
              </a:rPr>
              <a:t>125</a:t>
            </a:r>
            <a:r>
              <a:rPr lang="en-GB" sz="1200" b="1" dirty="0">
                <a:latin typeface="Prometo" panose="020B0604030203060203" pitchFamily="34" charset="77"/>
                <a:ea typeface="Helvetica Neue" panose="02000503000000020004" pitchFamily="2" charset="0"/>
                <a:cs typeface="Helvetica Neue" panose="02000503000000020004" pitchFamily="2" charset="0"/>
              </a:rPr>
              <a:t> CERTIFICATIONS  </a:t>
            </a:r>
          </a:p>
          <a:p>
            <a:pPr>
              <a:lnSpc>
                <a:spcPct val="100000"/>
              </a:lnSpc>
            </a:pPr>
            <a:r>
              <a:rPr lang="en-GB" sz="1000" dirty="0" err="1">
                <a:latin typeface="Helvetica Neue Light" panose="02000403000000020004" pitchFamily="2" charset="0"/>
                <a:ea typeface="Helvetica Neue Light" panose="02000403000000020004" pitchFamily="2" charset="0"/>
                <a:cs typeface="Helvetica Neue Medium" panose="02000503000000020004" pitchFamily="2" charset="0"/>
              </a:rPr>
              <a:t>Ecovadis</a:t>
            </a: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			126</a:t>
            </a:r>
          </a:p>
          <a:p>
            <a:pPr>
              <a:lnSpc>
                <a:spcPct val="100000"/>
              </a:lnSpc>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Local certifications 		127</a:t>
            </a:r>
          </a:p>
          <a:p>
            <a:pPr>
              <a:lnSpc>
                <a:spcPct val="100000"/>
              </a:lnSpc>
            </a:pPr>
            <a:r>
              <a:rPr lang="en-GB" sz="1000" b="1" dirty="0">
                <a:latin typeface="Helvetica Neue" panose="02000503000000020004" pitchFamily="2" charset="0"/>
                <a:ea typeface="Helvetica Neue" panose="02000503000000020004" pitchFamily="2" charset="0"/>
                <a:cs typeface="Helvetica Neue" panose="02000503000000020004" pitchFamily="2" charset="0"/>
              </a:rPr>
              <a:t>		</a:t>
            </a:r>
          </a:p>
          <a:p>
            <a:pPr>
              <a:lnSpc>
                <a:spcPct val="100000"/>
              </a:lnSpc>
            </a:pPr>
            <a:endParaRPr lang="en-GB" sz="1000" b="1" dirty="0">
              <a:latin typeface="Helvetica Neue" panose="02000503000000020004" pitchFamily="2" charset="0"/>
              <a:ea typeface="Helvetica Neue" panose="02000503000000020004" pitchFamily="2" charset="0"/>
              <a:cs typeface="Helvetica Neue" panose="02000503000000020004" pitchFamily="2" charset="0"/>
            </a:endParaRPr>
          </a:p>
          <a:p>
            <a:pPr>
              <a:lnSpc>
                <a:spcPct val="100000"/>
              </a:lnSpc>
            </a:pPr>
            <a:r>
              <a:rPr lang="en-GB" sz="3200" b="1" dirty="0">
                <a:latin typeface="Prometo" panose="020B0604030203060203" pitchFamily="34" charset="77"/>
                <a:ea typeface="HELVETICA NEUE LIGHT" panose="02000403000000020004" pitchFamily="2" charset="0"/>
                <a:cs typeface="Helvetica Neue" panose="02000503000000020004" pitchFamily="2" charset="0"/>
              </a:rPr>
              <a:t>07</a:t>
            </a:r>
            <a:r>
              <a:rPr lang="en-GB" sz="1200" b="1" dirty="0">
                <a:latin typeface="Prometo" panose="020B0604030203060203" pitchFamily="34" charset="77"/>
                <a:ea typeface="Helvetica Neue" panose="02000503000000020004" pitchFamily="2" charset="0"/>
                <a:cs typeface="Helvetica Neue" panose="02000503000000020004" pitchFamily="2" charset="0"/>
              </a:rPr>
              <a:t>ABOUT THIS REPORT </a:t>
            </a:r>
            <a:r>
              <a:rPr lang="en-GB" sz="1000" b="1" dirty="0">
                <a:latin typeface="Helvetica Neue" panose="02000503000000020004" pitchFamily="2" charset="0"/>
                <a:ea typeface="Helvetica Neue" panose="02000503000000020004" pitchFamily="2" charset="0"/>
                <a:cs typeface="Helvetica Neue" panose="02000503000000020004" pitchFamily="2" charset="0"/>
              </a:rPr>
              <a:t>	129</a:t>
            </a:r>
          </a:p>
          <a:p>
            <a:pPr>
              <a:lnSpc>
                <a:spcPct val="100000"/>
              </a:lnSpc>
            </a:pPr>
            <a:endParaRPr lang="en-GB" sz="1200" b="1" dirty="0">
              <a:latin typeface="Prometo" panose="020B0604030203060203" pitchFamily="34" charset="77"/>
              <a:ea typeface="HELVETICA NEUE LIGHT" panose="02000403000000020004" pitchFamily="2" charset="0"/>
              <a:cs typeface="Helvetica Neue" panose="02000503000000020004" pitchFamily="2" charset="0"/>
            </a:endParaRPr>
          </a:p>
          <a:p>
            <a:pPr>
              <a:lnSpc>
                <a:spcPct val="100000"/>
              </a:lnSpc>
            </a:pPr>
            <a:r>
              <a:rPr lang="en-GB" sz="3200" b="1" dirty="0">
                <a:latin typeface="Prometo" panose="020B0604030203060203" pitchFamily="34" charset="77"/>
                <a:ea typeface="HELVETICA NEUE LIGHT" panose="02000403000000020004" pitchFamily="2" charset="0"/>
                <a:cs typeface="Helvetica Neue" panose="02000503000000020004" pitchFamily="2" charset="0"/>
              </a:rPr>
              <a:t>08</a:t>
            </a:r>
            <a:r>
              <a:rPr lang="en-GB" sz="2000" b="1" dirty="0">
                <a:latin typeface="Prometo" panose="020B0604030203060203" pitchFamily="34" charset="77"/>
                <a:ea typeface="HELVETICA NEUE LIGHT" panose="02000403000000020004" pitchFamily="2" charset="0"/>
                <a:cs typeface="Helvetica Neue" panose="02000503000000020004" pitchFamily="2" charset="0"/>
              </a:rPr>
              <a:t> </a:t>
            </a:r>
            <a:r>
              <a:rPr lang="en-GB" sz="1200" b="1" dirty="0">
                <a:latin typeface="Prometo" panose="020B0604030203060203" pitchFamily="34" charset="77"/>
                <a:ea typeface="Helvetica Neue" panose="02000503000000020004" pitchFamily="2" charset="0"/>
                <a:cs typeface="Helvetica Neue" panose="02000503000000020004" pitchFamily="2" charset="0"/>
              </a:rPr>
              <a:t>ATTACHMENTS</a:t>
            </a:r>
            <a:r>
              <a:rPr lang="en-GB" sz="1000" b="1" dirty="0">
                <a:latin typeface="Helvetica Neue" panose="02000503000000020004" pitchFamily="2" charset="0"/>
                <a:ea typeface="Helvetica Neue" panose="02000503000000020004" pitchFamily="2" charset="0"/>
                <a:cs typeface="Helvetica Neue" panose="02000503000000020004" pitchFamily="2" charset="0"/>
              </a:rPr>
              <a:t>		131</a:t>
            </a:r>
          </a:p>
          <a:p>
            <a:pPr>
              <a:lnSpc>
                <a:spcPct val="100000"/>
              </a:lnSpc>
            </a:pP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GRI-table			132</a:t>
            </a:r>
          </a:p>
          <a:p>
            <a:pPr marL="171450" indent="-171450">
              <a:lnSpc>
                <a:spcPct val="100000"/>
              </a:lnSpc>
              <a:buFontTx/>
              <a:buChar char="-"/>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Planet			132</a:t>
            </a:r>
          </a:p>
          <a:p>
            <a:pPr marL="171450" indent="-171450">
              <a:lnSpc>
                <a:spcPct val="100000"/>
              </a:lnSpc>
              <a:buFontTx/>
              <a:buChar char="-"/>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People			133</a:t>
            </a:r>
          </a:p>
          <a:p>
            <a:pPr marL="171450" indent="-171450">
              <a:lnSpc>
                <a:spcPct val="100000"/>
              </a:lnSpc>
              <a:buFontTx/>
              <a:buChar char="-"/>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Product			133			</a:t>
            </a:r>
          </a:p>
          <a:p>
            <a:pPr>
              <a:lnSpc>
                <a:spcPct val="100000"/>
              </a:lnSpc>
            </a:pP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Sustainable initiatives timeline		134</a:t>
            </a:r>
          </a:p>
          <a:p>
            <a:pPr marL="171450" indent="-171450">
              <a:lnSpc>
                <a:spcPct val="100000"/>
              </a:lnSpc>
              <a:buFontTx/>
              <a:buChar char="-"/>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Planet			134</a:t>
            </a:r>
          </a:p>
          <a:p>
            <a:pPr marL="171450" indent="-171450">
              <a:lnSpc>
                <a:spcPct val="100000"/>
              </a:lnSpc>
              <a:buFontTx/>
              <a:buChar char="-"/>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People			135</a:t>
            </a:r>
          </a:p>
          <a:p>
            <a:pPr marL="171450" indent="-171450">
              <a:lnSpc>
                <a:spcPct val="100000"/>
              </a:lnSpc>
              <a:buFontTx/>
              <a:buChar char="-"/>
            </a:pPr>
            <a:r>
              <a:rPr lang="en-GB" sz="1000" dirty="0">
                <a:latin typeface="Helvetica Neue Light" panose="02000403000000020004" pitchFamily="2" charset="0"/>
                <a:ea typeface="Helvetica Neue Light" panose="02000403000000020004" pitchFamily="2" charset="0"/>
                <a:cs typeface="Helvetica Neue Medium" panose="02000503000000020004" pitchFamily="2" charset="0"/>
              </a:rPr>
              <a:t>Product			136</a:t>
            </a:r>
            <a:endParaRPr lang="en-GB" sz="1000" b="1" dirty="0">
              <a:latin typeface="Helvetica Neue" panose="02000503000000020004" pitchFamily="2" charset="0"/>
              <a:ea typeface="Helvetica Neue" panose="02000503000000020004" pitchFamily="2" charset="0"/>
              <a:cs typeface="Helvetica Neue" panose="02000503000000020004" pitchFamily="2" charset="0"/>
            </a:endParaRPr>
          </a:p>
        </p:txBody>
      </p:sp>
      <p:cxnSp>
        <p:nvCxnSpPr>
          <p:cNvPr id="30" name="Rechte verbindingslijn 29">
            <a:extLst>
              <a:ext uri="{FF2B5EF4-FFF2-40B4-BE49-F238E27FC236}">
                <a16:creationId xmlns:a16="http://schemas.microsoft.com/office/drawing/2014/main" id="{BED010D0-E073-ED23-C9F0-DA9B5B6B205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7DCC85D4-1516-1BD8-5EBB-D9443DA361CA}"/>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Rechte verbindingslijn 31">
            <a:extLst>
              <a:ext uri="{FF2B5EF4-FFF2-40B4-BE49-F238E27FC236}">
                <a16:creationId xmlns:a16="http://schemas.microsoft.com/office/drawing/2014/main" id="{C37993AE-2E71-3F2A-B480-64A515F34F68}"/>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1610CFF8-53A1-24FE-D627-53A21088F27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F93585DF-437A-DB9F-3B1F-E94A3A14AAB7}"/>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kstvak 34">
            <a:extLst>
              <a:ext uri="{FF2B5EF4-FFF2-40B4-BE49-F238E27FC236}">
                <a16:creationId xmlns:a16="http://schemas.microsoft.com/office/drawing/2014/main" id="{438C35CB-381B-D997-C936-BA0F3BCA2EFE}"/>
              </a:ext>
            </a:extLst>
          </p:cNvPr>
          <p:cNvSpPr txBox="1"/>
          <p:nvPr/>
        </p:nvSpPr>
        <p:spPr>
          <a:xfrm>
            <a:off x="305612" y="325642"/>
            <a:ext cx="548548" cy="200055"/>
          </a:xfrm>
          <a:prstGeom prst="rect">
            <a:avLst/>
          </a:prstGeom>
          <a:noFill/>
        </p:spPr>
        <p:txBody>
          <a:bodyPr wrap="none" rtlCol="0">
            <a:spAutoFit/>
          </a:bodyPr>
          <a:lstStyle/>
          <a:p>
            <a:r>
              <a:rPr lang="en-GB" sz="700">
                <a:latin typeface="Myriad Pro SemiCond" panose="020B0503030403020204" pitchFamily="34" charset="0"/>
              </a:rPr>
              <a:t>SELECTA </a:t>
            </a:r>
          </a:p>
        </p:txBody>
      </p:sp>
      <p:sp>
        <p:nvSpPr>
          <p:cNvPr id="36" name="Tekstvak 35">
            <a:extLst>
              <a:ext uri="{FF2B5EF4-FFF2-40B4-BE49-F238E27FC236}">
                <a16:creationId xmlns:a16="http://schemas.microsoft.com/office/drawing/2014/main" id="{9E90F434-4E21-AD5D-1CF7-DD063D86E354}"/>
              </a:ext>
            </a:extLst>
          </p:cNvPr>
          <p:cNvSpPr txBox="1"/>
          <p:nvPr/>
        </p:nvSpPr>
        <p:spPr>
          <a:xfrm>
            <a:off x="10076814" y="327913"/>
            <a:ext cx="2217274" cy="200055"/>
          </a:xfrm>
          <a:prstGeom prst="rect">
            <a:avLst/>
          </a:prstGeom>
          <a:noFill/>
        </p:spPr>
        <p:txBody>
          <a:bodyPr wrap="none" rtlCol="0">
            <a:spAutoFit/>
          </a:bodyPr>
          <a:lstStyle/>
          <a:p>
            <a:pPr algn="r"/>
            <a:r>
              <a:rPr lang="en-GB" sz="700">
                <a:latin typeface="Myriad Pro SemiCond" panose="020B0503030403020204" pitchFamily="34" charset="0"/>
              </a:rPr>
              <a:t>CORPORATE SOCIAL RESPONSIBILITY REPORT 2023</a:t>
            </a:r>
          </a:p>
        </p:txBody>
      </p:sp>
      <p:sp>
        <p:nvSpPr>
          <p:cNvPr id="38" name="Tekstvak 37">
            <a:extLst>
              <a:ext uri="{FF2B5EF4-FFF2-40B4-BE49-F238E27FC236}">
                <a16:creationId xmlns:a16="http://schemas.microsoft.com/office/drawing/2014/main" id="{FC899A65-E66A-CB90-145B-A241BE37EFB2}"/>
              </a:ext>
            </a:extLst>
          </p:cNvPr>
          <p:cNvSpPr txBox="1"/>
          <p:nvPr/>
        </p:nvSpPr>
        <p:spPr>
          <a:xfrm>
            <a:off x="5055476" y="330897"/>
            <a:ext cx="630301" cy="200055"/>
          </a:xfrm>
          <a:prstGeom prst="rect">
            <a:avLst/>
          </a:prstGeom>
          <a:noFill/>
        </p:spPr>
        <p:txBody>
          <a:bodyPr wrap="none" rtlCol="0">
            <a:spAutoFit/>
          </a:bodyPr>
          <a:lstStyle/>
          <a:p>
            <a:r>
              <a:rPr lang="en-GB" sz="700">
                <a:latin typeface="Myriad Pro SemiCond" panose="020B0503030403020204" pitchFamily="34" charset="0"/>
              </a:rPr>
              <a:t>JUNE 2024 </a:t>
            </a:r>
          </a:p>
        </p:txBody>
      </p:sp>
      <p:sp>
        <p:nvSpPr>
          <p:cNvPr id="40" name="Tekstvak 39">
            <a:extLst>
              <a:ext uri="{FF2B5EF4-FFF2-40B4-BE49-F238E27FC236}">
                <a16:creationId xmlns:a16="http://schemas.microsoft.com/office/drawing/2014/main" id="{9B7C1D2E-9179-7DBA-8870-0975338E803C}"/>
              </a:ext>
            </a:extLst>
          </p:cNvPr>
          <p:cNvSpPr txBox="1"/>
          <p:nvPr/>
        </p:nvSpPr>
        <p:spPr>
          <a:xfrm>
            <a:off x="5051396" y="567379"/>
            <a:ext cx="981359" cy="200055"/>
          </a:xfrm>
          <a:prstGeom prst="rect">
            <a:avLst/>
          </a:prstGeom>
          <a:noFill/>
        </p:spPr>
        <p:txBody>
          <a:bodyPr wrap="none" rtlCol="0">
            <a:spAutoFit/>
          </a:bodyPr>
          <a:lstStyle/>
          <a:p>
            <a:r>
              <a:rPr lang="en-GB" sz="700">
                <a:latin typeface="Myriad Pro SemiCond" panose="020B0503030403020204" pitchFamily="34" charset="0"/>
              </a:rPr>
              <a:t>TABLE OF CONTENT</a:t>
            </a:r>
          </a:p>
        </p:txBody>
      </p:sp>
    </p:spTree>
    <p:extLst>
      <p:ext uri="{BB962C8B-B14F-4D97-AF65-F5344CB8AC3E}">
        <p14:creationId xmlns:p14="http://schemas.microsoft.com/office/powerpoint/2010/main" val="189075807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18382" y="-21068"/>
            <a:ext cx="12618370" cy="7220381"/>
          </a:xfrm>
          <a:prstGeom prst="rect">
            <a:avLst/>
          </a:prstGeom>
          <a:gradFill flip="none" rotWithShape="1">
            <a:gsLst>
              <a:gs pos="0">
                <a:srgbClr val="007078"/>
              </a:gs>
              <a:gs pos="100000">
                <a:srgbClr val="65C2C4"/>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4" name="Group 3">
            <a:extLst>
              <a:ext uri="{FF2B5EF4-FFF2-40B4-BE49-F238E27FC236}">
                <a16:creationId xmlns:a16="http://schemas.microsoft.com/office/drawing/2014/main" id="{1A401BDF-45FC-C60D-AA70-1576F9C34A81}"/>
              </a:ext>
            </a:extLst>
          </p:cNvPr>
          <p:cNvGrpSpPr/>
          <p:nvPr/>
        </p:nvGrpSpPr>
        <p:grpSpPr>
          <a:xfrm>
            <a:off x="3998030" y="2144074"/>
            <a:ext cx="4155863" cy="4119604"/>
            <a:chOff x="4018766" y="1431779"/>
            <a:chExt cx="4155863" cy="4119604"/>
          </a:xfrm>
        </p:grpSpPr>
        <p:sp>
          <p:nvSpPr>
            <p:cNvPr id="125" name="Line 109">
              <a:extLst>
                <a:ext uri="{FF2B5EF4-FFF2-40B4-BE49-F238E27FC236}">
                  <a16:creationId xmlns:a16="http://schemas.microsoft.com/office/drawing/2014/main" id="{085776AD-07A0-03A7-3641-4B157E621044}"/>
                </a:ext>
              </a:extLst>
            </p:cNvPr>
            <p:cNvSpPr>
              <a:spLocks noChangeShapeType="1"/>
            </p:cNvSpPr>
            <p:nvPr/>
          </p:nvSpPr>
          <p:spPr bwMode="auto">
            <a:xfrm>
              <a:off x="8171839" y="2975585"/>
              <a:ext cx="2789" cy="1036177"/>
            </a:xfrm>
            <a:prstGeom prst="line">
              <a:avLst/>
            </a:prstGeom>
            <a:noFill/>
            <a:ln w="9525">
              <a:solidFill>
                <a:schemeClr val="bg2">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Line 110">
              <a:extLst>
                <a:ext uri="{FF2B5EF4-FFF2-40B4-BE49-F238E27FC236}">
                  <a16:creationId xmlns:a16="http://schemas.microsoft.com/office/drawing/2014/main" id="{77E2B337-B836-C8ED-23AA-3BE058FF8414}"/>
                </a:ext>
              </a:extLst>
            </p:cNvPr>
            <p:cNvSpPr>
              <a:spLocks noChangeShapeType="1"/>
            </p:cNvSpPr>
            <p:nvPr/>
          </p:nvSpPr>
          <p:spPr bwMode="auto">
            <a:xfrm flipV="1">
              <a:off x="5506788" y="5547199"/>
              <a:ext cx="1182608" cy="2789"/>
            </a:xfrm>
            <a:prstGeom prst="line">
              <a:avLst/>
            </a:prstGeom>
            <a:noFill/>
            <a:ln w="9525">
              <a:solidFill>
                <a:schemeClr val="bg2">
                  <a:lumMod val="75000"/>
                </a:schemeClr>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 name="Line 111">
              <a:extLst>
                <a:ext uri="{FF2B5EF4-FFF2-40B4-BE49-F238E27FC236}">
                  <a16:creationId xmlns:a16="http://schemas.microsoft.com/office/drawing/2014/main" id="{D579B8ED-7419-C789-A48F-6AE609940D9C}"/>
                </a:ext>
              </a:extLst>
            </p:cNvPr>
            <p:cNvSpPr>
              <a:spLocks noChangeShapeType="1"/>
            </p:cNvSpPr>
            <p:nvPr/>
          </p:nvSpPr>
          <p:spPr bwMode="auto">
            <a:xfrm flipV="1">
              <a:off x="5506788" y="5547199"/>
              <a:ext cx="1182608" cy="2789"/>
            </a:xfrm>
            <a:prstGeom prst="line">
              <a:avLst/>
            </a:prstGeom>
            <a:noFill/>
            <a:ln w="9525">
              <a:solidFill>
                <a:schemeClr val="bg2">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20" name="Freeform 112">
              <a:extLst>
                <a:ext uri="{FF2B5EF4-FFF2-40B4-BE49-F238E27FC236}">
                  <a16:creationId xmlns:a16="http://schemas.microsoft.com/office/drawing/2014/main" id="{24FFCA51-42A4-BA31-8471-20951E4954A6}"/>
                </a:ext>
              </a:extLst>
            </p:cNvPr>
            <p:cNvSpPr>
              <a:spLocks/>
            </p:cNvSpPr>
            <p:nvPr/>
          </p:nvSpPr>
          <p:spPr bwMode="auto">
            <a:xfrm>
              <a:off x="4018766" y="1433174"/>
              <a:ext cx="4155863" cy="4116814"/>
            </a:xfrm>
            <a:custGeom>
              <a:avLst/>
              <a:gdLst>
                <a:gd name="T0" fmla="*/ 10228 w 11918"/>
                <a:gd name="T1" fmla="*/ 10322 h 11810"/>
                <a:gd name="T2" fmla="*/ 4268 w 11918"/>
                <a:gd name="T3" fmla="*/ 11810 h 11810"/>
                <a:gd name="T4" fmla="*/ 0 w 11918"/>
                <a:gd name="T5" fmla="*/ 7393 h 11810"/>
                <a:gd name="T6" fmla="*/ 1690 w 11918"/>
                <a:gd name="T7" fmla="*/ 1488 h 11810"/>
                <a:gd name="T8" fmla="*/ 7650 w 11918"/>
                <a:gd name="T9" fmla="*/ 0 h 11810"/>
                <a:gd name="T10" fmla="*/ 11918 w 11918"/>
                <a:gd name="T11" fmla="*/ 4417 h 11810"/>
                <a:gd name="T12" fmla="*/ 10228 w 11918"/>
                <a:gd name="T13" fmla="*/ 10322 h 11810"/>
              </a:gdLst>
              <a:ahLst/>
              <a:cxnLst>
                <a:cxn ang="0">
                  <a:pos x="T0" y="T1"/>
                </a:cxn>
                <a:cxn ang="0">
                  <a:pos x="T2" y="T3"/>
                </a:cxn>
                <a:cxn ang="0">
                  <a:pos x="T4" y="T5"/>
                </a:cxn>
                <a:cxn ang="0">
                  <a:pos x="T6" y="T7"/>
                </a:cxn>
                <a:cxn ang="0">
                  <a:pos x="T8" y="T9"/>
                </a:cxn>
                <a:cxn ang="0">
                  <a:pos x="T10" y="T11"/>
                </a:cxn>
                <a:cxn ang="0">
                  <a:pos x="T12" y="T13"/>
                </a:cxn>
              </a:cxnLst>
              <a:rect l="0" t="0" r="r" b="b"/>
              <a:pathLst>
                <a:path w="11918" h="11810">
                  <a:moveTo>
                    <a:pt x="10228" y="10322"/>
                  </a:moveTo>
                  <a:lnTo>
                    <a:pt x="4268" y="11810"/>
                  </a:lnTo>
                  <a:lnTo>
                    <a:pt x="0" y="7393"/>
                  </a:lnTo>
                  <a:lnTo>
                    <a:pt x="1690" y="1488"/>
                  </a:lnTo>
                  <a:lnTo>
                    <a:pt x="7650" y="0"/>
                  </a:lnTo>
                  <a:lnTo>
                    <a:pt x="11918" y="4417"/>
                  </a:lnTo>
                  <a:lnTo>
                    <a:pt x="10228" y="10322"/>
                  </a:lnTo>
                  <a:close/>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21" name="Freeform 113">
              <a:extLst>
                <a:ext uri="{FF2B5EF4-FFF2-40B4-BE49-F238E27FC236}">
                  <a16:creationId xmlns:a16="http://schemas.microsoft.com/office/drawing/2014/main" id="{04DEA091-B4E2-94A4-3875-EF164614CC14}"/>
                </a:ext>
              </a:extLst>
            </p:cNvPr>
            <p:cNvSpPr>
              <a:spLocks/>
            </p:cNvSpPr>
            <p:nvPr/>
          </p:nvSpPr>
          <p:spPr bwMode="auto">
            <a:xfrm>
              <a:off x="4018766" y="1431779"/>
              <a:ext cx="4155863" cy="4119603"/>
            </a:xfrm>
            <a:custGeom>
              <a:avLst/>
              <a:gdLst>
                <a:gd name="T0" fmla="*/ 11918 w 11918"/>
                <a:gd name="T1" fmla="*/ 7399 h 11813"/>
                <a:gd name="T2" fmla="*/ 7646 w 11918"/>
                <a:gd name="T3" fmla="*/ 11813 h 11813"/>
                <a:gd name="T4" fmla="*/ 1688 w 11918"/>
                <a:gd name="T5" fmla="*/ 10321 h 11813"/>
                <a:gd name="T6" fmla="*/ 0 w 11918"/>
                <a:gd name="T7" fmla="*/ 4414 h 11813"/>
                <a:gd name="T8" fmla="*/ 4272 w 11918"/>
                <a:gd name="T9" fmla="*/ 0 h 11813"/>
                <a:gd name="T10" fmla="*/ 10230 w 11918"/>
                <a:gd name="T11" fmla="*/ 1493 h 11813"/>
                <a:gd name="T12" fmla="*/ 11918 w 11918"/>
                <a:gd name="T13" fmla="*/ 7399 h 11813"/>
              </a:gdLst>
              <a:ahLst/>
              <a:cxnLst>
                <a:cxn ang="0">
                  <a:pos x="T0" y="T1"/>
                </a:cxn>
                <a:cxn ang="0">
                  <a:pos x="T2" y="T3"/>
                </a:cxn>
                <a:cxn ang="0">
                  <a:pos x="T4" y="T5"/>
                </a:cxn>
                <a:cxn ang="0">
                  <a:pos x="T6" y="T7"/>
                </a:cxn>
                <a:cxn ang="0">
                  <a:pos x="T8" y="T9"/>
                </a:cxn>
                <a:cxn ang="0">
                  <a:pos x="T10" y="T11"/>
                </a:cxn>
                <a:cxn ang="0">
                  <a:pos x="T12" y="T13"/>
                </a:cxn>
              </a:cxnLst>
              <a:rect l="0" t="0" r="r" b="b"/>
              <a:pathLst>
                <a:path w="11918" h="11813">
                  <a:moveTo>
                    <a:pt x="11918" y="7399"/>
                  </a:moveTo>
                  <a:lnTo>
                    <a:pt x="7646" y="11813"/>
                  </a:lnTo>
                  <a:lnTo>
                    <a:pt x="1688" y="10321"/>
                  </a:lnTo>
                  <a:lnTo>
                    <a:pt x="0" y="4414"/>
                  </a:lnTo>
                  <a:lnTo>
                    <a:pt x="4272" y="0"/>
                  </a:lnTo>
                  <a:lnTo>
                    <a:pt x="10230" y="1493"/>
                  </a:lnTo>
                  <a:lnTo>
                    <a:pt x="11918" y="7399"/>
                  </a:lnTo>
                  <a:close/>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22" name="Freeform 114">
              <a:extLst>
                <a:ext uri="{FF2B5EF4-FFF2-40B4-BE49-F238E27FC236}">
                  <a16:creationId xmlns:a16="http://schemas.microsoft.com/office/drawing/2014/main" id="{70B2FDD9-5FCB-68DF-777F-708BAC68161D}"/>
                </a:ext>
              </a:extLst>
            </p:cNvPr>
            <p:cNvSpPr>
              <a:spLocks/>
            </p:cNvSpPr>
            <p:nvPr/>
          </p:nvSpPr>
          <p:spPr bwMode="auto">
            <a:xfrm>
              <a:off x="4441325" y="1820869"/>
              <a:ext cx="1069647" cy="1059884"/>
            </a:xfrm>
            <a:custGeom>
              <a:avLst/>
              <a:gdLst>
                <a:gd name="T0" fmla="*/ 0 w 3069"/>
                <a:gd name="T1" fmla="*/ 2048 h 3041"/>
                <a:gd name="T2" fmla="*/ 3069 w 3069"/>
                <a:gd name="T3" fmla="*/ 3041 h 3041"/>
                <a:gd name="T4" fmla="*/ 1983 w 3069"/>
                <a:gd name="T5" fmla="*/ 0 h 3041"/>
                <a:gd name="T6" fmla="*/ 0 w 3069"/>
                <a:gd name="T7" fmla="*/ 2048 h 3041"/>
              </a:gdLst>
              <a:ahLst/>
              <a:cxnLst>
                <a:cxn ang="0">
                  <a:pos x="T0" y="T1"/>
                </a:cxn>
                <a:cxn ang="0">
                  <a:pos x="T2" y="T3"/>
                </a:cxn>
                <a:cxn ang="0">
                  <a:pos x="T4" y="T5"/>
                </a:cxn>
                <a:cxn ang="0">
                  <a:pos x="T6" y="T7"/>
                </a:cxn>
              </a:cxnLst>
              <a:rect l="0" t="0" r="r" b="b"/>
              <a:pathLst>
                <a:path w="3069" h="3041">
                  <a:moveTo>
                    <a:pt x="0" y="2048"/>
                  </a:moveTo>
                  <a:lnTo>
                    <a:pt x="3069" y="3041"/>
                  </a:lnTo>
                  <a:lnTo>
                    <a:pt x="1983" y="0"/>
                  </a:lnTo>
                  <a:lnTo>
                    <a:pt x="0" y="2048"/>
                  </a:lnTo>
                  <a:close/>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23" name="Freeform 115">
              <a:extLst>
                <a:ext uri="{FF2B5EF4-FFF2-40B4-BE49-F238E27FC236}">
                  <a16:creationId xmlns:a16="http://schemas.microsoft.com/office/drawing/2014/main" id="{C16476FB-B925-1105-629A-5FE933AA619D}"/>
                </a:ext>
              </a:extLst>
            </p:cNvPr>
            <p:cNvSpPr>
              <a:spLocks/>
            </p:cNvSpPr>
            <p:nvPr/>
          </p:nvSpPr>
          <p:spPr bwMode="auto">
            <a:xfrm>
              <a:off x="5131644" y="2536291"/>
              <a:ext cx="2620425" cy="2628793"/>
            </a:xfrm>
            <a:custGeom>
              <a:avLst/>
              <a:gdLst>
                <a:gd name="T0" fmla="*/ 0 w 7518"/>
                <a:gd name="T1" fmla="*/ 7531 h 7540"/>
                <a:gd name="T2" fmla="*/ 1093 w 7518"/>
                <a:gd name="T3" fmla="*/ 997 h 7540"/>
                <a:gd name="T4" fmla="*/ 7518 w 7518"/>
                <a:gd name="T5" fmla="*/ 0 h 7540"/>
                <a:gd name="T6" fmla="*/ 6841 w 7518"/>
                <a:gd name="T7" fmla="*/ 2346 h 7540"/>
                <a:gd name="T8" fmla="*/ 5535 w 7518"/>
                <a:gd name="T9" fmla="*/ 7540 h 7540"/>
              </a:gdLst>
              <a:ahLst/>
              <a:cxnLst>
                <a:cxn ang="0">
                  <a:pos x="T0" y="T1"/>
                </a:cxn>
                <a:cxn ang="0">
                  <a:pos x="T2" y="T3"/>
                </a:cxn>
                <a:cxn ang="0">
                  <a:pos x="T4" y="T5"/>
                </a:cxn>
                <a:cxn ang="0">
                  <a:pos x="T6" y="T7"/>
                </a:cxn>
                <a:cxn ang="0">
                  <a:pos x="T8" y="T9"/>
                </a:cxn>
              </a:cxnLst>
              <a:rect l="0" t="0" r="r" b="b"/>
              <a:pathLst>
                <a:path w="7518" h="7540">
                  <a:moveTo>
                    <a:pt x="0" y="7531"/>
                  </a:moveTo>
                  <a:lnTo>
                    <a:pt x="1093" y="997"/>
                  </a:lnTo>
                  <a:lnTo>
                    <a:pt x="7518" y="0"/>
                  </a:lnTo>
                  <a:lnTo>
                    <a:pt x="6841" y="2346"/>
                  </a:lnTo>
                  <a:lnTo>
                    <a:pt x="5535" y="7540"/>
                  </a:lnTo>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24" name="Line 116">
              <a:extLst>
                <a:ext uri="{FF2B5EF4-FFF2-40B4-BE49-F238E27FC236}">
                  <a16:creationId xmlns:a16="http://schemas.microsoft.com/office/drawing/2014/main" id="{821A0F15-5888-1E64-2BDC-67053862023E}"/>
                </a:ext>
              </a:extLst>
            </p:cNvPr>
            <p:cNvSpPr>
              <a:spLocks noChangeShapeType="1"/>
            </p:cNvSpPr>
            <p:nvPr/>
          </p:nvSpPr>
          <p:spPr bwMode="auto">
            <a:xfrm>
              <a:off x="4167987" y="3491582"/>
              <a:ext cx="1177028" cy="460212"/>
            </a:xfrm>
            <a:prstGeom prst="line">
              <a:avLst/>
            </a:prstGeom>
            <a:noFill/>
            <a:ln w="9525">
              <a:solidFill>
                <a:schemeClr val="bg2">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25" name="Freeform 117">
              <a:extLst>
                <a:ext uri="{FF2B5EF4-FFF2-40B4-BE49-F238E27FC236}">
                  <a16:creationId xmlns:a16="http://schemas.microsoft.com/office/drawing/2014/main" id="{A97F6A2F-7DB0-384F-17D1-0EC00F638053}"/>
                </a:ext>
              </a:extLst>
            </p:cNvPr>
            <p:cNvSpPr>
              <a:spLocks/>
            </p:cNvSpPr>
            <p:nvPr/>
          </p:nvSpPr>
          <p:spPr bwMode="auto">
            <a:xfrm>
              <a:off x="5512366" y="2883543"/>
              <a:ext cx="1549384" cy="2278752"/>
            </a:xfrm>
            <a:custGeom>
              <a:avLst/>
              <a:gdLst>
                <a:gd name="T0" fmla="*/ 4442 w 4442"/>
                <a:gd name="T1" fmla="*/ 6534 h 6534"/>
                <a:gd name="T2" fmla="*/ 2220 w 4442"/>
                <a:gd name="T3" fmla="*/ 3267 h 6534"/>
                <a:gd name="T4" fmla="*/ 0 w 4442"/>
                <a:gd name="T5" fmla="*/ 0 h 6534"/>
              </a:gdLst>
              <a:ahLst/>
              <a:cxnLst>
                <a:cxn ang="0">
                  <a:pos x="T0" y="T1"/>
                </a:cxn>
                <a:cxn ang="0">
                  <a:pos x="T2" y="T3"/>
                </a:cxn>
                <a:cxn ang="0">
                  <a:pos x="T4" y="T5"/>
                </a:cxn>
              </a:cxnLst>
              <a:rect l="0" t="0" r="r" b="b"/>
              <a:pathLst>
                <a:path w="4442" h="6534">
                  <a:moveTo>
                    <a:pt x="4442" y="6534"/>
                  </a:moveTo>
                  <a:lnTo>
                    <a:pt x="2220" y="3267"/>
                  </a:lnTo>
                  <a:lnTo>
                    <a:pt x="0" y="0"/>
                  </a:lnTo>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26" name="Freeform 118">
              <a:extLst>
                <a:ext uri="{FF2B5EF4-FFF2-40B4-BE49-F238E27FC236}">
                  <a16:creationId xmlns:a16="http://schemas.microsoft.com/office/drawing/2014/main" id="{4A5DE005-D19F-9A8A-AE7B-618162B94C47}"/>
                </a:ext>
              </a:extLst>
            </p:cNvPr>
            <p:cNvSpPr>
              <a:spLocks/>
            </p:cNvSpPr>
            <p:nvPr/>
          </p:nvSpPr>
          <p:spPr bwMode="auto">
            <a:xfrm>
              <a:off x="5934925" y="1579605"/>
              <a:ext cx="411403" cy="2681787"/>
            </a:xfrm>
            <a:custGeom>
              <a:avLst/>
              <a:gdLst>
                <a:gd name="T0" fmla="*/ 0 w 1180"/>
                <a:gd name="T1" fmla="*/ 7691 h 7691"/>
                <a:gd name="T2" fmla="*/ 460 w 1180"/>
                <a:gd name="T3" fmla="*/ 0 h 7691"/>
                <a:gd name="T4" fmla="*/ 1180 w 1180"/>
                <a:gd name="T5" fmla="*/ 6133 h 7691"/>
                <a:gd name="T6" fmla="*/ 0 w 1180"/>
                <a:gd name="T7" fmla="*/ 7691 h 7691"/>
              </a:gdLst>
              <a:ahLst/>
              <a:cxnLst>
                <a:cxn ang="0">
                  <a:pos x="T0" y="T1"/>
                </a:cxn>
                <a:cxn ang="0">
                  <a:pos x="T2" y="T3"/>
                </a:cxn>
                <a:cxn ang="0">
                  <a:pos x="T4" y="T5"/>
                </a:cxn>
                <a:cxn ang="0">
                  <a:pos x="T6" y="T7"/>
                </a:cxn>
              </a:cxnLst>
              <a:rect l="0" t="0" r="r" b="b"/>
              <a:pathLst>
                <a:path w="1180" h="7691">
                  <a:moveTo>
                    <a:pt x="0" y="7691"/>
                  </a:moveTo>
                  <a:lnTo>
                    <a:pt x="460" y="0"/>
                  </a:lnTo>
                  <a:lnTo>
                    <a:pt x="1180" y="6133"/>
                  </a:lnTo>
                  <a:lnTo>
                    <a:pt x="0" y="7691"/>
                  </a:lnTo>
                  <a:close/>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27" name="Freeform 119">
              <a:extLst>
                <a:ext uri="{FF2B5EF4-FFF2-40B4-BE49-F238E27FC236}">
                  <a16:creationId xmlns:a16="http://schemas.microsoft.com/office/drawing/2014/main" id="{2C388629-82CD-2AB5-C09B-2857E5FB5646}"/>
                </a:ext>
              </a:extLst>
            </p:cNvPr>
            <p:cNvSpPr>
              <a:spLocks/>
            </p:cNvSpPr>
            <p:nvPr/>
          </p:nvSpPr>
          <p:spPr bwMode="auto">
            <a:xfrm>
              <a:off x="6347722" y="1953354"/>
              <a:ext cx="1824117" cy="1764150"/>
            </a:xfrm>
            <a:custGeom>
              <a:avLst/>
              <a:gdLst>
                <a:gd name="T0" fmla="*/ 3552 w 5233"/>
                <a:gd name="T1" fmla="*/ 0 h 5061"/>
                <a:gd name="T2" fmla="*/ 0 w 5233"/>
                <a:gd name="T3" fmla="*/ 5061 h 5061"/>
                <a:gd name="T4" fmla="*/ 5233 w 5233"/>
                <a:gd name="T5" fmla="*/ 2934 h 5061"/>
                <a:gd name="T6" fmla="*/ 3552 w 5233"/>
                <a:gd name="T7" fmla="*/ 0 h 5061"/>
              </a:gdLst>
              <a:ahLst/>
              <a:cxnLst>
                <a:cxn ang="0">
                  <a:pos x="T0" y="T1"/>
                </a:cxn>
                <a:cxn ang="0">
                  <a:pos x="T2" y="T3"/>
                </a:cxn>
                <a:cxn ang="0">
                  <a:pos x="T4" y="T5"/>
                </a:cxn>
                <a:cxn ang="0">
                  <a:pos x="T6" y="T7"/>
                </a:cxn>
              </a:cxnLst>
              <a:rect l="0" t="0" r="r" b="b"/>
              <a:pathLst>
                <a:path w="5233" h="5061">
                  <a:moveTo>
                    <a:pt x="3552" y="0"/>
                  </a:moveTo>
                  <a:lnTo>
                    <a:pt x="0" y="5061"/>
                  </a:lnTo>
                  <a:lnTo>
                    <a:pt x="5233" y="2934"/>
                  </a:lnTo>
                  <a:lnTo>
                    <a:pt x="3552" y="0"/>
                  </a:lnTo>
                  <a:close/>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29" name="Freeform 120">
              <a:extLst>
                <a:ext uri="{FF2B5EF4-FFF2-40B4-BE49-F238E27FC236}">
                  <a16:creationId xmlns:a16="http://schemas.microsoft.com/office/drawing/2014/main" id="{085C3BA2-999D-28E9-7BAB-0D32F52166F2}"/>
                </a:ext>
              </a:extLst>
            </p:cNvPr>
            <p:cNvSpPr>
              <a:spLocks/>
            </p:cNvSpPr>
            <p:nvPr/>
          </p:nvSpPr>
          <p:spPr bwMode="auto">
            <a:xfrm>
              <a:off x="4441325" y="1431779"/>
              <a:ext cx="3730515" cy="3016487"/>
            </a:xfrm>
            <a:custGeom>
              <a:avLst/>
              <a:gdLst>
                <a:gd name="T0" fmla="*/ 3061 w 10700"/>
                <a:gd name="T1" fmla="*/ 0 h 8649"/>
                <a:gd name="T2" fmla="*/ 0 w 10700"/>
                <a:gd name="T3" fmla="*/ 8649 h 8649"/>
                <a:gd name="T4" fmla="*/ 10700 w 10700"/>
                <a:gd name="T5" fmla="*/ 7310 h 8649"/>
                <a:gd name="T6" fmla="*/ 3061 w 10700"/>
                <a:gd name="T7" fmla="*/ 0 h 8649"/>
              </a:gdLst>
              <a:ahLst/>
              <a:cxnLst>
                <a:cxn ang="0">
                  <a:pos x="T0" y="T1"/>
                </a:cxn>
                <a:cxn ang="0">
                  <a:pos x="T2" y="T3"/>
                </a:cxn>
                <a:cxn ang="0">
                  <a:pos x="T4" y="T5"/>
                </a:cxn>
                <a:cxn ang="0">
                  <a:pos x="T6" y="T7"/>
                </a:cxn>
              </a:cxnLst>
              <a:rect l="0" t="0" r="r" b="b"/>
              <a:pathLst>
                <a:path w="10700" h="8649">
                  <a:moveTo>
                    <a:pt x="3061" y="0"/>
                  </a:moveTo>
                  <a:lnTo>
                    <a:pt x="0" y="8649"/>
                  </a:lnTo>
                  <a:lnTo>
                    <a:pt x="10700" y="7310"/>
                  </a:lnTo>
                  <a:lnTo>
                    <a:pt x="3061" y="0"/>
                  </a:lnTo>
                  <a:close/>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0" name="Freeform 121">
              <a:extLst>
                <a:ext uri="{FF2B5EF4-FFF2-40B4-BE49-F238E27FC236}">
                  <a16:creationId xmlns:a16="http://schemas.microsoft.com/office/drawing/2014/main" id="{8D0FAC29-6996-926A-73F6-9D5F505D2FA4}"/>
                </a:ext>
              </a:extLst>
            </p:cNvPr>
            <p:cNvSpPr>
              <a:spLocks/>
            </p:cNvSpPr>
            <p:nvPr/>
          </p:nvSpPr>
          <p:spPr bwMode="auto">
            <a:xfrm>
              <a:off x="4018766" y="2883543"/>
              <a:ext cx="1493601" cy="1126824"/>
            </a:xfrm>
            <a:custGeom>
              <a:avLst/>
              <a:gdLst>
                <a:gd name="T0" fmla="*/ 0 w 4284"/>
                <a:gd name="T1" fmla="*/ 3231 h 3231"/>
                <a:gd name="T2" fmla="*/ 4284 w 4284"/>
                <a:gd name="T3" fmla="*/ 0 h 3231"/>
                <a:gd name="T4" fmla="*/ 0 w 4284"/>
                <a:gd name="T5" fmla="*/ 251 h 3231"/>
                <a:gd name="T6" fmla="*/ 0 w 4284"/>
                <a:gd name="T7" fmla="*/ 3231 h 3231"/>
              </a:gdLst>
              <a:ahLst/>
              <a:cxnLst>
                <a:cxn ang="0">
                  <a:pos x="T0" y="T1"/>
                </a:cxn>
                <a:cxn ang="0">
                  <a:pos x="T2" y="T3"/>
                </a:cxn>
                <a:cxn ang="0">
                  <a:pos x="T4" y="T5"/>
                </a:cxn>
                <a:cxn ang="0">
                  <a:pos x="T6" y="T7"/>
                </a:cxn>
              </a:cxnLst>
              <a:rect l="0" t="0" r="r" b="b"/>
              <a:pathLst>
                <a:path w="4284" h="3231">
                  <a:moveTo>
                    <a:pt x="0" y="3231"/>
                  </a:moveTo>
                  <a:lnTo>
                    <a:pt x="4284" y="0"/>
                  </a:lnTo>
                  <a:lnTo>
                    <a:pt x="0" y="251"/>
                  </a:lnTo>
                  <a:lnTo>
                    <a:pt x="0" y="3231"/>
                  </a:lnTo>
                  <a:close/>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1" name="Freeform 122">
              <a:extLst>
                <a:ext uri="{FF2B5EF4-FFF2-40B4-BE49-F238E27FC236}">
                  <a16:creationId xmlns:a16="http://schemas.microsoft.com/office/drawing/2014/main" id="{7CC443DA-505D-DAB6-D3C4-718F94C3C08C}"/>
                </a:ext>
              </a:extLst>
            </p:cNvPr>
            <p:cNvSpPr>
              <a:spLocks/>
            </p:cNvSpPr>
            <p:nvPr/>
          </p:nvSpPr>
          <p:spPr bwMode="auto">
            <a:xfrm>
              <a:off x="4607281" y="4085675"/>
              <a:ext cx="2725019" cy="945528"/>
            </a:xfrm>
            <a:custGeom>
              <a:avLst/>
              <a:gdLst>
                <a:gd name="T0" fmla="*/ 0 w 7817"/>
                <a:gd name="T1" fmla="*/ 2709 h 2709"/>
                <a:gd name="T2" fmla="*/ 981 w 7817"/>
                <a:gd name="T3" fmla="*/ 2382 h 2709"/>
                <a:gd name="T4" fmla="*/ 4657 w 7817"/>
                <a:gd name="T5" fmla="*/ 1143 h 2709"/>
                <a:gd name="T6" fmla="*/ 6032 w 7817"/>
                <a:gd name="T7" fmla="*/ 670 h 2709"/>
                <a:gd name="T8" fmla="*/ 7128 w 7817"/>
                <a:gd name="T9" fmla="*/ 281 h 2709"/>
                <a:gd name="T10" fmla="*/ 7638 w 7817"/>
                <a:gd name="T11" fmla="*/ 88 h 2709"/>
                <a:gd name="T12" fmla="*/ 7772 w 7817"/>
                <a:gd name="T13" fmla="*/ 30 h 2709"/>
                <a:gd name="T14" fmla="*/ 7814 w 7817"/>
                <a:gd name="T15" fmla="*/ 5 h 2709"/>
                <a:gd name="T16" fmla="*/ 7817 w 7817"/>
                <a:gd name="T17" fmla="*/ 0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17" h="2709">
                  <a:moveTo>
                    <a:pt x="0" y="2709"/>
                  </a:moveTo>
                  <a:lnTo>
                    <a:pt x="981" y="2382"/>
                  </a:lnTo>
                  <a:lnTo>
                    <a:pt x="4657" y="1143"/>
                  </a:lnTo>
                  <a:lnTo>
                    <a:pt x="6032" y="670"/>
                  </a:lnTo>
                  <a:lnTo>
                    <a:pt x="7128" y="281"/>
                  </a:lnTo>
                  <a:lnTo>
                    <a:pt x="7638" y="88"/>
                  </a:lnTo>
                  <a:lnTo>
                    <a:pt x="7772" y="30"/>
                  </a:lnTo>
                  <a:lnTo>
                    <a:pt x="7814" y="5"/>
                  </a:lnTo>
                  <a:lnTo>
                    <a:pt x="7817" y="0"/>
                  </a:lnTo>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2" name="Freeform 123">
              <a:extLst>
                <a:ext uri="{FF2B5EF4-FFF2-40B4-BE49-F238E27FC236}">
                  <a16:creationId xmlns:a16="http://schemas.microsoft.com/office/drawing/2014/main" id="{46E7B0A0-586D-AC33-F3D9-6E86848851EC}"/>
                </a:ext>
              </a:extLst>
            </p:cNvPr>
            <p:cNvSpPr>
              <a:spLocks/>
            </p:cNvSpPr>
            <p:nvPr/>
          </p:nvSpPr>
          <p:spPr bwMode="auto">
            <a:xfrm>
              <a:off x="4018766" y="1431779"/>
              <a:ext cx="2077931" cy="3971777"/>
            </a:xfrm>
            <a:custGeom>
              <a:avLst/>
              <a:gdLst>
                <a:gd name="T0" fmla="*/ 0 w 5960"/>
                <a:gd name="T1" fmla="*/ 4414 h 11390"/>
                <a:gd name="T2" fmla="*/ 1690 w 5960"/>
                <a:gd name="T3" fmla="*/ 1489 h 11390"/>
                <a:gd name="T4" fmla="*/ 4272 w 5960"/>
                <a:gd name="T5" fmla="*/ 0 h 11390"/>
                <a:gd name="T6" fmla="*/ 4489 w 5960"/>
                <a:gd name="T7" fmla="*/ 1437 h 11390"/>
                <a:gd name="T8" fmla="*/ 5450 w 5960"/>
                <a:gd name="T9" fmla="*/ 7878 h 11390"/>
                <a:gd name="T10" fmla="*/ 5822 w 5960"/>
                <a:gd name="T11" fmla="*/ 10406 h 11390"/>
                <a:gd name="T12" fmla="*/ 5953 w 5960"/>
                <a:gd name="T13" fmla="*/ 11319 h 11390"/>
                <a:gd name="T14" fmla="*/ 5960 w 5960"/>
                <a:gd name="T15" fmla="*/ 11390 h 11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0" h="11390">
                  <a:moveTo>
                    <a:pt x="0" y="4414"/>
                  </a:moveTo>
                  <a:lnTo>
                    <a:pt x="1690" y="1489"/>
                  </a:lnTo>
                  <a:lnTo>
                    <a:pt x="4272" y="0"/>
                  </a:lnTo>
                  <a:lnTo>
                    <a:pt x="4489" y="1437"/>
                  </a:lnTo>
                  <a:lnTo>
                    <a:pt x="5450" y="7878"/>
                  </a:lnTo>
                  <a:lnTo>
                    <a:pt x="5822" y="10406"/>
                  </a:lnTo>
                  <a:lnTo>
                    <a:pt x="5953" y="11319"/>
                  </a:lnTo>
                  <a:lnTo>
                    <a:pt x="5960" y="11390"/>
                  </a:lnTo>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3" name="Line 124">
              <a:extLst>
                <a:ext uri="{FF2B5EF4-FFF2-40B4-BE49-F238E27FC236}">
                  <a16:creationId xmlns:a16="http://schemas.microsoft.com/office/drawing/2014/main" id="{D00B2184-1F09-E3EB-5E4C-245217121C4D}"/>
                </a:ext>
              </a:extLst>
            </p:cNvPr>
            <p:cNvSpPr>
              <a:spLocks noChangeShapeType="1"/>
            </p:cNvSpPr>
            <p:nvPr/>
          </p:nvSpPr>
          <p:spPr bwMode="auto">
            <a:xfrm flipH="1" flipV="1">
              <a:off x="6347722" y="3717504"/>
              <a:ext cx="1236997" cy="1313699"/>
            </a:xfrm>
            <a:prstGeom prst="line">
              <a:avLst/>
            </a:prstGeom>
            <a:noFill/>
            <a:ln w="9525">
              <a:solidFill>
                <a:schemeClr val="bg2">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4" name="Freeform 125">
              <a:extLst>
                <a:ext uri="{FF2B5EF4-FFF2-40B4-BE49-F238E27FC236}">
                  <a16:creationId xmlns:a16="http://schemas.microsoft.com/office/drawing/2014/main" id="{A3B8B715-28F2-E54D-CFE5-F8E4DA29B87C}"/>
                </a:ext>
              </a:extLst>
            </p:cNvPr>
            <p:cNvSpPr>
              <a:spLocks/>
            </p:cNvSpPr>
            <p:nvPr/>
          </p:nvSpPr>
          <p:spPr bwMode="auto">
            <a:xfrm>
              <a:off x="4441325" y="1433174"/>
              <a:ext cx="2245282" cy="3970383"/>
            </a:xfrm>
            <a:custGeom>
              <a:avLst/>
              <a:gdLst>
                <a:gd name="T0" fmla="*/ 0 w 6439"/>
                <a:gd name="T1" fmla="*/ 8648 h 11389"/>
                <a:gd name="T2" fmla="*/ 111 w 6439"/>
                <a:gd name="T3" fmla="*/ 8591 h 11389"/>
                <a:gd name="T4" fmla="*/ 846 w 6439"/>
                <a:gd name="T5" fmla="*/ 8180 h 11389"/>
                <a:gd name="T6" fmla="*/ 2256 w 6439"/>
                <a:gd name="T7" fmla="*/ 7376 h 11389"/>
                <a:gd name="T8" fmla="*/ 2565 w 6439"/>
                <a:gd name="T9" fmla="*/ 7200 h 11389"/>
                <a:gd name="T10" fmla="*/ 4749 w 6439"/>
                <a:gd name="T11" fmla="*/ 11389 h 11389"/>
                <a:gd name="T12" fmla="*/ 6439 w 6439"/>
                <a:gd name="T13" fmla="*/ 0 h 11389"/>
                <a:gd name="T14" fmla="*/ 3069 w 6439"/>
                <a:gd name="T15" fmla="*/ 4154 h 11389"/>
                <a:gd name="T16" fmla="*/ 0 w 6439"/>
                <a:gd name="T17" fmla="*/ 3161 h 1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39" h="11389">
                  <a:moveTo>
                    <a:pt x="0" y="8648"/>
                  </a:moveTo>
                  <a:lnTo>
                    <a:pt x="111" y="8591"/>
                  </a:lnTo>
                  <a:lnTo>
                    <a:pt x="846" y="8180"/>
                  </a:lnTo>
                  <a:lnTo>
                    <a:pt x="2256" y="7376"/>
                  </a:lnTo>
                  <a:lnTo>
                    <a:pt x="2565" y="7200"/>
                  </a:lnTo>
                  <a:lnTo>
                    <a:pt x="4749" y="11389"/>
                  </a:lnTo>
                  <a:lnTo>
                    <a:pt x="6439" y="0"/>
                  </a:lnTo>
                  <a:lnTo>
                    <a:pt x="3069" y="4154"/>
                  </a:lnTo>
                  <a:lnTo>
                    <a:pt x="0" y="3161"/>
                  </a:lnTo>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5" name="Freeform 126">
              <a:extLst>
                <a:ext uri="{FF2B5EF4-FFF2-40B4-BE49-F238E27FC236}">
                  <a16:creationId xmlns:a16="http://schemas.microsoft.com/office/drawing/2014/main" id="{6D1A504B-AFEF-60E8-C3A0-89256E3B2F26}"/>
                </a:ext>
              </a:extLst>
            </p:cNvPr>
            <p:cNvSpPr>
              <a:spLocks/>
            </p:cNvSpPr>
            <p:nvPr/>
          </p:nvSpPr>
          <p:spPr bwMode="auto">
            <a:xfrm>
              <a:off x="4608676" y="1951960"/>
              <a:ext cx="1733469" cy="1768333"/>
            </a:xfrm>
            <a:custGeom>
              <a:avLst/>
              <a:gdLst>
                <a:gd name="T0" fmla="*/ 4973 w 4973"/>
                <a:gd name="T1" fmla="*/ 5073 h 5073"/>
                <a:gd name="T2" fmla="*/ 272 w 4973"/>
                <a:gd name="T3" fmla="*/ 5038 h 5073"/>
                <a:gd name="T4" fmla="*/ 0 w 4973"/>
                <a:gd name="T5" fmla="*/ 0 h 5073"/>
                <a:gd name="T6" fmla="*/ 3110 w 4973"/>
                <a:gd name="T7" fmla="*/ 2027 h 5073"/>
                <a:gd name="T8" fmla="*/ 4973 w 4973"/>
                <a:gd name="T9" fmla="*/ 5073 h 5073"/>
              </a:gdLst>
              <a:ahLst/>
              <a:cxnLst>
                <a:cxn ang="0">
                  <a:pos x="T0" y="T1"/>
                </a:cxn>
                <a:cxn ang="0">
                  <a:pos x="T2" y="T3"/>
                </a:cxn>
                <a:cxn ang="0">
                  <a:pos x="T4" y="T5"/>
                </a:cxn>
                <a:cxn ang="0">
                  <a:pos x="T6" y="T7"/>
                </a:cxn>
                <a:cxn ang="0">
                  <a:pos x="T8" y="T9"/>
                </a:cxn>
              </a:cxnLst>
              <a:rect l="0" t="0" r="r" b="b"/>
              <a:pathLst>
                <a:path w="4973" h="5073">
                  <a:moveTo>
                    <a:pt x="4973" y="5073"/>
                  </a:moveTo>
                  <a:lnTo>
                    <a:pt x="272" y="5038"/>
                  </a:lnTo>
                  <a:lnTo>
                    <a:pt x="0" y="0"/>
                  </a:lnTo>
                  <a:lnTo>
                    <a:pt x="3110" y="2027"/>
                  </a:lnTo>
                  <a:lnTo>
                    <a:pt x="4973" y="5073"/>
                  </a:lnTo>
                  <a:close/>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6" name="Freeform 127">
              <a:extLst>
                <a:ext uri="{FF2B5EF4-FFF2-40B4-BE49-F238E27FC236}">
                  <a16:creationId xmlns:a16="http://schemas.microsoft.com/office/drawing/2014/main" id="{5FAB2DE1-7A3F-C617-779E-8B5536D04099}"/>
                </a:ext>
              </a:extLst>
            </p:cNvPr>
            <p:cNvSpPr>
              <a:spLocks/>
            </p:cNvSpPr>
            <p:nvPr/>
          </p:nvSpPr>
          <p:spPr bwMode="auto">
            <a:xfrm>
              <a:off x="5512366" y="1432823"/>
              <a:ext cx="2073748" cy="986323"/>
            </a:xfrm>
            <a:custGeom>
              <a:avLst/>
              <a:gdLst>
                <a:gd name="T0" fmla="*/ 0 w 5946"/>
                <a:gd name="T1" fmla="*/ 0 h 2912"/>
                <a:gd name="T2" fmla="*/ 3366 w 5946"/>
                <a:gd name="T3" fmla="*/ 83 h 2912"/>
                <a:gd name="T4" fmla="*/ 5946 w 5946"/>
                <a:gd name="T5" fmla="*/ 1575 h 2912"/>
                <a:gd name="T6" fmla="*/ 2946 w 5946"/>
                <a:gd name="T7" fmla="*/ 2912 h 2912"/>
                <a:gd name="connsiteX0" fmla="*/ 0 w 10000"/>
                <a:gd name="connsiteY0" fmla="*/ 59 h 9715"/>
                <a:gd name="connsiteX1" fmla="*/ 5661 w 10000"/>
                <a:gd name="connsiteY1" fmla="*/ 0 h 9715"/>
                <a:gd name="connsiteX2" fmla="*/ 10000 w 10000"/>
                <a:gd name="connsiteY2" fmla="*/ 5124 h 9715"/>
                <a:gd name="connsiteX3" fmla="*/ 4955 w 10000"/>
                <a:gd name="connsiteY3" fmla="*/ 9715 h 9715"/>
              </a:gdLst>
              <a:ahLst/>
              <a:cxnLst>
                <a:cxn ang="0">
                  <a:pos x="connsiteX0" y="connsiteY0"/>
                </a:cxn>
                <a:cxn ang="0">
                  <a:pos x="connsiteX1" y="connsiteY1"/>
                </a:cxn>
                <a:cxn ang="0">
                  <a:pos x="connsiteX2" y="connsiteY2"/>
                </a:cxn>
                <a:cxn ang="0">
                  <a:pos x="connsiteX3" y="connsiteY3"/>
                </a:cxn>
              </a:cxnLst>
              <a:rect l="l" t="t" r="r" b="b"/>
              <a:pathLst>
                <a:path w="10000" h="9715">
                  <a:moveTo>
                    <a:pt x="0" y="59"/>
                  </a:moveTo>
                  <a:lnTo>
                    <a:pt x="5661" y="0"/>
                  </a:lnTo>
                  <a:lnTo>
                    <a:pt x="10000" y="5124"/>
                  </a:lnTo>
                  <a:lnTo>
                    <a:pt x="4955" y="9715"/>
                  </a:lnTo>
                </a:path>
              </a:pathLst>
            </a:custGeom>
            <a:noFill/>
            <a:ln w="9525">
              <a:solidFill>
                <a:schemeClr val="bg2">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7" name="Line 128">
              <a:extLst>
                <a:ext uri="{FF2B5EF4-FFF2-40B4-BE49-F238E27FC236}">
                  <a16:creationId xmlns:a16="http://schemas.microsoft.com/office/drawing/2014/main" id="{4E9391D2-60D9-5A69-F3DB-1EDECB932DEF}"/>
                </a:ext>
              </a:extLst>
            </p:cNvPr>
            <p:cNvSpPr>
              <a:spLocks noChangeShapeType="1"/>
            </p:cNvSpPr>
            <p:nvPr/>
          </p:nvSpPr>
          <p:spPr bwMode="auto">
            <a:xfrm flipV="1">
              <a:off x="7584719" y="3981080"/>
              <a:ext cx="587121" cy="1050123"/>
            </a:xfrm>
            <a:prstGeom prst="line">
              <a:avLst/>
            </a:prstGeom>
            <a:noFill/>
            <a:ln w="9525">
              <a:solidFill>
                <a:schemeClr val="bg2">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8" name="Line 129">
              <a:extLst>
                <a:ext uri="{FF2B5EF4-FFF2-40B4-BE49-F238E27FC236}">
                  <a16:creationId xmlns:a16="http://schemas.microsoft.com/office/drawing/2014/main" id="{CBB0C739-46A3-A854-5926-6FF90E002D14}"/>
                </a:ext>
              </a:extLst>
            </p:cNvPr>
            <p:cNvSpPr>
              <a:spLocks noChangeShapeType="1"/>
            </p:cNvSpPr>
            <p:nvPr/>
          </p:nvSpPr>
          <p:spPr bwMode="auto">
            <a:xfrm flipV="1">
              <a:off x="6685212" y="5027019"/>
              <a:ext cx="902297" cy="524364"/>
            </a:xfrm>
            <a:prstGeom prst="line">
              <a:avLst/>
            </a:prstGeom>
            <a:noFill/>
            <a:ln w="9525">
              <a:solidFill>
                <a:schemeClr val="bg2">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39" name="Line 130">
              <a:extLst>
                <a:ext uri="{FF2B5EF4-FFF2-40B4-BE49-F238E27FC236}">
                  <a16:creationId xmlns:a16="http://schemas.microsoft.com/office/drawing/2014/main" id="{39549D5B-B50D-6690-2901-F35E322A2F46}"/>
                </a:ext>
              </a:extLst>
            </p:cNvPr>
            <p:cNvSpPr>
              <a:spLocks noChangeShapeType="1"/>
            </p:cNvSpPr>
            <p:nvPr/>
          </p:nvSpPr>
          <p:spPr bwMode="auto">
            <a:xfrm>
              <a:off x="4607281" y="5033992"/>
              <a:ext cx="899508" cy="515996"/>
            </a:xfrm>
            <a:prstGeom prst="line">
              <a:avLst/>
            </a:prstGeom>
            <a:noFill/>
            <a:ln w="9525">
              <a:solidFill>
                <a:schemeClr val="bg2">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40" name="Line 131">
              <a:extLst>
                <a:ext uri="{FF2B5EF4-FFF2-40B4-BE49-F238E27FC236}">
                  <a16:creationId xmlns:a16="http://schemas.microsoft.com/office/drawing/2014/main" id="{D8008743-416A-AC43-E9CB-984F96057FBA}"/>
                </a:ext>
              </a:extLst>
            </p:cNvPr>
            <p:cNvSpPr>
              <a:spLocks noChangeShapeType="1"/>
            </p:cNvSpPr>
            <p:nvPr/>
          </p:nvSpPr>
          <p:spPr bwMode="auto">
            <a:xfrm>
              <a:off x="4022950" y="4013156"/>
              <a:ext cx="584331" cy="1040360"/>
            </a:xfrm>
            <a:prstGeom prst="line">
              <a:avLst/>
            </a:prstGeom>
            <a:noFill/>
            <a:ln w="9525">
              <a:solidFill>
                <a:schemeClr val="bg2">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341" name="Line 116">
              <a:extLst>
                <a:ext uri="{FF2B5EF4-FFF2-40B4-BE49-F238E27FC236}">
                  <a16:creationId xmlns:a16="http://schemas.microsoft.com/office/drawing/2014/main" id="{A9BA8D92-F684-A05C-2BA3-D08E3CDEDAB8}"/>
                </a:ext>
              </a:extLst>
            </p:cNvPr>
            <p:cNvSpPr>
              <a:spLocks noChangeShapeType="1"/>
            </p:cNvSpPr>
            <p:nvPr/>
          </p:nvSpPr>
          <p:spPr bwMode="auto">
            <a:xfrm>
              <a:off x="5345015" y="3951793"/>
              <a:ext cx="583836" cy="309599"/>
            </a:xfrm>
            <a:prstGeom prst="line">
              <a:avLst/>
            </a:prstGeom>
            <a:noFill/>
            <a:ln w="9525">
              <a:solidFill>
                <a:schemeClr val="bg2">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56342" name="Group 168">
            <a:extLst>
              <a:ext uri="{FF2B5EF4-FFF2-40B4-BE49-F238E27FC236}">
                <a16:creationId xmlns:a16="http://schemas.microsoft.com/office/drawing/2014/main" id="{3C9917F5-7A2B-4923-5467-0B06E4A0E829}"/>
              </a:ext>
            </a:extLst>
          </p:cNvPr>
          <p:cNvGrpSpPr/>
          <p:nvPr/>
        </p:nvGrpSpPr>
        <p:grpSpPr>
          <a:xfrm>
            <a:off x="3953403" y="2072951"/>
            <a:ext cx="4243722" cy="4234656"/>
            <a:chOff x="3974139" y="1360656"/>
            <a:chExt cx="4243722" cy="4234656"/>
          </a:xfrm>
          <a:solidFill>
            <a:schemeClr val="tx1">
              <a:lumMod val="50000"/>
              <a:lumOff val="50000"/>
            </a:schemeClr>
          </a:solidFill>
        </p:grpSpPr>
        <p:sp>
          <p:nvSpPr>
            <p:cNvPr id="56343" name="Freeform 133">
              <a:extLst>
                <a:ext uri="{FF2B5EF4-FFF2-40B4-BE49-F238E27FC236}">
                  <a16:creationId xmlns:a16="http://schemas.microsoft.com/office/drawing/2014/main" id="{DF709492-4A79-C078-3B76-37839B5389DA}"/>
                </a:ext>
              </a:extLst>
            </p:cNvPr>
            <p:cNvSpPr>
              <a:spLocks/>
            </p:cNvSpPr>
            <p:nvPr/>
          </p:nvSpPr>
          <p:spPr bwMode="auto">
            <a:xfrm>
              <a:off x="7477336" y="3307496"/>
              <a:ext cx="94832" cy="94832"/>
            </a:xfrm>
            <a:custGeom>
              <a:avLst/>
              <a:gdLst>
                <a:gd name="T0" fmla="*/ 272 w 272"/>
                <a:gd name="T1" fmla="*/ 136 h 272"/>
                <a:gd name="T2" fmla="*/ 271 w 272"/>
                <a:gd name="T3" fmla="*/ 164 h 272"/>
                <a:gd name="T4" fmla="*/ 250 w 272"/>
                <a:gd name="T5" fmla="*/ 213 h 272"/>
                <a:gd name="T6" fmla="*/ 213 w 272"/>
                <a:gd name="T7" fmla="*/ 249 h 272"/>
                <a:gd name="T8" fmla="*/ 165 w 272"/>
                <a:gd name="T9" fmla="*/ 270 h 272"/>
                <a:gd name="T10" fmla="*/ 136 w 272"/>
                <a:gd name="T11" fmla="*/ 272 h 272"/>
                <a:gd name="T12" fmla="*/ 109 w 272"/>
                <a:gd name="T13" fmla="*/ 270 h 272"/>
                <a:gd name="T14" fmla="*/ 60 w 272"/>
                <a:gd name="T15" fmla="*/ 249 h 272"/>
                <a:gd name="T16" fmla="*/ 24 w 272"/>
                <a:gd name="T17" fmla="*/ 213 h 272"/>
                <a:gd name="T18" fmla="*/ 3 w 272"/>
                <a:gd name="T19" fmla="*/ 164 h 272"/>
                <a:gd name="T20" fmla="*/ 0 w 272"/>
                <a:gd name="T21" fmla="*/ 136 h 272"/>
                <a:gd name="T22" fmla="*/ 3 w 272"/>
                <a:gd name="T23" fmla="*/ 108 h 272"/>
                <a:gd name="T24" fmla="*/ 24 w 272"/>
                <a:gd name="T25" fmla="*/ 60 h 272"/>
                <a:gd name="T26" fmla="*/ 60 w 272"/>
                <a:gd name="T27" fmla="*/ 22 h 272"/>
                <a:gd name="T28" fmla="*/ 109 w 272"/>
                <a:gd name="T29" fmla="*/ 2 h 272"/>
                <a:gd name="T30" fmla="*/ 136 w 272"/>
                <a:gd name="T31" fmla="*/ 0 h 272"/>
                <a:gd name="T32" fmla="*/ 165 w 272"/>
                <a:gd name="T33" fmla="*/ 2 h 272"/>
                <a:gd name="T34" fmla="*/ 213 w 272"/>
                <a:gd name="T35" fmla="*/ 22 h 272"/>
                <a:gd name="T36" fmla="*/ 250 w 272"/>
                <a:gd name="T37" fmla="*/ 60 h 272"/>
                <a:gd name="T38" fmla="*/ 271 w 272"/>
                <a:gd name="T39" fmla="*/ 108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1" y="164"/>
                  </a:lnTo>
                  <a:lnTo>
                    <a:pt x="250" y="213"/>
                  </a:lnTo>
                  <a:lnTo>
                    <a:pt x="213" y="249"/>
                  </a:lnTo>
                  <a:lnTo>
                    <a:pt x="165" y="270"/>
                  </a:lnTo>
                  <a:lnTo>
                    <a:pt x="136" y="272"/>
                  </a:lnTo>
                  <a:lnTo>
                    <a:pt x="109" y="270"/>
                  </a:lnTo>
                  <a:lnTo>
                    <a:pt x="60" y="249"/>
                  </a:lnTo>
                  <a:lnTo>
                    <a:pt x="24" y="213"/>
                  </a:lnTo>
                  <a:lnTo>
                    <a:pt x="3" y="164"/>
                  </a:lnTo>
                  <a:lnTo>
                    <a:pt x="0" y="136"/>
                  </a:lnTo>
                  <a:lnTo>
                    <a:pt x="3" y="108"/>
                  </a:lnTo>
                  <a:lnTo>
                    <a:pt x="24" y="60"/>
                  </a:lnTo>
                  <a:lnTo>
                    <a:pt x="60" y="22"/>
                  </a:lnTo>
                  <a:lnTo>
                    <a:pt x="109" y="2"/>
                  </a:lnTo>
                  <a:lnTo>
                    <a:pt x="136" y="0"/>
                  </a:lnTo>
                  <a:lnTo>
                    <a:pt x="165" y="2"/>
                  </a:lnTo>
                  <a:lnTo>
                    <a:pt x="213" y="22"/>
                  </a:lnTo>
                  <a:lnTo>
                    <a:pt x="250" y="60"/>
                  </a:lnTo>
                  <a:lnTo>
                    <a:pt x="271" y="108"/>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4" name="Freeform 134">
              <a:extLst>
                <a:ext uri="{FF2B5EF4-FFF2-40B4-BE49-F238E27FC236}">
                  <a16:creationId xmlns:a16="http://schemas.microsoft.com/office/drawing/2014/main" id="{5F14D180-5732-B3EE-D2D8-1D76D08DAE39}"/>
                </a:ext>
              </a:extLst>
            </p:cNvPr>
            <p:cNvSpPr>
              <a:spLocks/>
            </p:cNvSpPr>
            <p:nvPr/>
          </p:nvSpPr>
          <p:spPr bwMode="auto">
            <a:xfrm>
              <a:off x="8123029" y="2926774"/>
              <a:ext cx="94832" cy="94832"/>
            </a:xfrm>
            <a:custGeom>
              <a:avLst/>
              <a:gdLst>
                <a:gd name="T0" fmla="*/ 272 w 272"/>
                <a:gd name="T1" fmla="*/ 136 h 272"/>
                <a:gd name="T2" fmla="*/ 270 w 272"/>
                <a:gd name="T3" fmla="*/ 165 h 272"/>
                <a:gd name="T4" fmla="*/ 249 w 272"/>
                <a:gd name="T5" fmla="*/ 213 h 272"/>
                <a:gd name="T6" fmla="*/ 213 w 272"/>
                <a:gd name="T7" fmla="*/ 250 h 272"/>
                <a:gd name="T8" fmla="*/ 163 w 272"/>
                <a:gd name="T9" fmla="*/ 271 h 272"/>
                <a:gd name="T10" fmla="*/ 136 w 272"/>
                <a:gd name="T11" fmla="*/ 272 h 272"/>
                <a:gd name="T12" fmla="*/ 108 w 272"/>
                <a:gd name="T13" fmla="*/ 271 h 272"/>
                <a:gd name="T14" fmla="*/ 60 w 272"/>
                <a:gd name="T15" fmla="*/ 250 h 272"/>
                <a:gd name="T16" fmla="*/ 22 w 272"/>
                <a:gd name="T17" fmla="*/ 213 h 272"/>
                <a:gd name="T18" fmla="*/ 1 w 272"/>
                <a:gd name="T19" fmla="*/ 165 h 272"/>
                <a:gd name="T20" fmla="*/ 0 w 272"/>
                <a:gd name="T21" fmla="*/ 136 h 272"/>
                <a:gd name="T22" fmla="*/ 1 w 272"/>
                <a:gd name="T23" fmla="*/ 109 h 272"/>
                <a:gd name="T24" fmla="*/ 22 w 272"/>
                <a:gd name="T25" fmla="*/ 60 h 272"/>
                <a:gd name="T26" fmla="*/ 60 w 272"/>
                <a:gd name="T27" fmla="*/ 23 h 272"/>
                <a:gd name="T28" fmla="*/ 108 w 272"/>
                <a:gd name="T29" fmla="*/ 3 h 272"/>
                <a:gd name="T30" fmla="*/ 136 w 272"/>
                <a:gd name="T31" fmla="*/ 0 h 272"/>
                <a:gd name="T32" fmla="*/ 163 w 272"/>
                <a:gd name="T33" fmla="*/ 3 h 272"/>
                <a:gd name="T34" fmla="*/ 213 w 272"/>
                <a:gd name="T35" fmla="*/ 23 h 272"/>
                <a:gd name="T36" fmla="*/ 249 w 272"/>
                <a:gd name="T37" fmla="*/ 60 h 272"/>
                <a:gd name="T38" fmla="*/ 270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5"/>
                  </a:lnTo>
                  <a:lnTo>
                    <a:pt x="249" y="213"/>
                  </a:lnTo>
                  <a:lnTo>
                    <a:pt x="213" y="250"/>
                  </a:lnTo>
                  <a:lnTo>
                    <a:pt x="163" y="271"/>
                  </a:lnTo>
                  <a:lnTo>
                    <a:pt x="136" y="272"/>
                  </a:lnTo>
                  <a:lnTo>
                    <a:pt x="108" y="271"/>
                  </a:lnTo>
                  <a:lnTo>
                    <a:pt x="60" y="250"/>
                  </a:lnTo>
                  <a:lnTo>
                    <a:pt x="22" y="213"/>
                  </a:lnTo>
                  <a:lnTo>
                    <a:pt x="1" y="165"/>
                  </a:lnTo>
                  <a:lnTo>
                    <a:pt x="0" y="136"/>
                  </a:lnTo>
                  <a:lnTo>
                    <a:pt x="1" y="109"/>
                  </a:lnTo>
                  <a:lnTo>
                    <a:pt x="22" y="60"/>
                  </a:lnTo>
                  <a:lnTo>
                    <a:pt x="60" y="23"/>
                  </a:lnTo>
                  <a:lnTo>
                    <a:pt x="108" y="3"/>
                  </a:lnTo>
                  <a:lnTo>
                    <a:pt x="136" y="0"/>
                  </a:lnTo>
                  <a:lnTo>
                    <a:pt x="163" y="3"/>
                  </a:lnTo>
                  <a:lnTo>
                    <a:pt x="213" y="23"/>
                  </a:lnTo>
                  <a:lnTo>
                    <a:pt x="249" y="60"/>
                  </a:lnTo>
                  <a:lnTo>
                    <a:pt x="270"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5" name="Freeform 136">
              <a:extLst>
                <a:ext uri="{FF2B5EF4-FFF2-40B4-BE49-F238E27FC236}">
                  <a16:creationId xmlns:a16="http://schemas.microsoft.com/office/drawing/2014/main" id="{F73C3AF3-E846-7E2A-A907-63C2B73E9464}"/>
                </a:ext>
              </a:extLst>
            </p:cNvPr>
            <p:cNvSpPr>
              <a:spLocks/>
            </p:cNvSpPr>
            <p:nvPr/>
          </p:nvSpPr>
          <p:spPr bwMode="auto">
            <a:xfrm>
              <a:off x="7718600" y="2501426"/>
              <a:ext cx="65546" cy="65546"/>
            </a:xfrm>
            <a:custGeom>
              <a:avLst/>
              <a:gdLst>
                <a:gd name="T0" fmla="*/ 188 w 188"/>
                <a:gd name="T1" fmla="*/ 93 h 188"/>
                <a:gd name="T2" fmla="*/ 187 w 188"/>
                <a:gd name="T3" fmla="*/ 113 h 188"/>
                <a:gd name="T4" fmla="*/ 173 w 188"/>
                <a:gd name="T5" fmla="*/ 146 h 188"/>
                <a:gd name="T6" fmla="*/ 147 w 188"/>
                <a:gd name="T7" fmla="*/ 172 h 188"/>
                <a:gd name="T8" fmla="*/ 113 w 188"/>
                <a:gd name="T9" fmla="*/ 187 h 188"/>
                <a:gd name="T10" fmla="*/ 94 w 188"/>
                <a:gd name="T11" fmla="*/ 188 h 188"/>
                <a:gd name="T12" fmla="*/ 74 w 188"/>
                <a:gd name="T13" fmla="*/ 187 h 188"/>
                <a:gd name="T14" fmla="*/ 41 w 188"/>
                <a:gd name="T15" fmla="*/ 172 h 188"/>
                <a:gd name="T16" fmla="*/ 16 w 188"/>
                <a:gd name="T17" fmla="*/ 146 h 188"/>
                <a:gd name="T18" fmla="*/ 2 w 188"/>
                <a:gd name="T19" fmla="*/ 113 h 188"/>
                <a:gd name="T20" fmla="*/ 0 w 188"/>
                <a:gd name="T21" fmla="*/ 93 h 188"/>
                <a:gd name="T22" fmla="*/ 2 w 188"/>
                <a:gd name="T23" fmla="*/ 75 h 188"/>
                <a:gd name="T24" fmla="*/ 16 w 188"/>
                <a:gd name="T25" fmla="*/ 40 h 188"/>
                <a:gd name="T26" fmla="*/ 41 w 188"/>
                <a:gd name="T27" fmla="*/ 16 h 188"/>
                <a:gd name="T28" fmla="*/ 74 w 188"/>
                <a:gd name="T29" fmla="*/ 1 h 188"/>
                <a:gd name="T30" fmla="*/ 94 w 188"/>
                <a:gd name="T31" fmla="*/ 0 h 188"/>
                <a:gd name="T32" fmla="*/ 113 w 188"/>
                <a:gd name="T33" fmla="*/ 1 h 188"/>
                <a:gd name="T34" fmla="*/ 147 w 188"/>
                <a:gd name="T35" fmla="*/ 16 h 188"/>
                <a:gd name="T36" fmla="*/ 173 w 188"/>
                <a:gd name="T37" fmla="*/ 40 h 188"/>
                <a:gd name="T38" fmla="*/ 187 w 188"/>
                <a:gd name="T39" fmla="*/ 75 h 188"/>
                <a:gd name="T40" fmla="*/ 188 w 188"/>
                <a:gd name="T41" fmla="*/ 9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88">
                  <a:moveTo>
                    <a:pt x="188" y="93"/>
                  </a:moveTo>
                  <a:lnTo>
                    <a:pt x="187" y="113"/>
                  </a:lnTo>
                  <a:lnTo>
                    <a:pt x="173" y="146"/>
                  </a:lnTo>
                  <a:lnTo>
                    <a:pt x="147" y="172"/>
                  </a:lnTo>
                  <a:lnTo>
                    <a:pt x="113" y="187"/>
                  </a:lnTo>
                  <a:lnTo>
                    <a:pt x="94" y="188"/>
                  </a:lnTo>
                  <a:lnTo>
                    <a:pt x="74" y="187"/>
                  </a:lnTo>
                  <a:lnTo>
                    <a:pt x="41" y="172"/>
                  </a:lnTo>
                  <a:lnTo>
                    <a:pt x="16" y="146"/>
                  </a:lnTo>
                  <a:lnTo>
                    <a:pt x="2" y="113"/>
                  </a:lnTo>
                  <a:lnTo>
                    <a:pt x="0" y="93"/>
                  </a:lnTo>
                  <a:lnTo>
                    <a:pt x="2" y="75"/>
                  </a:lnTo>
                  <a:lnTo>
                    <a:pt x="16" y="40"/>
                  </a:lnTo>
                  <a:lnTo>
                    <a:pt x="41" y="16"/>
                  </a:lnTo>
                  <a:lnTo>
                    <a:pt x="74" y="1"/>
                  </a:lnTo>
                  <a:lnTo>
                    <a:pt x="94" y="0"/>
                  </a:lnTo>
                  <a:lnTo>
                    <a:pt x="113" y="1"/>
                  </a:lnTo>
                  <a:lnTo>
                    <a:pt x="147" y="16"/>
                  </a:lnTo>
                  <a:lnTo>
                    <a:pt x="173" y="40"/>
                  </a:lnTo>
                  <a:lnTo>
                    <a:pt x="187" y="75"/>
                  </a:lnTo>
                  <a:lnTo>
                    <a:pt x="188" y="93"/>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6" name="Freeform 137">
              <a:extLst>
                <a:ext uri="{FF2B5EF4-FFF2-40B4-BE49-F238E27FC236}">
                  <a16:creationId xmlns:a16="http://schemas.microsoft.com/office/drawing/2014/main" id="{19C103CE-FC25-75DB-C718-44FFF231221B}"/>
                </a:ext>
              </a:extLst>
            </p:cNvPr>
            <p:cNvSpPr>
              <a:spLocks/>
            </p:cNvSpPr>
            <p:nvPr/>
          </p:nvSpPr>
          <p:spPr bwMode="auto">
            <a:xfrm>
              <a:off x="7241652" y="2024478"/>
              <a:ext cx="94832" cy="94832"/>
            </a:xfrm>
            <a:custGeom>
              <a:avLst/>
              <a:gdLst>
                <a:gd name="T0" fmla="*/ 273 w 273"/>
                <a:gd name="T1" fmla="*/ 136 h 272"/>
                <a:gd name="T2" fmla="*/ 270 w 273"/>
                <a:gd name="T3" fmla="*/ 163 h 272"/>
                <a:gd name="T4" fmla="*/ 249 w 273"/>
                <a:gd name="T5" fmla="*/ 212 h 272"/>
                <a:gd name="T6" fmla="*/ 213 w 273"/>
                <a:gd name="T7" fmla="*/ 248 h 272"/>
                <a:gd name="T8" fmla="*/ 164 w 273"/>
                <a:gd name="T9" fmla="*/ 269 h 272"/>
                <a:gd name="T10" fmla="*/ 137 w 273"/>
                <a:gd name="T11" fmla="*/ 272 h 272"/>
                <a:gd name="T12" fmla="*/ 108 w 273"/>
                <a:gd name="T13" fmla="*/ 269 h 272"/>
                <a:gd name="T14" fmla="*/ 60 w 273"/>
                <a:gd name="T15" fmla="*/ 248 h 272"/>
                <a:gd name="T16" fmla="*/ 22 w 273"/>
                <a:gd name="T17" fmla="*/ 212 h 272"/>
                <a:gd name="T18" fmla="*/ 2 w 273"/>
                <a:gd name="T19" fmla="*/ 163 h 272"/>
                <a:gd name="T20" fmla="*/ 0 w 273"/>
                <a:gd name="T21" fmla="*/ 136 h 272"/>
                <a:gd name="T22" fmla="*/ 2 w 273"/>
                <a:gd name="T23" fmla="*/ 108 h 272"/>
                <a:gd name="T24" fmla="*/ 22 w 273"/>
                <a:gd name="T25" fmla="*/ 59 h 272"/>
                <a:gd name="T26" fmla="*/ 60 w 273"/>
                <a:gd name="T27" fmla="*/ 22 h 272"/>
                <a:gd name="T28" fmla="*/ 108 w 273"/>
                <a:gd name="T29" fmla="*/ 1 h 272"/>
                <a:gd name="T30" fmla="*/ 137 w 273"/>
                <a:gd name="T31" fmla="*/ 0 h 272"/>
                <a:gd name="T32" fmla="*/ 164 w 273"/>
                <a:gd name="T33" fmla="*/ 1 h 272"/>
                <a:gd name="T34" fmla="*/ 213 w 273"/>
                <a:gd name="T35" fmla="*/ 22 h 272"/>
                <a:gd name="T36" fmla="*/ 249 w 273"/>
                <a:gd name="T37" fmla="*/ 59 h 272"/>
                <a:gd name="T38" fmla="*/ 270 w 273"/>
                <a:gd name="T39" fmla="*/ 108 h 272"/>
                <a:gd name="T40" fmla="*/ 273 w 273"/>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2">
                  <a:moveTo>
                    <a:pt x="273" y="136"/>
                  </a:moveTo>
                  <a:lnTo>
                    <a:pt x="270" y="163"/>
                  </a:lnTo>
                  <a:lnTo>
                    <a:pt x="249" y="212"/>
                  </a:lnTo>
                  <a:lnTo>
                    <a:pt x="213" y="248"/>
                  </a:lnTo>
                  <a:lnTo>
                    <a:pt x="164" y="269"/>
                  </a:lnTo>
                  <a:lnTo>
                    <a:pt x="137" y="272"/>
                  </a:lnTo>
                  <a:lnTo>
                    <a:pt x="108" y="269"/>
                  </a:lnTo>
                  <a:lnTo>
                    <a:pt x="60" y="248"/>
                  </a:lnTo>
                  <a:lnTo>
                    <a:pt x="22" y="212"/>
                  </a:lnTo>
                  <a:lnTo>
                    <a:pt x="2" y="163"/>
                  </a:lnTo>
                  <a:lnTo>
                    <a:pt x="0" y="136"/>
                  </a:lnTo>
                  <a:lnTo>
                    <a:pt x="2" y="108"/>
                  </a:lnTo>
                  <a:lnTo>
                    <a:pt x="22" y="59"/>
                  </a:lnTo>
                  <a:lnTo>
                    <a:pt x="60" y="22"/>
                  </a:lnTo>
                  <a:lnTo>
                    <a:pt x="108" y="1"/>
                  </a:lnTo>
                  <a:lnTo>
                    <a:pt x="137" y="0"/>
                  </a:lnTo>
                  <a:lnTo>
                    <a:pt x="164" y="1"/>
                  </a:lnTo>
                  <a:lnTo>
                    <a:pt x="213" y="22"/>
                  </a:lnTo>
                  <a:lnTo>
                    <a:pt x="249" y="59"/>
                  </a:lnTo>
                  <a:lnTo>
                    <a:pt x="270" y="108"/>
                  </a:lnTo>
                  <a:lnTo>
                    <a:pt x="273"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7" name="Freeform 138">
              <a:extLst>
                <a:ext uri="{FF2B5EF4-FFF2-40B4-BE49-F238E27FC236}">
                  <a16:creationId xmlns:a16="http://schemas.microsoft.com/office/drawing/2014/main" id="{5465A0D8-7A64-8E5E-1259-AECDB79CBE9E}"/>
                </a:ext>
              </a:extLst>
            </p:cNvPr>
            <p:cNvSpPr>
              <a:spLocks/>
            </p:cNvSpPr>
            <p:nvPr/>
          </p:nvSpPr>
          <p:spPr bwMode="auto">
            <a:xfrm>
              <a:off x="7015729" y="5112089"/>
              <a:ext cx="94832" cy="94832"/>
            </a:xfrm>
            <a:custGeom>
              <a:avLst/>
              <a:gdLst>
                <a:gd name="T0" fmla="*/ 272 w 272"/>
                <a:gd name="T1" fmla="*/ 136 h 272"/>
                <a:gd name="T2" fmla="*/ 270 w 272"/>
                <a:gd name="T3" fmla="*/ 164 h 272"/>
                <a:gd name="T4" fmla="*/ 250 w 272"/>
                <a:gd name="T5" fmla="*/ 212 h 272"/>
                <a:gd name="T6" fmla="*/ 213 w 272"/>
                <a:gd name="T7" fmla="*/ 250 h 272"/>
                <a:gd name="T8" fmla="*/ 163 w 272"/>
                <a:gd name="T9" fmla="*/ 271 h 272"/>
                <a:gd name="T10" fmla="*/ 136 w 272"/>
                <a:gd name="T11" fmla="*/ 272 h 272"/>
                <a:gd name="T12" fmla="*/ 109 w 272"/>
                <a:gd name="T13" fmla="*/ 271 h 272"/>
                <a:gd name="T14" fmla="*/ 60 w 272"/>
                <a:gd name="T15" fmla="*/ 250 h 272"/>
                <a:gd name="T16" fmla="*/ 22 w 272"/>
                <a:gd name="T17" fmla="*/ 212 h 272"/>
                <a:gd name="T18" fmla="*/ 1 w 272"/>
                <a:gd name="T19" fmla="*/ 164 h 272"/>
                <a:gd name="T20" fmla="*/ 0 w 272"/>
                <a:gd name="T21" fmla="*/ 136 h 272"/>
                <a:gd name="T22" fmla="*/ 1 w 272"/>
                <a:gd name="T23" fmla="*/ 109 h 272"/>
                <a:gd name="T24" fmla="*/ 22 w 272"/>
                <a:gd name="T25" fmla="*/ 59 h 272"/>
                <a:gd name="T26" fmla="*/ 60 w 272"/>
                <a:gd name="T27" fmla="*/ 23 h 272"/>
                <a:gd name="T28" fmla="*/ 109 w 272"/>
                <a:gd name="T29" fmla="*/ 2 h 272"/>
                <a:gd name="T30" fmla="*/ 136 w 272"/>
                <a:gd name="T31" fmla="*/ 0 h 272"/>
                <a:gd name="T32" fmla="*/ 163 w 272"/>
                <a:gd name="T33" fmla="*/ 2 h 272"/>
                <a:gd name="T34" fmla="*/ 213 w 272"/>
                <a:gd name="T35" fmla="*/ 23 h 272"/>
                <a:gd name="T36" fmla="*/ 250 w 272"/>
                <a:gd name="T37" fmla="*/ 59 h 272"/>
                <a:gd name="T38" fmla="*/ 270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4"/>
                  </a:lnTo>
                  <a:lnTo>
                    <a:pt x="250" y="212"/>
                  </a:lnTo>
                  <a:lnTo>
                    <a:pt x="213" y="250"/>
                  </a:lnTo>
                  <a:lnTo>
                    <a:pt x="163" y="271"/>
                  </a:lnTo>
                  <a:lnTo>
                    <a:pt x="136" y="272"/>
                  </a:lnTo>
                  <a:lnTo>
                    <a:pt x="109" y="271"/>
                  </a:lnTo>
                  <a:lnTo>
                    <a:pt x="60" y="250"/>
                  </a:lnTo>
                  <a:lnTo>
                    <a:pt x="22" y="212"/>
                  </a:lnTo>
                  <a:lnTo>
                    <a:pt x="1" y="164"/>
                  </a:lnTo>
                  <a:lnTo>
                    <a:pt x="0" y="136"/>
                  </a:lnTo>
                  <a:lnTo>
                    <a:pt x="1" y="109"/>
                  </a:lnTo>
                  <a:lnTo>
                    <a:pt x="22" y="59"/>
                  </a:lnTo>
                  <a:lnTo>
                    <a:pt x="60" y="23"/>
                  </a:lnTo>
                  <a:lnTo>
                    <a:pt x="109" y="2"/>
                  </a:lnTo>
                  <a:lnTo>
                    <a:pt x="136" y="0"/>
                  </a:lnTo>
                  <a:lnTo>
                    <a:pt x="163" y="2"/>
                  </a:lnTo>
                  <a:lnTo>
                    <a:pt x="213" y="23"/>
                  </a:lnTo>
                  <a:lnTo>
                    <a:pt x="250" y="59"/>
                  </a:lnTo>
                  <a:lnTo>
                    <a:pt x="270"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8" name="Freeform 139">
              <a:extLst>
                <a:ext uri="{FF2B5EF4-FFF2-40B4-BE49-F238E27FC236}">
                  <a16:creationId xmlns:a16="http://schemas.microsoft.com/office/drawing/2014/main" id="{ECFF0721-8047-D0A9-C282-ABD5061470F8}"/>
                </a:ext>
              </a:extLst>
            </p:cNvPr>
            <p:cNvSpPr>
              <a:spLocks/>
            </p:cNvSpPr>
            <p:nvPr/>
          </p:nvSpPr>
          <p:spPr bwMode="auto">
            <a:xfrm>
              <a:off x="7534514" y="4983787"/>
              <a:ext cx="94832" cy="94832"/>
            </a:xfrm>
            <a:custGeom>
              <a:avLst/>
              <a:gdLst>
                <a:gd name="T0" fmla="*/ 271 w 271"/>
                <a:gd name="T1" fmla="*/ 136 h 272"/>
                <a:gd name="T2" fmla="*/ 269 w 271"/>
                <a:gd name="T3" fmla="*/ 165 h 272"/>
                <a:gd name="T4" fmla="*/ 249 w 271"/>
                <a:gd name="T5" fmla="*/ 213 h 272"/>
                <a:gd name="T6" fmla="*/ 212 w 271"/>
                <a:gd name="T7" fmla="*/ 250 h 272"/>
                <a:gd name="T8" fmla="*/ 163 w 271"/>
                <a:gd name="T9" fmla="*/ 271 h 272"/>
                <a:gd name="T10" fmla="*/ 136 w 271"/>
                <a:gd name="T11" fmla="*/ 272 h 272"/>
                <a:gd name="T12" fmla="*/ 107 w 271"/>
                <a:gd name="T13" fmla="*/ 271 h 272"/>
                <a:gd name="T14" fmla="*/ 58 w 271"/>
                <a:gd name="T15" fmla="*/ 250 h 272"/>
                <a:gd name="T16" fmla="*/ 22 w 271"/>
                <a:gd name="T17" fmla="*/ 213 h 272"/>
                <a:gd name="T18" fmla="*/ 1 w 271"/>
                <a:gd name="T19" fmla="*/ 165 h 272"/>
                <a:gd name="T20" fmla="*/ 0 w 271"/>
                <a:gd name="T21" fmla="*/ 136 h 272"/>
                <a:gd name="T22" fmla="*/ 1 w 271"/>
                <a:gd name="T23" fmla="*/ 109 h 272"/>
                <a:gd name="T24" fmla="*/ 22 w 271"/>
                <a:gd name="T25" fmla="*/ 60 h 272"/>
                <a:gd name="T26" fmla="*/ 58 w 271"/>
                <a:gd name="T27" fmla="*/ 24 h 272"/>
                <a:gd name="T28" fmla="*/ 107 w 271"/>
                <a:gd name="T29" fmla="*/ 3 h 272"/>
                <a:gd name="T30" fmla="*/ 136 w 271"/>
                <a:gd name="T31" fmla="*/ 0 h 272"/>
                <a:gd name="T32" fmla="*/ 163 w 271"/>
                <a:gd name="T33" fmla="*/ 3 h 272"/>
                <a:gd name="T34" fmla="*/ 212 w 271"/>
                <a:gd name="T35" fmla="*/ 24 h 272"/>
                <a:gd name="T36" fmla="*/ 249 w 271"/>
                <a:gd name="T37" fmla="*/ 60 h 272"/>
                <a:gd name="T38" fmla="*/ 269 w 271"/>
                <a:gd name="T39" fmla="*/ 109 h 272"/>
                <a:gd name="T40" fmla="*/ 271 w 271"/>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1" h="272">
                  <a:moveTo>
                    <a:pt x="271" y="136"/>
                  </a:moveTo>
                  <a:lnTo>
                    <a:pt x="269" y="165"/>
                  </a:lnTo>
                  <a:lnTo>
                    <a:pt x="249" y="213"/>
                  </a:lnTo>
                  <a:lnTo>
                    <a:pt x="212" y="250"/>
                  </a:lnTo>
                  <a:lnTo>
                    <a:pt x="163" y="271"/>
                  </a:lnTo>
                  <a:lnTo>
                    <a:pt x="136" y="272"/>
                  </a:lnTo>
                  <a:lnTo>
                    <a:pt x="107" y="271"/>
                  </a:lnTo>
                  <a:lnTo>
                    <a:pt x="58" y="250"/>
                  </a:lnTo>
                  <a:lnTo>
                    <a:pt x="22" y="213"/>
                  </a:lnTo>
                  <a:lnTo>
                    <a:pt x="1" y="165"/>
                  </a:lnTo>
                  <a:lnTo>
                    <a:pt x="0" y="136"/>
                  </a:lnTo>
                  <a:lnTo>
                    <a:pt x="1" y="109"/>
                  </a:lnTo>
                  <a:lnTo>
                    <a:pt x="22" y="60"/>
                  </a:lnTo>
                  <a:lnTo>
                    <a:pt x="58" y="24"/>
                  </a:lnTo>
                  <a:lnTo>
                    <a:pt x="107" y="3"/>
                  </a:lnTo>
                  <a:lnTo>
                    <a:pt x="136" y="0"/>
                  </a:lnTo>
                  <a:lnTo>
                    <a:pt x="163" y="3"/>
                  </a:lnTo>
                  <a:lnTo>
                    <a:pt x="212" y="24"/>
                  </a:lnTo>
                  <a:lnTo>
                    <a:pt x="249" y="60"/>
                  </a:lnTo>
                  <a:lnTo>
                    <a:pt x="269" y="109"/>
                  </a:lnTo>
                  <a:lnTo>
                    <a:pt x="271"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9" name="Freeform 140">
              <a:extLst>
                <a:ext uri="{FF2B5EF4-FFF2-40B4-BE49-F238E27FC236}">
                  <a16:creationId xmlns:a16="http://schemas.microsoft.com/office/drawing/2014/main" id="{71CD471B-C73D-9F16-7F46-C080AFF723FA}"/>
                </a:ext>
              </a:extLst>
            </p:cNvPr>
            <p:cNvSpPr>
              <a:spLocks/>
            </p:cNvSpPr>
            <p:nvPr/>
          </p:nvSpPr>
          <p:spPr bwMode="auto">
            <a:xfrm>
              <a:off x="6894400" y="3445560"/>
              <a:ext cx="94832" cy="94832"/>
            </a:xfrm>
            <a:custGeom>
              <a:avLst/>
              <a:gdLst>
                <a:gd name="T0" fmla="*/ 272 w 272"/>
                <a:gd name="T1" fmla="*/ 136 h 272"/>
                <a:gd name="T2" fmla="*/ 269 w 272"/>
                <a:gd name="T3" fmla="*/ 164 h 272"/>
                <a:gd name="T4" fmla="*/ 248 w 272"/>
                <a:gd name="T5" fmla="*/ 213 h 272"/>
                <a:gd name="T6" fmla="*/ 212 w 272"/>
                <a:gd name="T7" fmla="*/ 250 h 272"/>
                <a:gd name="T8" fmla="*/ 163 w 272"/>
                <a:gd name="T9" fmla="*/ 271 h 272"/>
                <a:gd name="T10" fmla="*/ 136 w 272"/>
                <a:gd name="T11" fmla="*/ 272 h 272"/>
                <a:gd name="T12" fmla="*/ 107 w 272"/>
                <a:gd name="T13" fmla="*/ 271 h 272"/>
                <a:gd name="T14" fmla="*/ 59 w 272"/>
                <a:gd name="T15" fmla="*/ 250 h 272"/>
                <a:gd name="T16" fmla="*/ 22 w 272"/>
                <a:gd name="T17" fmla="*/ 213 h 272"/>
                <a:gd name="T18" fmla="*/ 1 w 272"/>
                <a:gd name="T19" fmla="*/ 164 h 272"/>
                <a:gd name="T20" fmla="*/ 0 w 272"/>
                <a:gd name="T21" fmla="*/ 136 h 272"/>
                <a:gd name="T22" fmla="*/ 1 w 272"/>
                <a:gd name="T23" fmla="*/ 109 h 272"/>
                <a:gd name="T24" fmla="*/ 22 w 272"/>
                <a:gd name="T25" fmla="*/ 60 h 272"/>
                <a:gd name="T26" fmla="*/ 59 w 272"/>
                <a:gd name="T27" fmla="*/ 24 h 272"/>
                <a:gd name="T28" fmla="*/ 107 w 272"/>
                <a:gd name="T29" fmla="*/ 3 h 272"/>
                <a:gd name="T30" fmla="*/ 136 w 272"/>
                <a:gd name="T31" fmla="*/ 0 h 272"/>
                <a:gd name="T32" fmla="*/ 163 w 272"/>
                <a:gd name="T33" fmla="*/ 3 h 272"/>
                <a:gd name="T34" fmla="*/ 212 w 272"/>
                <a:gd name="T35" fmla="*/ 24 h 272"/>
                <a:gd name="T36" fmla="*/ 248 w 272"/>
                <a:gd name="T37" fmla="*/ 60 h 272"/>
                <a:gd name="T38" fmla="*/ 269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69" y="164"/>
                  </a:lnTo>
                  <a:lnTo>
                    <a:pt x="248" y="213"/>
                  </a:lnTo>
                  <a:lnTo>
                    <a:pt x="212" y="250"/>
                  </a:lnTo>
                  <a:lnTo>
                    <a:pt x="163" y="271"/>
                  </a:lnTo>
                  <a:lnTo>
                    <a:pt x="136" y="272"/>
                  </a:lnTo>
                  <a:lnTo>
                    <a:pt x="107" y="271"/>
                  </a:lnTo>
                  <a:lnTo>
                    <a:pt x="59" y="250"/>
                  </a:lnTo>
                  <a:lnTo>
                    <a:pt x="22" y="213"/>
                  </a:lnTo>
                  <a:lnTo>
                    <a:pt x="1" y="164"/>
                  </a:lnTo>
                  <a:lnTo>
                    <a:pt x="0" y="136"/>
                  </a:lnTo>
                  <a:lnTo>
                    <a:pt x="1" y="109"/>
                  </a:lnTo>
                  <a:lnTo>
                    <a:pt x="22" y="60"/>
                  </a:lnTo>
                  <a:lnTo>
                    <a:pt x="59" y="24"/>
                  </a:lnTo>
                  <a:lnTo>
                    <a:pt x="107" y="3"/>
                  </a:lnTo>
                  <a:lnTo>
                    <a:pt x="136" y="0"/>
                  </a:lnTo>
                  <a:lnTo>
                    <a:pt x="163" y="3"/>
                  </a:lnTo>
                  <a:lnTo>
                    <a:pt x="212" y="24"/>
                  </a:lnTo>
                  <a:lnTo>
                    <a:pt x="248" y="60"/>
                  </a:lnTo>
                  <a:lnTo>
                    <a:pt x="269"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0" name="Freeform 141">
              <a:extLst>
                <a:ext uri="{FF2B5EF4-FFF2-40B4-BE49-F238E27FC236}">
                  <a16:creationId xmlns:a16="http://schemas.microsoft.com/office/drawing/2014/main" id="{A26D072F-A125-8BBA-BCC6-0683F6EAE062}"/>
                </a:ext>
              </a:extLst>
            </p:cNvPr>
            <p:cNvSpPr>
              <a:spLocks/>
            </p:cNvSpPr>
            <p:nvPr/>
          </p:nvSpPr>
          <p:spPr bwMode="auto">
            <a:xfrm>
              <a:off x="6194318" y="2731532"/>
              <a:ext cx="65546" cy="65546"/>
            </a:xfrm>
            <a:custGeom>
              <a:avLst/>
              <a:gdLst>
                <a:gd name="T0" fmla="*/ 188 w 188"/>
                <a:gd name="T1" fmla="*/ 95 h 189"/>
                <a:gd name="T2" fmla="*/ 187 w 188"/>
                <a:gd name="T3" fmla="*/ 114 h 189"/>
                <a:gd name="T4" fmla="*/ 173 w 188"/>
                <a:gd name="T5" fmla="*/ 148 h 189"/>
                <a:gd name="T6" fmla="*/ 147 w 188"/>
                <a:gd name="T7" fmla="*/ 174 h 189"/>
                <a:gd name="T8" fmla="*/ 113 w 188"/>
                <a:gd name="T9" fmla="*/ 188 h 189"/>
                <a:gd name="T10" fmla="*/ 95 w 188"/>
                <a:gd name="T11" fmla="*/ 189 h 189"/>
                <a:gd name="T12" fmla="*/ 75 w 188"/>
                <a:gd name="T13" fmla="*/ 188 h 189"/>
                <a:gd name="T14" fmla="*/ 42 w 188"/>
                <a:gd name="T15" fmla="*/ 174 h 189"/>
                <a:gd name="T16" fmla="*/ 16 w 188"/>
                <a:gd name="T17" fmla="*/ 148 h 189"/>
                <a:gd name="T18" fmla="*/ 2 w 188"/>
                <a:gd name="T19" fmla="*/ 114 h 189"/>
                <a:gd name="T20" fmla="*/ 0 w 188"/>
                <a:gd name="T21" fmla="*/ 95 h 189"/>
                <a:gd name="T22" fmla="*/ 2 w 188"/>
                <a:gd name="T23" fmla="*/ 75 h 189"/>
                <a:gd name="T24" fmla="*/ 16 w 188"/>
                <a:gd name="T25" fmla="*/ 41 h 189"/>
                <a:gd name="T26" fmla="*/ 42 w 188"/>
                <a:gd name="T27" fmla="*/ 16 h 189"/>
                <a:gd name="T28" fmla="*/ 75 w 188"/>
                <a:gd name="T29" fmla="*/ 1 h 189"/>
                <a:gd name="T30" fmla="*/ 95 w 188"/>
                <a:gd name="T31" fmla="*/ 0 h 189"/>
                <a:gd name="T32" fmla="*/ 113 w 188"/>
                <a:gd name="T33" fmla="*/ 1 h 189"/>
                <a:gd name="T34" fmla="*/ 147 w 188"/>
                <a:gd name="T35" fmla="*/ 16 h 189"/>
                <a:gd name="T36" fmla="*/ 173 w 188"/>
                <a:gd name="T37" fmla="*/ 41 h 189"/>
                <a:gd name="T38" fmla="*/ 187 w 188"/>
                <a:gd name="T39" fmla="*/ 75 h 189"/>
                <a:gd name="T40" fmla="*/ 188 w 188"/>
                <a:gd name="T41" fmla="*/ 9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89">
                  <a:moveTo>
                    <a:pt x="188" y="95"/>
                  </a:moveTo>
                  <a:lnTo>
                    <a:pt x="187" y="114"/>
                  </a:lnTo>
                  <a:lnTo>
                    <a:pt x="173" y="148"/>
                  </a:lnTo>
                  <a:lnTo>
                    <a:pt x="147" y="174"/>
                  </a:lnTo>
                  <a:lnTo>
                    <a:pt x="113" y="188"/>
                  </a:lnTo>
                  <a:lnTo>
                    <a:pt x="95" y="189"/>
                  </a:lnTo>
                  <a:lnTo>
                    <a:pt x="75" y="188"/>
                  </a:lnTo>
                  <a:lnTo>
                    <a:pt x="42" y="174"/>
                  </a:lnTo>
                  <a:lnTo>
                    <a:pt x="16" y="148"/>
                  </a:lnTo>
                  <a:lnTo>
                    <a:pt x="2" y="114"/>
                  </a:lnTo>
                  <a:lnTo>
                    <a:pt x="0" y="95"/>
                  </a:lnTo>
                  <a:lnTo>
                    <a:pt x="2" y="75"/>
                  </a:lnTo>
                  <a:lnTo>
                    <a:pt x="16" y="41"/>
                  </a:lnTo>
                  <a:lnTo>
                    <a:pt x="42" y="16"/>
                  </a:lnTo>
                  <a:lnTo>
                    <a:pt x="75" y="1"/>
                  </a:lnTo>
                  <a:lnTo>
                    <a:pt x="95" y="0"/>
                  </a:lnTo>
                  <a:lnTo>
                    <a:pt x="113" y="1"/>
                  </a:lnTo>
                  <a:lnTo>
                    <a:pt x="147" y="16"/>
                  </a:lnTo>
                  <a:lnTo>
                    <a:pt x="173" y="41"/>
                  </a:lnTo>
                  <a:lnTo>
                    <a:pt x="187" y="75"/>
                  </a:lnTo>
                  <a:lnTo>
                    <a:pt x="188" y="95"/>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1" name="Freeform 142">
              <a:extLst>
                <a:ext uri="{FF2B5EF4-FFF2-40B4-BE49-F238E27FC236}">
                  <a16:creationId xmlns:a16="http://schemas.microsoft.com/office/drawing/2014/main" id="{85CD1764-A18F-F55C-BF7F-A597D0504A70}"/>
                </a:ext>
              </a:extLst>
            </p:cNvPr>
            <p:cNvSpPr>
              <a:spLocks/>
            </p:cNvSpPr>
            <p:nvPr/>
          </p:nvSpPr>
          <p:spPr bwMode="auto">
            <a:xfrm>
              <a:off x="6466262" y="2698062"/>
              <a:ext cx="66940" cy="66940"/>
            </a:xfrm>
            <a:custGeom>
              <a:avLst/>
              <a:gdLst>
                <a:gd name="T0" fmla="*/ 189 w 189"/>
                <a:gd name="T1" fmla="*/ 95 h 190"/>
                <a:gd name="T2" fmla="*/ 188 w 189"/>
                <a:gd name="T3" fmla="*/ 114 h 190"/>
                <a:gd name="T4" fmla="*/ 174 w 189"/>
                <a:gd name="T5" fmla="*/ 148 h 190"/>
                <a:gd name="T6" fmla="*/ 148 w 189"/>
                <a:gd name="T7" fmla="*/ 174 h 190"/>
                <a:gd name="T8" fmla="*/ 114 w 189"/>
                <a:gd name="T9" fmla="*/ 188 h 190"/>
                <a:gd name="T10" fmla="*/ 94 w 189"/>
                <a:gd name="T11" fmla="*/ 190 h 190"/>
                <a:gd name="T12" fmla="*/ 75 w 189"/>
                <a:gd name="T13" fmla="*/ 188 h 190"/>
                <a:gd name="T14" fmla="*/ 41 w 189"/>
                <a:gd name="T15" fmla="*/ 174 h 190"/>
                <a:gd name="T16" fmla="*/ 15 w 189"/>
                <a:gd name="T17" fmla="*/ 148 h 190"/>
                <a:gd name="T18" fmla="*/ 1 w 189"/>
                <a:gd name="T19" fmla="*/ 114 h 190"/>
                <a:gd name="T20" fmla="*/ 0 w 189"/>
                <a:gd name="T21" fmla="*/ 95 h 190"/>
                <a:gd name="T22" fmla="*/ 1 w 189"/>
                <a:gd name="T23" fmla="*/ 76 h 190"/>
                <a:gd name="T24" fmla="*/ 15 w 189"/>
                <a:gd name="T25" fmla="*/ 42 h 190"/>
                <a:gd name="T26" fmla="*/ 41 w 189"/>
                <a:gd name="T27" fmla="*/ 16 h 190"/>
                <a:gd name="T28" fmla="*/ 75 w 189"/>
                <a:gd name="T29" fmla="*/ 2 h 190"/>
                <a:gd name="T30" fmla="*/ 94 w 189"/>
                <a:gd name="T31" fmla="*/ 0 h 190"/>
                <a:gd name="T32" fmla="*/ 114 w 189"/>
                <a:gd name="T33" fmla="*/ 2 h 190"/>
                <a:gd name="T34" fmla="*/ 148 w 189"/>
                <a:gd name="T35" fmla="*/ 16 h 190"/>
                <a:gd name="T36" fmla="*/ 174 w 189"/>
                <a:gd name="T37" fmla="*/ 42 h 190"/>
                <a:gd name="T38" fmla="*/ 188 w 189"/>
                <a:gd name="T39" fmla="*/ 76 h 190"/>
                <a:gd name="T40" fmla="*/ 189 w 189"/>
                <a:gd name="T41"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190">
                  <a:moveTo>
                    <a:pt x="189" y="95"/>
                  </a:moveTo>
                  <a:lnTo>
                    <a:pt x="188" y="114"/>
                  </a:lnTo>
                  <a:lnTo>
                    <a:pt x="174" y="148"/>
                  </a:lnTo>
                  <a:lnTo>
                    <a:pt x="148" y="174"/>
                  </a:lnTo>
                  <a:lnTo>
                    <a:pt x="114" y="188"/>
                  </a:lnTo>
                  <a:lnTo>
                    <a:pt x="94" y="190"/>
                  </a:lnTo>
                  <a:lnTo>
                    <a:pt x="75" y="188"/>
                  </a:lnTo>
                  <a:lnTo>
                    <a:pt x="41" y="174"/>
                  </a:lnTo>
                  <a:lnTo>
                    <a:pt x="15" y="148"/>
                  </a:lnTo>
                  <a:lnTo>
                    <a:pt x="1" y="114"/>
                  </a:lnTo>
                  <a:lnTo>
                    <a:pt x="0" y="95"/>
                  </a:lnTo>
                  <a:lnTo>
                    <a:pt x="1" y="76"/>
                  </a:lnTo>
                  <a:lnTo>
                    <a:pt x="15" y="42"/>
                  </a:lnTo>
                  <a:lnTo>
                    <a:pt x="41" y="16"/>
                  </a:lnTo>
                  <a:lnTo>
                    <a:pt x="75" y="2"/>
                  </a:lnTo>
                  <a:lnTo>
                    <a:pt x="94" y="0"/>
                  </a:lnTo>
                  <a:lnTo>
                    <a:pt x="114" y="2"/>
                  </a:lnTo>
                  <a:lnTo>
                    <a:pt x="148" y="16"/>
                  </a:lnTo>
                  <a:lnTo>
                    <a:pt x="174" y="42"/>
                  </a:lnTo>
                  <a:lnTo>
                    <a:pt x="188" y="76"/>
                  </a:lnTo>
                  <a:lnTo>
                    <a:pt x="189" y="95"/>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2" name="Freeform 143">
              <a:extLst>
                <a:ext uri="{FF2B5EF4-FFF2-40B4-BE49-F238E27FC236}">
                  <a16:creationId xmlns:a16="http://schemas.microsoft.com/office/drawing/2014/main" id="{35C75722-4043-48D7-606C-A9B9EEF3BC07}"/>
                </a:ext>
              </a:extLst>
            </p:cNvPr>
            <p:cNvSpPr>
              <a:spLocks/>
            </p:cNvSpPr>
            <p:nvPr/>
          </p:nvSpPr>
          <p:spPr bwMode="auto">
            <a:xfrm>
              <a:off x="6510889" y="2395438"/>
              <a:ext cx="52994" cy="54389"/>
            </a:xfrm>
            <a:custGeom>
              <a:avLst/>
              <a:gdLst>
                <a:gd name="T0" fmla="*/ 154 w 154"/>
                <a:gd name="T1" fmla="*/ 78 h 154"/>
                <a:gd name="T2" fmla="*/ 153 w 154"/>
                <a:gd name="T3" fmla="*/ 93 h 154"/>
                <a:gd name="T4" fmla="*/ 141 w 154"/>
                <a:gd name="T5" fmla="*/ 121 h 154"/>
                <a:gd name="T6" fmla="*/ 120 w 154"/>
                <a:gd name="T7" fmla="*/ 141 h 154"/>
                <a:gd name="T8" fmla="*/ 92 w 154"/>
                <a:gd name="T9" fmla="*/ 153 h 154"/>
                <a:gd name="T10" fmla="*/ 76 w 154"/>
                <a:gd name="T11" fmla="*/ 154 h 154"/>
                <a:gd name="T12" fmla="*/ 60 w 154"/>
                <a:gd name="T13" fmla="*/ 153 h 154"/>
                <a:gd name="T14" fmla="*/ 33 w 154"/>
                <a:gd name="T15" fmla="*/ 141 h 154"/>
                <a:gd name="T16" fmla="*/ 13 w 154"/>
                <a:gd name="T17" fmla="*/ 121 h 154"/>
                <a:gd name="T18" fmla="*/ 1 w 154"/>
                <a:gd name="T19" fmla="*/ 93 h 154"/>
                <a:gd name="T20" fmla="*/ 0 w 154"/>
                <a:gd name="T21" fmla="*/ 78 h 154"/>
                <a:gd name="T22" fmla="*/ 1 w 154"/>
                <a:gd name="T23" fmla="*/ 62 h 154"/>
                <a:gd name="T24" fmla="*/ 13 w 154"/>
                <a:gd name="T25" fmla="*/ 34 h 154"/>
                <a:gd name="T26" fmla="*/ 33 w 154"/>
                <a:gd name="T27" fmla="*/ 13 h 154"/>
                <a:gd name="T28" fmla="*/ 60 w 154"/>
                <a:gd name="T29" fmla="*/ 1 h 154"/>
                <a:gd name="T30" fmla="*/ 76 w 154"/>
                <a:gd name="T31" fmla="*/ 0 h 154"/>
                <a:gd name="T32" fmla="*/ 92 w 154"/>
                <a:gd name="T33" fmla="*/ 1 h 154"/>
                <a:gd name="T34" fmla="*/ 120 w 154"/>
                <a:gd name="T35" fmla="*/ 13 h 154"/>
                <a:gd name="T36" fmla="*/ 141 w 154"/>
                <a:gd name="T37" fmla="*/ 34 h 154"/>
                <a:gd name="T38" fmla="*/ 153 w 154"/>
                <a:gd name="T39" fmla="*/ 62 h 154"/>
                <a:gd name="T40" fmla="*/ 154 w 154"/>
                <a:gd name="T41" fmla="*/ 7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4" h="154">
                  <a:moveTo>
                    <a:pt x="154" y="78"/>
                  </a:moveTo>
                  <a:lnTo>
                    <a:pt x="153" y="93"/>
                  </a:lnTo>
                  <a:lnTo>
                    <a:pt x="141" y="121"/>
                  </a:lnTo>
                  <a:lnTo>
                    <a:pt x="120" y="141"/>
                  </a:lnTo>
                  <a:lnTo>
                    <a:pt x="92" y="153"/>
                  </a:lnTo>
                  <a:lnTo>
                    <a:pt x="76" y="154"/>
                  </a:lnTo>
                  <a:lnTo>
                    <a:pt x="60" y="153"/>
                  </a:lnTo>
                  <a:lnTo>
                    <a:pt x="33" y="141"/>
                  </a:lnTo>
                  <a:lnTo>
                    <a:pt x="13" y="121"/>
                  </a:lnTo>
                  <a:lnTo>
                    <a:pt x="1" y="93"/>
                  </a:lnTo>
                  <a:lnTo>
                    <a:pt x="0" y="78"/>
                  </a:lnTo>
                  <a:lnTo>
                    <a:pt x="1" y="62"/>
                  </a:lnTo>
                  <a:lnTo>
                    <a:pt x="13" y="34"/>
                  </a:lnTo>
                  <a:lnTo>
                    <a:pt x="33" y="13"/>
                  </a:lnTo>
                  <a:lnTo>
                    <a:pt x="60" y="1"/>
                  </a:lnTo>
                  <a:lnTo>
                    <a:pt x="76" y="0"/>
                  </a:lnTo>
                  <a:lnTo>
                    <a:pt x="92" y="1"/>
                  </a:lnTo>
                  <a:lnTo>
                    <a:pt x="120" y="13"/>
                  </a:lnTo>
                  <a:lnTo>
                    <a:pt x="141" y="34"/>
                  </a:lnTo>
                  <a:lnTo>
                    <a:pt x="153" y="62"/>
                  </a:lnTo>
                  <a:lnTo>
                    <a:pt x="154" y="78"/>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3" name="Freeform 144">
              <a:extLst>
                <a:ext uri="{FF2B5EF4-FFF2-40B4-BE49-F238E27FC236}">
                  <a16:creationId xmlns:a16="http://schemas.microsoft.com/office/drawing/2014/main" id="{8AAB8721-3A53-F250-83E6-223ED873BD8A}"/>
                </a:ext>
              </a:extLst>
            </p:cNvPr>
            <p:cNvSpPr>
              <a:spLocks/>
            </p:cNvSpPr>
            <p:nvPr/>
          </p:nvSpPr>
          <p:spPr bwMode="auto">
            <a:xfrm>
              <a:off x="7368558" y="4798307"/>
              <a:ext cx="54389" cy="54389"/>
            </a:xfrm>
            <a:custGeom>
              <a:avLst/>
              <a:gdLst>
                <a:gd name="T0" fmla="*/ 154 w 154"/>
                <a:gd name="T1" fmla="*/ 76 h 154"/>
                <a:gd name="T2" fmla="*/ 153 w 154"/>
                <a:gd name="T3" fmla="*/ 92 h 154"/>
                <a:gd name="T4" fmla="*/ 142 w 154"/>
                <a:gd name="T5" fmla="*/ 120 h 154"/>
                <a:gd name="T6" fmla="*/ 121 w 154"/>
                <a:gd name="T7" fmla="*/ 141 h 154"/>
                <a:gd name="T8" fmla="*/ 92 w 154"/>
                <a:gd name="T9" fmla="*/ 152 h 154"/>
                <a:gd name="T10" fmla="*/ 77 w 154"/>
                <a:gd name="T11" fmla="*/ 154 h 154"/>
                <a:gd name="T12" fmla="*/ 61 w 154"/>
                <a:gd name="T13" fmla="*/ 152 h 154"/>
                <a:gd name="T14" fmla="*/ 34 w 154"/>
                <a:gd name="T15" fmla="*/ 141 h 154"/>
                <a:gd name="T16" fmla="*/ 13 w 154"/>
                <a:gd name="T17" fmla="*/ 120 h 154"/>
                <a:gd name="T18" fmla="*/ 2 w 154"/>
                <a:gd name="T19" fmla="*/ 92 h 154"/>
                <a:gd name="T20" fmla="*/ 0 w 154"/>
                <a:gd name="T21" fmla="*/ 76 h 154"/>
                <a:gd name="T22" fmla="*/ 2 w 154"/>
                <a:gd name="T23" fmla="*/ 60 h 154"/>
                <a:gd name="T24" fmla="*/ 13 w 154"/>
                <a:gd name="T25" fmla="*/ 33 h 154"/>
                <a:gd name="T26" fmla="*/ 34 w 154"/>
                <a:gd name="T27" fmla="*/ 12 h 154"/>
                <a:gd name="T28" fmla="*/ 61 w 154"/>
                <a:gd name="T29" fmla="*/ 1 h 154"/>
                <a:gd name="T30" fmla="*/ 77 w 154"/>
                <a:gd name="T31" fmla="*/ 0 h 154"/>
                <a:gd name="T32" fmla="*/ 92 w 154"/>
                <a:gd name="T33" fmla="*/ 1 h 154"/>
                <a:gd name="T34" fmla="*/ 121 w 154"/>
                <a:gd name="T35" fmla="*/ 12 h 154"/>
                <a:gd name="T36" fmla="*/ 142 w 154"/>
                <a:gd name="T37" fmla="*/ 33 h 154"/>
                <a:gd name="T38" fmla="*/ 153 w 154"/>
                <a:gd name="T39" fmla="*/ 60 h 154"/>
                <a:gd name="T40" fmla="*/ 154 w 154"/>
                <a:gd name="T41" fmla="*/ 7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4" h="154">
                  <a:moveTo>
                    <a:pt x="154" y="76"/>
                  </a:moveTo>
                  <a:lnTo>
                    <a:pt x="153" y="92"/>
                  </a:lnTo>
                  <a:lnTo>
                    <a:pt x="142" y="120"/>
                  </a:lnTo>
                  <a:lnTo>
                    <a:pt x="121" y="141"/>
                  </a:lnTo>
                  <a:lnTo>
                    <a:pt x="92" y="152"/>
                  </a:lnTo>
                  <a:lnTo>
                    <a:pt x="77" y="154"/>
                  </a:lnTo>
                  <a:lnTo>
                    <a:pt x="61" y="152"/>
                  </a:lnTo>
                  <a:lnTo>
                    <a:pt x="34" y="141"/>
                  </a:lnTo>
                  <a:lnTo>
                    <a:pt x="13" y="120"/>
                  </a:lnTo>
                  <a:lnTo>
                    <a:pt x="2" y="92"/>
                  </a:lnTo>
                  <a:lnTo>
                    <a:pt x="0" y="76"/>
                  </a:lnTo>
                  <a:lnTo>
                    <a:pt x="2" y="60"/>
                  </a:lnTo>
                  <a:lnTo>
                    <a:pt x="13" y="33"/>
                  </a:lnTo>
                  <a:lnTo>
                    <a:pt x="34" y="12"/>
                  </a:lnTo>
                  <a:lnTo>
                    <a:pt x="61" y="1"/>
                  </a:lnTo>
                  <a:lnTo>
                    <a:pt x="77" y="0"/>
                  </a:lnTo>
                  <a:lnTo>
                    <a:pt x="92" y="1"/>
                  </a:lnTo>
                  <a:lnTo>
                    <a:pt x="121" y="12"/>
                  </a:lnTo>
                  <a:lnTo>
                    <a:pt x="142" y="33"/>
                  </a:lnTo>
                  <a:lnTo>
                    <a:pt x="153" y="60"/>
                  </a:lnTo>
                  <a:lnTo>
                    <a:pt x="154" y="7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4" name="Freeform 145">
              <a:extLst>
                <a:ext uri="{FF2B5EF4-FFF2-40B4-BE49-F238E27FC236}">
                  <a16:creationId xmlns:a16="http://schemas.microsoft.com/office/drawing/2014/main" id="{CB149A6F-C157-FA55-C38D-40DF7A7A2DC4}"/>
                </a:ext>
              </a:extLst>
            </p:cNvPr>
            <p:cNvSpPr>
              <a:spLocks/>
            </p:cNvSpPr>
            <p:nvPr/>
          </p:nvSpPr>
          <p:spPr bwMode="auto">
            <a:xfrm>
              <a:off x="5102359" y="5130218"/>
              <a:ext cx="52994" cy="52994"/>
            </a:xfrm>
            <a:custGeom>
              <a:avLst/>
              <a:gdLst>
                <a:gd name="T0" fmla="*/ 154 w 154"/>
                <a:gd name="T1" fmla="*/ 77 h 154"/>
                <a:gd name="T2" fmla="*/ 152 w 154"/>
                <a:gd name="T3" fmla="*/ 93 h 154"/>
                <a:gd name="T4" fmla="*/ 141 w 154"/>
                <a:gd name="T5" fmla="*/ 120 h 154"/>
                <a:gd name="T6" fmla="*/ 120 w 154"/>
                <a:gd name="T7" fmla="*/ 141 h 154"/>
                <a:gd name="T8" fmla="*/ 93 w 154"/>
                <a:gd name="T9" fmla="*/ 153 h 154"/>
                <a:gd name="T10" fmla="*/ 77 w 154"/>
                <a:gd name="T11" fmla="*/ 154 h 154"/>
                <a:gd name="T12" fmla="*/ 62 w 154"/>
                <a:gd name="T13" fmla="*/ 153 h 154"/>
                <a:gd name="T14" fmla="*/ 33 w 154"/>
                <a:gd name="T15" fmla="*/ 141 h 154"/>
                <a:gd name="T16" fmla="*/ 13 w 154"/>
                <a:gd name="T17" fmla="*/ 120 h 154"/>
                <a:gd name="T18" fmla="*/ 1 w 154"/>
                <a:gd name="T19" fmla="*/ 93 h 154"/>
                <a:gd name="T20" fmla="*/ 0 w 154"/>
                <a:gd name="T21" fmla="*/ 77 h 154"/>
                <a:gd name="T22" fmla="*/ 1 w 154"/>
                <a:gd name="T23" fmla="*/ 62 h 154"/>
                <a:gd name="T24" fmla="*/ 13 w 154"/>
                <a:gd name="T25" fmla="*/ 33 h 154"/>
                <a:gd name="T26" fmla="*/ 33 w 154"/>
                <a:gd name="T27" fmla="*/ 13 h 154"/>
                <a:gd name="T28" fmla="*/ 62 w 154"/>
                <a:gd name="T29" fmla="*/ 1 h 154"/>
                <a:gd name="T30" fmla="*/ 77 w 154"/>
                <a:gd name="T31" fmla="*/ 0 h 154"/>
                <a:gd name="T32" fmla="*/ 93 w 154"/>
                <a:gd name="T33" fmla="*/ 1 h 154"/>
                <a:gd name="T34" fmla="*/ 120 w 154"/>
                <a:gd name="T35" fmla="*/ 13 h 154"/>
                <a:gd name="T36" fmla="*/ 141 w 154"/>
                <a:gd name="T37" fmla="*/ 33 h 154"/>
                <a:gd name="T38" fmla="*/ 152 w 154"/>
                <a:gd name="T39" fmla="*/ 62 h 154"/>
                <a:gd name="T40" fmla="*/ 154 w 154"/>
                <a:gd name="T41" fmla="*/ 7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4" h="154">
                  <a:moveTo>
                    <a:pt x="154" y="77"/>
                  </a:moveTo>
                  <a:lnTo>
                    <a:pt x="152" y="93"/>
                  </a:lnTo>
                  <a:lnTo>
                    <a:pt x="141" y="120"/>
                  </a:lnTo>
                  <a:lnTo>
                    <a:pt x="120" y="141"/>
                  </a:lnTo>
                  <a:lnTo>
                    <a:pt x="93" y="153"/>
                  </a:lnTo>
                  <a:lnTo>
                    <a:pt x="77" y="154"/>
                  </a:lnTo>
                  <a:lnTo>
                    <a:pt x="62" y="153"/>
                  </a:lnTo>
                  <a:lnTo>
                    <a:pt x="33" y="141"/>
                  </a:lnTo>
                  <a:lnTo>
                    <a:pt x="13" y="120"/>
                  </a:lnTo>
                  <a:lnTo>
                    <a:pt x="1" y="93"/>
                  </a:lnTo>
                  <a:lnTo>
                    <a:pt x="0" y="77"/>
                  </a:lnTo>
                  <a:lnTo>
                    <a:pt x="1" y="62"/>
                  </a:lnTo>
                  <a:lnTo>
                    <a:pt x="13" y="33"/>
                  </a:lnTo>
                  <a:lnTo>
                    <a:pt x="33" y="13"/>
                  </a:lnTo>
                  <a:lnTo>
                    <a:pt x="62" y="1"/>
                  </a:lnTo>
                  <a:lnTo>
                    <a:pt x="77" y="0"/>
                  </a:lnTo>
                  <a:lnTo>
                    <a:pt x="93" y="1"/>
                  </a:lnTo>
                  <a:lnTo>
                    <a:pt x="120" y="13"/>
                  </a:lnTo>
                  <a:lnTo>
                    <a:pt x="141" y="33"/>
                  </a:lnTo>
                  <a:lnTo>
                    <a:pt x="152" y="62"/>
                  </a:lnTo>
                  <a:lnTo>
                    <a:pt x="154" y="77"/>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5" name="Freeform 146">
              <a:extLst>
                <a:ext uri="{FF2B5EF4-FFF2-40B4-BE49-F238E27FC236}">
                  <a16:creationId xmlns:a16="http://schemas.microsoft.com/office/drawing/2014/main" id="{7244888C-62A5-EB1C-8730-92402B846408}"/>
                </a:ext>
              </a:extLst>
            </p:cNvPr>
            <p:cNvSpPr>
              <a:spLocks/>
            </p:cNvSpPr>
            <p:nvPr/>
          </p:nvSpPr>
          <p:spPr bwMode="auto">
            <a:xfrm>
              <a:off x="4403671" y="2495848"/>
              <a:ext cx="79492" cy="79492"/>
            </a:xfrm>
            <a:custGeom>
              <a:avLst/>
              <a:gdLst>
                <a:gd name="T0" fmla="*/ 228 w 228"/>
                <a:gd name="T1" fmla="*/ 116 h 230"/>
                <a:gd name="T2" fmla="*/ 227 w 228"/>
                <a:gd name="T3" fmla="*/ 139 h 230"/>
                <a:gd name="T4" fmla="*/ 210 w 228"/>
                <a:gd name="T5" fmla="*/ 179 h 230"/>
                <a:gd name="T6" fmla="*/ 179 w 228"/>
                <a:gd name="T7" fmla="*/ 210 h 230"/>
                <a:gd name="T8" fmla="*/ 137 w 228"/>
                <a:gd name="T9" fmla="*/ 229 h 230"/>
                <a:gd name="T10" fmla="*/ 114 w 228"/>
                <a:gd name="T11" fmla="*/ 230 h 230"/>
                <a:gd name="T12" fmla="*/ 91 w 228"/>
                <a:gd name="T13" fmla="*/ 229 h 230"/>
                <a:gd name="T14" fmla="*/ 49 w 228"/>
                <a:gd name="T15" fmla="*/ 210 h 230"/>
                <a:gd name="T16" fmla="*/ 18 w 228"/>
                <a:gd name="T17" fmla="*/ 179 h 230"/>
                <a:gd name="T18" fmla="*/ 1 w 228"/>
                <a:gd name="T19" fmla="*/ 139 h 230"/>
                <a:gd name="T20" fmla="*/ 0 w 228"/>
                <a:gd name="T21" fmla="*/ 116 h 230"/>
                <a:gd name="T22" fmla="*/ 1 w 228"/>
                <a:gd name="T23" fmla="*/ 92 h 230"/>
                <a:gd name="T24" fmla="*/ 18 w 228"/>
                <a:gd name="T25" fmla="*/ 51 h 230"/>
                <a:gd name="T26" fmla="*/ 49 w 228"/>
                <a:gd name="T27" fmla="*/ 20 h 230"/>
                <a:gd name="T28" fmla="*/ 91 w 228"/>
                <a:gd name="T29" fmla="*/ 2 h 230"/>
                <a:gd name="T30" fmla="*/ 114 w 228"/>
                <a:gd name="T31" fmla="*/ 0 h 230"/>
                <a:gd name="T32" fmla="*/ 137 w 228"/>
                <a:gd name="T33" fmla="*/ 2 h 230"/>
                <a:gd name="T34" fmla="*/ 179 w 228"/>
                <a:gd name="T35" fmla="*/ 20 h 230"/>
                <a:gd name="T36" fmla="*/ 210 w 228"/>
                <a:gd name="T37" fmla="*/ 51 h 230"/>
                <a:gd name="T38" fmla="*/ 227 w 228"/>
                <a:gd name="T39" fmla="*/ 92 h 230"/>
                <a:gd name="T40" fmla="*/ 228 w 228"/>
                <a:gd name="T41" fmla="*/ 11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30">
                  <a:moveTo>
                    <a:pt x="228" y="116"/>
                  </a:moveTo>
                  <a:lnTo>
                    <a:pt x="227" y="139"/>
                  </a:lnTo>
                  <a:lnTo>
                    <a:pt x="210" y="179"/>
                  </a:lnTo>
                  <a:lnTo>
                    <a:pt x="179" y="210"/>
                  </a:lnTo>
                  <a:lnTo>
                    <a:pt x="137" y="229"/>
                  </a:lnTo>
                  <a:lnTo>
                    <a:pt x="114" y="230"/>
                  </a:lnTo>
                  <a:lnTo>
                    <a:pt x="91" y="229"/>
                  </a:lnTo>
                  <a:lnTo>
                    <a:pt x="49" y="210"/>
                  </a:lnTo>
                  <a:lnTo>
                    <a:pt x="18" y="179"/>
                  </a:lnTo>
                  <a:lnTo>
                    <a:pt x="1" y="139"/>
                  </a:lnTo>
                  <a:lnTo>
                    <a:pt x="0" y="116"/>
                  </a:lnTo>
                  <a:lnTo>
                    <a:pt x="1" y="92"/>
                  </a:lnTo>
                  <a:lnTo>
                    <a:pt x="18" y="51"/>
                  </a:lnTo>
                  <a:lnTo>
                    <a:pt x="49" y="20"/>
                  </a:lnTo>
                  <a:lnTo>
                    <a:pt x="91" y="2"/>
                  </a:lnTo>
                  <a:lnTo>
                    <a:pt x="114" y="0"/>
                  </a:lnTo>
                  <a:lnTo>
                    <a:pt x="137" y="2"/>
                  </a:lnTo>
                  <a:lnTo>
                    <a:pt x="179" y="20"/>
                  </a:lnTo>
                  <a:lnTo>
                    <a:pt x="210" y="51"/>
                  </a:lnTo>
                  <a:lnTo>
                    <a:pt x="227" y="92"/>
                  </a:lnTo>
                  <a:lnTo>
                    <a:pt x="228" y="11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6" name="Freeform 147">
              <a:extLst>
                <a:ext uri="{FF2B5EF4-FFF2-40B4-BE49-F238E27FC236}">
                  <a16:creationId xmlns:a16="http://schemas.microsoft.com/office/drawing/2014/main" id="{EFCCE6F4-19D1-36BB-2677-7FBD0EB41B52}"/>
                </a:ext>
              </a:extLst>
            </p:cNvPr>
            <p:cNvSpPr>
              <a:spLocks/>
            </p:cNvSpPr>
            <p:nvPr/>
          </p:nvSpPr>
          <p:spPr bwMode="auto">
            <a:xfrm>
              <a:off x="6919502" y="2790105"/>
              <a:ext cx="94832" cy="96227"/>
            </a:xfrm>
            <a:custGeom>
              <a:avLst/>
              <a:gdLst>
                <a:gd name="T0" fmla="*/ 271 w 271"/>
                <a:gd name="T1" fmla="*/ 136 h 272"/>
                <a:gd name="T2" fmla="*/ 269 w 271"/>
                <a:gd name="T3" fmla="*/ 163 h 272"/>
                <a:gd name="T4" fmla="*/ 249 w 271"/>
                <a:gd name="T5" fmla="*/ 212 h 272"/>
                <a:gd name="T6" fmla="*/ 212 w 271"/>
                <a:gd name="T7" fmla="*/ 249 h 272"/>
                <a:gd name="T8" fmla="*/ 163 w 271"/>
                <a:gd name="T9" fmla="*/ 269 h 272"/>
                <a:gd name="T10" fmla="*/ 136 w 271"/>
                <a:gd name="T11" fmla="*/ 272 h 272"/>
                <a:gd name="T12" fmla="*/ 107 w 271"/>
                <a:gd name="T13" fmla="*/ 269 h 272"/>
                <a:gd name="T14" fmla="*/ 58 w 271"/>
                <a:gd name="T15" fmla="*/ 249 h 272"/>
                <a:gd name="T16" fmla="*/ 22 w 271"/>
                <a:gd name="T17" fmla="*/ 212 h 272"/>
                <a:gd name="T18" fmla="*/ 1 w 271"/>
                <a:gd name="T19" fmla="*/ 163 h 272"/>
                <a:gd name="T20" fmla="*/ 0 w 271"/>
                <a:gd name="T21" fmla="*/ 136 h 272"/>
                <a:gd name="T22" fmla="*/ 1 w 271"/>
                <a:gd name="T23" fmla="*/ 107 h 272"/>
                <a:gd name="T24" fmla="*/ 22 w 271"/>
                <a:gd name="T25" fmla="*/ 59 h 272"/>
                <a:gd name="T26" fmla="*/ 58 w 271"/>
                <a:gd name="T27" fmla="*/ 22 h 272"/>
                <a:gd name="T28" fmla="*/ 107 w 271"/>
                <a:gd name="T29" fmla="*/ 1 h 272"/>
                <a:gd name="T30" fmla="*/ 136 w 271"/>
                <a:gd name="T31" fmla="*/ 0 h 272"/>
                <a:gd name="T32" fmla="*/ 163 w 271"/>
                <a:gd name="T33" fmla="*/ 1 h 272"/>
                <a:gd name="T34" fmla="*/ 212 w 271"/>
                <a:gd name="T35" fmla="*/ 22 h 272"/>
                <a:gd name="T36" fmla="*/ 249 w 271"/>
                <a:gd name="T37" fmla="*/ 59 h 272"/>
                <a:gd name="T38" fmla="*/ 269 w 271"/>
                <a:gd name="T39" fmla="*/ 107 h 272"/>
                <a:gd name="T40" fmla="*/ 271 w 271"/>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1" h="272">
                  <a:moveTo>
                    <a:pt x="271" y="136"/>
                  </a:moveTo>
                  <a:lnTo>
                    <a:pt x="269" y="163"/>
                  </a:lnTo>
                  <a:lnTo>
                    <a:pt x="249" y="212"/>
                  </a:lnTo>
                  <a:lnTo>
                    <a:pt x="212" y="249"/>
                  </a:lnTo>
                  <a:lnTo>
                    <a:pt x="163" y="269"/>
                  </a:lnTo>
                  <a:lnTo>
                    <a:pt x="136" y="272"/>
                  </a:lnTo>
                  <a:lnTo>
                    <a:pt x="107" y="269"/>
                  </a:lnTo>
                  <a:lnTo>
                    <a:pt x="58" y="249"/>
                  </a:lnTo>
                  <a:lnTo>
                    <a:pt x="22" y="212"/>
                  </a:lnTo>
                  <a:lnTo>
                    <a:pt x="1" y="163"/>
                  </a:lnTo>
                  <a:lnTo>
                    <a:pt x="0" y="136"/>
                  </a:lnTo>
                  <a:lnTo>
                    <a:pt x="1" y="107"/>
                  </a:lnTo>
                  <a:lnTo>
                    <a:pt x="22" y="59"/>
                  </a:lnTo>
                  <a:lnTo>
                    <a:pt x="58" y="22"/>
                  </a:lnTo>
                  <a:lnTo>
                    <a:pt x="107" y="1"/>
                  </a:lnTo>
                  <a:lnTo>
                    <a:pt x="136" y="0"/>
                  </a:lnTo>
                  <a:lnTo>
                    <a:pt x="163" y="1"/>
                  </a:lnTo>
                  <a:lnTo>
                    <a:pt x="212" y="22"/>
                  </a:lnTo>
                  <a:lnTo>
                    <a:pt x="249" y="59"/>
                  </a:lnTo>
                  <a:lnTo>
                    <a:pt x="269" y="107"/>
                  </a:lnTo>
                  <a:lnTo>
                    <a:pt x="271"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7" name="Freeform 148">
              <a:extLst>
                <a:ext uri="{FF2B5EF4-FFF2-40B4-BE49-F238E27FC236}">
                  <a16:creationId xmlns:a16="http://schemas.microsoft.com/office/drawing/2014/main" id="{AF43FC39-BD45-5A5C-911B-DC67ADC13858}"/>
                </a:ext>
              </a:extLst>
            </p:cNvPr>
            <p:cNvSpPr>
              <a:spLocks/>
            </p:cNvSpPr>
            <p:nvPr/>
          </p:nvSpPr>
          <p:spPr bwMode="auto">
            <a:xfrm>
              <a:off x="7286278" y="4039653"/>
              <a:ext cx="94832" cy="94832"/>
            </a:xfrm>
            <a:custGeom>
              <a:avLst/>
              <a:gdLst>
                <a:gd name="T0" fmla="*/ 272 w 272"/>
                <a:gd name="T1" fmla="*/ 136 h 272"/>
                <a:gd name="T2" fmla="*/ 270 w 272"/>
                <a:gd name="T3" fmla="*/ 163 h 272"/>
                <a:gd name="T4" fmla="*/ 249 w 272"/>
                <a:gd name="T5" fmla="*/ 213 h 272"/>
                <a:gd name="T6" fmla="*/ 213 w 272"/>
                <a:gd name="T7" fmla="*/ 249 h 272"/>
                <a:gd name="T8" fmla="*/ 163 w 272"/>
                <a:gd name="T9" fmla="*/ 270 h 272"/>
                <a:gd name="T10" fmla="*/ 136 w 272"/>
                <a:gd name="T11" fmla="*/ 272 h 272"/>
                <a:gd name="T12" fmla="*/ 108 w 272"/>
                <a:gd name="T13" fmla="*/ 270 h 272"/>
                <a:gd name="T14" fmla="*/ 60 w 272"/>
                <a:gd name="T15" fmla="*/ 249 h 272"/>
                <a:gd name="T16" fmla="*/ 22 w 272"/>
                <a:gd name="T17" fmla="*/ 213 h 272"/>
                <a:gd name="T18" fmla="*/ 1 w 272"/>
                <a:gd name="T19" fmla="*/ 163 h 272"/>
                <a:gd name="T20" fmla="*/ 0 w 272"/>
                <a:gd name="T21" fmla="*/ 136 h 272"/>
                <a:gd name="T22" fmla="*/ 1 w 272"/>
                <a:gd name="T23" fmla="*/ 108 h 272"/>
                <a:gd name="T24" fmla="*/ 22 w 272"/>
                <a:gd name="T25" fmla="*/ 60 h 272"/>
                <a:gd name="T26" fmla="*/ 60 w 272"/>
                <a:gd name="T27" fmla="*/ 22 h 272"/>
                <a:gd name="T28" fmla="*/ 108 w 272"/>
                <a:gd name="T29" fmla="*/ 1 h 272"/>
                <a:gd name="T30" fmla="*/ 136 w 272"/>
                <a:gd name="T31" fmla="*/ 0 h 272"/>
                <a:gd name="T32" fmla="*/ 163 w 272"/>
                <a:gd name="T33" fmla="*/ 1 h 272"/>
                <a:gd name="T34" fmla="*/ 213 w 272"/>
                <a:gd name="T35" fmla="*/ 22 h 272"/>
                <a:gd name="T36" fmla="*/ 249 w 272"/>
                <a:gd name="T37" fmla="*/ 60 h 272"/>
                <a:gd name="T38" fmla="*/ 270 w 272"/>
                <a:gd name="T39" fmla="*/ 108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3"/>
                  </a:lnTo>
                  <a:lnTo>
                    <a:pt x="249" y="213"/>
                  </a:lnTo>
                  <a:lnTo>
                    <a:pt x="213" y="249"/>
                  </a:lnTo>
                  <a:lnTo>
                    <a:pt x="163" y="270"/>
                  </a:lnTo>
                  <a:lnTo>
                    <a:pt x="136" y="272"/>
                  </a:lnTo>
                  <a:lnTo>
                    <a:pt x="108" y="270"/>
                  </a:lnTo>
                  <a:lnTo>
                    <a:pt x="60" y="249"/>
                  </a:lnTo>
                  <a:lnTo>
                    <a:pt x="22" y="213"/>
                  </a:lnTo>
                  <a:lnTo>
                    <a:pt x="1" y="163"/>
                  </a:lnTo>
                  <a:lnTo>
                    <a:pt x="0" y="136"/>
                  </a:lnTo>
                  <a:lnTo>
                    <a:pt x="1" y="108"/>
                  </a:lnTo>
                  <a:lnTo>
                    <a:pt x="22" y="60"/>
                  </a:lnTo>
                  <a:lnTo>
                    <a:pt x="60" y="22"/>
                  </a:lnTo>
                  <a:lnTo>
                    <a:pt x="108" y="1"/>
                  </a:lnTo>
                  <a:lnTo>
                    <a:pt x="136" y="0"/>
                  </a:lnTo>
                  <a:lnTo>
                    <a:pt x="163" y="1"/>
                  </a:lnTo>
                  <a:lnTo>
                    <a:pt x="213" y="22"/>
                  </a:lnTo>
                  <a:lnTo>
                    <a:pt x="249" y="60"/>
                  </a:lnTo>
                  <a:lnTo>
                    <a:pt x="270" y="108"/>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8" name="Freeform 150">
              <a:extLst>
                <a:ext uri="{FF2B5EF4-FFF2-40B4-BE49-F238E27FC236}">
                  <a16:creationId xmlns:a16="http://schemas.microsoft.com/office/drawing/2014/main" id="{69556817-9F3B-08B6-DDE4-A6CF7F946622}"/>
                </a:ext>
              </a:extLst>
            </p:cNvPr>
            <p:cNvSpPr>
              <a:spLocks/>
            </p:cNvSpPr>
            <p:nvPr/>
          </p:nvSpPr>
          <p:spPr bwMode="auto">
            <a:xfrm>
              <a:off x="5961423" y="3106676"/>
              <a:ext cx="94832" cy="94832"/>
            </a:xfrm>
            <a:custGeom>
              <a:avLst/>
              <a:gdLst>
                <a:gd name="T0" fmla="*/ 272 w 272"/>
                <a:gd name="T1" fmla="*/ 136 h 272"/>
                <a:gd name="T2" fmla="*/ 271 w 272"/>
                <a:gd name="T3" fmla="*/ 163 h 272"/>
                <a:gd name="T4" fmla="*/ 250 w 272"/>
                <a:gd name="T5" fmla="*/ 212 h 272"/>
                <a:gd name="T6" fmla="*/ 212 w 272"/>
                <a:gd name="T7" fmla="*/ 248 h 272"/>
                <a:gd name="T8" fmla="*/ 163 w 272"/>
                <a:gd name="T9" fmla="*/ 269 h 272"/>
                <a:gd name="T10" fmla="*/ 136 w 272"/>
                <a:gd name="T11" fmla="*/ 272 h 272"/>
                <a:gd name="T12" fmla="*/ 109 w 272"/>
                <a:gd name="T13" fmla="*/ 269 h 272"/>
                <a:gd name="T14" fmla="*/ 59 w 272"/>
                <a:gd name="T15" fmla="*/ 248 h 272"/>
                <a:gd name="T16" fmla="*/ 23 w 272"/>
                <a:gd name="T17" fmla="*/ 212 h 272"/>
                <a:gd name="T18" fmla="*/ 2 w 272"/>
                <a:gd name="T19" fmla="*/ 163 h 272"/>
                <a:gd name="T20" fmla="*/ 0 w 272"/>
                <a:gd name="T21" fmla="*/ 136 h 272"/>
                <a:gd name="T22" fmla="*/ 2 w 272"/>
                <a:gd name="T23" fmla="*/ 107 h 272"/>
                <a:gd name="T24" fmla="*/ 23 w 272"/>
                <a:gd name="T25" fmla="*/ 59 h 272"/>
                <a:gd name="T26" fmla="*/ 59 w 272"/>
                <a:gd name="T27" fmla="*/ 22 h 272"/>
                <a:gd name="T28" fmla="*/ 109 w 272"/>
                <a:gd name="T29" fmla="*/ 1 h 272"/>
                <a:gd name="T30" fmla="*/ 136 w 272"/>
                <a:gd name="T31" fmla="*/ 0 h 272"/>
                <a:gd name="T32" fmla="*/ 163 w 272"/>
                <a:gd name="T33" fmla="*/ 1 h 272"/>
                <a:gd name="T34" fmla="*/ 212 w 272"/>
                <a:gd name="T35" fmla="*/ 22 h 272"/>
                <a:gd name="T36" fmla="*/ 250 w 272"/>
                <a:gd name="T37" fmla="*/ 59 h 272"/>
                <a:gd name="T38" fmla="*/ 271 w 272"/>
                <a:gd name="T39" fmla="*/ 107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1" y="163"/>
                  </a:lnTo>
                  <a:lnTo>
                    <a:pt x="250" y="212"/>
                  </a:lnTo>
                  <a:lnTo>
                    <a:pt x="212" y="248"/>
                  </a:lnTo>
                  <a:lnTo>
                    <a:pt x="163" y="269"/>
                  </a:lnTo>
                  <a:lnTo>
                    <a:pt x="136" y="272"/>
                  </a:lnTo>
                  <a:lnTo>
                    <a:pt x="109" y="269"/>
                  </a:lnTo>
                  <a:lnTo>
                    <a:pt x="59" y="248"/>
                  </a:lnTo>
                  <a:lnTo>
                    <a:pt x="23" y="212"/>
                  </a:lnTo>
                  <a:lnTo>
                    <a:pt x="2" y="163"/>
                  </a:lnTo>
                  <a:lnTo>
                    <a:pt x="0" y="136"/>
                  </a:lnTo>
                  <a:lnTo>
                    <a:pt x="2" y="107"/>
                  </a:lnTo>
                  <a:lnTo>
                    <a:pt x="23" y="59"/>
                  </a:lnTo>
                  <a:lnTo>
                    <a:pt x="59" y="22"/>
                  </a:lnTo>
                  <a:lnTo>
                    <a:pt x="109" y="1"/>
                  </a:lnTo>
                  <a:lnTo>
                    <a:pt x="136" y="0"/>
                  </a:lnTo>
                  <a:lnTo>
                    <a:pt x="163" y="1"/>
                  </a:lnTo>
                  <a:lnTo>
                    <a:pt x="212" y="22"/>
                  </a:lnTo>
                  <a:lnTo>
                    <a:pt x="250" y="59"/>
                  </a:lnTo>
                  <a:lnTo>
                    <a:pt x="271" y="107"/>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9" name="Freeform 154">
              <a:extLst>
                <a:ext uri="{FF2B5EF4-FFF2-40B4-BE49-F238E27FC236}">
                  <a16:creationId xmlns:a16="http://schemas.microsoft.com/office/drawing/2014/main" id="{D05147D5-93FC-39D4-57A7-2911AB19C829}"/>
                </a:ext>
              </a:extLst>
            </p:cNvPr>
            <p:cNvSpPr>
              <a:spLocks/>
            </p:cNvSpPr>
            <p:nvPr/>
          </p:nvSpPr>
          <p:spPr bwMode="auto">
            <a:xfrm>
              <a:off x="5071678" y="1790188"/>
              <a:ext cx="94832" cy="94832"/>
            </a:xfrm>
            <a:custGeom>
              <a:avLst/>
              <a:gdLst>
                <a:gd name="T0" fmla="*/ 273 w 273"/>
                <a:gd name="T1" fmla="*/ 137 h 273"/>
                <a:gd name="T2" fmla="*/ 271 w 273"/>
                <a:gd name="T3" fmla="*/ 165 h 273"/>
                <a:gd name="T4" fmla="*/ 251 w 273"/>
                <a:gd name="T5" fmla="*/ 213 h 273"/>
                <a:gd name="T6" fmla="*/ 213 w 273"/>
                <a:gd name="T7" fmla="*/ 251 h 273"/>
                <a:gd name="T8" fmla="*/ 165 w 273"/>
                <a:gd name="T9" fmla="*/ 271 h 273"/>
                <a:gd name="T10" fmla="*/ 136 w 273"/>
                <a:gd name="T11" fmla="*/ 273 h 273"/>
                <a:gd name="T12" fmla="*/ 109 w 273"/>
                <a:gd name="T13" fmla="*/ 271 h 273"/>
                <a:gd name="T14" fmla="*/ 60 w 273"/>
                <a:gd name="T15" fmla="*/ 251 h 273"/>
                <a:gd name="T16" fmla="*/ 24 w 273"/>
                <a:gd name="T17" fmla="*/ 213 h 273"/>
                <a:gd name="T18" fmla="*/ 3 w 273"/>
                <a:gd name="T19" fmla="*/ 165 h 273"/>
                <a:gd name="T20" fmla="*/ 0 w 273"/>
                <a:gd name="T21" fmla="*/ 137 h 273"/>
                <a:gd name="T22" fmla="*/ 3 w 273"/>
                <a:gd name="T23" fmla="*/ 109 h 273"/>
                <a:gd name="T24" fmla="*/ 24 w 273"/>
                <a:gd name="T25" fmla="*/ 60 h 273"/>
                <a:gd name="T26" fmla="*/ 60 w 273"/>
                <a:gd name="T27" fmla="*/ 24 h 273"/>
                <a:gd name="T28" fmla="*/ 109 w 273"/>
                <a:gd name="T29" fmla="*/ 3 h 273"/>
                <a:gd name="T30" fmla="*/ 136 w 273"/>
                <a:gd name="T31" fmla="*/ 0 h 273"/>
                <a:gd name="T32" fmla="*/ 165 w 273"/>
                <a:gd name="T33" fmla="*/ 3 h 273"/>
                <a:gd name="T34" fmla="*/ 213 w 273"/>
                <a:gd name="T35" fmla="*/ 24 h 273"/>
                <a:gd name="T36" fmla="*/ 251 w 273"/>
                <a:gd name="T37" fmla="*/ 60 h 273"/>
                <a:gd name="T38" fmla="*/ 271 w 273"/>
                <a:gd name="T39" fmla="*/ 109 h 273"/>
                <a:gd name="T40" fmla="*/ 273 w 273"/>
                <a:gd name="T41" fmla="*/ 137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3">
                  <a:moveTo>
                    <a:pt x="273" y="137"/>
                  </a:moveTo>
                  <a:lnTo>
                    <a:pt x="271" y="165"/>
                  </a:lnTo>
                  <a:lnTo>
                    <a:pt x="251" y="213"/>
                  </a:lnTo>
                  <a:lnTo>
                    <a:pt x="213" y="251"/>
                  </a:lnTo>
                  <a:lnTo>
                    <a:pt x="165" y="271"/>
                  </a:lnTo>
                  <a:lnTo>
                    <a:pt x="136" y="273"/>
                  </a:lnTo>
                  <a:lnTo>
                    <a:pt x="109" y="271"/>
                  </a:lnTo>
                  <a:lnTo>
                    <a:pt x="60" y="251"/>
                  </a:lnTo>
                  <a:lnTo>
                    <a:pt x="24" y="213"/>
                  </a:lnTo>
                  <a:lnTo>
                    <a:pt x="3" y="165"/>
                  </a:lnTo>
                  <a:lnTo>
                    <a:pt x="0" y="137"/>
                  </a:lnTo>
                  <a:lnTo>
                    <a:pt x="3" y="109"/>
                  </a:lnTo>
                  <a:lnTo>
                    <a:pt x="24" y="60"/>
                  </a:lnTo>
                  <a:lnTo>
                    <a:pt x="60" y="24"/>
                  </a:lnTo>
                  <a:lnTo>
                    <a:pt x="109" y="3"/>
                  </a:lnTo>
                  <a:lnTo>
                    <a:pt x="136" y="0"/>
                  </a:lnTo>
                  <a:lnTo>
                    <a:pt x="165" y="3"/>
                  </a:lnTo>
                  <a:lnTo>
                    <a:pt x="213" y="24"/>
                  </a:lnTo>
                  <a:lnTo>
                    <a:pt x="251" y="60"/>
                  </a:lnTo>
                  <a:lnTo>
                    <a:pt x="271" y="109"/>
                  </a:lnTo>
                  <a:lnTo>
                    <a:pt x="273" y="137"/>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0" name="Freeform 155">
              <a:extLst>
                <a:ext uri="{FF2B5EF4-FFF2-40B4-BE49-F238E27FC236}">
                  <a16:creationId xmlns:a16="http://schemas.microsoft.com/office/drawing/2014/main" id="{FB3DBA2B-815C-C092-37A5-7C41C5CE6F60}"/>
                </a:ext>
              </a:extLst>
            </p:cNvPr>
            <p:cNvSpPr>
              <a:spLocks/>
            </p:cNvSpPr>
            <p:nvPr/>
          </p:nvSpPr>
          <p:spPr bwMode="auto">
            <a:xfrm>
              <a:off x="6052070" y="1526611"/>
              <a:ext cx="94832" cy="96227"/>
            </a:xfrm>
            <a:custGeom>
              <a:avLst/>
              <a:gdLst>
                <a:gd name="T0" fmla="*/ 272 w 272"/>
                <a:gd name="T1" fmla="*/ 136 h 272"/>
                <a:gd name="T2" fmla="*/ 271 w 272"/>
                <a:gd name="T3" fmla="*/ 163 h 272"/>
                <a:gd name="T4" fmla="*/ 250 w 272"/>
                <a:gd name="T5" fmla="*/ 212 h 272"/>
                <a:gd name="T6" fmla="*/ 213 w 272"/>
                <a:gd name="T7" fmla="*/ 249 h 272"/>
                <a:gd name="T8" fmla="*/ 165 w 272"/>
                <a:gd name="T9" fmla="*/ 269 h 272"/>
                <a:gd name="T10" fmla="*/ 136 w 272"/>
                <a:gd name="T11" fmla="*/ 272 h 272"/>
                <a:gd name="T12" fmla="*/ 109 w 272"/>
                <a:gd name="T13" fmla="*/ 269 h 272"/>
                <a:gd name="T14" fmla="*/ 60 w 272"/>
                <a:gd name="T15" fmla="*/ 249 h 272"/>
                <a:gd name="T16" fmla="*/ 23 w 272"/>
                <a:gd name="T17" fmla="*/ 212 h 272"/>
                <a:gd name="T18" fmla="*/ 3 w 272"/>
                <a:gd name="T19" fmla="*/ 163 h 272"/>
                <a:gd name="T20" fmla="*/ 0 w 272"/>
                <a:gd name="T21" fmla="*/ 136 h 272"/>
                <a:gd name="T22" fmla="*/ 3 w 272"/>
                <a:gd name="T23" fmla="*/ 107 h 272"/>
                <a:gd name="T24" fmla="*/ 23 w 272"/>
                <a:gd name="T25" fmla="*/ 59 h 272"/>
                <a:gd name="T26" fmla="*/ 60 w 272"/>
                <a:gd name="T27" fmla="*/ 22 h 272"/>
                <a:gd name="T28" fmla="*/ 109 w 272"/>
                <a:gd name="T29" fmla="*/ 1 h 272"/>
                <a:gd name="T30" fmla="*/ 136 w 272"/>
                <a:gd name="T31" fmla="*/ 0 h 272"/>
                <a:gd name="T32" fmla="*/ 165 w 272"/>
                <a:gd name="T33" fmla="*/ 1 h 272"/>
                <a:gd name="T34" fmla="*/ 213 w 272"/>
                <a:gd name="T35" fmla="*/ 22 h 272"/>
                <a:gd name="T36" fmla="*/ 250 w 272"/>
                <a:gd name="T37" fmla="*/ 59 h 272"/>
                <a:gd name="T38" fmla="*/ 271 w 272"/>
                <a:gd name="T39" fmla="*/ 107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1" y="163"/>
                  </a:lnTo>
                  <a:lnTo>
                    <a:pt x="250" y="212"/>
                  </a:lnTo>
                  <a:lnTo>
                    <a:pt x="213" y="249"/>
                  </a:lnTo>
                  <a:lnTo>
                    <a:pt x="165" y="269"/>
                  </a:lnTo>
                  <a:lnTo>
                    <a:pt x="136" y="272"/>
                  </a:lnTo>
                  <a:lnTo>
                    <a:pt x="109" y="269"/>
                  </a:lnTo>
                  <a:lnTo>
                    <a:pt x="60" y="249"/>
                  </a:lnTo>
                  <a:lnTo>
                    <a:pt x="23" y="212"/>
                  </a:lnTo>
                  <a:lnTo>
                    <a:pt x="3" y="163"/>
                  </a:lnTo>
                  <a:lnTo>
                    <a:pt x="0" y="136"/>
                  </a:lnTo>
                  <a:lnTo>
                    <a:pt x="3" y="107"/>
                  </a:lnTo>
                  <a:lnTo>
                    <a:pt x="23" y="59"/>
                  </a:lnTo>
                  <a:lnTo>
                    <a:pt x="60" y="22"/>
                  </a:lnTo>
                  <a:lnTo>
                    <a:pt x="109" y="1"/>
                  </a:lnTo>
                  <a:lnTo>
                    <a:pt x="136" y="0"/>
                  </a:lnTo>
                  <a:lnTo>
                    <a:pt x="165" y="1"/>
                  </a:lnTo>
                  <a:lnTo>
                    <a:pt x="213" y="22"/>
                  </a:lnTo>
                  <a:lnTo>
                    <a:pt x="250" y="59"/>
                  </a:lnTo>
                  <a:lnTo>
                    <a:pt x="271" y="107"/>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1" name="Freeform 156">
              <a:extLst>
                <a:ext uri="{FF2B5EF4-FFF2-40B4-BE49-F238E27FC236}">
                  <a16:creationId xmlns:a16="http://schemas.microsoft.com/office/drawing/2014/main" id="{E6627573-864F-EFE4-F390-71CB095E13D9}"/>
                </a:ext>
              </a:extLst>
            </p:cNvPr>
            <p:cNvSpPr>
              <a:spLocks/>
            </p:cNvSpPr>
            <p:nvPr/>
          </p:nvSpPr>
          <p:spPr bwMode="auto">
            <a:xfrm>
              <a:off x="5647641" y="2611598"/>
              <a:ext cx="94832" cy="94832"/>
            </a:xfrm>
            <a:custGeom>
              <a:avLst/>
              <a:gdLst>
                <a:gd name="T0" fmla="*/ 272 w 272"/>
                <a:gd name="T1" fmla="*/ 136 h 270"/>
                <a:gd name="T2" fmla="*/ 270 w 272"/>
                <a:gd name="T3" fmla="*/ 163 h 270"/>
                <a:gd name="T4" fmla="*/ 250 w 272"/>
                <a:gd name="T5" fmla="*/ 212 h 270"/>
                <a:gd name="T6" fmla="*/ 212 w 272"/>
                <a:gd name="T7" fmla="*/ 248 h 270"/>
                <a:gd name="T8" fmla="*/ 164 w 272"/>
                <a:gd name="T9" fmla="*/ 269 h 270"/>
                <a:gd name="T10" fmla="*/ 136 w 272"/>
                <a:gd name="T11" fmla="*/ 270 h 270"/>
                <a:gd name="T12" fmla="*/ 108 w 272"/>
                <a:gd name="T13" fmla="*/ 269 h 270"/>
                <a:gd name="T14" fmla="*/ 59 w 272"/>
                <a:gd name="T15" fmla="*/ 248 h 270"/>
                <a:gd name="T16" fmla="*/ 23 w 272"/>
                <a:gd name="T17" fmla="*/ 212 h 270"/>
                <a:gd name="T18" fmla="*/ 2 w 272"/>
                <a:gd name="T19" fmla="*/ 163 h 270"/>
                <a:gd name="T20" fmla="*/ 0 w 272"/>
                <a:gd name="T21" fmla="*/ 136 h 270"/>
                <a:gd name="T22" fmla="*/ 2 w 272"/>
                <a:gd name="T23" fmla="*/ 107 h 270"/>
                <a:gd name="T24" fmla="*/ 23 w 272"/>
                <a:gd name="T25" fmla="*/ 58 h 270"/>
                <a:gd name="T26" fmla="*/ 59 w 272"/>
                <a:gd name="T27" fmla="*/ 22 h 270"/>
                <a:gd name="T28" fmla="*/ 108 w 272"/>
                <a:gd name="T29" fmla="*/ 1 h 270"/>
                <a:gd name="T30" fmla="*/ 136 w 272"/>
                <a:gd name="T31" fmla="*/ 0 h 270"/>
                <a:gd name="T32" fmla="*/ 164 w 272"/>
                <a:gd name="T33" fmla="*/ 1 h 270"/>
                <a:gd name="T34" fmla="*/ 212 w 272"/>
                <a:gd name="T35" fmla="*/ 22 h 270"/>
                <a:gd name="T36" fmla="*/ 250 w 272"/>
                <a:gd name="T37" fmla="*/ 58 h 270"/>
                <a:gd name="T38" fmla="*/ 270 w 272"/>
                <a:gd name="T39" fmla="*/ 107 h 270"/>
                <a:gd name="T40" fmla="*/ 272 w 272"/>
                <a:gd name="T41" fmla="*/ 13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0">
                  <a:moveTo>
                    <a:pt x="272" y="136"/>
                  </a:moveTo>
                  <a:lnTo>
                    <a:pt x="270" y="163"/>
                  </a:lnTo>
                  <a:lnTo>
                    <a:pt x="250" y="212"/>
                  </a:lnTo>
                  <a:lnTo>
                    <a:pt x="212" y="248"/>
                  </a:lnTo>
                  <a:lnTo>
                    <a:pt x="164" y="269"/>
                  </a:lnTo>
                  <a:lnTo>
                    <a:pt x="136" y="270"/>
                  </a:lnTo>
                  <a:lnTo>
                    <a:pt x="108" y="269"/>
                  </a:lnTo>
                  <a:lnTo>
                    <a:pt x="59" y="248"/>
                  </a:lnTo>
                  <a:lnTo>
                    <a:pt x="23" y="212"/>
                  </a:lnTo>
                  <a:lnTo>
                    <a:pt x="2" y="163"/>
                  </a:lnTo>
                  <a:lnTo>
                    <a:pt x="0" y="136"/>
                  </a:lnTo>
                  <a:lnTo>
                    <a:pt x="2" y="107"/>
                  </a:lnTo>
                  <a:lnTo>
                    <a:pt x="23" y="58"/>
                  </a:lnTo>
                  <a:lnTo>
                    <a:pt x="59" y="22"/>
                  </a:lnTo>
                  <a:lnTo>
                    <a:pt x="108" y="1"/>
                  </a:lnTo>
                  <a:lnTo>
                    <a:pt x="136" y="0"/>
                  </a:lnTo>
                  <a:lnTo>
                    <a:pt x="164" y="1"/>
                  </a:lnTo>
                  <a:lnTo>
                    <a:pt x="212" y="22"/>
                  </a:lnTo>
                  <a:lnTo>
                    <a:pt x="250" y="58"/>
                  </a:lnTo>
                  <a:lnTo>
                    <a:pt x="270" y="107"/>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2" name="Freeform 157">
              <a:extLst>
                <a:ext uri="{FF2B5EF4-FFF2-40B4-BE49-F238E27FC236}">
                  <a16:creationId xmlns:a16="http://schemas.microsoft.com/office/drawing/2014/main" id="{B90F8C7E-47A9-066E-5C53-C7B0EFBD9820}"/>
                </a:ext>
              </a:extLst>
            </p:cNvPr>
            <p:cNvSpPr>
              <a:spLocks/>
            </p:cNvSpPr>
            <p:nvPr/>
          </p:nvSpPr>
          <p:spPr bwMode="auto">
            <a:xfrm>
              <a:off x="6100881" y="2027268"/>
              <a:ext cx="94832" cy="94832"/>
            </a:xfrm>
            <a:custGeom>
              <a:avLst/>
              <a:gdLst>
                <a:gd name="T0" fmla="*/ 272 w 272"/>
                <a:gd name="T1" fmla="*/ 136 h 272"/>
                <a:gd name="T2" fmla="*/ 270 w 272"/>
                <a:gd name="T3" fmla="*/ 163 h 272"/>
                <a:gd name="T4" fmla="*/ 250 w 272"/>
                <a:gd name="T5" fmla="*/ 213 h 272"/>
                <a:gd name="T6" fmla="*/ 212 w 272"/>
                <a:gd name="T7" fmla="*/ 249 h 272"/>
                <a:gd name="T8" fmla="*/ 163 w 272"/>
                <a:gd name="T9" fmla="*/ 270 h 272"/>
                <a:gd name="T10" fmla="*/ 136 w 272"/>
                <a:gd name="T11" fmla="*/ 272 h 272"/>
                <a:gd name="T12" fmla="*/ 108 w 272"/>
                <a:gd name="T13" fmla="*/ 270 h 272"/>
                <a:gd name="T14" fmla="*/ 59 w 272"/>
                <a:gd name="T15" fmla="*/ 249 h 272"/>
                <a:gd name="T16" fmla="*/ 23 w 272"/>
                <a:gd name="T17" fmla="*/ 213 h 272"/>
                <a:gd name="T18" fmla="*/ 2 w 272"/>
                <a:gd name="T19" fmla="*/ 163 h 272"/>
                <a:gd name="T20" fmla="*/ 0 w 272"/>
                <a:gd name="T21" fmla="*/ 136 h 272"/>
                <a:gd name="T22" fmla="*/ 2 w 272"/>
                <a:gd name="T23" fmla="*/ 108 h 272"/>
                <a:gd name="T24" fmla="*/ 23 w 272"/>
                <a:gd name="T25" fmla="*/ 60 h 272"/>
                <a:gd name="T26" fmla="*/ 59 w 272"/>
                <a:gd name="T27" fmla="*/ 22 h 272"/>
                <a:gd name="T28" fmla="*/ 108 w 272"/>
                <a:gd name="T29" fmla="*/ 1 h 272"/>
                <a:gd name="T30" fmla="*/ 136 w 272"/>
                <a:gd name="T31" fmla="*/ 0 h 272"/>
                <a:gd name="T32" fmla="*/ 163 w 272"/>
                <a:gd name="T33" fmla="*/ 1 h 272"/>
                <a:gd name="T34" fmla="*/ 212 w 272"/>
                <a:gd name="T35" fmla="*/ 22 h 272"/>
                <a:gd name="T36" fmla="*/ 250 w 272"/>
                <a:gd name="T37" fmla="*/ 60 h 272"/>
                <a:gd name="T38" fmla="*/ 270 w 272"/>
                <a:gd name="T39" fmla="*/ 108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3"/>
                  </a:lnTo>
                  <a:lnTo>
                    <a:pt x="250" y="213"/>
                  </a:lnTo>
                  <a:lnTo>
                    <a:pt x="212" y="249"/>
                  </a:lnTo>
                  <a:lnTo>
                    <a:pt x="163" y="270"/>
                  </a:lnTo>
                  <a:lnTo>
                    <a:pt x="136" y="272"/>
                  </a:lnTo>
                  <a:lnTo>
                    <a:pt x="108" y="270"/>
                  </a:lnTo>
                  <a:lnTo>
                    <a:pt x="59" y="249"/>
                  </a:lnTo>
                  <a:lnTo>
                    <a:pt x="23" y="213"/>
                  </a:lnTo>
                  <a:lnTo>
                    <a:pt x="2" y="163"/>
                  </a:lnTo>
                  <a:lnTo>
                    <a:pt x="0" y="136"/>
                  </a:lnTo>
                  <a:lnTo>
                    <a:pt x="2" y="108"/>
                  </a:lnTo>
                  <a:lnTo>
                    <a:pt x="23" y="60"/>
                  </a:lnTo>
                  <a:lnTo>
                    <a:pt x="59" y="22"/>
                  </a:lnTo>
                  <a:lnTo>
                    <a:pt x="108" y="1"/>
                  </a:lnTo>
                  <a:lnTo>
                    <a:pt x="136" y="0"/>
                  </a:lnTo>
                  <a:lnTo>
                    <a:pt x="163" y="1"/>
                  </a:lnTo>
                  <a:lnTo>
                    <a:pt x="212" y="22"/>
                  </a:lnTo>
                  <a:lnTo>
                    <a:pt x="250" y="60"/>
                  </a:lnTo>
                  <a:lnTo>
                    <a:pt x="270" y="108"/>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3" name="Freeform 158">
              <a:extLst>
                <a:ext uri="{FF2B5EF4-FFF2-40B4-BE49-F238E27FC236}">
                  <a16:creationId xmlns:a16="http://schemas.microsoft.com/office/drawing/2014/main" id="{644FA9A4-5809-1A79-7377-A74FFA34D43E}"/>
                </a:ext>
              </a:extLst>
            </p:cNvPr>
            <p:cNvSpPr>
              <a:spLocks/>
            </p:cNvSpPr>
            <p:nvPr/>
          </p:nvSpPr>
          <p:spPr bwMode="auto">
            <a:xfrm>
              <a:off x="5007527" y="2698062"/>
              <a:ext cx="65546" cy="66940"/>
            </a:xfrm>
            <a:custGeom>
              <a:avLst/>
              <a:gdLst>
                <a:gd name="T0" fmla="*/ 188 w 188"/>
                <a:gd name="T1" fmla="*/ 95 h 190"/>
                <a:gd name="T2" fmla="*/ 186 w 188"/>
                <a:gd name="T3" fmla="*/ 114 h 190"/>
                <a:gd name="T4" fmla="*/ 172 w 188"/>
                <a:gd name="T5" fmla="*/ 148 h 190"/>
                <a:gd name="T6" fmla="*/ 147 w 188"/>
                <a:gd name="T7" fmla="*/ 174 h 190"/>
                <a:gd name="T8" fmla="*/ 112 w 188"/>
                <a:gd name="T9" fmla="*/ 188 h 190"/>
                <a:gd name="T10" fmla="*/ 94 w 188"/>
                <a:gd name="T11" fmla="*/ 190 h 190"/>
                <a:gd name="T12" fmla="*/ 75 w 188"/>
                <a:gd name="T13" fmla="*/ 188 h 190"/>
                <a:gd name="T14" fmla="*/ 41 w 188"/>
                <a:gd name="T15" fmla="*/ 174 h 190"/>
                <a:gd name="T16" fmla="*/ 15 w 188"/>
                <a:gd name="T17" fmla="*/ 148 h 190"/>
                <a:gd name="T18" fmla="*/ 1 w 188"/>
                <a:gd name="T19" fmla="*/ 114 h 190"/>
                <a:gd name="T20" fmla="*/ 0 w 188"/>
                <a:gd name="T21" fmla="*/ 95 h 190"/>
                <a:gd name="T22" fmla="*/ 1 w 188"/>
                <a:gd name="T23" fmla="*/ 76 h 190"/>
                <a:gd name="T24" fmla="*/ 15 w 188"/>
                <a:gd name="T25" fmla="*/ 42 h 190"/>
                <a:gd name="T26" fmla="*/ 41 w 188"/>
                <a:gd name="T27" fmla="*/ 16 h 190"/>
                <a:gd name="T28" fmla="*/ 75 w 188"/>
                <a:gd name="T29" fmla="*/ 2 h 190"/>
                <a:gd name="T30" fmla="*/ 94 w 188"/>
                <a:gd name="T31" fmla="*/ 0 h 190"/>
                <a:gd name="T32" fmla="*/ 112 w 188"/>
                <a:gd name="T33" fmla="*/ 2 h 190"/>
                <a:gd name="T34" fmla="*/ 147 w 188"/>
                <a:gd name="T35" fmla="*/ 16 h 190"/>
                <a:gd name="T36" fmla="*/ 172 w 188"/>
                <a:gd name="T37" fmla="*/ 42 h 190"/>
                <a:gd name="T38" fmla="*/ 186 w 188"/>
                <a:gd name="T39" fmla="*/ 76 h 190"/>
                <a:gd name="T40" fmla="*/ 188 w 188"/>
                <a:gd name="T41"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90">
                  <a:moveTo>
                    <a:pt x="188" y="95"/>
                  </a:moveTo>
                  <a:lnTo>
                    <a:pt x="186" y="114"/>
                  </a:lnTo>
                  <a:lnTo>
                    <a:pt x="172" y="148"/>
                  </a:lnTo>
                  <a:lnTo>
                    <a:pt x="147" y="174"/>
                  </a:lnTo>
                  <a:lnTo>
                    <a:pt x="112" y="188"/>
                  </a:lnTo>
                  <a:lnTo>
                    <a:pt x="94" y="190"/>
                  </a:lnTo>
                  <a:lnTo>
                    <a:pt x="75" y="188"/>
                  </a:lnTo>
                  <a:lnTo>
                    <a:pt x="41" y="174"/>
                  </a:lnTo>
                  <a:lnTo>
                    <a:pt x="15" y="148"/>
                  </a:lnTo>
                  <a:lnTo>
                    <a:pt x="1" y="114"/>
                  </a:lnTo>
                  <a:lnTo>
                    <a:pt x="0" y="95"/>
                  </a:lnTo>
                  <a:lnTo>
                    <a:pt x="1" y="76"/>
                  </a:lnTo>
                  <a:lnTo>
                    <a:pt x="15" y="42"/>
                  </a:lnTo>
                  <a:lnTo>
                    <a:pt x="41" y="16"/>
                  </a:lnTo>
                  <a:lnTo>
                    <a:pt x="75" y="2"/>
                  </a:lnTo>
                  <a:lnTo>
                    <a:pt x="94" y="0"/>
                  </a:lnTo>
                  <a:lnTo>
                    <a:pt x="112" y="2"/>
                  </a:lnTo>
                  <a:lnTo>
                    <a:pt x="147" y="16"/>
                  </a:lnTo>
                  <a:lnTo>
                    <a:pt x="172" y="42"/>
                  </a:lnTo>
                  <a:lnTo>
                    <a:pt x="186" y="76"/>
                  </a:lnTo>
                  <a:lnTo>
                    <a:pt x="188" y="95"/>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4" name="Freeform 159">
              <a:extLst>
                <a:ext uri="{FF2B5EF4-FFF2-40B4-BE49-F238E27FC236}">
                  <a16:creationId xmlns:a16="http://schemas.microsoft.com/office/drawing/2014/main" id="{6344077D-610A-660A-6F03-4983568B0060}"/>
                </a:ext>
              </a:extLst>
            </p:cNvPr>
            <p:cNvSpPr>
              <a:spLocks/>
            </p:cNvSpPr>
            <p:nvPr/>
          </p:nvSpPr>
          <p:spPr bwMode="auto">
            <a:xfrm>
              <a:off x="5163720" y="2303395"/>
              <a:ext cx="65546" cy="65546"/>
            </a:xfrm>
            <a:custGeom>
              <a:avLst/>
              <a:gdLst>
                <a:gd name="T0" fmla="*/ 188 w 188"/>
                <a:gd name="T1" fmla="*/ 95 h 188"/>
                <a:gd name="T2" fmla="*/ 187 w 188"/>
                <a:gd name="T3" fmla="*/ 113 h 188"/>
                <a:gd name="T4" fmla="*/ 173 w 188"/>
                <a:gd name="T5" fmla="*/ 148 h 188"/>
                <a:gd name="T6" fmla="*/ 147 w 188"/>
                <a:gd name="T7" fmla="*/ 173 h 188"/>
                <a:gd name="T8" fmla="*/ 113 w 188"/>
                <a:gd name="T9" fmla="*/ 187 h 188"/>
                <a:gd name="T10" fmla="*/ 94 w 188"/>
                <a:gd name="T11" fmla="*/ 188 h 188"/>
                <a:gd name="T12" fmla="*/ 74 w 188"/>
                <a:gd name="T13" fmla="*/ 187 h 188"/>
                <a:gd name="T14" fmla="*/ 41 w 188"/>
                <a:gd name="T15" fmla="*/ 173 h 188"/>
                <a:gd name="T16" fmla="*/ 16 w 188"/>
                <a:gd name="T17" fmla="*/ 148 h 188"/>
                <a:gd name="T18" fmla="*/ 2 w 188"/>
                <a:gd name="T19" fmla="*/ 113 h 188"/>
                <a:gd name="T20" fmla="*/ 0 w 188"/>
                <a:gd name="T21" fmla="*/ 95 h 188"/>
                <a:gd name="T22" fmla="*/ 2 w 188"/>
                <a:gd name="T23" fmla="*/ 75 h 188"/>
                <a:gd name="T24" fmla="*/ 16 w 188"/>
                <a:gd name="T25" fmla="*/ 42 h 188"/>
                <a:gd name="T26" fmla="*/ 41 w 188"/>
                <a:gd name="T27" fmla="*/ 16 h 188"/>
                <a:gd name="T28" fmla="*/ 74 w 188"/>
                <a:gd name="T29" fmla="*/ 2 h 188"/>
                <a:gd name="T30" fmla="*/ 94 w 188"/>
                <a:gd name="T31" fmla="*/ 0 h 188"/>
                <a:gd name="T32" fmla="*/ 113 w 188"/>
                <a:gd name="T33" fmla="*/ 2 h 188"/>
                <a:gd name="T34" fmla="*/ 147 w 188"/>
                <a:gd name="T35" fmla="*/ 16 h 188"/>
                <a:gd name="T36" fmla="*/ 173 w 188"/>
                <a:gd name="T37" fmla="*/ 42 h 188"/>
                <a:gd name="T38" fmla="*/ 187 w 188"/>
                <a:gd name="T39" fmla="*/ 75 h 188"/>
                <a:gd name="T40" fmla="*/ 188 w 188"/>
                <a:gd name="T41" fmla="*/ 9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88">
                  <a:moveTo>
                    <a:pt x="188" y="95"/>
                  </a:moveTo>
                  <a:lnTo>
                    <a:pt x="187" y="113"/>
                  </a:lnTo>
                  <a:lnTo>
                    <a:pt x="173" y="148"/>
                  </a:lnTo>
                  <a:lnTo>
                    <a:pt x="147" y="173"/>
                  </a:lnTo>
                  <a:lnTo>
                    <a:pt x="113" y="187"/>
                  </a:lnTo>
                  <a:lnTo>
                    <a:pt x="94" y="188"/>
                  </a:lnTo>
                  <a:lnTo>
                    <a:pt x="74" y="187"/>
                  </a:lnTo>
                  <a:lnTo>
                    <a:pt x="41" y="173"/>
                  </a:lnTo>
                  <a:lnTo>
                    <a:pt x="16" y="148"/>
                  </a:lnTo>
                  <a:lnTo>
                    <a:pt x="2" y="113"/>
                  </a:lnTo>
                  <a:lnTo>
                    <a:pt x="0" y="95"/>
                  </a:lnTo>
                  <a:lnTo>
                    <a:pt x="2" y="75"/>
                  </a:lnTo>
                  <a:lnTo>
                    <a:pt x="16" y="42"/>
                  </a:lnTo>
                  <a:lnTo>
                    <a:pt x="41" y="16"/>
                  </a:lnTo>
                  <a:lnTo>
                    <a:pt x="74" y="2"/>
                  </a:lnTo>
                  <a:lnTo>
                    <a:pt x="94" y="0"/>
                  </a:lnTo>
                  <a:lnTo>
                    <a:pt x="113" y="2"/>
                  </a:lnTo>
                  <a:lnTo>
                    <a:pt x="147" y="16"/>
                  </a:lnTo>
                  <a:lnTo>
                    <a:pt x="173" y="42"/>
                  </a:lnTo>
                  <a:lnTo>
                    <a:pt x="187" y="75"/>
                  </a:lnTo>
                  <a:lnTo>
                    <a:pt x="188" y="95"/>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5" name="Freeform 160">
              <a:extLst>
                <a:ext uri="{FF2B5EF4-FFF2-40B4-BE49-F238E27FC236}">
                  <a16:creationId xmlns:a16="http://schemas.microsoft.com/office/drawing/2014/main" id="{226437B0-268C-613D-322E-6AB680F7FD7D}"/>
                </a:ext>
              </a:extLst>
            </p:cNvPr>
            <p:cNvSpPr>
              <a:spLocks/>
            </p:cNvSpPr>
            <p:nvPr/>
          </p:nvSpPr>
          <p:spPr bwMode="auto">
            <a:xfrm>
              <a:off x="6639191" y="1381574"/>
              <a:ext cx="94832" cy="94832"/>
            </a:xfrm>
            <a:custGeom>
              <a:avLst/>
              <a:gdLst>
                <a:gd name="T0" fmla="*/ 271 w 271"/>
                <a:gd name="T1" fmla="*/ 137 h 273"/>
                <a:gd name="T2" fmla="*/ 270 w 271"/>
                <a:gd name="T3" fmla="*/ 164 h 273"/>
                <a:gd name="T4" fmla="*/ 249 w 271"/>
                <a:gd name="T5" fmla="*/ 213 h 273"/>
                <a:gd name="T6" fmla="*/ 213 w 271"/>
                <a:gd name="T7" fmla="*/ 249 h 273"/>
                <a:gd name="T8" fmla="*/ 164 w 271"/>
                <a:gd name="T9" fmla="*/ 270 h 273"/>
                <a:gd name="T10" fmla="*/ 136 w 271"/>
                <a:gd name="T11" fmla="*/ 273 h 273"/>
                <a:gd name="T12" fmla="*/ 108 w 271"/>
                <a:gd name="T13" fmla="*/ 270 h 273"/>
                <a:gd name="T14" fmla="*/ 59 w 271"/>
                <a:gd name="T15" fmla="*/ 249 h 273"/>
                <a:gd name="T16" fmla="*/ 22 w 271"/>
                <a:gd name="T17" fmla="*/ 213 h 273"/>
                <a:gd name="T18" fmla="*/ 2 w 271"/>
                <a:gd name="T19" fmla="*/ 164 h 273"/>
                <a:gd name="T20" fmla="*/ 0 w 271"/>
                <a:gd name="T21" fmla="*/ 137 h 273"/>
                <a:gd name="T22" fmla="*/ 2 w 271"/>
                <a:gd name="T23" fmla="*/ 108 h 273"/>
                <a:gd name="T24" fmla="*/ 22 w 271"/>
                <a:gd name="T25" fmla="*/ 60 h 273"/>
                <a:gd name="T26" fmla="*/ 59 w 271"/>
                <a:gd name="T27" fmla="*/ 23 h 273"/>
                <a:gd name="T28" fmla="*/ 108 w 271"/>
                <a:gd name="T29" fmla="*/ 2 h 273"/>
                <a:gd name="T30" fmla="*/ 136 w 271"/>
                <a:gd name="T31" fmla="*/ 0 h 273"/>
                <a:gd name="T32" fmla="*/ 164 w 271"/>
                <a:gd name="T33" fmla="*/ 2 h 273"/>
                <a:gd name="T34" fmla="*/ 213 w 271"/>
                <a:gd name="T35" fmla="*/ 23 h 273"/>
                <a:gd name="T36" fmla="*/ 249 w 271"/>
                <a:gd name="T37" fmla="*/ 60 h 273"/>
                <a:gd name="T38" fmla="*/ 270 w 271"/>
                <a:gd name="T39" fmla="*/ 108 h 273"/>
                <a:gd name="T40" fmla="*/ 271 w 271"/>
                <a:gd name="T41" fmla="*/ 137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1" h="273">
                  <a:moveTo>
                    <a:pt x="271" y="137"/>
                  </a:moveTo>
                  <a:lnTo>
                    <a:pt x="270" y="164"/>
                  </a:lnTo>
                  <a:lnTo>
                    <a:pt x="249" y="213"/>
                  </a:lnTo>
                  <a:lnTo>
                    <a:pt x="213" y="249"/>
                  </a:lnTo>
                  <a:lnTo>
                    <a:pt x="164" y="270"/>
                  </a:lnTo>
                  <a:lnTo>
                    <a:pt x="136" y="273"/>
                  </a:lnTo>
                  <a:lnTo>
                    <a:pt x="108" y="270"/>
                  </a:lnTo>
                  <a:lnTo>
                    <a:pt x="59" y="249"/>
                  </a:lnTo>
                  <a:lnTo>
                    <a:pt x="22" y="213"/>
                  </a:lnTo>
                  <a:lnTo>
                    <a:pt x="2" y="164"/>
                  </a:lnTo>
                  <a:lnTo>
                    <a:pt x="0" y="137"/>
                  </a:lnTo>
                  <a:lnTo>
                    <a:pt x="2" y="108"/>
                  </a:lnTo>
                  <a:lnTo>
                    <a:pt x="22" y="60"/>
                  </a:lnTo>
                  <a:lnTo>
                    <a:pt x="59" y="23"/>
                  </a:lnTo>
                  <a:lnTo>
                    <a:pt x="108" y="2"/>
                  </a:lnTo>
                  <a:lnTo>
                    <a:pt x="136" y="0"/>
                  </a:lnTo>
                  <a:lnTo>
                    <a:pt x="164" y="2"/>
                  </a:lnTo>
                  <a:lnTo>
                    <a:pt x="213" y="23"/>
                  </a:lnTo>
                  <a:lnTo>
                    <a:pt x="249" y="60"/>
                  </a:lnTo>
                  <a:lnTo>
                    <a:pt x="270" y="108"/>
                  </a:lnTo>
                  <a:lnTo>
                    <a:pt x="271" y="137"/>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6" name="Freeform 162">
              <a:extLst>
                <a:ext uri="{FF2B5EF4-FFF2-40B4-BE49-F238E27FC236}">
                  <a16:creationId xmlns:a16="http://schemas.microsoft.com/office/drawing/2014/main" id="{3AEC56CE-AB7F-66D7-8CB0-4457AA8F4612}"/>
                </a:ext>
              </a:extLst>
            </p:cNvPr>
            <p:cNvSpPr>
              <a:spLocks/>
            </p:cNvSpPr>
            <p:nvPr/>
          </p:nvSpPr>
          <p:spPr bwMode="auto">
            <a:xfrm>
              <a:off x="4562654" y="1900360"/>
              <a:ext cx="94832" cy="94832"/>
            </a:xfrm>
            <a:custGeom>
              <a:avLst/>
              <a:gdLst>
                <a:gd name="T0" fmla="*/ 272 w 272"/>
                <a:gd name="T1" fmla="*/ 137 h 273"/>
                <a:gd name="T2" fmla="*/ 271 w 272"/>
                <a:gd name="T3" fmla="*/ 165 h 273"/>
                <a:gd name="T4" fmla="*/ 250 w 272"/>
                <a:gd name="T5" fmla="*/ 213 h 273"/>
                <a:gd name="T6" fmla="*/ 213 w 272"/>
                <a:gd name="T7" fmla="*/ 251 h 273"/>
                <a:gd name="T8" fmla="*/ 165 w 272"/>
                <a:gd name="T9" fmla="*/ 271 h 273"/>
                <a:gd name="T10" fmla="*/ 136 w 272"/>
                <a:gd name="T11" fmla="*/ 273 h 273"/>
                <a:gd name="T12" fmla="*/ 109 w 272"/>
                <a:gd name="T13" fmla="*/ 271 h 273"/>
                <a:gd name="T14" fmla="*/ 60 w 272"/>
                <a:gd name="T15" fmla="*/ 251 h 273"/>
                <a:gd name="T16" fmla="*/ 24 w 272"/>
                <a:gd name="T17" fmla="*/ 213 h 273"/>
                <a:gd name="T18" fmla="*/ 3 w 272"/>
                <a:gd name="T19" fmla="*/ 165 h 273"/>
                <a:gd name="T20" fmla="*/ 0 w 272"/>
                <a:gd name="T21" fmla="*/ 137 h 273"/>
                <a:gd name="T22" fmla="*/ 3 w 272"/>
                <a:gd name="T23" fmla="*/ 109 h 273"/>
                <a:gd name="T24" fmla="*/ 24 w 272"/>
                <a:gd name="T25" fmla="*/ 60 h 273"/>
                <a:gd name="T26" fmla="*/ 60 w 272"/>
                <a:gd name="T27" fmla="*/ 24 h 273"/>
                <a:gd name="T28" fmla="*/ 109 w 272"/>
                <a:gd name="T29" fmla="*/ 3 h 273"/>
                <a:gd name="T30" fmla="*/ 136 w 272"/>
                <a:gd name="T31" fmla="*/ 0 h 273"/>
                <a:gd name="T32" fmla="*/ 165 w 272"/>
                <a:gd name="T33" fmla="*/ 3 h 273"/>
                <a:gd name="T34" fmla="*/ 213 w 272"/>
                <a:gd name="T35" fmla="*/ 24 h 273"/>
                <a:gd name="T36" fmla="*/ 250 w 272"/>
                <a:gd name="T37" fmla="*/ 60 h 273"/>
                <a:gd name="T38" fmla="*/ 271 w 272"/>
                <a:gd name="T39" fmla="*/ 109 h 273"/>
                <a:gd name="T40" fmla="*/ 272 w 272"/>
                <a:gd name="T41" fmla="*/ 137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3">
                  <a:moveTo>
                    <a:pt x="272" y="137"/>
                  </a:moveTo>
                  <a:lnTo>
                    <a:pt x="271" y="165"/>
                  </a:lnTo>
                  <a:lnTo>
                    <a:pt x="250" y="213"/>
                  </a:lnTo>
                  <a:lnTo>
                    <a:pt x="213" y="251"/>
                  </a:lnTo>
                  <a:lnTo>
                    <a:pt x="165" y="271"/>
                  </a:lnTo>
                  <a:lnTo>
                    <a:pt x="136" y="273"/>
                  </a:lnTo>
                  <a:lnTo>
                    <a:pt x="109" y="271"/>
                  </a:lnTo>
                  <a:lnTo>
                    <a:pt x="60" y="251"/>
                  </a:lnTo>
                  <a:lnTo>
                    <a:pt x="24" y="213"/>
                  </a:lnTo>
                  <a:lnTo>
                    <a:pt x="3" y="165"/>
                  </a:lnTo>
                  <a:lnTo>
                    <a:pt x="0" y="137"/>
                  </a:lnTo>
                  <a:lnTo>
                    <a:pt x="3" y="109"/>
                  </a:lnTo>
                  <a:lnTo>
                    <a:pt x="24" y="60"/>
                  </a:lnTo>
                  <a:lnTo>
                    <a:pt x="60" y="24"/>
                  </a:lnTo>
                  <a:lnTo>
                    <a:pt x="109" y="3"/>
                  </a:lnTo>
                  <a:lnTo>
                    <a:pt x="136" y="0"/>
                  </a:lnTo>
                  <a:lnTo>
                    <a:pt x="165" y="3"/>
                  </a:lnTo>
                  <a:lnTo>
                    <a:pt x="213" y="24"/>
                  </a:lnTo>
                  <a:lnTo>
                    <a:pt x="250" y="60"/>
                  </a:lnTo>
                  <a:lnTo>
                    <a:pt x="271" y="109"/>
                  </a:lnTo>
                  <a:lnTo>
                    <a:pt x="272" y="137"/>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7" name="Freeform 163">
              <a:extLst>
                <a:ext uri="{FF2B5EF4-FFF2-40B4-BE49-F238E27FC236}">
                  <a16:creationId xmlns:a16="http://schemas.microsoft.com/office/drawing/2014/main" id="{1CCBE288-C6A2-4150-609A-756B39FE3DD9}"/>
                </a:ext>
              </a:extLst>
            </p:cNvPr>
            <p:cNvSpPr>
              <a:spLocks/>
            </p:cNvSpPr>
            <p:nvPr/>
          </p:nvSpPr>
          <p:spPr bwMode="auto">
            <a:xfrm>
              <a:off x="5463556" y="2836127"/>
              <a:ext cx="94832" cy="94832"/>
            </a:xfrm>
            <a:custGeom>
              <a:avLst/>
              <a:gdLst>
                <a:gd name="T0" fmla="*/ 273 w 273"/>
                <a:gd name="T1" fmla="*/ 137 h 273"/>
                <a:gd name="T2" fmla="*/ 270 w 273"/>
                <a:gd name="T3" fmla="*/ 164 h 273"/>
                <a:gd name="T4" fmla="*/ 249 w 273"/>
                <a:gd name="T5" fmla="*/ 213 h 273"/>
                <a:gd name="T6" fmla="*/ 213 w 273"/>
                <a:gd name="T7" fmla="*/ 251 h 273"/>
                <a:gd name="T8" fmla="*/ 164 w 273"/>
                <a:gd name="T9" fmla="*/ 270 h 273"/>
                <a:gd name="T10" fmla="*/ 137 w 273"/>
                <a:gd name="T11" fmla="*/ 273 h 273"/>
                <a:gd name="T12" fmla="*/ 108 w 273"/>
                <a:gd name="T13" fmla="*/ 270 h 273"/>
                <a:gd name="T14" fmla="*/ 60 w 273"/>
                <a:gd name="T15" fmla="*/ 251 h 273"/>
                <a:gd name="T16" fmla="*/ 22 w 273"/>
                <a:gd name="T17" fmla="*/ 213 h 273"/>
                <a:gd name="T18" fmla="*/ 2 w 273"/>
                <a:gd name="T19" fmla="*/ 164 h 273"/>
                <a:gd name="T20" fmla="*/ 0 w 273"/>
                <a:gd name="T21" fmla="*/ 137 h 273"/>
                <a:gd name="T22" fmla="*/ 2 w 273"/>
                <a:gd name="T23" fmla="*/ 109 h 273"/>
                <a:gd name="T24" fmla="*/ 22 w 273"/>
                <a:gd name="T25" fmla="*/ 60 h 273"/>
                <a:gd name="T26" fmla="*/ 60 w 273"/>
                <a:gd name="T27" fmla="*/ 22 h 273"/>
                <a:gd name="T28" fmla="*/ 108 w 273"/>
                <a:gd name="T29" fmla="*/ 3 h 273"/>
                <a:gd name="T30" fmla="*/ 137 w 273"/>
                <a:gd name="T31" fmla="*/ 0 h 273"/>
                <a:gd name="T32" fmla="*/ 164 w 273"/>
                <a:gd name="T33" fmla="*/ 3 h 273"/>
                <a:gd name="T34" fmla="*/ 213 w 273"/>
                <a:gd name="T35" fmla="*/ 22 h 273"/>
                <a:gd name="T36" fmla="*/ 249 w 273"/>
                <a:gd name="T37" fmla="*/ 60 h 273"/>
                <a:gd name="T38" fmla="*/ 270 w 273"/>
                <a:gd name="T39" fmla="*/ 109 h 273"/>
                <a:gd name="T40" fmla="*/ 273 w 273"/>
                <a:gd name="T41" fmla="*/ 137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3">
                  <a:moveTo>
                    <a:pt x="273" y="137"/>
                  </a:moveTo>
                  <a:lnTo>
                    <a:pt x="270" y="164"/>
                  </a:lnTo>
                  <a:lnTo>
                    <a:pt x="249" y="213"/>
                  </a:lnTo>
                  <a:lnTo>
                    <a:pt x="213" y="251"/>
                  </a:lnTo>
                  <a:lnTo>
                    <a:pt x="164" y="270"/>
                  </a:lnTo>
                  <a:lnTo>
                    <a:pt x="137" y="273"/>
                  </a:lnTo>
                  <a:lnTo>
                    <a:pt x="108" y="270"/>
                  </a:lnTo>
                  <a:lnTo>
                    <a:pt x="60" y="251"/>
                  </a:lnTo>
                  <a:lnTo>
                    <a:pt x="22" y="213"/>
                  </a:lnTo>
                  <a:lnTo>
                    <a:pt x="2" y="164"/>
                  </a:lnTo>
                  <a:lnTo>
                    <a:pt x="0" y="137"/>
                  </a:lnTo>
                  <a:lnTo>
                    <a:pt x="2" y="109"/>
                  </a:lnTo>
                  <a:lnTo>
                    <a:pt x="22" y="60"/>
                  </a:lnTo>
                  <a:lnTo>
                    <a:pt x="60" y="22"/>
                  </a:lnTo>
                  <a:lnTo>
                    <a:pt x="108" y="3"/>
                  </a:lnTo>
                  <a:lnTo>
                    <a:pt x="137" y="0"/>
                  </a:lnTo>
                  <a:lnTo>
                    <a:pt x="164" y="3"/>
                  </a:lnTo>
                  <a:lnTo>
                    <a:pt x="213" y="22"/>
                  </a:lnTo>
                  <a:lnTo>
                    <a:pt x="249" y="60"/>
                  </a:lnTo>
                  <a:lnTo>
                    <a:pt x="270" y="109"/>
                  </a:lnTo>
                  <a:lnTo>
                    <a:pt x="273" y="137"/>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8" name="Freeform 164">
              <a:extLst>
                <a:ext uri="{FF2B5EF4-FFF2-40B4-BE49-F238E27FC236}">
                  <a16:creationId xmlns:a16="http://schemas.microsoft.com/office/drawing/2014/main" id="{D74CC22A-F4E5-B71A-A91F-E209D4C6F94F}"/>
                </a:ext>
              </a:extLst>
            </p:cNvPr>
            <p:cNvSpPr>
              <a:spLocks/>
            </p:cNvSpPr>
            <p:nvPr/>
          </p:nvSpPr>
          <p:spPr bwMode="auto">
            <a:xfrm>
              <a:off x="4280948" y="2894699"/>
              <a:ext cx="94832" cy="94832"/>
            </a:xfrm>
            <a:custGeom>
              <a:avLst/>
              <a:gdLst>
                <a:gd name="T0" fmla="*/ 272 w 272"/>
                <a:gd name="T1" fmla="*/ 136 h 272"/>
                <a:gd name="T2" fmla="*/ 270 w 272"/>
                <a:gd name="T3" fmla="*/ 164 h 272"/>
                <a:gd name="T4" fmla="*/ 249 w 272"/>
                <a:gd name="T5" fmla="*/ 213 h 272"/>
                <a:gd name="T6" fmla="*/ 213 w 272"/>
                <a:gd name="T7" fmla="*/ 250 h 272"/>
                <a:gd name="T8" fmla="*/ 163 w 272"/>
                <a:gd name="T9" fmla="*/ 270 h 272"/>
                <a:gd name="T10" fmla="*/ 136 w 272"/>
                <a:gd name="T11" fmla="*/ 272 h 272"/>
                <a:gd name="T12" fmla="*/ 108 w 272"/>
                <a:gd name="T13" fmla="*/ 270 h 272"/>
                <a:gd name="T14" fmla="*/ 60 w 272"/>
                <a:gd name="T15" fmla="*/ 250 h 272"/>
                <a:gd name="T16" fmla="*/ 22 w 272"/>
                <a:gd name="T17" fmla="*/ 213 h 272"/>
                <a:gd name="T18" fmla="*/ 1 w 272"/>
                <a:gd name="T19" fmla="*/ 164 h 272"/>
                <a:gd name="T20" fmla="*/ 0 w 272"/>
                <a:gd name="T21" fmla="*/ 136 h 272"/>
                <a:gd name="T22" fmla="*/ 1 w 272"/>
                <a:gd name="T23" fmla="*/ 109 h 272"/>
                <a:gd name="T24" fmla="*/ 22 w 272"/>
                <a:gd name="T25" fmla="*/ 60 h 272"/>
                <a:gd name="T26" fmla="*/ 60 w 272"/>
                <a:gd name="T27" fmla="*/ 22 h 272"/>
                <a:gd name="T28" fmla="*/ 108 w 272"/>
                <a:gd name="T29" fmla="*/ 2 h 272"/>
                <a:gd name="T30" fmla="*/ 136 w 272"/>
                <a:gd name="T31" fmla="*/ 0 h 272"/>
                <a:gd name="T32" fmla="*/ 163 w 272"/>
                <a:gd name="T33" fmla="*/ 2 h 272"/>
                <a:gd name="T34" fmla="*/ 213 w 272"/>
                <a:gd name="T35" fmla="*/ 22 h 272"/>
                <a:gd name="T36" fmla="*/ 249 w 272"/>
                <a:gd name="T37" fmla="*/ 60 h 272"/>
                <a:gd name="T38" fmla="*/ 270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4"/>
                  </a:lnTo>
                  <a:lnTo>
                    <a:pt x="249" y="213"/>
                  </a:lnTo>
                  <a:lnTo>
                    <a:pt x="213" y="250"/>
                  </a:lnTo>
                  <a:lnTo>
                    <a:pt x="163" y="270"/>
                  </a:lnTo>
                  <a:lnTo>
                    <a:pt x="136" y="272"/>
                  </a:lnTo>
                  <a:lnTo>
                    <a:pt x="108" y="270"/>
                  </a:lnTo>
                  <a:lnTo>
                    <a:pt x="60" y="250"/>
                  </a:lnTo>
                  <a:lnTo>
                    <a:pt x="22" y="213"/>
                  </a:lnTo>
                  <a:lnTo>
                    <a:pt x="1" y="164"/>
                  </a:lnTo>
                  <a:lnTo>
                    <a:pt x="0" y="136"/>
                  </a:lnTo>
                  <a:lnTo>
                    <a:pt x="1" y="109"/>
                  </a:lnTo>
                  <a:lnTo>
                    <a:pt x="22" y="60"/>
                  </a:lnTo>
                  <a:lnTo>
                    <a:pt x="60" y="22"/>
                  </a:lnTo>
                  <a:lnTo>
                    <a:pt x="108" y="2"/>
                  </a:lnTo>
                  <a:lnTo>
                    <a:pt x="136" y="0"/>
                  </a:lnTo>
                  <a:lnTo>
                    <a:pt x="163" y="2"/>
                  </a:lnTo>
                  <a:lnTo>
                    <a:pt x="213" y="22"/>
                  </a:lnTo>
                  <a:lnTo>
                    <a:pt x="249" y="60"/>
                  </a:lnTo>
                  <a:lnTo>
                    <a:pt x="270"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9" name="Freeform 165">
              <a:extLst>
                <a:ext uri="{FF2B5EF4-FFF2-40B4-BE49-F238E27FC236}">
                  <a16:creationId xmlns:a16="http://schemas.microsoft.com/office/drawing/2014/main" id="{E9DEAD01-3E74-DD68-997B-C055298CA732}"/>
                </a:ext>
              </a:extLst>
            </p:cNvPr>
            <p:cNvSpPr>
              <a:spLocks/>
            </p:cNvSpPr>
            <p:nvPr/>
          </p:nvSpPr>
          <p:spPr bwMode="auto">
            <a:xfrm>
              <a:off x="4123360" y="3398144"/>
              <a:ext cx="94832" cy="94832"/>
            </a:xfrm>
            <a:custGeom>
              <a:avLst/>
              <a:gdLst>
                <a:gd name="T0" fmla="*/ 273 w 273"/>
                <a:gd name="T1" fmla="*/ 136 h 272"/>
                <a:gd name="T2" fmla="*/ 271 w 273"/>
                <a:gd name="T3" fmla="*/ 164 h 272"/>
                <a:gd name="T4" fmla="*/ 251 w 273"/>
                <a:gd name="T5" fmla="*/ 212 h 272"/>
                <a:gd name="T6" fmla="*/ 213 w 273"/>
                <a:gd name="T7" fmla="*/ 250 h 272"/>
                <a:gd name="T8" fmla="*/ 165 w 273"/>
                <a:gd name="T9" fmla="*/ 270 h 272"/>
                <a:gd name="T10" fmla="*/ 137 w 273"/>
                <a:gd name="T11" fmla="*/ 272 h 272"/>
                <a:gd name="T12" fmla="*/ 109 w 273"/>
                <a:gd name="T13" fmla="*/ 270 h 272"/>
                <a:gd name="T14" fmla="*/ 60 w 273"/>
                <a:gd name="T15" fmla="*/ 250 h 272"/>
                <a:gd name="T16" fmla="*/ 24 w 273"/>
                <a:gd name="T17" fmla="*/ 212 h 272"/>
                <a:gd name="T18" fmla="*/ 3 w 273"/>
                <a:gd name="T19" fmla="*/ 164 h 272"/>
                <a:gd name="T20" fmla="*/ 0 w 273"/>
                <a:gd name="T21" fmla="*/ 136 h 272"/>
                <a:gd name="T22" fmla="*/ 3 w 273"/>
                <a:gd name="T23" fmla="*/ 108 h 272"/>
                <a:gd name="T24" fmla="*/ 24 w 273"/>
                <a:gd name="T25" fmla="*/ 59 h 272"/>
                <a:gd name="T26" fmla="*/ 60 w 273"/>
                <a:gd name="T27" fmla="*/ 23 h 272"/>
                <a:gd name="T28" fmla="*/ 109 w 273"/>
                <a:gd name="T29" fmla="*/ 2 h 272"/>
                <a:gd name="T30" fmla="*/ 137 w 273"/>
                <a:gd name="T31" fmla="*/ 0 h 272"/>
                <a:gd name="T32" fmla="*/ 165 w 273"/>
                <a:gd name="T33" fmla="*/ 2 h 272"/>
                <a:gd name="T34" fmla="*/ 213 w 273"/>
                <a:gd name="T35" fmla="*/ 23 h 272"/>
                <a:gd name="T36" fmla="*/ 251 w 273"/>
                <a:gd name="T37" fmla="*/ 59 h 272"/>
                <a:gd name="T38" fmla="*/ 271 w 273"/>
                <a:gd name="T39" fmla="*/ 108 h 272"/>
                <a:gd name="T40" fmla="*/ 273 w 273"/>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2">
                  <a:moveTo>
                    <a:pt x="273" y="136"/>
                  </a:moveTo>
                  <a:lnTo>
                    <a:pt x="271" y="164"/>
                  </a:lnTo>
                  <a:lnTo>
                    <a:pt x="251" y="212"/>
                  </a:lnTo>
                  <a:lnTo>
                    <a:pt x="213" y="250"/>
                  </a:lnTo>
                  <a:lnTo>
                    <a:pt x="165" y="270"/>
                  </a:lnTo>
                  <a:lnTo>
                    <a:pt x="137" y="272"/>
                  </a:lnTo>
                  <a:lnTo>
                    <a:pt x="109" y="270"/>
                  </a:lnTo>
                  <a:lnTo>
                    <a:pt x="60" y="250"/>
                  </a:lnTo>
                  <a:lnTo>
                    <a:pt x="24" y="212"/>
                  </a:lnTo>
                  <a:lnTo>
                    <a:pt x="3" y="164"/>
                  </a:lnTo>
                  <a:lnTo>
                    <a:pt x="0" y="136"/>
                  </a:lnTo>
                  <a:lnTo>
                    <a:pt x="3" y="108"/>
                  </a:lnTo>
                  <a:lnTo>
                    <a:pt x="24" y="59"/>
                  </a:lnTo>
                  <a:lnTo>
                    <a:pt x="60" y="23"/>
                  </a:lnTo>
                  <a:lnTo>
                    <a:pt x="109" y="2"/>
                  </a:lnTo>
                  <a:lnTo>
                    <a:pt x="137" y="0"/>
                  </a:lnTo>
                  <a:lnTo>
                    <a:pt x="165" y="2"/>
                  </a:lnTo>
                  <a:lnTo>
                    <a:pt x="213" y="23"/>
                  </a:lnTo>
                  <a:lnTo>
                    <a:pt x="251" y="59"/>
                  </a:lnTo>
                  <a:lnTo>
                    <a:pt x="271" y="108"/>
                  </a:lnTo>
                  <a:lnTo>
                    <a:pt x="273"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0" name="Freeform 166">
              <a:extLst>
                <a:ext uri="{FF2B5EF4-FFF2-40B4-BE49-F238E27FC236}">
                  <a16:creationId xmlns:a16="http://schemas.microsoft.com/office/drawing/2014/main" id="{7A3554AC-4B5C-61FC-945D-C994994F37E1}"/>
                </a:ext>
              </a:extLst>
            </p:cNvPr>
            <p:cNvSpPr>
              <a:spLocks/>
            </p:cNvSpPr>
            <p:nvPr/>
          </p:nvSpPr>
          <p:spPr bwMode="auto">
            <a:xfrm>
              <a:off x="5227871" y="4279521"/>
              <a:ext cx="94832" cy="94832"/>
            </a:xfrm>
            <a:custGeom>
              <a:avLst/>
              <a:gdLst>
                <a:gd name="T0" fmla="*/ 272 w 272"/>
                <a:gd name="T1" fmla="*/ 136 h 272"/>
                <a:gd name="T2" fmla="*/ 270 w 272"/>
                <a:gd name="T3" fmla="*/ 163 h 272"/>
                <a:gd name="T4" fmla="*/ 249 w 272"/>
                <a:gd name="T5" fmla="*/ 212 h 272"/>
                <a:gd name="T6" fmla="*/ 213 w 272"/>
                <a:gd name="T7" fmla="*/ 248 h 272"/>
                <a:gd name="T8" fmla="*/ 163 w 272"/>
                <a:gd name="T9" fmla="*/ 269 h 272"/>
                <a:gd name="T10" fmla="*/ 136 w 272"/>
                <a:gd name="T11" fmla="*/ 272 h 272"/>
                <a:gd name="T12" fmla="*/ 108 w 272"/>
                <a:gd name="T13" fmla="*/ 269 h 272"/>
                <a:gd name="T14" fmla="*/ 60 w 272"/>
                <a:gd name="T15" fmla="*/ 248 h 272"/>
                <a:gd name="T16" fmla="*/ 22 w 272"/>
                <a:gd name="T17" fmla="*/ 212 h 272"/>
                <a:gd name="T18" fmla="*/ 1 w 272"/>
                <a:gd name="T19" fmla="*/ 163 h 272"/>
                <a:gd name="T20" fmla="*/ 0 w 272"/>
                <a:gd name="T21" fmla="*/ 136 h 272"/>
                <a:gd name="T22" fmla="*/ 1 w 272"/>
                <a:gd name="T23" fmla="*/ 107 h 272"/>
                <a:gd name="T24" fmla="*/ 22 w 272"/>
                <a:gd name="T25" fmla="*/ 58 h 272"/>
                <a:gd name="T26" fmla="*/ 60 w 272"/>
                <a:gd name="T27" fmla="*/ 22 h 272"/>
                <a:gd name="T28" fmla="*/ 108 w 272"/>
                <a:gd name="T29" fmla="*/ 1 h 272"/>
                <a:gd name="T30" fmla="*/ 136 w 272"/>
                <a:gd name="T31" fmla="*/ 0 h 272"/>
                <a:gd name="T32" fmla="*/ 163 w 272"/>
                <a:gd name="T33" fmla="*/ 1 h 272"/>
                <a:gd name="T34" fmla="*/ 213 w 272"/>
                <a:gd name="T35" fmla="*/ 22 h 272"/>
                <a:gd name="T36" fmla="*/ 249 w 272"/>
                <a:gd name="T37" fmla="*/ 58 h 272"/>
                <a:gd name="T38" fmla="*/ 270 w 272"/>
                <a:gd name="T39" fmla="*/ 107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3"/>
                  </a:lnTo>
                  <a:lnTo>
                    <a:pt x="249" y="212"/>
                  </a:lnTo>
                  <a:lnTo>
                    <a:pt x="213" y="248"/>
                  </a:lnTo>
                  <a:lnTo>
                    <a:pt x="163" y="269"/>
                  </a:lnTo>
                  <a:lnTo>
                    <a:pt x="136" y="272"/>
                  </a:lnTo>
                  <a:lnTo>
                    <a:pt x="108" y="269"/>
                  </a:lnTo>
                  <a:lnTo>
                    <a:pt x="60" y="248"/>
                  </a:lnTo>
                  <a:lnTo>
                    <a:pt x="22" y="212"/>
                  </a:lnTo>
                  <a:lnTo>
                    <a:pt x="1" y="163"/>
                  </a:lnTo>
                  <a:lnTo>
                    <a:pt x="0" y="136"/>
                  </a:lnTo>
                  <a:lnTo>
                    <a:pt x="1" y="107"/>
                  </a:lnTo>
                  <a:lnTo>
                    <a:pt x="22" y="58"/>
                  </a:lnTo>
                  <a:lnTo>
                    <a:pt x="60" y="22"/>
                  </a:lnTo>
                  <a:lnTo>
                    <a:pt x="108" y="1"/>
                  </a:lnTo>
                  <a:lnTo>
                    <a:pt x="136" y="0"/>
                  </a:lnTo>
                  <a:lnTo>
                    <a:pt x="163" y="1"/>
                  </a:lnTo>
                  <a:lnTo>
                    <a:pt x="213" y="22"/>
                  </a:lnTo>
                  <a:lnTo>
                    <a:pt x="249" y="58"/>
                  </a:lnTo>
                  <a:lnTo>
                    <a:pt x="270" y="107"/>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1" name="Freeform 167">
              <a:extLst>
                <a:ext uri="{FF2B5EF4-FFF2-40B4-BE49-F238E27FC236}">
                  <a16:creationId xmlns:a16="http://schemas.microsoft.com/office/drawing/2014/main" id="{8AE9A3B3-CD71-8C4E-E27B-EAE4E2BD154D}"/>
                </a:ext>
              </a:extLst>
            </p:cNvPr>
            <p:cNvSpPr>
              <a:spLocks/>
            </p:cNvSpPr>
            <p:nvPr/>
          </p:nvSpPr>
          <p:spPr bwMode="auto">
            <a:xfrm>
              <a:off x="5650430" y="4607249"/>
              <a:ext cx="94832" cy="94832"/>
            </a:xfrm>
            <a:custGeom>
              <a:avLst/>
              <a:gdLst>
                <a:gd name="T0" fmla="*/ 272 w 272"/>
                <a:gd name="T1" fmla="*/ 136 h 272"/>
                <a:gd name="T2" fmla="*/ 271 w 272"/>
                <a:gd name="T3" fmla="*/ 164 h 272"/>
                <a:gd name="T4" fmla="*/ 250 w 272"/>
                <a:gd name="T5" fmla="*/ 212 h 272"/>
                <a:gd name="T6" fmla="*/ 213 w 272"/>
                <a:gd name="T7" fmla="*/ 250 h 272"/>
                <a:gd name="T8" fmla="*/ 165 w 272"/>
                <a:gd name="T9" fmla="*/ 270 h 272"/>
                <a:gd name="T10" fmla="*/ 136 w 272"/>
                <a:gd name="T11" fmla="*/ 272 h 272"/>
                <a:gd name="T12" fmla="*/ 109 w 272"/>
                <a:gd name="T13" fmla="*/ 270 h 272"/>
                <a:gd name="T14" fmla="*/ 60 w 272"/>
                <a:gd name="T15" fmla="*/ 250 h 272"/>
                <a:gd name="T16" fmla="*/ 23 w 272"/>
                <a:gd name="T17" fmla="*/ 212 h 272"/>
                <a:gd name="T18" fmla="*/ 3 w 272"/>
                <a:gd name="T19" fmla="*/ 164 h 272"/>
                <a:gd name="T20" fmla="*/ 0 w 272"/>
                <a:gd name="T21" fmla="*/ 136 h 272"/>
                <a:gd name="T22" fmla="*/ 3 w 272"/>
                <a:gd name="T23" fmla="*/ 108 h 272"/>
                <a:gd name="T24" fmla="*/ 23 w 272"/>
                <a:gd name="T25" fmla="*/ 59 h 272"/>
                <a:gd name="T26" fmla="*/ 60 w 272"/>
                <a:gd name="T27" fmla="*/ 23 h 272"/>
                <a:gd name="T28" fmla="*/ 109 w 272"/>
                <a:gd name="T29" fmla="*/ 2 h 272"/>
                <a:gd name="T30" fmla="*/ 136 w 272"/>
                <a:gd name="T31" fmla="*/ 0 h 272"/>
                <a:gd name="T32" fmla="*/ 165 w 272"/>
                <a:gd name="T33" fmla="*/ 2 h 272"/>
                <a:gd name="T34" fmla="*/ 213 w 272"/>
                <a:gd name="T35" fmla="*/ 23 h 272"/>
                <a:gd name="T36" fmla="*/ 250 w 272"/>
                <a:gd name="T37" fmla="*/ 59 h 272"/>
                <a:gd name="T38" fmla="*/ 271 w 272"/>
                <a:gd name="T39" fmla="*/ 108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1" y="164"/>
                  </a:lnTo>
                  <a:lnTo>
                    <a:pt x="250" y="212"/>
                  </a:lnTo>
                  <a:lnTo>
                    <a:pt x="213" y="250"/>
                  </a:lnTo>
                  <a:lnTo>
                    <a:pt x="165" y="270"/>
                  </a:lnTo>
                  <a:lnTo>
                    <a:pt x="136" y="272"/>
                  </a:lnTo>
                  <a:lnTo>
                    <a:pt x="109" y="270"/>
                  </a:lnTo>
                  <a:lnTo>
                    <a:pt x="60" y="250"/>
                  </a:lnTo>
                  <a:lnTo>
                    <a:pt x="23" y="212"/>
                  </a:lnTo>
                  <a:lnTo>
                    <a:pt x="3" y="164"/>
                  </a:lnTo>
                  <a:lnTo>
                    <a:pt x="0" y="136"/>
                  </a:lnTo>
                  <a:lnTo>
                    <a:pt x="3" y="108"/>
                  </a:lnTo>
                  <a:lnTo>
                    <a:pt x="23" y="59"/>
                  </a:lnTo>
                  <a:lnTo>
                    <a:pt x="60" y="23"/>
                  </a:lnTo>
                  <a:lnTo>
                    <a:pt x="109" y="2"/>
                  </a:lnTo>
                  <a:lnTo>
                    <a:pt x="136" y="0"/>
                  </a:lnTo>
                  <a:lnTo>
                    <a:pt x="165" y="2"/>
                  </a:lnTo>
                  <a:lnTo>
                    <a:pt x="213" y="23"/>
                  </a:lnTo>
                  <a:lnTo>
                    <a:pt x="250" y="59"/>
                  </a:lnTo>
                  <a:lnTo>
                    <a:pt x="271" y="108"/>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2" name="Freeform 168">
              <a:extLst>
                <a:ext uri="{FF2B5EF4-FFF2-40B4-BE49-F238E27FC236}">
                  <a16:creationId xmlns:a16="http://schemas.microsoft.com/office/drawing/2014/main" id="{50659499-BCDE-6AE9-569B-F30C4EB96E1A}"/>
                </a:ext>
              </a:extLst>
            </p:cNvPr>
            <p:cNvSpPr>
              <a:spLocks/>
            </p:cNvSpPr>
            <p:nvPr/>
          </p:nvSpPr>
          <p:spPr bwMode="auto">
            <a:xfrm>
              <a:off x="4414828" y="4393877"/>
              <a:ext cx="94832" cy="94832"/>
            </a:xfrm>
            <a:custGeom>
              <a:avLst/>
              <a:gdLst>
                <a:gd name="T0" fmla="*/ 272 w 272"/>
                <a:gd name="T1" fmla="*/ 136 h 272"/>
                <a:gd name="T2" fmla="*/ 270 w 272"/>
                <a:gd name="T3" fmla="*/ 165 h 272"/>
                <a:gd name="T4" fmla="*/ 249 w 272"/>
                <a:gd name="T5" fmla="*/ 213 h 272"/>
                <a:gd name="T6" fmla="*/ 213 w 272"/>
                <a:gd name="T7" fmla="*/ 250 h 272"/>
                <a:gd name="T8" fmla="*/ 163 w 272"/>
                <a:gd name="T9" fmla="*/ 271 h 272"/>
                <a:gd name="T10" fmla="*/ 136 w 272"/>
                <a:gd name="T11" fmla="*/ 272 h 272"/>
                <a:gd name="T12" fmla="*/ 108 w 272"/>
                <a:gd name="T13" fmla="*/ 271 h 272"/>
                <a:gd name="T14" fmla="*/ 60 w 272"/>
                <a:gd name="T15" fmla="*/ 250 h 272"/>
                <a:gd name="T16" fmla="*/ 22 w 272"/>
                <a:gd name="T17" fmla="*/ 213 h 272"/>
                <a:gd name="T18" fmla="*/ 1 w 272"/>
                <a:gd name="T19" fmla="*/ 165 h 272"/>
                <a:gd name="T20" fmla="*/ 0 w 272"/>
                <a:gd name="T21" fmla="*/ 136 h 272"/>
                <a:gd name="T22" fmla="*/ 1 w 272"/>
                <a:gd name="T23" fmla="*/ 109 h 272"/>
                <a:gd name="T24" fmla="*/ 22 w 272"/>
                <a:gd name="T25" fmla="*/ 60 h 272"/>
                <a:gd name="T26" fmla="*/ 60 w 272"/>
                <a:gd name="T27" fmla="*/ 24 h 272"/>
                <a:gd name="T28" fmla="*/ 108 w 272"/>
                <a:gd name="T29" fmla="*/ 3 h 272"/>
                <a:gd name="T30" fmla="*/ 136 w 272"/>
                <a:gd name="T31" fmla="*/ 0 h 272"/>
                <a:gd name="T32" fmla="*/ 163 w 272"/>
                <a:gd name="T33" fmla="*/ 3 h 272"/>
                <a:gd name="T34" fmla="*/ 213 w 272"/>
                <a:gd name="T35" fmla="*/ 24 h 272"/>
                <a:gd name="T36" fmla="*/ 249 w 272"/>
                <a:gd name="T37" fmla="*/ 60 h 272"/>
                <a:gd name="T38" fmla="*/ 270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5"/>
                  </a:lnTo>
                  <a:lnTo>
                    <a:pt x="249" y="213"/>
                  </a:lnTo>
                  <a:lnTo>
                    <a:pt x="213" y="250"/>
                  </a:lnTo>
                  <a:lnTo>
                    <a:pt x="163" y="271"/>
                  </a:lnTo>
                  <a:lnTo>
                    <a:pt x="136" y="272"/>
                  </a:lnTo>
                  <a:lnTo>
                    <a:pt x="108" y="271"/>
                  </a:lnTo>
                  <a:lnTo>
                    <a:pt x="60" y="250"/>
                  </a:lnTo>
                  <a:lnTo>
                    <a:pt x="22" y="213"/>
                  </a:lnTo>
                  <a:lnTo>
                    <a:pt x="1" y="165"/>
                  </a:lnTo>
                  <a:lnTo>
                    <a:pt x="0" y="136"/>
                  </a:lnTo>
                  <a:lnTo>
                    <a:pt x="1" y="109"/>
                  </a:lnTo>
                  <a:lnTo>
                    <a:pt x="22" y="60"/>
                  </a:lnTo>
                  <a:lnTo>
                    <a:pt x="60" y="24"/>
                  </a:lnTo>
                  <a:lnTo>
                    <a:pt x="108" y="3"/>
                  </a:lnTo>
                  <a:lnTo>
                    <a:pt x="136" y="0"/>
                  </a:lnTo>
                  <a:lnTo>
                    <a:pt x="163" y="3"/>
                  </a:lnTo>
                  <a:lnTo>
                    <a:pt x="213" y="24"/>
                  </a:lnTo>
                  <a:lnTo>
                    <a:pt x="249" y="60"/>
                  </a:lnTo>
                  <a:lnTo>
                    <a:pt x="270"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3" name="Freeform 169">
              <a:extLst>
                <a:ext uri="{FF2B5EF4-FFF2-40B4-BE49-F238E27FC236}">
                  <a16:creationId xmlns:a16="http://schemas.microsoft.com/office/drawing/2014/main" id="{4B1D006F-12CA-F8FD-4F47-5BE059C526C1}"/>
                </a:ext>
              </a:extLst>
            </p:cNvPr>
            <p:cNvSpPr>
              <a:spLocks/>
            </p:cNvSpPr>
            <p:nvPr/>
          </p:nvSpPr>
          <p:spPr bwMode="auto">
            <a:xfrm>
              <a:off x="5866591" y="4194452"/>
              <a:ext cx="132486" cy="131091"/>
            </a:xfrm>
            <a:custGeom>
              <a:avLst/>
              <a:gdLst>
                <a:gd name="T0" fmla="*/ 377 w 377"/>
                <a:gd name="T1" fmla="*/ 190 h 379"/>
                <a:gd name="T2" fmla="*/ 377 w 377"/>
                <a:gd name="T3" fmla="*/ 209 h 379"/>
                <a:gd name="T4" fmla="*/ 369 w 377"/>
                <a:gd name="T5" fmla="*/ 245 h 379"/>
                <a:gd name="T6" fmla="*/ 355 w 377"/>
                <a:gd name="T7" fmla="*/ 279 h 379"/>
                <a:gd name="T8" fmla="*/ 334 w 377"/>
                <a:gd name="T9" fmla="*/ 310 h 379"/>
                <a:gd name="T10" fmla="*/ 308 w 377"/>
                <a:gd name="T11" fmla="*/ 335 h 379"/>
                <a:gd name="T12" fmla="*/ 279 w 377"/>
                <a:gd name="T13" fmla="*/ 355 h 379"/>
                <a:gd name="T14" fmla="*/ 245 w 377"/>
                <a:gd name="T15" fmla="*/ 370 h 379"/>
                <a:gd name="T16" fmla="*/ 207 w 377"/>
                <a:gd name="T17" fmla="*/ 377 h 379"/>
                <a:gd name="T18" fmla="*/ 188 w 377"/>
                <a:gd name="T19" fmla="*/ 379 h 379"/>
                <a:gd name="T20" fmla="*/ 168 w 377"/>
                <a:gd name="T21" fmla="*/ 377 h 379"/>
                <a:gd name="T22" fmla="*/ 132 w 377"/>
                <a:gd name="T23" fmla="*/ 370 h 379"/>
                <a:gd name="T24" fmla="*/ 98 w 377"/>
                <a:gd name="T25" fmla="*/ 355 h 379"/>
                <a:gd name="T26" fmla="*/ 69 w 377"/>
                <a:gd name="T27" fmla="*/ 335 h 379"/>
                <a:gd name="T28" fmla="*/ 43 w 377"/>
                <a:gd name="T29" fmla="*/ 310 h 379"/>
                <a:gd name="T30" fmla="*/ 22 w 377"/>
                <a:gd name="T31" fmla="*/ 279 h 379"/>
                <a:gd name="T32" fmla="*/ 8 w 377"/>
                <a:gd name="T33" fmla="*/ 245 h 379"/>
                <a:gd name="T34" fmla="*/ 0 w 377"/>
                <a:gd name="T35" fmla="*/ 209 h 379"/>
                <a:gd name="T36" fmla="*/ 0 w 377"/>
                <a:gd name="T37" fmla="*/ 190 h 379"/>
                <a:gd name="T38" fmla="*/ 0 w 377"/>
                <a:gd name="T39" fmla="*/ 170 h 379"/>
                <a:gd name="T40" fmla="*/ 8 w 377"/>
                <a:gd name="T41" fmla="*/ 133 h 379"/>
                <a:gd name="T42" fmla="*/ 22 w 377"/>
                <a:gd name="T43" fmla="*/ 99 h 379"/>
                <a:gd name="T44" fmla="*/ 43 w 377"/>
                <a:gd name="T45" fmla="*/ 69 h 379"/>
                <a:gd name="T46" fmla="*/ 69 w 377"/>
                <a:gd name="T47" fmla="*/ 43 h 379"/>
                <a:gd name="T48" fmla="*/ 98 w 377"/>
                <a:gd name="T49" fmla="*/ 24 h 379"/>
                <a:gd name="T50" fmla="*/ 132 w 377"/>
                <a:gd name="T51" fmla="*/ 8 h 379"/>
                <a:gd name="T52" fmla="*/ 168 w 377"/>
                <a:gd name="T53" fmla="*/ 2 h 379"/>
                <a:gd name="T54" fmla="*/ 188 w 377"/>
                <a:gd name="T55" fmla="*/ 0 h 379"/>
                <a:gd name="T56" fmla="*/ 207 w 377"/>
                <a:gd name="T57" fmla="*/ 2 h 379"/>
                <a:gd name="T58" fmla="*/ 245 w 377"/>
                <a:gd name="T59" fmla="*/ 8 h 379"/>
                <a:gd name="T60" fmla="*/ 279 w 377"/>
                <a:gd name="T61" fmla="*/ 24 h 379"/>
                <a:gd name="T62" fmla="*/ 308 w 377"/>
                <a:gd name="T63" fmla="*/ 43 h 379"/>
                <a:gd name="T64" fmla="*/ 334 w 377"/>
                <a:gd name="T65" fmla="*/ 69 h 379"/>
                <a:gd name="T66" fmla="*/ 355 w 377"/>
                <a:gd name="T67" fmla="*/ 99 h 379"/>
                <a:gd name="T68" fmla="*/ 369 w 377"/>
                <a:gd name="T69" fmla="*/ 133 h 379"/>
                <a:gd name="T70" fmla="*/ 377 w 377"/>
                <a:gd name="T71" fmla="*/ 170 h 379"/>
                <a:gd name="T72" fmla="*/ 377 w 377"/>
                <a:gd name="T73" fmla="*/ 19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77" h="379">
                  <a:moveTo>
                    <a:pt x="377" y="190"/>
                  </a:moveTo>
                  <a:lnTo>
                    <a:pt x="377" y="209"/>
                  </a:lnTo>
                  <a:lnTo>
                    <a:pt x="369" y="245"/>
                  </a:lnTo>
                  <a:lnTo>
                    <a:pt x="355" y="279"/>
                  </a:lnTo>
                  <a:lnTo>
                    <a:pt x="334" y="310"/>
                  </a:lnTo>
                  <a:lnTo>
                    <a:pt x="308" y="335"/>
                  </a:lnTo>
                  <a:lnTo>
                    <a:pt x="279" y="355"/>
                  </a:lnTo>
                  <a:lnTo>
                    <a:pt x="245" y="370"/>
                  </a:lnTo>
                  <a:lnTo>
                    <a:pt x="207" y="377"/>
                  </a:lnTo>
                  <a:lnTo>
                    <a:pt x="188" y="379"/>
                  </a:lnTo>
                  <a:lnTo>
                    <a:pt x="168" y="377"/>
                  </a:lnTo>
                  <a:lnTo>
                    <a:pt x="132" y="370"/>
                  </a:lnTo>
                  <a:lnTo>
                    <a:pt x="98" y="355"/>
                  </a:lnTo>
                  <a:lnTo>
                    <a:pt x="69" y="335"/>
                  </a:lnTo>
                  <a:lnTo>
                    <a:pt x="43" y="310"/>
                  </a:lnTo>
                  <a:lnTo>
                    <a:pt x="22" y="279"/>
                  </a:lnTo>
                  <a:lnTo>
                    <a:pt x="8" y="245"/>
                  </a:lnTo>
                  <a:lnTo>
                    <a:pt x="0" y="209"/>
                  </a:lnTo>
                  <a:lnTo>
                    <a:pt x="0" y="190"/>
                  </a:lnTo>
                  <a:lnTo>
                    <a:pt x="0" y="170"/>
                  </a:lnTo>
                  <a:lnTo>
                    <a:pt x="8" y="133"/>
                  </a:lnTo>
                  <a:lnTo>
                    <a:pt x="22" y="99"/>
                  </a:lnTo>
                  <a:lnTo>
                    <a:pt x="43" y="69"/>
                  </a:lnTo>
                  <a:lnTo>
                    <a:pt x="69" y="43"/>
                  </a:lnTo>
                  <a:lnTo>
                    <a:pt x="98" y="24"/>
                  </a:lnTo>
                  <a:lnTo>
                    <a:pt x="132" y="8"/>
                  </a:lnTo>
                  <a:lnTo>
                    <a:pt x="168" y="2"/>
                  </a:lnTo>
                  <a:lnTo>
                    <a:pt x="188" y="0"/>
                  </a:lnTo>
                  <a:lnTo>
                    <a:pt x="207" y="2"/>
                  </a:lnTo>
                  <a:lnTo>
                    <a:pt x="245" y="8"/>
                  </a:lnTo>
                  <a:lnTo>
                    <a:pt x="279" y="24"/>
                  </a:lnTo>
                  <a:lnTo>
                    <a:pt x="308" y="43"/>
                  </a:lnTo>
                  <a:lnTo>
                    <a:pt x="334" y="69"/>
                  </a:lnTo>
                  <a:lnTo>
                    <a:pt x="355" y="99"/>
                  </a:lnTo>
                  <a:lnTo>
                    <a:pt x="369" y="133"/>
                  </a:lnTo>
                  <a:lnTo>
                    <a:pt x="377" y="170"/>
                  </a:lnTo>
                  <a:lnTo>
                    <a:pt x="377" y="190"/>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4" name="Freeform 170">
              <a:extLst>
                <a:ext uri="{FF2B5EF4-FFF2-40B4-BE49-F238E27FC236}">
                  <a16:creationId xmlns:a16="http://schemas.microsoft.com/office/drawing/2014/main" id="{84679FDD-BC6F-E711-7B61-7B05BF27F32A}"/>
                </a:ext>
              </a:extLst>
            </p:cNvPr>
            <p:cNvSpPr>
              <a:spLocks/>
            </p:cNvSpPr>
            <p:nvPr/>
          </p:nvSpPr>
          <p:spPr bwMode="auto">
            <a:xfrm>
              <a:off x="4670037" y="3671483"/>
              <a:ext cx="65546" cy="65546"/>
            </a:xfrm>
            <a:custGeom>
              <a:avLst/>
              <a:gdLst>
                <a:gd name="T0" fmla="*/ 189 w 189"/>
                <a:gd name="T1" fmla="*/ 94 h 188"/>
                <a:gd name="T2" fmla="*/ 188 w 189"/>
                <a:gd name="T3" fmla="*/ 114 h 188"/>
                <a:gd name="T4" fmla="*/ 174 w 189"/>
                <a:gd name="T5" fmla="*/ 147 h 188"/>
                <a:gd name="T6" fmla="*/ 148 w 189"/>
                <a:gd name="T7" fmla="*/ 172 h 188"/>
                <a:gd name="T8" fmla="*/ 114 w 189"/>
                <a:gd name="T9" fmla="*/ 186 h 188"/>
                <a:gd name="T10" fmla="*/ 95 w 189"/>
                <a:gd name="T11" fmla="*/ 188 h 188"/>
                <a:gd name="T12" fmla="*/ 75 w 189"/>
                <a:gd name="T13" fmla="*/ 186 h 188"/>
                <a:gd name="T14" fmla="*/ 42 w 189"/>
                <a:gd name="T15" fmla="*/ 172 h 188"/>
                <a:gd name="T16" fmla="*/ 16 w 189"/>
                <a:gd name="T17" fmla="*/ 147 h 188"/>
                <a:gd name="T18" fmla="*/ 1 w 189"/>
                <a:gd name="T19" fmla="*/ 114 h 188"/>
                <a:gd name="T20" fmla="*/ 0 w 189"/>
                <a:gd name="T21" fmla="*/ 94 h 188"/>
                <a:gd name="T22" fmla="*/ 1 w 189"/>
                <a:gd name="T23" fmla="*/ 75 h 188"/>
                <a:gd name="T24" fmla="*/ 16 w 189"/>
                <a:gd name="T25" fmla="*/ 41 h 188"/>
                <a:gd name="T26" fmla="*/ 42 w 189"/>
                <a:gd name="T27" fmla="*/ 15 h 188"/>
                <a:gd name="T28" fmla="*/ 75 w 189"/>
                <a:gd name="T29" fmla="*/ 1 h 188"/>
                <a:gd name="T30" fmla="*/ 95 w 189"/>
                <a:gd name="T31" fmla="*/ 0 h 188"/>
                <a:gd name="T32" fmla="*/ 114 w 189"/>
                <a:gd name="T33" fmla="*/ 1 h 188"/>
                <a:gd name="T34" fmla="*/ 148 w 189"/>
                <a:gd name="T35" fmla="*/ 15 h 188"/>
                <a:gd name="T36" fmla="*/ 174 w 189"/>
                <a:gd name="T37" fmla="*/ 41 h 188"/>
                <a:gd name="T38" fmla="*/ 188 w 189"/>
                <a:gd name="T39" fmla="*/ 75 h 188"/>
                <a:gd name="T40" fmla="*/ 189 w 189"/>
                <a:gd name="T41" fmla="*/ 9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188">
                  <a:moveTo>
                    <a:pt x="189" y="94"/>
                  </a:moveTo>
                  <a:lnTo>
                    <a:pt x="188" y="114"/>
                  </a:lnTo>
                  <a:lnTo>
                    <a:pt x="174" y="147"/>
                  </a:lnTo>
                  <a:lnTo>
                    <a:pt x="148" y="172"/>
                  </a:lnTo>
                  <a:lnTo>
                    <a:pt x="114" y="186"/>
                  </a:lnTo>
                  <a:lnTo>
                    <a:pt x="95" y="188"/>
                  </a:lnTo>
                  <a:lnTo>
                    <a:pt x="75" y="186"/>
                  </a:lnTo>
                  <a:lnTo>
                    <a:pt x="42" y="172"/>
                  </a:lnTo>
                  <a:lnTo>
                    <a:pt x="16" y="147"/>
                  </a:lnTo>
                  <a:lnTo>
                    <a:pt x="1" y="114"/>
                  </a:lnTo>
                  <a:lnTo>
                    <a:pt x="0" y="94"/>
                  </a:lnTo>
                  <a:lnTo>
                    <a:pt x="1" y="75"/>
                  </a:lnTo>
                  <a:lnTo>
                    <a:pt x="16" y="41"/>
                  </a:lnTo>
                  <a:lnTo>
                    <a:pt x="42" y="15"/>
                  </a:lnTo>
                  <a:lnTo>
                    <a:pt x="75" y="1"/>
                  </a:lnTo>
                  <a:lnTo>
                    <a:pt x="95" y="0"/>
                  </a:lnTo>
                  <a:lnTo>
                    <a:pt x="114" y="1"/>
                  </a:lnTo>
                  <a:lnTo>
                    <a:pt x="148" y="15"/>
                  </a:lnTo>
                  <a:lnTo>
                    <a:pt x="174" y="41"/>
                  </a:lnTo>
                  <a:lnTo>
                    <a:pt x="188" y="75"/>
                  </a:lnTo>
                  <a:lnTo>
                    <a:pt x="189" y="94"/>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5" name="Freeform 171">
              <a:extLst>
                <a:ext uri="{FF2B5EF4-FFF2-40B4-BE49-F238E27FC236}">
                  <a16:creationId xmlns:a16="http://schemas.microsoft.com/office/drawing/2014/main" id="{3DEE2C3D-7626-75CA-5579-A46FD4C35F24}"/>
                </a:ext>
              </a:extLst>
            </p:cNvPr>
            <p:cNvSpPr>
              <a:spLocks/>
            </p:cNvSpPr>
            <p:nvPr/>
          </p:nvSpPr>
          <p:spPr bwMode="auto">
            <a:xfrm>
              <a:off x="4767658" y="3382804"/>
              <a:ext cx="65546" cy="65546"/>
            </a:xfrm>
            <a:custGeom>
              <a:avLst/>
              <a:gdLst>
                <a:gd name="T0" fmla="*/ 188 w 188"/>
                <a:gd name="T1" fmla="*/ 94 h 188"/>
                <a:gd name="T2" fmla="*/ 187 w 188"/>
                <a:gd name="T3" fmla="*/ 113 h 188"/>
                <a:gd name="T4" fmla="*/ 172 w 188"/>
                <a:gd name="T5" fmla="*/ 146 h 188"/>
                <a:gd name="T6" fmla="*/ 148 w 188"/>
                <a:gd name="T7" fmla="*/ 172 h 188"/>
                <a:gd name="T8" fmla="*/ 114 w 188"/>
                <a:gd name="T9" fmla="*/ 186 h 188"/>
                <a:gd name="T10" fmla="*/ 95 w 188"/>
                <a:gd name="T11" fmla="*/ 188 h 188"/>
                <a:gd name="T12" fmla="*/ 75 w 188"/>
                <a:gd name="T13" fmla="*/ 186 h 188"/>
                <a:gd name="T14" fmla="*/ 41 w 188"/>
                <a:gd name="T15" fmla="*/ 172 h 188"/>
                <a:gd name="T16" fmla="*/ 16 w 188"/>
                <a:gd name="T17" fmla="*/ 146 h 188"/>
                <a:gd name="T18" fmla="*/ 1 w 188"/>
                <a:gd name="T19" fmla="*/ 113 h 188"/>
                <a:gd name="T20" fmla="*/ 0 w 188"/>
                <a:gd name="T21" fmla="*/ 94 h 188"/>
                <a:gd name="T22" fmla="*/ 1 w 188"/>
                <a:gd name="T23" fmla="*/ 75 h 188"/>
                <a:gd name="T24" fmla="*/ 16 w 188"/>
                <a:gd name="T25" fmla="*/ 41 h 188"/>
                <a:gd name="T26" fmla="*/ 41 w 188"/>
                <a:gd name="T27" fmla="*/ 15 h 188"/>
                <a:gd name="T28" fmla="*/ 75 w 188"/>
                <a:gd name="T29" fmla="*/ 1 h 188"/>
                <a:gd name="T30" fmla="*/ 95 w 188"/>
                <a:gd name="T31" fmla="*/ 0 h 188"/>
                <a:gd name="T32" fmla="*/ 114 w 188"/>
                <a:gd name="T33" fmla="*/ 1 h 188"/>
                <a:gd name="T34" fmla="*/ 148 w 188"/>
                <a:gd name="T35" fmla="*/ 15 h 188"/>
                <a:gd name="T36" fmla="*/ 172 w 188"/>
                <a:gd name="T37" fmla="*/ 41 h 188"/>
                <a:gd name="T38" fmla="*/ 187 w 188"/>
                <a:gd name="T39" fmla="*/ 75 h 188"/>
                <a:gd name="T40" fmla="*/ 188 w 188"/>
                <a:gd name="T41" fmla="*/ 9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88">
                  <a:moveTo>
                    <a:pt x="188" y="94"/>
                  </a:moveTo>
                  <a:lnTo>
                    <a:pt x="187" y="113"/>
                  </a:lnTo>
                  <a:lnTo>
                    <a:pt x="172" y="146"/>
                  </a:lnTo>
                  <a:lnTo>
                    <a:pt x="148" y="172"/>
                  </a:lnTo>
                  <a:lnTo>
                    <a:pt x="114" y="186"/>
                  </a:lnTo>
                  <a:lnTo>
                    <a:pt x="95" y="188"/>
                  </a:lnTo>
                  <a:lnTo>
                    <a:pt x="75" y="186"/>
                  </a:lnTo>
                  <a:lnTo>
                    <a:pt x="41" y="172"/>
                  </a:lnTo>
                  <a:lnTo>
                    <a:pt x="16" y="146"/>
                  </a:lnTo>
                  <a:lnTo>
                    <a:pt x="1" y="113"/>
                  </a:lnTo>
                  <a:lnTo>
                    <a:pt x="0" y="94"/>
                  </a:lnTo>
                  <a:lnTo>
                    <a:pt x="1" y="75"/>
                  </a:lnTo>
                  <a:lnTo>
                    <a:pt x="16" y="41"/>
                  </a:lnTo>
                  <a:lnTo>
                    <a:pt x="41" y="15"/>
                  </a:lnTo>
                  <a:lnTo>
                    <a:pt x="75" y="1"/>
                  </a:lnTo>
                  <a:lnTo>
                    <a:pt x="95" y="0"/>
                  </a:lnTo>
                  <a:lnTo>
                    <a:pt x="114" y="1"/>
                  </a:lnTo>
                  <a:lnTo>
                    <a:pt x="148" y="15"/>
                  </a:lnTo>
                  <a:lnTo>
                    <a:pt x="172" y="41"/>
                  </a:lnTo>
                  <a:lnTo>
                    <a:pt x="187" y="75"/>
                  </a:lnTo>
                  <a:lnTo>
                    <a:pt x="188" y="94"/>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6" name="Freeform 172">
              <a:extLst>
                <a:ext uri="{FF2B5EF4-FFF2-40B4-BE49-F238E27FC236}">
                  <a16:creationId xmlns:a16="http://schemas.microsoft.com/office/drawing/2014/main" id="{5ED4F2F6-6266-932A-B73A-00819B9E94E8}"/>
                </a:ext>
              </a:extLst>
            </p:cNvPr>
            <p:cNvSpPr>
              <a:spLocks/>
            </p:cNvSpPr>
            <p:nvPr/>
          </p:nvSpPr>
          <p:spPr bwMode="auto">
            <a:xfrm>
              <a:off x="5294810" y="3919021"/>
              <a:ext cx="65546" cy="65546"/>
            </a:xfrm>
            <a:custGeom>
              <a:avLst/>
              <a:gdLst>
                <a:gd name="T0" fmla="*/ 188 w 188"/>
                <a:gd name="T1" fmla="*/ 94 h 188"/>
                <a:gd name="T2" fmla="*/ 187 w 188"/>
                <a:gd name="T3" fmla="*/ 114 h 188"/>
                <a:gd name="T4" fmla="*/ 173 w 188"/>
                <a:gd name="T5" fmla="*/ 147 h 188"/>
                <a:gd name="T6" fmla="*/ 148 w 188"/>
                <a:gd name="T7" fmla="*/ 172 h 188"/>
                <a:gd name="T8" fmla="*/ 114 w 188"/>
                <a:gd name="T9" fmla="*/ 186 h 188"/>
                <a:gd name="T10" fmla="*/ 95 w 188"/>
                <a:gd name="T11" fmla="*/ 188 h 188"/>
                <a:gd name="T12" fmla="*/ 75 w 188"/>
                <a:gd name="T13" fmla="*/ 186 h 188"/>
                <a:gd name="T14" fmla="*/ 42 w 188"/>
                <a:gd name="T15" fmla="*/ 172 h 188"/>
                <a:gd name="T16" fmla="*/ 16 w 188"/>
                <a:gd name="T17" fmla="*/ 147 h 188"/>
                <a:gd name="T18" fmla="*/ 2 w 188"/>
                <a:gd name="T19" fmla="*/ 114 h 188"/>
                <a:gd name="T20" fmla="*/ 0 w 188"/>
                <a:gd name="T21" fmla="*/ 94 h 188"/>
                <a:gd name="T22" fmla="*/ 2 w 188"/>
                <a:gd name="T23" fmla="*/ 75 h 188"/>
                <a:gd name="T24" fmla="*/ 16 w 188"/>
                <a:gd name="T25" fmla="*/ 41 h 188"/>
                <a:gd name="T26" fmla="*/ 42 w 188"/>
                <a:gd name="T27" fmla="*/ 15 h 188"/>
                <a:gd name="T28" fmla="*/ 75 w 188"/>
                <a:gd name="T29" fmla="*/ 1 h 188"/>
                <a:gd name="T30" fmla="*/ 95 w 188"/>
                <a:gd name="T31" fmla="*/ 0 h 188"/>
                <a:gd name="T32" fmla="*/ 114 w 188"/>
                <a:gd name="T33" fmla="*/ 1 h 188"/>
                <a:gd name="T34" fmla="*/ 148 w 188"/>
                <a:gd name="T35" fmla="*/ 15 h 188"/>
                <a:gd name="T36" fmla="*/ 173 w 188"/>
                <a:gd name="T37" fmla="*/ 41 h 188"/>
                <a:gd name="T38" fmla="*/ 187 w 188"/>
                <a:gd name="T39" fmla="*/ 75 h 188"/>
                <a:gd name="T40" fmla="*/ 188 w 188"/>
                <a:gd name="T41" fmla="*/ 9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88">
                  <a:moveTo>
                    <a:pt x="188" y="94"/>
                  </a:moveTo>
                  <a:lnTo>
                    <a:pt x="187" y="114"/>
                  </a:lnTo>
                  <a:lnTo>
                    <a:pt x="173" y="147"/>
                  </a:lnTo>
                  <a:lnTo>
                    <a:pt x="148" y="172"/>
                  </a:lnTo>
                  <a:lnTo>
                    <a:pt x="114" y="186"/>
                  </a:lnTo>
                  <a:lnTo>
                    <a:pt x="95" y="188"/>
                  </a:lnTo>
                  <a:lnTo>
                    <a:pt x="75" y="186"/>
                  </a:lnTo>
                  <a:lnTo>
                    <a:pt x="42" y="172"/>
                  </a:lnTo>
                  <a:lnTo>
                    <a:pt x="16" y="147"/>
                  </a:lnTo>
                  <a:lnTo>
                    <a:pt x="2" y="114"/>
                  </a:lnTo>
                  <a:lnTo>
                    <a:pt x="0" y="94"/>
                  </a:lnTo>
                  <a:lnTo>
                    <a:pt x="2" y="75"/>
                  </a:lnTo>
                  <a:lnTo>
                    <a:pt x="16" y="41"/>
                  </a:lnTo>
                  <a:lnTo>
                    <a:pt x="42" y="15"/>
                  </a:lnTo>
                  <a:lnTo>
                    <a:pt x="75" y="1"/>
                  </a:lnTo>
                  <a:lnTo>
                    <a:pt x="95" y="0"/>
                  </a:lnTo>
                  <a:lnTo>
                    <a:pt x="114" y="1"/>
                  </a:lnTo>
                  <a:lnTo>
                    <a:pt x="148" y="15"/>
                  </a:lnTo>
                  <a:lnTo>
                    <a:pt x="173" y="41"/>
                  </a:lnTo>
                  <a:lnTo>
                    <a:pt x="187" y="75"/>
                  </a:lnTo>
                  <a:lnTo>
                    <a:pt x="188" y="94"/>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7" name="Freeform 174">
              <a:extLst>
                <a:ext uri="{FF2B5EF4-FFF2-40B4-BE49-F238E27FC236}">
                  <a16:creationId xmlns:a16="http://schemas.microsoft.com/office/drawing/2014/main" id="{54A2C117-A073-9DB6-CA37-04C868609314}"/>
                </a:ext>
              </a:extLst>
            </p:cNvPr>
            <p:cNvSpPr>
              <a:spLocks/>
            </p:cNvSpPr>
            <p:nvPr/>
          </p:nvSpPr>
          <p:spPr bwMode="auto">
            <a:xfrm>
              <a:off x="3974139" y="3965740"/>
              <a:ext cx="96227" cy="93438"/>
            </a:xfrm>
            <a:custGeom>
              <a:avLst/>
              <a:gdLst>
                <a:gd name="T0" fmla="*/ 272 w 272"/>
                <a:gd name="T1" fmla="*/ 137 h 271"/>
                <a:gd name="T2" fmla="*/ 271 w 272"/>
                <a:gd name="T3" fmla="*/ 164 h 271"/>
                <a:gd name="T4" fmla="*/ 250 w 272"/>
                <a:gd name="T5" fmla="*/ 213 h 271"/>
                <a:gd name="T6" fmla="*/ 213 w 272"/>
                <a:gd name="T7" fmla="*/ 249 h 271"/>
                <a:gd name="T8" fmla="*/ 163 w 272"/>
                <a:gd name="T9" fmla="*/ 270 h 271"/>
                <a:gd name="T10" fmla="*/ 136 w 272"/>
                <a:gd name="T11" fmla="*/ 271 h 271"/>
                <a:gd name="T12" fmla="*/ 109 w 272"/>
                <a:gd name="T13" fmla="*/ 270 h 271"/>
                <a:gd name="T14" fmla="*/ 60 w 272"/>
                <a:gd name="T15" fmla="*/ 249 h 271"/>
                <a:gd name="T16" fmla="*/ 22 w 272"/>
                <a:gd name="T17" fmla="*/ 213 h 271"/>
                <a:gd name="T18" fmla="*/ 3 w 272"/>
                <a:gd name="T19" fmla="*/ 164 h 271"/>
                <a:gd name="T20" fmla="*/ 0 w 272"/>
                <a:gd name="T21" fmla="*/ 137 h 271"/>
                <a:gd name="T22" fmla="*/ 3 w 272"/>
                <a:gd name="T23" fmla="*/ 108 h 271"/>
                <a:gd name="T24" fmla="*/ 22 w 272"/>
                <a:gd name="T25" fmla="*/ 59 h 271"/>
                <a:gd name="T26" fmla="*/ 60 w 272"/>
                <a:gd name="T27" fmla="*/ 22 h 271"/>
                <a:gd name="T28" fmla="*/ 109 w 272"/>
                <a:gd name="T29" fmla="*/ 2 h 271"/>
                <a:gd name="T30" fmla="*/ 136 w 272"/>
                <a:gd name="T31" fmla="*/ 0 h 271"/>
                <a:gd name="T32" fmla="*/ 163 w 272"/>
                <a:gd name="T33" fmla="*/ 2 h 271"/>
                <a:gd name="T34" fmla="*/ 213 w 272"/>
                <a:gd name="T35" fmla="*/ 22 h 271"/>
                <a:gd name="T36" fmla="*/ 250 w 272"/>
                <a:gd name="T37" fmla="*/ 59 h 271"/>
                <a:gd name="T38" fmla="*/ 271 w 272"/>
                <a:gd name="T39" fmla="*/ 108 h 271"/>
                <a:gd name="T40" fmla="*/ 272 w 272"/>
                <a:gd name="T41" fmla="*/ 13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1">
                  <a:moveTo>
                    <a:pt x="272" y="137"/>
                  </a:moveTo>
                  <a:lnTo>
                    <a:pt x="271" y="164"/>
                  </a:lnTo>
                  <a:lnTo>
                    <a:pt x="250" y="213"/>
                  </a:lnTo>
                  <a:lnTo>
                    <a:pt x="213" y="249"/>
                  </a:lnTo>
                  <a:lnTo>
                    <a:pt x="163" y="270"/>
                  </a:lnTo>
                  <a:lnTo>
                    <a:pt x="136" y="271"/>
                  </a:lnTo>
                  <a:lnTo>
                    <a:pt x="109" y="270"/>
                  </a:lnTo>
                  <a:lnTo>
                    <a:pt x="60" y="249"/>
                  </a:lnTo>
                  <a:lnTo>
                    <a:pt x="22" y="213"/>
                  </a:lnTo>
                  <a:lnTo>
                    <a:pt x="3" y="164"/>
                  </a:lnTo>
                  <a:lnTo>
                    <a:pt x="0" y="137"/>
                  </a:lnTo>
                  <a:lnTo>
                    <a:pt x="3" y="108"/>
                  </a:lnTo>
                  <a:lnTo>
                    <a:pt x="22" y="59"/>
                  </a:lnTo>
                  <a:lnTo>
                    <a:pt x="60" y="22"/>
                  </a:lnTo>
                  <a:lnTo>
                    <a:pt x="109" y="2"/>
                  </a:lnTo>
                  <a:lnTo>
                    <a:pt x="136" y="0"/>
                  </a:lnTo>
                  <a:lnTo>
                    <a:pt x="163" y="2"/>
                  </a:lnTo>
                  <a:lnTo>
                    <a:pt x="213" y="22"/>
                  </a:lnTo>
                  <a:lnTo>
                    <a:pt x="250" y="59"/>
                  </a:lnTo>
                  <a:lnTo>
                    <a:pt x="271" y="108"/>
                  </a:lnTo>
                  <a:lnTo>
                    <a:pt x="272" y="137"/>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8" name="Freeform 176">
              <a:extLst>
                <a:ext uri="{FF2B5EF4-FFF2-40B4-BE49-F238E27FC236}">
                  <a16:creationId xmlns:a16="http://schemas.microsoft.com/office/drawing/2014/main" id="{5F90B3B8-9F20-EA1E-AF7D-5BC489005710}"/>
                </a:ext>
              </a:extLst>
            </p:cNvPr>
            <p:cNvSpPr>
              <a:spLocks/>
            </p:cNvSpPr>
            <p:nvPr/>
          </p:nvSpPr>
          <p:spPr bwMode="auto">
            <a:xfrm>
              <a:off x="5329676" y="3655447"/>
              <a:ext cx="94832" cy="94832"/>
            </a:xfrm>
            <a:custGeom>
              <a:avLst/>
              <a:gdLst>
                <a:gd name="T0" fmla="*/ 272 w 272"/>
                <a:gd name="T1" fmla="*/ 136 h 272"/>
                <a:gd name="T2" fmla="*/ 271 w 272"/>
                <a:gd name="T3" fmla="*/ 165 h 272"/>
                <a:gd name="T4" fmla="*/ 250 w 272"/>
                <a:gd name="T5" fmla="*/ 213 h 272"/>
                <a:gd name="T6" fmla="*/ 212 w 272"/>
                <a:gd name="T7" fmla="*/ 250 h 272"/>
                <a:gd name="T8" fmla="*/ 164 w 272"/>
                <a:gd name="T9" fmla="*/ 271 h 272"/>
                <a:gd name="T10" fmla="*/ 136 w 272"/>
                <a:gd name="T11" fmla="*/ 272 h 272"/>
                <a:gd name="T12" fmla="*/ 109 w 272"/>
                <a:gd name="T13" fmla="*/ 271 h 272"/>
                <a:gd name="T14" fmla="*/ 59 w 272"/>
                <a:gd name="T15" fmla="*/ 250 h 272"/>
                <a:gd name="T16" fmla="*/ 23 w 272"/>
                <a:gd name="T17" fmla="*/ 213 h 272"/>
                <a:gd name="T18" fmla="*/ 2 w 272"/>
                <a:gd name="T19" fmla="*/ 165 h 272"/>
                <a:gd name="T20" fmla="*/ 0 w 272"/>
                <a:gd name="T21" fmla="*/ 136 h 272"/>
                <a:gd name="T22" fmla="*/ 2 w 272"/>
                <a:gd name="T23" fmla="*/ 109 h 272"/>
                <a:gd name="T24" fmla="*/ 23 w 272"/>
                <a:gd name="T25" fmla="*/ 60 h 272"/>
                <a:gd name="T26" fmla="*/ 59 w 272"/>
                <a:gd name="T27" fmla="*/ 24 h 272"/>
                <a:gd name="T28" fmla="*/ 109 w 272"/>
                <a:gd name="T29" fmla="*/ 3 h 272"/>
                <a:gd name="T30" fmla="*/ 136 w 272"/>
                <a:gd name="T31" fmla="*/ 0 h 272"/>
                <a:gd name="T32" fmla="*/ 164 w 272"/>
                <a:gd name="T33" fmla="*/ 3 h 272"/>
                <a:gd name="T34" fmla="*/ 212 w 272"/>
                <a:gd name="T35" fmla="*/ 24 h 272"/>
                <a:gd name="T36" fmla="*/ 250 w 272"/>
                <a:gd name="T37" fmla="*/ 60 h 272"/>
                <a:gd name="T38" fmla="*/ 271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1" y="165"/>
                  </a:lnTo>
                  <a:lnTo>
                    <a:pt x="250" y="213"/>
                  </a:lnTo>
                  <a:lnTo>
                    <a:pt x="212" y="250"/>
                  </a:lnTo>
                  <a:lnTo>
                    <a:pt x="164" y="271"/>
                  </a:lnTo>
                  <a:lnTo>
                    <a:pt x="136" y="272"/>
                  </a:lnTo>
                  <a:lnTo>
                    <a:pt x="109" y="271"/>
                  </a:lnTo>
                  <a:lnTo>
                    <a:pt x="59" y="250"/>
                  </a:lnTo>
                  <a:lnTo>
                    <a:pt x="23" y="213"/>
                  </a:lnTo>
                  <a:lnTo>
                    <a:pt x="2" y="165"/>
                  </a:lnTo>
                  <a:lnTo>
                    <a:pt x="0" y="136"/>
                  </a:lnTo>
                  <a:lnTo>
                    <a:pt x="2" y="109"/>
                  </a:lnTo>
                  <a:lnTo>
                    <a:pt x="23" y="60"/>
                  </a:lnTo>
                  <a:lnTo>
                    <a:pt x="59" y="24"/>
                  </a:lnTo>
                  <a:lnTo>
                    <a:pt x="109" y="3"/>
                  </a:lnTo>
                  <a:lnTo>
                    <a:pt x="136" y="0"/>
                  </a:lnTo>
                  <a:lnTo>
                    <a:pt x="164" y="3"/>
                  </a:lnTo>
                  <a:lnTo>
                    <a:pt x="212" y="24"/>
                  </a:lnTo>
                  <a:lnTo>
                    <a:pt x="250" y="60"/>
                  </a:lnTo>
                  <a:lnTo>
                    <a:pt x="271"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9" name="Freeform 177">
              <a:extLst>
                <a:ext uri="{FF2B5EF4-FFF2-40B4-BE49-F238E27FC236}">
                  <a16:creationId xmlns:a16="http://schemas.microsoft.com/office/drawing/2014/main" id="{90D83A62-CA53-530F-D6D1-4094D6B57051}"/>
                </a:ext>
              </a:extLst>
            </p:cNvPr>
            <p:cNvSpPr>
              <a:spLocks/>
            </p:cNvSpPr>
            <p:nvPr/>
          </p:nvSpPr>
          <p:spPr bwMode="auto">
            <a:xfrm>
              <a:off x="6496943" y="4343672"/>
              <a:ext cx="94832" cy="94832"/>
            </a:xfrm>
            <a:custGeom>
              <a:avLst/>
              <a:gdLst>
                <a:gd name="T0" fmla="*/ 273 w 273"/>
                <a:gd name="T1" fmla="*/ 136 h 272"/>
                <a:gd name="T2" fmla="*/ 271 w 273"/>
                <a:gd name="T3" fmla="*/ 164 h 272"/>
                <a:gd name="T4" fmla="*/ 251 w 273"/>
                <a:gd name="T5" fmla="*/ 212 h 272"/>
                <a:gd name="T6" fmla="*/ 213 w 273"/>
                <a:gd name="T7" fmla="*/ 250 h 272"/>
                <a:gd name="T8" fmla="*/ 165 w 273"/>
                <a:gd name="T9" fmla="*/ 271 h 272"/>
                <a:gd name="T10" fmla="*/ 136 w 273"/>
                <a:gd name="T11" fmla="*/ 272 h 272"/>
                <a:gd name="T12" fmla="*/ 109 w 273"/>
                <a:gd name="T13" fmla="*/ 271 h 272"/>
                <a:gd name="T14" fmla="*/ 60 w 273"/>
                <a:gd name="T15" fmla="*/ 250 h 272"/>
                <a:gd name="T16" fmla="*/ 24 w 273"/>
                <a:gd name="T17" fmla="*/ 212 h 272"/>
                <a:gd name="T18" fmla="*/ 3 w 273"/>
                <a:gd name="T19" fmla="*/ 164 h 272"/>
                <a:gd name="T20" fmla="*/ 0 w 273"/>
                <a:gd name="T21" fmla="*/ 136 h 272"/>
                <a:gd name="T22" fmla="*/ 3 w 273"/>
                <a:gd name="T23" fmla="*/ 108 h 272"/>
                <a:gd name="T24" fmla="*/ 24 w 273"/>
                <a:gd name="T25" fmla="*/ 59 h 272"/>
                <a:gd name="T26" fmla="*/ 60 w 273"/>
                <a:gd name="T27" fmla="*/ 23 h 272"/>
                <a:gd name="T28" fmla="*/ 109 w 273"/>
                <a:gd name="T29" fmla="*/ 2 h 272"/>
                <a:gd name="T30" fmla="*/ 136 w 273"/>
                <a:gd name="T31" fmla="*/ 0 h 272"/>
                <a:gd name="T32" fmla="*/ 165 w 273"/>
                <a:gd name="T33" fmla="*/ 2 h 272"/>
                <a:gd name="T34" fmla="*/ 213 w 273"/>
                <a:gd name="T35" fmla="*/ 23 h 272"/>
                <a:gd name="T36" fmla="*/ 251 w 273"/>
                <a:gd name="T37" fmla="*/ 59 h 272"/>
                <a:gd name="T38" fmla="*/ 271 w 273"/>
                <a:gd name="T39" fmla="*/ 108 h 272"/>
                <a:gd name="T40" fmla="*/ 273 w 273"/>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2">
                  <a:moveTo>
                    <a:pt x="273" y="136"/>
                  </a:moveTo>
                  <a:lnTo>
                    <a:pt x="271" y="164"/>
                  </a:lnTo>
                  <a:lnTo>
                    <a:pt x="251" y="212"/>
                  </a:lnTo>
                  <a:lnTo>
                    <a:pt x="213" y="250"/>
                  </a:lnTo>
                  <a:lnTo>
                    <a:pt x="165" y="271"/>
                  </a:lnTo>
                  <a:lnTo>
                    <a:pt x="136" y="272"/>
                  </a:lnTo>
                  <a:lnTo>
                    <a:pt x="109" y="271"/>
                  </a:lnTo>
                  <a:lnTo>
                    <a:pt x="60" y="250"/>
                  </a:lnTo>
                  <a:lnTo>
                    <a:pt x="24" y="212"/>
                  </a:lnTo>
                  <a:lnTo>
                    <a:pt x="3" y="164"/>
                  </a:lnTo>
                  <a:lnTo>
                    <a:pt x="0" y="136"/>
                  </a:lnTo>
                  <a:lnTo>
                    <a:pt x="3" y="108"/>
                  </a:lnTo>
                  <a:lnTo>
                    <a:pt x="24" y="59"/>
                  </a:lnTo>
                  <a:lnTo>
                    <a:pt x="60" y="23"/>
                  </a:lnTo>
                  <a:lnTo>
                    <a:pt x="109" y="2"/>
                  </a:lnTo>
                  <a:lnTo>
                    <a:pt x="136" y="0"/>
                  </a:lnTo>
                  <a:lnTo>
                    <a:pt x="165" y="2"/>
                  </a:lnTo>
                  <a:lnTo>
                    <a:pt x="213" y="23"/>
                  </a:lnTo>
                  <a:lnTo>
                    <a:pt x="251" y="59"/>
                  </a:lnTo>
                  <a:lnTo>
                    <a:pt x="271" y="108"/>
                  </a:lnTo>
                  <a:lnTo>
                    <a:pt x="273"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80" name="Freeform 179">
              <a:extLst>
                <a:ext uri="{FF2B5EF4-FFF2-40B4-BE49-F238E27FC236}">
                  <a16:creationId xmlns:a16="http://schemas.microsoft.com/office/drawing/2014/main" id="{0FA882DB-621A-0CEB-9761-D80B26F7DA23}"/>
                </a:ext>
              </a:extLst>
            </p:cNvPr>
            <p:cNvSpPr>
              <a:spLocks/>
            </p:cNvSpPr>
            <p:nvPr/>
          </p:nvSpPr>
          <p:spPr bwMode="auto">
            <a:xfrm>
              <a:off x="5476107" y="5517913"/>
              <a:ext cx="66940" cy="66940"/>
            </a:xfrm>
            <a:custGeom>
              <a:avLst/>
              <a:gdLst>
                <a:gd name="T0" fmla="*/ 192 w 192"/>
                <a:gd name="T1" fmla="*/ 96 h 191"/>
                <a:gd name="T2" fmla="*/ 190 w 192"/>
                <a:gd name="T3" fmla="*/ 116 h 191"/>
                <a:gd name="T4" fmla="*/ 175 w 192"/>
                <a:gd name="T5" fmla="*/ 149 h 191"/>
                <a:gd name="T6" fmla="*/ 149 w 192"/>
                <a:gd name="T7" fmla="*/ 175 h 191"/>
                <a:gd name="T8" fmla="*/ 115 w 192"/>
                <a:gd name="T9" fmla="*/ 189 h 191"/>
                <a:gd name="T10" fmla="*/ 96 w 192"/>
                <a:gd name="T11" fmla="*/ 191 h 191"/>
                <a:gd name="T12" fmla="*/ 76 w 192"/>
                <a:gd name="T13" fmla="*/ 189 h 191"/>
                <a:gd name="T14" fmla="*/ 41 w 192"/>
                <a:gd name="T15" fmla="*/ 175 h 191"/>
                <a:gd name="T16" fmla="*/ 15 w 192"/>
                <a:gd name="T17" fmla="*/ 149 h 191"/>
                <a:gd name="T18" fmla="*/ 1 w 192"/>
                <a:gd name="T19" fmla="*/ 116 h 191"/>
                <a:gd name="T20" fmla="*/ 0 w 192"/>
                <a:gd name="T21" fmla="*/ 96 h 191"/>
                <a:gd name="T22" fmla="*/ 1 w 192"/>
                <a:gd name="T23" fmla="*/ 77 h 191"/>
                <a:gd name="T24" fmla="*/ 15 w 192"/>
                <a:gd name="T25" fmla="*/ 42 h 191"/>
                <a:gd name="T26" fmla="*/ 41 w 192"/>
                <a:gd name="T27" fmla="*/ 16 h 191"/>
                <a:gd name="T28" fmla="*/ 76 w 192"/>
                <a:gd name="T29" fmla="*/ 2 h 191"/>
                <a:gd name="T30" fmla="*/ 96 w 192"/>
                <a:gd name="T31" fmla="*/ 0 h 191"/>
                <a:gd name="T32" fmla="*/ 115 w 192"/>
                <a:gd name="T33" fmla="*/ 2 h 191"/>
                <a:gd name="T34" fmla="*/ 149 w 192"/>
                <a:gd name="T35" fmla="*/ 16 h 191"/>
                <a:gd name="T36" fmla="*/ 175 w 192"/>
                <a:gd name="T37" fmla="*/ 42 h 191"/>
                <a:gd name="T38" fmla="*/ 190 w 192"/>
                <a:gd name="T39" fmla="*/ 77 h 191"/>
                <a:gd name="T40" fmla="*/ 192 w 192"/>
                <a:gd name="T41" fmla="*/ 9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91">
                  <a:moveTo>
                    <a:pt x="192" y="96"/>
                  </a:moveTo>
                  <a:lnTo>
                    <a:pt x="190" y="116"/>
                  </a:lnTo>
                  <a:lnTo>
                    <a:pt x="175" y="149"/>
                  </a:lnTo>
                  <a:lnTo>
                    <a:pt x="149" y="175"/>
                  </a:lnTo>
                  <a:lnTo>
                    <a:pt x="115" y="189"/>
                  </a:lnTo>
                  <a:lnTo>
                    <a:pt x="96" y="191"/>
                  </a:lnTo>
                  <a:lnTo>
                    <a:pt x="76" y="189"/>
                  </a:lnTo>
                  <a:lnTo>
                    <a:pt x="41" y="175"/>
                  </a:lnTo>
                  <a:lnTo>
                    <a:pt x="15" y="149"/>
                  </a:lnTo>
                  <a:lnTo>
                    <a:pt x="1" y="116"/>
                  </a:lnTo>
                  <a:lnTo>
                    <a:pt x="0" y="96"/>
                  </a:lnTo>
                  <a:lnTo>
                    <a:pt x="1" y="77"/>
                  </a:lnTo>
                  <a:lnTo>
                    <a:pt x="15" y="42"/>
                  </a:lnTo>
                  <a:lnTo>
                    <a:pt x="41" y="16"/>
                  </a:lnTo>
                  <a:lnTo>
                    <a:pt x="76" y="2"/>
                  </a:lnTo>
                  <a:lnTo>
                    <a:pt x="96" y="0"/>
                  </a:lnTo>
                  <a:lnTo>
                    <a:pt x="115" y="2"/>
                  </a:lnTo>
                  <a:lnTo>
                    <a:pt x="149" y="16"/>
                  </a:lnTo>
                  <a:lnTo>
                    <a:pt x="175" y="42"/>
                  </a:lnTo>
                  <a:lnTo>
                    <a:pt x="190" y="77"/>
                  </a:lnTo>
                  <a:lnTo>
                    <a:pt x="192" y="9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81" name="Freeform 180">
              <a:extLst>
                <a:ext uri="{FF2B5EF4-FFF2-40B4-BE49-F238E27FC236}">
                  <a16:creationId xmlns:a16="http://schemas.microsoft.com/office/drawing/2014/main" id="{0EDFBD57-BB33-F12E-73E3-AFA9CF782CA3}"/>
                </a:ext>
              </a:extLst>
            </p:cNvPr>
            <p:cNvSpPr>
              <a:spLocks/>
            </p:cNvSpPr>
            <p:nvPr/>
          </p:nvSpPr>
          <p:spPr bwMode="auto">
            <a:xfrm>
              <a:off x="6053465" y="5353352"/>
              <a:ext cx="94832" cy="94832"/>
            </a:xfrm>
            <a:custGeom>
              <a:avLst/>
              <a:gdLst>
                <a:gd name="T0" fmla="*/ 272 w 272"/>
                <a:gd name="T1" fmla="*/ 136 h 272"/>
                <a:gd name="T2" fmla="*/ 269 w 272"/>
                <a:gd name="T3" fmla="*/ 163 h 272"/>
                <a:gd name="T4" fmla="*/ 249 w 272"/>
                <a:gd name="T5" fmla="*/ 213 h 272"/>
                <a:gd name="T6" fmla="*/ 212 w 272"/>
                <a:gd name="T7" fmla="*/ 250 h 272"/>
                <a:gd name="T8" fmla="*/ 163 w 272"/>
                <a:gd name="T9" fmla="*/ 271 h 272"/>
                <a:gd name="T10" fmla="*/ 136 w 272"/>
                <a:gd name="T11" fmla="*/ 272 h 272"/>
                <a:gd name="T12" fmla="*/ 107 w 272"/>
                <a:gd name="T13" fmla="*/ 271 h 272"/>
                <a:gd name="T14" fmla="*/ 60 w 272"/>
                <a:gd name="T15" fmla="*/ 250 h 272"/>
                <a:gd name="T16" fmla="*/ 22 w 272"/>
                <a:gd name="T17" fmla="*/ 213 h 272"/>
                <a:gd name="T18" fmla="*/ 1 w 272"/>
                <a:gd name="T19" fmla="*/ 163 h 272"/>
                <a:gd name="T20" fmla="*/ 0 w 272"/>
                <a:gd name="T21" fmla="*/ 136 h 272"/>
                <a:gd name="T22" fmla="*/ 1 w 272"/>
                <a:gd name="T23" fmla="*/ 109 h 272"/>
                <a:gd name="T24" fmla="*/ 22 w 272"/>
                <a:gd name="T25" fmla="*/ 60 h 272"/>
                <a:gd name="T26" fmla="*/ 60 w 272"/>
                <a:gd name="T27" fmla="*/ 23 h 272"/>
                <a:gd name="T28" fmla="*/ 107 w 272"/>
                <a:gd name="T29" fmla="*/ 3 h 272"/>
                <a:gd name="T30" fmla="*/ 136 w 272"/>
                <a:gd name="T31" fmla="*/ 0 h 272"/>
                <a:gd name="T32" fmla="*/ 163 w 272"/>
                <a:gd name="T33" fmla="*/ 3 h 272"/>
                <a:gd name="T34" fmla="*/ 212 w 272"/>
                <a:gd name="T35" fmla="*/ 23 h 272"/>
                <a:gd name="T36" fmla="*/ 249 w 272"/>
                <a:gd name="T37" fmla="*/ 60 h 272"/>
                <a:gd name="T38" fmla="*/ 269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69" y="163"/>
                  </a:lnTo>
                  <a:lnTo>
                    <a:pt x="249" y="213"/>
                  </a:lnTo>
                  <a:lnTo>
                    <a:pt x="212" y="250"/>
                  </a:lnTo>
                  <a:lnTo>
                    <a:pt x="163" y="271"/>
                  </a:lnTo>
                  <a:lnTo>
                    <a:pt x="136" y="272"/>
                  </a:lnTo>
                  <a:lnTo>
                    <a:pt x="107" y="271"/>
                  </a:lnTo>
                  <a:lnTo>
                    <a:pt x="60" y="250"/>
                  </a:lnTo>
                  <a:lnTo>
                    <a:pt x="22" y="213"/>
                  </a:lnTo>
                  <a:lnTo>
                    <a:pt x="1" y="163"/>
                  </a:lnTo>
                  <a:lnTo>
                    <a:pt x="0" y="136"/>
                  </a:lnTo>
                  <a:lnTo>
                    <a:pt x="1" y="109"/>
                  </a:lnTo>
                  <a:lnTo>
                    <a:pt x="22" y="60"/>
                  </a:lnTo>
                  <a:lnTo>
                    <a:pt x="60" y="23"/>
                  </a:lnTo>
                  <a:lnTo>
                    <a:pt x="107" y="3"/>
                  </a:lnTo>
                  <a:lnTo>
                    <a:pt x="136" y="0"/>
                  </a:lnTo>
                  <a:lnTo>
                    <a:pt x="163" y="3"/>
                  </a:lnTo>
                  <a:lnTo>
                    <a:pt x="212" y="23"/>
                  </a:lnTo>
                  <a:lnTo>
                    <a:pt x="249" y="60"/>
                  </a:lnTo>
                  <a:lnTo>
                    <a:pt x="269"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82" name="Freeform 168">
              <a:extLst>
                <a:ext uri="{FF2B5EF4-FFF2-40B4-BE49-F238E27FC236}">
                  <a16:creationId xmlns:a16="http://schemas.microsoft.com/office/drawing/2014/main" id="{39AEEA91-5BAB-9F54-42B1-43E068855E46}"/>
                </a:ext>
              </a:extLst>
            </p:cNvPr>
            <p:cNvSpPr>
              <a:spLocks/>
            </p:cNvSpPr>
            <p:nvPr/>
          </p:nvSpPr>
          <p:spPr bwMode="auto">
            <a:xfrm>
              <a:off x="4565443" y="4987971"/>
              <a:ext cx="94832" cy="94832"/>
            </a:xfrm>
            <a:custGeom>
              <a:avLst/>
              <a:gdLst>
                <a:gd name="T0" fmla="*/ 272 w 272"/>
                <a:gd name="T1" fmla="*/ 136 h 272"/>
                <a:gd name="T2" fmla="*/ 270 w 272"/>
                <a:gd name="T3" fmla="*/ 165 h 272"/>
                <a:gd name="T4" fmla="*/ 249 w 272"/>
                <a:gd name="T5" fmla="*/ 213 h 272"/>
                <a:gd name="T6" fmla="*/ 213 w 272"/>
                <a:gd name="T7" fmla="*/ 250 h 272"/>
                <a:gd name="T8" fmla="*/ 163 w 272"/>
                <a:gd name="T9" fmla="*/ 271 h 272"/>
                <a:gd name="T10" fmla="*/ 136 w 272"/>
                <a:gd name="T11" fmla="*/ 272 h 272"/>
                <a:gd name="T12" fmla="*/ 108 w 272"/>
                <a:gd name="T13" fmla="*/ 271 h 272"/>
                <a:gd name="T14" fmla="*/ 60 w 272"/>
                <a:gd name="T15" fmla="*/ 250 h 272"/>
                <a:gd name="T16" fmla="*/ 22 w 272"/>
                <a:gd name="T17" fmla="*/ 213 h 272"/>
                <a:gd name="T18" fmla="*/ 1 w 272"/>
                <a:gd name="T19" fmla="*/ 165 h 272"/>
                <a:gd name="T20" fmla="*/ 0 w 272"/>
                <a:gd name="T21" fmla="*/ 136 h 272"/>
                <a:gd name="T22" fmla="*/ 1 w 272"/>
                <a:gd name="T23" fmla="*/ 109 h 272"/>
                <a:gd name="T24" fmla="*/ 22 w 272"/>
                <a:gd name="T25" fmla="*/ 60 h 272"/>
                <a:gd name="T26" fmla="*/ 60 w 272"/>
                <a:gd name="T27" fmla="*/ 24 h 272"/>
                <a:gd name="T28" fmla="*/ 108 w 272"/>
                <a:gd name="T29" fmla="*/ 3 h 272"/>
                <a:gd name="T30" fmla="*/ 136 w 272"/>
                <a:gd name="T31" fmla="*/ 0 h 272"/>
                <a:gd name="T32" fmla="*/ 163 w 272"/>
                <a:gd name="T33" fmla="*/ 3 h 272"/>
                <a:gd name="T34" fmla="*/ 213 w 272"/>
                <a:gd name="T35" fmla="*/ 24 h 272"/>
                <a:gd name="T36" fmla="*/ 249 w 272"/>
                <a:gd name="T37" fmla="*/ 60 h 272"/>
                <a:gd name="T38" fmla="*/ 270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5"/>
                  </a:lnTo>
                  <a:lnTo>
                    <a:pt x="249" y="213"/>
                  </a:lnTo>
                  <a:lnTo>
                    <a:pt x="213" y="250"/>
                  </a:lnTo>
                  <a:lnTo>
                    <a:pt x="163" y="271"/>
                  </a:lnTo>
                  <a:lnTo>
                    <a:pt x="136" y="272"/>
                  </a:lnTo>
                  <a:lnTo>
                    <a:pt x="108" y="271"/>
                  </a:lnTo>
                  <a:lnTo>
                    <a:pt x="60" y="250"/>
                  </a:lnTo>
                  <a:lnTo>
                    <a:pt x="22" y="213"/>
                  </a:lnTo>
                  <a:lnTo>
                    <a:pt x="1" y="165"/>
                  </a:lnTo>
                  <a:lnTo>
                    <a:pt x="0" y="136"/>
                  </a:lnTo>
                  <a:lnTo>
                    <a:pt x="1" y="109"/>
                  </a:lnTo>
                  <a:lnTo>
                    <a:pt x="22" y="60"/>
                  </a:lnTo>
                  <a:lnTo>
                    <a:pt x="60" y="24"/>
                  </a:lnTo>
                  <a:lnTo>
                    <a:pt x="108" y="3"/>
                  </a:lnTo>
                  <a:lnTo>
                    <a:pt x="136" y="0"/>
                  </a:lnTo>
                  <a:lnTo>
                    <a:pt x="163" y="3"/>
                  </a:lnTo>
                  <a:lnTo>
                    <a:pt x="213" y="24"/>
                  </a:lnTo>
                  <a:lnTo>
                    <a:pt x="249" y="60"/>
                  </a:lnTo>
                  <a:lnTo>
                    <a:pt x="270"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83" name="Freeform 177">
              <a:extLst>
                <a:ext uri="{FF2B5EF4-FFF2-40B4-BE49-F238E27FC236}">
                  <a16:creationId xmlns:a16="http://schemas.microsoft.com/office/drawing/2014/main" id="{CB1585B2-0FD6-2922-EED2-7C543688BDB8}"/>
                </a:ext>
              </a:extLst>
            </p:cNvPr>
            <p:cNvSpPr>
              <a:spLocks/>
            </p:cNvSpPr>
            <p:nvPr/>
          </p:nvSpPr>
          <p:spPr bwMode="auto">
            <a:xfrm>
              <a:off x="6637796" y="5500480"/>
              <a:ext cx="94832" cy="94832"/>
            </a:xfrm>
            <a:custGeom>
              <a:avLst/>
              <a:gdLst>
                <a:gd name="T0" fmla="*/ 273 w 273"/>
                <a:gd name="T1" fmla="*/ 136 h 272"/>
                <a:gd name="T2" fmla="*/ 271 w 273"/>
                <a:gd name="T3" fmla="*/ 164 h 272"/>
                <a:gd name="T4" fmla="*/ 251 w 273"/>
                <a:gd name="T5" fmla="*/ 212 h 272"/>
                <a:gd name="T6" fmla="*/ 213 w 273"/>
                <a:gd name="T7" fmla="*/ 250 h 272"/>
                <a:gd name="T8" fmla="*/ 165 w 273"/>
                <a:gd name="T9" fmla="*/ 271 h 272"/>
                <a:gd name="T10" fmla="*/ 136 w 273"/>
                <a:gd name="T11" fmla="*/ 272 h 272"/>
                <a:gd name="T12" fmla="*/ 109 w 273"/>
                <a:gd name="T13" fmla="*/ 271 h 272"/>
                <a:gd name="T14" fmla="*/ 60 w 273"/>
                <a:gd name="T15" fmla="*/ 250 h 272"/>
                <a:gd name="T16" fmla="*/ 24 w 273"/>
                <a:gd name="T17" fmla="*/ 212 h 272"/>
                <a:gd name="T18" fmla="*/ 3 w 273"/>
                <a:gd name="T19" fmla="*/ 164 h 272"/>
                <a:gd name="T20" fmla="*/ 0 w 273"/>
                <a:gd name="T21" fmla="*/ 136 h 272"/>
                <a:gd name="T22" fmla="*/ 3 w 273"/>
                <a:gd name="T23" fmla="*/ 108 h 272"/>
                <a:gd name="T24" fmla="*/ 24 w 273"/>
                <a:gd name="T25" fmla="*/ 59 h 272"/>
                <a:gd name="T26" fmla="*/ 60 w 273"/>
                <a:gd name="T27" fmla="*/ 23 h 272"/>
                <a:gd name="T28" fmla="*/ 109 w 273"/>
                <a:gd name="T29" fmla="*/ 2 h 272"/>
                <a:gd name="T30" fmla="*/ 136 w 273"/>
                <a:gd name="T31" fmla="*/ 0 h 272"/>
                <a:gd name="T32" fmla="*/ 165 w 273"/>
                <a:gd name="T33" fmla="*/ 2 h 272"/>
                <a:gd name="T34" fmla="*/ 213 w 273"/>
                <a:gd name="T35" fmla="*/ 23 h 272"/>
                <a:gd name="T36" fmla="*/ 251 w 273"/>
                <a:gd name="T37" fmla="*/ 59 h 272"/>
                <a:gd name="T38" fmla="*/ 271 w 273"/>
                <a:gd name="T39" fmla="*/ 108 h 272"/>
                <a:gd name="T40" fmla="*/ 273 w 273"/>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2">
                  <a:moveTo>
                    <a:pt x="273" y="136"/>
                  </a:moveTo>
                  <a:lnTo>
                    <a:pt x="271" y="164"/>
                  </a:lnTo>
                  <a:lnTo>
                    <a:pt x="251" y="212"/>
                  </a:lnTo>
                  <a:lnTo>
                    <a:pt x="213" y="250"/>
                  </a:lnTo>
                  <a:lnTo>
                    <a:pt x="165" y="271"/>
                  </a:lnTo>
                  <a:lnTo>
                    <a:pt x="136" y="272"/>
                  </a:lnTo>
                  <a:lnTo>
                    <a:pt x="109" y="271"/>
                  </a:lnTo>
                  <a:lnTo>
                    <a:pt x="60" y="250"/>
                  </a:lnTo>
                  <a:lnTo>
                    <a:pt x="24" y="212"/>
                  </a:lnTo>
                  <a:lnTo>
                    <a:pt x="3" y="164"/>
                  </a:lnTo>
                  <a:lnTo>
                    <a:pt x="0" y="136"/>
                  </a:lnTo>
                  <a:lnTo>
                    <a:pt x="3" y="108"/>
                  </a:lnTo>
                  <a:lnTo>
                    <a:pt x="24" y="59"/>
                  </a:lnTo>
                  <a:lnTo>
                    <a:pt x="60" y="23"/>
                  </a:lnTo>
                  <a:lnTo>
                    <a:pt x="109" y="2"/>
                  </a:lnTo>
                  <a:lnTo>
                    <a:pt x="136" y="0"/>
                  </a:lnTo>
                  <a:lnTo>
                    <a:pt x="165" y="2"/>
                  </a:lnTo>
                  <a:lnTo>
                    <a:pt x="213" y="23"/>
                  </a:lnTo>
                  <a:lnTo>
                    <a:pt x="251" y="59"/>
                  </a:lnTo>
                  <a:lnTo>
                    <a:pt x="271" y="108"/>
                  </a:lnTo>
                  <a:lnTo>
                    <a:pt x="273"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84" name="Freeform 148">
              <a:extLst>
                <a:ext uri="{FF2B5EF4-FFF2-40B4-BE49-F238E27FC236}">
                  <a16:creationId xmlns:a16="http://schemas.microsoft.com/office/drawing/2014/main" id="{033728FC-F362-9291-8E5E-663F63A6005E}"/>
                </a:ext>
              </a:extLst>
            </p:cNvPr>
            <p:cNvSpPr>
              <a:spLocks/>
            </p:cNvSpPr>
            <p:nvPr/>
          </p:nvSpPr>
          <p:spPr bwMode="auto">
            <a:xfrm>
              <a:off x="8113268" y="3959465"/>
              <a:ext cx="94832" cy="94832"/>
            </a:xfrm>
            <a:custGeom>
              <a:avLst/>
              <a:gdLst>
                <a:gd name="T0" fmla="*/ 272 w 272"/>
                <a:gd name="T1" fmla="*/ 136 h 272"/>
                <a:gd name="T2" fmla="*/ 270 w 272"/>
                <a:gd name="T3" fmla="*/ 163 h 272"/>
                <a:gd name="T4" fmla="*/ 249 w 272"/>
                <a:gd name="T5" fmla="*/ 213 h 272"/>
                <a:gd name="T6" fmla="*/ 213 w 272"/>
                <a:gd name="T7" fmla="*/ 249 h 272"/>
                <a:gd name="T8" fmla="*/ 163 w 272"/>
                <a:gd name="T9" fmla="*/ 270 h 272"/>
                <a:gd name="T10" fmla="*/ 136 w 272"/>
                <a:gd name="T11" fmla="*/ 272 h 272"/>
                <a:gd name="T12" fmla="*/ 108 w 272"/>
                <a:gd name="T13" fmla="*/ 270 h 272"/>
                <a:gd name="T14" fmla="*/ 60 w 272"/>
                <a:gd name="T15" fmla="*/ 249 h 272"/>
                <a:gd name="T16" fmla="*/ 22 w 272"/>
                <a:gd name="T17" fmla="*/ 213 h 272"/>
                <a:gd name="T18" fmla="*/ 1 w 272"/>
                <a:gd name="T19" fmla="*/ 163 h 272"/>
                <a:gd name="T20" fmla="*/ 0 w 272"/>
                <a:gd name="T21" fmla="*/ 136 h 272"/>
                <a:gd name="T22" fmla="*/ 1 w 272"/>
                <a:gd name="T23" fmla="*/ 108 h 272"/>
                <a:gd name="T24" fmla="*/ 22 w 272"/>
                <a:gd name="T25" fmla="*/ 60 h 272"/>
                <a:gd name="T26" fmla="*/ 60 w 272"/>
                <a:gd name="T27" fmla="*/ 22 h 272"/>
                <a:gd name="T28" fmla="*/ 108 w 272"/>
                <a:gd name="T29" fmla="*/ 1 h 272"/>
                <a:gd name="T30" fmla="*/ 136 w 272"/>
                <a:gd name="T31" fmla="*/ 0 h 272"/>
                <a:gd name="T32" fmla="*/ 163 w 272"/>
                <a:gd name="T33" fmla="*/ 1 h 272"/>
                <a:gd name="T34" fmla="*/ 213 w 272"/>
                <a:gd name="T35" fmla="*/ 22 h 272"/>
                <a:gd name="T36" fmla="*/ 249 w 272"/>
                <a:gd name="T37" fmla="*/ 60 h 272"/>
                <a:gd name="T38" fmla="*/ 270 w 272"/>
                <a:gd name="T39" fmla="*/ 108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3"/>
                  </a:lnTo>
                  <a:lnTo>
                    <a:pt x="249" y="213"/>
                  </a:lnTo>
                  <a:lnTo>
                    <a:pt x="213" y="249"/>
                  </a:lnTo>
                  <a:lnTo>
                    <a:pt x="163" y="270"/>
                  </a:lnTo>
                  <a:lnTo>
                    <a:pt x="136" y="272"/>
                  </a:lnTo>
                  <a:lnTo>
                    <a:pt x="108" y="270"/>
                  </a:lnTo>
                  <a:lnTo>
                    <a:pt x="60" y="249"/>
                  </a:lnTo>
                  <a:lnTo>
                    <a:pt x="22" y="213"/>
                  </a:lnTo>
                  <a:lnTo>
                    <a:pt x="1" y="163"/>
                  </a:lnTo>
                  <a:lnTo>
                    <a:pt x="0" y="136"/>
                  </a:lnTo>
                  <a:lnTo>
                    <a:pt x="1" y="108"/>
                  </a:lnTo>
                  <a:lnTo>
                    <a:pt x="22" y="60"/>
                  </a:lnTo>
                  <a:lnTo>
                    <a:pt x="60" y="22"/>
                  </a:lnTo>
                  <a:lnTo>
                    <a:pt x="108" y="1"/>
                  </a:lnTo>
                  <a:lnTo>
                    <a:pt x="136" y="0"/>
                  </a:lnTo>
                  <a:lnTo>
                    <a:pt x="163" y="1"/>
                  </a:lnTo>
                  <a:lnTo>
                    <a:pt x="213" y="22"/>
                  </a:lnTo>
                  <a:lnTo>
                    <a:pt x="249" y="60"/>
                  </a:lnTo>
                  <a:lnTo>
                    <a:pt x="270" y="108"/>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85" name="Freeform 164">
              <a:extLst>
                <a:ext uri="{FF2B5EF4-FFF2-40B4-BE49-F238E27FC236}">
                  <a16:creationId xmlns:a16="http://schemas.microsoft.com/office/drawing/2014/main" id="{45AB19AB-2C74-A699-9942-AAE43681141A}"/>
                </a:ext>
              </a:extLst>
            </p:cNvPr>
            <p:cNvSpPr>
              <a:spLocks/>
            </p:cNvSpPr>
            <p:nvPr/>
          </p:nvSpPr>
          <p:spPr bwMode="auto">
            <a:xfrm>
              <a:off x="3982507" y="2920498"/>
              <a:ext cx="94832" cy="94832"/>
            </a:xfrm>
            <a:custGeom>
              <a:avLst/>
              <a:gdLst>
                <a:gd name="T0" fmla="*/ 272 w 272"/>
                <a:gd name="T1" fmla="*/ 136 h 272"/>
                <a:gd name="T2" fmla="*/ 270 w 272"/>
                <a:gd name="T3" fmla="*/ 164 h 272"/>
                <a:gd name="T4" fmla="*/ 249 w 272"/>
                <a:gd name="T5" fmla="*/ 213 h 272"/>
                <a:gd name="T6" fmla="*/ 213 w 272"/>
                <a:gd name="T7" fmla="*/ 250 h 272"/>
                <a:gd name="T8" fmla="*/ 163 w 272"/>
                <a:gd name="T9" fmla="*/ 270 h 272"/>
                <a:gd name="T10" fmla="*/ 136 w 272"/>
                <a:gd name="T11" fmla="*/ 272 h 272"/>
                <a:gd name="T12" fmla="*/ 108 w 272"/>
                <a:gd name="T13" fmla="*/ 270 h 272"/>
                <a:gd name="T14" fmla="*/ 60 w 272"/>
                <a:gd name="T15" fmla="*/ 250 h 272"/>
                <a:gd name="T16" fmla="*/ 22 w 272"/>
                <a:gd name="T17" fmla="*/ 213 h 272"/>
                <a:gd name="T18" fmla="*/ 1 w 272"/>
                <a:gd name="T19" fmla="*/ 164 h 272"/>
                <a:gd name="T20" fmla="*/ 0 w 272"/>
                <a:gd name="T21" fmla="*/ 136 h 272"/>
                <a:gd name="T22" fmla="*/ 1 w 272"/>
                <a:gd name="T23" fmla="*/ 109 h 272"/>
                <a:gd name="T24" fmla="*/ 22 w 272"/>
                <a:gd name="T25" fmla="*/ 60 h 272"/>
                <a:gd name="T26" fmla="*/ 60 w 272"/>
                <a:gd name="T27" fmla="*/ 22 h 272"/>
                <a:gd name="T28" fmla="*/ 108 w 272"/>
                <a:gd name="T29" fmla="*/ 2 h 272"/>
                <a:gd name="T30" fmla="*/ 136 w 272"/>
                <a:gd name="T31" fmla="*/ 0 h 272"/>
                <a:gd name="T32" fmla="*/ 163 w 272"/>
                <a:gd name="T33" fmla="*/ 2 h 272"/>
                <a:gd name="T34" fmla="*/ 213 w 272"/>
                <a:gd name="T35" fmla="*/ 22 h 272"/>
                <a:gd name="T36" fmla="*/ 249 w 272"/>
                <a:gd name="T37" fmla="*/ 60 h 272"/>
                <a:gd name="T38" fmla="*/ 270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0" y="164"/>
                  </a:lnTo>
                  <a:lnTo>
                    <a:pt x="249" y="213"/>
                  </a:lnTo>
                  <a:lnTo>
                    <a:pt x="213" y="250"/>
                  </a:lnTo>
                  <a:lnTo>
                    <a:pt x="163" y="270"/>
                  </a:lnTo>
                  <a:lnTo>
                    <a:pt x="136" y="272"/>
                  </a:lnTo>
                  <a:lnTo>
                    <a:pt x="108" y="270"/>
                  </a:lnTo>
                  <a:lnTo>
                    <a:pt x="60" y="250"/>
                  </a:lnTo>
                  <a:lnTo>
                    <a:pt x="22" y="213"/>
                  </a:lnTo>
                  <a:lnTo>
                    <a:pt x="1" y="164"/>
                  </a:lnTo>
                  <a:lnTo>
                    <a:pt x="0" y="136"/>
                  </a:lnTo>
                  <a:lnTo>
                    <a:pt x="1" y="109"/>
                  </a:lnTo>
                  <a:lnTo>
                    <a:pt x="22" y="60"/>
                  </a:lnTo>
                  <a:lnTo>
                    <a:pt x="60" y="22"/>
                  </a:lnTo>
                  <a:lnTo>
                    <a:pt x="108" y="2"/>
                  </a:lnTo>
                  <a:lnTo>
                    <a:pt x="136" y="0"/>
                  </a:lnTo>
                  <a:lnTo>
                    <a:pt x="163" y="2"/>
                  </a:lnTo>
                  <a:lnTo>
                    <a:pt x="213" y="22"/>
                  </a:lnTo>
                  <a:lnTo>
                    <a:pt x="249" y="60"/>
                  </a:lnTo>
                  <a:lnTo>
                    <a:pt x="270"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86" name="Freeform 137">
              <a:extLst>
                <a:ext uri="{FF2B5EF4-FFF2-40B4-BE49-F238E27FC236}">
                  <a16:creationId xmlns:a16="http://schemas.microsoft.com/office/drawing/2014/main" id="{02C428F8-A1AB-A8EA-9638-3424C082A141}"/>
                </a:ext>
              </a:extLst>
            </p:cNvPr>
            <p:cNvSpPr>
              <a:spLocks/>
            </p:cNvSpPr>
            <p:nvPr/>
          </p:nvSpPr>
          <p:spPr bwMode="auto">
            <a:xfrm>
              <a:off x="7527542" y="1905938"/>
              <a:ext cx="94832" cy="94832"/>
            </a:xfrm>
            <a:custGeom>
              <a:avLst/>
              <a:gdLst>
                <a:gd name="T0" fmla="*/ 273 w 273"/>
                <a:gd name="T1" fmla="*/ 136 h 272"/>
                <a:gd name="T2" fmla="*/ 270 w 273"/>
                <a:gd name="T3" fmla="*/ 163 h 272"/>
                <a:gd name="T4" fmla="*/ 249 w 273"/>
                <a:gd name="T5" fmla="*/ 212 h 272"/>
                <a:gd name="T6" fmla="*/ 213 w 273"/>
                <a:gd name="T7" fmla="*/ 248 h 272"/>
                <a:gd name="T8" fmla="*/ 164 w 273"/>
                <a:gd name="T9" fmla="*/ 269 h 272"/>
                <a:gd name="T10" fmla="*/ 137 w 273"/>
                <a:gd name="T11" fmla="*/ 272 h 272"/>
                <a:gd name="T12" fmla="*/ 108 w 273"/>
                <a:gd name="T13" fmla="*/ 269 h 272"/>
                <a:gd name="T14" fmla="*/ 60 w 273"/>
                <a:gd name="T15" fmla="*/ 248 h 272"/>
                <a:gd name="T16" fmla="*/ 22 w 273"/>
                <a:gd name="T17" fmla="*/ 212 h 272"/>
                <a:gd name="T18" fmla="*/ 2 w 273"/>
                <a:gd name="T19" fmla="*/ 163 h 272"/>
                <a:gd name="T20" fmla="*/ 0 w 273"/>
                <a:gd name="T21" fmla="*/ 136 h 272"/>
                <a:gd name="T22" fmla="*/ 2 w 273"/>
                <a:gd name="T23" fmla="*/ 108 h 272"/>
                <a:gd name="T24" fmla="*/ 22 w 273"/>
                <a:gd name="T25" fmla="*/ 59 h 272"/>
                <a:gd name="T26" fmla="*/ 60 w 273"/>
                <a:gd name="T27" fmla="*/ 22 h 272"/>
                <a:gd name="T28" fmla="*/ 108 w 273"/>
                <a:gd name="T29" fmla="*/ 1 h 272"/>
                <a:gd name="T30" fmla="*/ 137 w 273"/>
                <a:gd name="T31" fmla="*/ 0 h 272"/>
                <a:gd name="T32" fmla="*/ 164 w 273"/>
                <a:gd name="T33" fmla="*/ 1 h 272"/>
                <a:gd name="T34" fmla="*/ 213 w 273"/>
                <a:gd name="T35" fmla="*/ 22 h 272"/>
                <a:gd name="T36" fmla="*/ 249 w 273"/>
                <a:gd name="T37" fmla="*/ 59 h 272"/>
                <a:gd name="T38" fmla="*/ 270 w 273"/>
                <a:gd name="T39" fmla="*/ 108 h 272"/>
                <a:gd name="T40" fmla="*/ 273 w 273"/>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2">
                  <a:moveTo>
                    <a:pt x="273" y="136"/>
                  </a:moveTo>
                  <a:lnTo>
                    <a:pt x="270" y="163"/>
                  </a:lnTo>
                  <a:lnTo>
                    <a:pt x="249" y="212"/>
                  </a:lnTo>
                  <a:lnTo>
                    <a:pt x="213" y="248"/>
                  </a:lnTo>
                  <a:lnTo>
                    <a:pt x="164" y="269"/>
                  </a:lnTo>
                  <a:lnTo>
                    <a:pt x="137" y="272"/>
                  </a:lnTo>
                  <a:lnTo>
                    <a:pt x="108" y="269"/>
                  </a:lnTo>
                  <a:lnTo>
                    <a:pt x="60" y="248"/>
                  </a:lnTo>
                  <a:lnTo>
                    <a:pt x="22" y="212"/>
                  </a:lnTo>
                  <a:lnTo>
                    <a:pt x="2" y="163"/>
                  </a:lnTo>
                  <a:lnTo>
                    <a:pt x="0" y="136"/>
                  </a:lnTo>
                  <a:lnTo>
                    <a:pt x="2" y="108"/>
                  </a:lnTo>
                  <a:lnTo>
                    <a:pt x="22" y="59"/>
                  </a:lnTo>
                  <a:lnTo>
                    <a:pt x="60" y="22"/>
                  </a:lnTo>
                  <a:lnTo>
                    <a:pt x="108" y="1"/>
                  </a:lnTo>
                  <a:lnTo>
                    <a:pt x="137" y="0"/>
                  </a:lnTo>
                  <a:lnTo>
                    <a:pt x="164" y="1"/>
                  </a:lnTo>
                  <a:lnTo>
                    <a:pt x="213" y="22"/>
                  </a:lnTo>
                  <a:lnTo>
                    <a:pt x="249" y="59"/>
                  </a:lnTo>
                  <a:lnTo>
                    <a:pt x="270" y="108"/>
                  </a:lnTo>
                  <a:lnTo>
                    <a:pt x="273"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87" name="Freeform 155">
              <a:extLst>
                <a:ext uri="{FF2B5EF4-FFF2-40B4-BE49-F238E27FC236}">
                  <a16:creationId xmlns:a16="http://schemas.microsoft.com/office/drawing/2014/main" id="{2B92ED7F-83B1-5290-B490-FF972B2B292E}"/>
                </a:ext>
              </a:extLst>
            </p:cNvPr>
            <p:cNvSpPr>
              <a:spLocks/>
            </p:cNvSpPr>
            <p:nvPr/>
          </p:nvSpPr>
          <p:spPr bwMode="auto">
            <a:xfrm>
              <a:off x="5459372" y="1360656"/>
              <a:ext cx="94832" cy="96227"/>
            </a:xfrm>
            <a:custGeom>
              <a:avLst/>
              <a:gdLst>
                <a:gd name="T0" fmla="*/ 272 w 272"/>
                <a:gd name="T1" fmla="*/ 136 h 272"/>
                <a:gd name="T2" fmla="*/ 271 w 272"/>
                <a:gd name="T3" fmla="*/ 163 h 272"/>
                <a:gd name="T4" fmla="*/ 250 w 272"/>
                <a:gd name="T5" fmla="*/ 212 h 272"/>
                <a:gd name="T6" fmla="*/ 213 w 272"/>
                <a:gd name="T7" fmla="*/ 249 h 272"/>
                <a:gd name="T8" fmla="*/ 165 w 272"/>
                <a:gd name="T9" fmla="*/ 269 h 272"/>
                <a:gd name="T10" fmla="*/ 136 w 272"/>
                <a:gd name="T11" fmla="*/ 272 h 272"/>
                <a:gd name="T12" fmla="*/ 109 w 272"/>
                <a:gd name="T13" fmla="*/ 269 h 272"/>
                <a:gd name="T14" fmla="*/ 60 w 272"/>
                <a:gd name="T15" fmla="*/ 249 h 272"/>
                <a:gd name="T16" fmla="*/ 23 w 272"/>
                <a:gd name="T17" fmla="*/ 212 h 272"/>
                <a:gd name="T18" fmla="*/ 3 w 272"/>
                <a:gd name="T19" fmla="*/ 163 h 272"/>
                <a:gd name="T20" fmla="*/ 0 w 272"/>
                <a:gd name="T21" fmla="*/ 136 h 272"/>
                <a:gd name="T22" fmla="*/ 3 w 272"/>
                <a:gd name="T23" fmla="*/ 107 h 272"/>
                <a:gd name="T24" fmla="*/ 23 w 272"/>
                <a:gd name="T25" fmla="*/ 59 h 272"/>
                <a:gd name="T26" fmla="*/ 60 w 272"/>
                <a:gd name="T27" fmla="*/ 22 h 272"/>
                <a:gd name="T28" fmla="*/ 109 w 272"/>
                <a:gd name="T29" fmla="*/ 1 h 272"/>
                <a:gd name="T30" fmla="*/ 136 w 272"/>
                <a:gd name="T31" fmla="*/ 0 h 272"/>
                <a:gd name="T32" fmla="*/ 165 w 272"/>
                <a:gd name="T33" fmla="*/ 1 h 272"/>
                <a:gd name="T34" fmla="*/ 213 w 272"/>
                <a:gd name="T35" fmla="*/ 22 h 272"/>
                <a:gd name="T36" fmla="*/ 250 w 272"/>
                <a:gd name="T37" fmla="*/ 59 h 272"/>
                <a:gd name="T38" fmla="*/ 271 w 272"/>
                <a:gd name="T39" fmla="*/ 107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1" y="163"/>
                  </a:lnTo>
                  <a:lnTo>
                    <a:pt x="250" y="212"/>
                  </a:lnTo>
                  <a:lnTo>
                    <a:pt x="213" y="249"/>
                  </a:lnTo>
                  <a:lnTo>
                    <a:pt x="165" y="269"/>
                  </a:lnTo>
                  <a:lnTo>
                    <a:pt x="136" y="272"/>
                  </a:lnTo>
                  <a:lnTo>
                    <a:pt x="109" y="269"/>
                  </a:lnTo>
                  <a:lnTo>
                    <a:pt x="60" y="249"/>
                  </a:lnTo>
                  <a:lnTo>
                    <a:pt x="23" y="212"/>
                  </a:lnTo>
                  <a:lnTo>
                    <a:pt x="3" y="163"/>
                  </a:lnTo>
                  <a:lnTo>
                    <a:pt x="0" y="136"/>
                  </a:lnTo>
                  <a:lnTo>
                    <a:pt x="3" y="107"/>
                  </a:lnTo>
                  <a:lnTo>
                    <a:pt x="23" y="59"/>
                  </a:lnTo>
                  <a:lnTo>
                    <a:pt x="60" y="22"/>
                  </a:lnTo>
                  <a:lnTo>
                    <a:pt x="109" y="1"/>
                  </a:lnTo>
                  <a:lnTo>
                    <a:pt x="136" y="0"/>
                  </a:lnTo>
                  <a:lnTo>
                    <a:pt x="165" y="1"/>
                  </a:lnTo>
                  <a:lnTo>
                    <a:pt x="213" y="22"/>
                  </a:lnTo>
                  <a:lnTo>
                    <a:pt x="250" y="59"/>
                  </a:lnTo>
                  <a:lnTo>
                    <a:pt x="271" y="107"/>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88" name="Freeform 176">
              <a:extLst>
                <a:ext uri="{FF2B5EF4-FFF2-40B4-BE49-F238E27FC236}">
                  <a16:creationId xmlns:a16="http://schemas.microsoft.com/office/drawing/2014/main" id="{9CF267E1-9D72-848E-6DEC-51D3979CEF75}"/>
                </a:ext>
              </a:extLst>
            </p:cNvPr>
            <p:cNvSpPr>
              <a:spLocks/>
            </p:cNvSpPr>
            <p:nvPr/>
          </p:nvSpPr>
          <p:spPr bwMode="auto">
            <a:xfrm>
              <a:off x="6310765" y="3663115"/>
              <a:ext cx="94832" cy="94832"/>
            </a:xfrm>
            <a:custGeom>
              <a:avLst/>
              <a:gdLst>
                <a:gd name="T0" fmla="*/ 272 w 272"/>
                <a:gd name="T1" fmla="*/ 136 h 272"/>
                <a:gd name="T2" fmla="*/ 271 w 272"/>
                <a:gd name="T3" fmla="*/ 165 h 272"/>
                <a:gd name="T4" fmla="*/ 250 w 272"/>
                <a:gd name="T5" fmla="*/ 213 h 272"/>
                <a:gd name="T6" fmla="*/ 212 w 272"/>
                <a:gd name="T7" fmla="*/ 250 h 272"/>
                <a:gd name="T8" fmla="*/ 164 w 272"/>
                <a:gd name="T9" fmla="*/ 271 h 272"/>
                <a:gd name="T10" fmla="*/ 136 w 272"/>
                <a:gd name="T11" fmla="*/ 272 h 272"/>
                <a:gd name="T12" fmla="*/ 109 w 272"/>
                <a:gd name="T13" fmla="*/ 271 h 272"/>
                <a:gd name="T14" fmla="*/ 59 w 272"/>
                <a:gd name="T15" fmla="*/ 250 h 272"/>
                <a:gd name="T16" fmla="*/ 23 w 272"/>
                <a:gd name="T17" fmla="*/ 213 h 272"/>
                <a:gd name="T18" fmla="*/ 2 w 272"/>
                <a:gd name="T19" fmla="*/ 165 h 272"/>
                <a:gd name="T20" fmla="*/ 0 w 272"/>
                <a:gd name="T21" fmla="*/ 136 h 272"/>
                <a:gd name="T22" fmla="*/ 2 w 272"/>
                <a:gd name="T23" fmla="*/ 109 h 272"/>
                <a:gd name="T24" fmla="*/ 23 w 272"/>
                <a:gd name="T25" fmla="*/ 60 h 272"/>
                <a:gd name="T26" fmla="*/ 59 w 272"/>
                <a:gd name="T27" fmla="*/ 24 h 272"/>
                <a:gd name="T28" fmla="*/ 109 w 272"/>
                <a:gd name="T29" fmla="*/ 3 h 272"/>
                <a:gd name="T30" fmla="*/ 136 w 272"/>
                <a:gd name="T31" fmla="*/ 0 h 272"/>
                <a:gd name="T32" fmla="*/ 164 w 272"/>
                <a:gd name="T33" fmla="*/ 3 h 272"/>
                <a:gd name="T34" fmla="*/ 212 w 272"/>
                <a:gd name="T35" fmla="*/ 24 h 272"/>
                <a:gd name="T36" fmla="*/ 250 w 272"/>
                <a:gd name="T37" fmla="*/ 60 h 272"/>
                <a:gd name="T38" fmla="*/ 271 w 272"/>
                <a:gd name="T39" fmla="*/ 109 h 272"/>
                <a:gd name="T40" fmla="*/ 272 w 272"/>
                <a:gd name="T41"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2" h="272">
                  <a:moveTo>
                    <a:pt x="272" y="136"/>
                  </a:moveTo>
                  <a:lnTo>
                    <a:pt x="271" y="165"/>
                  </a:lnTo>
                  <a:lnTo>
                    <a:pt x="250" y="213"/>
                  </a:lnTo>
                  <a:lnTo>
                    <a:pt x="212" y="250"/>
                  </a:lnTo>
                  <a:lnTo>
                    <a:pt x="164" y="271"/>
                  </a:lnTo>
                  <a:lnTo>
                    <a:pt x="136" y="272"/>
                  </a:lnTo>
                  <a:lnTo>
                    <a:pt x="109" y="271"/>
                  </a:lnTo>
                  <a:lnTo>
                    <a:pt x="59" y="250"/>
                  </a:lnTo>
                  <a:lnTo>
                    <a:pt x="23" y="213"/>
                  </a:lnTo>
                  <a:lnTo>
                    <a:pt x="2" y="165"/>
                  </a:lnTo>
                  <a:lnTo>
                    <a:pt x="0" y="136"/>
                  </a:lnTo>
                  <a:lnTo>
                    <a:pt x="2" y="109"/>
                  </a:lnTo>
                  <a:lnTo>
                    <a:pt x="23" y="60"/>
                  </a:lnTo>
                  <a:lnTo>
                    <a:pt x="59" y="24"/>
                  </a:lnTo>
                  <a:lnTo>
                    <a:pt x="109" y="3"/>
                  </a:lnTo>
                  <a:lnTo>
                    <a:pt x="136" y="0"/>
                  </a:lnTo>
                  <a:lnTo>
                    <a:pt x="164" y="3"/>
                  </a:lnTo>
                  <a:lnTo>
                    <a:pt x="212" y="24"/>
                  </a:lnTo>
                  <a:lnTo>
                    <a:pt x="250" y="60"/>
                  </a:lnTo>
                  <a:lnTo>
                    <a:pt x="271" y="109"/>
                  </a:lnTo>
                  <a:lnTo>
                    <a:pt x="272" y="136"/>
                  </a:lnTo>
                  <a:close/>
                </a:path>
              </a:pathLst>
            </a:custGeom>
            <a:grpFill/>
            <a:ln w="9525">
              <a:solidFill>
                <a:schemeClr val="bg2">
                  <a:lumMod val="5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56389" name="Diagram 56388">
            <a:extLst>
              <a:ext uri="{FF2B5EF4-FFF2-40B4-BE49-F238E27FC236}">
                <a16:creationId xmlns:a16="http://schemas.microsoft.com/office/drawing/2014/main" id="{59A9AF89-278D-D63E-5AA7-EBD75D66EFC1}"/>
              </a:ext>
            </a:extLst>
          </p:cNvPr>
          <p:cNvGraphicFramePr/>
          <p:nvPr>
            <p:extLst>
              <p:ext uri="{D42A27DB-BD31-4B8C-83A1-F6EECF244321}">
                <p14:modId xmlns:p14="http://schemas.microsoft.com/office/powerpoint/2010/main" val="1978502556"/>
              </p:ext>
            </p:extLst>
          </p:nvPr>
        </p:nvGraphicFramePr>
        <p:xfrm>
          <a:off x="2022027" y="1488121"/>
          <a:ext cx="8106474" cy="54043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el 1">
            <a:extLst>
              <a:ext uri="{FF2B5EF4-FFF2-40B4-BE49-F238E27FC236}">
                <a16:creationId xmlns:a16="http://schemas.microsoft.com/office/drawing/2014/main" id="{E6C3FBB4-DB64-CD93-E5AF-FFEA5425E293}"/>
              </a:ext>
            </a:extLst>
          </p:cNvPr>
          <p:cNvSpPr txBox="1">
            <a:spLocks/>
          </p:cNvSpPr>
          <p:nvPr/>
        </p:nvSpPr>
        <p:spPr>
          <a:xfrm>
            <a:off x="653141" y="2002236"/>
            <a:ext cx="2727671" cy="3960000"/>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For Selecta, telemetry is a powerful tool that enhances inventory management and machine performance. By providing real-time data, predictive maintenance capabilities, and operational insights, telemetry helps us ensure that our vending machines, smart fridges, coffee machines and other Food Tech solutions, are always well-stocked, operational, and efficient. This technology not only improves the client and consumer experience but also supports our commitment to sustainability and operational excellence. </a:t>
            </a: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dirty="0">
                <a:solidFill>
                  <a:schemeClr val="bg1"/>
                </a:solidFill>
                <a:effectLst/>
                <a:latin typeface="Saturday Script Oblique" pitchFamily="2" charset="0"/>
                <a:ea typeface="Helvetica Neue Light" panose="02000403000000020004" pitchFamily="2" charset="0"/>
              </a:rPr>
              <a:t>Telemetry explained…</a:t>
            </a: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63</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grpSp>
        <p:nvGrpSpPr>
          <p:cNvPr id="43" name="Group 69">
            <a:extLst>
              <a:ext uri="{FF2B5EF4-FFF2-40B4-BE49-F238E27FC236}">
                <a16:creationId xmlns:a16="http://schemas.microsoft.com/office/drawing/2014/main" id="{00DE274E-711D-7A41-E8DA-EF1C84A9D933}"/>
              </a:ext>
            </a:extLst>
          </p:cNvPr>
          <p:cNvGrpSpPr/>
          <p:nvPr/>
        </p:nvGrpSpPr>
        <p:grpSpPr>
          <a:xfrm>
            <a:off x="638114" y="4305488"/>
            <a:ext cx="2455818" cy="1849287"/>
            <a:chOff x="327872" y="4163089"/>
            <a:chExt cx="3303838" cy="1849287"/>
          </a:xfrm>
        </p:grpSpPr>
        <p:sp>
          <p:nvSpPr>
            <p:cNvPr id="44" name="TextBox 70">
              <a:extLst>
                <a:ext uri="{FF2B5EF4-FFF2-40B4-BE49-F238E27FC236}">
                  <a16:creationId xmlns:a16="http://schemas.microsoft.com/office/drawing/2014/main" id="{6FBE9888-C13D-4B33-2063-A72024C669FF}"/>
                </a:ext>
              </a:extLst>
            </p:cNvPr>
            <p:cNvSpPr txBox="1"/>
            <p:nvPr/>
          </p:nvSpPr>
          <p:spPr>
            <a:xfrm>
              <a:off x="327872" y="4163089"/>
              <a:ext cx="3298776" cy="430887"/>
            </a:xfrm>
            <a:prstGeom prst="rect">
              <a:avLst/>
            </a:prstGeom>
            <a:noFill/>
          </p:spPr>
          <p:txBody>
            <a:bodyPr wrap="square" lIns="0" tIns="0" rIns="0" b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400" b="1" noProof="1">
                  <a:solidFill>
                    <a:schemeClr val="bg1"/>
                  </a:solidFill>
                  <a:latin typeface="Prometo" panose="020B0604030203060203" pitchFamily="34" charset="77"/>
                </a:rPr>
                <a:t>05 - </a:t>
              </a:r>
              <a:r>
                <a:rPr lang="en-GB" sz="1400" b="1" dirty="0">
                  <a:solidFill>
                    <a:schemeClr val="bg1"/>
                  </a:solidFill>
                  <a:effectLst/>
                  <a:latin typeface="Prometo" panose="020B0604030203060203" pitchFamily="34" charset="77"/>
                  <a:ea typeface="Helvetica Neue Light" panose="02000403000000020004" pitchFamily="2" charset="0"/>
                </a:rPr>
                <a:t>DATA-DRIVEN DECISIONS </a:t>
              </a:r>
            </a:p>
          </p:txBody>
        </p:sp>
        <p:sp>
          <p:nvSpPr>
            <p:cNvPr id="45" name="TextBox 71">
              <a:extLst>
                <a:ext uri="{FF2B5EF4-FFF2-40B4-BE49-F238E27FC236}">
                  <a16:creationId xmlns:a16="http://schemas.microsoft.com/office/drawing/2014/main" id="{C72745C0-20C6-D9FD-A2DC-0BDCE2B1BA3A}"/>
                </a:ext>
              </a:extLst>
            </p:cNvPr>
            <p:cNvSpPr txBox="1"/>
            <p:nvPr/>
          </p:nvSpPr>
          <p:spPr>
            <a:xfrm>
              <a:off x="332934" y="4596604"/>
              <a:ext cx="3298776" cy="1415772"/>
            </a:xfrm>
            <a:prstGeom prst="rect">
              <a:avLst/>
            </a:prstGeom>
            <a:noFill/>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Operational insights</a:t>
              </a:r>
              <a:r>
                <a:rPr lang="en-GB" sz="800" dirty="0">
                  <a:solidFill>
                    <a:schemeClr val="bg1"/>
                  </a:solidFill>
                  <a:effectLst/>
                  <a:latin typeface="Helvetica Neue Light" panose="02000403000000020004" pitchFamily="2" charset="0"/>
                  <a:ea typeface="Helvetica Neue Light" panose="02000403000000020004" pitchFamily="2" charset="0"/>
                </a:rPr>
                <a:t> - Telemetry provides valuable data that can be analysed to gain insights into usage patterns, consumer preferences, and machine performance. These insights help us make informed decisions about inventory management, machine placement, and service strategies. </a:t>
              </a: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Sustainability</a:t>
              </a:r>
              <a:r>
                <a:rPr lang="en-GB" sz="800" dirty="0">
                  <a:solidFill>
                    <a:schemeClr val="bg1"/>
                  </a:solidFill>
                  <a:effectLst/>
                  <a:latin typeface="Helvetica Neue Light" panose="02000403000000020004" pitchFamily="2" charset="0"/>
                  <a:ea typeface="Helvetica Neue Light" panose="02000403000000020004" pitchFamily="2" charset="0"/>
                </a:rPr>
                <a:t> - by optimizing routes, reducing unnecessary service visits, and ensuring efficient operation of machines, telemetry contributes to our sustainability goals by minimizing the environmental impact of our operations. </a:t>
              </a:r>
            </a:p>
          </p:txBody>
        </p:sp>
      </p:grpSp>
      <p:sp>
        <p:nvSpPr>
          <p:cNvPr id="48" name="TextBox 59">
            <a:extLst>
              <a:ext uri="{FF2B5EF4-FFF2-40B4-BE49-F238E27FC236}">
                <a16:creationId xmlns:a16="http://schemas.microsoft.com/office/drawing/2014/main" id="{A82D4451-E19A-06E8-36E8-44E953B23604}"/>
              </a:ext>
            </a:extLst>
          </p:cNvPr>
          <p:cNvSpPr txBox="1"/>
          <p:nvPr/>
        </p:nvSpPr>
        <p:spPr>
          <a:xfrm>
            <a:off x="8736405" y="4400978"/>
            <a:ext cx="3119639" cy="923330"/>
          </a:xfrm>
          <a:prstGeom prst="rect">
            <a:avLst/>
          </a:prstGeom>
          <a:noFill/>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Route optimization</a:t>
            </a:r>
            <a:r>
              <a:rPr lang="en-GB" sz="800" b="1"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effectLst/>
                <a:latin typeface="Helvetica Neue Light" panose="02000403000000020004" pitchFamily="2" charset="0"/>
                <a:ea typeface="Helvetica Neue Light" panose="02000403000000020004" pitchFamily="2" charset="0"/>
              </a:rPr>
              <a:t>- Telemetry data can be used to optimize restocking routes for service personnel. By knowing which machines need attention and where they are located, we can plan the most efficient routes, saving time and fuel. </a:t>
            </a: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Resource allocation</a:t>
            </a:r>
            <a:r>
              <a:rPr lang="en-GB" sz="800" dirty="0">
                <a:solidFill>
                  <a:schemeClr val="bg1"/>
                </a:solidFill>
                <a:effectLst/>
                <a:latin typeface="Helvetica Neue Light" panose="02000403000000020004" pitchFamily="2" charset="0"/>
                <a:ea typeface="Helvetica Neue Light" panose="02000403000000020004" pitchFamily="2" charset="0"/>
              </a:rPr>
              <a:t> - with detailed insights into machine usage patterns, we can allocate resources more effectively, ensuring that high-demand locations receive priority service. </a:t>
            </a:r>
          </a:p>
        </p:txBody>
      </p:sp>
      <p:grpSp>
        <p:nvGrpSpPr>
          <p:cNvPr id="49" name="Group 63">
            <a:extLst>
              <a:ext uri="{FF2B5EF4-FFF2-40B4-BE49-F238E27FC236}">
                <a16:creationId xmlns:a16="http://schemas.microsoft.com/office/drawing/2014/main" id="{BF81B166-6C67-3239-42EB-0AE982184606}"/>
              </a:ext>
            </a:extLst>
          </p:cNvPr>
          <p:cNvGrpSpPr/>
          <p:nvPr/>
        </p:nvGrpSpPr>
        <p:grpSpPr>
          <a:xfrm>
            <a:off x="8737401" y="1165339"/>
            <a:ext cx="3111309" cy="1248586"/>
            <a:chOff x="8680943" y="608410"/>
            <a:chExt cx="3679690" cy="1248586"/>
          </a:xfrm>
        </p:grpSpPr>
        <p:sp>
          <p:nvSpPr>
            <p:cNvPr id="50" name="TextBox 67">
              <a:extLst>
                <a:ext uri="{FF2B5EF4-FFF2-40B4-BE49-F238E27FC236}">
                  <a16:creationId xmlns:a16="http://schemas.microsoft.com/office/drawing/2014/main" id="{181B959C-F4F5-25B1-244B-DBF9D3FBC36B}"/>
                </a:ext>
              </a:extLst>
            </p:cNvPr>
            <p:cNvSpPr txBox="1"/>
            <p:nvPr/>
          </p:nvSpPr>
          <p:spPr>
            <a:xfrm>
              <a:off x="8701504" y="608410"/>
              <a:ext cx="3654229" cy="215444"/>
            </a:xfrm>
            <a:prstGeom prst="rect">
              <a:avLst/>
            </a:prstGeom>
            <a:noFill/>
          </p:spPr>
          <p:txBody>
            <a:bodyPr wrap="square" lIns="0" tIns="0" rIns="0" b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noProof="1">
                  <a:solidFill>
                    <a:schemeClr val="bg1"/>
                  </a:solidFill>
                  <a:latin typeface="Prometo" panose="020B0604030203060203" pitchFamily="34" charset="77"/>
                </a:rPr>
                <a:t>01 - </a:t>
              </a:r>
              <a:r>
                <a:rPr lang="en-GB" sz="1400" b="1" dirty="0">
                  <a:solidFill>
                    <a:schemeClr val="bg1"/>
                  </a:solidFill>
                  <a:effectLst/>
                  <a:latin typeface="Prometo" panose="020B0604030203060203" pitchFamily="34" charset="77"/>
                  <a:ea typeface="Helvetica Neue Light" panose="02000403000000020004" pitchFamily="2" charset="0"/>
                </a:rPr>
                <a:t>INVENTORY MONITORING </a:t>
              </a:r>
              <a:endParaRPr lang="en-US" sz="1400" b="1" noProof="1">
                <a:solidFill>
                  <a:schemeClr val="bg1"/>
                </a:solidFill>
                <a:latin typeface="Prometo" panose="020B0604030203060203" pitchFamily="34" charset="77"/>
              </a:endParaRPr>
            </a:p>
          </p:txBody>
        </p:sp>
        <p:sp>
          <p:nvSpPr>
            <p:cNvPr id="51" name="TextBox 68">
              <a:extLst>
                <a:ext uri="{FF2B5EF4-FFF2-40B4-BE49-F238E27FC236}">
                  <a16:creationId xmlns:a16="http://schemas.microsoft.com/office/drawing/2014/main" id="{5D31DC14-F325-1CF3-2A9C-57C7EC6E7960}"/>
                </a:ext>
              </a:extLst>
            </p:cNvPr>
            <p:cNvSpPr txBox="1"/>
            <p:nvPr/>
          </p:nvSpPr>
          <p:spPr>
            <a:xfrm>
              <a:off x="8680943" y="810556"/>
              <a:ext cx="3679690" cy="1046440"/>
            </a:xfrm>
            <a:prstGeom prst="rect">
              <a:avLst/>
            </a:prstGeom>
            <a:noFill/>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Real-time data collection</a:t>
              </a:r>
              <a:r>
                <a:rPr lang="en-GB" sz="800" dirty="0">
                  <a:solidFill>
                    <a:schemeClr val="bg1"/>
                  </a:solidFill>
                  <a:effectLst/>
                  <a:latin typeface="Helvetica Neue Light" panose="02000403000000020004" pitchFamily="2" charset="0"/>
                  <a:ea typeface="Helvetica Neue Light" panose="02000403000000020004" pitchFamily="2" charset="0"/>
                </a:rPr>
                <a:t> - Telemetry systems collect data on stock levels in our machines. This real-time data helps us ensure that machines are always well-stocked and ready to meet consumer demand. </a:t>
              </a: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Automated alerts</a:t>
              </a:r>
              <a:r>
                <a:rPr lang="en-GB" sz="800" dirty="0">
                  <a:solidFill>
                    <a:schemeClr val="bg1"/>
                  </a:solidFill>
                  <a:effectLst/>
                  <a:latin typeface="Helvetica Neue Light" panose="02000403000000020004" pitchFamily="2" charset="0"/>
                  <a:ea typeface="Helvetica Neue Light" panose="02000403000000020004" pitchFamily="2" charset="0"/>
                </a:rPr>
                <a:t> - when stock levels fall below a certain threshold, the system sends automated alerts to the central management system, prompting timely restocking and reducing the risk of stockouts. </a:t>
              </a:r>
            </a:p>
          </p:txBody>
        </p:sp>
      </p:grpSp>
      <p:grpSp>
        <p:nvGrpSpPr>
          <p:cNvPr id="52" name="Group 72">
            <a:extLst>
              <a:ext uri="{FF2B5EF4-FFF2-40B4-BE49-F238E27FC236}">
                <a16:creationId xmlns:a16="http://schemas.microsoft.com/office/drawing/2014/main" id="{FB77BC4A-44C8-4397-CF0C-79A74BB987BC}"/>
              </a:ext>
            </a:extLst>
          </p:cNvPr>
          <p:cNvGrpSpPr/>
          <p:nvPr/>
        </p:nvGrpSpPr>
        <p:grpSpPr>
          <a:xfrm>
            <a:off x="8739291" y="2569636"/>
            <a:ext cx="3119639" cy="1379014"/>
            <a:chOff x="8669065" y="3863076"/>
            <a:chExt cx="3689542" cy="1379014"/>
          </a:xfrm>
        </p:grpSpPr>
        <p:sp>
          <p:nvSpPr>
            <p:cNvPr id="53" name="TextBox 73">
              <a:extLst>
                <a:ext uri="{FF2B5EF4-FFF2-40B4-BE49-F238E27FC236}">
                  <a16:creationId xmlns:a16="http://schemas.microsoft.com/office/drawing/2014/main" id="{95E37771-DBC2-36BC-761D-700F0F9566B8}"/>
                </a:ext>
              </a:extLst>
            </p:cNvPr>
            <p:cNvSpPr txBox="1"/>
            <p:nvPr/>
          </p:nvSpPr>
          <p:spPr>
            <a:xfrm>
              <a:off x="8669065" y="3863076"/>
              <a:ext cx="3689542" cy="215444"/>
            </a:xfrm>
            <a:prstGeom prst="rect">
              <a:avLst/>
            </a:prstGeom>
            <a:noFill/>
          </p:spPr>
          <p:txBody>
            <a:bodyPr wrap="square" lIns="0" tIns="0" rIns="0" b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schemeClr val="bg1"/>
                  </a:solidFill>
                  <a:effectLst/>
                  <a:latin typeface="Prometo" panose="020B0604030203060203" pitchFamily="34" charset="77"/>
                  <a:ea typeface="Helvetica Neue Light" panose="02000403000000020004" pitchFamily="2" charset="0"/>
                </a:rPr>
                <a:t>02 - PERFORMANCE MONITORING </a:t>
              </a:r>
              <a:endParaRPr lang="en-US" sz="1400" b="1" noProof="1">
                <a:solidFill>
                  <a:schemeClr val="bg1"/>
                </a:solidFill>
                <a:latin typeface="Prometo" panose="020B0604030203060203" pitchFamily="34" charset="77"/>
              </a:endParaRPr>
            </a:p>
          </p:txBody>
        </p:sp>
        <p:sp>
          <p:nvSpPr>
            <p:cNvPr id="54" name="TextBox 74">
              <a:extLst>
                <a:ext uri="{FF2B5EF4-FFF2-40B4-BE49-F238E27FC236}">
                  <a16:creationId xmlns:a16="http://schemas.microsoft.com/office/drawing/2014/main" id="{7D70B624-DD95-DCCB-3E61-BC862A0DD7F4}"/>
                </a:ext>
              </a:extLst>
            </p:cNvPr>
            <p:cNvSpPr txBox="1"/>
            <p:nvPr/>
          </p:nvSpPr>
          <p:spPr>
            <a:xfrm>
              <a:off x="8680943" y="4072539"/>
              <a:ext cx="3674790" cy="1169551"/>
            </a:xfrm>
            <a:prstGeom prst="rect">
              <a:avLst/>
            </a:prstGeom>
            <a:noFill/>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Machine diagnostics</a:t>
              </a:r>
              <a:r>
                <a:rPr lang="en-GB" sz="800" b="1"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effectLst/>
                  <a:latin typeface="Helvetica Neue Light" panose="02000403000000020004" pitchFamily="2" charset="0"/>
                  <a:ea typeface="Helvetica Neue Light" panose="02000403000000020004" pitchFamily="2" charset="0"/>
                </a:rPr>
                <a:t>- Telemetry provides detailed information on the performance and health of machines. It monitors key parameters such as temperature, energy consumption, and operational status, ensuring that all equipment is functioning optimally. </a:t>
              </a: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Predictive maintenance</a:t>
              </a:r>
              <a:r>
                <a:rPr lang="en-GB" sz="800" dirty="0">
                  <a:solidFill>
                    <a:schemeClr val="bg1"/>
                  </a:solidFill>
                  <a:effectLst/>
                  <a:latin typeface="Helvetica Neue Light" panose="02000403000000020004" pitchFamily="2" charset="0"/>
                  <a:ea typeface="Helvetica Neue Light" panose="02000403000000020004" pitchFamily="2" charset="0"/>
                </a:rPr>
                <a:t> - by analysing data from sensors, telemetry can predict potential issues before they lead to machine failures. This proactive approach helps minimize downtime and ensures that machines are always available for use. </a:t>
              </a:r>
            </a:p>
          </p:txBody>
        </p:sp>
      </p:grpSp>
      <p:sp>
        <p:nvSpPr>
          <p:cNvPr id="59" name="TextBox 73">
            <a:extLst>
              <a:ext uri="{FF2B5EF4-FFF2-40B4-BE49-F238E27FC236}">
                <a16:creationId xmlns:a16="http://schemas.microsoft.com/office/drawing/2014/main" id="{FF6F2F68-CD57-096B-57E8-6B6854E4B0ED}"/>
              </a:ext>
            </a:extLst>
          </p:cNvPr>
          <p:cNvSpPr txBox="1"/>
          <p:nvPr/>
        </p:nvSpPr>
        <p:spPr>
          <a:xfrm>
            <a:off x="8753791" y="4152298"/>
            <a:ext cx="3101995" cy="215444"/>
          </a:xfrm>
          <a:prstGeom prst="rect">
            <a:avLst/>
          </a:prstGeom>
          <a:noFill/>
        </p:spPr>
        <p:txBody>
          <a:bodyPr wrap="square" lIns="0" tIns="0" rIns="0" b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schemeClr val="bg1"/>
                </a:solidFill>
                <a:effectLst/>
                <a:latin typeface="Prometo" panose="020B0604030203060203" pitchFamily="34" charset="77"/>
                <a:ea typeface="Helvetica Neue Light" panose="02000403000000020004" pitchFamily="2" charset="0"/>
              </a:rPr>
              <a:t>03 - EFFICIENCY IMPROVEMENTS </a:t>
            </a:r>
            <a:endParaRPr lang="en-US" sz="1400" b="1" noProof="1">
              <a:solidFill>
                <a:schemeClr val="bg1"/>
              </a:solidFill>
              <a:latin typeface="Prometo" panose="020B0604030203060203" pitchFamily="34" charset="77"/>
            </a:endParaRPr>
          </a:p>
        </p:txBody>
      </p:sp>
      <p:sp>
        <p:nvSpPr>
          <p:cNvPr id="100" name="TextBox 73">
            <a:extLst>
              <a:ext uri="{FF2B5EF4-FFF2-40B4-BE49-F238E27FC236}">
                <a16:creationId xmlns:a16="http://schemas.microsoft.com/office/drawing/2014/main" id="{64944711-1C1A-EF0C-1E23-99068C5D250C}"/>
              </a:ext>
            </a:extLst>
          </p:cNvPr>
          <p:cNvSpPr txBox="1"/>
          <p:nvPr/>
        </p:nvSpPr>
        <p:spPr>
          <a:xfrm>
            <a:off x="8754786" y="5495748"/>
            <a:ext cx="3107166" cy="215444"/>
          </a:xfrm>
          <a:prstGeom prst="rect">
            <a:avLst/>
          </a:prstGeom>
          <a:noFill/>
        </p:spPr>
        <p:txBody>
          <a:bodyPr wrap="square" lIns="0" tIns="0" rIns="0" b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solidFill>
                  <a:schemeClr val="bg1"/>
                </a:solidFill>
                <a:effectLst/>
                <a:latin typeface="Prometo" panose="020B0604030203060203" pitchFamily="34" charset="77"/>
                <a:ea typeface="Helvetica Neue Light" panose="02000403000000020004" pitchFamily="2" charset="0"/>
              </a:rPr>
              <a:t>04 - CONSUMER EXPERIENCE </a:t>
            </a:r>
            <a:endParaRPr lang="en-US" sz="1400" b="1" noProof="1">
              <a:solidFill>
                <a:schemeClr val="bg1"/>
              </a:solidFill>
              <a:latin typeface="Prometo" panose="020B0604030203060203" pitchFamily="34" charset="77"/>
            </a:endParaRPr>
          </a:p>
        </p:txBody>
      </p:sp>
      <p:sp>
        <p:nvSpPr>
          <p:cNvPr id="102" name="Tekstvak 101">
            <a:extLst>
              <a:ext uri="{FF2B5EF4-FFF2-40B4-BE49-F238E27FC236}">
                <a16:creationId xmlns:a16="http://schemas.microsoft.com/office/drawing/2014/main" id="{9C424ED2-AD44-B017-CD36-33E53402FD52}"/>
              </a:ext>
            </a:extLst>
          </p:cNvPr>
          <p:cNvSpPr txBox="1"/>
          <p:nvPr/>
        </p:nvSpPr>
        <p:spPr>
          <a:xfrm>
            <a:off x="8737400" y="5712451"/>
            <a:ext cx="3107166" cy="1046440"/>
          </a:xfrm>
          <a:prstGeom prst="rect">
            <a:avLst/>
          </a:prstGeom>
          <a:noFill/>
        </p:spPr>
        <p:txBody>
          <a:bodyPr wrap="square" lIns="0" tIns="0" rIns="0" bIns="0">
            <a:spAutoFit/>
          </a:bodyPr>
          <a:lstStyle/>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Consistent availability</a:t>
            </a:r>
            <a:r>
              <a:rPr lang="en-GB" sz="800" dirty="0">
                <a:solidFill>
                  <a:schemeClr val="bg1"/>
                </a:solidFill>
                <a:effectLst/>
                <a:latin typeface="Helvetica Neue Light" panose="02000403000000020004" pitchFamily="2" charset="0"/>
                <a:ea typeface="Helvetica Neue Light" panose="02000403000000020004" pitchFamily="2" charset="0"/>
              </a:rPr>
              <a:t> - by maintaining optimal stock levels and ensuring that machines are always operational, telemetry enhances the consumer experience. Consumers can rely on our machines to provide their favourite snacks, drinks, and coffee without interruption. </a:t>
            </a:r>
          </a:p>
          <a:p>
            <a:pPr marL="171450" indent="-171450" algn="l" rtl="0" fontAlgn="base">
              <a:lnSpc>
                <a:spcPct val="100000"/>
              </a:lnSpc>
              <a:buFont typeface="Arial" panose="020B0604020202020204" pitchFamily="34" charset="0"/>
              <a:buChar char="•"/>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Quality assurance</a:t>
            </a:r>
            <a:r>
              <a:rPr lang="en-GB" sz="800" b="1"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800" dirty="0">
                <a:solidFill>
                  <a:schemeClr val="bg1"/>
                </a:solidFill>
                <a:effectLst/>
                <a:latin typeface="Helvetica Neue Light" panose="02000403000000020004" pitchFamily="2" charset="0"/>
                <a:ea typeface="Helvetica Neue Light" panose="02000403000000020004" pitchFamily="2" charset="0"/>
              </a:rPr>
              <a:t>- continuous monitoring of machine performance ensures that products are stored and dispensed under optimal conditions, maintaining product quality and safety. </a:t>
            </a:r>
          </a:p>
        </p:txBody>
      </p:sp>
      <p:sp>
        <p:nvSpPr>
          <p:cNvPr id="56390" name="Freeform 305">
            <a:extLst>
              <a:ext uri="{FF2B5EF4-FFF2-40B4-BE49-F238E27FC236}">
                <a16:creationId xmlns:a16="http://schemas.microsoft.com/office/drawing/2014/main" id="{E7980A7D-CB9B-AA74-A086-65362F8CF5B7}"/>
              </a:ext>
            </a:extLst>
          </p:cNvPr>
          <p:cNvSpPr/>
          <p:nvPr/>
        </p:nvSpPr>
        <p:spPr>
          <a:xfrm>
            <a:off x="5636503" y="3941331"/>
            <a:ext cx="867620" cy="682314"/>
          </a:xfrm>
          <a:custGeom>
            <a:avLst/>
            <a:gdLst>
              <a:gd name="connsiteX0" fmla="*/ 426228 w 504826"/>
              <a:gd name="connsiteY0" fmla="*/ 101417 h 396680"/>
              <a:gd name="connsiteX1" fmla="*/ 483697 w 504826"/>
              <a:gd name="connsiteY1" fmla="*/ 151561 h 396680"/>
              <a:gd name="connsiteX2" fmla="*/ 504826 w 504826"/>
              <a:gd name="connsiteY2" fmla="*/ 216354 h 396680"/>
              <a:gd name="connsiteX3" fmla="*/ 484824 w 504826"/>
              <a:gd name="connsiteY3" fmla="*/ 279598 h 396680"/>
              <a:gd name="connsiteX4" fmla="*/ 429891 w 504826"/>
              <a:gd name="connsiteY4" fmla="*/ 329320 h 396680"/>
              <a:gd name="connsiteX5" fmla="*/ 435666 w 504826"/>
              <a:gd name="connsiteY5" fmla="*/ 341716 h 396680"/>
              <a:gd name="connsiteX6" fmla="*/ 442709 w 504826"/>
              <a:gd name="connsiteY6" fmla="*/ 352561 h 396680"/>
              <a:gd name="connsiteX7" fmla="*/ 449047 w 504826"/>
              <a:gd name="connsiteY7" fmla="*/ 360731 h 396680"/>
              <a:gd name="connsiteX8" fmla="*/ 456371 w 504826"/>
              <a:gd name="connsiteY8" fmla="*/ 369042 h 396680"/>
              <a:gd name="connsiteX9" fmla="*/ 462851 w 504826"/>
              <a:gd name="connsiteY9" fmla="*/ 376084 h 396680"/>
              <a:gd name="connsiteX10" fmla="*/ 463977 w 504826"/>
              <a:gd name="connsiteY10" fmla="*/ 377352 h 396680"/>
              <a:gd name="connsiteX11" fmla="*/ 465245 w 504826"/>
              <a:gd name="connsiteY11" fmla="*/ 378761 h 396680"/>
              <a:gd name="connsiteX12" fmla="*/ 466373 w 504826"/>
              <a:gd name="connsiteY12" fmla="*/ 380169 h 396680"/>
              <a:gd name="connsiteX13" fmla="*/ 467359 w 504826"/>
              <a:gd name="connsiteY13" fmla="*/ 381718 h 396680"/>
              <a:gd name="connsiteX14" fmla="*/ 468063 w 504826"/>
              <a:gd name="connsiteY14" fmla="*/ 383127 h 396680"/>
              <a:gd name="connsiteX15" fmla="*/ 468625 w 504826"/>
              <a:gd name="connsiteY15" fmla="*/ 384817 h 396680"/>
              <a:gd name="connsiteX16" fmla="*/ 468767 w 504826"/>
              <a:gd name="connsiteY16" fmla="*/ 386648 h 396680"/>
              <a:gd name="connsiteX17" fmla="*/ 468485 w 504826"/>
              <a:gd name="connsiteY17" fmla="*/ 388479 h 396680"/>
              <a:gd name="connsiteX18" fmla="*/ 464823 w 504826"/>
              <a:gd name="connsiteY18" fmla="*/ 394677 h 396680"/>
              <a:gd name="connsiteX19" fmla="*/ 458625 w 504826"/>
              <a:gd name="connsiteY19" fmla="*/ 396649 h 396680"/>
              <a:gd name="connsiteX20" fmla="*/ 434398 w 504826"/>
              <a:gd name="connsiteY20" fmla="*/ 392142 h 396680"/>
              <a:gd name="connsiteX21" fmla="*/ 356083 w 504826"/>
              <a:gd name="connsiteY21" fmla="*/ 356083 h 396680"/>
              <a:gd name="connsiteX22" fmla="*/ 306502 w 504826"/>
              <a:gd name="connsiteY22" fmla="*/ 360590 h 396680"/>
              <a:gd name="connsiteX23" fmla="*/ 173535 w 504826"/>
              <a:gd name="connsiteY23" fmla="*/ 323404 h 396680"/>
              <a:gd name="connsiteX24" fmla="*/ 198325 w 504826"/>
              <a:gd name="connsiteY24" fmla="*/ 324531 h 396680"/>
              <a:gd name="connsiteX25" fmla="*/ 285373 w 504826"/>
              <a:gd name="connsiteY25" fmla="*/ 311854 h 396680"/>
              <a:gd name="connsiteX26" fmla="*/ 359745 w 504826"/>
              <a:gd name="connsiteY26" fmla="*/ 275514 h 396680"/>
              <a:gd name="connsiteX27" fmla="*/ 413833 w 504826"/>
              <a:gd name="connsiteY27" fmla="*/ 215791 h 396680"/>
              <a:gd name="connsiteX28" fmla="*/ 432708 w 504826"/>
              <a:gd name="connsiteY28" fmla="*/ 144237 h 396680"/>
              <a:gd name="connsiteX29" fmla="*/ 426228 w 504826"/>
              <a:gd name="connsiteY29" fmla="*/ 101417 h 396680"/>
              <a:gd name="connsiteX30" fmla="*/ 198324 w 504826"/>
              <a:gd name="connsiteY30" fmla="*/ 0 h 396680"/>
              <a:gd name="connsiteX31" fmla="*/ 297908 w 504826"/>
              <a:gd name="connsiteY31" fmla="*/ 19297 h 396680"/>
              <a:gd name="connsiteX32" fmla="*/ 370168 w 504826"/>
              <a:gd name="connsiteY32" fmla="*/ 71836 h 396680"/>
              <a:gd name="connsiteX33" fmla="*/ 396648 w 504826"/>
              <a:gd name="connsiteY33" fmla="*/ 144236 h 396680"/>
              <a:gd name="connsiteX34" fmla="*/ 370168 w 504826"/>
              <a:gd name="connsiteY34" fmla="*/ 216635 h 396680"/>
              <a:gd name="connsiteX35" fmla="*/ 297908 w 504826"/>
              <a:gd name="connsiteY35" fmla="*/ 269174 h 396680"/>
              <a:gd name="connsiteX36" fmla="*/ 198324 w 504826"/>
              <a:gd name="connsiteY36" fmla="*/ 288471 h 396680"/>
              <a:gd name="connsiteX37" fmla="*/ 148743 w 504826"/>
              <a:gd name="connsiteY37" fmla="*/ 283964 h 396680"/>
              <a:gd name="connsiteX38" fmla="*/ 70428 w 504826"/>
              <a:gd name="connsiteY38" fmla="*/ 320023 h 396680"/>
              <a:gd name="connsiteX39" fmla="*/ 46201 w 504826"/>
              <a:gd name="connsiteY39" fmla="*/ 324530 h 396680"/>
              <a:gd name="connsiteX40" fmla="*/ 45355 w 504826"/>
              <a:gd name="connsiteY40" fmla="*/ 324530 h 396680"/>
              <a:gd name="connsiteX41" fmla="*/ 39580 w 504826"/>
              <a:gd name="connsiteY41" fmla="*/ 322277 h 396680"/>
              <a:gd name="connsiteX42" fmla="*/ 36341 w 504826"/>
              <a:gd name="connsiteY42" fmla="*/ 316361 h 396680"/>
              <a:gd name="connsiteX43" fmla="*/ 36059 w 504826"/>
              <a:gd name="connsiteY43" fmla="*/ 314530 h 396680"/>
              <a:gd name="connsiteX44" fmla="*/ 36200 w 504826"/>
              <a:gd name="connsiteY44" fmla="*/ 312698 h 396680"/>
              <a:gd name="connsiteX45" fmla="*/ 36763 w 504826"/>
              <a:gd name="connsiteY45" fmla="*/ 311008 h 396680"/>
              <a:gd name="connsiteX46" fmla="*/ 37467 w 504826"/>
              <a:gd name="connsiteY46" fmla="*/ 309600 h 396680"/>
              <a:gd name="connsiteX47" fmla="*/ 38453 w 504826"/>
              <a:gd name="connsiteY47" fmla="*/ 308050 h 396680"/>
              <a:gd name="connsiteX48" fmla="*/ 39580 w 504826"/>
              <a:gd name="connsiteY48" fmla="*/ 306642 h 396680"/>
              <a:gd name="connsiteX49" fmla="*/ 40848 w 504826"/>
              <a:gd name="connsiteY49" fmla="*/ 305233 h 396680"/>
              <a:gd name="connsiteX50" fmla="*/ 41975 w 504826"/>
              <a:gd name="connsiteY50" fmla="*/ 303965 h 396680"/>
              <a:gd name="connsiteX51" fmla="*/ 48454 w 504826"/>
              <a:gd name="connsiteY51" fmla="*/ 296923 h 396680"/>
              <a:gd name="connsiteX52" fmla="*/ 55779 w 504826"/>
              <a:gd name="connsiteY52" fmla="*/ 288612 h 396680"/>
              <a:gd name="connsiteX53" fmla="*/ 62117 w 504826"/>
              <a:gd name="connsiteY53" fmla="*/ 280443 h 396680"/>
              <a:gd name="connsiteX54" fmla="*/ 69160 w 504826"/>
              <a:gd name="connsiteY54" fmla="*/ 269597 h 396680"/>
              <a:gd name="connsiteX55" fmla="*/ 74935 w 504826"/>
              <a:gd name="connsiteY55" fmla="*/ 257202 h 396680"/>
              <a:gd name="connsiteX56" fmla="*/ 20001 w 504826"/>
              <a:gd name="connsiteY56" fmla="*/ 207339 h 396680"/>
              <a:gd name="connsiteX57" fmla="*/ 0 w 504826"/>
              <a:gd name="connsiteY57" fmla="*/ 144236 h 396680"/>
              <a:gd name="connsiteX58" fmla="*/ 26481 w 504826"/>
              <a:gd name="connsiteY58" fmla="*/ 71836 h 396680"/>
              <a:gd name="connsiteX59" fmla="*/ 98739 w 504826"/>
              <a:gd name="connsiteY59" fmla="*/ 19297 h 396680"/>
              <a:gd name="connsiteX60" fmla="*/ 198324 w 504826"/>
              <a:gd name="connsiteY60" fmla="*/ 0 h 396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04826" h="396680">
                <a:moveTo>
                  <a:pt x="426228" y="101417"/>
                </a:moveTo>
                <a:cubicBezTo>
                  <a:pt x="450456" y="114751"/>
                  <a:pt x="469611" y="131466"/>
                  <a:pt x="483697" y="151561"/>
                </a:cubicBezTo>
                <a:cubicBezTo>
                  <a:pt x="497783" y="171656"/>
                  <a:pt x="504826" y="193254"/>
                  <a:pt x="504826" y="216354"/>
                </a:cubicBezTo>
                <a:cubicBezTo>
                  <a:pt x="504826" y="238891"/>
                  <a:pt x="498159" y="259973"/>
                  <a:pt x="484824" y="279598"/>
                </a:cubicBezTo>
                <a:cubicBezTo>
                  <a:pt x="471490" y="299224"/>
                  <a:pt x="453179" y="315798"/>
                  <a:pt x="429891" y="329320"/>
                </a:cubicBezTo>
                <a:cubicBezTo>
                  <a:pt x="431769" y="333828"/>
                  <a:pt x="433694" y="337960"/>
                  <a:pt x="435666" y="341716"/>
                </a:cubicBezTo>
                <a:cubicBezTo>
                  <a:pt x="437638" y="345472"/>
                  <a:pt x="439985" y="349087"/>
                  <a:pt x="442709" y="352561"/>
                </a:cubicBezTo>
                <a:cubicBezTo>
                  <a:pt x="445431" y="356036"/>
                  <a:pt x="447545" y="358759"/>
                  <a:pt x="449047" y="360731"/>
                </a:cubicBezTo>
                <a:cubicBezTo>
                  <a:pt x="450549" y="362703"/>
                  <a:pt x="452991" y="365473"/>
                  <a:pt x="456371" y="369042"/>
                </a:cubicBezTo>
                <a:cubicBezTo>
                  <a:pt x="459752" y="372610"/>
                  <a:pt x="461911" y="374958"/>
                  <a:pt x="462851" y="376084"/>
                </a:cubicBezTo>
                <a:cubicBezTo>
                  <a:pt x="463038" y="376272"/>
                  <a:pt x="463415" y="376695"/>
                  <a:pt x="463977" y="377352"/>
                </a:cubicBezTo>
                <a:cubicBezTo>
                  <a:pt x="464541" y="378010"/>
                  <a:pt x="464963" y="378479"/>
                  <a:pt x="465245" y="378761"/>
                </a:cubicBezTo>
                <a:cubicBezTo>
                  <a:pt x="465527" y="379042"/>
                  <a:pt x="465903" y="379512"/>
                  <a:pt x="466373" y="380169"/>
                </a:cubicBezTo>
                <a:cubicBezTo>
                  <a:pt x="466841" y="380827"/>
                  <a:pt x="467171" y="381343"/>
                  <a:pt x="467359" y="381718"/>
                </a:cubicBezTo>
                <a:cubicBezTo>
                  <a:pt x="467546" y="382094"/>
                  <a:pt x="467781" y="382564"/>
                  <a:pt x="468063" y="383127"/>
                </a:cubicBezTo>
                <a:cubicBezTo>
                  <a:pt x="468345" y="383690"/>
                  <a:pt x="468532" y="384254"/>
                  <a:pt x="468625" y="384817"/>
                </a:cubicBezTo>
                <a:cubicBezTo>
                  <a:pt x="468720" y="385381"/>
                  <a:pt x="468767" y="385991"/>
                  <a:pt x="468767" y="386648"/>
                </a:cubicBezTo>
                <a:cubicBezTo>
                  <a:pt x="468767" y="387306"/>
                  <a:pt x="468673" y="387916"/>
                  <a:pt x="468485" y="388479"/>
                </a:cubicBezTo>
                <a:cubicBezTo>
                  <a:pt x="467921" y="391109"/>
                  <a:pt x="466701" y="393175"/>
                  <a:pt x="464823" y="394677"/>
                </a:cubicBezTo>
                <a:cubicBezTo>
                  <a:pt x="462945" y="396180"/>
                  <a:pt x="460879" y="396837"/>
                  <a:pt x="458625" y="396649"/>
                </a:cubicBezTo>
                <a:cubicBezTo>
                  <a:pt x="449235" y="395334"/>
                  <a:pt x="441159" y="393832"/>
                  <a:pt x="434398" y="392142"/>
                </a:cubicBezTo>
                <a:cubicBezTo>
                  <a:pt x="405476" y="384629"/>
                  <a:pt x="379371" y="372610"/>
                  <a:pt x="356083" y="356083"/>
                </a:cubicBezTo>
                <a:cubicBezTo>
                  <a:pt x="339180" y="359088"/>
                  <a:pt x="322653" y="360590"/>
                  <a:pt x="306502" y="360590"/>
                </a:cubicBezTo>
                <a:cubicBezTo>
                  <a:pt x="255606" y="360590"/>
                  <a:pt x="211283" y="348195"/>
                  <a:pt x="173535" y="323404"/>
                </a:cubicBezTo>
                <a:cubicBezTo>
                  <a:pt x="184427" y="324156"/>
                  <a:pt x="192691" y="324531"/>
                  <a:pt x="198325" y="324531"/>
                </a:cubicBezTo>
                <a:cubicBezTo>
                  <a:pt x="228562" y="324531"/>
                  <a:pt x="257578" y="320306"/>
                  <a:pt x="285373" y="311854"/>
                </a:cubicBezTo>
                <a:cubicBezTo>
                  <a:pt x="313169" y="303403"/>
                  <a:pt x="337959" y="291290"/>
                  <a:pt x="359745" y="275514"/>
                </a:cubicBezTo>
                <a:cubicBezTo>
                  <a:pt x="383221" y="258235"/>
                  <a:pt x="401250" y="238328"/>
                  <a:pt x="413833" y="215791"/>
                </a:cubicBezTo>
                <a:cubicBezTo>
                  <a:pt x="426416" y="193254"/>
                  <a:pt x="432708" y="169403"/>
                  <a:pt x="432708" y="144237"/>
                </a:cubicBezTo>
                <a:cubicBezTo>
                  <a:pt x="432708" y="129776"/>
                  <a:pt x="430549" y="115502"/>
                  <a:pt x="426228" y="101417"/>
                </a:cubicBezTo>
                <a:close/>
                <a:moveTo>
                  <a:pt x="198324" y="0"/>
                </a:moveTo>
                <a:cubicBezTo>
                  <a:pt x="234196" y="0"/>
                  <a:pt x="267390" y="6432"/>
                  <a:pt x="297908" y="19297"/>
                </a:cubicBezTo>
                <a:cubicBezTo>
                  <a:pt x="328428" y="32162"/>
                  <a:pt x="352514" y="49675"/>
                  <a:pt x="370168" y="71836"/>
                </a:cubicBezTo>
                <a:cubicBezTo>
                  <a:pt x="387821" y="93997"/>
                  <a:pt x="396648" y="118130"/>
                  <a:pt x="396648" y="144236"/>
                </a:cubicBezTo>
                <a:cubicBezTo>
                  <a:pt x="396648" y="170341"/>
                  <a:pt x="387821" y="194474"/>
                  <a:pt x="370168" y="216635"/>
                </a:cubicBezTo>
                <a:cubicBezTo>
                  <a:pt x="352514" y="238796"/>
                  <a:pt x="328428" y="256310"/>
                  <a:pt x="297908" y="269174"/>
                </a:cubicBezTo>
                <a:cubicBezTo>
                  <a:pt x="267390" y="282039"/>
                  <a:pt x="234196" y="288471"/>
                  <a:pt x="198324" y="288471"/>
                </a:cubicBezTo>
                <a:cubicBezTo>
                  <a:pt x="182173" y="288471"/>
                  <a:pt x="165646" y="286969"/>
                  <a:pt x="148743" y="283964"/>
                </a:cubicBezTo>
                <a:cubicBezTo>
                  <a:pt x="125455" y="300491"/>
                  <a:pt x="99350" y="312511"/>
                  <a:pt x="70428" y="320023"/>
                </a:cubicBezTo>
                <a:cubicBezTo>
                  <a:pt x="63666" y="321713"/>
                  <a:pt x="55591" y="323216"/>
                  <a:pt x="46201" y="324530"/>
                </a:cubicBezTo>
                <a:lnTo>
                  <a:pt x="45355" y="324530"/>
                </a:lnTo>
                <a:cubicBezTo>
                  <a:pt x="43289" y="324530"/>
                  <a:pt x="41364" y="323779"/>
                  <a:pt x="39580" y="322277"/>
                </a:cubicBezTo>
                <a:cubicBezTo>
                  <a:pt x="37796" y="320774"/>
                  <a:pt x="36716" y="318802"/>
                  <a:pt x="36341" y="316361"/>
                </a:cubicBezTo>
                <a:cubicBezTo>
                  <a:pt x="36153" y="315797"/>
                  <a:pt x="36059" y="315187"/>
                  <a:pt x="36059" y="314530"/>
                </a:cubicBezTo>
                <a:cubicBezTo>
                  <a:pt x="36059" y="313872"/>
                  <a:pt x="36105" y="313262"/>
                  <a:pt x="36200" y="312698"/>
                </a:cubicBezTo>
                <a:cubicBezTo>
                  <a:pt x="36294" y="312135"/>
                  <a:pt x="36482" y="311571"/>
                  <a:pt x="36763" y="311008"/>
                </a:cubicBezTo>
                <a:cubicBezTo>
                  <a:pt x="37045" y="310445"/>
                  <a:pt x="37280" y="309975"/>
                  <a:pt x="37467" y="309600"/>
                </a:cubicBezTo>
                <a:cubicBezTo>
                  <a:pt x="37655" y="309224"/>
                  <a:pt x="37984" y="308707"/>
                  <a:pt x="38453" y="308050"/>
                </a:cubicBezTo>
                <a:cubicBezTo>
                  <a:pt x="38923" y="307393"/>
                  <a:pt x="39299" y="306923"/>
                  <a:pt x="39580" y="306642"/>
                </a:cubicBezTo>
                <a:cubicBezTo>
                  <a:pt x="39862" y="306360"/>
                  <a:pt x="40285" y="305890"/>
                  <a:pt x="40848" y="305233"/>
                </a:cubicBezTo>
                <a:cubicBezTo>
                  <a:pt x="41411" y="304576"/>
                  <a:pt x="41787" y="304153"/>
                  <a:pt x="41975" y="303965"/>
                </a:cubicBezTo>
                <a:cubicBezTo>
                  <a:pt x="42914" y="302839"/>
                  <a:pt x="45073" y="300491"/>
                  <a:pt x="48454" y="296923"/>
                </a:cubicBezTo>
                <a:cubicBezTo>
                  <a:pt x="51835" y="293354"/>
                  <a:pt x="54276" y="290584"/>
                  <a:pt x="55779" y="288612"/>
                </a:cubicBezTo>
                <a:cubicBezTo>
                  <a:pt x="57281" y="286640"/>
                  <a:pt x="59394" y="283917"/>
                  <a:pt x="62117" y="280443"/>
                </a:cubicBezTo>
                <a:cubicBezTo>
                  <a:pt x="64840" y="276968"/>
                  <a:pt x="67188" y="273353"/>
                  <a:pt x="69160" y="269597"/>
                </a:cubicBezTo>
                <a:cubicBezTo>
                  <a:pt x="71132" y="265840"/>
                  <a:pt x="73057" y="261709"/>
                  <a:pt x="74935" y="257202"/>
                </a:cubicBezTo>
                <a:cubicBezTo>
                  <a:pt x="51647" y="243680"/>
                  <a:pt x="33336" y="227058"/>
                  <a:pt x="20001" y="207339"/>
                </a:cubicBezTo>
                <a:cubicBezTo>
                  <a:pt x="6667" y="187619"/>
                  <a:pt x="0" y="166585"/>
                  <a:pt x="0" y="144236"/>
                </a:cubicBezTo>
                <a:cubicBezTo>
                  <a:pt x="0" y="118130"/>
                  <a:pt x="8827" y="93997"/>
                  <a:pt x="26481" y="71836"/>
                </a:cubicBezTo>
                <a:cubicBezTo>
                  <a:pt x="44135" y="49675"/>
                  <a:pt x="68221" y="32162"/>
                  <a:pt x="98739" y="19297"/>
                </a:cubicBezTo>
                <a:cubicBezTo>
                  <a:pt x="129258" y="6432"/>
                  <a:pt x="162453" y="0"/>
                  <a:pt x="1983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6393" name="Tekstvak 56392">
            <a:extLst>
              <a:ext uri="{FF2B5EF4-FFF2-40B4-BE49-F238E27FC236}">
                <a16:creationId xmlns:a16="http://schemas.microsoft.com/office/drawing/2014/main" id="{037CE3DF-E396-E903-910F-4DD455AABFAC}"/>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56394" name="Tekstvak 56393">
            <a:extLst>
              <a:ext uri="{FF2B5EF4-FFF2-40B4-BE49-F238E27FC236}">
                <a16:creationId xmlns:a16="http://schemas.microsoft.com/office/drawing/2014/main" id="{91E81F01-6511-6BEC-DAE4-352E3F91005E}"/>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262899549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Afbeelding met buitenshuis, band, voertuig, Landvoertuig&#10;&#10;Automatisch gegenereerde beschrijving">
            <a:extLst>
              <a:ext uri="{FF2B5EF4-FFF2-40B4-BE49-F238E27FC236}">
                <a16:creationId xmlns:a16="http://schemas.microsoft.com/office/drawing/2014/main" id="{9DA2AA1E-7C14-01D3-288B-05705F864D1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051396" y="1591644"/>
            <a:ext cx="7548592" cy="5607669"/>
          </a:xfrm>
          <a:prstGeom prst="rect">
            <a:avLst/>
          </a:prstGeom>
        </p:spPr>
      </p:pic>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47477"/>
            <a:ext cx="7380000" cy="4355785"/>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effectLst/>
                <a:highlight>
                  <a:srgbClr val="FFFFFF"/>
                </a:highlight>
                <a:latin typeface="Helvetica Neue Light" panose="02000403000000020004" pitchFamily="2" charset="0"/>
                <a:ea typeface="Helvetica Neue Light" panose="02000403000000020004" pitchFamily="2" charset="0"/>
              </a:rPr>
              <a:t>Impact of Telematics on fuel efficiency and carbon reduction </a:t>
            </a:r>
            <a:endParaRPr lang="en-GB" sz="1000" dirty="0">
              <a:effectLst/>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We examined the impact of telematics on fuel efficiency and carbon emissions by comparing two teams: Team A with a high telematics score and Team B with a low telematics score. To ensure a fair comparison, both teams were standardized on key technical factors, including van type, age, model, and route type.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The driver's telematics score was determined based on various driving metrics such as speeding, harsh braking, idling, and overall driving behaviour.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The results were compelling. Team A, which achieved a high telematics score, successfully reduced diesel consumption by over 160 litres over a distance of 20,000 km. This reduction translated to a significant saving of 430 kgCO2e.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The study conclusively demonstrates that telematics is an effective tool for monitoring and improving driver behaviour, leading to substantial reductions in fuel consumption and carbon emissions. The implementation of telematics not only enhances fuel efficiency but also contributes positively to environmental sustainability. </a:t>
            </a:r>
          </a:p>
          <a:p>
            <a:pPr>
              <a:lnSpc>
                <a:spcPct val="100000"/>
              </a:lnSpc>
            </a:pPr>
            <a:br>
              <a:rPr lang="en-GB" sz="1000" dirty="0">
                <a:latin typeface="Helvetica Neue Light" panose="02000403000000020004" pitchFamily="2" charset="0"/>
                <a:ea typeface="Helvetica Neue Light" panose="02000403000000020004" pitchFamily="2" charset="0"/>
              </a:rPr>
            </a:br>
            <a:endParaRPr lang="en-GB" sz="1000" dirty="0">
              <a:effectLst/>
              <a:latin typeface="Helvetica Neue Light" panose="02000403000000020004" pitchFamily="2" charset="0"/>
              <a:ea typeface="Helvetica Neue Light" panose="02000403000000020004" pitchFamily="2" charset="0"/>
            </a:endParaRPr>
          </a:p>
          <a:p>
            <a:pPr>
              <a:lnSpc>
                <a:spcPct val="100000"/>
              </a:lnSpc>
            </a:pPr>
            <a:br>
              <a:rPr lang="en-GB"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15" name="Rechte verbindingslijn 14">
            <a:extLst>
              <a:ext uri="{FF2B5EF4-FFF2-40B4-BE49-F238E27FC236}">
                <a16:creationId xmlns:a16="http://schemas.microsoft.com/office/drawing/2014/main" id="{82A08058-107E-4075-BE17-CA865E5C9E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CF617E72-BFAF-B1AB-6F98-56C142B7F35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6BF91964-7522-0BEC-0398-3C693F9B37C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2A1B0B3B-6FED-37FB-9A84-6E81108B5A9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A5DB17A9-BCE3-3E13-FFE7-FD76EFFA394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kstvak 19">
            <a:extLst>
              <a:ext uri="{FF2B5EF4-FFF2-40B4-BE49-F238E27FC236}">
                <a16:creationId xmlns:a16="http://schemas.microsoft.com/office/drawing/2014/main" id="{9AD45FEF-AFF9-7D28-D593-A29A062100D1}"/>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1" name="Tekstvak 20">
            <a:extLst>
              <a:ext uri="{FF2B5EF4-FFF2-40B4-BE49-F238E27FC236}">
                <a16:creationId xmlns:a16="http://schemas.microsoft.com/office/drawing/2014/main" id="{F93FADA7-5D6A-C086-534A-B9008B812F5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2" name="Tekstvak 21">
            <a:extLst>
              <a:ext uri="{FF2B5EF4-FFF2-40B4-BE49-F238E27FC236}">
                <a16:creationId xmlns:a16="http://schemas.microsoft.com/office/drawing/2014/main" id="{CC0F6F3E-077C-F12F-7840-253318A47DB9}"/>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64</a:t>
            </a:r>
          </a:p>
        </p:txBody>
      </p:sp>
      <p:sp>
        <p:nvSpPr>
          <p:cNvPr id="23" name="Tekstvak 22">
            <a:extLst>
              <a:ext uri="{FF2B5EF4-FFF2-40B4-BE49-F238E27FC236}">
                <a16:creationId xmlns:a16="http://schemas.microsoft.com/office/drawing/2014/main" id="{9530ED51-53B6-DC17-A655-1F4DCAAA27E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 name="Titel 1">
            <a:extLst>
              <a:ext uri="{FF2B5EF4-FFF2-40B4-BE49-F238E27FC236}">
                <a16:creationId xmlns:a16="http://schemas.microsoft.com/office/drawing/2014/main" id="{5A406742-4700-052F-270B-0A9A1C4A5CF7}"/>
              </a:ext>
            </a:extLst>
          </p:cNvPr>
          <p:cNvSpPr txBox="1">
            <a:spLocks/>
          </p:cNvSpPr>
          <p:nvPr/>
        </p:nvSpPr>
        <p:spPr>
          <a:xfrm>
            <a:off x="653142" y="115710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6000" dirty="0">
                <a:latin typeface="Saturday Script Oblique" pitchFamily="2" charset="0"/>
              </a:rPr>
              <a:t>Did you know?</a:t>
            </a:r>
          </a:p>
        </p:txBody>
      </p:sp>
      <p:sp>
        <p:nvSpPr>
          <p:cNvPr id="8" name="Tekstvak 7">
            <a:extLst>
              <a:ext uri="{FF2B5EF4-FFF2-40B4-BE49-F238E27FC236}">
                <a16:creationId xmlns:a16="http://schemas.microsoft.com/office/drawing/2014/main" id="{500FFD5A-4596-FF56-43F7-B9F2FD1DDBFF}"/>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10" name="Tekstvak 9">
            <a:extLst>
              <a:ext uri="{FF2B5EF4-FFF2-40B4-BE49-F238E27FC236}">
                <a16:creationId xmlns:a16="http://schemas.microsoft.com/office/drawing/2014/main" id="{D1EEC77F-CEEF-4C5F-07F8-DFF14FFA6579}"/>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3" name="Tekstvak 2">
            <a:extLst>
              <a:ext uri="{FF2B5EF4-FFF2-40B4-BE49-F238E27FC236}">
                <a16:creationId xmlns:a16="http://schemas.microsoft.com/office/drawing/2014/main" id="{FC7AF68F-5FFE-E299-3D7E-12FF7F73D4B2}"/>
              </a:ext>
            </a:extLst>
          </p:cNvPr>
          <p:cNvSpPr txBox="1"/>
          <p:nvPr/>
        </p:nvSpPr>
        <p:spPr>
          <a:xfrm>
            <a:off x="653141" y="6626368"/>
            <a:ext cx="9836580" cy="107722"/>
          </a:xfrm>
          <a:prstGeom prst="rect">
            <a:avLst/>
          </a:prstGeom>
          <a:noFill/>
        </p:spPr>
        <p:txBody>
          <a:bodyPr wrap="square" lIns="0" tIns="0" rIns="0" bIns="0" anchor="b">
            <a:spAutoFit/>
          </a:bodyPr>
          <a:lstStyle/>
          <a:p>
            <a:pPr algn="l"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Selecta electric car</a:t>
            </a:r>
          </a:p>
        </p:txBody>
      </p:sp>
    </p:spTree>
    <p:extLst>
      <p:ext uri="{BB962C8B-B14F-4D97-AF65-F5344CB8AC3E}">
        <p14:creationId xmlns:p14="http://schemas.microsoft.com/office/powerpoint/2010/main" val="164971577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8AADA199-46C6-19E0-95ED-D17B955AE637}"/>
              </a:ext>
            </a:extLst>
          </p:cNvPr>
          <p:cNvSpPr/>
          <p:nvPr/>
        </p:nvSpPr>
        <p:spPr>
          <a:xfrm>
            <a:off x="0" y="6358053"/>
            <a:ext cx="12599988" cy="84125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89403" y="2652058"/>
            <a:ext cx="3517807" cy="3583692"/>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Selecta’s waste management strategy focuses on minimizing waste generation right from the start. We achieve this by using smarter packaging and making better choices in packaging design. Next, we extend the life of our products through reuse. We encourage using refurbished machines or parts and repairing items to prolong their usability, reducing the need for manufacturing new ones. Recycling is another key part of our approach, helping to conserve energy and resources during material manufacturing. By following the “3Rs” – Reduce, Reuse, Recycle – we aim to minimize waste and repurpose materials into new products through recycling and refurbishing, thus saving resources and energy.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When the “3Rs” are not feasible, we focus on transforming waste into something useful, like energy. Landfilling is our last resort, and we strive to avoid it whenever possible. Reducing waste is essential to our sustainability strategy. By minimizing waste and promoting recycling, we reduce our environmental impact and support a circular economy. </a:t>
            </a: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r>
              <a:rPr lang="en-GB" sz="1400" b="1" dirty="0">
                <a:solidFill>
                  <a:srgbClr val="000000"/>
                </a:solidFill>
                <a:effectLst/>
                <a:latin typeface="Prometo" panose="020B0604030203060203" pitchFamily="34" charset="77"/>
              </a:rPr>
              <a:t>PROOF OF COMMITMENT </a:t>
            </a:r>
          </a:p>
          <a:p>
            <a:pPr algn="l" rtl="0" fontAlgn="base"/>
            <a:r>
              <a:rPr lang="en-GB" sz="1000" dirty="0">
                <a:solidFill>
                  <a:srgbClr val="000000"/>
                </a:solidFill>
                <a:effectLst/>
                <a:latin typeface="Helvetica Neue Light" panose="02000403000000020004" pitchFamily="2" charset="0"/>
                <a:ea typeface="Helvetica Neue Light" panose="02000403000000020004" pitchFamily="2" charset="0"/>
              </a:rPr>
              <a:t>Our commitment to waste reduction is demonstrated by our ongoing efforts to consolidate waste management practices. </a:t>
            </a: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65</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308839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4000" b="1" dirty="0">
                <a:solidFill>
                  <a:srgbClr val="000000"/>
                </a:solidFill>
                <a:effectLst/>
                <a:highlight>
                  <a:srgbClr val="FFFFFF"/>
                </a:highlight>
                <a:latin typeface="Prometo" panose="020B0604030203060203" pitchFamily="34" charset="77"/>
              </a:rPr>
              <a:t>WASTE REDUCTION</a:t>
            </a:r>
            <a:endParaRPr lang="en-GB" sz="4800" b="1" dirty="0">
              <a:solidFill>
                <a:srgbClr val="000000"/>
              </a:solidFill>
              <a:effectLst/>
              <a:highlight>
                <a:srgbClr val="FFFFFF"/>
              </a:highlight>
              <a:latin typeface="Prometo" panose="020B0604030203060203" pitchFamily="34" charset="77"/>
            </a:endParaRP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Planet </a:t>
            </a:r>
          </a:p>
        </p:txBody>
      </p:sp>
      <p:sp>
        <p:nvSpPr>
          <p:cNvPr id="21" name="TextBox 36">
            <a:extLst>
              <a:ext uri="{FF2B5EF4-FFF2-40B4-BE49-F238E27FC236}">
                <a16:creationId xmlns:a16="http://schemas.microsoft.com/office/drawing/2014/main" id="{201507CD-FF33-E4D2-9CF0-972D0D0A3561}"/>
              </a:ext>
            </a:extLst>
          </p:cNvPr>
          <p:cNvSpPr txBox="1"/>
          <p:nvPr/>
        </p:nvSpPr>
        <p:spPr>
          <a:xfrm>
            <a:off x="3641688" y="1557748"/>
            <a:ext cx="778762" cy="307777"/>
          </a:xfrm>
          <a:prstGeom prst="rect">
            <a:avLst/>
          </a:prstGeom>
          <a:noFill/>
        </p:spPr>
        <p:txBody>
          <a:bodyPr wrap="square" lIns="0" rIns="0" rtlCol="0" anchor="ctr">
            <a:spAutoFit/>
          </a:bodyPr>
          <a:lstStyle/>
          <a:p>
            <a:pPr algn="r"/>
            <a:r>
              <a:rPr lang="en-US" sz="1400" b="1" noProof="1">
                <a:latin typeface="Prometo" panose="020B0604030203060203" pitchFamily="34" charset="77"/>
              </a:rPr>
              <a:t>REDUCE</a:t>
            </a:r>
          </a:p>
        </p:txBody>
      </p:sp>
      <p:sp>
        <p:nvSpPr>
          <p:cNvPr id="42" name="TextBox 97">
            <a:extLst>
              <a:ext uri="{FF2B5EF4-FFF2-40B4-BE49-F238E27FC236}">
                <a16:creationId xmlns:a16="http://schemas.microsoft.com/office/drawing/2014/main" id="{38442D7D-4203-C7F2-26F6-F1005B4F2C6E}"/>
              </a:ext>
            </a:extLst>
          </p:cNvPr>
          <p:cNvSpPr txBox="1"/>
          <p:nvPr/>
        </p:nvSpPr>
        <p:spPr>
          <a:xfrm>
            <a:off x="7734986" y="5239246"/>
            <a:ext cx="3866444" cy="136191"/>
          </a:xfrm>
          <a:prstGeom prst="rect">
            <a:avLst/>
          </a:prstGeom>
          <a:noFill/>
        </p:spPr>
        <p:txBody>
          <a:bodyPr wrap="square" lIns="0" tIns="0" rIns="0" bIns="0" rtlCol="0" anchor="t">
            <a:spAutoFit/>
          </a:bodyPr>
          <a:lstStyle/>
          <a:p>
            <a:pPr>
              <a:lnSpc>
                <a:spcPct val="107000"/>
              </a:lnSpc>
            </a:pPr>
            <a:r>
              <a:rPr lang="en-GB" sz="900" kern="100" dirty="0">
                <a:effectLst/>
                <a:latin typeface="Helvetica Neue Light" panose="02000403000000020004" pitchFamily="2" charset="0"/>
                <a:ea typeface="Helvetica Neue Light" panose="02000403000000020004" pitchFamily="2" charset="0"/>
                <a:cs typeface="Arial" panose="020B0604020202020204" pitchFamily="34" charset="0"/>
              </a:rPr>
              <a:t>Landfilling is our last resort, and we strive to avoid it whenever possible.</a:t>
            </a:r>
            <a:endParaRPr lang="nl-NL" sz="900" kern="100" dirty="0">
              <a:effectLst/>
              <a:latin typeface="Helvetica Neue Light" panose="02000403000000020004" pitchFamily="2" charset="0"/>
              <a:ea typeface="Helvetica Neue Light" panose="02000403000000020004" pitchFamily="2" charset="0"/>
              <a:cs typeface="Arial" panose="020B0604020202020204" pitchFamily="34" charset="0"/>
            </a:endParaRPr>
          </a:p>
        </p:txBody>
      </p:sp>
      <p:sp>
        <p:nvSpPr>
          <p:cNvPr id="43" name="TextBox 99">
            <a:extLst>
              <a:ext uri="{FF2B5EF4-FFF2-40B4-BE49-F238E27FC236}">
                <a16:creationId xmlns:a16="http://schemas.microsoft.com/office/drawing/2014/main" id="{BD78061F-C3A0-2262-FEBC-5476B3D0EF03}"/>
              </a:ext>
            </a:extLst>
          </p:cNvPr>
          <p:cNvSpPr txBox="1"/>
          <p:nvPr/>
        </p:nvSpPr>
        <p:spPr>
          <a:xfrm>
            <a:off x="8285889" y="4268267"/>
            <a:ext cx="3499485" cy="276999"/>
          </a:xfrm>
          <a:prstGeom prst="rect">
            <a:avLst/>
          </a:prstGeom>
          <a:noFill/>
        </p:spPr>
        <p:txBody>
          <a:bodyPr wrap="square" lIns="0" tIns="0" rIns="0" bIns="0" rtlCol="0" anchor="ctr">
            <a:spAutoFit/>
          </a:bodyPr>
          <a:lstStyle/>
          <a:p>
            <a:r>
              <a:rPr lang="en-GB" sz="900" kern="100" dirty="0">
                <a:effectLst/>
                <a:latin typeface="Helvetica Neue Light" panose="02000403000000020004" pitchFamily="2" charset="0"/>
                <a:ea typeface="Helvetica Neue Light" panose="02000403000000020004" pitchFamily="2" charset="0"/>
                <a:cs typeface="Arial" panose="020B0604020202020204" pitchFamily="34" charset="0"/>
              </a:rPr>
              <a:t>When the “3Rs” are not feasible, we focus on transforming waste into something useful, like energy.</a:t>
            </a:r>
            <a:endParaRPr lang="en-US" sz="900" noProof="1">
              <a:latin typeface="Helvetica Neue Light" panose="02000403000000020004" pitchFamily="2" charset="0"/>
              <a:ea typeface="Helvetica Neue Light" panose="02000403000000020004" pitchFamily="2" charset="0"/>
              <a:cs typeface="Arial" panose="020B0604020202020204" pitchFamily="34" charset="0"/>
            </a:endParaRPr>
          </a:p>
        </p:txBody>
      </p:sp>
      <p:sp>
        <p:nvSpPr>
          <p:cNvPr id="44" name="TextBox 100">
            <a:extLst>
              <a:ext uri="{FF2B5EF4-FFF2-40B4-BE49-F238E27FC236}">
                <a16:creationId xmlns:a16="http://schemas.microsoft.com/office/drawing/2014/main" id="{4AADE63D-F357-7355-8DB0-09766888FE98}"/>
              </a:ext>
            </a:extLst>
          </p:cNvPr>
          <p:cNvSpPr txBox="1"/>
          <p:nvPr/>
        </p:nvSpPr>
        <p:spPr>
          <a:xfrm>
            <a:off x="8704677" y="3083056"/>
            <a:ext cx="3141068" cy="877100"/>
          </a:xfrm>
          <a:prstGeom prst="rect">
            <a:avLst/>
          </a:prstGeom>
          <a:noFill/>
        </p:spPr>
        <p:txBody>
          <a:bodyPr wrap="square" lIns="0" tIns="0" rIns="0" bIns="0" rtlCol="0" anchor="t">
            <a:spAutoFit/>
          </a:bodyPr>
          <a:lstStyle/>
          <a:p>
            <a:pPr>
              <a:lnSpc>
                <a:spcPct val="107000"/>
              </a:lnSpc>
            </a:pPr>
            <a:r>
              <a:rPr lang="en-GB" sz="900" kern="100" dirty="0">
                <a:effectLst/>
                <a:latin typeface="Helvetica Neue Light" panose="02000403000000020004" pitchFamily="2" charset="0"/>
                <a:ea typeface="Helvetica Neue Light" panose="02000403000000020004" pitchFamily="2" charset="0"/>
                <a:cs typeface="Arial" panose="020B0604020202020204" pitchFamily="34" charset="0"/>
              </a:rPr>
              <a:t>Recycling is another key part of our approach, helping to conserve energy and resources during material manufacturing. By following the “3Rs” – Reduce, Reuse, Recycle – we aim to minimize waste and repurpose materials into new products through recycling and refurbishing, thus saving resources and energy.</a:t>
            </a:r>
            <a:endParaRPr lang="nl-NL" sz="900" kern="100" dirty="0">
              <a:effectLst/>
              <a:latin typeface="Helvetica Neue Light" panose="02000403000000020004" pitchFamily="2" charset="0"/>
              <a:ea typeface="Helvetica Neue Light" panose="02000403000000020004" pitchFamily="2" charset="0"/>
              <a:cs typeface="Arial" panose="020B0604020202020204" pitchFamily="34" charset="0"/>
            </a:endParaRPr>
          </a:p>
        </p:txBody>
      </p:sp>
      <p:sp>
        <p:nvSpPr>
          <p:cNvPr id="45" name="TextBox 101">
            <a:extLst>
              <a:ext uri="{FF2B5EF4-FFF2-40B4-BE49-F238E27FC236}">
                <a16:creationId xmlns:a16="http://schemas.microsoft.com/office/drawing/2014/main" id="{FBFA8D26-7869-9520-CE40-26F83BAE863B}"/>
              </a:ext>
            </a:extLst>
          </p:cNvPr>
          <p:cNvSpPr txBox="1"/>
          <p:nvPr/>
        </p:nvSpPr>
        <p:spPr>
          <a:xfrm>
            <a:off x="9136047" y="2310792"/>
            <a:ext cx="2744794" cy="580736"/>
          </a:xfrm>
          <a:prstGeom prst="rect">
            <a:avLst/>
          </a:prstGeom>
          <a:noFill/>
        </p:spPr>
        <p:txBody>
          <a:bodyPr wrap="square" lIns="0" tIns="0" rIns="0" bIns="0" rtlCol="0" anchor="t">
            <a:spAutoFit/>
          </a:bodyPr>
          <a:lstStyle/>
          <a:p>
            <a:pPr>
              <a:lnSpc>
                <a:spcPct val="107000"/>
              </a:lnSpc>
            </a:pPr>
            <a:r>
              <a:rPr lang="en-GB" sz="900" kern="100" dirty="0">
                <a:effectLst/>
                <a:latin typeface="Helvetica Neue Light" panose="02000403000000020004" pitchFamily="2" charset="0"/>
                <a:ea typeface="Helvetica Neue Light" panose="02000403000000020004" pitchFamily="2" charset="0"/>
                <a:cs typeface="Arial" panose="020B0604020202020204" pitchFamily="34" charset="0"/>
              </a:rPr>
              <a:t>Next, we extend the life of our products through reuse. We encourage using refurbished machines or parts and repairing items to prolong their usability, reducing the need for manufacturing new ones.</a:t>
            </a:r>
            <a:endParaRPr lang="nl-NL" sz="900" kern="100" dirty="0">
              <a:effectLst/>
              <a:latin typeface="Helvetica Neue Light" panose="02000403000000020004" pitchFamily="2" charset="0"/>
              <a:ea typeface="Helvetica Neue Light" panose="02000403000000020004" pitchFamily="2" charset="0"/>
              <a:cs typeface="Arial" panose="020B0604020202020204" pitchFamily="34" charset="0"/>
            </a:endParaRPr>
          </a:p>
        </p:txBody>
      </p:sp>
      <p:sp>
        <p:nvSpPr>
          <p:cNvPr id="46" name="TextBox 103">
            <a:extLst>
              <a:ext uri="{FF2B5EF4-FFF2-40B4-BE49-F238E27FC236}">
                <a16:creationId xmlns:a16="http://schemas.microsoft.com/office/drawing/2014/main" id="{D8A94D79-CCA5-E039-1969-27171AEB4DF2}"/>
              </a:ext>
            </a:extLst>
          </p:cNvPr>
          <p:cNvSpPr txBox="1"/>
          <p:nvPr/>
        </p:nvSpPr>
        <p:spPr>
          <a:xfrm>
            <a:off x="2096086" y="2457470"/>
            <a:ext cx="2722174" cy="307777"/>
          </a:xfrm>
          <a:prstGeom prst="rect">
            <a:avLst/>
          </a:prstGeom>
          <a:noFill/>
        </p:spPr>
        <p:txBody>
          <a:bodyPr wrap="square" lIns="0" rIns="0" rtlCol="0" anchor="ctr">
            <a:spAutoFit/>
          </a:bodyPr>
          <a:lstStyle/>
          <a:p>
            <a:pPr algn="r"/>
            <a:r>
              <a:rPr lang="en-US" sz="1400" b="1" noProof="1">
                <a:latin typeface="Prometo" panose="020B0604030203060203" pitchFamily="34" charset="77"/>
              </a:rPr>
              <a:t>RE-USE</a:t>
            </a:r>
          </a:p>
        </p:txBody>
      </p:sp>
      <p:sp>
        <p:nvSpPr>
          <p:cNvPr id="47" name="TextBox 104">
            <a:extLst>
              <a:ext uri="{FF2B5EF4-FFF2-40B4-BE49-F238E27FC236}">
                <a16:creationId xmlns:a16="http://schemas.microsoft.com/office/drawing/2014/main" id="{948EE59E-129B-1EE8-02D0-AC583F110AFD}"/>
              </a:ext>
            </a:extLst>
          </p:cNvPr>
          <p:cNvSpPr txBox="1"/>
          <p:nvPr/>
        </p:nvSpPr>
        <p:spPr>
          <a:xfrm>
            <a:off x="2520652" y="3355020"/>
            <a:ext cx="2722174" cy="307777"/>
          </a:xfrm>
          <a:prstGeom prst="rect">
            <a:avLst/>
          </a:prstGeom>
          <a:noFill/>
        </p:spPr>
        <p:txBody>
          <a:bodyPr wrap="square" lIns="0" rIns="0" rtlCol="0" anchor="ctr">
            <a:spAutoFit/>
          </a:bodyPr>
          <a:lstStyle/>
          <a:p>
            <a:pPr algn="r"/>
            <a:r>
              <a:rPr lang="en-US" sz="1400" b="1" noProof="1">
                <a:latin typeface="Prometo" panose="020B0604030203060203" pitchFamily="34" charset="77"/>
              </a:rPr>
              <a:t>RECYCLE</a:t>
            </a:r>
          </a:p>
        </p:txBody>
      </p:sp>
      <p:sp>
        <p:nvSpPr>
          <p:cNvPr id="48" name="TextBox 105">
            <a:extLst>
              <a:ext uri="{FF2B5EF4-FFF2-40B4-BE49-F238E27FC236}">
                <a16:creationId xmlns:a16="http://schemas.microsoft.com/office/drawing/2014/main" id="{F3034015-1894-CE4E-90E5-11EB2590B7CD}"/>
              </a:ext>
            </a:extLst>
          </p:cNvPr>
          <p:cNvSpPr txBox="1"/>
          <p:nvPr/>
        </p:nvSpPr>
        <p:spPr>
          <a:xfrm>
            <a:off x="4210394" y="4155000"/>
            <a:ext cx="1528934" cy="523220"/>
          </a:xfrm>
          <a:prstGeom prst="rect">
            <a:avLst/>
          </a:prstGeom>
          <a:noFill/>
        </p:spPr>
        <p:txBody>
          <a:bodyPr wrap="square" lIns="0" rIns="0" rtlCol="0" anchor="ctr">
            <a:spAutoFit/>
          </a:bodyPr>
          <a:lstStyle/>
          <a:p>
            <a:pPr algn="r"/>
            <a:r>
              <a:rPr lang="en-US" sz="1400" b="1" noProof="1">
                <a:latin typeface="Prometo" panose="020B0604030203060203" pitchFamily="34" charset="77"/>
              </a:rPr>
              <a:t>ENERGY RECOVERY</a:t>
            </a:r>
          </a:p>
        </p:txBody>
      </p:sp>
      <p:sp>
        <p:nvSpPr>
          <p:cNvPr id="49" name="TextBox 106">
            <a:extLst>
              <a:ext uri="{FF2B5EF4-FFF2-40B4-BE49-F238E27FC236}">
                <a16:creationId xmlns:a16="http://schemas.microsoft.com/office/drawing/2014/main" id="{B84B45C7-4085-2498-2D17-409FB5C30013}"/>
              </a:ext>
            </a:extLst>
          </p:cNvPr>
          <p:cNvSpPr txBox="1"/>
          <p:nvPr/>
        </p:nvSpPr>
        <p:spPr>
          <a:xfrm>
            <a:off x="3463325" y="5153078"/>
            <a:ext cx="2722174" cy="307777"/>
          </a:xfrm>
          <a:prstGeom prst="rect">
            <a:avLst/>
          </a:prstGeom>
          <a:noFill/>
        </p:spPr>
        <p:txBody>
          <a:bodyPr wrap="square" lIns="0" rIns="0" rtlCol="0" anchor="ctr">
            <a:spAutoFit/>
          </a:bodyPr>
          <a:lstStyle/>
          <a:p>
            <a:pPr algn="r"/>
            <a:r>
              <a:rPr lang="en-US" sz="1400" b="1" noProof="1">
                <a:latin typeface="Prometo" panose="020B0604030203060203" pitchFamily="34" charset="77"/>
              </a:rPr>
              <a:t>LANDFILL</a:t>
            </a:r>
          </a:p>
        </p:txBody>
      </p:sp>
      <p:sp>
        <p:nvSpPr>
          <p:cNvPr id="2" name="Oval 118">
            <a:extLst>
              <a:ext uri="{FF2B5EF4-FFF2-40B4-BE49-F238E27FC236}">
                <a16:creationId xmlns:a16="http://schemas.microsoft.com/office/drawing/2014/main" id="{621B9113-2FEE-2D48-AC49-B85E88D50A75}"/>
              </a:ext>
            </a:extLst>
          </p:cNvPr>
          <p:cNvSpPr/>
          <p:nvPr/>
        </p:nvSpPr>
        <p:spPr>
          <a:xfrm>
            <a:off x="5870338" y="6095713"/>
            <a:ext cx="2280213" cy="676847"/>
          </a:xfrm>
          <a:prstGeom prst="ellipse">
            <a:avLst/>
          </a:prstGeom>
          <a:gradFill flip="none" rotWithShape="1">
            <a:gsLst>
              <a:gs pos="12000">
                <a:schemeClr val="tx1">
                  <a:lumMod val="65000"/>
                  <a:lumOff val="35000"/>
                  <a:alpha val="43000"/>
                </a:schemeClr>
              </a:gs>
              <a:gs pos="86000">
                <a:schemeClr val="bg2">
                  <a:alpha val="0"/>
                </a:schemeClr>
              </a:gs>
              <a:gs pos="100000">
                <a:schemeClr val="bg1">
                  <a:lumMod val="9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77">
            <a:extLst>
              <a:ext uri="{FF2B5EF4-FFF2-40B4-BE49-F238E27FC236}">
                <a16:creationId xmlns:a16="http://schemas.microsoft.com/office/drawing/2014/main" id="{A31C30E8-B179-3720-D773-DE6E3CB23F31}"/>
              </a:ext>
            </a:extLst>
          </p:cNvPr>
          <p:cNvSpPr/>
          <p:nvPr/>
        </p:nvSpPr>
        <p:spPr>
          <a:xfrm>
            <a:off x="5864992" y="3408864"/>
            <a:ext cx="2520001" cy="1069375"/>
          </a:xfrm>
          <a:custGeom>
            <a:avLst/>
            <a:gdLst>
              <a:gd name="connsiteX0" fmla="*/ 2045866 w 2680270"/>
              <a:gd name="connsiteY0" fmla="*/ 0 h 980874"/>
              <a:gd name="connsiteX1" fmla="*/ 2680270 w 2680270"/>
              <a:gd name="connsiteY1" fmla="*/ 223180 h 980874"/>
              <a:gd name="connsiteX2" fmla="*/ 2640596 w 2680270"/>
              <a:gd name="connsiteY2" fmla="*/ 291583 h 980874"/>
              <a:gd name="connsiteX3" fmla="*/ 641651 w 2680270"/>
              <a:gd name="connsiteY3" fmla="*/ 980874 h 980874"/>
              <a:gd name="connsiteX4" fmla="*/ 36197 w 2680270"/>
              <a:gd name="connsiteY4" fmla="*/ 767878 h 980874"/>
              <a:gd name="connsiteX5" fmla="*/ 0 w 2680270"/>
              <a:gd name="connsiteY5" fmla="*/ 705470 h 980874"/>
              <a:gd name="connsiteX0" fmla="*/ 2045866 w 2640596"/>
              <a:gd name="connsiteY0" fmla="*/ 0 h 980874"/>
              <a:gd name="connsiteX1" fmla="*/ 2640596 w 2640596"/>
              <a:gd name="connsiteY1" fmla="*/ 291583 h 980874"/>
              <a:gd name="connsiteX2" fmla="*/ 641651 w 2640596"/>
              <a:gd name="connsiteY2" fmla="*/ 980874 h 980874"/>
              <a:gd name="connsiteX3" fmla="*/ 36197 w 2640596"/>
              <a:gd name="connsiteY3" fmla="*/ 767878 h 980874"/>
              <a:gd name="connsiteX4" fmla="*/ 0 w 2640596"/>
              <a:gd name="connsiteY4" fmla="*/ 705470 h 980874"/>
              <a:gd name="connsiteX5" fmla="*/ 2045866 w 2640596"/>
              <a:gd name="connsiteY5" fmla="*/ 0 h 980874"/>
              <a:gd name="connsiteX0" fmla="*/ 2045866 w 2640596"/>
              <a:gd name="connsiteY0" fmla="*/ 0 h 980874"/>
              <a:gd name="connsiteX1" fmla="*/ 2640596 w 2640596"/>
              <a:gd name="connsiteY1" fmla="*/ 291583 h 980874"/>
              <a:gd name="connsiteX2" fmla="*/ 641651 w 2640596"/>
              <a:gd name="connsiteY2" fmla="*/ 980874 h 980874"/>
              <a:gd name="connsiteX3" fmla="*/ 0 w 2640596"/>
              <a:gd name="connsiteY3" fmla="*/ 705470 h 980874"/>
              <a:gd name="connsiteX4" fmla="*/ 2045866 w 2640596"/>
              <a:gd name="connsiteY4" fmla="*/ 0 h 9808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596" h="980874">
                <a:moveTo>
                  <a:pt x="2045866" y="0"/>
                </a:moveTo>
                <a:lnTo>
                  <a:pt x="2640596" y="291583"/>
                </a:lnTo>
                <a:lnTo>
                  <a:pt x="641651" y="980874"/>
                </a:lnTo>
                <a:lnTo>
                  <a:pt x="0" y="705470"/>
                </a:lnTo>
                <a:lnTo>
                  <a:pt x="2045866"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75">
            <a:extLst>
              <a:ext uri="{FF2B5EF4-FFF2-40B4-BE49-F238E27FC236}">
                <a16:creationId xmlns:a16="http://schemas.microsoft.com/office/drawing/2014/main" id="{70F6F6C3-8652-9FBF-EB83-A5D651A4A942}"/>
              </a:ext>
            </a:extLst>
          </p:cNvPr>
          <p:cNvSpPr/>
          <p:nvPr/>
        </p:nvSpPr>
        <p:spPr>
          <a:xfrm>
            <a:off x="5406811" y="2488407"/>
            <a:ext cx="3436364" cy="1120079"/>
          </a:xfrm>
          <a:custGeom>
            <a:avLst/>
            <a:gdLst>
              <a:gd name="connsiteX0" fmla="*/ 2931233 w 3635753"/>
              <a:gd name="connsiteY0" fmla="*/ 0 h 1027381"/>
              <a:gd name="connsiteX1" fmla="*/ 3635753 w 3635753"/>
              <a:gd name="connsiteY1" fmla="*/ 247847 h 1027381"/>
              <a:gd name="connsiteX2" fmla="*/ 3600811 w 3635753"/>
              <a:gd name="connsiteY2" fmla="*/ 308092 h 1027381"/>
              <a:gd name="connsiteX3" fmla="*/ 680496 w 3635753"/>
              <a:gd name="connsiteY3" fmla="*/ 1027381 h 1027381"/>
              <a:gd name="connsiteX4" fmla="*/ 48098 w 3635753"/>
              <a:gd name="connsiteY4" fmla="*/ 804906 h 1027381"/>
              <a:gd name="connsiteX5" fmla="*/ 0 w 3635753"/>
              <a:gd name="connsiteY5" fmla="*/ 721978 h 1027381"/>
              <a:gd name="connsiteX0" fmla="*/ 2931233 w 3600811"/>
              <a:gd name="connsiteY0" fmla="*/ 0 h 1027381"/>
              <a:gd name="connsiteX1" fmla="*/ 3600811 w 3600811"/>
              <a:gd name="connsiteY1" fmla="*/ 308092 h 1027381"/>
              <a:gd name="connsiteX2" fmla="*/ 680496 w 3600811"/>
              <a:gd name="connsiteY2" fmla="*/ 1027381 h 1027381"/>
              <a:gd name="connsiteX3" fmla="*/ 48098 w 3600811"/>
              <a:gd name="connsiteY3" fmla="*/ 804906 h 1027381"/>
              <a:gd name="connsiteX4" fmla="*/ 0 w 3600811"/>
              <a:gd name="connsiteY4" fmla="*/ 721978 h 1027381"/>
              <a:gd name="connsiteX5" fmla="*/ 2931233 w 3600811"/>
              <a:gd name="connsiteY5" fmla="*/ 0 h 1027381"/>
              <a:gd name="connsiteX0" fmla="*/ 2931233 w 3600811"/>
              <a:gd name="connsiteY0" fmla="*/ 0 h 1027381"/>
              <a:gd name="connsiteX1" fmla="*/ 3600811 w 3600811"/>
              <a:gd name="connsiteY1" fmla="*/ 308092 h 1027381"/>
              <a:gd name="connsiteX2" fmla="*/ 680496 w 3600811"/>
              <a:gd name="connsiteY2" fmla="*/ 1027381 h 1027381"/>
              <a:gd name="connsiteX3" fmla="*/ 0 w 3600811"/>
              <a:gd name="connsiteY3" fmla="*/ 721978 h 1027381"/>
              <a:gd name="connsiteX4" fmla="*/ 2931233 w 3600811"/>
              <a:gd name="connsiteY4" fmla="*/ 0 h 1027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811" h="1027381">
                <a:moveTo>
                  <a:pt x="2931233" y="0"/>
                </a:moveTo>
                <a:lnTo>
                  <a:pt x="3600811" y="308092"/>
                </a:lnTo>
                <a:lnTo>
                  <a:pt x="680496" y="1027381"/>
                </a:lnTo>
                <a:lnTo>
                  <a:pt x="0" y="721978"/>
                </a:lnTo>
                <a:lnTo>
                  <a:pt x="2931233"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73">
            <a:extLst>
              <a:ext uri="{FF2B5EF4-FFF2-40B4-BE49-F238E27FC236}">
                <a16:creationId xmlns:a16="http://schemas.microsoft.com/office/drawing/2014/main" id="{8D30683A-0610-F0E1-1A49-6FC0DBF09953}"/>
              </a:ext>
            </a:extLst>
          </p:cNvPr>
          <p:cNvSpPr/>
          <p:nvPr/>
        </p:nvSpPr>
        <p:spPr>
          <a:xfrm>
            <a:off x="4948629" y="1567187"/>
            <a:ext cx="4352727" cy="1161491"/>
          </a:xfrm>
          <a:custGeom>
            <a:avLst/>
            <a:gdLst>
              <a:gd name="connsiteX0" fmla="*/ 3858554 w 4598684"/>
              <a:gd name="connsiteY0" fmla="*/ 0 h 1065366"/>
              <a:gd name="connsiteX1" fmla="*/ 4598684 w 4598684"/>
              <a:gd name="connsiteY1" fmla="*/ 260375 h 1065366"/>
              <a:gd name="connsiteX2" fmla="*/ 4561027 w 4598684"/>
              <a:gd name="connsiteY2" fmla="*/ 325300 h 1065366"/>
              <a:gd name="connsiteX3" fmla="*/ 697874 w 4598684"/>
              <a:gd name="connsiteY3" fmla="*/ 1065366 h 1065366"/>
              <a:gd name="connsiteX4" fmla="*/ 58784 w 4598684"/>
              <a:gd name="connsiteY4" fmla="*/ 840537 h 1065366"/>
              <a:gd name="connsiteX5" fmla="*/ 0 w 4598684"/>
              <a:gd name="connsiteY5" fmla="*/ 739185 h 1065366"/>
              <a:gd name="connsiteX0" fmla="*/ 3858554 w 4561027"/>
              <a:gd name="connsiteY0" fmla="*/ 0 h 1065366"/>
              <a:gd name="connsiteX1" fmla="*/ 4561027 w 4561027"/>
              <a:gd name="connsiteY1" fmla="*/ 325300 h 1065366"/>
              <a:gd name="connsiteX2" fmla="*/ 697874 w 4561027"/>
              <a:gd name="connsiteY2" fmla="*/ 1065366 h 1065366"/>
              <a:gd name="connsiteX3" fmla="*/ 58784 w 4561027"/>
              <a:gd name="connsiteY3" fmla="*/ 840537 h 1065366"/>
              <a:gd name="connsiteX4" fmla="*/ 0 w 4561027"/>
              <a:gd name="connsiteY4" fmla="*/ 739185 h 1065366"/>
              <a:gd name="connsiteX5" fmla="*/ 3858554 w 4561027"/>
              <a:gd name="connsiteY5" fmla="*/ 0 h 1065366"/>
              <a:gd name="connsiteX0" fmla="*/ 3858554 w 4561027"/>
              <a:gd name="connsiteY0" fmla="*/ 0 h 1065366"/>
              <a:gd name="connsiteX1" fmla="*/ 4561027 w 4561027"/>
              <a:gd name="connsiteY1" fmla="*/ 325300 h 1065366"/>
              <a:gd name="connsiteX2" fmla="*/ 697874 w 4561027"/>
              <a:gd name="connsiteY2" fmla="*/ 1065366 h 1065366"/>
              <a:gd name="connsiteX3" fmla="*/ 0 w 4561027"/>
              <a:gd name="connsiteY3" fmla="*/ 739185 h 1065366"/>
              <a:gd name="connsiteX4" fmla="*/ 3858554 w 4561027"/>
              <a:gd name="connsiteY4" fmla="*/ 0 h 1065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1027" h="1065366">
                <a:moveTo>
                  <a:pt x="3858554" y="0"/>
                </a:moveTo>
                <a:lnTo>
                  <a:pt x="4561027" y="325300"/>
                </a:lnTo>
                <a:lnTo>
                  <a:pt x="697874" y="1065366"/>
                </a:lnTo>
                <a:lnTo>
                  <a:pt x="0" y="739185"/>
                </a:lnTo>
                <a:lnTo>
                  <a:pt x="3858554"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79">
            <a:extLst>
              <a:ext uri="{FF2B5EF4-FFF2-40B4-BE49-F238E27FC236}">
                <a16:creationId xmlns:a16="http://schemas.microsoft.com/office/drawing/2014/main" id="{D4D551A3-1A3E-DC10-54F5-24F23BD4E3CE}"/>
              </a:ext>
            </a:extLst>
          </p:cNvPr>
          <p:cNvSpPr/>
          <p:nvPr/>
        </p:nvSpPr>
        <p:spPr>
          <a:xfrm rot="19711421">
            <a:off x="6343540" y="4567192"/>
            <a:ext cx="1573912" cy="595819"/>
          </a:xfrm>
          <a:custGeom>
            <a:avLst/>
            <a:gdLst>
              <a:gd name="connsiteX0" fmla="*/ 1354656 w 1720285"/>
              <a:gd name="connsiteY0" fmla="*/ 37556 h 546509"/>
              <a:gd name="connsiteX1" fmla="*/ 1720285 w 1720285"/>
              <a:gd name="connsiteY1" fmla="*/ 486789 h 546509"/>
              <a:gd name="connsiteX2" fmla="*/ 1650723 w 1720285"/>
              <a:gd name="connsiteY2" fmla="*/ 524417 h 546509"/>
              <a:gd name="connsiteX3" fmla="*/ 544864 w 1720285"/>
              <a:gd name="connsiteY3" fmla="*/ 539299 h 546509"/>
              <a:gd name="connsiteX4" fmla="*/ 380459 w 1720285"/>
              <a:gd name="connsiteY4" fmla="*/ 530188 h 546509"/>
              <a:gd name="connsiteX5" fmla="*/ 0 w 1720285"/>
              <a:gd name="connsiteY5" fmla="*/ 62734 h 546509"/>
              <a:gd name="connsiteX6" fmla="*/ 1492 w 1720285"/>
              <a:gd name="connsiteY6" fmla="*/ 0 h 546509"/>
              <a:gd name="connsiteX0" fmla="*/ 1354656 w 1650723"/>
              <a:gd name="connsiteY0" fmla="*/ 37556 h 546509"/>
              <a:gd name="connsiteX1" fmla="*/ 1650723 w 1650723"/>
              <a:gd name="connsiteY1" fmla="*/ 524417 h 546509"/>
              <a:gd name="connsiteX2" fmla="*/ 544864 w 1650723"/>
              <a:gd name="connsiteY2" fmla="*/ 539299 h 546509"/>
              <a:gd name="connsiteX3" fmla="*/ 380459 w 1650723"/>
              <a:gd name="connsiteY3" fmla="*/ 530188 h 546509"/>
              <a:gd name="connsiteX4" fmla="*/ 0 w 1650723"/>
              <a:gd name="connsiteY4" fmla="*/ 62734 h 546509"/>
              <a:gd name="connsiteX5" fmla="*/ 1492 w 1650723"/>
              <a:gd name="connsiteY5" fmla="*/ 0 h 546509"/>
              <a:gd name="connsiteX6" fmla="*/ 1354656 w 1650723"/>
              <a:gd name="connsiteY6" fmla="*/ 37556 h 546509"/>
              <a:gd name="connsiteX0" fmla="*/ 1353164 w 1649231"/>
              <a:gd name="connsiteY0" fmla="*/ 37556 h 546509"/>
              <a:gd name="connsiteX1" fmla="*/ 1649231 w 1649231"/>
              <a:gd name="connsiteY1" fmla="*/ 524417 h 546509"/>
              <a:gd name="connsiteX2" fmla="*/ 543372 w 1649231"/>
              <a:gd name="connsiteY2" fmla="*/ 539299 h 546509"/>
              <a:gd name="connsiteX3" fmla="*/ 378967 w 1649231"/>
              <a:gd name="connsiteY3" fmla="*/ 530188 h 546509"/>
              <a:gd name="connsiteX4" fmla="*/ 0 w 1649231"/>
              <a:gd name="connsiteY4" fmla="*/ 0 h 546509"/>
              <a:gd name="connsiteX5" fmla="*/ 1353164 w 1649231"/>
              <a:gd name="connsiteY5" fmla="*/ 37556 h 54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231" h="546509">
                <a:moveTo>
                  <a:pt x="1353164" y="37556"/>
                </a:moveTo>
                <a:lnTo>
                  <a:pt x="1649231" y="524417"/>
                </a:lnTo>
                <a:cubicBezTo>
                  <a:pt x="1432414" y="543329"/>
                  <a:pt x="945315" y="554739"/>
                  <a:pt x="543372" y="539299"/>
                </a:cubicBezTo>
                <a:lnTo>
                  <a:pt x="378967" y="530188"/>
                </a:lnTo>
                <a:lnTo>
                  <a:pt x="0" y="0"/>
                </a:lnTo>
                <a:lnTo>
                  <a:pt x="1353164" y="3755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41">
            <a:extLst>
              <a:ext uri="{FF2B5EF4-FFF2-40B4-BE49-F238E27FC236}">
                <a16:creationId xmlns:a16="http://schemas.microsoft.com/office/drawing/2014/main" id="{C7114C03-2D79-8814-D03E-106D43A47CAE}"/>
              </a:ext>
            </a:extLst>
          </p:cNvPr>
          <p:cNvSpPr/>
          <p:nvPr/>
        </p:nvSpPr>
        <p:spPr>
          <a:xfrm rot="10800000">
            <a:off x="6552265" y="5531677"/>
            <a:ext cx="916363" cy="902461"/>
          </a:xfrm>
          <a:custGeom>
            <a:avLst/>
            <a:gdLst>
              <a:gd name="connsiteX0" fmla="*/ 960216 w 960216"/>
              <a:gd name="connsiteY0" fmla="*/ 827773 h 827773"/>
              <a:gd name="connsiteX1" fmla="*/ 0 w 960216"/>
              <a:gd name="connsiteY1" fmla="*/ 827773 h 827773"/>
              <a:gd name="connsiteX2" fmla="*/ 480108 w 960216"/>
              <a:gd name="connsiteY2" fmla="*/ 0 h 827773"/>
              <a:gd name="connsiteX3" fmla="*/ 720162 w 960216"/>
              <a:gd name="connsiteY3" fmla="*/ 413886 h 827773"/>
              <a:gd name="connsiteX4" fmla="*/ 480108 w 960216"/>
              <a:gd name="connsiteY4" fmla="*/ 827772 h 827773"/>
              <a:gd name="connsiteX5" fmla="*/ 960215 w 960216"/>
              <a:gd name="connsiteY5" fmla="*/ 827772 h 827773"/>
              <a:gd name="connsiteX6" fmla="*/ 754455 w 960216"/>
              <a:gd name="connsiteY6" fmla="*/ 473013 h 827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0216" h="827773">
                <a:moveTo>
                  <a:pt x="960216" y="827773"/>
                </a:moveTo>
                <a:lnTo>
                  <a:pt x="0" y="827773"/>
                </a:lnTo>
                <a:lnTo>
                  <a:pt x="480108" y="0"/>
                </a:lnTo>
                <a:lnTo>
                  <a:pt x="720162" y="413886"/>
                </a:lnTo>
                <a:lnTo>
                  <a:pt x="480108" y="827772"/>
                </a:lnTo>
                <a:lnTo>
                  <a:pt x="960215" y="827772"/>
                </a:lnTo>
                <a:lnTo>
                  <a:pt x="754455" y="47301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113">
            <a:extLst>
              <a:ext uri="{FF2B5EF4-FFF2-40B4-BE49-F238E27FC236}">
                <a16:creationId xmlns:a16="http://schemas.microsoft.com/office/drawing/2014/main" id="{54CE843B-34DE-718E-EC06-C0E255C8EE92}"/>
              </a:ext>
            </a:extLst>
          </p:cNvPr>
          <p:cNvSpPr/>
          <p:nvPr/>
        </p:nvSpPr>
        <p:spPr>
          <a:xfrm rot="21382590">
            <a:off x="5679529" y="1650371"/>
            <a:ext cx="3615058" cy="429275"/>
          </a:xfrm>
          <a:custGeom>
            <a:avLst/>
            <a:gdLst>
              <a:gd name="connsiteX0" fmla="*/ 3107546 w 3788056"/>
              <a:gd name="connsiteY0" fmla="*/ 0 h 393748"/>
              <a:gd name="connsiteX1" fmla="*/ 3788056 w 3788056"/>
              <a:gd name="connsiteY1" fmla="*/ 369046 h 393748"/>
              <a:gd name="connsiteX2" fmla="*/ 3593105 w 3788056"/>
              <a:gd name="connsiteY2" fmla="*/ 393748 h 393748"/>
              <a:gd name="connsiteX3" fmla="*/ 0 w 3788056"/>
              <a:gd name="connsiteY3" fmla="*/ 393748 h 393748"/>
              <a:gd name="connsiteX0" fmla="*/ 3107546 w 3788056"/>
              <a:gd name="connsiteY0" fmla="*/ 0 h 393748"/>
              <a:gd name="connsiteX1" fmla="*/ 3788056 w 3788056"/>
              <a:gd name="connsiteY1" fmla="*/ 369046 h 393748"/>
              <a:gd name="connsiteX2" fmla="*/ 0 w 3788056"/>
              <a:gd name="connsiteY2" fmla="*/ 393748 h 393748"/>
              <a:gd name="connsiteX3" fmla="*/ 3107546 w 3788056"/>
              <a:gd name="connsiteY3" fmla="*/ 0 h 393748"/>
            </a:gdLst>
            <a:ahLst/>
            <a:cxnLst>
              <a:cxn ang="0">
                <a:pos x="connsiteX0" y="connsiteY0"/>
              </a:cxn>
              <a:cxn ang="0">
                <a:pos x="connsiteX1" y="connsiteY1"/>
              </a:cxn>
              <a:cxn ang="0">
                <a:pos x="connsiteX2" y="connsiteY2"/>
              </a:cxn>
              <a:cxn ang="0">
                <a:pos x="connsiteX3" y="connsiteY3"/>
              </a:cxn>
            </a:cxnLst>
            <a:rect l="l" t="t" r="r" b="b"/>
            <a:pathLst>
              <a:path w="3788056" h="393748">
                <a:moveTo>
                  <a:pt x="3107546" y="0"/>
                </a:moveTo>
                <a:lnTo>
                  <a:pt x="3788056" y="369046"/>
                </a:lnTo>
                <a:lnTo>
                  <a:pt x="0" y="393748"/>
                </a:lnTo>
                <a:lnTo>
                  <a:pt x="3107546"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 name="Freeform: Shape 114">
            <a:extLst>
              <a:ext uri="{FF2B5EF4-FFF2-40B4-BE49-F238E27FC236}">
                <a16:creationId xmlns:a16="http://schemas.microsoft.com/office/drawing/2014/main" id="{DAD53532-77A8-8F2A-E415-CA3BE0D7DA50}"/>
              </a:ext>
            </a:extLst>
          </p:cNvPr>
          <p:cNvSpPr/>
          <p:nvPr/>
        </p:nvSpPr>
        <p:spPr>
          <a:xfrm rot="21382590">
            <a:off x="6261475" y="2536237"/>
            <a:ext cx="2574309" cy="402421"/>
          </a:xfrm>
          <a:custGeom>
            <a:avLst/>
            <a:gdLst>
              <a:gd name="connsiteX0" fmla="*/ 2048733 w 2697502"/>
              <a:gd name="connsiteY0" fmla="*/ 0 h 369117"/>
              <a:gd name="connsiteX1" fmla="*/ 2697502 w 2697502"/>
              <a:gd name="connsiteY1" fmla="*/ 349793 h 369117"/>
              <a:gd name="connsiteX2" fmla="*/ 2590245 w 2697502"/>
              <a:gd name="connsiteY2" fmla="*/ 369117 h 369117"/>
              <a:gd name="connsiteX3" fmla="*/ 0 w 2697502"/>
              <a:gd name="connsiteY3" fmla="*/ 369117 h 369117"/>
              <a:gd name="connsiteX0" fmla="*/ 2048733 w 2697502"/>
              <a:gd name="connsiteY0" fmla="*/ 0 h 369117"/>
              <a:gd name="connsiteX1" fmla="*/ 2697502 w 2697502"/>
              <a:gd name="connsiteY1" fmla="*/ 349793 h 369117"/>
              <a:gd name="connsiteX2" fmla="*/ 0 w 2697502"/>
              <a:gd name="connsiteY2" fmla="*/ 369117 h 369117"/>
              <a:gd name="connsiteX3" fmla="*/ 2048733 w 2697502"/>
              <a:gd name="connsiteY3" fmla="*/ 0 h 369117"/>
            </a:gdLst>
            <a:ahLst/>
            <a:cxnLst>
              <a:cxn ang="0">
                <a:pos x="connsiteX0" y="connsiteY0"/>
              </a:cxn>
              <a:cxn ang="0">
                <a:pos x="connsiteX1" y="connsiteY1"/>
              </a:cxn>
              <a:cxn ang="0">
                <a:pos x="connsiteX2" y="connsiteY2"/>
              </a:cxn>
              <a:cxn ang="0">
                <a:pos x="connsiteX3" y="connsiteY3"/>
              </a:cxn>
            </a:cxnLst>
            <a:rect l="l" t="t" r="r" b="b"/>
            <a:pathLst>
              <a:path w="2697502" h="369117">
                <a:moveTo>
                  <a:pt x="2048733" y="0"/>
                </a:moveTo>
                <a:lnTo>
                  <a:pt x="2697502" y="349793"/>
                </a:lnTo>
                <a:lnTo>
                  <a:pt x="0" y="369117"/>
                </a:lnTo>
                <a:lnTo>
                  <a:pt x="2048733"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115">
            <a:extLst>
              <a:ext uri="{FF2B5EF4-FFF2-40B4-BE49-F238E27FC236}">
                <a16:creationId xmlns:a16="http://schemas.microsoft.com/office/drawing/2014/main" id="{41BAC6E2-4819-BF71-1116-5A72F6EEE958}"/>
              </a:ext>
            </a:extLst>
          </p:cNvPr>
          <p:cNvSpPr/>
          <p:nvPr/>
        </p:nvSpPr>
        <p:spPr>
          <a:xfrm rot="21382590">
            <a:off x="6613746" y="3432528"/>
            <a:ext cx="1763769" cy="382352"/>
          </a:xfrm>
          <a:custGeom>
            <a:avLst/>
            <a:gdLst>
              <a:gd name="connsiteX0" fmla="*/ 1273061 w 1848174"/>
              <a:gd name="connsiteY0" fmla="*/ 0 h 350709"/>
              <a:gd name="connsiteX1" fmla="*/ 1848174 w 1848174"/>
              <a:gd name="connsiteY1" fmla="*/ 328587 h 350709"/>
              <a:gd name="connsiteX2" fmla="*/ 1767871 w 1848174"/>
              <a:gd name="connsiteY2" fmla="*/ 350709 h 350709"/>
              <a:gd name="connsiteX3" fmla="*/ 0 w 1848174"/>
              <a:gd name="connsiteY3" fmla="*/ 350709 h 350709"/>
              <a:gd name="connsiteX0" fmla="*/ 1273061 w 1848174"/>
              <a:gd name="connsiteY0" fmla="*/ 0 h 350709"/>
              <a:gd name="connsiteX1" fmla="*/ 1848174 w 1848174"/>
              <a:gd name="connsiteY1" fmla="*/ 328587 h 350709"/>
              <a:gd name="connsiteX2" fmla="*/ 0 w 1848174"/>
              <a:gd name="connsiteY2" fmla="*/ 350709 h 350709"/>
              <a:gd name="connsiteX3" fmla="*/ 1273061 w 1848174"/>
              <a:gd name="connsiteY3" fmla="*/ 0 h 350709"/>
            </a:gdLst>
            <a:ahLst/>
            <a:cxnLst>
              <a:cxn ang="0">
                <a:pos x="connsiteX0" y="connsiteY0"/>
              </a:cxn>
              <a:cxn ang="0">
                <a:pos x="connsiteX1" y="connsiteY1"/>
              </a:cxn>
              <a:cxn ang="0">
                <a:pos x="connsiteX2" y="connsiteY2"/>
              </a:cxn>
              <a:cxn ang="0">
                <a:pos x="connsiteX3" y="connsiteY3"/>
              </a:cxn>
            </a:cxnLst>
            <a:rect l="l" t="t" r="r" b="b"/>
            <a:pathLst>
              <a:path w="1848174" h="350709">
                <a:moveTo>
                  <a:pt x="1273061" y="0"/>
                </a:moveTo>
                <a:lnTo>
                  <a:pt x="1848174" y="328587"/>
                </a:lnTo>
                <a:lnTo>
                  <a:pt x="0" y="350709"/>
                </a:lnTo>
                <a:lnTo>
                  <a:pt x="1273061"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3" name="Freeform: Shape 116">
            <a:extLst>
              <a:ext uri="{FF2B5EF4-FFF2-40B4-BE49-F238E27FC236}">
                <a16:creationId xmlns:a16="http://schemas.microsoft.com/office/drawing/2014/main" id="{F8000B1E-75BF-1092-4C27-F6D92D694E5D}"/>
              </a:ext>
            </a:extLst>
          </p:cNvPr>
          <p:cNvSpPr/>
          <p:nvPr/>
        </p:nvSpPr>
        <p:spPr>
          <a:xfrm rot="21382590">
            <a:off x="6845279" y="4349804"/>
            <a:ext cx="1074461" cy="342484"/>
          </a:xfrm>
          <a:custGeom>
            <a:avLst/>
            <a:gdLst>
              <a:gd name="connsiteX0" fmla="*/ 636648 w 1125879"/>
              <a:gd name="connsiteY0" fmla="*/ 0 h 314140"/>
              <a:gd name="connsiteX1" fmla="*/ 1125879 w 1125879"/>
              <a:gd name="connsiteY1" fmla="*/ 292135 h 314140"/>
              <a:gd name="connsiteX2" fmla="*/ 1090613 w 1125879"/>
              <a:gd name="connsiteY2" fmla="*/ 314140 h 314140"/>
              <a:gd name="connsiteX3" fmla="*/ 0 w 1125879"/>
              <a:gd name="connsiteY3" fmla="*/ 314140 h 314140"/>
              <a:gd name="connsiteX0" fmla="*/ 636648 w 1125879"/>
              <a:gd name="connsiteY0" fmla="*/ 0 h 314140"/>
              <a:gd name="connsiteX1" fmla="*/ 1125879 w 1125879"/>
              <a:gd name="connsiteY1" fmla="*/ 292135 h 314140"/>
              <a:gd name="connsiteX2" fmla="*/ 0 w 1125879"/>
              <a:gd name="connsiteY2" fmla="*/ 314140 h 314140"/>
              <a:gd name="connsiteX3" fmla="*/ 636648 w 1125879"/>
              <a:gd name="connsiteY3" fmla="*/ 0 h 314140"/>
            </a:gdLst>
            <a:ahLst/>
            <a:cxnLst>
              <a:cxn ang="0">
                <a:pos x="connsiteX0" y="connsiteY0"/>
              </a:cxn>
              <a:cxn ang="0">
                <a:pos x="connsiteX1" y="connsiteY1"/>
              </a:cxn>
              <a:cxn ang="0">
                <a:pos x="connsiteX2" y="connsiteY2"/>
              </a:cxn>
              <a:cxn ang="0">
                <a:pos x="connsiteX3" y="connsiteY3"/>
              </a:cxn>
            </a:cxnLst>
            <a:rect l="l" t="t" r="r" b="b"/>
            <a:pathLst>
              <a:path w="1125879" h="314140">
                <a:moveTo>
                  <a:pt x="636648" y="0"/>
                </a:moveTo>
                <a:lnTo>
                  <a:pt x="1125879" y="292135"/>
                </a:lnTo>
                <a:lnTo>
                  <a:pt x="0" y="314140"/>
                </a:lnTo>
                <a:lnTo>
                  <a:pt x="636648"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Freeform: Shape 117">
            <a:extLst>
              <a:ext uri="{FF2B5EF4-FFF2-40B4-BE49-F238E27FC236}">
                <a16:creationId xmlns:a16="http://schemas.microsoft.com/office/drawing/2014/main" id="{090B0197-E2B4-1B02-C886-9DF0A4DFD91A}"/>
              </a:ext>
            </a:extLst>
          </p:cNvPr>
          <p:cNvSpPr/>
          <p:nvPr/>
        </p:nvSpPr>
        <p:spPr>
          <a:xfrm rot="21382590">
            <a:off x="6981707" y="5516191"/>
            <a:ext cx="486986" cy="50837"/>
          </a:xfrm>
          <a:custGeom>
            <a:avLst/>
            <a:gdLst>
              <a:gd name="connsiteX0" fmla="*/ 0 w 958297"/>
              <a:gd name="connsiteY0" fmla="*/ 0 h 76974"/>
              <a:gd name="connsiteX1" fmla="*/ 958297 w 958297"/>
              <a:gd name="connsiteY1" fmla="*/ 60686 h 76974"/>
              <a:gd name="connsiteX2" fmla="*/ 947418 w 958297"/>
              <a:gd name="connsiteY2" fmla="*/ 76974 h 76974"/>
              <a:gd name="connsiteX3" fmla="*/ 448006 w 958297"/>
              <a:gd name="connsiteY3" fmla="*/ 76974 h 76974"/>
              <a:gd name="connsiteX4" fmla="*/ 479148 w 958297"/>
              <a:gd name="connsiteY4" fmla="*/ 30344 h 76974"/>
              <a:gd name="connsiteX5" fmla="*/ 1 w 958297"/>
              <a:gd name="connsiteY5" fmla="*/ 1 h 76974"/>
              <a:gd name="connsiteX6" fmla="*/ 38362 w 958297"/>
              <a:gd name="connsiteY6" fmla="*/ 76974 h 76974"/>
              <a:gd name="connsiteX7" fmla="*/ 38362 w 958297"/>
              <a:gd name="connsiteY7" fmla="*/ 76974 h 76974"/>
              <a:gd name="connsiteX0" fmla="*/ 0 w 958297"/>
              <a:gd name="connsiteY0" fmla="*/ 0 h 76974"/>
              <a:gd name="connsiteX1" fmla="*/ 958297 w 958297"/>
              <a:gd name="connsiteY1" fmla="*/ 60686 h 76974"/>
              <a:gd name="connsiteX2" fmla="*/ 947418 w 958297"/>
              <a:gd name="connsiteY2" fmla="*/ 76974 h 76974"/>
              <a:gd name="connsiteX3" fmla="*/ 448006 w 958297"/>
              <a:gd name="connsiteY3" fmla="*/ 76974 h 76974"/>
              <a:gd name="connsiteX4" fmla="*/ 479148 w 958297"/>
              <a:gd name="connsiteY4" fmla="*/ 30344 h 76974"/>
              <a:gd name="connsiteX5" fmla="*/ 1 w 958297"/>
              <a:gd name="connsiteY5" fmla="*/ 1 h 76974"/>
              <a:gd name="connsiteX6" fmla="*/ 38362 w 958297"/>
              <a:gd name="connsiteY6" fmla="*/ 76974 h 76974"/>
              <a:gd name="connsiteX7" fmla="*/ 0 w 958297"/>
              <a:gd name="connsiteY7" fmla="*/ 0 h 76974"/>
              <a:gd name="connsiteX0" fmla="*/ 0 w 958297"/>
              <a:gd name="connsiteY0" fmla="*/ 0 h 76974"/>
              <a:gd name="connsiteX1" fmla="*/ 958297 w 958297"/>
              <a:gd name="connsiteY1" fmla="*/ 60686 h 76974"/>
              <a:gd name="connsiteX2" fmla="*/ 947418 w 958297"/>
              <a:gd name="connsiteY2" fmla="*/ 76974 h 76974"/>
              <a:gd name="connsiteX3" fmla="*/ 448006 w 958297"/>
              <a:gd name="connsiteY3" fmla="*/ 76974 h 76974"/>
              <a:gd name="connsiteX4" fmla="*/ 479148 w 958297"/>
              <a:gd name="connsiteY4" fmla="*/ 30344 h 76974"/>
              <a:gd name="connsiteX5" fmla="*/ 1 w 958297"/>
              <a:gd name="connsiteY5" fmla="*/ 1 h 76974"/>
              <a:gd name="connsiteX6" fmla="*/ 0 w 958297"/>
              <a:gd name="connsiteY6" fmla="*/ 0 h 76974"/>
              <a:gd name="connsiteX0" fmla="*/ 0 w 958296"/>
              <a:gd name="connsiteY0" fmla="*/ 0 h 76973"/>
              <a:gd name="connsiteX1" fmla="*/ 958296 w 958296"/>
              <a:gd name="connsiteY1" fmla="*/ 60685 h 76973"/>
              <a:gd name="connsiteX2" fmla="*/ 947417 w 958296"/>
              <a:gd name="connsiteY2" fmla="*/ 76973 h 76973"/>
              <a:gd name="connsiteX3" fmla="*/ 448005 w 958296"/>
              <a:gd name="connsiteY3" fmla="*/ 76973 h 76973"/>
              <a:gd name="connsiteX4" fmla="*/ 479147 w 958296"/>
              <a:gd name="connsiteY4" fmla="*/ 30343 h 76973"/>
              <a:gd name="connsiteX5" fmla="*/ 0 w 958296"/>
              <a:gd name="connsiteY5" fmla="*/ 0 h 76973"/>
              <a:gd name="connsiteX0" fmla="*/ 31142 w 510291"/>
              <a:gd name="connsiteY0" fmla="*/ 0 h 46630"/>
              <a:gd name="connsiteX1" fmla="*/ 510291 w 510291"/>
              <a:gd name="connsiteY1" fmla="*/ 30342 h 46630"/>
              <a:gd name="connsiteX2" fmla="*/ 499412 w 510291"/>
              <a:gd name="connsiteY2" fmla="*/ 46630 h 46630"/>
              <a:gd name="connsiteX3" fmla="*/ 0 w 510291"/>
              <a:gd name="connsiteY3" fmla="*/ 46630 h 46630"/>
              <a:gd name="connsiteX4" fmla="*/ 31142 w 510291"/>
              <a:gd name="connsiteY4" fmla="*/ 0 h 46630"/>
              <a:gd name="connsiteX0" fmla="*/ 31142 w 510291"/>
              <a:gd name="connsiteY0" fmla="*/ 0 h 46630"/>
              <a:gd name="connsiteX1" fmla="*/ 510291 w 510291"/>
              <a:gd name="connsiteY1" fmla="*/ 30342 h 46630"/>
              <a:gd name="connsiteX2" fmla="*/ 0 w 510291"/>
              <a:gd name="connsiteY2" fmla="*/ 46630 h 46630"/>
              <a:gd name="connsiteX3" fmla="*/ 31142 w 510291"/>
              <a:gd name="connsiteY3" fmla="*/ 0 h 46630"/>
            </a:gdLst>
            <a:ahLst/>
            <a:cxnLst>
              <a:cxn ang="0">
                <a:pos x="connsiteX0" y="connsiteY0"/>
              </a:cxn>
              <a:cxn ang="0">
                <a:pos x="connsiteX1" y="connsiteY1"/>
              </a:cxn>
              <a:cxn ang="0">
                <a:pos x="connsiteX2" y="connsiteY2"/>
              </a:cxn>
              <a:cxn ang="0">
                <a:pos x="connsiteX3" y="connsiteY3"/>
              </a:cxn>
            </a:cxnLst>
            <a:rect l="l" t="t" r="r" b="b"/>
            <a:pathLst>
              <a:path w="510291" h="46630">
                <a:moveTo>
                  <a:pt x="31142" y="0"/>
                </a:moveTo>
                <a:lnTo>
                  <a:pt x="510291" y="30342"/>
                </a:lnTo>
                <a:lnTo>
                  <a:pt x="0" y="46630"/>
                </a:lnTo>
                <a:lnTo>
                  <a:pt x="31142" y="0"/>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Prometo" panose="020B0604030203060203" pitchFamily="34" charset="77"/>
            </a:endParaRPr>
          </a:p>
        </p:txBody>
      </p:sp>
      <p:sp>
        <p:nvSpPr>
          <p:cNvPr id="55" name="Freeform: Shape 42">
            <a:extLst>
              <a:ext uri="{FF2B5EF4-FFF2-40B4-BE49-F238E27FC236}">
                <a16:creationId xmlns:a16="http://schemas.microsoft.com/office/drawing/2014/main" id="{DF3BDB1F-A377-6198-C060-9675E321E6C4}"/>
              </a:ext>
            </a:extLst>
          </p:cNvPr>
          <p:cNvSpPr/>
          <p:nvPr/>
        </p:nvSpPr>
        <p:spPr>
          <a:xfrm>
            <a:off x="4490448" y="1470608"/>
            <a:ext cx="5040000" cy="451229"/>
          </a:xfrm>
          <a:custGeom>
            <a:avLst/>
            <a:gdLst>
              <a:gd name="connsiteX0" fmla="*/ 0 w 5281189"/>
              <a:gd name="connsiteY0" fmla="*/ 0 h 413885"/>
              <a:gd name="connsiteX1" fmla="*/ 5281189 w 5281189"/>
              <a:gd name="connsiteY1" fmla="*/ 0 h 413885"/>
              <a:gd name="connsiteX2" fmla="*/ 5041136 w 5281189"/>
              <a:gd name="connsiteY2" fmla="*/ 413885 h 413885"/>
              <a:gd name="connsiteX3" fmla="*/ 240054 w 5281189"/>
              <a:gd name="connsiteY3" fmla="*/ 413885 h 413885"/>
            </a:gdLst>
            <a:ahLst/>
            <a:cxnLst>
              <a:cxn ang="0">
                <a:pos x="connsiteX0" y="connsiteY0"/>
              </a:cxn>
              <a:cxn ang="0">
                <a:pos x="connsiteX1" y="connsiteY1"/>
              </a:cxn>
              <a:cxn ang="0">
                <a:pos x="connsiteX2" y="connsiteY2"/>
              </a:cxn>
              <a:cxn ang="0">
                <a:pos x="connsiteX3" y="connsiteY3"/>
              </a:cxn>
            </a:cxnLst>
            <a:rect l="l" t="t" r="r" b="b"/>
            <a:pathLst>
              <a:path w="5281189" h="413885">
                <a:moveTo>
                  <a:pt x="0" y="0"/>
                </a:moveTo>
                <a:lnTo>
                  <a:pt x="5281189" y="0"/>
                </a:lnTo>
                <a:lnTo>
                  <a:pt x="5041136" y="413885"/>
                </a:lnTo>
                <a:lnTo>
                  <a:pt x="240054" y="4138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6" name="TextBox 47">
            <a:extLst>
              <a:ext uri="{FF2B5EF4-FFF2-40B4-BE49-F238E27FC236}">
                <a16:creationId xmlns:a16="http://schemas.microsoft.com/office/drawing/2014/main" id="{437378C0-3056-A3CC-BBF8-7203A46B843C}"/>
              </a:ext>
            </a:extLst>
          </p:cNvPr>
          <p:cNvSpPr txBox="1"/>
          <p:nvPr/>
        </p:nvSpPr>
        <p:spPr>
          <a:xfrm>
            <a:off x="6522779" y="1470348"/>
            <a:ext cx="935252" cy="461665"/>
          </a:xfrm>
          <a:prstGeom prst="rect">
            <a:avLst/>
          </a:prstGeom>
          <a:noFill/>
        </p:spPr>
        <p:txBody>
          <a:bodyPr wrap="square" rtlCol="0" anchor="ctr">
            <a:spAutoFit/>
          </a:bodyPr>
          <a:lstStyle/>
          <a:p>
            <a:pPr algn="ctr"/>
            <a:r>
              <a:rPr lang="en-US" sz="2400" b="1" dirty="0">
                <a:latin typeface="Prometo" panose="020B0604030203060203" pitchFamily="34" charset="77"/>
              </a:rPr>
              <a:t>01</a:t>
            </a:r>
          </a:p>
        </p:txBody>
      </p:sp>
      <p:sp>
        <p:nvSpPr>
          <p:cNvPr id="57" name="Freeform: Shape 43">
            <a:extLst>
              <a:ext uri="{FF2B5EF4-FFF2-40B4-BE49-F238E27FC236}">
                <a16:creationId xmlns:a16="http://schemas.microsoft.com/office/drawing/2014/main" id="{FCE519D8-A8E1-C96A-E4CB-4A7936F2A44F}"/>
              </a:ext>
            </a:extLst>
          </p:cNvPr>
          <p:cNvSpPr/>
          <p:nvPr/>
        </p:nvSpPr>
        <p:spPr>
          <a:xfrm>
            <a:off x="4948630" y="2373066"/>
            <a:ext cx="4123637" cy="451230"/>
          </a:xfrm>
          <a:custGeom>
            <a:avLst/>
            <a:gdLst>
              <a:gd name="connsiteX0" fmla="*/ 0 w 4320973"/>
              <a:gd name="connsiteY0" fmla="*/ 0 h 413886"/>
              <a:gd name="connsiteX1" fmla="*/ 4320973 w 4320973"/>
              <a:gd name="connsiteY1" fmla="*/ 0 h 413886"/>
              <a:gd name="connsiteX2" fmla="*/ 4080919 w 4320973"/>
              <a:gd name="connsiteY2" fmla="*/ 413886 h 413886"/>
              <a:gd name="connsiteX3" fmla="*/ 240054 w 4320973"/>
              <a:gd name="connsiteY3" fmla="*/ 413886 h 413886"/>
            </a:gdLst>
            <a:ahLst/>
            <a:cxnLst>
              <a:cxn ang="0">
                <a:pos x="connsiteX0" y="connsiteY0"/>
              </a:cxn>
              <a:cxn ang="0">
                <a:pos x="connsiteX1" y="connsiteY1"/>
              </a:cxn>
              <a:cxn ang="0">
                <a:pos x="connsiteX2" y="connsiteY2"/>
              </a:cxn>
              <a:cxn ang="0">
                <a:pos x="connsiteX3" y="connsiteY3"/>
              </a:cxn>
            </a:cxnLst>
            <a:rect l="l" t="t" r="r" b="b"/>
            <a:pathLst>
              <a:path w="4320973" h="413886">
                <a:moveTo>
                  <a:pt x="0" y="0"/>
                </a:moveTo>
                <a:lnTo>
                  <a:pt x="4320973" y="0"/>
                </a:lnTo>
                <a:lnTo>
                  <a:pt x="4080919" y="413886"/>
                </a:lnTo>
                <a:lnTo>
                  <a:pt x="240054" y="41388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8" name="TextBox 49">
            <a:extLst>
              <a:ext uri="{FF2B5EF4-FFF2-40B4-BE49-F238E27FC236}">
                <a16:creationId xmlns:a16="http://schemas.microsoft.com/office/drawing/2014/main" id="{5B55E743-4CD9-BA4F-3326-EC64947BC262}"/>
              </a:ext>
            </a:extLst>
          </p:cNvPr>
          <p:cNvSpPr txBox="1"/>
          <p:nvPr/>
        </p:nvSpPr>
        <p:spPr>
          <a:xfrm>
            <a:off x="6512070" y="2372808"/>
            <a:ext cx="975639" cy="461665"/>
          </a:xfrm>
          <a:prstGeom prst="rect">
            <a:avLst/>
          </a:prstGeom>
          <a:noFill/>
        </p:spPr>
        <p:txBody>
          <a:bodyPr wrap="square" rtlCol="0" anchor="ctr">
            <a:spAutoFit/>
          </a:bodyPr>
          <a:lstStyle/>
          <a:p>
            <a:pPr algn="ctr"/>
            <a:r>
              <a:rPr lang="en-US" sz="2400" b="1" dirty="0">
                <a:latin typeface="Prometo" panose="020B0604030203060203" pitchFamily="34" charset="77"/>
              </a:rPr>
              <a:t>02</a:t>
            </a:r>
          </a:p>
        </p:txBody>
      </p:sp>
      <p:sp>
        <p:nvSpPr>
          <p:cNvPr id="59" name="Freeform: Shape 44">
            <a:extLst>
              <a:ext uri="{FF2B5EF4-FFF2-40B4-BE49-F238E27FC236}">
                <a16:creationId xmlns:a16="http://schemas.microsoft.com/office/drawing/2014/main" id="{24545882-B234-78F4-081E-AF0E114E2DC5}"/>
              </a:ext>
            </a:extLst>
          </p:cNvPr>
          <p:cNvSpPr/>
          <p:nvPr/>
        </p:nvSpPr>
        <p:spPr>
          <a:xfrm>
            <a:off x="5406811" y="3275526"/>
            <a:ext cx="3207274" cy="451230"/>
          </a:xfrm>
          <a:custGeom>
            <a:avLst/>
            <a:gdLst>
              <a:gd name="connsiteX0" fmla="*/ 0 w 3360758"/>
              <a:gd name="connsiteY0" fmla="*/ 0 h 413886"/>
              <a:gd name="connsiteX1" fmla="*/ 3360758 w 3360758"/>
              <a:gd name="connsiteY1" fmla="*/ 0 h 413886"/>
              <a:gd name="connsiteX2" fmla="*/ 3120704 w 3360758"/>
              <a:gd name="connsiteY2" fmla="*/ 413886 h 413886"/>
              <a:gd name="connsiteX3" fmla="*/ 240054 w 3360758"/>
              <a:gd name="connsiteY3" fmla="*/ 413886 h 413886"/>
            </a:gdLst>
            <a:ahLst/>
            <a:cxnLst>
              <a:cxn ang="0">
                <a:pos x="connsiteX0" y="connsiteY0"/>
              </a:cxn>
              <a:cxn ang="0">
                <a:pos x="connsiteX1" y="connsiteY1"/>
              </a:cxn>
              <a:cxn ang="0">
                <a:pos x="connsiteX2" y="connsiteY2"/>
              </a:cxn>
              <a:cxn ang="0">
                <a:pos x="connsiteX3" y="connsiteY3"/>
              </a:cxn>
            </a:cxnLst>
            <a:rect l="l" t="t" r="r" b="b"/>
            <a:pathLst>
              <a:path w="3360758" h="413886">
                <a:moveTo>
                  <a:pt x="0" y="0"/>
                </a:moveTo>
                <a:lnTo>
                  <a:pt x="3360758" y="0"/>
                </a:lnTo>
                <a:lnTo>
                  <a:pt x="3120704" y="413886"/>
                </a:lnTo>
                <a:lnTo>
                  <a:pt x="240054" y="41388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0" name="TextBox 50">
            <a:extLst>
              <a:ext uri="{FF2B5EF4-FFF2-40B4-BE49-F238E27FC236}">
                <a16:creationId xmlns:a16="http://schemas.microsoft.com/office/drawing/2014/main" id="{AEF6B29B-D8C4-5D53-C11B-6242291F162E}"/>
              </a:ext>
            </a:extLst>
          </p:cNvPr>
          <p:cNvSpPr txBox="1"/>
          <p:nvPr/>
        </p:nvSpPr>
        <p:spPr>
          <a:xfrm>
            <a:off x="6512834" y="3275267"/>
            <a:ext cx="972754" cy="461665"/>
          </a:xfrm>
          <a:prstGeom prst="rect">
            <a:avLst/>
          </a:prstGeom>
          <a:noFill/>
        </p:spPr>
        <p:txBody>
          <a:bodyPr wrap="square" rtlCol="0" anchor="ctr">
            <a:spAutoFit/>
          </a:bodyPr>
          <a:lstStyle/>
          <a:p>
            <a:pPr algn="ctr"/>
            <a:r>
              <a:rPr lang="en-US" sz="2400" b="1" dirty="0">
                <a:solidFill>
                  <a:schemeClr val="bg1"/>
                </a:solidFill>
                <a:latin typeface="Prometo" panose="020B0604030203060203" pitchFamily="34" charset="77"/>
              </a:rPr>
              <a:t>03</a:t>
            </a:r>
          </a:p>
        </p:txBody>
      </p:sp>
      <p:sp>
        <p:nvSpPr>
          <p:cNvPr id="61" name="Freeform: Shape 45">
            <a:extLst>
              <a:ext uri="{FF2B5EF4-FFF2-40B4-BE49-F238E27FC236}">
                <a16:creationId xmlns:a16="http://schemas.microsoft.com/office/drawing/2014/main" id="{8040DC10-3253-5C00-51E0-5F53FF14EF37}"/>
              </a:ext>
            </a:extLst>
          </p:cNvPr>
          <p:cNvSpPr/>
          <p:nvPr/>
        </p:nvSpPr>
        <p:spPr>
          <a:xfrm>
            <a:off x="5864993" y="4177986"/>
            <a:ext cx="2290910" cy="451230"/>
          </a:xfrm>
          <a:custGeom>
            <a:avLst/>
            <a:gdLst>
              <a:gd name="connsiteX0" fmla="*/ 0 w 2400541"/>
              <a:gd name="connsiteY0" fmla="*/ 0 h 413886"/>
              <a:gd name="connsiteX1" fmla="*/ 2400541 w 2400541"/>
              <a:gd name="connsiteY1" fmla="*/ 0 h 413886"/>
              <a:gd name="connsiteX2" fmla="*/ 2160487 w 2400541"/>
              <a:gd name="connsiteY2" fmla="*/ 413886 h 413886"/>
              <a:gd name="connsiteX3" fmla="*/ 240054 w 2400541"/>
              <a:gd name="connsiteY3" fmla="*/ 413886 h 413886"/>
            </a:gdLst>
            <a:ahLst/>
            <a:cxnLst>
              <a:cxn ang="0">
                <a:pos x="connsiteX0" y="connsiteY0"/>
              </a:cxn>
              <a:cxn ang="0">
                <a:pos x="connsiteX1" y="connsiteY1"/>
              </a:cxn>
              <a:cxn ang="0">
                <a:pos x="connsiteX2" y="connsiteY2"/>
              </a:cxn>
              <a:cxn ang="0">
                <a:pos x="connsiteX3" y="connsiteY3"/>
              </a:cxn>
            </a:cxnLst>
            <a:rect l="l" t="t" r="r" b="b"/>
            <a:pathLst>
              <a:path w="2400541" h="413886">
                <a:moveTo>
                  <a:pt x="0" y="0"/>
                </a:moveTo>
                <a:lnTo>
                  <a:pt x="2400541" y="0"/>
                </a:lnTo>
                <a:lnTo>
                  <a:pt x="2160487" y="413886"/>
                </a:lnTo>
                <a:lnTo>
                  <a:pt x="240054" y="41388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2" name="TextBox 51">
            <a:extLst>
              <a:ext uri="{FF2B5EF4-FFF2-40B4-BE49-F238E27FC236}">
                <a16:creationId xmlns:a16="http://schemas.microsoft.com/office/drawing/2014/main" id="{DE4C9833-9166-1DDE-FB83-22AB72561D73}"/>
              </a:ext>
            </a:extLst>
          </p:cNvPr>
          <p:cNvSpPr txBox="1"/>
          <p:nvPr/>
        </p:nvSpPr>
        <p:spPr>
          <a:xfrm>
            <a:off x="6506715" y="4178542"/>
            <a:ext cx="995831" cy="461665"/>
          </a:xfrm>
          <a:prstGeom prst="rect">
            <a:avLst/>
          </a:prstGeom>
          <a:noFill/>
        </p:spPr>
        <p:txBody>
          <a:bodyPr wrap="square" rtlCol="0" anchor="ctr">
            <a:spAutoFit/>
          </a:bodyPr>
          <a:lstStyle/>
          <a:p>
            <a:pPr algn="ctr"/>
            <a:r>
              <a:rPr lang="en-US" sz="2400" b="1" dirty="0">
                <a:latin typeface="Prometo" panose="020B0604030203060203" pitchFamily="34" charset="77"/>
              </a:rPr>
              <a:t>04</a:t>
            </a:r>
          </a:p>
        </p:txBody>
      </p:sp>
      <p:sp>
        <p:nvSpPr>
          <p:cNvPr id="63" name="Freeform: Shape 46">
            <a:extLst>
              <a:ext uri="{FF2B5EF4-FFF2-40B4-BE49-F238E27FC236}">
                <a16:creationId xmlns:a16="http://schemas.microsoft.com/office/drawing/2014/main" id="{6FF9A150-2DD4-DFC5-3C61-DA7C59FD1421}"/>
              </a:ext>
            </a:extLst>
          </p:cNvPr>
          <p:cNvSpPr/>
          <p:nvPr/>
        </p:nvSpPr>
        <p:spPr>
          <a:xfrm>
            <a:off x="6323175" y="5080447"/>
            <a:ext cx="1374546" cy="451230"/>
          </a:xfrm>
          <a:custGeom>
            <a:avLst/>
            <a:gdLst>
              <a:gd name="connsiteX0" fmla="*/ 0 w 1440325"/>
              <a:gd name="connsiteY0" fmla="*/ 0 h 413886"/>
              <a:gd name="connsiteX1" fmla="*/ 1440325 w 1440325"/>
              <a:gd name="connsiteY1" fmla="*/ 0 h 413886"/>
              <a:gd name="connsiteX2" fmla="*/ 1200271 w 1440325"/>
              <a:gd name="connsiteY2" fmla="*/ 413886 h 413886"/>
              <a:gd name="connsiteX3" fmla="*/ 240054 w 1440325"/>
              <a:gd name="connsiteY3" fmla="*/ 413886 h 413886"/>
            </a:gdLst>
            <a:ahLst/>
            <a:cxnLst>
              <a:cxn ang="0">
                <a:pos x="connsiteX0" y="connsiteY0"/>
              </a:cxn>
              <a:cxn ang="0">
                <a:pos x="connsiteX1" y="connsiteY1"/>
              </a:cxn>
              <a:cxn ang="0">
                <a:pos x="connsiteX2" y="connsiteY2"/>
              </a:cxn>
              <a:cxn ang="0">
                <a:pos x="connsiteX3" y="connsiteY3"/>
              </a:cxn>
            </a:cxnLst>
            <a:rect l="l" t="t" r="r" b="b"/>
            <a:pathLst>
              <a:path w="1440325" h="413886">
                <a:moveTo>
                  <a:pt x="0" y="0"/>
                </a:moveTo>
                <a:lnTo>
                  <a:pt x="1440325" y="0"/>
                </a:lnTo>
                <a:lnTo>
                  <a:pt x="1200271" y="413886"/>
                </a:lnTo>
                <a:lnTo>
                  <a:pt x="240054" y="41388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4" name="TextBox 52">
            <a:extLst>
              <a:ext uri="{FF2B5EF4-FFF2-40B4-BE49-F238E27FC236}">
                <a16:creationId xmlns:a16="http://schemas.microsoft.com/office/drawing/2014/main" id="{B08AF4C1-B8B6-B593-BA87-3611D6585FBD}"/>
              </a:ext>
            </a:extLst>
          </p:cNvPr>
          <p:cNvSpPr txBox="1"/>
          <p:nvPr/>
        </p:nvSpPr>
        <p:spPr>
          <a:xfrm>
            <a:off x="6512070" y="5081001"/>
            <a:ext cx="975639" cy="461665"/>
          </a:xfrm>
          <a:prstGeom prst="rect">
            <a:avLst/>
          </a:prstGeom>
          <a:noFill/>
        </p:spPr>
        <p:txBody>
          <a:bodyPr wrap="square" rtlCol="0" anchor="ctr">
            <a:spAutoFit/>
          </a:bodyPr>
          <a:lstStyle/>
          <a:p>
            <a:pPr algn="ctr"/>
            <a:r>
              <a:rPr lang="en-US" sz="2400" b="1" dirty="0">
                <a:latin typeface="Prometo" panose="020B0604030203060203" pitchFamily="34" charset="77"/>
              </a:rPr>
              <a:t>05</a:t>
            </a:r>
          </a:p>
        </p:txBody>
      </p:sp>
      <p:sp>
        <p:nvSpPr>
          <p:cNvPr id="65" name="Tekstvak 64">
            <a:extLst>
              <a:ext uri="{FF2B5EF4-FFF2-40B4-BE49-F238E27FC236}">
                <a16:creationId xmlns:a16="http://schemas.microsoft.com/office/drawing/2014/main" id="{AE7C3A47-81A5-127B-D168-7C6446B8F5D2}"/>
              </a:ext>
            </a:extLst>
          </p:cNvPr>
          <p:cNvSpPr txBox="1"/>
          <p:nvPr/>
        </p:nvSpPr>
        <p:spPr>
          <a:xfrm>
            <a:off x="9618988" y="1326820"/>
            <a:ext cx="2166386" cy="728917"/>
          </a:xfrm>
          <a:prstGeom prst="rect">
            <a:avLst/>
          </a:prstGeom>
          <a:noFill/>
        </p:spPr>
        <p:txBody>
          <a:bodyPr wrap="square" lIns="0" tIns="0" rIns="0" bIns="0" anchor="t">
            <a:spAutoFit/>
          </a:bodyPr>
          <a:lstStyle/>
          <a:p>
            <a:pPr>
              <a:lnSpc>
                <a:spcPct val="107000"/>
              </a:lnSpc>
            </a:pPr>
            <a:r>
              <a:rPr lang="en-GB" sz="900" kern="100" dirty="0">
                <a:effectLst/>
                <a:latin typeface="Helvetica Neue Light" panose="02000403000000020004" pitchFamily="2" charset="0"/>
                <a:ea typeface="Helvetica Neue Light" panose="02000403000000020004" pitchFamily="2" charset="0"/>
                <a:cs typeface="Arial" panose="020B0604020202020204" pitchFamily="34" charset="0"/>
              </a:rPr>
              <a:t>Selecta’s waste management strategy focuses on minimizing waste generation right from the start. We achieve this by using smarter packaging and making better choices in packaging design.</a:t>
            </a:r>
            <a:endParaRPr lang="nl-NL" sz="900" kern="100" dirty="0">
              <a:effectLst/>
              <a:latin typeface="Helvetica Neue Light" panose="02000403000000020004" pitchFamily="2" charset="0"/>
              <a:ea typeface="Helvetica Neue Light" panose="02000403000000020004" pitchFamily="2" charset="0"/>
              <a:cs typeface="Arial" panose="020B0604020202020204" pitchFamily="34" charset="0"/>
            </a:endParaRPr>
          </a:p>
        </p:txBody>
      </p:sp>
      <p:pic>
        <p:nvPicPr>
          <p:cNvPr id="68" name="object 14">
            <a:extLst>
              <a:ext uri="{FF2B5EF4-FFF2-40B4-BE49-F238E27FC236}">
                <a16:creationId xmlns:a16="http://schemas.microsoft.com/office/drawing/2014/main" id="{CA3F254A-19E9-DD34-1F0A-E647B539BC98}"/>
              </a:ext>
            </a:extLst>
          </p:cNvPr>
          <p:cNvPicPr/>
          <p:nvPr/>
        </p:nvPicPr>
        <p:blipFill>
          <a:blip r:embed="rId2" cstate="email">
            <a:extLst>
              <a:ext uri="{28A0092B-C50C-407E-A947-70E740481C1C}">
                <a14:useLocalDpi xmlns:a14="http://schemas.microsoft.com/office/drawing/2010/main"/>
              </a:ext>
            </a:extLst>
          </a:blip>
          <a:stretch>
            <a:fillRect/>
          </a:stretch>
        </p:blipFill>
        <p:spPr>
          <a:xfrm>
            <a:off x="3846521" y="5755666"/>
            <a:ext cx="134518" cy="65925"/>
          </a:xfrm>
          <a:prstGeom prst="rect">
            <a:avLst/>
          </a:prstGeom>
        </p:spPr>
      </p:pic>
      <p:sp>
        <p:nvSpPr>
          <p:cNvPr id="69" name="Tekstvak 68">
            <a:extLst>
              <a:ext uri="{FF2B5EF4-FFF2-40B4-BE49-F238E27FC236}">
                <a16:creationId xmlns:a16="http://schemas.microsoft.com/office/drawing/2014/main" id="{B1F57FDD-760B-82F4-43E2-6F4AB88A5F0A}"/>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70" name="Tekstvak 69">
            <a:extLst>
              <a:ext uri="{FF2B5EF4-FFF2-40B4-BE49-F238E27FC236}">
                <a16:creationId xmlns:a16="http://schemas.microsoft.com/office/drawing/2014/main" id="{9FCED045-AB62-238F-0639-6A05941A2904}"/>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121680789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386806-69D9-0837-F9E8-406C73DCBC1E}"/>
              </a:ext>
            </a:extLst>
          </p:cNvPr>
          <p:cNvSpPr txBox="1">
            <a:spLocks/>
          </p:cNvSpPr>
          <p:nvPr/>
        </p:nvSpPr>
        <p:spPr>
          <a:xfrm>
            <a:off x="-233912" y="2773272"/>
            <a:ext cx="10501166" cy="3165591"/>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chemeClr val="accent1">
                    <a:alpha val="25000"/>
                  </a:schemeClr>
                </a:solidFill>
                <a:latin typeface="Hamburg-Serial-Heavy" pitchFamily="2" charset="0"/>
                <a:ea typeface="Roboto" panose="02000000000000000000" pitchFamily="2" charset="0"/>
                <a:cs typeface="Phosphate Inline" panose="02000506050000020004" pitchFamily="2" charset="77"/>
              </a:rPr>
              <a:t>553</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2624263"/>
            <a:ext cx="7380000" cy="3520085"/>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are proud to introduce one of our waste treatment champions: Italy. In 2023, Selecta Italy processed 553 tons of coffee grounds, transforming what was once waste into valuable bio-generated energy. This innovative approach not only reduces waste but also contributes significantly to our sustainability goals.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From coffee grounds to electricity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coffee grounds collected from our vending machines are processed into biogas, which is then converted into electricity. This process yields an impressive 610 kWh of electricity per ton of coffee grounds. In 2023, this amounted to 337 MWh of electricity, enough to power 34 average EU households for an entire year!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Project steps and process </a:t>
            </a:r>
          </a:p>
          <a:p>
            <a:pPr marL="228600" indent="-228600" algn="l" rtl="0" fontAlgn="base">
              <a:lnSpc>
                <a:spcPct val="100000"/>
              </a:lnSpc>
              <a:buFont typeface="+mj-lt"/>
              <a:buAutoNum type="arabicPeriod"/>
            </a:pPr>
            <a:r>
              <a:rPr lang="en-GB" sz="1000" i="1" dirty="0">
                <a:solidFill>
                  <a:srgbClr val="000000"/>
                </a:solidFill>
                <a:effectLst/>
                <a:latin typeface="Helvetica Neue Light" panose="02000403000000020004" pitchFamily="2" charset="0"/>
                <a:ea typeface="Helvetica Neue Light" panose="02000403000000020004" pitchFamily="2" charset="0"/>
              </a:rPr>
              <a:t>Collection</a:t>
            </a:r>
            <a:r>
              <a:rPr lang="en-GB" sz="1000" dirty="0">
                <a:solidFill>
                  <a:srgbClr val="000000"/>
                </a:solidFill>
                <a:effectLst/>
                <a:latin typeface="Helvetica Neue Light" panose="02000403000000020004" pitchFamily="2" charset="0"/>
                <a:ea typeface="Helvetica Neue Light" panose="02000403000000020004" pitchFamily="2" charset="0"/>
              </a:rPr>
              <a:t> - our Joy Ambassadors remove the bags of spent coffee grounds from each vending machine during their service visits. These bags are then securely stored in our company vehicles. </a:t>
            </a:r>
          </a:p>
          <a:p>
            <a:pPr marL="228600" indent="-228600" algn="l" rtl="0" fontAlgn="base">
              <a:lnSpc>
                <a:spcPct val="100000"/>
              </a:lnSpc>
              <a:buFont typeface="+mj-lt"/>
              <a:buAutoNum type="arabicPeriod"/>
            </a:pPr>
            <a:r>
              <a:rPr lang="en-GB" sz="1000" i="1" dirty="0">
                <a:solidFill>
                  <a:srgbClr val="000000"/>
                </a:solidFill>
                <a:effectLst/>
                <a:latin typeface="Helvetica Neue Light" panose="02000403000000020004" pitchFamily="2" charset="0"/>
                <a:ea typeface="Helvetica Neue Light" panose="02000403000000020004" pitchFamily="2" charset="0"/>
              </a:rPr>
              <a:t>Storage</a:t>
            </a:r>
            <a:r>
              <a:rPr lang="en-GB" sz="1000" dirty="0">
                <a:solidFill>
                  <a:srgbClr val="000000"/>
                </a:solidFill>
                <a:effectLst/>
                <a:latin typeface="Helvetica Neue Light" panose="02000403000000020004" pitchFamily="2" charset="0"/>
                <a:ea typeface="Helvetica Neue Light" panose="02000403000000020004" pitchFamily="2" charset="0"/>
              </a:rPr>
              <a:t> </a:t>
            </a:r>
            <a:r>
              <a:rPr lang="en-GB" sz="1000" dirty="0">
                <a:solidFill>
                  <a:srgbClr val="000000"/>
                </a:solidFill>
                <a:latin typeface="Helvetica Neue Light" panose="02000403000000020004" pitchFamily="2" charset="0"/>
                <a:ea typeface="Helvetica Neue Light" panose="020004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upon returning to our facilities, the coffee grounds are poured into large containers to avoid contamination. These containers are kept in a dry, sheltered environment until they are transported. </a:t>
            </a:r>
          </a:p>
          <a:p>
            <a:pPr marL="228600" indent="-228600" algn="l" rtl="0" fontAlgn="base">
              <a:lnSpc>
                <a:spcPct val="100000"/>
              </a:lnSpc>
              <a:buFont typeface="+mj-lt"/>
              <a:buAutoNum type="arabicPeriod"/>
            </a:pPr>
            <a:r>
              <a:rPr lang="en-GB" sz="1000" i="1" dirty="0">
                <a:solidFill>
                  <a:srgbClr val="000000"/>
                </a:solidFill>
                <a:effectLst/>
                <a:latin typeface="Helvetica Neue Light" panose="02000403000000020004" pitchFamily="2" charset="0"/>
                <a:ea typeface="Helvetica Neue Light" panose="02000403000000020004" pitchFamily="2" charset="0"/>
              </a:rPr>
              <a:t>Transportation</a:t>
            </a:r>
            <a:r>
              <a:rPr lang="en-GB" sz="1000" dirty="0">
                <a:solidFill>
                  <a:srgbClr val="000000"/>
                </a:solidFill>
                <a:latin typeface="Helvetica Neue Light" panose="02000403000000020004" pitchFamily="2" charset="0"/>
                <a:ea typeface="Helvetica Neue Light" panose="02000403000000020004" pitchFamily="2" charset="0"/>
              </a:rPr>
              <a:t> - e</a:t>
            </a:r>
            <a:r>
              <a:rPr lang="en-GB" sz="1000" dirty="0">
                <a:solidFill>
                  <a:srgbClr val="000000"/>
                </a:solidFill>
                <a:effectLst/>
                <a:latin typeface="Helvetica Neue Light" panose="02000403000000020004" pitchFamily="2" charset="0"/>
                <a:ea typeface="Helvetica Neue Light" panose="02000403000000020004" pitchFamily="2" charset="0"/>
              </a:rPr>
              <a:t>very 15 to 20 days, the filled containers are collected and taken by our logistics partner to a biogas plant. </a:t>
            </a:r>
          </a:p>
          <a:p>
            <a:pPr marL="228600" indent="-228600" algn="l" rtl="0" fontAlgn="base">
              <a:lnSpc>
                <a:spcPct val="100000"/>
              </a:lnSpc>
              <a:buFont typeface="+mj-lt"/>
              <a:buAutoNum type="arabicPeriod"/>
            </a:pPr>
            <a:r>
              <a:rPr lang="en-GB" sz="1000" dirty="0">
                <a:solidFill>
                  <a:srgbClr val="000000"/>
                </a:solidFill>
                <a:effectLst/>
                <a:latin typeface="Helvetica Neue Light" panose="02000403000000020004" pitchFamily="2" charset="0"/>
                <a:ea typeface="Helvetica Neue Light" panose="02000403000000020004" pitchFamily="2" charset="0"/>
              </a:rPr>
              <a:t>Biogas production: At the biogas plant, the coffee grounds are processed to produce methane gas. Each ton of coffee grounds generates approximately 150 to 160 cubic meters of methane, which is then converted into electricity.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Environmental and economic benefits </a:t>
            </a:r>
          </a:p>
          <a:p>
            <a:pPr marL="171450" indent="-171450" algn="l" rtl="0" fontAlgn="base">
              <a:lnSpc>
                <a:spcPct val="100000"/>
              </a:lnSpc>
              <a:buFont typeface="Arial" panose="020B0604020202020204" pitchFamily="34" charset="0"/>
              <a:buChar char="•"/>
            </a:pPr>
            <a:r>
              <a:rPr lang="en-GB" sz="1000" i="1" dirty="0">
                <a:solidFill>
                  <a:srgbClr val="000000"/>
                </a:solidFill>
                <a:effectLst/>
                <a:latin typeface="Helvetica Neue Light" panose="02000403000000020004" pitchFamily="2" charset="0"/>
                <a:ea typeface="Helvetica Neue Light" panose="02000403000000020004" pitchFamily="2" charset="0"/>
              </a:rPr>
              <a:t>Sustainable energy</a:t>
            </a:r>
            <a:r>
              <a:rPr lang="en-GB" sz="1000" dirty="0">
                <a:solidFill>
                  <a:srgbClr val="000000"/>
                </a:solidFill>
                <a:effectLst/>
                <a:latin typeface="Helvetica Neue Light" panose="02000403000000020004" pitchFamily="2" charset="0"/>
                <a:ea typeface="Helvetica Neue Light" panose="02000403000000020004" pitchFamily="2" charset="0"/>
              </a:rPr>
              <a:t> - the biogas produced from coffee grounds is a reliable source of energy, available regardless of weather conditions or time of day. </a:t>
            </a:r>
          </a:p>
          <a:p>
            <a:pPr marL="171450" indent="-171450" algn="l" rtl="0" fontAlgn="base">
              <a:lnSpc>
                <a:spcPct val="100000"/>
              </a:lnSpc>
              <a:buFont typeface="Arial" panose="020B0604020202020204" pitchFamily="34" charset="0"/>
              <a:buChar char="•"/>
            </a:pPr>
            <a:r>
              <a:rPr lang="en-GB" sz="1000" i="1" dirty="0">
                <a:solidFill>
                  <a:srgbClr val="000000"/>
                </a:solidFill>
                <a:effectLst/>
                <a:latin typeface="Helvetica Neue Light" panose="02000403000000020004" pitchFamily="2" charset="0"/>
                <a:ea typeface="Helvetica Neue Light" panose="02000403000000020004" pitchFamily="2" charset="0"/>
              </a:rPr>
              <a:t>Reduced emissions</a:t>
            </a:r>
            <a:r>
              <a:rPr lang="en-GB" sz="1000" i="1" dirty="0">
                <a:solidFill>
                  <a:srgbClr val="000000"/>
                </a:solidFill>
                <a:latin typeface="Helvetica Neue Light" panose="02000403000000020004" pitchFamily="2" charset="0"/>
                <a:ea typeface="Helvetica Neue Light" panose="020004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 this process helps save fossil fuels and reduces carbon dioxide emissions, contributing to a cleaner environment. </a:t>
            </a:r>
          </a:p>
          <a:p>
            <a:pPr marL="171450" indent="-171450" algn="l" rtl="0" fontAlgn="base">
              <a:lnSpc>
                <a:spcPct val="100000"/>
              </a:lnSpc>
              <a:buFont typeface="Arial" panose="020B0604020202020204" pitchFamily="34" charset="0"/>
              <a:buChar char="•"/>
            </a:pPr>
            <a:r>
              <a:rPr lang="en-GB" sz="1000" i="1" dirty="0">
                <a:solidFill>
                  <a:srgbClr val="000000"/>
                </a:solidFill>
                <a:effectLst/>
                <a:latin typeface="Helvetica Neue Light" panose="02000403000000020004" pitchFamily="2" charset="0"/>
                <a:ea typeface="Helvetica Neue Light" panose="02000403000000020004" pitchFamily="2" charset="0"/>
              </a:rPr>
              <a:t>Cost savings</a:t>
            </a:r>
            <a:r>
              <a:rPr lang="en-GB" sz="1000" i="1" dirty="0">
                <a:solidFill>
                  <a:srgbClr val="000000"/>
                </a:solidFill>
                <a:latin typeface="Helvetica Neue Light" panose="02000403000000020004" pitchFamily="2" charset="0"/>
                <a:ea typeface="Helvetica Neue Light" panose="020004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 by converting waste into energy, we reduce waste disposal costs and receive financial incentives that are reinvested into our sustainability projects.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A brighter, greener future!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Selecta Italy’s innovative use of spent coffee grounds showcases our commitment to sustainability and environmental stewardship. By turning waste into energy, we are making a tangible difference and setting an example for others to follow. Our efforts demonstrate that with creativity and dedication, we can transform challenges into opportunities for a greener future. </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6" name="Rechte verbindingslijn 5">
            <a:extLst>
              <a:ext uri="{FF2B5EF4-FFF2-40B4-BE49-F238E27FC236}">
                <a16:creationId xmlns:a16="http://schemas.microsoft.com/office/drawing/2014/main" id="{AB599610-E734-3824-1D8C-9ABE0D89B67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52F4652B-4633-0274-0F73-291CA68E7E6B}"/>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F34FD554-E91A-5752-7265-069B393E60A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26EB5851-09AF-102B-D3CB-ABF7D5E4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DD0C9602-2F06-BC0A-F9BB-FF1FF04C5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A5FAC918-32C1-E2CC-064E-E2A42F7E788E}"/>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A1F437E0-843C-E7DD-ED19-82EC53EA910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E1D54D5A-AA15-11B5-F73B-EAF60AF1DB48}"/>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66</a:t>
            </a:r>
          </a:p>
        </p:txBody>
      </p:sp>
      <p:sp>
        <p:nvSpPr>
          <p:cNvPr id="15" name="Tekstvak 14">
            <a:extLst>
              <a:ext uri="{FF2B5EF4-FFF2-40B4-BE49-F238E27FC236}">
                <a16:creationId xmlns:a16="http://schemas.microsoft.com/office/drawing/2014/main" id="{B582076C-6AD4-E374-EA79-DCAD558CF22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9" name="Titel 1">
            <a:extLst>
              <a:ext uri="{FF2B5EF4-FFF2-40B4-BE49-F238E27FC236}">
                <a16:creationId xmlns:a16="http://schemas.microsoft.com/office/drawing/2014/main" id="{ED7BC669-D9AF-22A9-8426-269E6F753692}"/>
              </a:ext>
            </a:extLst>
          </p:cNvPr>
          <p:cNvSpPr txBox="1">
            <a:spLocks/>
          </p:cNvSpPr>
          <p:nvPr/>
        </p:nvSpPr>
        <p:spPr>
          <a:xfrm>
            <a:off x="653142" y="1451711"/>
            <a:ext cx="704706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solidFill>
                  <a:srgbClr val="000000"/>
                </a:solidFill>
                <a:effectLst/>
                <a:highlight>
                  <a:srgbClr val="FFFFFF"/>
                </a:highlight>
                <a:latin typeface="Prometo" panose="020B0604030203060203" pitchFamily="34" charset="77"/>
              </a:rPr>
              <a:t>TURNING COFFEE GROUNDS INTO ENERGY </a:t>
            </a:r>
            <a:endParaRPr lang="en-GB" sz="4000" b="1" dirty="0">
              <a:latin typeface="Prometo" panose="020B0604030203060203" pitchFamily="34" charset="77"/>
            </a:endParaRPr>
          </a:p>
        </p:txBody>
      </p:sp>
      <p:sp>
        <p:nvSpPr>
          <p:cNvPr id="20" name="Titel 1">
            <a:extLst>
              <a:ext uri="{FF2B5EF4-FFF2-40B4-BE49-F238E27FC236}">
                <a16:creationId xmlns:a16="http://schemas.microsoft.com/office/drawing/2014/main" id="{28958052-5C1C-C494-BE04-E9B2095A0C4A}"/>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Championing waste treatment in Italy</a:t>
            </a:r>
          </a:p>
        </p:txBody>
      </p:sp>
      <p:pic>
        <p:nvPicPr>
          <p:cNvPr id="23" name="Afbeelding 22" descr="Afbeelding met overdekt, Snack, chocolade, kop&#10;&#10;Automatisch gegenereerde beschrijving">
            <a:extLst>
              <a:ext uri="{FF2B5EF4-FFF2-40B4-BE49-F238E27FC236}">
                <a16:creationId xmlns:a16="http://schemas.microsoft.com/office/drawing/2014/main" id="{D106F2EB-05DF-68B3-4EC1-2D2B40A2422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36"/>
          <a:stretch/>
        </p:blipFill>
        <p:spPr>
          <a:xfrm>
            <a:off x="8551150" y="1518562"/>
            <a:ext cx="3297557" cy="5114748"/>
          </a:xfrm>
          <a:prstGeom prst="rect">
            <a:avLst/>
          </a:prstGeom>
        </p:spPr>
      </p:pic>
      <p:sp>
        <p:nvSpPr>
          <p:cNvPr id="24" name="Tekstvak 23">
            <a:extLst>
              <a:ext uri="{FF2B5EF4-FFF2-40B4-BE49-F238E27FC236}">
                <a16:creationId xmlns:a16="http://schemas.microsoft.com/office/drawing/2014/main" id="{D31E632D-4A7A-07A8-8056-237D84586802}"/>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25" name="Tekstvak 24">
            <a:extLst>
              <a:ext uri="{FF2B5EF4-FFF2-40B4-BE49-F238E27FC236}">
                <a16:creationId xmlns:a16="http://schemas.microsoft.com/office/drawing/2014/main" id="{782D04FE-71A2-DB43-250E-BCABDE14AD62}"/>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3" name="Tekstvak 2">
            <a:extLst>
              <a:ext uri="{FF2B5EF4-FFF2-40B4-BE49-F238E27FC236}">
                <a16:creationId xmlns:a16="http://schemas.microsoft.com/office/drawing/2014/main" id="{880EB3B5-97A2-148A-A2E1-4AC1389EA84A}"/>
              </a:ext>
            </a:extLst>
          </p:cNvPr>
          <p:cNvSpPr txBox="1"/>
          <p:nvPr/>
        </p:nvSpPr>
        <p:spPr>
          <a:xfrm>
            <a:off x="653140" y="6631324"/>
            <a:ext cx="11195567" cy="107723"/>
          </a:xfrm>
          <a:prstGeom prst="rect">
            <a:avLst/>
          </a:prstGeom>
          <a:noFill/>
        </p:spPr>
        <p:txBody>
          <a:bodyPr wrap="square" lIns="0" tIns="0" rIns="0" bIns="0" anchor="b">
            <a:spAutoFit/>
          </a:bodyPr>
          <a:lstStyle/>
          <a:p>
            <a:pPr algn="r"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Collection of coffee grounds</a:t>
            </a:r>
          </a:p>
        </p:txBody>
      </p:sp>
    </p:spTree>
    <p:extLst>
      <p:ext uri="{BB962C8B-B14F-4D97-AF65-F5344CB8AC3E}">
        <p14:creationId xmlns:p14="http://schemas.microsoft.com/office/powerpoint/2010/main" val="420531938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Rechte verbindingslijn 2">
            <a:extLst>
              <a:ext uri="{FF2B5EF4-FFF2-40B4-BE49-F238E27FC236}">
                <a16:creationId xmlns:a16="http://schemas.microsoft.com/office/drawing/2014/main" id="{16298A48-E5D8-8E80-35FD-0DC88C42348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8266C83E-2730-64B4-83A6-D66B5BEB848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BD7ED66E-37B8-C119-6C85-34CEE7D35E4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5FE92982-941B-D0EA-DA76-6711233A7C19}"/>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F04AC95-A1DB-B84E-7ED8-6264B5A758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E8F7E54F-C5DB-FDB3-B65A-F4BABEE800A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5EA0E8AD-8775-111A-5938-2D905896BF4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16B1953F-4322-BA52-9D47-0224B16E3376}"/>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67</a:t>
            </a:r>
          </a:p>
        </p:txBody>
      </p:sp>
      <p:sp>
        <p:nvSpPr>
          <p:cNvPr id="16" name="Tekstvak 15">
            <a:extLst>
              <a:ext uri="{FF2B5EF4-FFF2-40B4-BE49-F238E27FC236}">
                <a16:creationId xmlns:a16="http://schemas.microsoft.com/office/drawing/2014/main" id="{DE69F7FC-7B1D-7094-5A95-500E75913AA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Titel 1">
            <a:extLst>
              <a:ext uri="{FF2B5EF4-FFF2-40B4-BE49-F238E27FC236}">
                <a16:creationId xmlns:a16="http://schemas.microsoft.com/office/drawing/2014/main" id="{5B9F0C75-86E3-B5B5-C064-64B824F6434A}"/>
              </a:ext>
            </a:extLst>
          </p:cNvPr>
          <p:cNvSpPr txBox="1">
            <a:spLocks/>
          </p:cNvSpPr>
          <p:nvPr/>
        </p:nvSpPr>
        <p:spPr>
          <a:xfrm>
            <a:off x="653142" y="1451711"/>
            <a:ext cx="8089076"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RECYCLING PROGRAM</a:t>
            </a:r>
          </a:p>
        </p:txBody>
      </p:sp>
      <p:sp>
        <p:nvSpPr>
          <p:cNvPr id="21" name="Titel 1">
            <a:extLst>
              <a:ext uri="{FF2B5EF4-FFF2-40B4-BE49-F238E27FC236}">
                <a16:creationId xmlns:a16="http://schemas.microsoft.com/office/drawing/2014/main" id="{AF2221B0-0B66-C4FE-B580-A18C2DF04FC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BRITA &amp; Selecta</a:t>
            </a:r>
          </a:p>
        </p:txBody>
      </p:sp>
      <p:sp>
        <p:nvSpPr>
          <p:cNvPr id="23" name="Rechthoek 22">
            <a:extLst>
              <a:ext uri="{FF2B5EF4-FFF2-40B4-BE49-F238E27FC236}">
                <a16:creationId xmlns:a16="http://schemas.microsoft.com/office/drawing/2014/main" id="{A5DF68E6-F0FF-6C9B-BE34-3DC5AD8B396B}"/>
              </a:ext>
            </a:extLst>
          </p:cNvPr>
          <p:cNvSpPr/>
          <p:nvPr/>
        </p:nvSpPr>
        <p:spPr>
          <a:xfrm>
            <a:off x="-1" y="3274703"/>
            <a:ext cx="12599988" cy="3924610"/>
          </a:xfrm>
          <a:prstGeom prst="rect">
            <a:avLst/>
          </a:prstGeom>
          <a:gradFill flip="none" rotWithShape="1">
            <a:gsLst>
              <a:gs pos="0">
                <a:srgbClr val="36573B"/>
              </a:gs>
              <a:gs pos="100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el 1">
            <a:extLst>
              <a:ext uri="{FF2B5EF4-FFF2-40B4-BE49-F238E27FC236}">
                <a16:creationId xmlns:a16="http://schemas.microsoft.com/office/drawing/2014/main" id="{527D81AD-747D-B712-7203-3E8E9DDC630C}"/>
              </a:ext>
            </a:extLst>
          </p:cNvPr>
          <p:cNvSpPr txBox="1">
            <a:spLocks/>
          </p:cNvSpPr>
          <p:nvPr/>
        </p:nvSpPr>
        <p:spPr>
          <a:xfrm>
            <a:off x="653142" y="2147478"/>
            <a:ext cx="3966359"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we believe in making a positive impact on our planet through innovative and sustainable practices. One of our key initiatives is the BRITA Recycling Program, a comprehensive approach to recycling that ensures every end is a new beginning.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BRITA is a global leader in water filtration, known for its high-quality products that enhance the taste and safety of drinking water. Founded in 1966, BRITA has been at the forefront of developing sustainable and efficient water filtration solutions for both households and professional use. Their commitment to innovation and sustainability aligns perfectly with Selecta’s values, making BRITA a key partner in our journey towards a greener future. </a:t>
            </a: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BRITA filters remove impurities from water, such as chlorine, limescale, and other contaminants. This improves the water quality, reduces the need for bottled water, thereby cutting down on plastic waste and the carbon footprint associated with the production and transportation of bottled water. Filtering out harmful substances ensures that the water consumed is safer, which is particularly important in areas where tap water quality may be compromised. Over time, using a BRITA filter is more economical than buying bottled water, providing long-term savings for both households and businesses. </a:t>
            </a:r>
          </a:p>
        </p:txBody>
      </p:sp>
      <p:sp>
        <p:nvSpPr>
          <p:cNvPr id="19" name="Rechthoek 18">
            <a:extLst>
              <a:ext uri="{FF2B5EF4-FFF2-40B4-BE49-F238E27FC236}">
                <a16:creationId xmlns:a16="http://schemas.microsoft.com/office/drawing/2014/main" id="{B8F000F5-566C-64C0-D67D-21EA765D8263}"/>
              </a:ext>
            </a:extLst>
          </p:cNvPr>
          <p:cNvSpPr/>
          <p:nvPr/>
        </p:nvSpPr>
        <p:spPr>
          <a:xfrm>
            <a:off x="5082638" y="3272431"/>
            <a:ext cx="7517349" cy="285439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 descr="Twee personen die op een plantage werken, van bovenaf gezien.">
            <a:extLst>
              <a:ext uri="{FF2B5EF4-FFF2-40B4-BE49-F238E27FC236}">
                <a16:creationId xmlns:a16="http://schemas.microsoft.com/office/drawing/2014/main" id="{B66742D8-31B8-0B95-4A63-91AB78F0A0C1}"/>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593276" y="2144547"/>
            <a:ext cx="6140461" cy="3603054"/>
          </a:xfrm>
          <a:prstGeom prst="rect">
            <a:avLst/>
          </a:prstGeom>
          <a:noFill/>
          <a:extLst>
            <a:ext uri="{909E8E84-426E-40DD-AFC4-6F175D3DCCD1}">
              <a14:hiddenFill xmlns:a14="http://schemas.microsoft.com/office/drawing/2010/main">
                <a:solidFill>
                  <a:srgbClr val="FFFFFF"/>
                </a:solidFill>
              </a14:hiddenFill>
            </a:ext>
          </a:extLst>
        </p:spPr>
      </p:pic>
      <p:sp>
        <p:nvSpPr>
          <p:cNvPr id="24" name="Tekstvak 23">
            <a:extLst>
              <a:ext uri="{FF2B5EF4-FFF2-40B4-BE49-F238E27FC236}">
                <a16:creationId xmlns:a16="http://schemas.microsoft.com/office/drawing/2014/main" id="{684E964C-0739-4032-D210-A95DD2BA528A}"/>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25" name="Tekstvak 24">
            <a:extLst>
              <a:ext uri="{FF2B5EF4-FFF2-40B4-BE49-F238E27FC236}">
                <a16:creationId xmlns:a16="http://schemas.microsoft.com/office/drawing/2014/main" id="{4366A81A-F66C-D5CE-416D-1EF1DB9F6609}"/>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Tree>
    <p:extLst>
      <p:ext uri="{BB962C8B-B14F-4D97-AF65-F5344CB8AC3E}">
        <p14:creationId xmlns:p14="http://schemas.microsoft.com/office/powerpoint/2010/main" val="42257289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F801DC61-F17F-9ECD-1421-1A09753B823D}"/>
              </a:ext>
            </a:extLst>
          </p:cNvPr>
          <p:cNvSpPr/>
          <p:nvPr/>
        </p:nvSpPr>
        <p:spPr>
          <a:xfrm>
            <a:off x="0" y="6142412"/>
            <a:ext cx="12599988" cy="1056901"/>
          </a:xfrm>
          <a:prstGeom prst="rect">
            <a:avLst/>
          </a:prstGeom>
          <a:gradFill flip="none" rotWithShape="1">
            <a:gsLst>
              <a:gs pos="0">
                <a:srgbClr val="36573B"/>
              </a:gs>
              <a:gs pos="100000">
                <a:srgbClr val="A4D233"/>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8635850" y="2166898"/>
            <a:ext cx="3409900" cy="3720458"/>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u="none" strike="noStrike" dirty="0">
                <a:solidFill>
                  <a:srgbClr val="000000"/>
                </a:solidFill>
                <a:effectLst/>
                <a:latin typeface="Helvetica Neue Light" panose="02000403000000020004" pitchFamily="2" charset="0"/>
                <a:ea typeface="Helvetica Neue Light" panose="02000403000000020004" pitchFamily="2" charset="0"/>
              </a:rPr>
              <a:t>By employing these filters, Selecta helps clients avoid substantial carbon emissions. </a:t>
            </a:r>
            <a:r>
              <a:rPr lang="en-GB" sz="1000" b="1" u="none" strike="noStrike"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For every 50 machines in use, we save over 380 kg of CO2 equivalent (kgCO2e).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u="none" strike="noStrike" dirty="0">
                <a:solidFill>
                  <a:srgbClr val="000000"/>
                </a:solidFill>
                <a:effectLst/>
                <a:latin typeface="Helvetica Neue Light" panose="02000403000000020004" pitchFamily="2" charset="0"/>
                <a:ea typeface="Helvetica Neue Light" panose="02000403000000020004" pitchFamily="2" charset="0"/>
              </a:rPr>
              <a:t>This remarkable achievement is calculated as follows: each filter saves 3.86 kgCO2e at the end of its life. With each machine requiring two filter changes per year, the total savings amount to 386 kgCO2e annually for 50 machines.</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Why this matters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Environmental protection</a:t>
            </a:r>
            <a:r>
              <a:rPr lang="en-GB" sz="1000" dirty="0">
                <a:solidFill>
                  <a:srgbClr val="000000"/>
                </a:solidFill>
                <a:effectLst/>
                <a:latin typeface="Helvetica Neue Light" panose="02000403000000020004" pitchFamily="2" charset="0"/>
                <a:ea typeface="Helvetica Neue Light" panose="02000403000000020004" pitchFamily="2" charset="0"/>
              </a:rPr>
              <a:t> - by recycling our products, we significantly reduce waste and the demand for new raw materials, protecting natural resources. This reduces the environmental footprint of both BRITA and Selecta.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Circular economy</a:t>
            </a:r>
            <a:r>
              <a:rPr lang="en-GB" sz="1000" dirty="0">
                <a:solidFill>
                  <a:srgbClr val="000000"/>
                </a:solidFill>
                <a:effectLst/>
                <a:latin typeface="Helvetica Neue Light" panose="02000403000000020004" pitchFamily="2" charset="0"/>
                <a:ea typeface="Helvetica Neue Light" panose="02000403000000020004" pitchFamily="2" charset="0"/>
              </a:rPr>
              <a:t> - this program supports a circular economy where products are reused and recycled rather than discarded.  </a:t>
            </a:r>
          </a:p>
          <a:p>
            <a:pPr marL="171450" indent="-171450" algn="l" rtl="0" fontAlgn="base">
              <a:lnSpc>
                <a:spcPct val="100000"/>
              </a:lnSpc>
              <a:buFont typeface="Arial" panose="020B0604020202020204" pitchFamily="34" charset="0"/>
              <a:buChar char="•"/>
            </a:pPr>
            <a:r>
              <a:rPr lang="en-GB" sz="1000" u="none" strike="noStrike"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Resource efficiency</a:t>
            </a:r>
            <a:r>
              <a:rPr lang="en-GB" sz="1000" u="none" strike="noStrike" dirty="0">
                <a:solidFill>
                  <a:srgbClr val="000000"/>
                </a:solidFill>
                <a:effectLst/>
                <a:latin typeface="Helvetica Neue Light" panose="02000403000000020004" pitchFamily="2" charset="0"/>
                <a:ea typeface="Helvetica Neue Light" panose="02000403000000020004" pitchFamily="2" charset="0"/>
              </a:rPr>
              <a:t> - by recycling approximately 80% of the filter’s components, we demonstrate high efficiency in resource utilization and waste reduction. This not only conserves valuable materials but also reduces the volume of waste sent to landfills.</a:t>
            </a:r>
            <a:r>
              <a:rPr lang="en-GB" sz="1000" dirty="0">
                <a:solidFill>
                  <a:srgbClr val="000000"/>
                </a:solidFill>
                <a:effectLst/>
                <a:latin typeface="Helvetica Neue Light" panose="02000403000000020004" pitchFamily="2" charset="0"/>
                <a:ea typeface="Helvetica Neue Light" panose="02000403000000020004" pitchFamily="2" charset="0"/>
              </a:rPr>
              <a:t> </a:t>
            </a:r>
          </a:p>
        </p:txBody>
      </p:sp>
      <p:cxnSp>
        <p:nvCxnSpPr>
          <p:cNvPr id="10" name="Rechte verbindingslijn 9">
            <a:extLst>
              <a:ext uri="{FF2B5EF4-FFF2-40B4-BE49-F238E27FC236}">
                <a16:creationId xmlns:a16="http://schemas.microsoft.com/office/drawing/2014/main" id="{4D16804F-2BBA-2F3E-5A39-9D4EEFE6F94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908CED02-71AD-6607-7182-CDE45853D5D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C9CB288F-9A73-C6F6-6AF6-134B3D45BA5D}"/>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CCFE6F80-AE0F-2582-081D-3C999DE03F96}"/>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F9A2E44-A8EE-7046-A4DC-E8C87E1FCC53}"/>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B2BE3F27-9BA5-AC13-42E0-85269DC1A2BD}"/>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6879395A-60E8-B185-2124-DF5B740A036C}"/>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7" name="Tekstvak 16">
            <a:extLst>
              <a:ext uri="{FF2B5EF4-FFF2-40B4-BE49-F238E27FC236}">
                <a16:creationId xmlns:a16="http://schemas.microsoft.com/office/drawing/2014/main" id="{0DCDD764-E95C-FEAD-8E4D-0724403DB48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68</a:t>
            </a:r>
          </a:p>
        </p:txBody>
      </p:sp>
      <p:sp>
        <p:nvSpPr>
          <p:cNvPr id="18" name="Tekstvak 17">
            <a:extLst>
              <a:ext uri="{FF2B5EF4-FFF2-40B4-BE49-F238E27FC236}">
                <a16:creationId xmlns:a16="http://schemas.microsoft.com/office/drawing/2014/main" id="{BA8FA988-902F-056B-3A3A-EB73D3AB171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 name="Tekstvak 1">
            <a:extLst>
              <a:ext uri="{FF2B5EF4-FFF2-40B4-BE49-F238E27FC236}">
                <a16:creationId xmlns:a16="http://schemas.microsoft.com/office/drawing/2014/main" id="{62BB58EC-5FE9-E6CF-00C8-5ECCD58D66AE}"/>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3" name="Tekstvak 2">
            <a:extLst>
              <a:ext uri="{FF2B5EF4-FFF2-40B4-BE49-F238E27FC236}">
                <a16:creationId xmlns:a16="http://schemas.microsoft.com/office/drawing/2014/main" id="{C08FCABF-0CD8-53D3-B797-55BF7C06B453}"/>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pic>
        <p:nvPicPr>
          <p:cNvPr id="1026" name="Picture 2" descr="BRITA filter PURITY C Quell ST filtratie">
            <a:extLst>
              <a:ext uri="{FF2B5EF4-FFF2-40B4-BE49-F238E27FC236}">
                <a16:creationId xmlns:a16="http://schemas.microsoft.com/office/drawing/2014/main" id="{79208D94-9F4A-03FF-D95D-6D5A9C34FE79}"/>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218382" y="2166898"/>
            <a:ext cx="1924547" cy="3573124"/>
          </a:xfrm>
          <a:prstGeom prst="rect">
            <a:avLst/>
          </a:prstGeom>
          <a:noFill/>
          <a:extLst>
            <a:ext uri="{909E8E84-426E-40DD-AFC4-6F175D3DCCD1}">
              <a14:hiddenFill xmlns:a14="http://schemas.microsoft.com/office/drawing/2010/main">
                <a:solidFill>
                  <a:srgbClr val="FFFFFF"/>
                </a:solidFill>
              </a14:hiddenFill>
            </a:ext>
          </a:extLst>
        </p:spPr>
      </p:pic>
      <p:sp>
        <p:nvSpPr>
          <p:cNvPr id="22" name="Tekstvak 21">
            <a:extLst>
              <a:ext uri="{FF2B5EF4-FFF2-40B4-BE49-F238E27FC236}">
                <a16:creationId xmlns:a16="http://schemas.microsoft.com/office/drawing/2014/main" id="{EFF46AE2-C538-5B97-CFAA-73A19BB57E8A}"/>
              </a:ext>
            </a:extLst>
          </p:cNvPr>
          <p:cNvSpPr txBox="1"/>
          <p:nvPr/>
        </p:nvSpPr>
        <p:spPr>
          <a:xfrm>
            <a:off x="4595044" y="2185949"/>
            <a:ext cx="2211198" cy="2923877"/>
          </a:xfrm>
          <a:prstGeom prst="rect">
            <a:avLst/>
          </a:prstGeom>
          <a:noFill/>
        </p:spPr>
        <p:txBody>
          <a:bodyPr wrap="square" lIns="0" tIns="0" rIns="0" bIns="0">
            <a:spAutoFit/>
          </a:bodyPr>
          <a:lstStyle/>
          <a:p>
            <a:r>
              <a:rPr lang="en-GB" sz="1000" dirty="0">
                <a:latin typeface="Helvetica Neue Light" panose="02000403000000020004" pitchFamily="2" charset="0"/>
                <a:ea typeface="Helvetica Neue Light" panose="02000403000000020004" pitchFamily="2" charset="0"/>
              </a:rPr>
              <a:t>Brita filters ensure the highest water quality through a reliable systematic filtration technology that decarbonizes water in four steps:</a:t>
            </a:r>
          </a:p>
          <a:p>
            <a:endParaRPr lang="en-GB" sz="1000" dirty="0">
              <a:latin typeface="Helvetica Neue Light" panose="02000403000000020004" pitchFamily="2" charset="0"/>
              <a:ea typeface="Helvetica Neue Light" panose="02000403000000020004" pitchFamily="2" charset="0"/>
            </a:endParaRPr>
          </a:p>
          <a:p>
            <a:pPr marL="228600" indent="-228600">
              <a:buFont typeface="+mj-lt"/>
              <a:buAutoNum type="arabicPeriod"/>
            </a:pP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Pre-filtration - </a:t>
            </a:r>
            <a:r>
              <a:rPr lang="en-GB" sz="1000" dirty="0">
                <a:latin typeface="Helvetica Neue Light" panose="02000403000000020004" pitchFamily="2" charset="0"/>
                <a:ea typeface="Helvetica Neue Light" panose="02000403000000020004" pitchFamily="2" charset="0"/>
              </a:rPr>
              <a:t>a pre-filter captures coarse particles.</a:t>
            </a:r>
          </a:p>
          <a:p>
            <a:pPr marL="228600" indent="-228600">
              <a:buFont typeface="+mj-lt"/>
              <a:buAutoNum type="arabicPeriod"/>
            </a:pP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Reduction of carbonate hardness</a:t>
            </a:r>
            <a:r>
              <a:rPr lang="en-GB" sz="1000" dirty="0">
                <a:latin typeface="Helvetica Neue Light" panose="02000403000000020004" pitchFamily="2" charset="0"/>
                <a:ea typeface="Helvetica Neue Light" panose="02000403000000020004" pitchFamily="2" charset="0"/>
              </a:rPr>
              <a:t> - the filter medium reduces carbonate hardness to minimize lime scale build-up.</a:t>
            </a:r>
          </a:p>
          <a:p>
            <a:pPr marL="228600" indent="-228600">
              <a:buFont typeface="+mj-lt"/>
              <a:buAutoNum type="arabicPeriod"/>
            </a:pP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Activated carbon filtration</a:t>
            </a:r>
            <a:r>
              <a:rPr lang="en-GB" sz="1000" dirty="0">
                <a:latin typeface="Helvetica Neue Light" panose="02000403000000020004" pitchFamily="2" charset="0"/>
                <a:ea typeface="Helvetica Neue Light" panose="02000403000000020004" pitchFamily="2" charset="0"/>
              </a:rPr>
              <a:t> - water, including bypass water, flows through an activated carbon filter to reduce substances that affect taste and odour.</a:t>
            </a:r>
          </a:p>
          <a:p>
            <a:pPr marL="228600" indent="-228600">
              <a:buFont typeface="+mj-lt"/>
              <a:buAutoNum type="arabicPeriod"/>
            </a:pPr>
            <a:r>
              <a:rPr lang="en-GB" sz="1000" dirty="0">
                <a:latin typeface="Helvetica Neue Medium" panose="02000503000000020004" pitchFamily="2" charset="0"/>
                <a:ea typeface="Helvetica Neue Medium" panose="02000503000000020004" pitchFamily="2" charset="0"/>
                <a:cs typeface="Helvetica Neue Medium" panose="02000503000000020004" pitchFamily="2" charset="0"/>
              </a:rPr>
              <a:t>Fine filtration</a:t>
            </a:r>
            <a:r>
              <a:rPr lang="en-GB" sz="1000" dirty="0">
                <a:latin typeface="Helvetica Neue Light" panose="02000403000000020004" pitchFamily="2" charset="0"/>
                <a:ea typeface="Helvetica Neue Light" panose="02000403000000020004" pitchFamily="2" charset="0"/>
              </a:rPr>
              <a:t> - a membrane captures any remaining fine particles.</a:t>
            </a:r>
          </a:p>
        </p:txBody>
      </p:sp>
      <p:sp>
        <p:nvSpPr>
          <p:cNvPr id="24" name="Tekstvak 23">
            <a:extLst>
              <a:ext uri="{FF2B5EF4-FFF2-40B4-BE49-F238E27FC236}">
                <a16:creationId xmlns:a16="http://schemas.microsoft.com/office/drawing/2014/main" id="{32C80157-83B0-3068-1273-FC7001929E84}"/>
              </a:ext>
            </a:extLst>
          </p:cNvPr>
          <p:cNvSpPr txBox="1"/>
          <p:nvPr/>
        </p:nvSpPr>
        <p:spPr>
          <a:xfrm>
            <a:off x="653143" y="2185949"/>
            <a:ext cx="3409900" cy="1846659"/>
          </a:xfrm>
          <a:prstGeom prst="rect">
            <a:avLst/>
          </a:prstGeom>
          <a:noFill/>
        </p:spPr>
        <p:txBody>
          <a:bodyPr wrap="square" lIns="0" tIns="0" rIns="0" bIns="0">
            <a:spAutoFit/>
          </a:bodyPr>
          <a:lstStyle/>
          <a:p>
            <a:r>
              <a:rPr lang="en-GB" sz="1000" dirty="0">
                <a:latin typeface="Helvetica Neue Light" panose="02000403000000020004" pitchFamily="2" charset="0"/>
                <a:ea typeface="Helvetica Neue Light" panose="02000403000000020004" pitchFamily="2" charset="0"/>
              </a:rPr>
              <a:t>Did you know that the type of water you use can significantly influence the taste and quality of your coffee. Different water compositions can affect not only the flavour but also the longevity and performance of your coffee machines. </a:t>
            </a:r>
          </a:p>
          <a:p>
            <a:endParaRPr lang="en-GB" sz="1000" dirty="0">
              <a:latin typeface="Helvetica Neue Light" panose="02000403000000020004" pitchFamily="2" charset="0"/>
              <a:ea typeface="Helvetica Neue Light" panose="02000403000000020004" pitchFamily="2" charset="0"/>
            </a:endParaRPr>
          </a:p>
          <a:p>
            <a:r>
              <a:rPr lang="en-GB" sz="1000" dirty="0">
                <a:latin typeface="Helvetica Neue Light" panose="02000403000000020004" pitchFamily="2" charset="0"/>
                <a:ea typeface="Helvetica Neue Light" panose="02000403000000020004" pitchFamily="2" charset="0"/>
              </a:rPr>
              <a:t>Using the right type of water ensures better crema, a more refined aroma, and improved taste. Elements in tap water, though invisible, influence the flavour, consistency, and appearance of coffee, impacting your barista skills and consumer satisfaction. Adjusting water quality to the specific needs of the coffee-making process can prevent issues like bitterness or flatness.</a:t>
            </a:r>
          </a:p>
        </p:txBody>
      </p:sp>
      <p:sp>
        <p:nvSpPr>
          <p:cNvPr id="28" name="Titel 1">
            <a:extLst>
              <a:ext uri="{FF2B5EF4-FFF2-40B4-BE49-F238E27FC236}">
                <a16:creationId xmlns:a16="http://schemas.microsoft.com/office/drawing/2014/main" id="{4D979257-6A35-B336-CA63-81282883B34D}"/>
              </a:ext>
            </a:extLst>
          </p:cNvPr>
          <p:cNvSpPr txBox="1">
            <a:spLocks/>
          </p:cNvSpPr>
          <p:nvPr/>
        </p:nvSpPr>
        <p:spPr>
          <a:xfrm>
            <a:off x="554238" y="1165161"/>
            <a:ext cx="5759083"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6000" dirty="0">
                <a:latin typeface="Saturday Script Oblique" pitchFamily="2" charset="0"/>
              </a:rPr>
              <a:t>Did you know?</a:t>
            </a:r>
          </a:p>
        </p:txBody>
      </p:sp>
      <p:pic>
        <p:nvPicPr>
          <p:cNvPr id="32" name="Afbeelding 31">
            <a:extLst>
              <a:ext uri="{FF2B5EF4-FFF2-40B4-BE49-F238E27FC236}">
                <a16:creationId xmlns:a16="http://schemas.microsoft.com/office/drawing/2014/main" id="{81A95218-50C7-A017-BDC2-175FB86BB41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51594" y="4085015"/>
            <a:ext cx="3395193" cy="900000"/>
          </a:xfrm>
          <a:prstGeom prst="rect">
            <a:avLst/>
          </a:prstGeom>
        </p:spPr>
      </p:pic>
      <p:sp>
        <p:nvSpPr>
          <p:cNvPr id="30" name="Tekstvak 29">
            <a:extLst>
              <a:ext uri="{FF2B5EF4-FFF2-40B4-BE49-F238E27FC236}">
                <a16:creationId xmlns:a16="http://schemas.microsoft.com/office/drawing/2014/main" id="{1DAAD1E2-14F7-F9EA-0DD7-E62775437CB2}"/>
              </a:ext>
            </a:extLst>
          </p:cNvPr>
          <p:cNvSpPr txBox="1"/>
          <p:nvPr/>
        </p:nvSpPr>
        <p:spPr>
          <a:xfrm>
            <a:off x="651594" y="4847889"/>
            <a:ext cx="3558097" cy="738664"/>
          </a:xfrm>
          <a:prstGeom prst="rect">
            <a:avLst/>
          </a:prstGeom>
          <a:solidFill>
            <a:schemeClr val="bg1"/>
          </a:solidFill>
        </p:spPr>
        <p:txBody>
          <a:bodyPr wrap="square" lIns="0" tIns="0" rIns="0" bIns="0" numCol="4" spcCol="72000">
            <a:spAutoFit/>
          </a:bodyPr>
          <a:lstStyle/>
          <a:p>
            <a:r>
              <a:rPr lang="nl-NL" sz="800" b="1" dirty="0">
                <a:latin typeface="HELVETICA NEUE LIGHT" panose="02000403000000020004" pitchFamily="2" charset="0"/>
                <a:ea typeface="HELVETICA NEUE LIGHT" panose="02000403000000020004" pitchFamily="2" charset="0"/>
              </a:rPr>
              <a:t>Hard Water</a:t>
            </a:r>
          </a:p>
          <a:p>
            <a:r>
              <a:rPr lang="nl-NL" sz="800" dirty="0" err="1">
                <a:latin typeface="Helvetica Neue Light" panose="02000403000000020004" pitchFamily="2" charset="0"/>
                <a:ea typeface="Helvetica Neue Light" panose="02000403000000020004" pitchFamily="2" charset="0"/>
              </a:rPr>
              <a:t>Contains</a:t>
            </a:r>
            <a:r>
              <a:rPr lang="nl-NL" sz="800" dirty="0">
                <a:latin typeface="Helvetica Neue Light" panose="02000403000000020004" pitchFamily="2" charset="0"/>
                <a:ea typeface="Helvetica Neue Light" panose="02000403000000020004" pitchFamily="2" charset="0"/>
              </a:rPr>
              <a:t> high levels of calcium, magnesium, </a:t>
            </a:r>
            <a:r>
              <a:rPr lang="nl-NL" sz="800" dirty="0" err="1">
                <a:latin typeface="Helvetica Neue Light" panose="02000403000000020004" pitchFamily="2" charset="0"/>
                <a:ea typeface="Helvetica Neue Light" panose="02000403000000020004" pitchFamily="2" charset="0"/>
              </a:rPr>
              <a:t>and</a:t>
            </a:r>
            <a:r>
              <a:rPr lang="nl-NL" sz="800" dirty="0">
                <a:latin typeface="Helvetica Neue Light" panose="02000403000000020004" pitchFamily="2" charset="0"/>
                <a:ea typeface="Helvetica Neue Light" panose="02000403000000020004" pitchFamily="2" charset="0"/>
              </a:rPr>
              <a:t> </a:t>
            </a:r>
            <a:r>
              <a:rPr lang="nl-NL" sz="800" dirty="0" err="1">
                <a:latin typeface="Helvetica Neue Light" panose="02000403000000020004" pitchFamily="2" charset="0"/>
                <a:ea typeface="Helvetica Neue Light" panose="02000403000000020004" pitchFamily="2" charset="0"/>
              </a:rPr>
              <a:t>bicarbonates</a:t>
            </a:r>
            <a:r>
              <a:rPr lang="nl-NL" sz="800" dirty="0">
                <a:latin typeface="Helvetica Neue Light" panose="02000403000000020004" pitchFamily="2" charset="0"/>
                <a:ea typeface="Helvetica Neue Light" panose="02000403000000020004" pitchFamily="2" charset="0"/>
              </a:rPr>
              <a:t>.</a:t>
            </a:r>
          </a:p>
          <a:p>
            <a:endParaRPr lang="nl-NL" sz="800" dirty="0">
              <a:latin typeface="Helvetica Neue Light" panose="02000403000000020004" pitchFamily="2" charset="0"/>
              <a:ea typeface="Helvetica Neue Light" panose="02000403000000020004" pitchFamily="2" charset="0"/>
            </a:endParaRPr>
          </a:p>
          <a:p>
            <a:r>
              <a:rPr lang="nl-NL" sz="800" b="1" dirty="0" err="1">
                <a:latin typeface="Helvetica Neue Light" panose="02000403000000020004" pitchFamily="2" charset="0"/>
                <a:ea typeface="Helvetica Neue Light" panose="02000403000000020004" pitchFamily="2" charset="0"/>
              </a:rPr>
              <a:t>Gypsum</a:t>
            </a:r>
            <a:r>
              <a:rPr lang="nl-NL" sz="800" b="1" dirty="0">
                <a:latin typeface="Helvetica Neue Light" panose="02000403000000020004" pitchFamily="2" charset="0"/>
                <a:ea typeface="Helvetica Neue Light" panose="02000403000000020004" pitchFamily="2" charset="0"/>
              </a:rPr>
              <a:t> Water</a:t>
            </a:r>
          </a:p>
          <a:p>
            <a:r>
              <a:rPr lang="nl-NL" sz="800" dirty="0">
                <a:latin typeface="Helvetica Neue Light" panose="02000403000000020004" pitchFamily="2" charset="0"/>
                <a:ea typeface="Helvetica Neue Light" panose="02000403000000020004" pitchFamily="2" charset="0"/>
              </a:rPr>
              <a:t>High in calcium, magnesium, </a:t>
            </a:r>
            <a:r>
              <a:rPr lang="nl-NL" sz="800" dirty="0" err="1">
                <a:latin typeface="Helvetica Neue Light" panose="02000403000000020004" pitchFamily="2" charset="0"/>
                <a:ea typeface="Helvetica Neue Light" panose="02000403000000020004" pitchFamily="2" charset="0"/>
              </a:rPr>
              <a:t>and</a:t>
            </a:r>
            <a:r>
              <a:rPr lang="nl-NL" sz="800" dirty="0">
                <a:latin typeface="Helvetica Neue Light" panose="02000403000000020004" pitchFamily="2" charset="0"/>
                <a:ea typeface="Helvetica Neue Light" panose="02000403000000020004" pitchFamily="2" charset="0"/>
              </a:rPr>
              <a:t> </a:t>
            </a:r>
            <a:r>
              <a:rPr lang="nl-NL" sz="800" dirty="0" err="1">
                <a:latin typeface="Helvetica Neue Light" panose="02000403000000020004" pitchFamily="2" charset="0"/>
                <a:ea typeface="Helvetica Neue Light" panose="02000403000000020004" pitchFamily="2" charset="0"/>
              </a:rPr>
              <a:t>sulfates</a:t>
            </a:r>
            <a:r>
              <a:rPr lang="nl-NL" sz="800" dirty="0">
                <a:latin typeface="Helvetica Neue Light" panose="02000403000000020004" pitchFamily="2" charset="0"/>
                <a:ea typeface="Helvetica Neue Light" panose="02000403000000020004" pitchFamily="2" charset="0"/>
              </a:rPr>
              <a:t>.</a:t>
            </a:r>
          </a:p>
          <a:p>
            <a:endParaRPr lang="nl-NL" sz="800" dirty="0">
              <a:latin typeface="Helvetica Neue Light" panose="02000403000000020004" pitchFamily="2" charset="0"/>
              <a:ea typeface="Helvetica Neue Light" panose="02000403000000020004" pitchFamily="2" charset="0"/>
            </a:endParaRPr>
          </a:p>
          <a:p>
            <a:endParaRPr lang="nl-NL" sz="800" dirty="0">
              <a:latin typeface="Helvetica Neue Light" panose="02000403000000020004" pitchFamily="2" charset="0"/>
              <a:ea typeface="Helvetica Neue Light" panose="02000403000000020004" pitchFamily="2" charset="0"/>
            </a:endParaRPr>
          </a:p>
          <a:p>
            <a:r>
              <a:rPr lang="nl-NL" sz="800" b="1" dirty="0">
                <a:latin typeface="HELVETICA NEUE LIGHT" panose="02000403000000020004" pitchFamily="2" charset="0"/>
                <a:ea typeface="HELVETICA NEUE LIGHT" panose="02000403000000020004" pitchFamily="2" charset="0"/>
              </a:rPr>
              <a:t>Soft Water</a:t>
            </a:r>
          </a:p>
          <a:p>
            <a:r>
              <a:rPr lang="nl-NL" sz="800" dirty="0" err="1">
                <a:latin typeface="Helvetica Neue Light" panose="02000403000000020004" pitchFamily="2" charset="0"/>
                <a:ea typeface="Helvetica Neue Light" panose="02000403000000020004" pitchFamily="2" charset="0"/>
              </a:rPr>
              <a:t>Contains</a:t>
            </a:r>
            <a:r>
              <a:rPr lang="nl-NL" sz="800" dirty="0">
                <a:latin typeface="Helvetica Neue Light" panose="02000403000000020004" pitchFamily="2" charset="0"/>
                <a:ea typeface="Helvetica Neue Light" panose="02000403000000020004" pitchFamily="2" charset="0"/>
              </a:rPr>
              <a:t> low levels of calcium, magnesium, </a:t>
            </a:r>
            <a:r>
              <a:rPr lang="nl-NL" sz="800" dirty="0" err="1">
                <a:latin typeface="Helvetica Neue Light" panose="02000403000000020004" pitchFamily="2" charset="0"/>
                <a:ea typeface="Helvetica Neue Light" panose="02000403000000020004" pitchFamily="2" charset="0"/>
              </a:rPr>
              <a:t>and</a:t>
            </a:r>
            <a:r>
              <a:rPr lang="nl-NL" sz="800" dirty="0">
                <a:latin typeface="Helvetica Neue Light" panose="02000403000000020004" pitchFamily="2" charset="0"/>
                <a:ea typeface="Helvetica Neue Light" panose="02000403000000020004" pitchFamily="2" charset="0"/>
              </a:rPr>
              <a:t> </a:t>
            </a:r>
            <a:r>
              <a:rPr lang="nl-NL" sz="800" dirty="0" err="1">
                <a:latin typeface="Helvetica Neue Light" panose="02000403000000020004" pitchFamily="2" charset="0"/>
                <a:ea typeface="Helvetica Neue Light" panose="02000403000000020004" pitchFamily="2" charset="0"/>
              </a:rPr>
              <a:t>gypsum</a:t>
            </a:r>
            <a:r>
              <a:rPr lang="nl-NL" sz="800" dirty="0">
                <a:latin typeface="Helvetica Neue Light" panose="02000403000000020004" pitchFamily="2" charset="0"/>
                <a:ea typeface="Helvetica Neue Light" panose="02000403000000020004" pitchFamily="2" charset="0"/>
              </a:rPr>
              <a:t>.</a:t>
            </a:r>
          </a:p>
          <a:p>
            <a:endParaRPr lang="nl-NL" sz="800" dirty="0">
              <a:latin typeface="Helvetica Neue Light" panose="02000403000000020004" pitchFamily="2" charset="0"/>
              <a:ea typeface="Helvetica Neue Light" panose="02000403000000020004" pitchFamily="2" charset="0"/>
            </a:endParaRPr>
          </a:p>
          <a:p>
            <a:r>
              <a:rPr lang="nl-NL" sz="800" b="1" dirty="0" err="1">
                <a:latin typeface="HELVETICA NEUE LIGHT" panose="02000403000000020004" pitchFamily="2" charset="0"/>
                <a:ea typeface="HELVETICA NEUE LIGHT" panose="02000403000000020004" pitchFamily="2" charset="0"/>
              </a:rPr>
              <a:t>Salty</a:t>
            </a:r>
            <a:r>
              <a:rPr lang="nl-NL" sz="800" b="1" dirty="0">
                <a:latin typeface="HELVETICA NEUE LIGHT" panose="02000403000000020004" pitchFamily="2" charset="0"/>
                <a:ea typeface="HELVETICA NEUE LIGHT" panose="02000403000000020004" pitchFamily="2" charset="0"/>
              </a:rPr>
              <a:t> Water</a:t>
            </a:r>
          </a:p>
          <a:p>
            <a:r>
              <a:rPr lang="nl-NL" sz="800" dirty="0">
                <a:latin typeface="Helvetica Neue Light" panose="02000403000000020004" pitchFamily="2" charset="0"/>
                <a:ea typeface="Helvetica Neue Light" panose="02000403000000020004" pitchFamily="2" charset="0"/>
              </a:rPr>
              <a:t>High levels of chlorides </a:t>
            </a:r>
            <a:r>
              <a:rPr lang="nl-NL" sz="800" dirty="0" err="1">
                <a:latin typeface="Helvetica Neue Light" panose="02000403000000020004" pitchFamily="2" charset="0"/>
                <a:ea typeface="Helvetica Neue Light" panose="02000403000000020004" pitchFamily="2" charset="0"/>
              </a:rPr>
              <a:t>and</a:t>
            </a:r>
            <a:r>
              <a:rPr lang="nl-NL" sz="800" dirty="0">
                <a:latin typeface="Helvetica Neue Light" panose="02000403000000020004" pitchFamily="2" charset="0"/>
                <a:ea typeface="Helvetica Neue Light" panose="02000403000000020004" pitchFamily="2" charset="0"/>
              </a:rPr>
              <a:t> </a:t>
            </a:r>
            <a:r>
              <a:rPr lang="nl-NL" sz="800" dirty="0" err="1">
                <a:latin typeface="Helvetica Neue Light" panose="02000403000000020004" pitchFamily="2" charset="0"/>
                <a:ea typeface="Helvetica Neue Light" panose="02000403000000020004" pitchFamily="2" charset="0"/>
              </a:rPr>
              <a:t>sulfates</a:t>
            </a:r>
            <a:r>
              <a:rPr lang="nl-NL" sz="800" dirty="0">
                <a:latin typeface="Helvetica Neue Light" panose="02000403000000020004" pitchFamily="2" charset="0"/>
                <a:ea typeface="Helvetica Neue Light" panose="02000403000000020004" pitchFamily="2" charset="0"/>
              </a:rPr>
              <a:t>, </a:t>
            </a:r>
            <a:r>
              <a:rPr lang="nl-NL" sz="800" dirty="0" err="1">
                <a:latin typeface="Helvetica Neue Light" panose="02000403000000020004" pitchFamily="2" charset="0"/>
                <a:ea typeface="Helvetica Neue Light" panose="02000403000000020004" pitchFamily="2" charset="0"/>
              </a:rPr>
              <a:t>which</a:t>
            </a:r>
            <a:r>
              <a:rPr lang="nl-NL" sz="800" dirty="0">
                <a:latin typeface="Helvetica Neue Light" panose="02000403000000020004" pitchFamily="2" charset="0"/>
                <a:ea typeface="Helvetica Neue Light" panose="02000403000000020004" pitchFamily="2" charset="0"/>
              </a:rPr>
              <a:t> </a:t>
            </a:r>
            <a:r>
              <a:rPr lang="nl-NL" sz="800" dirty="0" err="1">
                <a:latin typeface="Helvetica Neue Light" panose="02000403000000020004" pitchFamily="2" charset="0"/>
                <a:ea typeface="Helvetica Neue Light" panose="02000403000000020004" pitchFamily="2" charset="0"/>
              </a:rPr>
              <a:t>can</a:t>
            </a:r>
            <a:r>
              <a:rPr lang="nl-NL" sz="800" dirty="0">
                <a:latin typeface="Helvetica Neue Light" panose="02000403000000020004" pitchFamily="2" charset="0"/>
                <a:ea typeface="Helvetica Neue Light" panose="02000403000000020004" pitchFamily="2" charset="0"/>
              </a:rPr>
              <a:t> lead </a:t>
            </a:r>
            <a:r>
              <a:rPr lang="nl-NL" sz="800" dirty="0" err="1">
                <a:latin typeface="Helvetica Neue Light" panose="02000403000000020004" pitchFamily="2" charset="0"/>
                <a:ea typeface="Helvetica Neue Light" panose="02000403000000020004" pitchFamily="2" charset="0"/>
              </a:rPr>
              <a:t>to</a:t>
            </a:r>
            <a:r>
              <a:rPr lang="nl-NL" sz="800" dirty="0">
                <a:latin typeface="Helvetica Neue Light" panose="02000403000000020004" pitchFamily="2" charset="0"/>
                <a:ea typeface="Helvetica Neue Light" panose="02000403000000020004" pitchFamily="2" charset="0"/>
              </a:rPr>
              <a:t> </a:t>
            </a:r>
            <a:r>
              <a:rPr lang="nl-NL" sz="800" dirty="0" err="1">
                <a:latin typeface="Helvetica Neue Light" panose="02000403000000020004" pitchFamily="2" charset="0"/>
                <a:ea typeface="Helvetica Neue Light" panose="02000403000000020004" pitchFamily="2" charset="0"/>
              </a:rPr>
              <a:t>corrosion</a:t>
            </a:r>
            <a:r>
              <a:rPr lang="nl-NL" sz="800" dirty="0">
                <a:latin typeface="Helvetica Neue Light" panose="02000403000000020004" pitchFamily="2" charset="0"/>
                <a:ea typeface="Helvetica Neue Light" panose="02000403000000020004" pitchFamily="2" charset="0"/>
              </a:rPr>
              <a:t>.</a:t>
            </a:r>
          </a:p>
        </p:txBody>
      </p:sp>
    </p:spTree>
    <p:extLst>
      <p:ext uri="{BB962C8B-B14F-4D97-AF65-F5344CB8AC3E}">
        <p14:creationId xmlns:p14="http://schemas.microsoft.com/office/powerpoint/2010/main" val="39249848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descr="Afbeelding met schermopname, rook, buitenshuis&#10;&#10;Automatisch gegenereerde beschrijving">
            <a:extLst>
              <a:ext uri="{FF2B5EF4-FFF2-40B4-BE49-F238E27FC236}">
                <a16:creationId xmlns:a16="http://schemas.microsoft.com/office/drawing/2014/main" id="{E188F1CB-E92B-3C3E-2CA1-1AA149FA9DD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12599988" cy="2387601"/>
          </a:xfrm>
          <a:prstGeom prst="rect">
            <a:avLst/>
          </a:prstGeom>
        </p:spPr>
      </p:pic>
      <p:sp>
        <p:nvSpPr>
          <p:cNvPr id="7" name="Titel 1">
            <a:extLst>
              <a:ext uri="{FF2B5EF4-FFF2-40B4-BE49-F238E27FC236}">
                <a16:creationId xmlns:a16="http://schemas.microsoft.com/office/drawing/2014/main" id="{0BFB6933-890A-31E4-5190-8E92181FCEC4}"/>
              </a:ext>
            </a:extLst>
          </p:cNvPr>
          <p:cNvSpPr txBox="1">
            <a:spLocks/>
          </p:cNvSpPr>
          <p:nvPr/>
        </p:nvSpPr>
        <p:spPr>
          <a:xfrm>
            <a:off x="688890" y="2720097"/>
            <a:ext cx="8284422" cy="3636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400" b="1" dirty="0">
                <a:solidFill>
                  <a:srgbClr val="000000"/>
                </a:solidFill>
                <a:effectLst/>
                <a:latin typeface="Prometo" panose="020B0604030203060203" pitchFamily="34" charset="77"/>
                <a:ea typeface="HELVETICA NEUE LIGHT" panose="02000403000000020004" pitchFamily="2" charset="0"/>
              </a:rPr>
              <a:t>2023 MILESTONES </a:t>
            </a:r>
          </a:p>
          <a:p>
            <a:pPr algn="l" rtl="0" fontAlgn="base">
              <a:lnSpc>
                <a:spcPct val="100000"/>
              </a:lnSpc>
            </a:pPr>
            <a:r>
              <a:rPr lang="en-GB" sz="1000" i="1" dirty="0">
                <a:solidFill>
                  <a:srgbClr val="000000"/>
                </a:solidFill>
                <a:effectLst/>
                <a:latin typeface="Helvetica Neue Light" panose="02000403000000020004" pitchFamily="2" charset="0"/>
                <a:ea typeface="Helvetica Neue Light" panose="02000403000000020004" pitchFamily="2" charset="0"/>
                <a:cs typeface="Helvetica Neue" panose="02000503000000020004" pitchFamily="2" charset="0"/>
              </a:rPr>
              <a:t>Champion in avoiding landfill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are incredibly proud to announce that Selecta's Pelican Rouge Coffee Roaster, certified under ISO 14001, has achieved a significant environmental milestone in 2023: </a:t>
            </a:r>
            <a:r>
              <a:rPr lang="en-GB" sz="1000" dirty="0">
                <a:solidFill>
                  <a:schemeClr val="accent4"/>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0% waste to landfill.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228600" indent="-228600" algn="l" rtl="0" fontAlgn="base">
              <a:lnSpc>
                <a:spcPct val="100000"/>
              </a:lnSpc>
              <a:buFont typeface="+mj-lt"/>
              <a:buAutoNum type="arabicPeriod"/>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Recycling</a:t>
            </a:r>
            <a:r>
              <a:rPr lang="en-GB" sz="1000" dirty="0">
                <a:solidFill>
                  <a:srgbClr val="000000"/>
                </a:solidFill>
                <a:effectLst/>
                <a:latin typeface="Helvetica Neue Light" panose="02000403000000020004" pitchFamily="2" charset="0"/>
                <a:ea typeface="Helvetica Neue Light" panose="02000403000000020004" pitchFamily="2" charset="0"/>
              </a:rPr>
              <a:t> - 78,11% of waste was recycled, highlighting our dedication to resource efficiency and waste reduction. </a:t>
            </a:r>
          </a:p>
          <a:p>
            <a:pPr marL="228600" indent="-228600" algn="l" rtl="0" fontAlgn="base">
              <a:lnSpc>
                <a:spcPct val="100000"/>
              </a:lnSpc>
              <a:buFont typeface="+mj-lt"/>
              <a:buAutoNum type="arabicPeriod"/>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Reuse</a:t>
            </a:r>
            <a:r>
              <a:rPr lang="en-GB" sz="1000" dirty="0">
                <a:solidFill>
                  <a:srgbClr val="000000"/>
                </a:solidFill>
                <a:effectLst/>
                <a:latin typeface="Helvetica Neue Light" panose="02000403000000020004" pitchFamily="2" charset="0"/>
                <a:ea typeface="Helvetica Neue Light" panose="02000403000000020004" pitchFamily="2" charset="0"/>
              </a:rPr>
              <a:t> - 0,03% of materials were reused, demonstrating our commitment to minimizing waste. </a:t>
            </a:r>
          </a:p>
          <a:p>
            <a:pPr marL="228600" indent="-228600" algn="l" rtl="0" fontAlgn="base">
              <a:lnSpc>
                <a:spcPct val="100000"/>
              </a:lnSpc>
              <a:buFont typeface="+mj-lt"/>
              <a:buAutoNum type="arabicPeriod"/>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Green energy </a:t>
            </a:r>
            <a:r>
              <a:rPr lang="en-GB" sz="10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c</a:t>
            </a: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onversion</a:t>
            </a:r>
            <a:r>
              <a:rPr lang="en-GB" sz="1000" dirty="0">
                <a:solidFill>
                  <a:srgbClr val="000000"/>
                </a:solidFill>
                <a:effectLst/>
                <a:latin typeface="Helvetica Neue Light" panose="02000403000000020004" pitchFamily="2" charset="0"/>
                <a:ea typeface="Helvetica Neue Light" panose="02000403000000020004" pitchFamily="2" charset="0"/>
              </a:rPr>
              <a:t> - 11,08% of waste was converted into green energy, contributing to sustainable energy solutions. </a:t>
            </a:r>
          </a:p>
          <a:p>
            <a:pPr marL="228600" indent="-228600" algn="l" rtl="0" fontAlgn="base">
              <a:lnSpc>
                <a:spcPct val="100000"/>
              </a:lnSpc>
              <a:buFont typeface="+mj-lt"/>
              <a:buAutoNum type="arabicPeriod"/>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Grey energy </a:t>
            </a:r>
            <a:r>
              <a:rPr lang="en-GB" sz="10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c</a:t>
            </a: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onversion</a:t>
            </a:r>
            <a:r>
              <a:rPr lang="en-GB" sz="1000" b="1" dirty="0">
                <a:solidFill>
                  <a:srgbClr val="000000"/>
                </a:solidFill>
                <a:latin typeface="Helvetica Neue Light" panose="02000403000000020004" pitchFamily="2" charset="0"/>
                <a:ea typeface="Helvetica Neue Light" panose="02000403000000020004" pitchFamily="2" charset="0"/>
                <a:cs typeface="Helvetica Neue" panose="02000503000000020004" pitchFamily="2" charset="0"/>
              </a:rPr>
              <a:t> </a:t>
            </a:r>
            <a:r>
              <a:rPr lang="en-GB" sz="1000" dirty="0">
                <a:solidFill>
                  <a:srgbClr val="000000"/>
                </a:solidFill>
                <a:effectLst/>
                <a:latin typeface="Helvetica Neue Light" panose="02000403000000020004" pitchFamily="2" charset="0"/>
                <a:ea typeface="Helvetica Neue Light" panose="02000403000000020004" pitchFamily="2" charset="0"/>
              </a:rPr>
              <a:t>- 0,01% of waste was converted into grey energy, ensuring that even non-recyclable materials are utilized efficiently.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This outstanding achievement showcases our unwavering commitment to sustainable practices and positions the Pelican Rouge Coffee Roaster as a true leader in environmental responsibility. </a:t>
            </a:r>
            <a:br>
              <a:rPr lang="nl-NL" sz="1000" dirty="0">
                <a:latin typeface="Helvetica Neue Light" panose="02000403000000020004" pitchFamily="2" charset="0"/>
                <a:ea typeface="Helvetica Neue Light" panose="02000403000000020004" pitchFamily="2" charset="0"/>
              </a:rPr>
            </a:b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r>
              <a:rPr lang="en-GB" sz="1000" b="1" dirty="0">
                <a:solidFill>
                  <a:schemeClr val="accent1"/>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What is ISO 14001?</a:t>
            </a:r>
            <a:r>
              <a:rPr lang="nl-NL" sz="1000" b="1" dirty="0">
                <a:solidFill>
                  <a:schemeClr val="accent1"/>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 </a:t>
            </a:r>
          </a:p>
          <a:p>
            <a:pPr algn="l" rtl="0" fontAlgn="base">
              <a:lnSpc>
                <a:spcPct val="100000"/>
              </a:lnSpc>
            </a:pPr>
            <a:r>
              <a:rPr lang="en-GB" sz="1000" dirty="0">
                <a:solidFill>
                  <a:schemeClr val="accent1"/>
                </a:solidFill>
                <a:effectLst/>
                <a:highlight>
                  <a:srgbClr val="FFFFFF"/>
                </a:highlight>
                <a:latin typeface="Helvetica Neue Light" panose="02000403000000020004" pitchFamily="2" charset="0"/>
                <a:ea typeface="Helvetica Neue Light" panose="02000403000000020004" pitchFamily="2" charset="0"/>
              </a:rPr>
              <a:t>ISO 14001 is an internationally recognized standard for effective environmental management systems. It provides a framework for organizations to protect the environment, respond to changing environmental conditions, and enhance environmental performance.</a:t>
            </a:r>
            <a:r>
              <a:rPr lang="nl-NL" sz="1000" dirty="0">
                <a:solidFill>
                  <a:schemeClr val="accent1"/>
                </a:solidFill>
                <a:effectLst/>
                <a:highlight>
                  <a:srgbClr val="FFFFFF"/>
                </a:highlight>
                <a:latin typeface="Helvetica Neue Light" panose="02000403000000020004" pitchFamily="2" charset="0"/>
                <a:ea typeface="Helvetica Neue Light" panose="02000403000000020004" pitchFamily="2" charset="0"/>
              </a:rPr>
              <a:t> </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6" name="Rechte verbindingslijn 5">
            <a:extLst>
              <a:ext uri="{FF2B5EF4-FFF2-40B4-BE49-F238E27FC236}">
                <a16:creationId xmlns:a16="http://schemas.microsoft.com/office/drawing/2014/main" id="{3DFF6326-1585-582F-0E86-523B18A6E567}"/>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1EEE7F26-17C1-E7BF-E6AA-A1617AF0AD0C}"/>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AD3F385C-B04A-BD22-4FC6-4D981DBA66F5}"/>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F39D337-9BD3-FAD0-6846-3CD376452738}"/>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0081DA55-2722-FCEF-177B-3C46AA83ED34}"/>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F2CAB485-9E74-A344-997B-965FFE11219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B2B4CD82-C3C1-C167-8E1F-5CA7B2183B7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E64655DA-09D0-46A4-FBEE-BFA045C7088E}"/>
              </a:ext>
            </a:extLst>
          </p:cNvPr>
          <p:cNvSpPr txBox="1"/>
          <p:nvPr/>
        </p:nvSpPr>
        <p:spPr>
          <a:xfrm>
            <a:off x="11827751" y="569653"/>
            <a:ext cx="476413" cy="200055"/>
          </a:xfrm>
          <a:prstGeom prst="rect">
            <a:avLst/>
          </a:prstGeom>
          <a:noFill/>
        </p:spPr>
        <p:txBody>
          <a:bodyPr wrap="none" rtlCol="0">
            <a:spAutoFit/>
          </a:bodyPr>
          <a:lstStyle/>
          <a:p>
            <a:pPr algn="r"/>
            <a:r>
              <a:rPr lang="en-GB" sz="700" dirty="0">
                <a:latin typeface="Myriad Pro SemiCond" panose="020B0503030403020204" pitchFamily="34" charset="0"/>
              </a:rPr>
              <a:t>PAGE 69</a:t>
            </a:r>
            <a:endParaRPr lang="en-GB" sz="700" b="1" dirty="0">
              <a:latin typeface="Myriad Pro SemiCond" panose="020B0503030403020204" pitchFamily="34" charset="0"/>
            </a:endParaRPr>
          </a:p>
        </p:txBody>
      </p:sp>
      <p:sp>
        <p:nvSpPr>
          <p:cNvPr id="15" name="Tekstvak 14">
            <a:extLst>
              <a:ext uri="{FF2B5EF4-FFF2-40B4-BE49-F238E27FC236}">
                <a16:creationId xmlns:a16="http://schemas.microsoft.com/office/drawing/2014/main" id="{D09A15D1-F850-6475-CF02-B4FF2AF26F0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pic>
        <p:nvPicPr>
          <p:cNvPr id="20" name="object 14">
            <a:extLst>
              <a:ext uri="{FF2B5EF4-FFF2-40B4-BE49-F238E27FC236}">
                <a16:creationId xmlns:a16="http://schemas.microsoft.com/office/drawing/2014/main" id="{2811ABB7-9292-57DC-5F3A-B1A8A32B98A2}"/>
              </a:ext>
            </a:extLst>
          </p:cNvPr>
          <p:cNvPicPr/>
          <p:nvPr/>
        </p:nvPicPr>
        <p:blipFill>
          <a:blip r:embed="rId4" cstate="email">
            <a:extLst>
              <a:ext uri="{28A0092B-C50C-407E-A947-70E740481C1C}">
                <a14:useLocalDpi xmlns:a14="http://schemas.microsoft.com/office/drawing/2010/main"/>
              </a:ext>
            </a:extLst>
          </a:blip>
          <a:stretch>
            <a:fillRect/>
          </a:stretch>
        </p:blipFill>
        <p:spPr>
          <a:xfrm>
            <a:off x="2907737" y="2750488"/>
            <a:ext cx="134518" cy="65925"/>
          </a:xfrm>
          <a:prstGeom prst="rect">
            <a:avLst/>
          </a:prstGeom>
        </p:spPr>
      </p:pic>
      <p:sp>
        <p:nvSpPr>
          <p:cNvPr id="26" name="Tekstvak 25">
            <a:extLst>
              <a:ext uri="{FF2B5EF4-FFF2-40B4-BE49-F238E27FC236}">
                <a16:creationId xmlns:a16="http://schemas.microsoft.com/office/drawing/2014/main" id="{A20A0209-1E80-904C-A5A7-41C5C012AF24}"/>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27" name="Tekstvak 26">
            <a:extLst>
              <a:ext uri="{FF2B5EF4-FFF2-40B4-BE49-F238E27FC236}">
                <a16:creationId xmlns:a16="http://schemas.microsoft.com/office/drawing/2014/main" id="{2239C10F-AA1E-C4B7-04CA-29EE2A42F9DE}"/>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2" name="Tekstvak 1">
            <a:extLst>
              <a:ext uri="{FF2B5EF4-FFF2-40B4-BE49-F238E27FC236}">
                <a16:creationId xmlns:a16="http://schemas.microsoft.com/office/drawing/2014/main" id="{159A0EED-DA0B-8811-92AC-641611BA2BCD}"/>
              </a:ext>
            </a:extLst>
          </p:cNvPr>
          <p:cNvSpPr txBox="1"/>
          <p:nvPr/>
        </p:nvSpPr>
        <p:spPr>
          <a:xfrm>
            <a:off x="653140" y="6655386"/>
            <a:ext cx="11257957" cy="107722"/>
          </a:xfrm>
          <a:prstGeom prst="rect">
            <a:avLst/>
          </a:prstGeom>
          <a:noFill/>
        </p:spPr>
        <p:txBody>
          <a:bodyPr wrap="square" lIns="0" tIns="0" rIns="0" bIns="0" anchor="b">
            <a:spAutoFit/>
          </a:bodyPr>
          <a:lstStyle/>
          <a:p>
            <a:pPr algn="r"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a:t>
            </a:r>
            <a:r>
              <a:rPr lang="en-GB" sz="700" dirty="0">
                <a:latin typeface="Helvetica Neue Light" panose="02000403000000020004" pitchFamily="2" charset="0"/>
                <a:ea typeface="Helvetica Neue Light" panose="02000403000000020004" pitchFamily="2" charset="0"/>
              </a:rPr>
              <a:t>Pelican Rouge Coffee Roasters</a:t>
            </a:r>
            <a:endParaRPr lang="en-GB" sz="700" dirty="0">
              <a:effectLst/>
              <a:latin typeface="Helvetica Neue Light" panose="02000403000000020004" pitchFamily="2" charset="0"/>
              <a:ea typeface="Helvetica Neue Light" panose="02000403000000020004" pitchFamily="2" charset="0"/>
            </a:endParaRPr>
          </a:p>
        </p:txBody>
      </p:sp>
      <p:pic>
        <p:nvPicPr>
          <p:cNvPr id="5" name="Afbeelding 4" descr="Afbeelding met schermopname, rook, buitenshuis&#10;&#10;Automatisch gegenereerde beschrijving">
            <a:extLst>
              <a:ext uri="{FF2B5EF4-FFF2-40B4-BE49-F238E27FC236}">
                <a16:creationId xmlns:a16="http://schemas.microsoft.com/office/drawing/2014/main" id="{F4512C65-F785-3B90-A980-8FC692F82E55}"/>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646606" y="2750488"/>
            <a:ext cx="5110116" cy="3473330"/>
          </a:xfrm>
          <a:prstGeom prst="rect">
            <a:avLst/>
          </a:prstGeom>
        </p:spPr>
      </p:pic>
    </p:spTree>
    <p:extLst>
      <p:ext uri="{BB962C8B-B14F-4D97-AF65-F5344CB8AC3E}">
        <p14:creationId xmlns:p14="http://schemas.microsoft.com/office/powerpoint/2010/main" val="405229720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Rechte verbindingslijn 2">
            <a:extLst>
              <a:ext uri="{FF2B5EF4-FFF2-40B4-BE49-F238E27FC236}">
                <a16:creationId xmlns:a16="http://schemas.microsoft.com/office/drawing/2014/main" id="{4E1DB035-3F67-4F1E-B9D2-9D3D713B20B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C6ED09BD-AE03-12F8-83D3-CB0E0A8CDEA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672FB974-71C8-4793-001D-1434DB39925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6B20E3AF-5697-4BB1-3FF4-5392B03DE42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EBA442E7-A7A6-59E9-DAB9-7502C0191253}"/>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19BB0F2D-1FC5-F89C-09DF-B4D9A1C49C65}"/>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CAF0F367-87B7-1862-6542-69B750598745}"/>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EF5D4221-3660-F93D-F86B-6A7A86C513A6}"/>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70</a:t>
            </a:r>
          </a:p>
        </p:txBody>
      </p:sp>
      <p:sp>
        <p:nvSpPr>
          <p:cNvPr id="14" name="Tekstvak 13">
            <a:extLst>
              <a:ext uri="{FF2B5EF4-FFF2-40B4-BE49-F238E27FC236}">
                <a16:creationId xmlns:a16="http://schemas.microsoft.com/office/drawing/2014/main" id="{382B08D2-4197-C80B-CD3C-3ED05168859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1151245"/>
            <a:ext cx="8478160" cy="3384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a typeface="HELVETICA NEUE LIGHT" panose="020004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Scaling sustainability initiatives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In 2023, we initiated several pilot projects aimed at finding innovative ways to tackle the growing complexity of waste streams due to advancements in food technology. Our goal is to scale these initiatives in 2024 to achieve significant environmental benefits.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Waste reduction efforts </a:t>
            </a:r>
          </a:p>
          <a:p>
            <a:pPr marL="228600" indent="-228600" algn="l" rtl="0" fontAlgn="base">
              <a:lnSpc>
                <a:spcPct val="100000"/>
              </a:lnSpc>
              <a:buFont typeface="+mj-lt"/>
              <a:buAutoNum type="arabicPeriod"/>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Single-use items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 to combat the environmental impact of single-use items, we have implemented alternatives across our points of sale. Most of this waste stream consists of cups. We currently offer crockery as an alternative to disposable cups, along with multi-use cups that include collection and washing services. In locations where multi-use cups are not viable, we provide plastic-free, recyclable single-use options. In 2024, we plan to introduce the first deposit systems to incentivize consumers to choose multi-use options in our public locations. </a:t>
            </a:r>
          </a:p>
          <a:p>
            <a:pPr marL="228600" indent="-228600" algn="l" rtl="0" fontAlgn="base">
              <a:lnSpc>
                <a:spcPct val="100000"/>
              </a:lnSpc>
              <a:buFont typeface="+mj-lt"/>
              <a:buAutoNum type="arabicPeriod"/>
            </a:pPr>
            <a:endPar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endParaRPr>
          </a:p>
          <a:p>
            <a:pPr marL="228600" indent="-228600" algn="l" rtl="0" fontAlgn="base">
              <a:lnSpc>
                <a:spcPct val="100000"/>
              </a:lnSpc>
              <a:buFont typeface="+mj-lt"/>
              <a:buAutoNum type="arabicPeriod"/>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Packaging</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 our Pelican Rouge coffee bags are produced with mono-material plastic, which allows for highly efficient recycling. We have established collection programs with our clients to gather used bags, even in partial service operations. Additionally, mono-material plastic has lower CO2 emissions during production, making it beneficial throughout its lifecycle. In 2024, we will expand our reversed vending programs for PET bottles and increase the use of functional water dispensers to reduce the number of plastic bottles sold, favouring multi-use containers. </a:t>
            </a:r>
          </a:p>
          <a:p>
            <a:pPr marL="228600" indent="-228600" algn="l" rtl="0" fontAlgn="base">
              <a:lnSpc>
                <a:spcPct val="100000"/>
              </a:lnSpc>
              <a:buFont typeface="+mj-lt"/>
              <a:buAutoNum type="arabicPeriod"/>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Food and organic waste</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 Selecta has several programs in place to manage coffee waste. Additionally, we are participating in the "From Waste to Watt" research program, where coffee waste is converted into biocarbon for potential use in battery manufacturing. This collaboration with Granola Battery Technology and RISE Research Institute in Sweden aims to scale this process for industrial use, potentially reducing reliance on climate-sensitive lithium from Asia. To reduce food waste, we leverage advanced telemetry for planogram creation. A successful case in Denmark involved collaboration across multiple departments and client involvement, resulting in a 50% reduction in food waste. We have also increased the number of “Eat Now” fridges, which sell food with short shelf life at reduced prices and implemented campaigns at individual sites to prevent food spoilage over closed weekends. </a:t>
            </a:r>
          </a:p>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Key projects to be scaled in 2024 </a:t>
            </a:r>
          </a:p>
          <a:p>
            <a:pPr marL="171450" indent="-171450" algn="l" rtl="0" fontAlgn="base">
              <a:lnSpc>
                <a:spcPct val="100000"/>
              </a:lnSpc>
              <a:buFont typeface="Arial" panose="020B0604020202020204" pitchFamily="34" charset="0"/>
              <a:buChar char="•"/>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Multi-use cups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 expansion of collection and washing services, and introduction of deposit systems for consumer incentives. </a:t>
            </a:r>
          </a:p>
          <a:p>
            <a:pPr marL="171450" indent="-171450" algn="l" rtl="0" fontAlgn="base">
              <a:lnSpc>
                <a:spcPct val="100000"/>
              </a:lnSpc>
              <a:buFont typeface="Arial" panose="020B0604020202020204" pitchFamily="34" charset="0"/>
              <a:buChar char="•"/>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Packaging collection</a:t>
            </a:r>
            <a:r>
              <a:rPr lang="en-GB" sz="1000" b="1" dirty="0">
                <a:solidFill>
                  <a:srgbClr val="000000"/>
                </a:solidFill>
                <a:highlight>
                  <a:srgbClr val="FFFFFF"/>
                </a:highlight>
                <a:latin typeface="Helvetica Neue Light" panose="02000403000000020004" pitchFamily="2" charset="0"/>
                <a:ea typeface="Helvetica Neue Light" panose="02000403000000020004" pitchFamily="2" charset="0"/>
                <a:cs typeface="Helvetica Neue" panose="02000503000000020004" pitchFamily="2" charset="0"/>
              </a:rPr>
              <a:t> </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enhanced programs for collecting and recycling Pelican Rouge coffee bags and PET bottles. </a:t>
            </a:r>
          </a:p>
          <a:p>
            <a:pPr marL="171450" indent="-171450" algn="l" rtl="0" fontAlgn="base">
              <a:lnSpc>
                <a:spcPct val="100000"/>
              </a:lnSpc>
              <a:buFont typeface="Arial" panose="020B0604020202020204" pitchFamily="34" charset="0"/>
              <a:buChar char="•"/>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Functional water dispensers</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 increase the installation of water dispensers to reduce plastic bottle usage. </a:t>
            </a:r>
          </a:p>
          <a:p>
            <a:pPr marL="171450" indent="-171450" algn="l" rtl="0" fontAlgn="base">
              <a:lnSpc>
                <a:spcPct val="100000"/>
              </a:lnSpc>
              <a:buFont typeface="Arial" panose="020B0604020202020204" pitchFamily="34" charset="0"/>
              <a:buChar char="•"/>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Coffee waste upcycling</a:t>
            </a:r>
            <a:r>
              <a:rPr lang="en-GB" sz="1000" b="1" dirty="0">
                <a:solidFill>
                  <a:srgbClr val="000000"/>
                </a:solidFill>
                <a:highlight>
                  <a:srgbClr val="FFFFFF"/>
                </a:highlight>
                <a:latin typeface="Helvetica Neue Light" panose="02000403000000020004" pitchFamily="2" charset="0"/>
                <a:ea typeface="Helvetica Neue Light" panose="02000403000000020004" pitchFamily="2" charset="0"/>
                <a:cs typeface="Helvetica Neue" panose="02000503000000020004" pitchFamily="2" charset="0"/>
              </a:rPr>
              <a:t> </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scale up partnerships like Coffee Inc and explore new applications such as biocarbon for batteries. </a:t>
            </a:r>
          </a:p>
          <a:p>
            <a:pPr marL="171450" indent="-171450" algn="l" rtl="0" fontAlgn="base">
              <a:lnSpc>
                <a:spcPct val="100000"/>
              </a:lnSpc>
              <a:buFont typeface="Arial" panose="020B0604020202020204" pitchFamily="34" charset="0"/>
              <a:buChar char="•"/>
            </a:pPr>
            <a:r>
              <a:rPr lang="en-GB" sz="1000" b="1" dirty="0">
                <a:solidFill>
                  <a:srgbClr val="000000"/>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Food waste reduction</a:t>
            </a: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 - broader application of telemetry-based planograms and expansion of "Eat Now" fridges. </a:t>
            </a:r>
          </a:p>
        </p:txBody>
      </p:sp>
      <p:sp>
        <p:nvSpPr>
          <p:cNvPr id="4" name="Rechthoek 3">
            <a:extLst>
              <a:ext uri="{FF2B5EF4-FFF2-40B4-BE49-F238E27FC236}">
                <a16:creationId xmlns:a16="http://schemas.microsoft.com/office/drawing/2014/main" id="{26D783DF-BD62-68D5-681C-131D755AB2BB}"/>
              </a:ext>
            </a:extLst>
          </p:cNvPr>
          <p:cNvSpPr/>
          <p:nvPr/>
        </p:nvSpPr>
        <p:spPr>
          <a:xfrm>
            <a:off x="0" y="5610741"/>
            <a:ext cx="12599988" cy="1588572"/>
          </a:xfrm>
          <a:prstGeom prst="rect">
            <a:avLst/>
          </a:prstGeom>
          <a:gradFill flip="none" rotWithShape="1">
            <a:gsLst>
              <a:gs pos="0">
                <a:srgbClr val="36573B"/>
              </a:gs>
              <a:gs pos="100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itel 1">
            <a:extLst>
              <a:ext uri="{FF2B5EF4-FFF2-40B4-BE49-F238E27FC236}">
                <a16:creationId xmlns:a16="http://schemas.microsoft.com/office/drawing/2014/main" id="{F25ED6A9-DB89-237D-0C74-D1F6BA4F88A3}"/>
              </a:ext>
            </a:extLst>
          </p:cNvPr>
          <p:cNvSpPr txBox="1">
            <a:spLocks/>
          </p:cNvSpPr>
          <p:nvPr/>
        </p:nvSpPr>
        <p:spPr>
          <a:xfrm>
            <a:off x="5352288" y="5709260"/>
            <a:ext cx="6404434" cy="1391534"/>
          </a:xfrm>
          <a:prstGeom prst="rect">
            <a:avLst/>
          </a:prstGeom>
        </p:spPr>
        <p:txBody>
          <a:bodyPr vert="horz" lIns="91440" tIns="45720" rIns="91440" bIns="45720" rtlCol="0" anchor="ctr">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r">
              <a:lnSpc>
                <a:spcPct val="100000"/>
              </a:lnSpc>
            </a:pPr>
            <a:r>
              <a:rPr lang="en-GB" sz="2000" b="1" kern="100" dirty="0">
                <a:solidFill>
                  <a:schemeClr val="bg1"/>
                </a:solidFill>
                <a:effectLst/>
                <a:latin typeface="Prometo" panose="020B0604030203060203" pitchFamily="34" charset="77"/>
                <a:ea typeface="Helvetica Neue Light" panose="02000403000000020004" pitchFamily="2" charset="0"/>
                <a:cs typeface="Times New Roman (Hoofdtekst CS)"/>
              </a:rPr>
              <a:t>OUR “EAT NOW” FRIDGES </a:t>
            </a:r>
            <a:r>
              <a:rPr lang="en-GB" sz="2000" kern="100" dirty="0">
                <a:solidFill>
                  <a:schemeClr val="bg1"/>
                </a:solidFill>
                <a:effectLst/>
                <a:latin typeface="Prometo" panose="020B0604030203060203" pitchFamily="34" charset="77"/>
                <a:ea typeface="Helvetica Neue Light" panose="02000403000000020004" pitchFamily="2" charset="0"/>
                <a:cs typeface="Times New Roman (Hoofdtekst CS)"/>
              </a:rPr>
              <a:t>OFFER FOOD WITH SHORT SHELF LIFE AT REDUCED PRICES TO PREVENT FOOD SPOILAGE OVER CLOSED WEEKEDS</a:t>
            </a:r>
            <a:endParaRPr lang="en-GB" sz="2000" dirty="0">
              <a:solidFill>
                <a:schemeClr val="bg1"/>
              </a:solidFill>
              <a:latin typeface="Prometo" panose="020B0604030203060203" pitchFamily="34" charset="77"/>
              <a:ea typeface="Helvetica Neue Light" panose="02000403000000020004" pitchFamily="2" charset="0"/>
              <a:cs typeface="Helvetica Neue" panose="02000503000000020004" pitchFamily="2" charset="0"/>
            </a:endParaRPr>
          </a:p>
        </p:txBody>
      </p:sp>
      <p:pic>
        <p:nvPicPr>
          <p:cNvPr id="22" name="Afbeelding 21" descr="Afbeelding met overdekt, persoon, voedsel, muur&#10;&#10;Automatisch gegenereerde beschrijving">
            <a:extLst>
              <a:ext uri="{FF2B5EF4-FFF2-40B4-BE49-F238E27FC236}">
                <a16:creationId xmlns:a16="http://schemas.microsoft.com/office/drawing/2014/main" id="{A9F3E8EB-9DE0-CBBE-367D-5C10A9B8EFC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258299" y="1166834"/>
            <a:ext cx="2590408" cy="4135112"/>
          </a:xfrm>
          <a:prstGeom prst="rect">
            <a:avLst/>
          </a:prstGeom>
        </p:spPr>
      </p:pic>
      <p:sp>
        <p:nvSpPr>
          <p:cNvPr id="23" name="Tekstvak 22">
            <a:extLst>
              <a:ext uri="{FF2B5EF4-FFF2-40B4-BE49-F238E27FC236}">
                <a16:creationId xmlns:a16="http://schemas.microsoft.com/office/drawing/2014/main" id="{A420AB58-00B0-34DD-ED77-14AAFBFDC2F9}"/>
              </a:ext>
            </a:extLst>
          </p:cNvPr>
          <p:cNvSpPr txBox="1"/>
          <p:nvPr/>
        </p:nvSpPr>
        <p:spPr>
          <a:xfrm>
            <a:off x="305612" y="569652"/>
            <a:ext cx="790601"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TWO</a:t>
            </a:r>
          </a:p>
        </p:txBody>
      </p:sp>
      <p:sp>
        <p:nvSpPr>
          <p:cNvPr id="24" name="Tekstvak 23">
            <a:extLst>
              <a:ext uri="{FF2B5EF4-FFF2-40B4-BE49-F238E27FC236}">
                <a16:creationId xmlns:a16="http://schemas.microsoft.com/office/drawing/2014/main" id="{B4AC481E-EB7F-5A1C-AD2D-2D47755A3503}"/>
              </a:ext>
            </a:extLst>
          </p:cNvPr>
          <p:cNvSpPr txBox="1"/>
          <p:nvPr/>
        </p:nvSpPr>
        <p:spPr>
          <a:xfrm>
            <a:off x="5051396" y="567379"/>
            <a:ext cx="492443" cy="200055"/>
          </a:xfrm>
          <a:prstGeom prst="rect">
            <a:avLst/>
          </a:prstGeom>
          <a:noFill/>
        </p:spPr>
        <p:txBody>
          <a:bodyPr wrap="none" rtlCol="0">
            <a:spAutoFit/>
          </a:bodyPr>
          <a:lstStyle/>
          <a:p>
            <a:r>
              <a:rPr lang="en-GB" sz="700" dirty="0">
                <a:latin typeface="Myriad Pro SemiCond" panose="020B0503030403020204" pitchFamily="34" charset="0"/>
              </a:rPr>
              <a:t>PLANET</a:t>
            </a:r>
          </a:p>
        </p:txBody>
      </p:sp>
      <p:sp>
        <p:nvSpPr>
          <p:cNvPr id="2" name="Tekstvak 1">
            <a:extLst>
              <a:ext uri="{FF2B5EF4-FFF2-40B4-BE49-F238E27FC236}">
                <a16:creationId xmlns:a16="http://schemas.microsoft.com/office/drawing/2014/main" id="{7CA32C87-4F3A-FAEC-D59D-252C2B77737A}"/>
              </a:ext>
            </a:extLst>
          </p:cNvPr>
          <p:cNvSpPr txBox="1"/>
          <p:nvPr/>
        </p:nvSpPr>
        <p:spPr>
          <a:xfrm>
            <a:off x="590750" y="5299554"/>
            <a:ext cx="11257957" cy="107722"/>
          </a:xfrm>
          <a:prstGeom prst="rect">
            <a:avLst/>
          </a:prstGeom>
          <a:noFill/>
        </p:spPr>
        <p:txBody>
          <a:bodyPr wrap="square" lIns="0" tIns="0" rIns="0" bIns="0" anchor="b">
            <a:spAutoFit/>
          </a:bodyPr>
          <a:lstStyle/>
          <a:p>
            <a:pPr algn="r"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a:t>
            </a:r>
            <a:r>
              <a:rPr lang="en-GB" sz="700" dirty="0">
                <a:latin typeface="Helvetica Neue Light" panose="02000403000000020004" pitchFamily="2" charset="0"/>
                <a:ea typeface="Helvetica Neue Light" panose="02000403000000020004" pitchFamily="2" charset="0"/>
              </a:rPr>
              <a:t>Pelican Rouge </a:t>
            </a:r>
            <a:r>
              <a:rPr lang="en-GB" sz="700" dirty="0" err="1">
                <a:latin typeface="Helvetica Neue Light" panose="02000403000000020004" pitchFamily="2" charset="0"/>
                <a:ea typeface="Helvetica Neue Light" panose="02000403000000020004" pitchFamily="2" charset="0"/>
              </a:rPr>
              <a:t>Monomaterial</a:t>
            </a:r>
            <a:r>
              <a:rPr lang="en-GB" sz="700" dirty="0">
                <a:latin typeface="Helvetica Neue Light" panose="02000403000000020004" pitchFamily="2" charset="0"/>
                <a:ea typeface="Helvetica Neue Light" panose="02000403000000020004" pitchFamily="2" charset="0"/>
              </a:rPr>
              <a:t> packaging</a:t>
            </a:r>
            <a:endParaRPr lang="en-GB" sz="700" dirty="0">
              <a:effectLst/>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4118747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Afbeelding met patroon, stof&#10;&#10;Automatisch gegenereerde beschrijving">
            <a:extLst>
              <a:ext uri="{FF2B5EF4-FFF2-40B4-BE49-F238E27FC236}">
                <a16:creationId xmlns:a16="http://schemas.microsoft.com/office/drawing/2014/main" id="{98DD4AC2-079D-CD15-52F3-1D148C4E884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599988" cy="7199313"/>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solidFill>
                <a:schemeClr val="tx2"/>
              </a:solidFill>
              <a:latin typeface="Prometo" panose="020B0604030203060203" pitchFamily="34" charset="77"/>
            </a:endParaRPr>
          </a:p>
        </p:txBody>
      </p:sp>
      <p:cxnSp>
        <p:nvCxnSpPr>
          <p:cNvPr id="23" name="Rechte verbindingslijn 22">
            <a:extLst>
              <a:ext uri="{FF2B5EF4-FFF2-40B4-BE49-F238E27FC236}">
                <a16:creationId xmlns:a16="http://schemas.microsoft.com/office/drawing/2014/main" id="{69D13240-853B-B986-D3EA-4A17BB6CE80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36D28179-71F6-20E0-FCC6-5E865B61CAA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E1DAD3ED-8061-F000-1BAD-44B7B5F3F38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661A2A2E-7ECF-A5BF-28B4-6F66A7860D01}"/>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CBC9E2C5-3A84-A436-A018-0CE03EB2B3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6AA38A16-1656-D6AF-C1A5-BB048375ADC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9CFD68FC-8A37-82D6-CCF1-37BFEA3321CA}"/>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3A1EF9BF-57CC-BB78-2EA9-BC7C3DDE1F3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71</a:t>
            </a:r>
          </a:p>
        </p:txBody>
      </p:sp>
      <p:sp>
        <p:nvSpPr>
          <p:cNvPr id="31" name="Tekstvak 30">
            <a:extLst>
              <a:ext uri="{FF2B5EF4-FFF2-40B4-BE49-F238E27FC236}">
                <a16:creationId xmlns:a16="http://schemas.microsoft.com/office/drawing/2014/main" id="{CF47C9D2-0C3B-6243-29A1-5DC3A284CB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2" name="Tekstvak 31">
            <a:extLst>
              <a:ext uri="{FF2B5EF4-FFF2-40B4-BE49-F238E27FC236}">
                <a16:creationId xmlns:a16="http://schemas.microsoft.com/office/drawing/2014/main" id="{283C6EE5-C8EA-EA55-A54B-B891E7964378}"/>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33" name="Tekstvak 32">
            <a:extLst>
              <a:ext uri="{FF2B5EF4-FFF2-40B4-BE49-F238E27FC236}">
                <a16:creationId xmlns:a16="http://schemas.microsoft.com/office/drawing/2014/main" id="{C26FC2AB-B7B0-FFD8-0BBE-B8788B46EF48}"/>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2" name="Titel 1">
            <a:extLst>
              <a:ext uri="{FF2B5EF4-FFF2-40B4-BE49-F238E27FC236}">
                <a16:creationId xmlns:a16="http://schemas.microsoft.com/office/drawing/2014/main" id="{7FDADA03-B667-C65E-21AF-F37FB0A7A24B}"/>
              </a:ext>
            </a:extLst>
          </p:cNvPr>
          <p:cNvSpPr txBox="1">
            <a:spLocks/>
          </p:cNvSpPr>
          <p:nvPr/>
        </p:nvSpPr>
        <p:spPr>
          <a:xfrm>
            <a:off x="6766559" y="4518229"/>
            <a:ext cx="7662279" cy="2184583"/>
          </a:xfrm>
          <a:prstGeom prst="rect">
            <a:avLst/>
          </a:prstGeom>
        </p:spPr>
        <p:txBody>
          <a:bodyPr vert="horz" lIns="91440" tIns="45720" rIns="91440" bIns="4572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8000" b="1" dirty="0">
                <a:solidFill>
                  <a:schemeClr val="bg1"/>
                </a:solidFill>
                <a:latin typeface="Prometo" panose="020B0604030203060203" pitchFamily="34" charset="77"/>
              </a:rPr>
              <a:t>PRODUCT</a:t>
            </a:r>
          </a:p>
        </p:txBody>
      </p:sp>
      <p:sp>
        <p:nvSpPr>
          <p:cNvPr id="3" name="Titel 1">
            <a:extLst>
              <a:ext uri="{FF2B5EF4-FFF2-40B4-BE49-F238E27FC236}">
                <a16:creationId xmlns:a16="http://schemas.microsoft.com/office/drawing/2014/main" id="{4D7F5BE7-54CA-117E-2B4C-F267443014C4}"/>
              </a:ext>
            </a:extLst>
          </p:cNvPr>
          <p:cNvSpPr txBox="1">
            <a:spLocks/>
          </p:cNvSpPr>
          <p:nvPr/>
        </p:nvSpPr>
        <p:spPr>
          <a:xfrm>
            <a:off x="706587" y="2016859"/>
            <a:ext cx="6882545" cy="3165591"/>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chemeClr val="bg1"/>
                </a:solidFill>
                <a:latin typeface="Hamburg-Serial-Heavy" pitchFamily="2" charset="0"/>
                <a:ea typeface="Roboto" panose="02000000000000000000" pitchFamily="2" charset="0"/>
                <a:cs typeface="Phosphate Inline" panose="02000506050000020004" pitchFamily="2" charset="77"/>
              </a:rPr>
              <a:t>03</a:t>
            </a:r>
          </a:p>
        </p:txBody>
      </p:sp>
    </p:spTree>
    <p:extLst>
      <p:ext uri="{BB962C8B-B14F-4D97-AF65-F5344CB8AC3E}">
        <p14:creationId xmlns:p14="http://schemas.microsoft.com/office/powerpoint/2010/main" val="210390436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Afbeelding met persoon, kleding, ambachtsman, grond&#10;&#10;Automatisch gegenereerde beschrijving">
            <a:extLst>
              <a:ext uri="{FF2B5EF4-FFF2-40B4-BE49-F238E27FC236}">
                <a16:creationId xmlns:a16="http://schemas.microsoft.com/office/drawing/2014/main" id="{C7A928CF-8334-4C2A-CAE7-F8534F5D922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599988" cy="7199313"/>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18" name="Rechte verbindingslijn 17">
            <a:extLst>
              <a:ext uri="{FF2B5EF4-FFF2-40B4-BE49-F238E27FC236}">
                <a16:creationId xmlns:a16="http://schemas.microsoft.com/office/drawing/2014/main" id="{F82C0E36-0DA0-C597-4DE8-3D08071C4F3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857EF354-7288-B35D-02FB-3817A0D7491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06623808-7D92-F75D-0474-C27D46D5B33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377802C3-37E3-20AF-EAEF-CF701B152EA3}"/>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FD5DEF0C-48F0-111A-42A9-B10C337B873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59FDFC65-37BB-55B9-E2B2-F4351C4F3E7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4" name="Tekstvak 23">
            <a:extLst>
              <a:ext uri="{FF2B5EF4-FFF2-40B4-BE49-F238E27FC236}">
                <a16:creationId xmlns:a16="http://schemas.microsoft.com/office/drawing/2014/main" id="{FCF2732C-ABBF-1F69-53AA-D1BD60E1757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5" name="Tekstvak 24">
            <a:extLst>
              <a:ext uri="{FF2B5EF4-FFF2-40B4-BE49-F238E27FC236}">
                <a16:creationId xmlns:a16="http://schemas.microsoft.com/office/drawing/2014/main" id="{DB3A736C-E4B4-4897-9A69-93C702312DE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72</a:t>
            </a:r>
          </a:p>
        </p:txBody>
      </p:sp>
      <p:sp>
        <p:nvSpPr>
          <p:cNvPr id="26" name="Tekstvak 25">
            <a:extLst>
              <a:ext uri="{FF2B5EF4-FFF2-40B4-BE49-F238E27FC236}">
                <a16:creationId xmlns:a16="http://schemas.microsoft.com/office/drawing/2014/main" id="{F159C9F4-43CD-7683-5BF2-5BCEC0ADF4A9}"/>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3" name="Tekstvak 12">
            <a:extLst>
              <a:ext uri="{FF2B5EF4-FFF2-40B4-BE49-F238E27FC236}">
                <a16:creationId xmlns:a16="http://schemas.microsoft.com/office/drawing/2014/main" id="{3CE19AD6-804A-9480-1B4D-CC0823ABE511}"/>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14" name="Tekstvak 13">
            <a:extLst>
              <a:ext uri="{FF2B5EF4-FFF2-40B4-BE49-F238E27FC236}">
                <a16:creationId xmlns:a16="http://schemas.microsoft.com/office/drawing/2014/main" id="{0D3710E0-660B-37C8-3B7C-88EF94F9F5E5}"/>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Tree>
    <p:extLst>
      <p:ext uri="{BB962C8B-B14F-4D97-AF65-F5344CB8AC3E}">
        <p14:creationId xmlns:p14="http://schemas.microsoft.com/office/powerpoint/2010/main" val="2832104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Afbeelding 39" descr="Afbeelding met persoon, Menselijk gezicht, kleding, overdekt&#10;&#10;Automatisch gegenereerde beschrijving">
            <a:extLst>
              <a:ext uri="{FF2B5EF4-FFF2-40B4-BE49-F238E27FC236}">
                <a16:creationId xmlns:a16="http://schemas.microsoft.com/office/drawing/2014/main" id="{77636798-8F6A-7DD0-A8E7-62D4156BCA3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2425"/>
          <a:stretch/>
        </p:blipFill>
        <p:spPr>
          <a:xfrm>
            <a:off x="0" y="0"/>
            <a:ext cx="12905599" cy="7199313"/>
          </a:xfrm>
          <a:prstGeom prst="rect">
            <a:avLst/>
          </a:prstGeom>
        </p:spPr>
      </p:pic>
      <p:sp>
        <p:nvSpPr>
          <p:cNvPr id="12" name="Titel 1">
            <a:extLst>
              <a:ext uri="{FF2B5EF4-FFF2-40B4-BE49-F238E27FC236}">
                <a16:creationId xmlns:a16="http://schemas.microsoft.com/office/drawing/2014/main" id="{889FA7A9-C2FA-8DD9-1624-615D451BBF82}"/>
              </a:ext>
            </a:extLst>
          </p:cNvPr>
          <p:cNvSpPr txBox="1">
            <a:spLocks/>
          </p:cNvSpPr>
          <p:nvPr/>
        </p:nvSpPr>
        <p:spPr>
          <a:xfrm>
            <a:off x="706587" y="2016859"/>
            <a:ext cx="6882545" cy="3165591"/>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chemeClr val="bg1"/>
                </a:solidFill>
                <a:latin typeface="Hamburg-Serial-Heavy" pitchFamily="2" charset="0"/>
                <a:ea typeface="Roboto" panose="02000000000000000000" pitchFamily="2" charset="0"/>
                <a:cs typeface="Phosphate Inline" panose="02000506050000020004" pitchFamily="2" charset="77"/>
              </a:rPr>
              <a:t>01</a:t>
            </a:r>
          </a:p>
        </p:txBody>
      </p:sp>
      <p:cxnSp>
        <p:nvCxnSpPr>
          <p:cNvPr id="23" name="Rechte verbindingslijn 22">
            <a:extLst>
              <a:ext uri="{FF2B5EF4-FFF2-40B4-BE49-F238E27FC236}">
                <a16:creationId xmlns:a16="http://schemas.microsoft.com/office/drawing/2014/main" id="{69D13240-853B-B986-D3EA-4A17BB6CE80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36D28179-71F6-20E0-FCC6-5E865B61CAA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E1DAD3ED-8061-F000-1BAD-44B7B5F3F38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661A2A2E-7ECF-A5BF-28B4-6F66A7860D01}"/>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CBC9E2C5-3A84-A436-A018-0CE03EB2B3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6AA38A16-1656-D6AF-C1A5-BB048375ADC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9CFD68FC-8A37-82D6-CCF1-37BFEA3321CA}"/>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3A1EF9BF-57CC-BB78-2EA9-BC7C3DDE1F30}"/>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01</a:t>
            </a:r>
          </a:p>
        </p:txBody>
      </p:sp>
      <p:sp>
        <p:nvSpPr>
          <p:cNvPr id="31" name="Tekstvak 30">
            <a:extLst>
              <a:ext uri="{FF2B5EF4-FFF2-40B4-BE49-F238E27FC236}">
                <a16:creationId xmlns:a16="http://schemas.microsoft.com/office/drawing/2014/main" id="{CF47C9D2-0C3B-6243-29A1-5DC3A284CB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2" name="Tekstvak 31">
            <a:extLst>
              <a:ext uri="{FF2B5EF4-FFF2-40B4-BE49-F238E27FC236}">
                <a16:creationId xmlns:a16="http://schemas.microsoft.com/office/drawing/2014/main" id="{283C6EE5-C8EA-EA55-A54B-B891E7964378}"/>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33" name="Tekstvak 32">
            <a:extLst>
              <a:ext uri="{FF2B5EF4-FFF2-40B4-BE49-F238E27FC236}">
                <a16:creationId xmlns:a16="http://schemas.microsoft.com/office/drawing/2014/main" id="{C26FC2AB-B7B0-FFD8-0BBE-B8788B46EF48}"/>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
        <p:nvSpPr>
          <p:cNvPr id="38" name="Titel 1">
            <a:extLst>
              <a:ext uri="{FF2B5EF4-FFF2-40B4-BE49-F238E27FC236}">
                <a16:creationId xmlns:a16="http://schemas.microsoft.com/office/drawing/2014/main" id="{624F6604-F8F5-F9B5-1C27-8A2C5351BF24}"/>
              </a:ext>
            </a:extLst>
          </p:cNvPr>
          <p:cNvSpPr txBox="1">
            <a:spLocks/>
          </p:cNvSpPr>
          <p:nvPr/>
        </p:nvSpPr>
        <p:spPr>
          <a:xfrm>
            <a:off x="6530829" y="4531544"/>
            <a:ext cx="7786739" cy="2184583"/>
          </a:xfrm>
          <a:prstGeom prst="rect">
            <a:avLst/>
          </a:prstGeom>
        </p:spPr>
        <p:txBody>
          <a:bodyPr vert="horz" lIns="91440" tIns="45720" rIns="91440" bIns="4572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8100" b="1" dirty="0">
                <a:solidFill>
                  <a:schemeClr val="bg1"/>
                </a:solidFill>
                <a:latin typeface="Prometo" panose="020B0604030203060203" pitchFamily="34" charset="77"/>
              </a:rPr>
              <a:t>COMPANY PROFILE</a:t>
            </a:r>
          </a:p>
        </p:txBody>
      </p:sp>
      <p:sp>
        <p:nvSpPr>
          <p:cNvPr id="39" name="Titel 1">
            <a:extLst>
              <a:ext uri="{FF2B5EF4-FFF2-40B4-BE49-F238E27FC236}">
                <a16:creationId xmlns:a16="http://schemas.microsoft.com/office/drawing/2014/main" id="{5D1E2FC0-4835-7CFE-89BA-A98D23629089}"/>
              </a:ext>
            </a:extLst>
          </p:cNvPr>
          <p:cNvSpPr txBox="1">
            <a:spLocks/>
          </p:cNvSpPr>
          <p:nvPr/>
        </p:nvSpPr>
        <p:spPr>
          <a:xfrm>
            <a:off x="6530829" y="4518229"/>
            <a:ext cx="7898010" cy="2184583"/>
          </a:xfrm>
          <a:prstGeom prst="rect">
            <a:avLst/>
          </a:prstGeom>
        </p:spPr>
        <p:txBody>
          <a:bodyPr vert="horz" lIns="91440" tIns="45720" rIns="91440" bIns="4572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8000" b="1" dirty="0">
              <a:latin typeface="Prometo" panose="020B0604030203060203" pitchFamily="34" charset="77"/>
            </a:endParaRPr>
          </a:p>
        </p:txBody>
      </p:sp>
    </p:spTree>
    <p:extLst>
      <p:ext uri="{BB962C8B-B14F-4D97-AF65-F5344CB8AC3E}">
        <p14:creationId xmlns:p14="http://schemas.microsoft.com/office/powerpoint/2010/main" val="218804200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1" y="3276975"/>
            <a:ext cx="12599988" cy="3922337"/>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579185"/>
            <a:ext cx="3966359" cy="453489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Through a sustainable assortment and innovative circularity projects, we cover the needs of today considering the impact on tomorrow.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nSpc>
                <a:spcPct val="100000"/>
              </a:lnSpc>
            </a:pPr>
            <a:endParaRPr lang="en-GB" sz="1000" dirty="0">
              <a:effectLst/>
              <a:latin typeface="Helvetica Neue Light" panose="02000403000000020004" pitchFamily="2" charset="0"/>
              <a:ea typeface="Helvetica Neue Light" panose="02000403000000020004" pitchFamily="2" charset="0"/>
            </a:endParaRP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endParaRPr lang="en-GB" sz="1000" dirty="0">
              <a:effectLst/>
              <a:latin typeface="Helvetica Neue Light" panose="02000403000000020004" pitchFamily="2" charset="0"/>
              <a:ea typeface="Helvetica Neue Light" panose="02000403000000020004" pitchFamily="2" charset="0"/>
            </a:endParaRPr>
          </a:p>
          <a:p>
            <a:pPr>
              <a:lnSpc>
                <a:spcPct val="100000"/>
              </a:lnSpc>
            </a:pPr>
            <a:endParaRPr lang="en-GB" sz="1000" dirty="0">
              <a:effectLst/>
              <a:latin typeface="Helvetica Neue Light" panose="02000403000000020004" pitchFamily="2" charset="0"/>
              <a:ea typeface="Helvetica Neue Light" panose="02000403000000020004" pitchFamily="2" charset="0"/>
            </a:endParaRPr>
          </a:p>
          <a:p>
            <a:pPr>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At Selecta, our commitment to sustainability extends to the products we offer. We understand that the choices we make today will shape the future, which is why we prioritize sustainable sourcing, innovative circularity projects, and a zero-waste approach. Our bold statement encapsulates our dedication to meeting the current needs of our clients while minimizing our impact on the environment. Here are the five key initiatives that drive our sustainability efforts under the Product pillar.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cxnSp>
        <p:nvCxnSpPr>
          <p:cNvPr id="3" name="Rechte verbindingslijn 2">
            <a:extLst>
              <a:ext uri="{FF2B5EF4-FFF2-40B4-BE49-F238E27FC236}">
                <a16:creationId xmlns:a16="http://schemas.microsoft.com/office/drawing/2014/main" id="{BD28BCD9-532D-AC28-C09E-C5D4E2640F7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9F37639C-FCE2-D5ED-F2A5-18C08247663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0733F7C3-34FF-1304-0958-DF959CA25B3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E0642182-15CC-F310-18E0-B6A483C2458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94F5ED18-B772-E979-94A3-A113487EEA5A}"/>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3CF8207C-6DE8-1450-4E49-7B2CB80AA41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3F6E9C70-541F-06D2-2420-EE5C008B31C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DC4824C7-4227-624E-E703-3FE07D4AD49E}"/>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73</a:t>
            </a:r>
          </a:p>
        </p:txBody>
      </p:sp>
      <p:sp>
        <p:nvSpPr>
          <p:cNvPr id="16" name="Tekstvak 15">
            <a:extLst>
              <a:ext uri="{FF2B5EF4-FFF2-40B4-BE49-F238E27FC236}">
                <a16:creationId xmlns:a16="http://schemas.microsoft.com/office/drawing/2014/main" id="{06102F80-2413-1EEE-015E-0A8866026EA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itel 1">
            <a:extLst>
              <a:ext uri="{FF2B5EF4-FFF2-40B4-BE49-F238E27FC236}">
                <a16:creationId xmlns:a16="http://schemas.microsoft.com/office/drawing/2014/main" id="{D3337422-A744-45DC-92E5-2AEE143F149B}"/>
              </a:ext>
            </a:extLst>
          </p:cNvPr>
          <p:cNvSpPr txBox="1">
            <a:spLocks/>
          </p:cNvSpPr>
          <p:nvPr/>
        </p:nvSpPr>
        <p:spPr>
          <a:xfrm>
            <a:off x="653142" y="1451711"/>
            <a:ext cx="9636906" cy="1391534"/>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solidFill>
                  <a:srgbClr val="000000"/>
                </a:solidFill>
                <a:effectLst/>
                <a:latin typeface="Prometo" panose="020B0604030203060203" pitchFamily="34" charset="77"/>
              </a:rPr>
              <a:t>SUSTAINABLE ASSORTMENT &amp; INNOVATIVE CIRCULARITY PROJECTS</a:t>
            </a:r>
            <a:endParaRPr lang="en-GB" sz="4000" b="1" dirty="0">
              <a:latin typeface="Prometo" panose="020B0604030203060203" pitchFamily="34" charset="77"/>
            </a:endParaRPr>
          </a:p>
        </p:txBody>
      </p:sp>
      <p:sp>
        <p:nvSpPr>
          <p:cNvPr id="22" name="Titel 1">
            <a:extLst>
              <a:ext uri="{FF2B5EF4-FFF2-40B4-BE49-F238E27FC236}">
                <a16:creationId xmlns:a16="http://schemas.microsoft.com/office/drawing/2014/main" id="{D2172D45-2379-E393-95A9-3F63B541E54F}"/>
              </a:ext>
            </a:extLst>
          </p:cNvPr>
          <p:cNvSpPr txBox="1">
            <a:spLocks/>
          </p:cNvSpPr>
          <p:nvPr/>
        </p:nvSpPr>
        <p:spPr>
          <a:xfrm>
            <a:off x="653142" y="1154828"/>
            <a:ext cx="11195566"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solidFill>
                  <a:srgbClr val="000000"/>
                </a:solidFill>
                <a:effectLst/>
                <a:latin typeface="Helvetica Neue Light" panose="02000403000000020004" pitchFamily="2" charset="0"/>
                <a:ea typeface="Helvetica Neue Light" panose="02000403000000020004" pitchFamily="2" charset="0"/>
              </a:rPr>
              <a:t>Revolutionising sustainability for tomorrow</a:t>
            </a:r>
            <a:endParaRPr lang="en-GB" sz="2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2" name="Rechthoek 1">
            <a:extLst>
              <a:ext uri="{FF2B5EF4-FFF2-40B4-BE49-F238E27FC236}">
                <a16:creationId xmlns:a16="http://schemas.microsoft.com/office/drawing/2014/main" id="{6A7C7548-F5D8-7D8F-ECC3-CD9BD52052EF}"/>
              </a:ext>
            </a:extLst>
          </p:cNvPr>
          <p:cNvSpPr/>
          <p:nvPr/>
        </p:nvSpPr>
        <p:spPr>
          <a:xfrm>
            <a:off x="5082638" y="3272430"/>
            <a:ext cx="7517349" cy="31438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hthoek 8">
            <a:extLst>
              <a:ext uri="{FF2B5EF4-FFF2-40B4-BE49-F238E27FC236}">
                <a16:creationId xmlns:a16="http://schemas.microsoft.com/office/drawing/2014/main" id="{7886E411-3005-5574-8440-3E0D9CB136DC}"/>
              </a:ext>
            </a:extLst>
          </p:cNvPr>
          <p:cNvSpPr/>
          <p:nvPr/>
        </p:nvSpPr>
        <p:spPr>
          <a:xfrm>
            <a:off x="5593277" y="2579184"/>
            <a:ext cx="6255431" cy="34652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5538" name="Picture 2" descr="Fineleaf | Selecta">
            <a:extLst>
              <a:ext uri="{FF2B5EF4-FFF2-40B4-BE49-F238E27FC236}">
                <a16:creationId xmlns:a16="http://schemas.microsoft.com/office/drawing/2014/main" id="{14861F4F-E999-AF44-54C0-F435A28242DC}"/>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593277" y="2577472"/>
            <a:ext cx="6255431" cy="3465297"/>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a:extLst>
              <a:ext uri="{FF2B5EF4-FFF2-40B4-BE49-F238E27FC236}">
                <a16:creationId xmlns:a16="http://schemas.microsoft.com/office/drawing/2014/main" id="{5CD9E4BA-E4C5-69B2-328A-DF00DBCAFAC6}"/>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6" name="Tekstvak 5">
            <a:extLst>
              <a:ext uri="{FF2B5EF4-FFF2-40B4-BE49-F238E27FC236}">
                <a16:creationId xmlns:a16="http://schemas.microsoft.com/office/drawing/2014/main" id="{B87E0DA0-904F-6355-94E5-CA683EAFC32A}"/>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17" name="Tekstvak 16">
            <a:extLst>
              <a:ext uri="{FF2B5EF4-FFF2-40B4-BE49-F238E27FC236}">
                <a16:creationId xmlns:a16="http://schemas.microsoft.com/office/drawing/2014/main" id="{E0DB31B6-F2E7-4480-A019-2B276E9D1540}"/>
              </a:ext>
            </a:extLst>
          </p:cNvPr>
          <p:cNvSpPr txBox="1"/>
          <p:nvPr/>
        </p:nvSpPr>
        <p:spPr>
          <a:xfrm>
            <a:off x="590751" y="6042769"/>
            <a:ext cx="11257957" cy="107722"/>
          </a:xfrm>
          <a:prstGeom prst="rect">
            <a:avLst/>
          </a:prstGeom>
          <a:noFill/>
        </p:spPr>
        <p:txBody>
          <a:bodyPr wrap="square" lIns="0" tIns="0" rIns="0" bIns="0" anchor="b">
            <a:spAutoFit/>
          </a:bodyPr>
          <a:lstStyle/>
          <a:p>
            <a:pPr algn="r"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a:t>
            </a:r>
            <a:r>
              <a:rPr lang="en-GB" sz="700" dirty="0">
                <a:latin typeface="Helvetica Neue Light" panose="02000403000000020004" pitchFamily="2" charset="0"/>
                <a:ea typeface="Helvetica Neue Light" panose="02000403000000020004" pitchFamily="2" charset="0"/>
              </a:rPr>
              <a:t>Fineleaf tea collection</a:t>
            </a:r>
            <a:endParaRPr lang="en-GB" sz="700" dirty="0">
              <a:effectLst/>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174646789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2723"/>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Pelican Rouge is at the forefront of our sustainable coffee initiatives. We are dedicated to achieving carbon neutrality for our coffee production, from the farm to the roasted bean. This involves not only offsetting our emissions but also implementing insetting programs to reduce emissions at the source.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060760" y="2752967"/>
            <a:ext cx="4532644" cy="369748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7745244" y="2755001"/>
            <a:ext cx="4197538" cy="369748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7185820" y="3007120"/>
            <a:ext cx="134518" cy="65925"/>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2993052"/>
            <a:ext cx="134518" cy="65925"/>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261759" y="2935884"/>
            <a:ext cx="2315014" cy="478839"/>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7928585" y="2933854"/>
            <a:ext cx="3522517" cy="322748"/>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260860" y="3346407"/>
            <a:ext cx="4132444" cy="2375329"/>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rgbClr val="50037F"/>
                </a:solidFill>
                <a:effectLst/>
                <a:latin typeface="Helvetica Neue" panose="02000503000000020004" pitchFamily="2" charset="0"/>
                <a:ea typeface="Helvetica Neue" panose="02000503000000020004" pitchFamily="2" charset="0"/>
                <a:cs typeface="Helvetica Neue" panose="02000503000000020004" pitchFamily="2" charset="0"/>
              </a:rPr>
              <a:t>2396 tCO2e purchased </a:t>
            </a:r>
            <a:endPar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have focused on reducing emissions at the farm level through various sustainability programs. In 2023, we offset 2,396 tonnes of CO2 equivalent, showcasing our dedication to carbon-neutral coffee production. This achievement corresponds to over 2 million served cups of climate-compensated coffee. With the rapid expansion of our CO2-compensated Change Please program, these numbers are set to grow even further, reinforcing our commitment to sustainability and climate action. </a:t>
            </a: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7928585" y="3341555"/>
            <a:ext cx="3793455" cy="209814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Track implementation and effectiveness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will closely track the implementation and effectiveness of our offsetting and insetting programs, measuring the reduction in CO2 emissions from the farm to the roasted bean. </a:t>
            </a:r>
          </a:p>
        </p:txBody>
      </p:sp>
      <p:sp>
        <p:nvSpPr>
          <p:cNvPr id="24" name="Rechthoek 23">
            <a:extLst>
              <a:ext uri="{FF2B5EF4-FFF2-40B4-BE49-F238E27FC236}">
                <a16:creationId xmlns:a16="http://schemas.microsoft.com/office/drawing/2014/main" id="{08CE4D7E-909B-32F8-5698-5D1DB25BDE8D}"/>
              </a:ext>
            </a:extLst>
          </p:cNvPr>
          <p:cNvSpPr/>
          <p:nvPr/>
        </p:nvSpPr>
        <p:spPr>
          <a:xfrm>
            <a:off x="653140" y="2750935"/>
            <a:ext cx="2289298" cy="370301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5617" y="2927839"/>
            <a:ext cx="2016819" cy="36532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02864" y="3346408"/>
            <a:ext cx="1970303" cy="95217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nl-NL" sz="1000" dirty="0">
                <a:solidFill>
                  <a:srgbClr val="000000"/>
                </a:solidFill>
                <a:effectLst/>
                <a:latin typeface="Helvetica Neue Light" panose="02000403000000020004" pitchFamily="2" charset="0"/>
                <a:ea typeface="Helvetica Neue Light" panose="02000403000000020004" pitchFamily="2" charset="0"/>
              </a:rPr>
              <a:t>At Selecta, we are </a:t>
            </a:r>
            <a:r>
              <a:rPr lang="nl-NL" sz="1000" dirty="0" err="1">
                <a:solidFill>
                  <a:srgbClr val="000000"/>
                </a:solidFill>
                <a:effectLst/>
                <a:latin typeface="Helvetica Neue Light" panose="02000403000000020004" pitchFamily="2" charset="0"/>
                <a:ea typeface="Helvetica Neue Light" panose="02000403000000020004" pitchFamily="2" charset="0"/>
              </a:rPr>
              <a:t>committed</a:t>
            </a:r>
            <a:r>
              <a:rPr lang="nl-NL" sz="1000" dirty="0">
                <a:solidFill>
                  <a:srgbClr val="000000"/>
                </a:solidFill>
                <a:effectLst/>
                <a:latin typeface="Helvetica Neue Light" panose="02000403000000020004" pitchFamily="2" charset="0"/>
                <a:ea typeface="Helvetica Neue Light" panose="02000403000000020004" pitchFamily="2" charset="0"/>
              </a:rPr>
              <a:t> </a:t>
            </a:r>
            <a:r>
              <a:rPr lang="nl-NL" sz="1000" dirty="0" err="1">
                <a:solidFill>
                  <a:srgbClr val="000000"/>
                </a:solidFill>
                <a:effectLst/>
                <a:latin typeface="Helvetica Neue Light" panose="02000403000000020004" pitchFamily="2" charset="0"/>
                <a:ea typeface="Helvetica Neue Light" panose="02000403000000020004" pitchFamily="2" charset="0"/>
              </a:rPr>
              <a:t>to</a:t>
            </a:r>
            <a:r>
              <a:rPr lang="nl-NL" sz="1000" dirty="0">
                <a:solidFill>
                  <a:srgbClr val="000000"/>
                </a:solidFill>
                <a:effectLst/>
                <a:latin typeface="Helvetica Neue Light" panose="02000403000000020004" pitchFamily="2" charset="0"/>
                <a:ea typeface="Helvetica Neue Light" panose="02000403000000020004" pitchFamily="2" charset="0"/>
              </a:rPr>
              <a:t> </a:t>
            </a:r>
            <a:r>
              <a:rPr lang="nl-NL" sz="1000" dirty="0" err="1">
                <a:solidFill>
                  <a:srgbClr val="000000"/>
                </a:solidFill>
                <a:effectLst/>
                <a:latin typeface="Helvetica Neue Light" panose="02000403000000020004" pitchFamily="2" charset="0"/>
                <a:ea typeface="Helvetica Neue Light" panose="02000403000000020004" pitchFamily="2" charset="0"/>
              </a:rPr>
              <a:t>achieving</a:t>
            </a:r>
            <a:r>
              <a:rPr lang="nl-NL" sz="1000" dirty="0">
                <a:solidFill>
                  <a:srgbClr val="000000"/>
                </a:solidFill>
                <a:effectLst/>
                <a:latin typeface="Helvetica Neue Light" panose="02000403000000020004" pitchFamily="2" charset="0"/>
                <a:ea typeface="Helvetica Neue Light" panose="02000403000000020004" pitchFamily="2" charset="0"/>
              </a:rPr>
              <a:t> carbon </a:t>
            </a:r>
            <a:r>
              <a:rPr lang="nl-NL" sz="1000" dirty="0" err="1">
                <a:solidFill>
                  <a:srgbClr val="000000"/>
                </a:solidFill>
                <a:effectLst/>
                <a:latin typeface="Helvetica Neue Light" panose="02000403000000020004" pitchFamily="2" charset="0"/>
                <a:ea typeface="Helvetica Neue Light" panose="02000403000000020004" pitchFamily="2" charset="0"/>
              </a:rPr>
              <a:t>neutrality</a:t>
            </a:r>
            <a:r>
              <a:rPr lang="nl-NL" sz="1000" dirty="0">
                <a:solidFill>
                  <a:srgbClr val="000000"/>
                </a:solidFill>
                <a:effectLst/>
                <a:latin typeface="Helvetica Neue Light" panose="02000403000000020004" pitchFamily="2" charset="0"/>
                <a:ea typeface="Helvetica Neue Light" panose="02000403000000020004" pitchFamily="2" charset="0"/>
              </a:rPr>
              <a:t> </a:t>
            </a:r>
            <a:r>
              <a:rPr lang="nl-NL" sz="1000" dirty="0" err="1">
                <a:solidFill>
                  <a:srgbClr val="000000"/>
                </a:solidFill>
                <a:effectLst/>
                <a:latin typeface="Helvetica Neue Light" panose="02000403000000020004" pitchFamily="2" charset="0"/>
                <a:ea typeface="Helvetica Neue Light" panose="02000403000000020004" pitchFamily="2" charset="0"/>
              </a:rPr>
              <a:t>and</a:t>
            </a:r>
            <a:r>
              <a:rPr lang="nl-NL" sz="1000" dirty="0">
                <a:solidFill>
                  <a:srgbClr val="000000"/>
                </a:solidFill>
                <a:effectLst/>
                <a:latin typeface="Helvetica Neue Light" panose="02000403000000020004" pitchFamily="2" charset="0"/>
                <a:ea typeface="Helvetica Neue Light" panose="02000403000000020004" pitchFamily="2" charset="0"/>
              </a:rPr>
              <a:t> have </a:t>
            </a:r>
            <a:r>
              <a:rPr lang="nl-NL" sz="1000" dirty="0" err="1">
                <a:solidFill>
                  <a:srgbClr val="000000"/>
                </a:solidFill>
                <a:effectLst/>
                <a:latin typeface="Helvetica Neue Light" panose="02000403000000020004" pitchFamily="2" charset="0"/>
                <a:ea typeface="Helvetica Neue Light" panose="02000403000000020004" pitchFamily="2" charset="0"/>
              </a:rPr>
              <a:t>actively</a:t>
            </a:r>
            <a:r>
              <a:rPr lang="nl-NL" sz="1000" dirty="0">
                <a:solidFill>
                  <a:srgbClr val="000000"/>
                </a:solidFill>
                <a:effectLst/>
                <a:latin typeface="Helvetica Neue Light" panose="02000403000000020004" pitchFamily="2" charset="0"/>
                <a:ea typeface="Helvetica Neue Light" panose="02000403000000020004" pitchFamily="2" charset="0"/>
              </a:rPr>
              <a:t> </a:t>
            </a:r>
            <a:r>
              <a:rPr lang="nl-NL" sz="1000" dirty="0" err="1">
                <a:solidFill>
                  <a:srgbClr val="000000"/>
                </a:solidFill>
                <a:effectLst/>
                <a:latin typeface="Helvetica Neue Light" panose="02000403000000020004" pitchFamily="2" charset="0"/>
                <a:ea typeface="Helvetica Neue Light" panose="02000403000000020004" pitchFamily="2" charset="0"/>
              </a:rPr>
              <a:t>pursued</a:t>
            </a:r>
            <a:r>
              <a:rPr lang="nl-NL" sz="1000" dirty="0">
                <a:solidFill>
                  <a:srgbClr val="000000"/>
                </a:solidFill>
                <a:effectLst/>
                <a:latin typeface="Helvetica Neue Light" panose="02000403000000020004" pitchFamily="2" charset="0"/>
                <a:ea typeface="Helvetica Neue Light" panose="02000403000000020004" pitchFamily="2" charset="0"/>
              </a:rPr>
              <a:t> </a:t>
            </a:r>
            <a:r>
              <a:rPr lang="nl-NL" sz="1000" dirty="0" err="1">
                <a:solidFill>
                  <a:srgbClr val="000000"/>
                </a:solidFill>
                <a:effectLst/>
                <a:latin typeface="Helvetica Neue Light" panose="02000403000000020004" pitchFamily="2" charset="0"/>
                <a:ea typeface="Helvetica Neue Light" panose="02000403000000020004" pitchFamily="2" charset="0"/>
              </a:rPr>
              <a:t>comprehensive</a:t>
            </a:r>
            <a:r>
              <a:rPr lang="nl-NL" sz="1000" dirty="0">
                <a:solidFill>
                  <a:srgbClr val="000000"/>
                </a:solidFill>
                <a:effectLst/>
                <a:latin typeface="Helvetica Neue Light" panose="02000403000000020004" pitchFamily="2" charset="0"/>
                <a:ea typeface="Helvetica Neue Light" panose="02000403000000020004" pitchFamily="2" charset="0"/>
              </a:rPr>
              <a:t> carbon </a:t>
            </a:r>
            <a:r>
              <a:rPr lang="nl-NL" sz="1000" dirty="0" err="1">
                <a:solidFill>
                  <a:srgbClr val="000000"/>
                </a:solidFill>
                <a:effectLst/>
                <a:latin typeface="Helvetica Neue Light" panose="02000403000000020004" pitchFamily="2" charset="0"/>
                <a:ea typeface="Helvetica Neue Light" panose="02000403000000020004" pitchFamily="2" charset="0"/>
              </a:rPr>
              <a:t>offsetting</a:t>
            </a:r>
            <a:r>
              <a:rPr lang="nl-NL" sz="1000" dirty="0">
                <a:solidFill>
                  <a:srgbClr val="000000"/>
                </a:solidFill>
                <a:effectLst/>
                <a:latin typeface="Helvetica Neue Light" panose="02000403000000020004" pitchFamily="2" charset="0"/>
                <a:ea typeface="Helvetica Neue Light" panose="02000403000000020004" pitchFamily="2" charset="0"/>
              </a:rPr>
              <a:t> </a:t>
            </a:r>
            <a:r>
              <a:rPr lang="nl-NL" sz="1000" dirty="0" err="1">
                <a:solidFill>
                  <a:srgbClr val="000000"/>
                </a:solidFill>
                <a:effectLst/>
                <a:latin typeface="Helvetica Neue Light" panose="02000403000000020004" pitchFamily="2" charset="0"/>
                <a:ea typeface="Helvetica Neue Light" panose="02000403000000020004" pitchFamily="2" charset="0"/>
              </a:rPr>
              <a:t>and</a:t>
            </a:r>
            <a:r>
              <a:rPr lang="nl-NL" sz="1000" dirty="0">
                <a:solidFill>
                  <a:srgbClr val="000000"/>
                </a:solidFill>
                <a:effectLst/>
                <a:latin typeface="Helvetica Neue Light" panose="02000403000000020004" pitchFamily="2" charset="0"/>
                <a:ea typeface="Helvetica Neue Light" panose="02000403000000020004" pitchFamily="2" charset="0"/>
              </a:rPr>
              <a:t> </a:t>
            </a:r>
            <a:r>
              <a:rPr lang="nl-NL" sz="1000" dirty="0" err="1">
                <a:solidFill>
                  <a:srgbClr val="000000"/>
                </a:solidFill>
                <a:effectLst/>
                <a:latin typeface="Helvetica Neue Light" panose="02000403000000020004" pitchFamily="2" charset="0"/>
                <a:ea typeface="Helvetica Neue Light" panose="02000403000000020004" pitchFamily="2" charset="0"/>
              </a:rPr>
              <a:t>insetting</a:t>
            </a:r>
            <a:r>
              <a:rPr lang="nl-NL" sz="1000" dirty="0">
                <a:solidFill>
                  <a:srgbClr val="000000"/>
                </a:solidFill>
                <a:effectLst/>
                <a:latin typeface="Helvetica Neue Light" panose="02000403000000020004" pitchFamily="2" charset="0"/>
                <a:ea typeface="Helvetica Neue Light" panose="02000403000000020004" pitchFamily="2" charset="0"/>
              </a:rPr>
              <a:t> programs. </a:t>
            </a:r>
            <a:r>
              <a:rPr lang="nl-NL" sz="1000" dirty="0" err="1">
                <a:solidFill>
                  <a:srgbClr val="000000"/>
                </a:solidFill>
                <a:effectLst/>
                <a:latin typeface="Helvetica Neue Light" panose="02000403000000020004" pitchFamily="2" charset="0"/>
                <a:ea typeface="Helvetica Neue Light" panose="02000403000000020004" pitchFamily="2" charset="0"/>
              </a:rPr>
              <a:t>Our</a:t>
            </a:r>
            <a:r>
              <a:rPr lang="nl-NL" sz="1000" dirty="0">
                <a:solidFill>
                  <a:srgbClr val="000000"/>
                </a:solidFill>
                <a:effectLst/>
                <a:latin typeface="Helvetica Neue Light" panose="02000403000000020004" pitchFamily="2" charset="0"/>
                <a:ea typeface="Helvetica Neue Light" panose="02000403000000020004" pitchFamily="2" charset="0"/>
              </a:rPr>
              <a:t> farm-level </a:t>
            </a:r>
            <a:r>
              <a:rPr lang="nl-NL" sz="1000" dirty="0" err="1">
                <a:solidFill>
                  <a:srgbClr val="000000"/>
                </a:solidFill>
                <a:effectLst/>
                <a:latin typeface="Helvetica Neue Light" panose="02000403000000020004" pitchFamily="2" charset="0"/>
                <a:ea typeface="Helvetica Neue Light" panose="02000403000000020004" pitchFamily="2" charset="0"/>
              </a:rPr>
              <a:t>initiatives</a:t>
            </a:r>
            <a:r>
              <a:rPr lang="nl-NL" sz="1000" dirty="0">
                <a:solidFill>
                  <a:srgbClr val="000000"/>
                </a:solidFill>
                <a:effectLst/>
                <a:latin typeface="Helvetica Neue Light" panose="02000403000000020004" pitchFamily="2" charset="0"/>
                <a:ea typeface="Helvetica Neue Light" panose="02000403000000020004" pitchFamily="2" charset="0"/>
              </a:rPr>
              <a:t> in Colombia, Vietnam, </a:t>
            </a:r>
            <a:r>
              <a:rPr lang="nl-NL" sz="1000" dirty="0" err="1">
                <a:solidFill>
                  <a:srgbClr val="000000"/>
                </a:solidFill>
                <a:effectLst/>
                <a:latin typeface="Helvetica Neue Light" panose="02000403000000020004" pitchFamily="2" charset="0"/>
                <a:ea typeface="Helvetica Neue Light" panose="02000403000000020004" pitchFamily="2" charset="0"/>
              </a:rPr>
              <a:t>and</a:t>
            </a:r>
            <a:r>
              <a:rPr lang="nl-NL" sz="1000" dirty="0">
                <a:solidFill>
                  <a:srgbClr val="000000"/>
                </a:solidFill>
                <a:effectLst/>
                <a:latin typeface="Helvetica Neue Light" panose="02000403000000020004" pitchFamily="2" charset="0"/>
                <a:ea typeface="Helvetica Neue Light" panose="02000403000000020004" pitchFamily="2" charset="0"/>
              </a:rPr>
              <a:t> Burundi are </a:t>
            </a:r>
            <a:r>
              <a:rPr lang="nl-NL" sz="1000" dirty="0" err="1">
                <a:solidFill>
                  <a:srgbClr val="000000"/>
                </a:solidFill>
                <a:effectLst/>
                <a:latin typeface="Helvetica Neue Light" panose="02000403000000020004" pitchFamily="2" charset="0"/>
                <a:ea typeface="Helvetica Neue Light" panose="02000403000000020004" pitchFamily="2" charset="0"/>
              </a:rPr>
              <a:t>central</a:t>
            </a:r>
            <a:r>
              <a:rPr lang="nl-NL" sz="1000" dirty="0">
                <a:solidFill>
                  <a:srgbClr val="000000"/>
                </a:solidFill>
                <a:effectLst/>
                <a:latin typeface="Helvetica Neue Light" panose="02000403000000020004" pitchFamily="2" charset="0"/>
                <a:ea typeface="Helvetica Neue Light" panose="02000403000000020004" pitchFamily="2" charset="0"/>
              </a:rPr>
              <a:t> </a:t>
            </a:r>
            <a:r>
              <a:rPr lang="nl-NL" sz="1000" dirty="0" err="1">
                <a:solidFill>
                  <a:srgbClr val="000000"/>
                </a:solidFill>
                <a:effectLst/>
                <a:latin typeface="Helvetica Neue Light" panose="02000403000000020004" pitchFamily="2" charset="0"/>
                <a:ea typeface="Helvetica Neue Light" panose="02000403000000020004" pitchFamily="2" charset="0"/>
              </a:rPr>
              <a:t>to</a:t>
            </a:r>
            <a:r>
              <a:rPr lang="nl-NL" sz="1000" dirty="0">
                <a:solidFill>
                  <a:srgbClr val="000000"/>
                </a:solidFill>
                <a:effectLst/>
                <a:latin typeface="Helvetica Neue Light" panose="02000403000000020004" pitchFamily="2" charset="0"/>
                <a:ea typeface="Helvetica Neue Light" panose="02000403000000020004" pitchFamily="2" charset="0"/>
              </a:rPr>
              <a:t> </a:t>
            </a:r>
            <a:r>
              <a:rPr lang="nl-NL" sz="1000" dirty="0" err="1">
                <a:solidFill>
                  <a:srgbClr val="000000"/>
                </a:solidFill>
                <a:effectLst/>
                <a:latin typeface="Helvetica Neue Light" panose="02000403000000020004" pitchFamily="2" charset="0"/>
                <a:ea typeface="Helvetica Neue Light" panose="02000403000000020004" pitchFamily="2" charset="0"/>
              </a:rPr>
              <a:t>this</a:t>
            </a:r>
            <a:r>
              <a:rPr lang="nl-NL" sz="1000" dirty="0">
                <a:solidFill>
                  <a:srgbClr val="000000"/>
                </a:solidFill>
                <a:effectLst/>
                <a:latin typeface="Helvetica Neue Light" panose="02000403000000020004" pitchFamily="2" charset="0"/>
                <a:ea typeface="Helvetica Neue Light" panose="02000403000000020004" pitchFamily="2" charset="0"/>
              </a:rPr>
              <a:t> effort.</a:t>
            </a:r>
            <a:endParaRPr lang="en-GB" sz="1000" dirty="0">
              <a:solidFill>
                <a:srgbClr val="000000"/>
              </a:solidFill>
              <a:effectLst/>
              <a:latin typeface="Helvetica Neue Light" panose="02000403000000020004" pitchFamily="2" charset="0"/>
              <a:ea typeface="Helvetica Neue Light" panose="02000403000000020004" pitchFamily="2" charset="0"/>
            </a:endParaRP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783973" y="569653"/>
            <a:ext cx="497252"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74</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917361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PELICAN ROUGE CERTIFIED COFFEE</a:t>
            </a: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 </a:t>
            </a:r>
          </a:p>
        </p:txBody>
      </p:sp>
      <p:pic>
        <p:nvPicPr>
          <p:cNvPr id="34" name="object 14">
            <a:extLst>
              <a:ext uri="{FF2B5EF4-FFF2-40B4-BE49-F238E27FC236}">
                <a16:creationId xmlns:a16="http://schemas.microsoft.com/office/drawing/2014/main" id="{85126045-338D-A565-7D28-2C5BBCBB1B9B}"/>
              </a:ext>
            </a:extLst>
          </p:cNvPr>
          <p:cNvPicPr/>
          <p:nvPr/>
        </p:nvPicPr>
        <p:blipFill>
          <a:blip r:embed="rId2" cstate="email">
            <a:extLst>
              <a:ext uri="{28A0092B-C50C-407E-A947-70E740481C1C}">
                <a14:useLocalDpi xmlns:a14="http://schemas.microsoft.com/office/drawing/2010/main"/>
              </a:ext>
            </a:extLst>
          </a:blip>
          <a:stretch>
            <a:fillRect/>
          </a:stretch>
        </p:blipFill>
        <p:spPr>
          <a:xfrm>
            <a:off x="2537294" y="2976337"/>
            <a:ext cx="134518" cy="65925"/>
          </a:xfrm>
          <a:prstGeom prst="rect">
            <a:avLst/>
          </a:prstGeom>
        </p:spPr>
      </p:pic>
      <p:sp>
        <p:nvSpPr>
          <p:cNvPr id="2" name="Rechthoek 1">
            <a:extLst>
              <a:ext uri="{FF2B5EF4-FFF2-40B4-BE49-F238E27FC236}">
                <a16:creationId xmlns:a16="http://schemas.microsoft.com/office/drawing/2014/main" id="{F25CD297-BD49-210F-8FAA-A26FA585E5FE}"/>
              </a:ext>
            </a:extLst>
          </p:cNvPr>
          <p:cNvSpPr/>
          <p:nvPr/>
        </p:nvSpPr>
        <p:spPr>
          <a:xfrm>
            <a:off x="0" y="6429608"/>
            <a:ext cx="12599988" cy="769706"/>
          </a:xfrm>
          <a:prstGeom prst="rect">
            <a:avLst/>
          </a:prstGeom>
          <a:gradFill flip="none" rotWithShape="1">
            <a:gsLst>
              <a:gs pos="0">
                <a:srgbClr val="007078"/>
              </a:gs>
              <a:gs pos="100000">
                <a:srgbClr val="65C2C4"/>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kstvak 4">
            <a:extLst>
              <a:ext uri="{FF2B5EF4-FFF2-40B4-BE49-F238E27FC236}">
                <a16:creationId xmlns:a16="http://schemas.microsoft.com/office/drawing/2014/main" id="{AFB36A51-3E98-97E4-5AC5-F366EC5EAEAE}"/>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11" name="Tekstvak 10">
            <a:extLst>
              <a:ext uri="{FF2B5EF4-FFF2-40B4-BE49-F238E27FC236}">
                <a16:creationId xmlns:a16="http://schemas.microsoft.com/office/drawing/2014/main" id="{17AADC1B-1A70-E672-B864-B64F01AC32EB}"/>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Tree>
    <p:extLst>
      <p:ext uri="{BB962C8B-B14F-4D97-AF65-F5344CB8AC3E}">
        <p14:creationId xmlns:p14="http://schemas.microsoft.com/office/powerpoint/2010/main" val="210194655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Rechte verbindingslijn 3">
            <a:extLst>
              <a:ext uri="{FF2B5EF4-FFF2-40B4-BE49-F238E27FC236}">
                <a16:creationId xmlns:a16="http://schemas.microsoft.com/office/drawing/2014/main" id="{8A4BFAEB-445E-7797-34F0-72BC585AA4E0}"/>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3E97B98E-B515-87F1-DCA6-A3AD41A6DB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1D6F8DF1-C088-C227-74BB-512BFCDF66C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22C5FF3B-4E16-EA26-5F0C-918B32D839EC}"/>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B69EFC91-4E23-674F-CD1D-34DE2A8D9558}"/>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B409E5D4-0DF8-C028-7E87-AD8F0D3F818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0" name="Tekstvak 9">
            <a:extLst>
              <a:ext uri="{FF2B5EF4-FFF2-40B4-BE49-F238E27FC236}">
                <a16:creationId xmlns:a16="http://schemas.microsoft.com/office/drawing/2014/main" id="{6972F3A4-B833-FFAF-0C49-643BFCA16729}"/>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1" name="Tekstvak 10">
            <a:extLst>
              <a:ext uri="{FF2B5EF4-FFF2-40B4-BE49-F238E27FC236}">
                <a16:creationId xmlns:a16="http://schemas.microsoft.com/office/drawing/2014/main" id="{21B88A71-29C3-903A-4A51-6670253052A7}"/>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75</a:t>
            </a:r>
          </a:p>
        </p:txBody>
      </p:sp>
      <p:sp>
        <p:nvSpPr>
          <p:cNvPr id="12" name="Tekstvak 11">
            <a:extLst>
              <a:ext uri="{FF2B5EF4-FFF2-40B4-BE49-F238E27FC236}">
                <a16:creationId xmlns:a16="http://schemas.microsoft.com/office/drawing/2014/main" id="{B6ACF4DB-9688-B3AC-DFA6-A1A559320CAF}"/>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3" name="Tekstvak 12">
            <a:extLst>
              <a:ext uri="{FF2B5EF4-FFF2-40B4-BE49-F238E27FC236}">
                <a16:creationId xmlns:a16="http://schemas.microsoft.com/office/drawing/2014/main" id="{538A5057-4664-F643-DDBB-5A725ECF5EF7}"/>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14" name="Tekstvak 13">
            <a:extLst>
              <a:ext uri="{FF2B5EF4-FFF2-40B4-BE49-F238E27FC236}">
                <a16:creationId xmlns:a16="http://schemas.microsoft.com/office/drawing/2014/main" id="{72DF7F08-B512-B02C-6B3F-B4EA70869A62}"/>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17" name="Titel 1">
            <a:extLst>
              <a:ext uri="{FF2B5EF4-FFF2-40B4-BE49-F238E27FC236}">
                <a16:creationId xmlns:a16="http://schemas.microsoft.com/office/drawing/2014/main" id="{6A3EA612-D091-640A-7C89-D65855053E29}"/>
              </a:ext>
            </a:extLst>
          </p:cNvPr>
          <p:cNvSpPr txBox="1">
            <a:spLocks/>
          </p:cNvSpPr>
          <p:nvPr/>
        </p:nvSpPr>
        <p:spPr>
          <a:xfrm>
            <a:off x="653143" y="2569487"/>
            <a:ext cx="7558170" cy="4083287"/>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r>
              <a:rPr lang="en-GB" sz="1000" dirty="0">
                <a:latin typeface="Helvetica Neue Light" panose="02000403000000020004" pitchFamily="2" charset="0"/>
                <a:ea typeface="Helvetica Neue Light" panose="02000403000000020004" pitchFamily="2" charset="0"/>
              </a:rPr>
              <a:t>Our Selecta Coffee Fund Project in Vietnam is more than just an initiative—it's a transformative movement aimed at revolutionizing the coffee cultivation sector. Our pioneering efforts focus on lowering the carbon intensity of coffee production while ensuring that farmers achieve incomes above the average benchmark by reducing production costs. </a:t>
            </a: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r>
              <a:rPr lang="en-GB" sz="1000" dirty="0">
                <a:latin typeface="Helvetica Neue Light" panose="02000403000000020004" pitchFamily="2" charset="0"/>
                <a:ea typeface="Helvetica Neue Light" panose="02000403000000020004" pitchFamily="2" charset="0"/>
              </a:rPr>
              <a:t>Our project includes a variety of comprehensive activities designed to foster sustainable development and improve farmers' livelihoods:</a:t>
            </a:r>
          </a:p>
          <a:p>
            <a:pPr marL="171450" indent="-171450">
              <a:lnSpc>
                <a:spcPct val="100000"/>
              </a:lnSpc>
              <a:buFont typeface="Arial" panose="020B0604020202020204" pitchFamily="34" charset="0"/>
              <a:buChar char="•"/>
            </a:pPr>
            <a:r>
              <a:rPr lang="en-GB" sz="1000" b="1" dirty="0">
                <a:latin typeface="Helvetica Neue" panose="02000503000000020004" pitchFamily="2" charset="0"/>
                <a:ea typeface="Helvetica Neue" panose="02000503000000020004" pitchFamily="2" charset="0"/>
                <a:cs typeface="Helvetica Neue" panose="02000503000000020004" pitchFamily="2" charset="0"/>
              </a:rPr>
              <a:t>Household assessment and carbon monitoring</a:t>
            </a:r>
            <a:r>
              <a:rPr lang="en-GB" sz="1000" dirty="0">
                <a:latin typeface="Helvetica Neue Light" panose="02000403000000020004" pitchFamily="2" charset="0"/>
                <a:ea typeface="Helvetica Neue Light" panose="02000403000000020004" pitchFamily="2" charset="0"/>
              </a:rPr>
              <a:t> - we begin by understanding the needs and current practices of each household. By monitoring carbon emissions, we identify areas for improvement and track progress over time.</a:t>
            </a:r>
          </a:p>
          <a:p>
            <a:pPr marL="171450" indent="-171450">
              <a:lnSpc>
                <a:spcPct val="100000"/>
              </a:lnSpc>
              <a:buFont typeface="Arial" panose="020B0604020202020204" pitchFamily="34" charset="0"/>
              <a:buChar char="•"/>
            </a:pPr>
            <a:r>
              <a:rPr lang="en-GB" sz="1000" b="1" dirty="0">
                <a:latin typeface="Helvetica Neue" panose="02000503000000020004" pitchFamily="2" charset="0"/>
                <a:ea typeface="Helvetica Neue" panose="02000503000000020004" pitchFamily="2" charset="0"/>
                <a:cs typeface="Helvetica Neue" panose="02000503000000020004" pitchFamily="2" charset="0"/>
              </a:rPr>
              <a:t>Training on responsible sourcing and regenerative agriculture</a:t>
            </a:r>
            <a:r>
              <a:rPr lang="en-GB" sz="1000" dirty="0">
                <a:latin typeface="Helvetica Neue Light" panose="02000403000000020004" pitchFamily="2" charset="0"/>
                <a:ea typeface="Helvetica Neue Light" panose="02000403000000020004" pitchFamily="2" charset="0"/>
              </a:rPr>
              <a:t> - farmers receive training on sustainable practices that promote soil health, enhance biodiversity, and reduce environmental impact.</a:t>
            </a:r>
          </a:p>
          <a:p>
            <a:pPr marL="171450" indent="-171450">
              <a:lnSpc>
                <a:spcPct val="100000"/>
              </a:lnSpc>
              <a:buFont typeface="Arial" panose="020B0604020202020204" pitchFamily="34" charset="0"/>
              <a:buChar char="•"/>
            </a:pPr>
            <a:r>
              <a:rPr lang="en-GB" sz="1000" b="1" dirty="0">
                <a:latin typeface="Helvetica Neue" panose="02000503000000020004" pitchFamily="2" charset="0"/>
                <a:ea typeface="Helvetica Neue" panose="02000503000000020004" pitchFamily="2" charset="0"/>
                <a:cs typeface="Helvetica Neue" panose="02000503000000020004" pitchFamily="2" charset="0"/>
              </a:rPr>
              <a:t>Bio-stimulant delivery and tree planting</a:t>
            </a:r>
            <a:r>
              <a:rPr lang="en-GB" sz="1000" dirty="0">
                <a:latin typeface="Helvetica Neue Light" panose="02000403000000020004" pitchFamily="2" charset="0"/>
                <a:ea typeface="Helvetica Neue Light" panose="02000403000000020004" pitchFamily="2" charset="0"/>
              </a:rPr>
              <a:t> - we provide bio-stimulants to boost crop resilience and productivity. Our efforts have led to the planting of 6,000 shade trees, with a remarkable survival rate of approximately 90%. These trees are projected to sequester an estimated 2,040 metric tons of CO2 over 20 years, translating to an annual carbon reduction of 102 metric tons.</a:t>
            </a:r>
          </a:p>
          <a:p>
            <a:pPr marL="171450" indent="-171450">
              <a:lnSpc>
                <a:spcPct val="100000"/>
              </a:lnSpc>
              <a:buFont typeface="Arial" panose="020B0604020202020204" pitchFamily="34" charset="0"/>
              <a:buChar char="•"/>
            </a:pPr>
            <a:r>
              <a:rPr lang="en-GB" sz="1000" b="1" dirty="0">
                <a:latin typeface="Helvetica Neue" panose="02000503000000020004" pitchFamily="2" charset="0"/>
                <a:ea typeface="Helvetica Neue" panose="02000503000000020004" pitchFamily="2" charset="0"/>
                <a:cs typeface="Helvetica Neue" panose="02000503000000020004" pitchFamily="2" charset="0"/>
              </a:rPr>
              <a:t>Establishment of demonstration plots</a:t>
            </a:r>
            <a:r>
              <a:rPr lang="en-GB" sz="1000" dirty="0">
                <a:latin typeface="Helvetica Neue Light" panose="02000403000000020004" pitchFamily="2" charset="0"/>
                <a:ea typeface="Helvetica Neue Light" panose="02000403000000020004" pitchFamily="2" charset="0"/>
              </a:rPr>
              <a:t> - these plots serve as practical examples of best practices, allowing farmers to see first-hand the benefits of sustainable farming techniques.</a:t>
            </a:r>
          </a:p>
          <a:p>
            <a:pPr>
              <a:lnSpc>
                <a:spcPct val="100000"/>
              </a:lnSpc>
            </a:pPr>
            <a:r>
              <a:rPr lang="en-GB" sz="1000" dirty="0">
                <a:latin typeface="Helvetica Neue Light" panose="02000403000000020004" pitchFamily="2" charset="0"/>
                <a:ea typeface="Helvetica Neue Light" panose="02000403000000020004" pitchFamily="2" charset="0"/>
              </a:rPr>
              <a:t>With 58.6% of households involved in coffee cultivation living below the living income benchmark, our project aims to significantly boost productivity and profitability. This not only improves living standards but also contributes to the broader economic development of the region.</a:t>
            </a: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r>
              <a:rPr lang="en-GB" sz="1000" dirty="0">
                <a:latin typeface="Helvetica Neue Light" panose="02000403000000020004" pitchFamily="2" charset="0"/>
                <a:ea typeface="Helvetica Neue Light" panose="02000403000000020004" pitchFamily="2" charset="0"/>
              </a:rPr>
              <a:t>In 2023, the Selecta Coffee Fund achieved a significant milestone. Over 450 farmers were Rainforest Alliance certified. This certification validates the sustainable practices adopted by our farmers, enhancing their marketability and potential income. It signifies our commitment to not just meeting, but exceeding, global standards of sustainability and social responsibility.</a:t>
            </a:r>
          </a:p>
          <a:p>
            <a:pPr>
              <a:lnSpc>
                <a:spcPct val="100000"/>
              </a:lnSpc>
            </a:pPr>
            <a:endParaRPr lang="en-GB" sz="1000" dirty="0">
              <a:latin typeface="Helvetica Neue Light" panose="02000403000000020004" pitchFamily="2" charset="0"/>
              <a:ea typeface="Helvetica Neue Light" panose="02000403000000020004" pitchFamily="2" charset="0"/>
            </a:endParaRPr>
          </a:p>
          <a:p>
            <a:pPr>
              <a:lnSpc>
                <a:spcPct val="100000"/>
              </a:lnSpc>
            </a:pPr>
            <a:r>
              <a:rPr lang="en-GB" sz="1000" dirty="0">
                <a:latin typeface="Helvetica Neue Light" panose="02000403000000020004" pitchFamily="2" charset="0"/>
                <a:ea typeface="Helvetica Neue Light" panose="02000403000000020004" pitchFamily="2" charset="0"/>
              </a:rPr>
              <a:t>Through the Selecta Coffee Fund Project, we are not just growing coffee; we are cultivating a future where farmers thrive, communities prosper, and the environment flourishes. Our commitment to meaningful impact drives us to continue innovating and supporting the coffee cultivation sector in Vietnam, ensuring a brighter, more sustainable future for all.</a:t>
            </a:r>
          </a:p>
        </p:txBody>
      </p:sp>
      <p:sp>
        <p:nvSpPr>
          <p:cNvPr id="18" name="Titel 1">
            <a:extLst>
              <a:ext uri="{FF2B5EF4-FFF2-40B4-BE49-F238E27FC236}">
                <a16:creationId xmlns:a16="http://schemas.microsoft.com/office/drawing/2014/main" id="{98C566BD-0A47-F209-199A-07C7E2C76394}"/>
              </a:ext>
            </a:extLst>
          </p:cNvPr>
          <p:cNvSpPr txBox="1">
            <a:spLocks/>
          </p:cNvSpPr>
          <p:nvPr/>
        </p:nvSpPr>
        <p:spPr>
          <a:xfrm>
            <a:off x="653142" y="1451711"/>
            <a:ext cx="917361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OUR CARBON NEUTRALITY COMMITMENT IN VIETNAM</a:t>
            </a:r>
          </a:p>
        </p:txBody>
      </p:sp>
      <p:sp>
        <p:nvSpPr>
          <p:cNvPr id="19" name="Titel 1">
            <a:extLst>
              <a:ext uri="{FF2B5EF4-FFF2-40B4-BE49-F238E27FC236}">
                <a16:creationId xmlns:a16="http://schemas.microsoft.com/office/drawing/2014/main" id="{EC4D9205-F698-B65F-4E95-EBA7B412583E}"/>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Empowering sustainable coffee cultivation</a:t>
            </a:r>
          </a:p>
        </p:txBody>
      </p:sp>
      <p:pic>
        <p:nvPicPr>
          <p:cNvPr id="10242" name="Picture 2" descr="A picture containing tree, outdoor, green, branch&#10;&#10;Description automatically generated">
            <a:extLst>
              <a:ext uri="{FF2B5EF4-FFF2-40B4-BE49-F238E27FC236}">
                <a16:creationId xmlns:a16="http://schemas.microsoft.com/office/drawing/2014/main" id="{1A6874F1-1D10-D47B-EBF4-47E3C8695047}"/>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t="-135"/>
          <a:stretch/>
        </p:blipFill>
        <p:spPr bwMode="auto">
          <a:xfrm>
            <a:off x="8403337" y="2540953"/>
            <a:ext cx="3545528" cy="4006150"/>
          </a:xfrm>
          <a:prstGeom prst="rect">
            <a:avLst/>
          </a:prstGeom>
          <a:noFill/>
          <a:extLst>
            <a:ext uri="{909E8E84-426E-40DD-AFC4-6F175D3DCCD1}">
              <a14:hiddenFill xmlns:a14="http://schemas.microsoft.com/office/drawing/2010/main">
                <a:solidFill>
                  <a:srgbClr val="FFFFFF"/>
                </a:solidFill>
              </a14:hiddenFill>
            </a:ext>
          </a:extLst>
        </p:spPr>
      </p:pic>
      <p:sp>
        <p:nvSpPr>
          <p:cNvPr id="20" name="Tekstvak 19">
            <a:extLst>
              <a:ext uri="{FF2B5EF4-FFF2-40B4-BE49-F238E27FC236}">
                <a16:creationId xmlns:a16="http://schemas.microsoft.com/office/drawing/2014/main" id="{4456025B-C3CB-5FE6-0984-98545D193AB9}"/>
              </a:ext>
            </a:extLst>
          </p:cNvPr>
          <p:cNvSpPr txBox="1"/>
          <p:nvPr/>
        </p:nvSpPr>
        <p:spPr>
          <a:xfrm>
            <a:off x="4462272" y="6439381"/>
            <a:ext cx="3845053" cy="107722"/>
          </a:xfrm>
          <a:prstGeom prst="rect">
            <a:avLst/>
          </a:prstGeom>
          <a:noFill/>
        </p:spPr>
        <p:txBody>
          <a:bodyPr wrap="square" lIns="0" tIns="0" rIns="0" bIns="0" anchor="b">
            <a:spAutoFit/>
          </a:bodyPr>
          <a:lstStyle/>
          <a:p>
            <a:pPr algn="r"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Right – Sele</a:t>
            </a:r>
            <a:r>
              <a:rPr lang="en-GB" sz="700" dirty="0">
                <a:latin typeface="Helvetica Neue Light" panose="02000403000000020004" pitchFamily="2" charset="0"/>
                <a:ea typeface="Helvetica Neue Light" panose="02000403000000020004" pitchFamily="2" charset="0"/>
              </a:rPr>
              <a:t>cta Coffee Fund shade tress, avocado. Next page – Coffee flowering </a:t>
            </a:r>
            <a:endParaRPr lang="en-GB" sz="700" dirty="0">
              <a:effectLst/>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400765836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Afbeelding 15" descr="Afbeelding met boom, hemel, buitenshuis, blad&#10;&#10;Automatisch gegenereerde beschrijving">
            <a:extLst>
              <a:ext uri="{FF2B5EF4-FFF2-40B4-BE49-F238E27FC236}">
                <a16:creationId xmlns:a16="http://schemas.microsoft.com/office/drawing/2014/main" id="{A0790943-5F90-FACC-DCEA-902AA5C326A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599988" cy="7199314"/>
          </a:xfrm>
          <a:prstGeom prst="rect">
            <a:avLst/>
          </a:prstGeom>
        </p:spPr>
      </p:pic>
      <p:cxnSp>
        <p:nvCxnSpPr>
          <p:cNvPr id="4" name="Rechte verbindingslijn 3">
            <a:extLst>
              <a:ext uri="{FF2B5EF4-FFF2-40B4-BE49-F238E27FC236}">
                <a16:creationId xmlns:a16="http://schemas.microsoft.com/office/drawing/2014/main" id="{9D7E5C51-580E-E3B5-5318-D80554B4B0DD}"/>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79408939-F2CE-F7C8-6C0C-E7DCFCA3B2C3}"/>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9EBA2F9F-D86A-19BD-30A8-FB2D0B5C2A3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B2A94AAB-42D1-96C8-29D4-7AD0433062DA}"/>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9219040A-BCD0-E24B-4A45-44F7507410B1}"/>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1F429C22-8E84-9FDD-CE22-80C7ADDC928D}"/>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0" name="Tekstvak 9">
            <a:extLst>
              <a:ext uri="{FF2B5EF4-FFF2-40B4-BE49-F238E27FC236}">
                <a16:creationId xmlns:a16="http://schemas.microsoft.com/office/drawing/2014/main" id="{B8847CA4-E4C8-E5B0-1F14-356D6B73B41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1" name="Tekstvak 10">
            <a:extLst>
              <a:ext uri="{FF2B5EF4-FFF2-40B4-BE49-F238E27FC236}">
                <a16:creationId xmlns:a16="http://schemas.microsoft.com/office/drawing/2014/main" id="{15D5C513-C675-9961-A3A2-EF1EDC2808A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76</a:t>
            </a:r>
          </a:p>
        </p:txBody>
      </p:sp>
      <p:sp>
        <p:nvSpPr>
          <p:cNvPr id="12" name="Tekstvak 11">
            <a:extLst>
              <a:ext uri="{FF2B5EF4-FFF2-40B4-BE49-F238E27FC236}">
                <a16:creationId xmlns:a16="http://schemas.microsoft.com/office/drawing/2014/main" id="{2630C700-5888-C64F-D66A-670F2D8DD10E}"/>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3" name="Tekstvak 12">
            <a:extLst>
              <a:ext uri="{FF2B5EF4-FFF2-40B4-BE49-F238E27FC236}">
                <a16:creationId xmlns:a16="http://schemas.microsoft.com/office/drawing/2014/main" id="{B224989D-8B1E-99BD-F9E8-AE8DB8626311}"/>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14" name="Tekstvak 13">
            <a:extLst>
              <a:ext uri="{FF2B5EF4-FFF2-40B4-BE49-F238E27FC236}">
                <a16:creationId xmlns:a16="http://schemas.microsoft.com/office/drawing/2014/main" id="{FA37129E-23C9-931D-7A2F-EF096713819E}"/>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Tree>
    <p:extLst>
      <p:ext uri="{BB962C8B-B14F-4D97-AF65-F5344CB8AC3E}">
        <p14:creationId xmlns:p14="http://schemas.microsoft.com/office/powerpoint/2010/main" val="315152335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flip="none" rotWithShape="1">
            <a:gsLst>
              <a:gs pos="0">
                <a:srgbClr val="36573B"/>
              </a:gs>
              <a:gs pos="100000">
                <a:srgbClr val="A4D233"/>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53141" y="6056039"/>
            <a:ext cx="3033034" cy="560876"/>
          </a:xfrm>
          <a:prstGeom prst="rect">
            <a:avLst/>
          </a:prstGeom>
        </p:spPr>
        <p:txBody>
          <a:bodyPr vert="horz" lIns="0" tIns="0" rIns="0" bIns="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Pelican Rouge goes beyond delivering great coffee; it’s about sustaining a legacy, crafting exceptional flavours, and committing to a better future for all. Pelican Rouge —a brand that values heritage, champions great taste, and leads in sustainability. </a:t>
            </a: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cxnSp>
        <p:nvCxnSpPr>
          <p:cNvPr id="3" name="Rechte verbindingslijn 2">
            <a:extLst>
              <a:ext uri="{FF2B5EF4-FFF2-40B4-BE49-F238E27FC236}">
                <a16:creationId xmlns:a16="http://schemas.microsoft.com/office/drawing/2014/main" id="{090CB452-0252-5B6A-AC9B-9C460BAC8A5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B68234F9-E7E1-56EE-802A-1DAABBB9D77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FA117D5B-5015-1C72-DCC3-2DCC135DC6F3}"/>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187CAD78-1CEA-8E62-7973-836E065F2CFE}"/>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798F618B-FED9-2B80-43C6-DC9C1273E547}"/>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2E4EAE7B-3184-80F1-59EE-2CC8B3F580C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3C7C3EB5-C66E-6E81-7594-1A74184E04BD}"/>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7" name="Tekstvak 16">
            <a:extLst>
              <a:ext uri="{FF2B5EF4-FFF2-40B4-BE49-F238E27FC236}">
                <a16:creationId xmlns:a16="http://schemas.microsoft.com/office/drawing/2014/main" id="{73EECF0A-BD23-8421-7439-3935134FFD7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77</a:t>
            </a:r>
          </a:p>
        </p:txBody>
      </p:sp>
      <p:sp>
        <p:nvSpPr>
          <p:cNvPr id="18" name="Tekstvak 17">
            <a:extLst>
              <a:ext uri="{FF2B5EF4-FFF2-40B4-BE49-F238E27FC236}">
                <a16:creationId xmlns:a16="http://schemas.microsoft.com/office/drawing/2014/main" id="{F3A0199F-4058-0E3D-196C-BF6B58B86F27}"/>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itel 1">
            <a:extLst>
              <a:ext uri="{FF2B5EF4-FFF2-40B4-BE49-F238E27FC236}">
                <a16:creationId xmlns:a16="http://schemas.microsoft.com/office/drawing/2014/main" id="{E4968BA5-7CF2-0306-3B44-413EF390EED3}"/>
              </a:ext>
            </a:extLst>
          </p:cNvPr>
          <p:cNvSpPr txBox="1">
            <a:spLocks/>
          </p:cNvSpPr>
          <p:nvPr/>
        </p:nvSpPr>
        <p:spPr>
          <a:xfrm>
            <a:off x="653141" y="1451711"/>
            <a:ext cx="9415657"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PELICAN ROUGE</a:t>
            </a:r>
          </a:p>
        </p:txBody>
      </p:sp>
      <p:sp>
        <p:nvSpPr>
          <p:cNvPr id="22" name="Titel 1">
            <a:extLst>
              <a:ext uri="{FF2B5EF4-FFF2-40B4-BE49-F238E27FC236}">
                <a16:creationId xmlns:a16="http://schemas.microsoft.com/office/drawing/2014/main" id="{47405E92-A364-A744-00CB-23996FC8DD2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a:t>
            </a:r>
          </a:p>
        </p:txBody>
      </p:sp>
      <p:sp>
        <p:nvSpPr>
          <p:cNvPr id="2" name="Rechthoek 1">
            <a:extLst>
              <a:ext uri="{FF2B5EF4-FFF2-40B4-BE49-F238E27FC236}">
                <a16:creationId xmlns:a16="http://schemas.microsoft.com/office/drawing/2014/main" id="{5623CCAB-3B77-1092-EFF6-FCE17BB0CA7C}"/>
              </a:ext>
            </a:extLst>
          </p:cNvPr>
          <p:cNvSpPr/>
          <p:nvPr/>
        </p:nvSpPr>
        <p:spPr>
          <a:xfrm>
            <a:off x="6299994" y="1317914"/>
            <a:ext cx="6299994" cy="5881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Afbeelding 23" descr="Afbeelding met Natuurlijke voeding, produceren, Superfood, fruit&#10;&#10;Automatisch gegenereerde beschrijving">
            <a:extLst>
              <a:ext uri="{FF2B5EF4-FFF2-40B4-BE49-F238E27FC236}">
                <a16:creationId xmlns:a16="http://schemas.microsoft.com/office/drawing/2014/main" id="{D50B4C63-74A0-89A9-5E4A-7A937D75A07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916717" y="2183610"/>
            <a:ext cx="7931986" cy="3968969"/>
          </a:xfrm>
          <a:prstGeom prst="rect">
            <a:avLst/>
          </a:prstGeom>
        </p:spPr>
      </p:pic>
      <p:sp>
        <p:nvSpPr>
          <p:cNvPr id="25" name="Tekstvak 24">
            <a:extLst>
              <a:ext uri="{FF2B5EF4-FFF2-40B4-BE49-F238E27FC236}">
                <a16:creationId xmlns:a16="http://schemas.microsoft.com/office/drawing/2014/main" id="{DE243D0F-A2CC-5081-978D-857927E15AF8}"/>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26" name="Tekstvak 25">
            <a:extLst>
              <a:ext uri="{FF2B5EF4-FFF2-40B4-BE49-F238E27FC236}">
                <a16:creationId xmlns:a16="http://schemas.microsoft.com/office/drawing/2014/main" id="{F1279C6D-13FB-D96B-4E1D-C4BC078088ED}"/>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4" name="Tekstvak 3">
            <a:extLst>
              <a:ext uri="{FF2B5EF4-FFF2-40B4-BE49-F238E27FC236}">
                <a16:creationId xmlns:a16="http://schemas.microsoft.com/office/drawing/2014/main" id="{CF2B536A-CF16-D38F-4ED2-037435EB435C}"/>
              </a:ext>
            </a:extLst>
          </p:cNvPr>
          <p:cNvSpPr txBox="1"/>
          <p:nvPr/>
        </p:nvSpPr>
        <p:spPr>
          <a:xfrm>
            <a:off x="590746" y="6152579"/>
            <a:ext cx="11257957" cy="107722"/>
          </a:xfrm>
          <a:prstGeom prst="rect">
            <a:avLst/>
          </a:prstGeom>
          <a:noFill/>
        </p:spPr>
        <p:txBody>
          <a:bodyPr wrap="square" lIns="0" tIns="0" rIns="0" bIns="0" anchor="b">
            <a:spAutoFit/>
          </a:bodyPr>
          <a:lstStyle/>
          <a:p>
            <a:pPr algn="r"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Sele</a:t>
            </a:r>
            <a:r>
              <a:rPr lang="en-GB" sz="700" dirty="0">
                <a:latin typeface="Helvetica Neue Light" panose="02000403000000020004" pitchFamily="2" charset="0"/>
                <a:ea typeface="Helvetica Neue Light" panose="02000403000000020004" pitchFamily="2" charset="0"/>
              </a:rPr>
              <a:t>cta Coffee Fund fresh coffee beans</a:t>
            </a:r>
            <a:endParaRPr lang="en-GB" sz="700" dirty="0">
              <a:effectLst/>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113249005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hthoek 22">
            <a:extLst>
              <a:ext uri="{FF2B5EF4-FFF2-40B4-BE49-F238E27FC236}">
                <a16:creationId xmlns:a16="http://schemas.microsoft.com/office/drawing/2014/main" id="{7796301E-C29B-2A63-86AE-5A789407A40A}"/>
              </a:ext>
            </a:extLst>
          </p:cNvPr>
          <p:cNvSpPr/>
          <p:nvPr/>
        </p:nvSpPr>
        <p:spPr>
          <a:xfrm>
            <a:off x="0" y="0"/>
            <a:ext cx="12599988" cy="7199309"/>
          </a:xfrm>
          <a:prstGeom prst="rect">
            <a:avLst/>
          </a:prstGeom>
          <a:gradFill flip="none" rotWithShape="1">
            <a:gsLst>
              <a:gs pos="0">
                <a:srgbClr val="36573B"/>
              </a:gs>
              <a:gs pos="100000">
                <a:srgbClr val="A4D233"/>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 name="Rechte verbindingslijn 1">
            <a:extLst>
              <a:ext uri="{FF2B5EF4-FFF2-40B4-BE49-F238E27FC236}">
                <a16:creationId xmlns:a16="http://schemas.microsoft.com/office/drawing/2014/main" id="{6C74F889-D7CB-0CF4-6218-5E8E7118E0D6}"/>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53781FD0-CDF8-3697-D34C-294051A33049}"/>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58EC9DEB-4C35-FC8A-BC90-217B446B68A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AEBC6023-32D5-A3C2-2DAB-A62508C4709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FD6B5EB8-0BA4-03D9-CB89-4085D2AFBB7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406E279D-424A-417E-B489-42ADF7852F79}"/>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1" name="Tekstvak 10">
            <a:extLst>
              <a:ext uri="{FF2B5EF4-FFF2-40B4-BE49-F238E27FC236}">
                <a16:creationId xmlns:a16="http://schemas.microsoft.com/office/drawing/2014/main" id="{9C2128CF-4F06-159A-E1BA-4159669BCA81}"/>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C2C3FE42-1C45-EFAB-DDB7-0617C92113DE}"/>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78</a:t>
            </a:r>
          </a:p>
        </p:txBody>
      </p:sp>
      <p:sp>
        <p:nvSpPr>
          <p:cNvPr id="16" name="Tekstvak 15">
            <a:extLst>
              <a:ext uri="{FF2B5EF4-FFF2-40B4-BE49-F238E27FC236}">
                <a16:creationId xmlns:a16="http://schemas.microsoft.com/office/drawing/2014/main" id="{FDFB9A7E-FC48-3134-D84F-FC199DEC38D8}"/>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0" name="Rechthoek 19">
            <a:extLst>
              <a:ext uri="{FF2B5EF4-FFF2-40B4-BE49-F238E27FC236}">
                <a16:creationId xmlns:a16="http://schemas.microsoft.com/office/drawing/2014/main" id="{FCFA92EA-EC66-1C16-E0A9-60E188B3EBB8}"/>
              </a:ext>
            </a:extLst>
          </p:cNvPr>
          <p:cNvSpPr/>
          <p:nvPr/>
        </p:nvSpPr>
        <p:spPr>
          <a:xfrm>
            <a:off x="0" y="1304599"/>
            <a:ext cx="11214100" cy="58947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Rechte verbindingslijn 8">
            <a:extLst>
              <a:ext uri="{FF2B5EF4-FFF2-40B4-BE49-F238E27FC236}">
                <a16:creationId xmlns:a16="http://schemas.microsoft.com/office/drawing/2014/main" id="{CA470367-C7C0-D8D7-8C37-8996B5A31BE9}"/>
              </a:ext>
            </a:extLst>
          </p:cNvPr>
          <p:cNvCxnSpPr>
            <a:cxnSpLocks/>
          </p:cNvCxnSpPr>
          <p:nvPr/>
        </p:nvCxnSpPr>
        <p:spPr>
          <a:xfrm flipV="1">
            <a:off x="653141" y="6484381"/>
            <a:ext cx="4807859" cy="1"/>
          </a:xfrm>
          <a:prstGeom prst="line">
            <a:avLst/>
          </a:prstGeom>
          <a:ln>
            <a:solidFill>
              <a:schemeClr val="accent6">
                <a:lumMod val="20000"/>
                <a:lumOff val="80000"/>
              </a:schemeClr>
            </a:solidFill>
          </a:ln>
        </p:spPr>
        <p:style>
          <a:lnRef idx="1">
            <a:schemeClr val="accent6"/>
          </a:lnRef>
          <a:fillRef idx="0">
            <a:schemeClr val="accent6"/>
          </a:fillRef>
          <a:effectRef idx="0">
            <a:schemeClr val="accent6"/>
          </a:effectRef>
          <a:fontRef idx="minor">
            <a:schemeClr val="tx1"/>
          </a:fontRef>
        </p:style>
      </p:cxnSp>
      <p:sp>
        <p:nvSpPr>
          <p:cNvPr id="3" name="Titel 1">
            <a:extLst>
              <a:ext uri="{FF2B5EF4-FFF2-40B4-BE49-F238E27FC236}">
                <a16:creationId xmlns:a16="http://schemas.microsoft.com/office/drawing/2014/main" id="{DDAB510A-E238-6206-B36F-A7DE9AF7F374}"/>
              </a:ext>
            </a:extLst>
          </p:cNvPr>
          <p:cNvSpPr txBox="1">
            <a:spLocks/>
          </p:cNvSpPr>
          <p:nvPr/>
        </p:nvSpPr>
        <p:spPr>
          <a:xfrm>
            <a:off x="653141" y="1862078"/>
            <a:ext cx="5881771" cy="4464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Pelican Rouge: Heritage, Great Taste, and Sustainability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Pelican Rouge is not just a coffee brand; it’s a legacy that dates back to the nineteenth century, where the Van </a:t>
            </a:r>
            <a:r>
              <a:rPr lang="en-GB" sz="1000" dirty="0" err="1">
                <a:effectLst/>
                <a:highlight>
                  <a:srgbClr val="FFFFFF"/>
                </a:highlight>
                <a:latin typeface="Helvetica Neue Light" panose="02000403000000020004" pitchFamily="2" charset="0"/>
                <a:ea typeface="Helvetica Neue Light" panose="02000403000000020004" pitchFamily="2" charset="0"/>
              </a:rPr>
              <a:t>Leckwyck</a:t>
            </a:r>
            <a:r>
              <a:rPr lang="en-GB" sz="1000" dirty="0">
                <a:effectLst/>
                <a:highlight>
                  <a:srgbClr val="FFFFFF"/>
                </a:highlight>
                <a:latin typeface="Helvetica Neue Light" panose="02000403000000020004" pitchFamily="2" charset="0"/>
                <a:ea typeface="Helvetica Neue Light" panose="02000403000000020004" pitchFamily="2" charset="0"/>
              </a:rPr>
              <a:t> family began their journey in Antwerp, Belgium. They traded exotic spices, tea, and green coffee beans, gradually becoming pioneers in coffee roasting. This rich heritage is the bedrock upon which Pelican Rouge is built, embodying a tradition of excellence and innovation that has spanned over 150 years.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Heritage</a:t>
            </a: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Founded in 1863, Pelican Rouge has always been about exploring new grounds and finetuning the art of coffee roasting. Joseph van </a:t>
            </a:r>
            <a:r>
              <a:rPr lang="en-GB" sz="1000" dirty="0" err="1">
                <a:effectLst/>
                <a:highlight>
                  <a:srgbClr val="FFFFFF"/>
                </a:highlight>
                <a:latin typeface="Helvetica Neue Light" panose="02000403000000020004" pitchFamily="2" charset="0"/>
                <a:ea typeface="Helvetica Neue Light" panose="02000403000000020004" pitchFamily="2" charset="0"/>
              </a:rPr>
              <a:t>Leckwyck</a:t>
            </a:r>
            <a:r>
              <a:rPr lang="en-GB" sz="1000" dirty="0">
                <a:effectLst/>
                <a:highlight>
                  <a:srgbClr val="FFFFFF"/>
                </a:highlight>
                <a:latin typeface="Helvetica Neue Light" panose="02000403000000020004" pitchFamily="2" charset="0"/>
                <a:ea typeface="Helvetica Neue Light" panose="02000403000000020004" pitchFamily="2" charset="0"/>
              </a:rPr>
              <a:t>, one of the early visionaries, understood the importance of quality in coffee, which led him to control the roasting process meticulously. This dedication to quality helped establish Pelican Rouge as a trusted name in coffee, known for its consistent and superior taste. The brand's name, "</a:t>
            </a:r>
            <a:r>
              <a:rPr lang="en-GB" sz="1000" dirty="0" err="1">
                <a:effectLst/>
                <a:highlight>
                  <a:srgbClr val="FFFFFF"/>
                </a:highlight>
                <a:latin typeface="Helvetica Neue Light" panose="02000403000000020004" pitchFamily="2" charset="0"/>
                <a:ea typeface="Helvetica Neue Light" panose="02000403000000020004" pitchFamily="2" charset="0"/>
              </a:rPr>
              <a:t>Roode</a:t>
            </a:r>
            <a:r>
              <a:rPr lang="en-GB" sz="1000" dirty="0">
                <a:effectLst/>
                <a:highlight>
                  <a:srgbClr val="FFFFFF"/>
                </a:highlight>
                <a:latin typeface="Helvetica Neue Light" panose="02000403000000020004" pitchFamily="2" charset="0"/>
                <a:ea typeface="Helvetica Neue Light" panose="02000403000000020004" pitchFamily="2" charset="0"/>
              </a:rPr>
              <a:t> </a:t>
            </a:r>
            <a:r>
              <a:rPr lang="en-GB" sz="1000" dirty="0" err="1">
                <a:effectLst/>
                <a:highlight>
                  <a:srgbClr val="FFFFFF"/>
                </a:highlight>
                <a:latin typeface="Helvetica Neue Light" panose="02000403000000020004" pitchFamily="2" charset="0"/>
                <a:ea typeface="Helvetica Neue Light" panose="02000403000000020004" pitchFamily="2" charset="0"/>
              </a:rPr>
              <a:t>Pelikaan</a:t>
            </a:r>
            <a:r>
              <a:rPr lang="en-GB" sz="1000" dirty="0">
                <a:effectLst/>
                <a:highlight>
                  <a:srgbClr val="FFFFFF"/>
                </a:highlight>
                <a:latin typeface="Helvetica Neue Light" panose="02000403000000020004" pitchFamily="2" charset="0"/>
                <a:ea typeface="Helvetica Neue Light" panose="02000403000000020004" pitchFamily="2" charset="0"/>
              </a:rPr>
              <a:t>," was carefully chosen to resonate deeply with the local audience, a testament to its roots in Belgian culture.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Great Taste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At Pelican Rouge, the pursuit of the perfect cup of coffee is a passion. The process begins with sourcing the finest coffee beans from around the world, ensuring each batch is roasted to perfection. The blends are crafted to cater to a variety of tastes, from mild to dark roasts, designed specifically for different brewing methods like espresso and filter coffee. This meticulous attention to detail guarantees a consistent and exceptional coffee experience. Our professionals, equipped with deep knowledge and expertise, ensure that every cup meets the highest standards of quality and flavour.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Sustainability</a:t>
            </a: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Sustainability is deeply ingrained in Pelican Rouge’s DNA. Pelican Rouge is committed to sourcing its coffee responsibly, ensuring that all its coffee is certified by Fairtrade, Rainforest Alliance, or Organic standards. Through the Selecta Coffee Fund, Pelican Rouge invests in farm-level programs that improve the livelihoods of coffee farmers, foster social equity, and maintain thriving ecosystems. Pelican Rouge packaging is moving towards fully recyclable mono-material by 2025, aligning with Selecta’s goal to minimize environmental impact. We believe in building long-term relationships with our farmers and suppliers, ensuring that every cup of coffee contributes positively to the planet and the communities we work with.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14" name="Rechte verbindingslijn 13">
            <a:extLst>
              <a:ext uri="{FF2B5EF4-FFF2-40B4-BE49-F238E27FC236}">
                <a16:creationId xmlns:a16="http://schemas.microsoft.com/office/drawing/2014/main" id="{9C259A6F-78BC-9866-F259-A7493F5B7F3F}"/>
              </a:ext>
            </a:extLst>
          </p:cNvPr>
          <p:cNvCxnSpPr>
            <a:cxnSpLocks/>
          </p:cNvCxnSpPr>
          <p:nvPr/>
        </p:nvCxnSpPr>
        <p:spPr>
          <a:xfrm>
            <a:off x="754741" y="1583338"/>
            <a:ext cx="5401130" cy="0"/>
          </a:xfrm>
          <a:prstGeom prst="line">
            <a:avLst/>
          </a:prstGeom>
          <a:ln>
            <a:gradFill flip="none" rotWithShape="1">
              <a:gsLst>
                <a:gs pos="0">
                  <a:srgbClr val="36573B"/>
                </a:gs>
                <a:gs pos="100000">
                  <a:srgbClr val="A4D233"/>
                </a:gs>
              </a:gsLst>
              <a:lin ang="0" scaled="1"/>
              <a:tileRect/>
            </a:gradFill>
          </a:ln>
        </p:spPr>
        <p:style>
          <a:lnRef idx="1">
            <a:schemeClr val="accent6"/>
          </a:lnRef>
          <a:fillRef idx="0">
            <a:schemeClr val="accent6"/>
          </a:fillRef>
          <a:effectRef idx="0">
            <a:schemeClr val="accent6"/>
          </a:effectRef>
          <a:fontRef idx="minor">
            <a:schemeClr val="tx1"/>
          </a:fontRef>
        </p:style>
      </p:cxnSp>
      <p:cxnSp>
        <p:nvCxnSpPr>
          <p:cNvPr id="21" name="Rechte verbindingslijn 20">
            <a:extLst>
              <a:ext uri="{FF2B5EF4-FFF2-40B4-BE49-F238E27FC236}">
                <a16:creationId xmlns:a16="http://schemas.microsoft.com/office/drawing/2014/main" id="{ECB98B83-D884-9647-5DD4-0A79348C0571}"/>
              </a:ext>
            </a:extLst>
          </p:cNvPr>
          <p:cNvCxnSpPr>
            <a:cxnSpLocks/>
          </p:cNvCxnSpPr>
          <p:nvPr/>
        </p:nvCxnSpPr>
        <p:spPr>
          <a:xfrm>
            <a:off x="700737" y="6524041"/>
            <a:ext cx="5599257" cy="0"/>
          </a:xfrm>
          <a:prstGeom prst="line">
            <a:avLst/>
          </a:prstGeom>
          <a:ln>
            <a:gradFill flip="none" rotWithShape="1">
              <a:gsLst>
                <a:gs pos="0">
                  <a:srgbClr val="36573B"/>
                </a:gs>
                <a:gs pos="100000">
                  <a:srgbClr val="A4D233"/>
                </a:gs>
              </a:gsLst>
              <a:lin ang="0" scaled="1"/>
              <a:tileRect/>
            </a:gradFill>
          </a:ln>
        </p:spPr>
        <p:style>
          <a:lnRef idx="1">
            <a:schemeClr val="accent6"/>
          </a:lnRef>
          <a:fillRef idx="0">
            <a:schemeClr val="accent6"/>
          </a:fillRef>
          <a:effectRef idx="0">
            <a:schemeClr val="accent6"/>
          </a:effectRef>
          <a:fontRef idx="minor">
            <a:schemeClr val="tx1"/>
          </a:fontRef>
        </p:style>
      </p:cxnSp>
      <p:pic>
        <p:nvPicPr>
          <p:cNvPr id="38" name="Afbeelding 37" descr="Afbeelding met Noten en zaden, zaad, Consumptiegraan, persoon&#10;&#10;Automatisch gegenereerde beschrijving">
            <a:extLst>
              <a:ext uri="{FF2B5EF4-FFF2-40B4-BE49-F238E27FC236}">
                <a16:creationId xmlns:a16="http://schemas.microsoft.com/office/drawing/2014/main" id="{8AE9E13B-C26A-E0FE-207E-CE38C7CD65D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636509" y="4571999"/>
            <a:ext cx="4140349" cy="1952041"/>
          </a:xfrm>
          <a:prstGeom prst="rect">
            <a:avLst/>
          </a:prstGeom>
        </p:spPr>
      </p:pic>
      <p:pic>
        <p:nvPicPr>
          <p:cNvPr id="41" name="Afbeelding 40" descr="Afbeelding met voedsel, koffie, drank, koffiebeker&#10;&#10;Automatisch gegenereerde beschrijving">
            <a:extLst>
              <a:ext uri="{FF2B5EF4-FFF2-40B4-BE49-F238E27FC236}">
                <a16:creationId xmlns:a16="http://schemas.microsoft.com/office/drawing/2014/main" id="{B9B715D7-7055-9C46-B828-6F10900FCA8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12"/>
          <a:stretch/>
        </p:blipFill>
        <p:spPr>
          <a:xfrm>
            <a:off x="6636509" y="1580051"/>
            <a:ext cx="4140348" cy="2930834"/>
          </a:xfrm>
          <a:prstGeom prst="rect">
            <a:avLst/>
          </a:prstGeom>
        </p:spPr>
      </p:pic>
      <p:sp>
        <p:nvSpPr>
          <p:cNvPr id="42" name="Tekstvak 41">
            <a:extLst>
              <a:ext uri="{FF2B5EF4-FFF2-40B4-BE49-F238E27FC236}">
                <a16:creationId xmlns:a16="http://schemas.microsoft.com/office/drawing/2014/main" id="{0F01BC88-6080-B9B2-6330-C5FD63439E20}"/>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43" name="Tekstvak 42">
            <a:extLst>
              <a:ext uri="{FF2B5EF4-FFF2-40B4-BE49-F238E27FC236}">
                <a16:creationId xmlns:a16="http://schemas.microsoft.com/office/drawing/2014/main" id="{548A4153-A9CE-2082-ED8A-012DFC192399}"/>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6" name="Tekstvak 5">
            <a:extLst>
              <a:ext uri="{FF2B5EF4-FFF2-40B4-BE49-F238E27FC236}">
                <a16:creationId xmlns:a16="http://schemas.microsoft.com/office/drawing/2014/main" id="{C82C48B2-96E5-B9E1-D451-0739AEBC3B09}"/>
              </a:ext>
            </a:extLst>
          </p:cNvPr>
          <p:cNvSpPr txBox="1"/>
          <p:nvPr/>
        </p:nvSpPr>
        <p:spPr>
          <a:xfrm>
            <a:off x="-481100" y="6524040"/>
            <a:ext cx="11257957" cy="107722"/>
          </a:xfrm>
          <a:prstGeom prst="rect">
            <a:avLst/>
          </a:prstGeom>
          <a:noFill/>
        </p:spPr>
        <p:txBody>
          <a:bodyPr wrap="square" lIns="0" tIns="0" rIns="0" bIns="0" anchor="b">
            <a:spAutoFit/>
          </a:bodyPr>
          <a:lstStyle/>
          <a:p>
            <a:pPr algn="r"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Top - </a:t>
            </a:r>
            <a:r>
              <a:rPr lang="en-GB" sz="700" dirty="0">
                <a:latin typeface="Helvetica Neue Light" panose="02000403000000020004" pitchFamily="2" charset="0"/>
                <a:ea typeface="Helvetica Neue Light" panose="02000403000000020004" pitchFamily="2" charset="0"/>
              </a:rPr>
              <a:t>Pelican Rouge Coffee Roasters coffee serving. Bottom dried coffee beans.</a:t>
            </a:r>
            <a:endParaRPr lang="en-GB" sz="700" dirty="0">
              <a:effectLst/>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283445444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8F6F874B-06BE-8950-B5A0-C9F75A74E766}"/>
              </a:ext>
            </a:extLst>
          </p:cNvPr>
          <p:cNvSpPr/>
          <p:nvPr/>
        </p:nvSpPr>
        <p:spPr>
          <a:xfrm>
            <a:off x="-18382" y="-21068"/>
            <a:ext cx="12618370" cy="7220381"/>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el 1">
            <a:extLst>
              <a:ext uri="{FF2B5EF4-FFF2-40B4-BE49-F238E27FC236}">
                <a16:creationId xmlns:a16="http://schemas.microsoft.com/office/drawing/2014/main" id="{E6C3FBB4-DB64-CD93-E5AF-FFEA5425E293}"/>
              </a:ext>
            </a:extLst>
          </p:cNvPr>
          <p:cNvSpPr txBox="1">
            <a:spLocks/>
          </p:cNvSpPr>
          <p:nvPr/>
        </p:nvSpPr>
        <p:spPr>
          <a:xfrm>
            <a:off x="653667" y="2194775"/>
            <a:ext cx="11293180" cy="4284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In the context of achieving carbon neutrality for coffee production, Pelican Rouge employs both emissions insetting and offsetting programs.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Insetting programs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Insetting programs focus on reducing emissions within the company's own supply chain. This means implementing sustainability initiatives that directly reduce the carbon footprint of the production process, starting from the source. For Pelican Rouge, this involves: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Farm-Level interventions</a:t>
            </a:r>
            <a:r>
              <a:rPr lang="en-GB" sz="1000" dirty="0">
                <a:solidFill>
                  <a:schemeClr val="bg1"/>
                </a:solidFill>
                <a:effectLst/>
                <a:latin typeface="Helvetica Neue Light" panose="02000403000000020004" pitchFamily="2" charset="0"/>
                <a:ea typeface="Helvetica Neue Light" panose="02000403000000020004" pitchFamily="2" charset="0"/>
              </a:rPr>
              <a:t> - implementing sustainable farming practices that reduce emissions, such as agroforestry, organic farming, or precision agriculture. These practices can enhance soil health, increase biodiversity, and reduce the need for chemical inputs.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Supply chain improvements</a:t>
            </a:r>
            <a:r>
              <a:rPr lang="en-GB" sz="1000" dirty="0">
                <a:solidFill>
                  <a:schemeClr val="bg1"/>
                </a:solidFill>
                <a:effectLst/>
                <a:latin typeface="Helvetica Neue Light" panose="02000403000000020004" pitchFamily="2" charset="0"/>
                <a:ea typeface="Helvetica Neue Light" panose="02000403000000020004" pitchFamily="2" charset="0"/>
              </a:rPr>
              <a:t> - making changes within the coffee supply chain to reduce emissions, such as improving energy efficiency in processing facilities, optimizing transportation routes, or using renewable energy sources at various stages of production.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Partnerships with farmers</a:t>
            </a:r>
            <a:r>
              <a:rPr lang="en-GB" sz="1000" dirty="0">
                <a:solidFill>
                  <a:schemeClr val="bg1"/>
                </a:solidFill>
                <a:effectLst/>
                <a:latin typeface="Helvetica Neue Light" panose="02000403000000020004" pitchFamily="2" charset="0"/>
                <a:ea typeface="Helvetica Neue Light" panose="02000403000000020004" pitchFamily="2" charset="0"/>
              </a:rPr>
              <a:t> - working directly with coffee farmers to adopt practices that lower their carbon footprint. This might include training and support for implementing carbon-reducing techniques and technologies. </a:t>
            </a: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solidFill>
                  <a:schemeClr val="accent2">
                    <a:lumMod val="20000"/>
                    <a:lumOff val="80000"/>
                  </a:schemeClr>
                </a:solidFill>
                <a:latin typeface="Helvetica Neue" panose="02000503000000020004" pitchFamily="2" charset="0"/>
                <a:ea typeface="Helvetica Neue" panose="02000503000000020004" pitchFamily="2" charset="0"/>
                <a:cs typeface="Helvetica Neue" panose="02000503000000020004" pitchFamily="2" charset="0"/>
              </a:rPr>
              <a:t>How carbon capture benefits farmers and companies</a:t>
            </a:r>
          </a:p>
          <a:p>
            <a:pPr algn="l" rtl="0" fontAlgn="base">
              <a:lnSpc>
                <a:spcPct val="100000"/>
              </a:lnSpc>
            </a:pPr>
            <a:r>
              <a:rPr lang="en-GB" sz="1000" dirty="0">
                <a:solidFill>
                  <a:schemeClr val="accent2">
                    <a:lumMod val="20000"/>
                    <a:lumOff val="80000"/>
                  </a:schemeClr>
                </a:solidFill>
                <a:latin typeface="Helvetica Neue Light" panose="02000403000000020004" pitchFamily="2" charset="0"/>
                <a:ea typeface="Helvetica Neue Light" panose="02000403000000020004" pitchFamily="2" charset="0"/>
              </a:rPr>
              <a:t>When farmers capture carbon on their land, they create carbon removal units. Companies can purchase these units, which means they are investing in sustainable farming practices. This helps reduce the companies' carbon emissions, making their coffee production more eco-friendly. At the same time, it provides extra income for farmers, improving their livelihoods. This creates a more sustainable and equitable coffee production process, benefiting both the environment and farming communities. It's a win-win situation for everyone involved.</a:t>
            </a:r>
            <a:endParaRPr lang="en-GB" sz="1000" dirty="0">
              <a:solidFill>
                <a:schemeClr val="accent2">
                  <a:lumMod val="20000"/>
                  <a:lumOff val="80000"/>
                </a:schemeClr>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endPar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endPar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endParaRPr lang="en-GB" sz="10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Offsetting emissions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Offsetting emissions involves compensating for the carbon dioxide (CO2) emissions produced by certain activities by investing in projects that remove or reduce an equivalent amount of CO2 from the atmosphere. Essentially, it's a way to balance out the emissions that cannot be eliminated. This is achieved through: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Carbon credits</a:t>
            </a:r>
            <a:r>
              <a:rPr lang="en-GB" sz="1000" dirty="0">
                <a:solidFill>
                  <a:schemeClr val="bg1"/>
                </a:solidFill>
                <a:effectLst/>
                <a:latin typeface="Helvetica Neue Light" panose="02000403000000020004" pitchFamily="2" charset="0"/>
                <a:ea typeface="Helvetica Neue Light" panose="02000403000000020004" pitchFamily="2" charset="0"/>
              </a:rPr>
              <a:t> - purchasing carbon credits from projects that reduce or capture CO2, such as reforestation projects, renewable energy projects (like wind or solar farms), or methane capture projects.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Verified Carbon Standard (VCS) </a:t>
            </a:r>
            <a:r>
              <a:rPr lang="en-GB" sz="1000" dirty="0">
                <a:solidFill>
                  <a:schemeClr val="bg1"/>
                </a:solidFill>
                <a:effectLst/>
                <a:latin typeface="Helvetica Neue Light" panose="02000403000000020004" pitchFamily="2" charset="0"/>
                <a:ea typeface="Helvetica Neue Light" panose="02000403000000020004" pitchFamily="2" charset="0"/>
              </a:rPr>
              <a:t>- ensuring that the offset projects meet certain standards to verify their effectiveness in reducing CO2 emissions.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Combined approach for carbon neutrality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Pelican Rouge's approach to achieving carbon neutrality for its coffee production involves a combination of both insetting and offsetting: </a:t>
            </a: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Insetting</a:t>
            </a:r>
            <a:r>
              <a:rPr lang="en-GB" sz="1000" dirty="0">
                <a:solidFill>
                  <a:schemeClr val="bg1"/>
                </a:solidFill>
                <a:effectLst/>
                <a:latin typeface="Helvetica Neue Light" panose="02000403000000020004" pitchFamily="2" charset="0"/>
                <a:ea typeface="Helvetica Neue Light" panose="02000403000000020004" pitchFamily="2" charset="0"/>
              </a:rPr>
              <a:t> - making systemic changes within the coffee supply chain to reduce emissions directly at the source, thereby decreasing the overall carbon footprint of their operations.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Offsetting</a:t>
            </a:r>
            <a:r>
              <a:rPr lang="en-GB" sz="1000" dirty="0">
                <a:solidFill>
                  <a:schemeClr val="bg1"/>
                </a:solidFill>
                <a:effectLst/>
                <a:latin typeface="Helvetica Neue Light" panose="02000403000000020004" pitchFamily="2" charset="0"/>
                <a:ea typeface="Helvetica Neue Light" panose="02000403000000020004" pitchFamily="2" charset="0"/>
              </a:rPr>
              <a:t> - investing in external projects that balance out the residual, unavoidable CO2 emissions produced during coffee production and roasting.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By utilizing both strategies, Pelican Rouge not only compensates for the emissions it produces but also takes proactive steps to minimize future emissions, creating a more sustainable and environmentally responsible coffee production process. </a:t>
            </a: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b="0" i="0" dirty="0">
                <a:solidFill>
                  <a:schemeClr val="bg1"/>
                </a:solidFill>
                <a:effectLst/>
                <a:latin typeface="Saturday Script Oblique" pitchFamily="2" charset="0"/>
              </a:rPr>
              <a:t>Insetting and Offsetting </a:t>
            </a:r>
            <a:r>
              <a:rPr lang="en-GB" sz="3200" dirty="0">
                <a:solidFill>
                  <a:schemeClr val="bg1"/>
                </a:solidFill>
                <a:latin typeface="Saturday Script Oblique" pitchFamily="2" charset="0"/>
              </a:rPr>
              <a:t>E</a:t>
            </a:r>
            <a:r>
              <a:rPr lang="en-GB" sz="3200" b="0" i="0" dirty="0">
                <a:solidFill>
                  <a:schemeClr val="bg1"/>
                </a:solidFill>
                <a:effectLst/>
                <a:latin typeface="Saturday Script Oblique" pitchFamily="2" charset="0"/>
              </a:rPr>
              <a:t>missions 	</a:t>
            </a:r>
            <a:r>
              <a:rPr lang="en-GB" sz="3200" dirty="0">
                <a:solidFill>
                  <a:schemeClr val="bg1"/>
                </a:solidFill>
                <a:latin typeface="Saturday Script Oblique" pitchFamily="2" charset="0"/>
              </a:rPr>
              <a:t>P</a:t>
            </a:r>
            <a:r>
              <a:rPr lang="en-GB" sz="3200" b="0" i="0" dirty="0">
                <a:solidFill>
                  <a:schemeClr val="bg1"/>
                </a:solidFill>
                <a:effectLst/>
                <a:latin typeface="Saturday Script Oblique" pitchFamily="2" charset="0"/>
              </a:rPr>
              <a:t>rograms explained… </a:t>
            </a:r>
            <a:endParaRPr lang="en-GB" sz="3200" dirty="0">
              <a:solidFill>
                <a:schemeClr val="bg1"/>
              </a:solidFill>
              <a:effectLst/>
              <a:latin typeface="Saturday Script Oblique"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79</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0" name="Tekstvak 9">
            <a:extLst>
              <a:ext uri="{FF2B5EF4-FFF2-40B4-BE49-F238E27FC236}">
                <a16:creationId xmlns:a16="http://schemas.microsoft.com/office/drawing/2014/main" id="{FA68B2B0-5683-3E1F-A06D-3D7C527D11D1}"/>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11" name="Tekstvak 10">
            <a:extLst>
              <a:ext uri="{FF2B5EF4-FFF2-40B4-BE49-F238E27FC236}">
                <a16:creationId xmlns:a16="http://schemas.microsoft.com/office/drawing/2014/main" id="{9FDCFCA1-9714-2D69-35C9-E36C8ABC1375}"/>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Tree>
    <p:extLst>
      <p:ext uri="{BB962C8B-B14F-4D97-AF65-F5344CB8AC3E}">
        <p14:creationId xmlns:p14="http://schemas.microsoft.com/office/powerpoint/2010/main" val="221075220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0" y="0"/>
            <a:ext cx="816849" cy="7199313"/>
          </a:xfrm>
          <a:prstGeom prst="rect">
            <a:avLst/>
          </a:prstGeom>
          <a:gradFill flip="none" rotWithShape="1">
            <a:gsLst>
              <a:gs pos="0">
                <a:srgbClr val="007078"/>
              </a:gs>
              <a:gs pos="100000">
                <a:srgbClr val="65C2C4"/>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el 1">
            <a:extLst>
              <a:ext uri="{FF2B5EF4-FFF2-40B4-BE49-F238E27FC236}">
                <a16:creationId xmlns:a16="http://schemas.microsoft.com/office/drawing/2014/main" id="{D2E7C74F-CE3F-2804-7385-A9D60A85AEA2}"/>
              </a:ext>
            </a:extLst>
          </p:cNvPr>
          <p:cNvSpPr txBox="1">
            <a:spLocks/>
          </p:cNvSpPr>
          <p:nvPr/>
        </p:nvSpPr>
        <p:spPr>
          <a:xfrm>
            <a:off x="1282697" y="2675198"/>
            <a:ext cx="7495544" cy="4068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400" b="1" dirty="0">
                <a:solidFill>
                  <a:srgbClr val="000000"/>
                </a:solidFill>
                <a:effectLst/>
                <a:latin typeface="Prometo" panose="020B0604030203060203" pitchFamily="34" charset="77"/>
                <a:ea typeface="HELVETICA NEUE LIGHT" panose="02000403000000020004" pitchFamily="2" charset="0"/>
              </a:rPr>
              <a:t>SCF FARMERS - INSET SUPPLIER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Farmers involved in the SCF insetting programs employ regenerative practices to grow low-carbon coffee. These farmers are compensated per metric ton of carbon sequestration achieved through their efforts.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400" b="1" dirty="0">
                <a:solidFill>
                  <a:srgbClr val="000000"/>
                </a:solidFill>
                <a:effectLst/>
                <a:latin typeface="Prometo" panose="020B0604030203060203" pitchFamily="34" charset="77"/>
                <a:ea typeface="HELVETICA NEUE LIGHT" panose="02000403000000020004" pitchFamily="2" charset="0"/>
              </a:rPr>
              <a:t>PROJECT DEVELOPERS - SCHUTTELAAR &amp; PARTNERS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work directly with farmers to develop decarbonation projects. </a:t>
            </a:r>
            <a:r>
              <a:rPr lang="en-GB" sz="1000" dirty="0" err="1">
                <a:solidFill>
                  <a:srgbClr val="000000"/>
                </a:solidFill>
                <a:effectLst/>
                <a:latin typeface="Helvetica Neue Light" panose="02000403000000020004" pitchFamily="2" charset="0"/>
                <a:ea typeface="Helvetica Neue Light" panose="02000403000000020004" pitchFamily="2" charset="0"/>
              </a:rPr>
              <a:t>Schuttelaar</a:t>
            </a:r>
            <a:r>
              <a:rPr lang="en-GB" sz="1000" dirty="0">
                <a:solidFill>
                  <a:srgbClr val="000000"/>
                </a:solidFill>
                <a:effectLst/>
                <a:latin typeface="Helvetica Neue Light" panose="02000403000000020004" pitchFamily="2" charset="0"/>
                <a:ea typeface="Helvetica Neue Light" panose="02000403000000020004" pitchFamily="2" charset="0"/>
              </a:rPr>
              <a:t> &amp; Partners collaborate with cooperatives within our coffee supply chain to deliver insets, ensuring a reduction in emissions.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Pelican Rouge Coffee Roaster - The Pelican Rouge Coffee Roaster purchases physical coffee from farmers or traders and receives the emissions reduction benefits (insets) generated from these projects.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Light" panose="02000403000000020004" pitchFamily="2" charset="0"/>
                <a:ea typeface="Helvetica Neue Light" panose="02000403000000020004" pitchFamily="2" charset="0"/>
              </a:rPr>
              <a:t>Selecta AG - Selecta AG purchases the coffee from Pelican Rouge Coffee Roaster to distribute across all markets, counting the emissions reduction benefits towards our Scope 3 net carbon balance.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400" b="1" dirty="0">
                <a:solidFill>
                  <a:srgbClr val="000000"/>
                </a:solidFill>
                <a:effectLst/>
                <a:latin typeface="Prometo" panose="020B0604030203060203" pitchFamily="34" charset="77"/>
                <a:ea typeface="HELVETICA NEUE LIGHT" panose="02000403000000020004" pitchFamily="2" charset="0"/>
              </a:rPr>
              <a:t>INDEPENDENT QUALITY ENABLERS - ACORN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Acorn provides measurement, reporting, and verification to confirm the sequestered CO2 emissions from these projects, ensuring transparency and accuracy.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400" b="1" dirty="0">
                <a:solidFill>
                  <a:srgbClr val="000000"/>
                </a:solidFill>
                <a:effectLst/>
                <a:latin typeface="Prometo" panose="020B0604030203060203" pitchFamily="34" charset="77"/>
                <a:ea typeface="HELVETICA NEUE LIGHT" panose="02000403000000020004" pitchFamily="2" charset="0"/>
              </a:rPr>
              <a:t>MAINSTREAM STANDARDS &amp; INDEPENDENT </a:t>
            </a:r>
            <a:r>
              <a:rPr lang="en-GB" sz="1400" b="1" dirty="0">
                <a:solidFill>
                  <a:srgbClr val="000000"/>
                </a:solidFill>
                <a:effectLst/>
                <a:latin typeface="Prometo" panose="020B0604030203060203" pitchFamily="34" charset="77"/>
                <a:ea typeface="Helvetica Neue Light" panose="02000403000000020004" pitchFamily="2" charset="0"/>
              </a:rPr>
              <a:t>THIRD-PARTY VERIFIERS</a:t>
            </a:r>
            <a:endParaRPr lang="en-GB" sz="1400" b="1" dirty="0">
              <a:solidFill>
                <a:srgbClr val="000000"/>
              </a:solidFill>
              <a:effectLst/>
              <a:latin typeface="Prometo" panose="020B0604030203060203" pitchFamily="34" charset="77"/>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These verifiers assess the credibility of the entire process and the final claims, maintaining the integrity of our carbon neutrality efforts.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Through these comprehensive programs, Selecta has significantly reduced greenhouse gas emissions and promoted sustainable practices within our supply chain, underscoring our commitment to a greener future.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p:txBody>
      </p:sp>
      <p:cxnSp>
        <p:nvCxnSpPr>
          <p:cNvPr id="6" name="Rechte verbindingslijn 5">
            <a:extLst>
              <a:ext uri="{FF2B5EF4-FFF2-40B4-BE49-F238E27FC236}">
                <a16:creationId xmlns:a16="http://schemas.microsoft.com/office/drawing/2014/main" id="{5E9503C8-AFD1-67D7-FF27-4F3BE57474E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3E6C5DE7-82E2-B9C8-1D54-FEDFFB0B20D2}"/>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6B8A807A-65A0-693C-457F-284FF0784360}"/>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DBC9C19F-8CA7-7B67-D221-371B803F0102}"/>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9CA94D16-2EF9-BC6B-A3F4-3AF0F161ED25}"/>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689BB3CA-3B69-C21E-5587-2DDCB65A3F8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3" name="Tekstvak 12">
            <a:extLst>
              <a:ext uri="{FF2B5EF4-FFF2-40B4-BE49-F238E27FC236}">
                <a16:creationId xmlns:a16="http://schemas.microsoft.com/office/drawing/2014/main" id="{01A6DB8C-91E5-CF31-4CF2-386BCE8DE7B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4" name="Tekstvak 13">
            <a:extLst>
              <a:ext uri="{FF2B5EF4-FFF2-40B4-BE49-F238E27FC236}">
                <a16:creationId xmlns:a16="http://schemas.microsoft.com/office/drawing/2014/main" id="{014124E9-DB6F-390B-D69F-F6B70FD67EE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80</a:t>
            </a:r>
          </a:p>
        </p:txBody>
      </p:sp>
      <p:sp>
        <p:nvSpPr>
          <p:cNvPr id="15" name="Tekstvak 14">
            <a:extLst>
              <a:ext uri="{FF2B5EF4-FFF2-40B4-BE49-F238E27FC236}">
                <a16:creationId xmlns:a16="http://schemas.microsoft.com/office/drawing/2014/main" id="{C1A71676-4BCC-CEE7-62D5-548FCC18FC0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1" name="Titel 1">
            <a:extLst>
              <a:ext uri="{FF2B5EF4-FFF2-40B4-BE49-F238E27FC236}">
                <a16:creationId xmlns:a16="http://schemas.microsoft.com/office/drawing/2014/main" id="{13CE9FFB-D8DA-6A5F-8713-E22CB17252A9}"/>
              </a:ext>
            </a:extLst>
          </p:cNvPr>
          <p:cNvSpPr txBox="1">
            <a:spLocks/>
          </p:cNvSpPr>
          <p:nvPr/>
        </p:nvSpPr>
        <p:spPr>
          <a:xfrm>
            <a:off x="1342100" y="1451711"/>
            <a:ext cx="795429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REDUCING EMISSIONS IN OUR OWN SUPPLY CHAIN</a:t>
            </a:r>
          </a:p>
        </p:txBody>
      </p:sp>
      <p:sp>
        <p:nvSpPr>
          <p:cNvPr id="22" name="Titel 1">
            <a:extLst>
              <a:ext uri="{FF2B5EF4-FFF2-40B4-BE49-F238E27FC236}">
                <a16:creationId xmlns:a16="http://schemas.microsoft.com/office/drawing/2014/main" id="{B3F6C9EE-B797-3ACF-BCB5-F08236D718F2}"/>
              </a:ext>
            </a:extLst>
          </p:cNvPr>
          <p:cNvSpPr txBox="1">
            <a:spLocks/>
          </p:cNvSpPr>
          <p:nvPr/>
        </p:nvSpPr>
        <p:spPr>
          <a:xfrm>
            <a:off x="1282697" y="1154828"/>
            <a:ext cx="7268454"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a:t>
            </a:r>
          </a:p>
        </p:txBody>
      </p:sp>
      <p:cxnSp>
        <p:nvCxnSpPr>
          <p:cNvPr id="19" name="Rechte verbindingslijn 18">
            <a:extLst>
              <a:ext uri="{FF2B5EF4-FFF2-40B4-BE49-F238E27FC236}">
                <a16:creationId xmlns:a16="http://schemas.microsoft.com/office/drawing/2014/main" id="{12AA8D42-B973-6081-9958-3D51D03CC486}"/>
              </a:ext>
            </a:extLst>
          </p:cNvPr>
          <p:cNvCxnSpPr>
            <a:cxnSpLocks/>
          </p:cNvCxnSpPr>
          <p:nvPr/>
        </p:nvCxnSpPr>
        <p:spPr>
          <a:xfrm>
            <a:off x="1282697" y="4609248"/>
            <a:ext cx="2298702"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20" name="Rechte verbindingslijn 19">
            <a:extLst>
              <a:ext uri="{FF2B5EF4-FFF2-40B4-BE49-F238E27FC236}">
                <a16:creationId xmlns:a16="http://schemas.microsoft.com/office/drawing/2014/main" id="{3B7DB762-79D5-E36A-923D-851510CCF4E8}"/>
              </a:ext>
            </a:extLst>
          </p:cNvPr>
          <p:cNvCxnSpPr>
            <a:cxnSpLocks/>
          </p:cNvCxnSpPr>
          <p:nvPr/>
        </p:nvCxnSpPr>
        <p:spPr>
          <a:xfrm>
            <a:off x="3841085" y="4810416"/>
            <a:ext cx="2298702"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23" name="Rechte verbindingslijn 22">
            <a:extLst>
              <a:ext uri="{FF2B5EF4-FFF2-40B4-BE49-F238E27FC236}">
                <a16:creationId xmlns:a16="http://schemas.microsoft.com/office/drawing/2014/main" id="{455F2974-87E0-91EB-87D8-1AE27C04AF91}"/>
              </a:ext>
            </a:extLst>
          </p:cNvPr>
          <p:cNvCxnSpPr>
            <a:cxnSpLocks/>
          </p:cNvCxnSpPr>
          <p:nvPr/>
        </p:nvCxnSpPr>
        <p:spPr>
          <a:xfrm>
            <a:off x="6418578" y="2700253"/>
            <a:ext cx="2298702"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24" name="Rechte verbindingslijn 23">
            <a:extLst>
              <a:ext uri="{FF2B5EF4-FFF2-40B4-BE49-F238E27FC236}">
                <a16:creationId xmlns:a16="http://schemas.microsoft.com/office/drawing/2014/main" id="{B295222A-58C4-0210-550F-B16B0C7A917C}"/>
              </a:ext>
            </a:extLst>
          </p:cNvPr>
          <p:cNvCxnSpPr>
            <a:cxnSpLocks/>
          </p:cNvCxnSpPr>
          <p:nvPr/>
        </p:nvCxnSpPr>
        <p:spPr>
          <a:xfrm>
            <a:off x="6418578" y="5755296"/>
            <a:ext cx="2298702" cy="0"/>
          </a:xfrm>
          <a:prstGeom prst="line">
            <a:avLst/>
          </a:prstGeom>
          <a:ln>
            <a:solidFill>
              <a:schemeClr val="accent1"/>
            </a:solidFill>
          </a:ln>
        </p:spPr>
        <p:style>
          <a:lnRef idx="1">
            <a:schemeClr val="accent6"/>
          </a:lnRef>
          <a:fillRef idx="0">
            <a:schemeClr val="accent6"/>
          </a:fillRef>
          <a:effectRef idx="0">
            <a:schemeClr val="accent6"/>
          </a:effectRef>
          <a:fontRef idx="minor">
            <a:schemeClr val="tx1"/>
          </a:fontRef>
        </p:style>
      </p:cxnSp>
      <p:pic>
        <p:nvPicPr>
          <p:cNvPr id="25" name="Picture 2" descr="Project overview | Acorn Rabobank">
            <a:extLst>
              <a:ext uri="{FF2B5EF4-FFF2-40B4-BE49-F238E27FC236}">
                <a16:creationId xmlns:a16="http://schemas.microsoft.com/office/drawing/2014/main" id="{54618671-D24C-04E8-48E8-7616577196BA}"/>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9119616" y="2676699"/>
            <a:ext cx="3480372" cy="4522614"/>
          </a:xfrm>
          <a:prstGeom prst="rect">
            <a:avLst/>
          </a:prstGeom>
          <a:noFill/>
          <a:extLst>
            <a:ext uri="{909E8E84-426E-40DD-AFC4-6F175D3DCCD1}">
              <a14:hiddenFill xmlns:a14="http://schemas.microsoft.com/office/drawing/2010/main">
                <a:solidFill>
                  <a:srgbClr val="FFFFFF"/>
                </a:solidFill>
              </a14:hiddenFill>
            </a:ext>
          </a:extLst>
        </p:spPr>
      </p:pic>
      <p:sp>
        <p:nvSpPr>
          <p:cNvPr id="26" name="Tekstvak 25">
            <a:extLst>
              <a:ext uri="{FF2B5EF4-FFF2-40B4-BE49-F238E27FC236}">
                <a16:creationId xmlns:a16="http://schemas.microsoft.com/office/drawing/2014/main" id="{FC5F7762-F456-F133-59D1-5E16E44F162D}"/>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27" name="Tekstvak 26">
            <a:extLst>
              <a:ext uri="{FF2B5EF4-FFF2-40B4-BE49-F238E27FC236}">
                <a16:creationId xmlns:a16="http://schemas.microsoft.com/office/drawing/2014/main" id="{7587CA88-4945-9383-B2D1-C46549B96E21}"/>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Tree>
    <p:extLst>
      <p:ext uri="{BB962C8B-B14F-4D97-AF65-F5344CB8AC3E}">
        <p14:creationId xmlns:p14="http://schemas.microsoft.com/office/powerpoint/2010/main" val="193250276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257664"/>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Packaging plays a critical role in our sustainability strategy. We are committed to redesigning our packaging to ensure it is fully recyclable, thereby reducing our environmental footprint.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6382108" y="2702723"/>
            <a:ext cx="2435523" cy="291071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8982538" y="2702722"/>
            <a:ext cx="2960243" cy="305410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8499168" y="2982319"/>
            <a:ext cx="134518" cy="78709"/>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3027118"/>
            <a:ext cx="134518" cy="78709"/>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6703418" y="2889880"/>
            <a:ext cx="1575007" cy="571693"/>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9383414" y="2918118"/>
            <a:ext cx="2067688" cy="385334"/>
          </a:xfrm>
          <a:prstGeom prst="rect">
            <a:avLst/>
          </a:prstGeom>
        </p:spPr>
        <p:txBody>
          <a:bodyPr vert="horz" lIns="0" tIns="0" rIns="0" bIns="0" rtlCol="0" anchor="t">
            <a:normAutofit lnSpcReduction="10000"/>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6703420" y="3277930"/>
            <a:ext cx="1757166" cy="2835943"/>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fontAlgn="base">
              <a:lnSpc>
                <a:spcPct val="100000"/>
              </a:lnSpc>
            </a:pPr>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20% Packaging redesign</a:t>
            </a:r>
            <a:r>
              <a:rPr lang="en-GB" sz="1000" dirty="0">
                <a:solidFill>
                  <a:srgbClr val="000000"/>
                </a:solidFill>
                <a:effectLst/>
                <a:latin typeface="Helvetica Neue Light" panose="02000403000000020004" pitchFamily="2" charset="0"/>
                <a:ea typeface="Helvetica Neue Light" panose="02000403000000020004" pitchFamily="2" charset="0"/>
              </a:rPr>
              <a:t> </a:t>
            </a:r>
            <a:r>
              <a:rPr lang="en-GB" sz="1000" dirty="0">
                <a:solidFill>
                  <a:srgbClr val="000000"/>
                </a:solidFill>
                <a:latin typeface="Helvetica Neue Light" panose="02000403000000020004" pitchFamily="2" charset="0"/>
                <a:ea typeface="Helvetica Neue Light" panose="02000403000000020004" pitchFamily="2" charset="0"/>
              </a:rPr>
              <a:t>L</a:t>
            </a:r>
            <a:r>
              <a:rPr lang="en-GB" sz="1000" dirty="0">
                <a:solidFill>
                  <a:srgbClr val="000000"/>
                </a:solidFill>
                <a:effectLst/>
                <a:latin typeface="Helvetica Neue Light" panose="02000403000000020004" pitchFamily="2" charset="0"/>
                <a:ea typeface="Helvetica Neue Light" panose="02000403000000020004" pitchFamily="2" charset="0"/>
              </a:rPr>
              <a:t>eading the way in sustainable packaging.</a:t>
            </a:r>
          </a:p>
          <a:p>
            <a:pPr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produced over 815.000 mono material bags in 2023. </a:t>
            </a:r>
          </a:p>
          <a:p>
            <a:pPr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9383414" y="3326829"/>
            <a:ext cx="2338626" cy="250500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By the end of 2025, we are committed to increasing the proportion of mono-material packaging in our assortment from 20% to 50%. These efforts are projected to result in a 24% reduction in CO2 emissions by 2025 compared to 2023 levels, equating to approximately 2,460 tons of CO2 saved.</a:t>
            </a:r>
          </a:p>
        </p:txBody>
      </p:sp>
      <p:sp>
        <p:nvSpPr>
          <p:cNvPr id="24" name="Rechthoek 23">
            <a:extLst>
              <a:ext uri="{FF2B5EF4-FFF2-40B4-BE49-F238E27FC236}">
                <a16:creationId xmlns:a16="http://schemas.microsoft.com/office/drawing/2014/main" id="{08CE4D7E-909B-32F8-5698-5D1DB25BDE8D}"/>
              </a:ext>
            </a:extLst>
          </p:cNvPr>
          <p:cNvSpPr/>
          <p:nvPr/>
        </p:nvSpPr>
        <p:spPr>
          <a:xfrm>
            <a:off x="653138" y="2704756"/>
            <a:ext cx="5552590" cy="437163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5617" y="2903847"/>
            <a:ext cx="4391592" cy="436164"/>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02864" y="3326829"/>
            <a:ext cx="5209051" cy="1136817"/>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Our packaging redesign initiatives, like our mono material coffee bags, are aimed at replacing non-recyclable components with sustainable alternatives.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Mono-material refers to packaging made from a single type of material, which simplifies the recycling process and improves the efficiency of waste management. Using mono-materials helps reduce environmental impact as it is easier to recycle compared to multi-material packaging, which often requires separation of different materials before recycling.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Selecta, we proudly use mono-material packaging for our Pelican Rouge coffee bags. This innovative approach not only ensures that our packaging is more sustainable and easier to recycle but also aligns with our commitment to reducing environmental impact and promoting eco-friendly practices. By choosing mono-material packaging, we make a significant step towards a greener future. </a:t>
            </a: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81</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11289640" cy="1391534"/>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4000" b="1" dirty="0">
                <a:solidFill>
                  <a:srgbClr val="000000"/>
                </a:solidFill>
                <a:effectLst/>
                <a:highlight>
                  <a:srgbClr val="FFFFFF"/>
                </a:highlight>
                <a:latin typeface="Prometo" panose="020B0604030203060203" pitchFamily="34" charset="77"/>
              </a:rPr>
              <a:t>RECYCLABLE PACKAGING </a:t>
            </a: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 </a:t>
            </a:r>
          </a:p>
        </p:txBody>
      </p:sp>
      <p:pic>
        <p:nvPicPr>
          <p:cNvPr id="34" name="object 14">
            <a:extLst>
              <a:ext uri="{FF2B5EF4-FFF2-40B4-BE49-F238E27FC236}">
                <a16:creationId xmlns:a16="http://schemas.microsoft.com/office/drawing/2014/main" id="{85126045-338D-A565-7D28-2C5BBCBB1B9B}"/>
              </a:ext>
            </a:extLst>
          </p:cNvPr>
          <p:cNvPicPr/>
          <p:nvPr/>
        </p:nvPicPr>
        <p:blipFill>
          <a:blip r:embed="rId2" cstate="email">
            <a:extLst>
              <a:ext uri="{28A0092B-C50C-407E-A947-70E740481C1C}">
                <a14:useLocalDpi xmlns:a14="http://schemas.microsoft.com/office/drawing/2010/main"/>
              </a:ext>
            </a:extLst>
          </a:blip>
          <a:stretch>
            <a:fillRect/>
          </a:stretch>
        </p:blipFill>
        <p:spPr>
          <a:xfrm>
            <a:off x="5724901" y="2982319"/>
            <a:ext cx="134518" cy="78709"/>
          </a:xfrm>
          <a:prstGeom prst="rect">
            <a:avLst/>
          </a:prstGeom>
        </p:spPr>
      </p:pic>
      <p:pic>
        <p:nvPicPr>
          <p:cNvPr id="25" name="Picture 2" descr="What is mono material packaging? - Tyler Packaging">
            <a:extLst>
              <a:ext uri="{FF2B5EF4-FFF2-40B4-BE49-F238E27FC236}">
                <a16:creationId xmlns:a16="http://schemas.microsoft.com/office/drawing/2014/main" id="{18D2F522-F95F-551B-1ABC-64CF49C6AD92}"/>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32"/>
          <a:stretch/>
        </p:blipFill>
        <p:spPr bwMode="auto">
          <a:xfrm>
            <a:off x="-4068" y="5488126"/>
            <a:ext cx="12599987" cy="1704001"/>
          </a:xfrm>
          <a:prstGeom prst="rect">
            <a:avLst/>
          </a:prstGeom>
          <a:noFill/>
          <a:extLst>
            <a:ext uri="{909E8E84-426E-40DD-AFC4-6F175D3DCCD1}">
              <a14:hiddenFill xmlns:a14="http://schemas.microsoft.com/office/drawing/2010/main">
                <a:solidFill>
                  <a:srgbClr val="FFFFFF"/>
                </a:solidFill>
              </a14:hiddenFill>
            </a:ext>
          </a:extLst>
        </p:spPr>
      </p:pic>
      <p:sp>
        <p:nvSpPr>
          <p:cNvPr id="37" name="Tekstvak 36">
            <a:extLst>
              <a:ext uri="{FF2B5EF4-FFF2-40B4-BE49-F238E27FC236}">
                <a16:creationId xmlns:a16="http://schemas.microsoft.com/office/drawing/2014/main" id="{D8551764-77FB-7A53-09D5-7D81D0E6C7FA}"/>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38" name="Tekstvak 37">
            <a:extLst>
              <a:ext uri="{FF2B5EF4-FFF2-40B4-BE49-F238E27FC236}">
                <a16:creationId xmlns:a16="http://schemas.microsoft.com/office/drawing/2014/main" id="{9B66A360-1842-EF45-E168-DDC38A09A1B3}"/>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Tree>
    <p:extLst>
      <p:ext uri="{BB962C8B-B14F-4D97-AF65-F5344CB8AC3E}">
        <p14:creationId xmlns:p14="http://schemas.microsoft.com/office/powerpoint/2010/main" val="254157831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dirty="0">
                <a:effectLst/>
                <a:latin typeface="Saturday Script Oblique" pitchFamily="2" charset="0"/>
                <a:ea typeface="Helvetica Neue Light" panose="02000403000000020004" pitchFamily="2" charset="0"/>
              </a:rPr>
              <a:t>Advanced Circularity</a:t>
            </a:r>
          </a:p>
          <a:p>
            <a:pPr algn="l" rtl="0" fontAlgn="base"/>
            <a:endParaRPr lang="en-GB" sz="1000" dirty="0">
              <a:effectLst/>
              <a:latin typeface="Helvetica Neue Light" panose="02000403000000020004"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82</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 name="Titel 1">
            <a:extLst>
              <a:ext uri="{FF2B5EF4-FFF2-40B4-BE49-F238E27FC236}">
                <a16:creationId xmlns:a16="http://schemas.microsoft.com/office/drawing/2014/main" id="{07AA50DB-A88F-11E5-58E1-8679534B6967}"/>
              </a:ext>
            </a:extLst>
          </p:cNvPr>
          <p:cNvSpPr txBox="1">
            <a:spLocks/>
          </p:cNvSpPr>
          <p:nvPr/>
        </p:nvSpPr>
        <p:spPr>
          <a:xfrm>
            <a:off x="653140" y="2011168"/>
            <a:ext cx="11103581" cy="3960000"/>
          </a:xfrm>
          <a:prstGeom prst="rect">
            <a:avLst/>
          </a:prstGeom>
        </p:spPr>
        <p:txBody>
          <a:bodyPr vert="horz" lIns="0" tIns="0" rIns="0" bIns="0" numCol="4"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Reducing CO2 emissions through innovative packaging solutions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One of our key initiatives is enhancing circularity by using mono-material packaging, which significantly reduces CO2 emissions within our Scope 3 emissions and across our clients' value chains. </a:t>
            </a: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Transition to mono-material packaging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We are transitioning our PR branded products to mono-material packaging, specifically for private labels, ground coffees, and instant products. This packaging is made of low-density polyethylene (LDPE), which is easier to recycle compared to traditional multi-material packaging. LDPE is widely recognized in European sorting and recycling systems, making it an ideal choice for mechanical recycling and non-food applications.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Environmental impact assessment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Our Life Cycle Assessment analysis compared our new mono-material packaging with traditional flexible plastic packaging, typically made of polyethylene (PE) and polyethylene terephthalate (PET). PET, a common food packaging material, is less efficient to recycle. Our analysis shows that increasing the use of mono-material packaging can save up to 4.4 kg of CO2 per kg of packaging. </a:t>
            </a: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effectLst/>
                <a:latin typeface="Helvetica Neue" panose="02000503000000020004" pitchFamily="2" charset="0"/>
                <a:ea typeface="Helvetica Neue" panose="02000503000000020004" pitchFamily="2" charset="0"/>
                <a:cs typeface="Helvetica Neue" panose="02000503000000020004" pitchFamily="2" charset="0"/>
              </a:rPr>
              <a:t>Implementation and goals </a:t>
            </a:r>
          </a:p>
          <a:p>
            <a:pPr algn="l" rtl="0" fontAlgn="base">
              <a:lnSpc>
                <a:spcPct val="100000"/>
              </a:lnSpc>
            </a:pPr>
            <a:r>
              <a:rPr lang="en-GB" sz="1000" dirty="0">
                <a:effectLst/>
                <a:latin typeface="Helvetica Neue Light" panose="02000403000000020004" pitchFamily="2" charset="0"/>
                <a:ea typeface="Helvetica Neue Light" panose="02000403000000020004" pitchFamily="2" charset="0"/>
              </a:rPr>
              <a:t>We are actively testing mono-material packaging across various product lines to maximize CO2 reduction. While we have limited influence over our supply chain partners, our goal is to expand the use of this sustainable packaging solution. </a:t>
            </a:r>
          </a:p>
        </p:txBody>
      </p:sp>
      <p:pic>
        <p:nvPicPr>
          <p:cNvPr id="19" name="Afbeelding 18" descr="Afbeelding met tekst, Verpakking en etiketten, doos, Verpakkingsmateriaal&#10;&#10;Automatisch gegenereerde beschrijving">
            <a:extLst>
              <a:ext uri="{FF2B5EF4-FFF2-40B4-BE49-F238E27FC236}">
                <a16:creationId xmlns:a16="http://schemas.microsoft.com/office/drawing/2014/main" id="{6052D2EF-C97D-2EA2-3F35-524113C2A10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5474944"/>
            <a:ext cx="12599988" cy="1717823"/>
          </a:xfrm>
          <a:prstGeom prst="rect">
            <a:avLst/>
          </a:prstGeom>
        </p:spPr>
      </p:pic>
      <p:sp>
        <p:nvSpPr>
          <p:cNvPr id="21" name="Tekstvak 20">
            <a:extLst>
              <a:ext uri="{FF2B5EF4-FFF2-40B4-BE49-F238E27FC236}">
                <a16:creationId xmlns:a16="http://schemas.microsoft.com/office/drawing/2014/main" id="{43EC8C63-BCF2-0C21-8741-E0E5C4AA5CA4}"/>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22" name="Tekstvak 21">
            <a:extLst>
              <a:ext uri="{FF2B5EF4-FFF2-40B4-BE49-F238E27FC236}">
                <a16:creationId xmlns:a16="http://schemas.microsoft.com/office/drawing/2014/main" id="{5C4536C3-76D4-ED06-8EDD-893CA8C3D4AF}"/>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6" name="Tekstvak 5">
            <a:extLst>
              <a:ext uri="{FF2B5EF4-FFF2-40B4-BE49-F238E27FC236}">
                <a16:creationId xmlns:a16="http://schemas.microsoft.com/office/drawing/2014/main" id="{503980E5-590D-9BEA-3A92-3008753CB1A6}"/>
              </a:ext>
            </a:extLst>
          </p:cNvPr>
          <p:cNvSpPr txBox="1"/>
          <p:nvPr/>
        </p:nvSpPr>
        <p:spPr>
          <a:xfrm>
            <a:off x="498764" y="5251776"/>
            <a:ext cx="11257957" cy="107722"/>
          </a:xfrm>
          <a:prstGeom prst="rect">
            <a:avLst/>
          </a:prstGeom>
          <a:noFill/>
        </p:spPr>
        <p:txBody>
          <a:bodyPr wrap="square" lIns="0" tIns="0" rIns="0" bIns="0" anchor="b">
            <a:spAutoFit/>
          </a:bodyPr>
          <a:lstStyle/>
          <a:p>
            <a:pPr algn="r"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a:t>
            </a:r>
            <a:r>
              <a:rPr lang="en-GB" sz="700" dirty="0">
                <a:latin typeface="Helvetica Neue Light" panose="02000403000000020004" pitchFamily="2" charset="0"/>
                <a:ea typeface="Helvetica Neue Light" panose="02000403000000020004" pitchFamily="2" charset="0"/>
              </a:rPr>
              <a:t>Pelican Rouge </a:t>
            </a:r>
            <a:r>
              <a:rPr lang="en-GB" sz="700" dirty="0" err="1">
                <a:latin typeface="Helvetica Neue Light" panose="02000403000000020004" pitchFamily="2" charset="0"/>
                <a:ea typeface="Helvetica Neue Light" panose="02000403000000020004" pitchFamily="2" charset="0"/>
              </a:rPr>
              <a:t>Monomaterial</a:t>
            </a:r>
            <a:r>
              <a:rPr lang="en-GB" sz="700" dirty="0">
                <a:latin typeface="Helvetica Neue Light" panose="02000403000000020004" pitchFamily="2" charset="0"/>
                <a:ea typeface="Helvetica Neue Light" panose="02000403000000020004" pitchFamily="2" charset="0"/>
              </a:rPr>
              <a:t> packaging</a:t>
            </a:r>
            <a:endParaRPr lang="en-GB" sz="700" dirty="0">
              <a:effectLst/>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3626925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Tijdelijke aanduiding voor inhoud 29" descr="Afbeelding met Menselijk gezicht, persoon, kleding, gebouw&#10;&#10;Automatisch gegenereerde beschrijving">
            <a:extLst>
              <a:ext uri="{FF2B5EF4-FFF2-40B4-BE49-F238E27FC236}">
                <a16:creationId xmlns:a16="http://schemas.microsoft.com/office/drawing/2014/main" id="{629B2D8C-23DF-7F56-DE98-FBE3DEAD38A7}"/>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0" y="0"/>
            <a:ext cx="12599988" cy="7199313"/>
          </a:xfr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18" name="Rechte verbindingslijn 17">
            <a:extLst>
              <a:ext uri="{FF2B5EF4-FFF2-40B4-BE49-F238E27FC236}">
                <a16:creationId xmlns:a16="http://schemas.microsoft.com/office/drawing/2014/main" id="{F82C0E36-0DA0-C597-4DE8-3D08071C4F3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857EF354-7288-B35D-02FB-3817A0D7491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06623808-7D92-F75D-0474-C27D46D5B33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377802C3-37E3-20AF-EAEF-CF701B152EA3}"/>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FD5DEF0C-48F0-111A-42A9-B10C337B873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59FDFC65-37BB-55B9-E2B2-F4351C4F3E7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4" name="Tekstvak 23">
            <a:extLst>
              <a:ext uri="{FF2B5EF4-FFF2-40B4-BE49-F238E27FC236}">
                <a16:creationId xmlns:a16="http://schemas.microsoft.com/office/drawing/2014/main" id="{FCF2732C-ABBF-1F69-53AA-D1BD60E1757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5" name="Tekstvak 24">
            <a:extLst>
              <a:ext uri="{FF2B5EF4-FFF2-40B4-BE49-F238E27FC236}">
                <a16:creationId xmlns:a16="http://schemas.microsoft.com/office/drawing/2014/main" id="{DB3A736C-E4B4-4897-9A69-93C702312DE1}"/>
              </a:ext>
            </a:extLst>
          </p:cNvPr>
          <p:cNvSpPr txBox="1"/>
          <p:nvPr/>
        </p:nvSpPr>
        <p:spPr>
          <a:xfrm>
            <a:off x="11756722" y="569653"/>
            <a:ext cx="524503"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02</a:t>
            </a:r>
          </a:p>
        </p:txBody>
      </p:sp>
      <p:sp>
        <p:nvSpPr>
          <p:cNvPr id="26" name="Tekstvak 25">
            <a:extLst>
              <a:ext uri="{FF2B5EF4-FFF2-40B4-BE49-F238E27FC236}">
                <a16:creationId xmlns:a16="http://schemas.microsoft.com/office/drawing/2014/main" id="{F159C9F4-43CD-7683-5BF2-5BCEC0ADF4A9}"/>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7" name="Tekstvak 26">
            <a:extLst>
              <a:ext uri="{FF2B5EF4-FFF2-40B4-BE49-F238E27FC236}">
                <a16:creationId xmlns:a16="http://schemas.microsoft.com/office/drawing/2014/main" id="{6A4B3291-C61C-E59A-F400-DC425434B477}"/>
              </a:ext>
            </a:extLst>
          </p:cNvPr>
          <p:cNvSpPr txBox="1"/>
          <p:nvPr/>
        </p:nvSpPr>
        <p:spPr>
          <a:xfrm>
            <a:off x="305612" y="569652"/>
            <a:ext cx="76655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ONE</a:t>
            </a:r>
          </a:p>
        </p:txBody>
      </p:sp>
      <p:sp>
        <p:nvSpPr>
          <p:cNvPr id="28" name="Tekstvak 27">
            <a:extLst>
              <a:ext uri="{FF2B5EF4-FFF2-40B4-BE49-F238E27FC236}">
                <a16:creationId xmlns:a16="http://schemas.microsoft.com/office/drawing/2014/main" id="{852A012A-74C1-6A5F-1067-C475088AACA9}"/>
              </a:ext>
            </a:extLst>
          </p:cNvPr>
          <p:cNvSpPr txBox="1"/>
          <p:nvPr/>
        </p:nvSpPr>
        <p:spPr>
          <a:xfrm>
            <a:off x="5051396" y="567379"/>
            <a:ext cx="960519" cy="200055"/>
          </a:xfrm>
          <a:prstGeom prst="rect">
            <a:avLst/>
          </a:prstGeom>
          <a:noFill/>
        </p:spPr>
        <p:txBody>
          <a:bodyPr wrap="none" rtlCol="0">
            <a:spAutoFit/>
          </a:bodyPr>
          <a:lstStyle/>
          <a:p>
            <a:r>
              <a:rPr lang="en-GB" sz="700" dirty="0">
                <a:latin typeface="Myriad Pro SemiCond" panose="020B0503030403020204" pitchFamily="34" charset="0"/>
              </a:rPr>
              <a:t>COMPANY PROFILE</a:t>
            </a:r>
          </a:p>
        </p:txBody>
      </p:sp>
    </p:spTree>
    <p:extLst>
      <p:ext uri="{BB962C8B-B14F-4D97-AF65-F5344CB8AC3E}">
        <p14:creationId xmlns:p14="http://schemas.microsoft.com/office/powerpoint/2010/main" val="320815247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0" y="2152723"/>
            <a:ext cx="11068900" cy="1391534"/>
          </a:xfrm>
          <a:prstGeom prst="rect">
            <a:avLst/>
          </a:prstGeom>
        </p:spPr>
        <p:txBody>
          <a:bodyPr vert="horz" lIns="0" tIns="0" rIns="0" bIns="0" numCol="1"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Refurbishing our machines is a key part of our circular economy strategy. By extending the lifecycle of our machines, we reduce waste and minimize the environmental impact of our operations. We have developed a comprehensive circular program designed to extend the lifecycle of our equipment and minimize environmental waste. Our program offers three distinct options for handling used equipment, each tailored to meet different needs and ensure sustainability. </a:t>
            </a: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3" name="Rechte verbindingslijn 2">
            <a:extLst>
              <a:ext uri="{FF2B5EF4-FFF2-40B4-BE49-F238E27FC236}">
                <a16:creationId xmlns:a16="http://schemas.microsoft.com/office/drawing/2014/main" id="{CBD072BD-F4EA-6264-50E7-9B5F524C2872}"/>
              </a:ext>
            </a:extLst>
          </p:cNvPr>
          <p:cNvCxnSpPr>
            <a:cxnSpLocks/>
          </p:cNvCxnSpPr>
          <p:nvPr/>
        </p:nvCxnSpPr>
        <p:spPr>
          <a:xfrm>
            <a:off x="742040" y="1442482"/>
            <a:ext cx="10980000" cy="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Rechthoek 7">
            <a:extLst>
              <a:ext uri="{FF2B5EF4-FFF2-40B4-BE49-F238E27FC236}">
                <a16:creationId xmlns:a16="http://schemas.microsoft.com/office/drawing/2014/main" id="{2E031210-CF1D-C5B8-14C0-2A56F629E12C}"/>
              </a:ext>
            </a:extLst>
          </p:cNvPr>
          <p:cNvSpPr/>
          <p:nvPr/>
        </p:nvSpPr>
        <p:spPr>
          <a:xfrm>
            <a:off x="3060760" y="2752967"/>
            <a:ext cx="4532644" cy="271767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id="{DF22D5C8-1190-50F0-1B70-E70A9E942C8B}"/>
              </a:ext>
            </a:extLst>
          </p:cNvPr>
          <p:cNvSpPr/>
          <p:nvPr/>
        </p:nvSpPr>
        <p:spPr>
          <a:xfrm>
            <a:off x="7745244" y="2755001"/>
            <a:ext cx="4197538" cy="271767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object 14">
            <a:extLst>
              <a:ext uri="{FF2B5EF4-FFF2-40B4-BE49-F238E27FC236}">
                <a16:creationId xmlns:a16="http://schemas.microsoft.com/office/drawing/2014/main" id="{D1CE8AB7-5030-CBAC-EBC2-AD0CDB96FF0A}"/>
              </a:ext>
            </a:extLst>
          </p:cNvPr>
          <p:cNvPicPr/>
          <p:nvPr/>
        </p:nvPicPr>
        <p:blipFill>
          <a:blip r:embed="rId2" cstate="email">
            <a:extLst>
              <a:ext uri="{28A0092B-C50C-407E-A947-70E740481C1C}">
                <a14:useLocalDpi xmlns:a14="http://schemas.microsoft.com/office/drawing/2010/main"/>
              </a:ext>
            </a:extLst>
          </a:blip>
          <a:stretch>
            <a:fillRect/>
          </a:stretch>
        </p:blipFill>
        <p:spPr>
          <a:xfrm>
            <a:off x="7185820" y="3007120"/>
            <a:ext cx="134518" cy="65925"/>
          </a:xfrm>
          <a:prstGeom prst="rect">
            <a:avLst/>
          </a:prstGeom>
        </p:spPr>
      </p:pic>
      <p:pic>
        <p:nvPicPr>
          <p:cNvPr id="15" name="object 14">
            <a:extLst>
              <a:ext uri="{FF2B5EF4-FFF2-40B4-BE49-F238E27FC236}">
                <a16:creationId xmlns:a16="http://schemas.microsoft.com/office/drawing/2014/main" id="{641B7201-C117-BB00-95D0-25E1DA22D6D1}"/>
              </a:ext>
            </a:extLst>
          </p:cNvPr>
          <p:cNvPicPr/>
          <p:nvPr/>
        </p:nvPicPr>
        <p:blipFill>
          <a:blip r:embed="rId2" cstate="email">
            <a:extLst>
              <a:ext uri="{28A0092B-C50C-407E-A947-70E740481C1C}">
                <a14:useLocalDpi xmlns:a14="http://schemas.microsoft.com/office/drawing/2010/main"/>
              </a:ext>
            </a:extLst>
          </a:blip>
          <a:stretch>
            <a:fillRect/>
          </a:stretch>
        </p:blipFill>
        <p:spPr>
          <a:xfrm>
            <a:off x="11556654" y="2993052"/>
            <a:ext cx="134518" cy="65925"/>
          </a:xfrm>
          <a:prstGeom prst="rect">
            <a:avLst/>
          </a:prstGeom>
        </p:spPr>
      </p:pic>
      <p:sp>
        <p:nvSpPr>
          <p:cNvPr id="16" name="Titel 1">
            <a:extLst>
              <a:ext uri="{FF2B5EF4-FFF2-40B4-BE49-F238E27FC236}">
                <a16:creationId xmlns:a16="http://schemas.microsoft.com/office/drawing/2014/main" id="{0F86871B-D9B0-9C0D-78C2-D013D9F66A82}"/>
              </a:ext>
            </a:extLst>
          </p:cNvPr>
          <p:cNvSpPr txBox="1">
            <a:spLocks/>
          </p:cNvSpPr>
          <p:nvPr/>
        </p:nvSpPr>
        <p:spPr>
          <a:xfrm>
            <a:off x="3261759" y="2935884"/>
            <a:ext cx="2315014" cy="478839"/>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2023 MILESTONES</a:t>
            </a:r>
            <a:endParaRPr lang="en-GB" sz="1400" b="1" dirty="0">
              <a:latin typeface="Prometo" panose="020B0604030203060203" pitchFamily="34" charset="77"/>
            </a:endParaRPr>
          </a:p>
        </p:txBody>
      </p:sp>
      <p:sp>
        <p:nvSpPr>
          <p:cNvPr id="17" name="Titel 1">
            <a:extLst>
              <a:ext uri="{FF2B5EF4-FFF2-40B4-BE49-F238E27FC236}">
                <a16:creationId xmlns:a16="http://schemas.microsoft.com/office/drawing/2014/main" id="{7B0734A1-40C7-AA26-B8D3-8C9D1F3C4711}"/>
              </a:ext>
            </a:extLst>
          </p:cNvPr>
          <p:cNvSpPr txBox="1">
            <a:spLocks/>
          </p:cNvSpPr>
          <p:nvPr/>
        </p:nvSpPr>
        <p:spPr>
          <a:xfrm>
            <a:off x="7928585" y="2933854"/>
            <a:ext cx="3522517" cy="322748"/>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OUR JOURNEY AHEAD 2024-2026</a:t>
            </a:r>
            <a:endParaRPr lang="en-GB" sz="1400" b="1" dirty="0">
              <a:latin typeface="Prometo" panose="020B0604030203060203" pitchFamily="34" charset="77"/>
            </a:endParaRPr>
          </a:p>
        </p:txBody>
      </p:sp>
      <p:sp>
        <p:nvSpPr>
          <p:cNvPr id="19" name="Titel 1">
            <a:extLst>
              <a:ext uri="{FF2B5EF4-FFF2-40B4-BE49-F238E27FC236}">
                <a16:creationId xmlns:a16="http://schemas.microsoft.com/office/drawing/2014/main" id="{4DF8A83A-DCBD-1589-0ECA-28A489D94ABB}"/>
              </a:ext>
            </a:extLst>
          </p:cNvPr>
          <p:cNvSpPr txBox="1">
            <a:spLocks/>
          </p:cNvSpPr>
          <p:nvPr/>
        </p:nvSpPr>
        <p:spPr>
          <a:xfrm>
            <a:off x="3260860" y="3346407"/>
            <a:ext cx="4132444" cy="2375329"/>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22,241 circular machines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2023, we proudly implemented 22,241 circular machines. This highlights our commitment to sustainability across various markets, showcasing our global efforts to reduce waste and promote a greener future. </a:t>
            </a:r>
            <a:endParaRPr lang="en-GB" sz="1000" b="1" dirty="0">
              <a:effectLst/>
              <a:latin typeface="Helvetica Neue" panose="02000503000000020004" pitchFamily="2" charset="0"/>
              <a:ea typeface="Helvetica Neue" panose="02000503000000020004" pitchFamily="2" charset="0"/>
              <a:cs typeface="Helvetica Neue" panose="02000503000000020004" pitchFamily="2" charset="0"/>
            </a:endParaRPr>
          </a:p>
          <a:p>
            <a:pPr algn="l" rtl="0" fontAlgn="base">
              <a:lnSpc>
                <a:spcPct val="100000"/>
              </a:lnSpc>
            </a:pPr>
            <a:endParaRPr lang="en-GB" sz="1000"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0" name="Titel 1">
            <a:extLst>
              <a:ext uri="{FF2B5EF4-FFF2-40B4-BE49-F238E27FC236}">
                <a16:creationId xmlns:a16="http://schemas.microsoft.com/office/drawing/2014/main" id="{900B3E88-D4C7-4FD3-92A3-8B4AFDCB8D75}"/>
              </a:ext>
            </a:extLst>
          </p:cNvPr>
          <p:cNvSpPr txBox="1">
            <a:spLocks/>
          </p:cNvSpPr>
          <p:nvPr/>
        </p:nvSpPr>
        <p:spPr>
          <a:xfrm>
            <a:off x="7928585" y="3341555"/>
            <a:ext cx="3793455" cy="209814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We will continue refurbishing machines at our facilities across Europe, further integrating circularity into our operations. </a:t>
            </a:r>
          </a:p>
        </p:txBody>
      </p:sp>
      <p:sp>
        <p:nvSpPr>
          <p:cNvPr id="24" name="Rechthoek 23">
            <a:extLst>
              <a:ext uri="{FF2B5EF4-FFF2-40B4-BE49-F238E27FC236}">
                <a16:creationId xmlns:a16="http://schemas.microsoft.com/office/drawing/2014/main" id="{08CE4D7E-909B-32F8-5698-5D1DB25BDE8D}"/>
              </a:ext>
            </a:extLst>
          </p:cNvPr>
          <p:cNvSpPr/>
          <p:nvPr/>
        </p:nvSpPr>
        <p:spPr>
          <a:xfrm>
            <a:off x="653140" y="2750935"/>
            <a:ext cx="2289298" cy="272173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itel 1">
            <a:extLst>
              <a:ext uri="{FF2B5EF4-FFF2-40B4-BE49-F238E27FC236}">
                <a16:creationId xmlns:a16="http://schemas.microsoft.com/office/drawing/2014/main" id="{F35D55E2-2489-5AE9-4828-06DD268454BE}"/>
              </a:ext>
            </a:extLst>
          </p:cNvPr>
          <p:cNvSpPr txBox="1">
            <a:spLocks/>
          </p:cNvSpPr>
          <p:nvPr/>
        </p:nvSpPr>
        <p:spPr>
          <a:xfrm>
            <a:off x="835617" y="2927839"/>
            <a:ext cx="2016819" cy="36532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PROOF OF COMMITMENT</a:t>
            </a:r>
            <a:endParaRPr lang="en-GB" sz="1400" b="1" dirty="0">
              <a:latin typeface="Prometo" panose="020B0604030203060203" pitchFamily="34" charset="77"/>
            </a:endParaRPr>
          </a:p>
        </p:txBody>
      </p:sp>
      <p:sp>
        <p:nvSpPr>
          <p:cNvPr id="27" name="Titel 1">
            <a:extLst>
              <a:ext uri="{FF2B5EF4-FFF2-40B4-BE49-F238E27FC236}">
                <a16:creationId xmlns:a16="http://schemas.microsoft.com/office/drawing/2014/main" id="{ED02691C-77B2-06DA-9A3F-6217BA9E2F86}"/>
              </a:ext>
            </a:extLst>
          </p:cNvPr>
          <p:cNvSpPr txBox="1">
            <a:spLocks/>
          </p:cNvSpPr>
          <p:nvPr/>
        </p:nvSpPr>
        <p:spPr>
          <a:xfrm>
            <a:off x="802864" y="3346408"/>
            <a:ext cx="1970303" cy="95217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Our refurbishment initiatives focus on giving a second life to our machines, thus avoiding emissions associated with manufacturing new ones. </a:t>
            </a:r>
          </a:p>
        </p:txBody>
      </p:sp>
      <p:cxnSp>
        <p:nvCxnSpPr>
          <p:cNvPr id="4" name="Rechte verbindingslijn 3">
            <a:extLst>
              <a:ext uri="{FF2B5EF4-FFF2-40B4-BE49-F238E27FC236}">
                <a16:creationId xmlns:a16="http://schemas.microsoft.com/office/drawing/2014/main" id="{9D15BFD3-392D-B0E9-08CD-A91EAC3B6A2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DF350084-68AA-2FBD-9E72-8C607D05075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6BA357E6-54EB-BCB7-73BD-B43B246543BC}"/>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1A86E97F-A2B5-461B-2B76-D893529C36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62C7DDAA-5E1F-E13A-852F-6D57216A12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27BE9422-C839-3295-7108-7E3656177C60}"/>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F7551F03-F46D-BE32-3A97-7CBCE97ECD74}"/>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6598D95B-A23F-39A3-07E2-8F40FFA9182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83</a:t>
            </a:r>
          </a:p>
        </p:txBody>
      </p:sp>
      <p:sp>
        <p:nvSpPr>
          <p:cNvPr id="31" name="Tekstvak 30">
            <a:extLst>
              <a:ext uri="{FF2B5EF4-FFF2-40B4-BE49-F238E27FC236}">
                <a16:creationId xmlns:a16="http://schemas.microsoft.com/office/drawing/2014/main" id="{E275A7E3-0389-83C1-99CB-DF483F45C6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5" name="Titel 1">
            <a:extLst>
              <a:ext uri="{FF2B5EF4-FFF2-40B4-BE49-F238E27FC236}">
                <a16:creationId xmlns:a16="http://schemas.microsoft.com/office/drawing/2014/main" id="{8C20A584-A137-F3CA-FF75-99B2BAA4266E}"/>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CIRCULAR MACHINES</a:t>
            </a:r>
          </a:p>
        </p:txBody>
      </p:sp>
      <p:sp>
        <p:nvSpPr>
          <p:cNvPr id="36" name="Titel 1">
            <a:extLst>
              <a:ext uri="{FF2B5EF4-FFF2-40B4-BE49-F238E27FC236}">
                <a16:creationId xmlns:a16="http://schemas.microsoft.com/office/drawing/2014/main" id="{3E4EA6FD-E5DA-BCB0-9C83-C76848ECD491}"/>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Planet </a:t>
            </a:r>
          </a:p>
        </p:txBody>
      </p:sp>
      <p:pic>
        <p:nvPicPr>
          <p:cNvPr id="34" name="object 14">
            <a:extLst>
              <a:ext uri="{FF2B5EF4-FFF2-40B4-BE49-F238E27FC236}">
                <a16:creationId xmlns:a16="http://schemas.microsoft.com/office/drawing/2014/main" id="{85126045-338D-A565-7D28-2C5BBCBB1B9B}"/>
              </a:ext>
            </a:extLst>
          </p:cNvPr>
          <p:cNvPicPr/>
          <p:nvPr/>
        </p:nvPicPr>
        <p:blipFill>
          <a:blip r:embed="rId2" cstate="email">
            <a:extLst>
              <a:ext uri="{28A0092B-C50C-407E-A947-70E740481C1C}">
                <a14:useLocalDpi xmlns:a14="http://schemas.microsoft.com/office/drawing/2010/main"/>
              </a:ext>
            </a:extLst>
          </a:blip>
          <a:stretch>
            <a:fillRect/>
          </a:stretch>
        </p:blipFill>
        <p:spPr>
          <a:xfrm>
            <a:off x="2537294" y="2976337"/>
            <a:ext cx="134518" cy="65925"/>
          </a:xfrm>
          <a:prstGeom prst="rect">
            <a:avLst/>
          </a:prstGeom>
        </p:spPr>
      </p:pic>
      <p:pic>
        <p:nvPicPr>
          <p:cNvPr id="43" name="Afbeelding 42" descr="Afbeelding met tekst, plank, scherm, zebra&#10;&#10;Automatisch gegenereerde beschrijving">
            <a:extLst>
              <a:ext uri="{FF2B5EF4-FFF2-40B4-BE49-F238E27FC236}">
                <a16:creationId xmlns:a16="http://schemas.microsoft.com/office/drawing/2014/main" id="{A3D1897C-26BC-B356-15A0-87FDA69A75C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53"/>
          <a:stretch/>
        </p:blipFill>
        <p:spPr>
          <a:xfrm>
            <a:off x="1" y="4542152"/>
            <a:ext cx="12599987" cy="2657161"/>
          </a:xfrm>
          <a:prstGeom prst="rect">
            <a:avLst/>
          </a:prstGeom>
        </p:spPr>
      </p:pic>
      <p:sp>
        <p:nvSpPr>
          <p:cNvPr id="44" name="Tekstvak 43">
            <a:extLst>
              <a:ext uri="{FF2B5EF4-FFF2-40B4-BE49-F238E27FC236}">
                <a16:creationId xmlns:a16="http://schemas.microsoft.com/office/drawing/2014/main" id="{6FDCBF9B-B7F0-0348-4805-D9F3550B1732}"/>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45" name="Tekstvak 44">
            <a:extLst>
              <a:ext uri="{FF2B5EF4-FFF2-40B4-BE49-F238E27FC236}">
                <a16:creationId xmlns:a16="http://schemas.microsoft.com/office/drawing/2014/main" id="{8A9FF648-E8CC-37DF-62F8-D9D2D3051338}"/>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2" name="Tekstvak 1">
            <a:extLst>
              <a:ext uri="{FF2B5EF4-FFF2-40B4-BE49-F238E27FC236}">
                <a16:creationId xmlns:a16="http://schemas.microsoft.com/office/drawing/2014/main" id="{98E083A2-6118-01ED-2C30-9FB6572BA664}"/>
              </a:ext>
            </a:extLst>
          </p:cNvPr>
          <p:cNvSpPr txBox="1"/>
          <p:nvPr/>
        </p:nvSpPr>
        <p:spPr>
          <a:xfrm>
            <a:off x="603061" y="4383536"/>
            <a:ext cx="11257957" cy="107722"/>
          </a:xfrm>
          <a:prstGeom prst="rect">
            <a:avLst/>
          </a:prstGeom>
          <a:noFill/>
        </p:spPr>
        <p:txBody>
          <a:bodyPr wrap="square" lIns="0" tIns="0" rIns="0" bIns="0" anchor="b">
            <a:spAutoFit/>
          </a:bodyPr>
          <a:lstStyle/>
          <a:p>
            <a:pPr algn="r" rtl="0" fontAlgn="base"/>
            <a:r>
              <a:rPr lang="en-GB" sz="700" b="1" dirty="0">
                <a:effectLst/>
                <a:latin typeface="Helvetica Neue Light" panose="02000403000000020004" pitchFamily="2" charset="0"/>
                <a:ea typeface="Helvetica Neue Light" panose="02000403000000020004" pitchFamily="2" charset="0"/>
              </a:rPr>
              <a:t>Picture</a:t>
            </a:r>
            <a:r>
              <a:rPr lang="en-GB" sz="700" dirty="0">
                <a:effectLst/>
                <a:latin typeface="Helvetica Neue Light" panose="02000403000000020004" pitchFamily="2" charset="0"/>
                <a:ea typeface="Helvetica Neue Light" panose="02000403000000020004" pitchFamily="2" charset="0"/>
              </a:rPr>
              <a:t>: </a:t>
            </a:r>
            <a:r>
              <a:rPr lang="en-GB" sz="700" dirty="0">
                <a:latin typeface="Helvetica Neue Light" panose="02000403000000020004" pitchFamily="2" charset="0"/>
                <a:ea typeface="Helvetica Neue Light" panose="02000403000000020004" pitchFamily="2" charset="0"/>
              </a:rPr>
              <a:t>Selecta refurbishment items</a:t>
            </a:r>
            <a:endParaRPr lang="en-GB" sz="700" dirty="0">
              <a:effectLst/>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389116808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hthoek 19">
            <a:extLst>
              <a:ext uri="{FF2B5EF4-FFF2-40B4-BE49-F238E27FC236}">
                <a16:creationId xmlns:a16="http://schemas.microsoft.com/office/drawing/2014/main" id="{1E5AF502-4C5A-B4DD-F28E-7B9E3CE5C185}"/>
              </a:ext>
            </a:extLst>
          </p:cNvPr>
          <p:cNvSpPr/>
          <p:nvPr/>
        </p:nvSpPr>
        <p:spPr>
          <a:xfrm>
            <a:off x="-18382" y="-21068"/>
            <a:ext cx="12618370" cy="7220381"/>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el 1">
            <a:extLst>
              <a:ext uri="{FF2B5EF4-FFF2-40B4-BE49-F238E27FC236}">
                <a16:creationId xmlns:a16="http://schemas.microsoft.com/office/drawing/2014/main" id="{E6C3FBB4-DB64-CD93-E5AF-FFEA5425E293}"/>
              </a:ext>
            </a:extLst>
          </p:cNvPr>
          <p:cNvSpPr txBox="1">
            <a:spLocks/>
          </p:cNvSpPr>
          <p:nvPr/>
        </p:nvSpPr>
        <p:spPr>
          <a:xfrm>
            <a:off x="653667" y="2194775"/>
            <a:ext cx="9319389" cy="3240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1. Refurbishment equipment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Our refurbishment option involves taking used equipment and fully repairing, updating, and cleaning it to make it as good as new. This process includes: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Full </a:t>
            </a:r>
            <a:r>
              <a:rPr lang="en-GB" sz="1000" i="1" dirty="0">
                <a:solidFill>
                  <a:schemeClr val="bg1"/>
                </a:solidFill>
                <a:latin typeface="Helvetica Neue Light" panose="02000403000000020004" pitchFamily="2" charset="0"/>
                <a:ea typeface="Helvetica Neue Light" panose="02000403000000020004" pitchFamily="2" charset="0"/>
              </a:rPr>
              <a:t>r</a:t>
            </a:r>
            <a:r>
              <a:rPr lang="en-GB" sz="1000" i="1" dirty="0">
                <a:solidFill>
                  <a:schemeClr val="bg1"/>
                </a:solidFill>
                <a:effectLst/>
                <a:latin typeface="Helvetica Neue Light" panose="02000403000000020004" pitchFamily="2" charset="0"/>
                <a:ea typeface="Helvetica Neue Light" panose="02000403000000020004" pitchFamily="2" charset="0"/>
              </a:rPr>
              <a:t>epairs </a:t>
            </a:r>
            <a:r>
              <a:rPr lang="en-GB" sz="1000" dirty="0">
                <a:solidFill>
                  <a:schemeClr val="bg1"/>
                </a:solidFill>
                <a:effectLst/>
                <a:latin typeface="Helvetica Neue Light" panose="02000403000000020004" pitchFamily="2" charset="0"/>
                <a:ea typeface="Helvetica Neue Light" panose="02000403000000020004" pitchFamily="2" charset="0"/>
              </a:rPr>
              <a:t>- fixing any mechanical or electrical issues to ensure optimal performance.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Updates</a:t>
            </a:r>
            <a:r>
              <a:rPr lang="en-GB" sz="1000" dirty="0">
                <a:solidFill>
                  <a:schemeClr val="bg1"/>
                </a:solidFill>
                <a:effectLst/>
                <a:latin typeface="Helvetica Neue Light" panose="02000403000000020004" pitchFamily="2" charset="0"/>
                <a:ea typeface="Helvetica Neue Light" panose="02000403000000020004" pitchFamily="2" charset="0"/>
              </a:rPr>
              <a:t> - upgrading components such as the user interface to the latest standards.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Deep </a:t>
            </a:r>
            <a:r>
              <a:rPr lang="en-GB" sz="1000" i="1" dirty="0">
                <a:solidFill>
                  <a:schemeClr val="bg1"/>
                </a:solidFill>
                <a:latin typeface="Helvetica Neue Light" panose="02000403000000020004" pitchFamily="2" charset="0"/>
                <a:ea typeface="Helvetica Neue Light" panose="02000403000000020004" pitchFamily="2" charset="0"/>
              </a:rPr>
              <a:t>c</a:t>
            </a:r>
            <a:r>
              <a:rPr lang="en-GB" sz="1000" i="1" dirty="0">
                <a:solidFill>
                  <a:schemeClr val="bg1"/>
                </a:solidFill>
                <a:effectLst/>
                <a:latin typeface="Helvetica Neue Light" panose="02000403000000020004" pitchFamily="2" charset="0"/>
                <a:ea typeface="Helvetica Neue Light" panose="02000403000000020004" pitchFamily="2" charset="0"/>
              </a:rPr>
              <a:t>leaning</a:t>
            </a:r>
            <a:r>
              <a:rPr lang="en-GB" sz="1000" i="1"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thoroughly cleaning each machine to ensure it meets our high standards of hygiene and appearance.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2. Occasion equipment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For our occasion equipment option, we offer second-hand, used machines that have been tested and cleaned before installation.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Testing</a:t>
            </a:r>
            <a:r>
              <a:rPr lang="en-GB" sz="1000" dirty="0">
                <a:solidFill>
                  <a:schemeClr val="bg1"/>
                </a:solidFill>
                <a:effectLst/>
                <a:latin typeface="Helvetica Neue Light" panose="02000403000000020004" pitchFamily="2" charset="0"/>
                <a:ea typeface="Helvetica Neue Light" panose="02000403000000020004" pitchFamily="2" charset="0"/>
              </a:rPr>
              <a:t> - each machine is thoroughly tested to verify that it works properly. </a:t>
            </a:r>
          </a:p>
          <a:p>
            <a:pPr marL="171450" indent="-171450" algn="l" rtl="0" fontAlgn="base">
              <a:lnSpc>
                <a:spcPct val="100000"/>
              </a:lnSpc>
              <a:buFont typeface="Arial" panose="020B0604020202020204" pitchFamily="34" charset="0"/>
              <a:buChar char="•"/>
            </a:pPr>
            <a:r>
              <a:rPr lang="en-GB" sz="1000" dirty="0">
                <a:solidFill>
                  <a:schemeClr val="bg1"/>
                </a:solidFill>
                <a:effectLst/>
                <a:latin typeface="Helvetica Neue Light" panose="02000403000000020004" pitchFamily="2" charset="0"/>
                <a:ea typeface="Helvetica Neue Light" panose="02000403000000020004" pitchFamily="2" charset="0"/>
              </a:rPr>
              <a:t>Cleaning - machines are cleaned to ensure they meet our standards for hygiene and appearance.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3. Scrap Equipment </a:t>
            </a: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For equipment that is no longer part of our core portfolio due to reasons such as the end of its lifecycle, damage, non-functionality, or excessive electricity consumption, we have a responsible disposal process</a:t>
            </a:r>
            <a:r>
              <a:rPr lang="en-GB" sz="1000" dirty="0">
                <a:solidFill>
                  <a:schemeClr val="bg1"/>
                </a:solidFill>
                <a:latin typeface="Helvetica Neue Light" panose="02000403000000020004" pitchFamily="2" charset="0"/>
                <a:ea typeface="Helvetica Neue Light" panose="02000403000000020004" pitchFamily="2" charset="0"/>
              </a:rPr>
              <a:t>:</a:t>
            </a:r>
            <a:endParaRPr lang="en-GB" sz="1000" dirty="0">
              <a:solidFill>
                <a:schemeClr val="bg1"/>
              </a:solidFill>
              <a:effectLst/>
              <a:latin typeface="Helvetica Neue Light" panose="02000403000000020004" pitchFamily="2" charset="0"/>
              <a:ea typeface="Helvetica Neue Light" panose="02000403000000020004" pitchFamily="2" charset="0"/>
            </a:endParaRP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Sales to third parties</a:t>
            </a:r>
            <a:r>
              <a:rPr lang="en-GB" sz="1000" i="1"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we offer scrap equipment for sale to third parties through Selecta Other Overhead (OOH). </a:t>
            </a:r>
          </a:p>
          <a:p>
            <a:pPr marL="171450" indent="-171450" algn="l" rtl="0" fontAlgn="base">
              <a:lnSpc>
                <a:spcPct val="100000"/>
              </a:lnSpc>
              <a:buFont typeface="Arial" panose="020B0604020202020204" pitchFamily="34" charset="0"/>
              <a:buChar char="•"/>
            </a:pPr>
            <a:r>
              <a:rPr lang="en-GB" sz="1000" i="1" dirty="0">
                <a:solidFill>
                  <a:schemeClr val="bg1"/>
                </a:solidFill>
                <a:effectLst/>
                <a:latin typeface="Helvetica Neue Light" panose="02000403000000020004" pitchFamily="2" charset="0"/>
                <a:ea typeface="Helvetica Neue Light" panose="02000403000000020004" pitchFamily="2" charset="0"/>
              </a:rPr>
              <a:t>Recycling</a:t>
            </a:r>
            <a:r>
              <a:rPr lang="en-GB" sz="1000" i="1" dirty="0">
                <a:solidFill>
                  <a:schemeClr val="bg1"/>
                </a:solidFill>
                <a:latin typeface="Helvetica Neue Light" panose="02000403000000020004" pitchFamily="2" charset="0"/>
                <a:ea typeface="Helvetica Neue Light" panose="020004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equipment that cannot be sold is offered at low prices to raw material recycling companies. </a:t>
            </a:r>
          </a:p>
          <a:p>
            <a:pPr marL="171450" indent="-171450" algn="l" rtl="0" fontAlgn="base">
              <a:lnSpc>
                <a:spcPct val="100000"/>
              </a:lnSpc>
              <a:buFont typeface="Arial" panose="020B0604020202020204" pitchFamily="34" charset="0"/>
              <a:buChar char="•"/>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This approach ensures that even at the end of its life, our equipment is handled in an environmentally responsible manner, reducing waste and promoting recycling. </a:t>
            </a:r>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b="0" i="0" dirty="0">
                <a:solidFill>
                  <a:schemeClr val="bg1"/>
                </a:solidFill>
                <a:effectLst/>
                <a:latin typeface="Saturday Script Oblique" pitchFamily="2" charset="0"/>
              </a:rPr>
              <a:t>Our Circular Program explained… </a:t>
            </a:r>
            <a:endParaRPr lang="en-GB" sz="3200" dirty="0">
              <a:solidFill>
                <a:schemeClr val="bg1"/>
              </a:solidFill>
              <a:effectLst/>
              <a:latin typeface="Saturday Script Oblique"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84</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pic>
        <p:nvPicPr>
          <p:cNvPr id="22" name="Afbeelding 21" descr="Afbeelding met overdekt, machine, Aluminium, vloer&#10;&#10;Automatisch gegenereerde beschrijving">
            <a:extLst>
              <a:ext uri="{FF2B5EF4-FFF2-40B4-BE49-F238E27FC236}">
                <a16:creationId xmlns:a16="http://schemas.microsoft.com/office/drawing/2014/main" id="{24F69EF2-5929-FF0C-7D65-91FB80C9F6A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991642" y="2166916"/>
            <a:ext cx="5608345" cy="5032394"/>
          </a:xfrm>
          <a:prstGeom prst="rect">
            <a:avLst/>
          </a:prstGeom>
        </p:spPr>
      </p:pic>
      <p:sp>
        <p:nvSpPr>
          <p:cNvPr id="25" name="Tekstvak 24">
            <a:extLst>
              <a:ext uri="{FF2B5EF4-FFF2-40B4-BE49-F238E27FC236}">
                <a16:creationId xmlns:a16="http://schemas.microsoft.com/office/drawing/2014/main" id="{AE7C8D22-CE57-CB7A-6AC5-27DF51634405}"/>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26" name="Tekstvak 25">
            <a:extLst>
              <a:ext uri="{FF2B5EF4-FFF2-40B4-BE49-F238E27FC236}">
                <a16:creationId xmlns:a16="http://schemas.microsoft.com/office/drawing/2014/main" id="{18C85B5A-9CE6-39FE-DA2B-717F206D3822}"/>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6" name="Tekstvak 5">
            <a:extLst>
              <a:ext uri="{FF2B5EF4-FFF2-40B4-BE49-F238E27FC236}">
                <a16:creationId xmlns:a16="http://schemas.microsoft.com/office/drawing/2014/main" id="{A651D0C7-A5F2-EA31-BAA7-8AA0F91DE697}"/>
              </a:ext>
            </a:extLst>
          </p:cNvPr>
          <p:cNvSpPr txBox="1"/>
          <p:nvPr/>
        </p:nvSpPr>
        <p:spPr>
          <a:xfrm>
            <a:off x="653141" y="6621950"/>
            <a:ext cx="6161727" cy="107722"/>
          </a:xfrm>
          <a:prstGeom prst="rect">
            <a:avLst/>
          </a:prstGeom>
          <a:noFill/>
        </p:spPr>
        <p:txBody>
          <a:bodyPr wrap="square" lIns="0" tIns="0" rIns="0" bIns="0" anchor="b">
            <a:spAutoFit/>
          </a:bodyPr>
          <a:lstStyle/>
          <a:p>
            <a:pPr algn="r" rtl="0" fontAlgn="base"/>
            <a:r>
              <a:rPr lang="en-GB" sz="700" b="1" dirty="0">
                <a:solidFill>
                  <a:schemeClr val="bg1"/>
                </a:solidFill>
                <a:effectLst/>
                <a:latin typeface="Helvetica Neue Light" panose="02000403000000020004" pitchFamily="2" charset="0"/>
                <a:ea typeface="Helvetica Neue Light" panose="02000403000000020004" pitchFamily="2" charset="0"/>
              </a:rPr>
              <a:t>Picture</a:t>
            </a:r>
            <a:r>
              <a:rPr lang="en-GB" sz="700" dirty="0">
                <a:solidFill>
                  <a:schemeClr val="bg1"/>
                </a:solidFill>
                <a:effectLst/>
                <a:latin typeface="Helvetica Neue Light" panose="02000403000000020004" pitchFamily="2" charset="0"/>
                <a:ea typeface="Helvetica Neue Light" panose="02000403000000020004" pitchFamily="2" charset="0"/>
              </a:rPr>
              <a:t>: </a:t>
            </a:r>
            <a:r>
              <a:rPr lang="en-GB" sz="700" dirty="0">
                <a:solidFill>
                  <a:schemeClr val="bg1"/>
                </a:solidFill>
                <a:latin typeface="Helvetica Neue Light" panose="02000403000000020004" pitchFamily="2" charset="0"/>
                <a:ea typeface="Helvetica Neue Light" panose="02000403000000020004" pitchFamily="2" charset="0"/>
              </a:rPr>
              <a:t>Selecta Refurbished machines</a:t>
            </a:r>
            <a:endParaRPr lang="en-GB" sz="700" dirty="0">
              <a:solidFill>
                <a:schemeClr val="bg1"/>
              </a:solidFill>
              <a:effectLst/>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307404307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Rechthoek 345">
            <a:extLst>
              <a:ext uri="{FF2B5EF4-FFF2-40B4-BE49-F238E27FC236}">
                <a16:creationId xmlns:a16="http://schemas.microsoft.com/office/drawing/2014/main" id="{5320A195-C8DB-7F92-2DF6-B9832DB46C61}"/>
              </a:ext>
            </a:extLst>
          </p:cNvPr>
          <p:cNvSpPr/>
          <p:nvPr/>
        </p:nvSpPr>
        <p:spPr>
          <a:xfrm>
            <a:off x="0" y="1"/>
            <a:ext cx="12599988" cy="7199312"/>
          </a:xfrm>
          <a:prstGeom prst="rect">
            <a:avLst/>
          </a:prstGeom>
          <a:gradFill flip="none" rotWithShape="1">
            <a:gsLst>
              <a:gs pos="0">
                <a:srgbClr val="65C2C4"/>
              </a:gs>
              <a:gs pos="100000">
                <a:srgbClr val="ECF8F8"/>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Shape 2013">
            <a:extLst>
              <a:ext uri="{FF2B5EF4-FFF2-40B4-BE49-F238E27FC236}">
                <a16:creationId xmlns:a16="http://schemas.microsoft.com/office/drawing/2014/main" id="{6688FA93-F354-A714-89F9-619F6FA9EBD7}"/>
              </a:ext>
            </a:extLst>
          </p:cNvPr>
          <p:cNvSpPr/>
          <p:nvPr/>
        </p:nvSpPr>
        <p:spPr>
          <a:xfrm>
            <a:off x="7089287" y="3491423"/>
            <a:ext cx="376839" cy="189402"/>
          </a:xfrm>
          <a:custGeom>
            <a:avLst/>
            <a:gdLst/>
            <a:ahLst/>
            <a:cxnLst/>
            <a:rect l="0" t="0" r="0" b="0"/>
            <a:pathLst>
              <a:path w="120000" h="120000" extrusionOk="0">
                <a:moveTo>
                  <a:pt x="50769" y="2222"/>
                </a:moveTo>
                <a:cubicBezTo>
                  <a:pt x="55384" y="8888"/>
                  <a:pt x="55384" y="8888"/>
                  <a:pt x="55384" y="8888"/>
                </a:cubicBezTo>
                <a:cubicBezTo>
                  <a:pt x="58846" y="11111"/>
                  <a:pt x="58846" y="11111"/>
                  <a:pt x="58846" y="11111"/>
                </a:cubicBezTo>
                <a:cubicBezTo>
                  <a:pt x="65769" y="17777"/>
                  <a:pt x="65769" y="17777"/>
                  <a:pt x="65769" y="17777"/>
                </a:cubicBezTo>
                <a:cubicBezTo>
                  <a:pt x="79615" y="20000"/>
                  <a:pt x="79615" y="20000"/>
                  <a:pt x="79615" y="20000"/>
                </a:cubicBezTo>
                <a:cubicBezTo>
                  <a:pt x="81923" y="15555"/>
                  <a:pt x="81923" y="15555"/>
                  <a:pt x="81923" y="15555"/>
                </a:cubicBezTo>
                <a:cubicBezTo>
                  <a:pt x="86538" y="13333"/>
                  <a:pt x="86538" y="13333"/>
                  <a:pt x="86538" y="13333"/>
                </a:cubicBezTo>
                <a:cubicBezTo>
                  <a:pt x="94615" y="8888"/>
                  <a:pt x="94615" y="8888"/>
                  <a:pt x="94615" y="8888"/>
                </a:cubicBezTo>
                <a:cubicBezTo>
                  <a:pt x="98076" y="17777"/>
                  <a:pt x="98076" y="17777"/>
                  <a:pt x="98076" y="17777"/>
                </a:cubicBezTo>
                <a:cubicBezTo>
                  <a:pt x="100384" y="17777"/>
                  <a:pt x="100384" y="17777"/>
                  <a:pt x="100384" y="17777"/>
                </a:cubicBezTo>
                <a:cubicBezTo>
                  <a:pt x="100384" y="17777"/>
                  <a:pt x="102692" y="22222"/>
                  <a:pt x="105000" y="26666"/>
                </a:cubicBezTo>
                <a:cubicBezTo>
                  <a:pt x="106153" y="31111"/>
                  <a:pt x="108461" y="33333"/>
                  <a:pt x="108461" y="33333"/>
                </a:cubicBezTo>
                <a:cubicBezTo>
                  <a:pt x="106153" y="48888"/>
                  <a:pt x="106153" y="48888"/>
                  <a:pt x="106153" y="48888"/>
                </a:cubicBezTo>
                <a:cubicBezTo>
                  <a:pt x="106153" y="55555"/>
                  <a:pt x="106153" y="55555"/>
                  <a:pt x="106153" y="55555"/>
                </a:cubicBezTo>
                <a:cubicBezTo>
                  <a:pt x="106153" y="77777"/>
                  <a:pt x="106153" y="77777"/>
                  <a:pt x="106153" y="77777"/>
                </a:cubicBezTo>
                <a:cubicBezTo>
                  <a:pt x="109615" y="86666"/>
                  <a:pt x="109615" y="86666"/>
                  <a:pt x="109615" y="86666"/>
                </a:cubicBezTo>
                <a:cubicBezTo>
                  <a:pt x="109615" y="88888"/>
                  <a:pt x="109615" y="88888"/>
                  <a:pt x="109615" y="88888"/>
                </a:cubicBezTo>
                <a:cubicBezTo>
                  <a:pt x="114230" y="86666"/>
                  <a:pt x="114230" y="86666"/>
                  <a:pt x="114230" y="86666"/>
                </a:cubicBezTo>
                <a:cubicBezTo>
                  <a:pt x="114230" y="86666"/>
                  <a:pt x="115384" y="86666"/>
                  <a:pt x="115384" y="84444"/>
                </a:cubicBezTo>
                <a:cubicBezTo>
                  <a:pt x="115384" y="86666"/>
                  <a:pt x="114230" y="86666"/>
                  <a:pt x="114230" y="86666"/>
                </a:cubicBezTo>
                <a:cubicBezTo>
                  <a:pt x="103846" y="91111"/>
                  <a:pt x="103846" y="91111"/>
                  <a:pt x="103846" y="91111"/>
                </a:cubicBezTo>
                <a:cubicBezTo>
                  <a:pt x="94615" y="102222"/>
                  <a:pt x="94615" y="102222"/>
                  <a:pt x="94615" y="102222"/>
                </a:cubicBezTo>
                <a:cubicBezTo>
                  <a:pt x="94615" y="102222"/>
                  <a:pt x="72692" y="106666"/>
                  <a:pt x="70384" y="106666"/>
                </a:cubicBezTo>
                <a:cubicBezTo>
                  <a:pt x="69230" y="106666"/>
                  <a:pt x="55384" y="108888"/>
                  <a:pt x="53076" y="108888"/>
                </a:cubicBezTo>
                <a:cubicBezTo>
                  <a:pt x="51923" y="111111"/>
                  <a:pt x="45000" y="113333"/>
                  <a:pt x="42692" y="113333"/>
                </a:cubicBezTo>
                <a:cubicBezTo>
                  <a:pt x="40384" y="113333"/>
                  <a:pt x="30000" y="115555"/>
                  <a:pt x="27692" y="115555"/>
                </a:cubicBezTo>
                <a:cubicBezTo>
                  <a:pt x="25384" y="115555"/>
                  <a:pt x="19615" y="115555"/>
                  <a:pt x="19615" y="115555"/>
                </a:cubicBezTo>
                <a:cubicBezTo>
                  <a:pt x="19615" y="115555"/>
                  <a:pt x="8076" y="117777"/>
                  <a:pt x="4615" y="117777"/>
                </a:cubicBezTo>
                <a:cubicBezTo>
                  <a:pt x="1153" y="120000"/>
                  <a:pt x="5769" y="108888"/>
                  <a:pt x="5769" y="108888"/>
                </a:cubicBezTo>
                <a:cubicBezTo>
                  <a:pt x="5769" y="108888"/>
                  <a:pt x="19615" y="86666"/>
                  <a:pt x="15000" y="88888"/>
                </a:cubicBezTo>
                <a:cubicBezTo>
                  <a:pt x="9230" y="84444"/>
                  <a:pt x="9230" y="84444"/>
                  <a:pt x="9230" y="84444"/>
                </a:cubicBezTo>
                <a:cubicBezTo>
                  <a:pt x="4615" y="77777"/>
                  <a:pt x="4615" y="77777"/>
                  <a:pt x="4615" y="77777"/>
                </a:cubicBezTo>
                <a:cubicBezTo>
                  <a:pt x="0" y="57777"/>
                  <a:pt x="5769" y="48888"/>
                  <a:pt x="10384" y="48888"/>
                </a:cubicBezTo>
                <a:cubicBezTo>
                  <a:pt x="13846" y="48888"/>
                  <a:pt x="23076" y="55555"/>
                  <a:pt x="28846" y="55555"/>
                </a:cubicBezTo>
                <a:cubicBezTo>
                  <a:pt x="49615" y="55555"/>
                  <a:pt x="45000" y="42222"/>
                  <a:pt x="43846" y="17777"/>
                </a:cubicBezTo>
                <a:cubicBezTo>
                  <a:pt x="43846" y="11111"/>
                  <a:pt x="45000" y="4444"/>
                  <a:pt x="46153" y="2222"/>
                </a:cubicBezTo>
                <a:cubicBezTo>
                  <a:pt x="47307" y="0"/>
                  <a:pt x="49615" y="4444"/>
                  <a:pt x="50769" y="2222"/>
                </a:cubicBezTo>
                <a:close/>
                <a:moveTo>
                  <a:pt x="117692" y="82222"/>
                </a:moveTo>
                <a:cubicBezTo>
                  <a:pt x="117692" y="82222"/>
                  <a:pt x="117692" y="82222"/>
                  <a:pt x="117692" y="82222"/>
                </a:cubicBezTo>
                <a:cubicBezTo>
                  <a:pt x="117692" y="82222"/>
                  <a:pt x="117692" y="82222"/>
                  <a:pt x="117692" y="82222"/>
                </a:cubicBezTo>
                <a:cubicBezTo>
                  <a:pt x="117692" y="84444"/>
                  <a:pt x="117692" y="84444"/>
                  <a:pt x="117692" y="84444"/>
                </a:cubicBezTo>
                <a:cubicBezTo>
                  <a:pt x="117692" y="82222"/>
                  <a:pt x="117692" y="82222"/>
                  <a:pt x="117692" y="82222"/>
                </a:cubicBezTo>
                <a:cubicBezTo>
                  <a:pt x="117692" y="82222"/>
                  <a:pt x="117692" y="82222"/>
                  <a:pt x="117692" y="82222"/>
                </a:cubicBezTo>
                <a:close/>
                <a:moveTo>
                  <a:pt x="117692" y="84444"/>
                </a:moveTo>
                <a:cubicBezTo>
                  <a:pt x="117692" y="84444"/>
                  <a:pt x="117692" y="84444"/>
                  <a:pt x="117692" y="84444"/>
                </a:cubicBezTo>
                <a:cubicBezTo>
                  <a:pt x="118846" y="86666"/>
                  <a:pt x="120000" y="91111"/>
                  <a:pt x="120000" y="93333"/>
                </a:cubicBezTo>
                <a:cubicBezTo>
                  <a:pt x="120000" y="93333"/>
                  <a:pt x="120000" y="93333"/>
                  <a:pt x="120000" y="93333"/>
                </a:cubicBezTo>
                <a:cubicBezTo>
                  <a:pt x="120000" y="91111"/>
                  <a:pt x="118846" y="86666"/>
                  <a:pt x="117692" y="84444"/>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79" name="Shape 2014">
            <a:extLst>
              <a:ext uri="{FF2B5EF4-FFF2-40B4-BE49-F238E27FC236}">
                <a16:creationId xmlns:a16="http://schemas.microsoft.com/office/drawing/2014/main" id="{2A655D75-FA9B-E0D2-DDD0-10A9DF30AE08}"/>
              </a:ext>
            </a:extLst>
          </p:cNvPr>
          <p:cNvSpPr/>
          <p:nvPr/>
        </p:nvSpPr>
        <p:spPr>
          <a:xfrm>
            <a:off x="7473106" y="5743968"/>
            <a:ext cx="272161" cy="273959"/>
          </a:xfrm>
          <a:custGeom>
            <a:avLst/>
            <a:gdLst/>
            <a:ahLst/>
            <a:cxnLst/>
            <a:rect l="0" t="0" r="0" b="0"/>
            <a:pathLst>
              <a:path w="120000" h="120000" extrusionOk="0">
                <a:moveTo>
                  <a:pt x="113600" y="73846"/>
                </a:moveTo>
                <a:cubicBezTo>
                  <a:pt x="112000" y="75384"/>
                  <a:pt x="112000" y="75384"/>
                  <a:pt x="112000" y="75384"/>
                </a:cubicBezTo>
                <a:cubicBezTo>
                  <a:pt x="105600" y="78461"/>
                  <a:pt x="97600" y="75384"/>
                  <a:pt x="96000" y="86153"/>
                </a:cubicBezTo>
                <a:cubicBezTo>
                  <a:pt x="96000" y="104615"/>
                  <a:pt x="89600" y="86153"/>
                  <a:pt x="83200" y="86153"/>
                </a:cubicBezTo>
                <a:cubicBezTo>
                  <a:pt x="78400" y="86153"/>
                  <a:pt x="78400" y="89230"/>
                  <a:pt x="75200" y="92307"/>
                </a:cubicBezTo>
                <a:cubicBezTo>
                  <a:pt x="70400" y="95384"/>
                  <a:pt x="65600" y="96923"/>
                  <a:pt x="64000" y="100000"/>
                </a:cubicBezTo>
                <a:cubicBezTo>
                  <a:pt x="64000" y="103076"/>
                  <a:pt x="62400" y="106153"/>
                  <a:pt x="62400" y="109230"/>
                </a:cubicBezTo>
                <a:cubicBezTo>
                  <a:pt x="64000" y="113846"/>
                  <a:pt x="64000" y="118461"/>
                  <a:pt x="60800" y="118461"/>
                </a:cubicBezTo>
                <a:cubicBezTo>
                  <a:pt x="59200" y="118461"/>
                  <a:pt x="54400" y="120000"/>
                  <a:pt x="51200" y="118461"/>
                </a:cubicBezTo>
                <a:cubicBezTo>
                  <a:pt x="51200" y="116923"/>
                  <a:pt x="51200" y="116923"/>
                  <a:pt x="51200" y="116923"/>
                </a:cubicBezTo>
                <a:cubicBezTo>
                  <a:pt x="52800" y="112307"/>
                  <a:pt x="52800" y="112307"/>
                  <a:pt x="52800" y="112307"/>
                </a:cubicBezTo>
                <a:cubicBezTo>
                  <a:pt x="49600" y="107692"/>
                  <a:pt x="49600" y="107692"/>
                  <a:pt x="49600" y="107692"/>
                </a:cubicBezTo>
                <a:cubicBezTo>
                  <a:pt x="49600" y="107692"/>
                  <a:pt x="49600" y="107692"/>
                  <a:pt x="49600" y="106153"/>
                </a:cubicBezTo>
                <a:cubicBezTo>
                  <a:pt x="48000" y="104615"/>
                  <a:pt x="48000" y="101538"/>
                  <a:pt x="48000" y="101538"/>
                </a:cubicBezTo>
                <a:cubicBezTo>
                  <a:pt x="46400" y="96923"/>
                  <a:pt x="46400" y="96923"/>
                  <a:pt x="46400" y="96923"/>
                </a:cubicBezTo>
                <a:cubicBezTo>
                  <a:pt x="46400" y="96923"/>
                  <a:pt x="43200" y="93846"/>
                  <a:pt x="41600" y="92307"/>
                </a:cubicBezTo>
                <a:cubicBezTo>
                  <a:pt x="41600" y="92307"/>
                  <a:pt x="41600" y="90769"/>
                  <a:pt x="38400" y="89230"/>
                </a:cubicBezTo>
                <a:cubicBezTo>
                  <a:pt x="36800" y="89230"/>
                  <a:pt x="33600" y="87692"/>
                  <a:pt x="33600" y="87692"/>
                </a:cubicBezTo>
                <a:cubicBezTo>
                  <a:pt x="32000" y="87692"/>
                  <a:pt x="32000" y="87692"/>
                  <a:pt x="32000" y="87692"/>
                </a:cubicBezTo>
                <a:cubicBezTo>
                  <a:pt x="32000" y="87692"/>
                  <a:pt x="30400" y="87692"/>
                  <a:pt x="30400" y="87692"/>
                </a:cubicBezTo>
                <a:cubicBezTo>
                  <a:pt x="27200" y="84615"/>
                  <a:pt x="27200" y="84615"/>
                  <a:pt x="27200" y="84615"/>
                </a:cubicBezTo>
                <a:cubicBezTo>
                  <a:pt x="24000" y="84615"/>
                  <a:pt x="24000" y="84615"/>
                  <a:pt x="24000" y="84615"/>
                </a:cubicBezTo>
                <a:cubicBezTo>
                  <a:pt x="22400" y="80000"/>
                  <a:pt x="22400" y="80000"/>
                  <a:pt x="22400" y="80000"/>
                </a:cubicBezTo>
                <a:cubicBezTo>
                  <a:pt x="20800" y="75384"/>
                  <a:pt x="20800" y="75384"/>
                  <a:pt x="20800" y="75384"/>
                </a:cubicBezTo>
                <a:cubicBezTo>
                  <a:pt x="17600" y="72307"/>
                  <a:pt x="17600" y="72307"/>
                  <a:pt x="17600" y="72307"/>
                </a:cubicBezTo>
                <a:cubicBezTo>
                  <a:pt x="14400" y="70769"/>
                  <a:pt x="14400" y="70769"/>
                  <a:pt x="14400" y="70769"/>
                </a:cubicBezTo>
                <a:cubicBezTo>
                  <a:pt x="12800" y="69230"/>
                  <a:pt x="12800" y="69230"/>
                  <a:pt x="12800" y="69230"/>
                </a:cubicBezTo>
                <a:cubicBezTo>
                  <a:pt x="9600" y="67692"/>
                  <a:pt x="9600" y="67692"/>
                  <a:pt x="9600" y="67692"/>
                </a:cubicBezTo>
                <a:cubicBezTo>
                  <a:pt x="8000" y="64615"/>
                  <a:pt x="11200" y="61538"/>
                  <a:pt x="9600" y="58461"/>
                </a:cubicBezTo>
                <a:cubicBezTo>
                  <a:pt x="6400" y="55384"/>
                  <a:pt x="0" y="52307"/>
                  <a:pt x="1600" y="52307"/>
                </a:cubicBezTo>
                <a:cubicBezTo>
                  <a:pt x="3200" y="49230"/>
                  <a:pt x="9600" y="50769"/>
                  <a:pt x="12800" y="49230"/>
                </a:cubicBezTo>
                <a:cubicBezTo>
                  <a:pt x="14400" y="49230"/>
                  <a:pt x="14400" y="46153"/>
                  <a:pt x="16000" y="44615"/>
                </a:cubicBezTo>
                <a:cubicBezTo>
                  <a:pt x="17600" y="44615"/>
                  <a:pt x="20800" y="46153"/>
                  <a:pt x="20800" y="43076"/>
                </a:cubicBezTo>
                <a:cubicBezTo>
                  <a:pt x="20800" y="40000"/>
                  <a:pt x="24000" y="40000"/>
                  <a:pt x="25600" y="41538"/>
                </a:cubicBezTo>
                <a:cubicBezTo>
                  <a:pt x="25600" y="41538"/>
                  <a:pt x="27200" y="41538"/>
                  <a:pt x="30400" y="38461"/>
                </a:cubicBezTo>
                <a:cubicBezTo>
                  <a:pt x="35200" y="36923"/>
                  <a:pt x="32000" y="36923"/>
                  <a:pt x="32000" y="36923"/>
                </a:cubicBezTo>
                <a:cubicBezTo>
                  <a:pt x="30400" y="32307"/>
                  <a:pt x="30400" y="32307"/>
                  <a:pt x="30400" y="32307"/>
                </a:cubicBezTo>
                <a:cubicBezTo>
                  <a:pt x="40000" y="23076"/>
                  <a:pt x="40000" y="23076"/>
                  <a:pt x="40000" y="23076"/>
                </a:cubicBezTo>
                <a:cubicBezTo>
                  <a:pt x="41600" y="15384"/>
                  <a:pt x="41600" y="15384"/>
                  <a:pt x="41600" y="15384"/>
                </a:cubicBezTo>
                <a:cubicBezTo>
                  <a:pt x="41600" y="15384"/>
                  <a:pt x="40000" y="13846"/>
                  <a:pt x="38400" y="12307"/>
                </a:cubicBezTo>
                <a:cubicBezTo>
                  <a:pt x="35200" y="9230"/>
                  <a:pt x="36800" y="9230"/>
                  <a:pt x="36800" y="7692"/>
                </a:cubicBezTo>
                <a:cubicBezTo>
                  <a:pt x="38400" y="6153"/>
                  <a:pt x="40000" y="6153"/>
                  <a:pt x="40000" y="6153"/>
                </a:cubicBezTo>
                <a:cubicBezTo>
                  <a:pt x="41600" y="4615"/>
                  <a:pt x="44800" y="4615"/>
                  <a:pt x="48000" y="1538"/>
                </a:cubicBezTo>
                <a:cubicBezTo>
                  <a:pt x="51200" y="0"/>
                  <a:pt x="51200" y="3076"/>
                  <a:pt x="51200" y="3076"/>
                </a:cubicBezTo>
                <a:cubicBezTo>
                  <a:pt x="51200" y="3076"/>
                  <a:pt x="52800" y="7692"/>
                  <a:pt x="57600" y="9230"/>
                </a:cubicBezTo>
                <a:cubicBezTo>
                  <a:pt x="60800" y="10769"/>
                  <a:pt x="62400" y="10769"/>
                  <a:pt x="62400" y="10769"/>
                </a:cubicBezTo>
                <a:cubicBezTo>
                  <a:pt x="67200" y="10769"/>
                  <a:pt x="67200" y="10769"/>
                  <a:pt x="67200" y="10769"/>
                </a:cubicBezTo>
                <a:cubicBezTo>
                  <a:pt x="75200" y="16923"/>
                  <a:pt x="75200" y="16923"/>
                  <a:pt x="75200" y="16923"/>
                </a:cubicBezTo>
                <a:cubicBezTo>
                  <a:pt x="75200" y="16923"/>
                  <a:pt x="75200" y="16923"/>
                  <a:pt x="76800" y="18461"/>
                </a:cubicBezTo>
                <a:cubicBezTo>
                  <a:pt x="78400" y="20000"/>
                  <a:pt x="80000" y="26153"/>
                  <a:pt x="80000" y="26153"/>
                </a:cubicBezTo>
                <a:cubicBezTo>
                  <a:pt x="92800" y="29230"/>
                  <a:pt x="92800" y="29230"/>
                  <a:pt x="92800" y="29230"/>
                </a:cubicBezTo>
                <a:cubicBezTo>
                  <a:pt x="94400" y="35384"/>
                  <a:pt x="94400" y="35384"/>
                  <a:pt x="94400" y="35384"/>
                </a:cubicBezTo>
                <a:cubicBezTo>
                  <a:pt x="94400" y="35384"/>
                  <a:pt x="100800" y="35384"/>
                  <a:pt x="104000" y="36923"/>
                </a:cubicBezTo>
                <a:cubicBezTo>
                  <a:pt x="107200" y="36923"/>
                  <a:pt x="107200" y="40000"/>
                  <a:pt x="107200" y="40000"/>
                </a:cubicBezTo>
                <a:cubicBezTo>
                  <a:pt x="112000" y="38461"/>
                  <a:pt x="112000" y="38461"/>
                  <a:pt x="112000" y="38461"/>
                </a:cubicBezTo>
                <a:cubicBezTo>
                  <a:pt x="120000" y="40000"/>
                  <a:pt x="120000" y="40000"/>
                  <a:pt x="120000" y="40000"/>
                </a:cubicBezTo>
                <a:cubicBezTo>
                  <a:pt x="120000" y="40000"/>
                  <a:pt x="120000" y="41538"/>
                  <a:pt x="118400" y="43076"/>
                </a:cubicBezTo>
                <a:cubicBezTo>
                  <a:pt x="116800" y="43076"/>
                  <a:pt x="116800" y="46153"/>
                  <a:pt x="116800" y="47692"/>
                </a:cubicBezTo>
                <a:cubicBezTo>
                  <a:pt x="116800" y="50769"/>
                  <a:pt x="116800" y="52307"/>
                  <a:pt x="116800" y="53846"/>
                </a:cubicBezTo>
                <a:cubicBezTo>
                  <a:pt x="115200" y="56923"/>
                  <a:pt x="113600" y="55384"/>
                  <a:pt x="112000" y="56923"/>
                </a:cubicBezTo>
                <a:cubicBezTo>
                  <a:pt x="110400" y="56923"/>
                  <a:pt x="112000" y="60000"/>
                  <a:pt x="113600" y="63076"/>
                </a:cubicBezTo>
                <a:cubicBezTo>
                  <a:pt x="113600" y="64615"/>
                  <a:pt x="113600" y="64615"/>
                  <a:pt x="112000" y="66153"/>
                </a:cubicBezTo>
                <a:cubicBezTo>
                  <a:pt x="108800" y="69230"/>
                  <a:pt x="107200" y="69230"/>
                  <a:pt x="107200" y="69230"/>
                </a:cubicBezTo>
                <a:cubicBezTo>
                  <a:pt x="112000" y="73846"/>
                  <a:pt x="112000" y="73846"/>
                  <a:pt x="112000" y="73846"/>
                </a:cubicBezTo>
                <a:cubicBezTo>
                  <a:pt x="112000" y="73846"/>
                  <a:pt x="112000" y="73846"/>
                  <a:pt x="113600" y="73846"/>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0" name="Shape 2015">
            <a:extLst>
              <a:ext uri="{FF2B5EF4-FFF2-40B4-BE49-F238E27FC236}">
                <a16:creationId xmlns:a16="http://schemas.microsoft.com/office/drawing/2014/main" id="{0814B305-5F69-3132-9DD6-3FA0E08FCB95}"/>
              </a:ext>
            </a:extLst>
          </p:cNvPr>
          <p:cNvSpPr/>
          <p:nvPr/>
        </p:nvSpPr>
        <p:spPr>
          <a:xfrm>
            <a:off x="7391109" y="5884330"/>
            <a:ext cx="307054" cy="561444"/>
          </a:xfrm>
          <a:custGeom>
            <a:avLst/>
            <a:gdLst/>
            <a:ahLst/>
            <a:cxnLst/>
            <a:rect l="0" t="0" r="0" b="0"/>
            <a:pathLst>
              <a:path w="120000" h="120000" extrusionOk="0">
                <a:moveTo>
                  <a:pt x="69176" y="118500"/>
                </a:moveTo>
                <a:cubicBezTo>
                  <a:pt x="73411" y="120000"/>
                  <a:pt x="73411" y="120000"/>
                  <a:pt x="73411" y="120000"/>
                </a:cubicBezTo>
                <a:cubicBezTo>
                  <a:pt x="77647" y="119250"/>
                  <a:pt x="77647" y="119250"/>
                  <a:pt x="77647" y="119250"/>
                </a:cubicBezTo>
                <a:cubicBezTo>
                  <a:pt x="80470" y="118500"/>
                  <a:pt x="80470" y="118500"/>
                  <a:pt x="80470" y="118500"/>
                </a:cubicBezTo>
                <a:cubicBezTo>
                  <a:pt x="80470" y="118500"/>
                  <a:pt x="83294" y="117000"/>
                  <a:pt x="83294" y="117000"/>
                </a:cubicBezTo>
                <a:cubicBezTo>
                  <a:pt x="83294" y="117000"/>
                  <a:pt x="83294" y="115500"/>
                  <a:pt x="83294" y="115500"/>
                </a:cubicBezTo>
                <a:cubicBezTo>
                  <a:pt x="81882" y="114750"/>
                  <a:pt x="81882" y="114750"/>
                  <a:pt x="81882" y="114750"/>
                </a:cubicBezTo>
                <a:cubicBezTo>
                  <a:pt x="81882" y="114750"/>
                  <a:pt x="80470" y="113250"/>
                  <a:pt x="81882" y="113250"/>
                </a:cubicBezTo>
                <a:cubicBezTo>
                  <a:pt x="83294" y="113250"/>
                  <a:pt x="84705" y="112500"/>
                  <a:pt x="84705" y="113250"/>
                </a:cubicBezTo>
                <a:cubicBezTo>
                  <a:pt x="86117" y="113250"/>
                  <a:pt x="84705" y="113250"/>
                  <a:pt x="86117" y="113250"/>
                </a:cubicBezTo>
                <a:cubicBezTo>
                  <a:pt x="87529" y="113250"/>
                  <a:pt x="88941" y="112500"/>
                  <a:pt x="88941" y="112500"/>
                </a:cubicBezTo>
                <a:cubicBezTo>
                  <a:pt x="88941" y="111750"/>
                  <a:pt x="88941" y="111750"/>
                  <a:pt x="88941" y="111750"/>
                </a:cubicBezTo>
                <a:cubicBezTo>
                  <a:pt x="88941" y="111750"/>
                  <a:pt x="88941" y="111750"/>
                  <a:pt x="88941" y="111750"/>
                </a:cubicBezTo>
                <a:cubicBezTo>
                  <a:pt x="87529" y="111000"/>
                  <a:pt x="83294" y="109500"/>
                  <a:pt x="81882" y="109500"/>
                </a:cubicBezTo>
                <a:cubicBezTo>
                  <a:pt x="81882" y="108750"/>
                  <a:pt x="80470" y="108000"/>
                  <a:pt x="80470" y="108000"/>
                </a:cubicBezTo>
                <a:cubicBezTo>
                  <a:pt x="80470" y="107250"/>
                  <a:pt x="81882" y="106500"/>
                  <a:pt x="81882" y="106500"/>
                </a:cubicBezTo>
                <a:cubicBezTo>
                  <a:pt x="80470" y="105750"/>
                  <a:pt x="80470" y="105750"/>
                  <a:pt x="80470" y="105750"/>
                </a:cubicBezTo>
                <a:cubicBezTo>
                  <a:pt x="80470" y="105750"/>
                  <a:pt x="81882" y="105000"/>
                  <a:pt x="83294" y="105000"/>
                </a:cubicBezTo>
                <a:cubicBezTo>
                  <a:pt x="83294" y="105000"/>
                  <a:pt x="84705" y="105000"/>
                  <a:pt x="84705" y="105000"/>
                </a:cubicBezTo>
                <a:cubicBezTo>
                  <a:pt x="86117" y="102750"/>
                  <a:pt x="86117" y="102750"/>
                  <a:pt x="86117" y="102750"/>
                </a:cubicBezTo>
                <a:cubicBezTo>
                  <a:pt x="86117" y="102750"/>
                  <a:pt x="86117" y="102000"/>
                  <a:pt x="87529" y="102000"/>
                </a:cubicBezTo>
                <a:cubicBezTo>
                  <a:pt x="87529" y="102000"/>
                  <a:pt x="88941" y="102000"/>
                  <a:pt x="88941" y="102000"/>
                </a:cubicBezTo>
                <a:cubicBezTo>
                  <a:pt x="98823" y="99000"/>
                  <a:pt x="98823" y="99000"/>
                  <a:pt x="98823" y="99000"/>
                </a:cubicBezTo>
                <a:cubicBezTo>
                  <a:pt x="105882" y="93000"/>
                  <a:pt x="105882" y="93000"/>
                  <a:pt x="105882" y="93000"/>
                </a:cubicBezTo>
                <a:cubicBezTo>
                  <a:pt x="108705" y="86250"/>
                  <a:pt x="108705" y="86250"/>
                  <a:pt x="108705" y="86250"/>
                </a:cubicBezTo>
                <a:cubicBezTo>
                  <a:pt x="112941" y="80250"/>
                  <a:pt x="112941" y="80250"/>
                  <a:pt x="112941" y="80250"/>
                </a:cubicBezTo>
                <a:cubicBezTo>
                  <a:pt x="112941" y="80250"/>
                  <a:pt x="118588" y="77250"/>
                  <a:pt x="118588" y="78000"/>
                </a:cubicBezTo>
                <a:cubicBezTo>
                  <a:pt x="120000" y="78750"/>
                  <a:pt x="118588" y="72000"/>
                  <a:pt x="118588" y="72000"/>
                </a:cubicBezTo>
                <a:cubicBezTo>
                  <a:pt x="114352" y="69750"/>
                  <a:pt x="114352" y="69750"/>
                  <a:pt x="114352" y="69750"/>
                </a:cubicBezTo>
                <a:cubicBezTo>
                  <a:pt x="114352" y="68250"/>
                  <a:pt x="114352" y="68250"/>
                  <a:pt x="114352" y="68250"/>
                </a:cubicBezTo>
                <a:cubicBezTo>
                  <a:pt x="114352" y="68250"/>
                  <a:pt x="112941" y="68250"/>
                  <a:pt x="112941" y="68250"/>
                </a:cubicBezTo>
                <a:cubicBezTo>
                  <a:pt x="112941" y="68250"/>
                  <a:pt x="112941" y="68250"/>
                  <a:pt x="111529" y="68250"/>
                </a:cubicBezTo>
                <a:cubicBezTo>
                  <a:pt x="111529" y="67500"/>
                  <a:pt x="111529" y="67500"/>
                  <a:pt x="111529" y="67500"/>
                </a:cubicBezTo>
                <a:cubicBezTo>
                  <a:pt x="108705" y="66000"/>
                  <a:pt x="108705" y="66000"/>
                  <a:pt x="108705" y="66000"/>
                </a:cubicBezTo>
                <a:cubicBezTo>
                  <a:pt x="108705" y="66000"/>
                  <a:pt x="107294" y="66750"/>
                  <a:pt x="105882" y="66750"/>
                </a:cubicBezTo>
                <a:cubicBezTo>
                  <a:pt x="104470" y="66750"/>
                  <a:pt x="104470" y="66000"/>
                  <a:pt x="103058" y="66000"/>
                </a:cubicBezTo>
                <a:cubicBezTo>
                  <a:pt x="103058" y="66000"/>
                  <a:pt x="103058" y="66000"/>
                  <a:pt x="103058" y="66000"/>
                </a:cubicBezTo>
                <a:cubicBezTo>
                  <a:pt x="103058" y="66000"/>
                  <a:pt x="101647" y="66000"/>
                  <a:pt x="100235" y="66000"/>
                </a:cubicBezTo>
                <a:cubicBezTo>
                  <a:pt x="98823" y="66000"/>
                  <a:pt x="97411"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7500"/>
                  <a:pt x="96000" y="67500"/>
                  <a:pt x="96000" y="67500"/>
                </a:cubicBezTo>
                <a:cubicBezTo>
                  <a:pt x="96000" y="66750"/>
                  <a:pt x="96000" y="66750"/>
                  <a:pt x="96000" y="66750"/>
                </a:cubicBezTo>
                <a:cubicBezTo>
                  <a:pt x="96000" y="66000"/>
                  <a:pt x="96000" y="66000"/>
                  <a:pt x="94588" y="65250"/>
                </a:cubicBezTo>
                <a:cubicBezTo>
                  <a:pt x="94588" y="64500"/>
                  <a:pt x="94588" y="63000"/>
                  <a:pt x="93176" y="62250"/>
                </a:cubicBezTo>
                <a:cubicBezTo>
                  <a:pt x="91764" y="61500"/>
                  <a:pt x="91764" y="60750"/>
                  <a:pt x="91764" y="60750"/>
                </a:cubicBezTo>
                <a:cubicBezTo>
                  <a:pt x="91764" y="60750"/>
                  <a:pt x="88941" y="60750"/>
                  <a:pt x="87529" y="60750"/>
                </a:cubicBezTo>
                <a:cubicBezTo>
                  <a:pt x="87529" y="60750"/>
                  <a:pt x="86117" y="60750"/>
                  <a:pt x="86117" y="60750"/>
                </a:cubicBezTo>
                <a:cubicBezTo>
                  <a:pt x="86117" y="60750"/>
                  <a:pt x="84705" y="59250"/>
                  <a:pt x="86117" y="59250"/>
                </a:cubicBezTo>
                <a:cubicBezTo>
                  <a:pt x="86117" y="58500"/>
                  <a:pt x="84705" y="57750"/>
                  <a:pt x="83294" y="57000"/>
                </a:cubicBezTo>
                <a:cubicBezTo>
                  <a:pt x="83294" y="57000"/>
                  <a:pt x="80470" y="54750"/>
                  <a:pt x="80470" y="54750"/>
                </a:cubicBezTo>
                <a:cubicBezTo>
                  <a:pt x="80470" y="54750"/>
                  <a:pt x="79058" y="54750"/>
                  <a:pt x="79058" y="54000"/>
                </a:cubicBezTo>
                <a:cubicBezTo>
                  <a:pt x="79058" y="53250"/>
                  <a:pt x="79058" y="52500"/>
                  <a:pt x="79058" y="52500"/>
                </a:cubicBezTo>
                <a:cubicBezTo>
                  <a:pt x="77647" y="51000"/>
                  <a:pt x="77647" y="51000"/>
                  <a:pt x="77647" y="51000"/>
                </a:cubicBezTo>
                <a:cubicBezTo>
                  <a:pt x="77647" y="51000"/>
                  <a:pt x="80470" y="50250"/>
                  <a:pt x="80470" y="49500"/>
                </a:cubicBezTo>
                <a:cubicBezTo>
                  <a:pt x="80470" y="49500"/>
                  <a:pt x="81882" y="48750"/>
                  <a:pt x="80470" y="48000"/>
                </a:cubicBezTo>
                <a:cubicBezTo>
                  <a:pt x="80470" y="47250"/>
                  <a:pt x="77647" y="46500"/>
                  <a:pt x="77647" y="46500"/>
                </a:cubicBezTo>
                <a:cubicBezTo>
                  <a:pt x="76235" y="45750"/>
                  <a:pt x="74823" y="45000"/>
                  <a:pt x="73411" y="44250"/>
                </a:cubicBezTo>
                <a:cubicBezTo>
                  <a:pt x="73411" y="43500"/>
                  <a:pt x="73411" y="42750"/>
                  <a:pt x="73411" y="42750"/>
                </a:cubicBezTo>
                <a:cubicBezTo>
                  <a:pt x="73411" y="42750"/>
                  <a:pt x="73411" y="42000"/>
                  <a:pt x="74823" y="42000"/>
                </a:cubicBezTo>
                <a:cubicBezTo>
                  <a:pt x="76235" y="41250"/>
                  <a:pt x="77647" y="41250"/>
                  <a:pt x="77647" y="40500"/>
                </a:cubicBezTo>
                <a:cubicBezTo>
                  <a:pt x="77647" y="40500"/>
                  <a:pt x="79058" y="40500"/>
                  <a:pt x="79058" y="39750"/>
                </a:cubicBezTo>
                <a:cubicBezTo>
                  <a:pt x="77647" y="39000"/>
                  <a:pt x="76235" y="38250"/>
                  <a:pt x="76235" y="38250"/>
                </a:cubicBezTo>
                <a:cubicBezTo>
                  <a:pt x="77647" y="36000"/>
                  <a:pt x="77647" y="36000"/>
                  <a:pt x="77647" y="36000"/>
                </a:cubicBezTo>
                <a:cubicBezTo>
                  <a:pt x="76235" y="35250"/>
                  <a:pt x="76235" y="35250"/>
                  <a:pt x="76235" y="35250"/>
                </a:cubicBezTo>
                <a:cubicBezTo>
                  <a:pt x="76235" y="32250"/>
                  <a:pt x="76235" y="32250"/>
                  <a:pt x="76235" y="32250"/>
                </a:cubicBezTo>
                <a:cubicBezTo>
                  <a:pt x="76235" y="31500"/>
                  <a:pt x="76235" y="31500"/>
                  <a:pt x="76235" y="31500"/>
                </a:cubicBezTo>
                <a:cubicBezTo>
                  <a:pt x="76235" y="31500"/>
                  <a:pt x="77647" y="30000"/>
                  <a:pt x="77647" y="30000"/>
                </a:cubicBezTo>
                <a:cubicBezTo>
                  <a:pt x="77647" y="29250"/>
                  <a:pt x="77647" y="27750"/>
                  <a:pt x="77647" y="27750"/>
                </a:cubicBezTo>
                <a:cubicBezTo>
                  <a:pt x="77647" y="27000"/>
                  <a:pt x="77647" y="27000"/>
                  <a:pt x="77647" y="27000"/>
                </a:cubicBezTo>
                <a:cubicBezTo>
                  <a:pt x="79058" y="24750"/>
                  <a:pt x="79058" y="24750"/>
                  <a:pt x="79058" y="24750"/>
                </a:cubicBezTo>
                <a:cubicBezTo>
                  <a:pt x="76235" y="22500"/>
                  <a:pt x="76235" y="22500"/>
                  <a:pt x="76235" y="22500"/>
                </a:cubicBezTo>
                <a:cubicBezTo>
                  <a:pt x="76235" y="22500"/>
                  <a:pt x="76235" y="22500"/>
                  <a:pt x="76235" y="21750"/>
                </a:cubicBezTo>
                <a:cubicBezTo>
                  <a:pt x="74823" y="21000"/>
                  <a:pt x="74823" y="19500"/>
                  <a:pt x="74823" y="19500"/>
                </a:cubicBezTo>
                <a:cubicBezTo>
                  <a:pt x="73411" y="17250"/>
                  <a:pt x="73411" y="17250"/>
                  <a:pt x="73411" y="17250"/>
                </a:cubicBezTo>
                <a:cubicBezTo>
                  <a:pt x="73411" y="17250"/>
                  <a:pt x="70588" y="15750"/>
                  <a:pt x="69176" y="15000"/>
                </a:cubicBezTo>
                <a:cubicBezTo>
                  <a:pt x="69176" y="15000"/>
                  <a:pt x="69176" y="14250"/>
                  <a:pt x="66352" y="13500"/>
                </a:cubicBezTo>
                <a:cubicBezTo>
                  <a:pt x="64941" y="13500"/>
                  <a:pt x="62117" y="12750"/>
                  <a:pt x="62117" y="12750"/>
                </a:cubicBezTo>
                <a:cubicBezTo>
                  <a:pt x="59294" y="12750"/>
                  <a:pt x="59294" y="12750"/>
                  <a:pt x="59294" y="12750"/>
                </a:cubicBezTo>
                <a:cubicBezTo>
                  <a:pt x="56470" y="11250"/>
                  <a:pt x="56470" y="11250"/>
                  <a:pt x="56470" y="11250"/>
                </a:cubicBezTo>
                <a:cubicBezTo>
                  <a:pt x="53647" y="11250"/>
                  <a:pt x="53647" y="11250"/>
                  <a:pt x="53647" y="11250"/>
                </a:cubicBezTo>
                <a:cubicBezTo>
                  <a:pt x="52235" y="9000"/>
                  <a:pt x="52235" y="9000"/>
                  <a:pt x="52235" y="9000"/>
                </a:cubicBezTo>
                <a:cubicBezTo>
                  <a:pt x="50823" y="6750"/>
                  <a:pt x="50823" y="6750"/>
                  <a:pt x="50823" y="6750"/>
                </a:cubicBezTo>
                <a:cubicBezTo>
                  <a:pt x="48000" y="5250"/>
                  <a:pt x="48000" y="5250"/>
                  <a:pt x="48000" y="5250"/>
                </a:cubicBezTo>
                <a:cubicBezTo>
                  <a:pt x="45176" y="4500"/>
                  <a:pt x="45176" y="4500"/>
                  <a:pt x="45176" y="4500"/>
                </a:cubicBezTo>
                <a:cubicBezTo>
                  <a:pt x="43764" y="3750"/>
                  <a:pt x="43764" y="3750"/>
                  <a:pt x="43764" y="3750"/>
                </a:cubicBezTo>
                <a:cubicBezTo>
                  <a:pt x="40941" y="3000"/>
                  <a:pt x="40941" y="3000"/>
                  <a:pt x="40941" y="3000"/>
                </a:cubicBezTo>
                <a:cubicBezTo>
                  <a:pt x="39529" y="3000"/>
                  <a:pt x="39529" y="3000"/>
                  <a:pt x="39529" y="3000"/>
                </a:cubicBezTo>
                <a:cubicBezTo>
                  <a:pt x="39529" y="3000"/>
                  <a:pt x="38117" y="4500"/>
                  <a:pt x="38117" y="4500"/>
                </a:cubicBezTo>
                <a:cubicBezTo>
                  <a:pt x="38117" y="4500"/>
                  <a:pt x="33882" y="5250"/>
                  <a:pt x="33882" y="5250"/>
                </a:cubicBezTo>
                <a:cubicBezTo>
                  <a:pt x="31058" y="6750"/>
                  <a:pt x="31058" y="6750"/>
                  <a:pt x="31058" y="6750"/>
                </a:cubicBezTo>
                <a:cubicBezTo>
                  <a:pt x="28235" y="7500"/>
                  <a:pt x="28235" y="7500"/>
                  <a:pt x="28235" y="7500"/>
                </a:cubicBezTo>
                <a:cubicBezTo>
                  <a:pt x="28235" y="7500"/>
                  <a:pt x="28235" y="7500"/>
                  <a:pt x="28235" y="6750"/>
                </a:cubicBezTo>
                <a:cubicBezTo>
                  <a:pt x="26823" y="6750"/>
                  <a:pt x="26823" y="6750"/>
                  <a:pt x="26823" y="6750"/>
                </a:cubicBezTo>
                <a:cubicBezTo>
                  <a:pt x="26823" y="6750"/>
                  <a:pt x="25411" y="6000"/>
                  <a:pt x="25411" y="5250"/>
                </a:cubicBezTo>
                <a:cubicBezTo>
                  <a:pt x="25411" y="5250"/>
                  <a:pt x="24000" y="4500"/>
                  <a:pt x="24000" y="4500"/>
                </a:cubicBezTo>
                <a:cubicBezTo>
                  <a:pt x="24000" y="4500"/>
                  <a:pt x="24000" y="3750"/>
                  <a:pt x="24000" y="3750"/>
                </a:cubicBezTo>
                <a:cubicBezTo>
                  <a:pt x="24000" y="3000"/>
                  <a:pt x="24000" y="2250"/>
                  <a:pt x="24000" y="2250"/>
                </a:cubicBezTo>
                <a:cubicBezTo>
                  <a:pt x="24000" y="1500"/>
                  <a:pt x="24000" y="1500"/>
                  <a:pt x="24000" y="1500"/>
                </a:cubicBezTo>
                <a:cubicBezTo>
                  <a:pt x="22588" y="750"/>
                  <a:pt x="22588" y="750"/>
                  <a:pt x="22588" y="750"/>
                </a:cubicBezTo>
                <a:cubicBezTo>
                  <a:pt x="22588" y="0"/>
                  <a:pt x="22588" y="0"/>
                  <a:pt x="22588" y="0"/>
                </a:cubicBezTo>
                <a:cubicBezTo>
                  <a:pt x="22588" y="0"/>
                  <a:pt x="19764" y="0"/>
                  <a:pt x="19764" y="0"/>
                </a:cubicBezTo>
                <a:cubicBezTo>
                  <a:pt x="19764" y="0"/>
                  <a:pt x="14117" y="3000"/>
                  <a:pt x="14117" y="3000"/>
                </a:cubicBezTo>
                <a:cubicBezTo>
                  <a:pt x="15529" y="3750"/>
                  <a:pt x="15529" y="3750"/>
                  <a:pt x="15529" y="3750"/>
                </a:cubicBezTo>
                <a:cubicBezTo>
                  <a:pt x="14117" y="5250"/>
                  <a:pt x="14117" y="5250"/>
                  <a:pt x="14117" y="5250"/>
                </a:cubicBezTo>
                <a:cubicBezTo>
                  <a:pt x="12705" y="6750"/>
                  <a:pt x="12705" y="6750"/>
                  <a:pt x="12705" y="6750"/>
                </a:cubicBezTo>
                <a:cubicBezTo>
                  <a:pt x="11294" y="8250"/>
                  <a:pt x="11294" y="8250"/>
                  <a:pt x="11294" y="8250"/>
                </a:cubicBezTo>
                <a:cubicBezTo>
                  <a:pt x="11294" y="8250"/>
                  <a:pt x="9882" y="9000"/>
                  <a:pt x="9882" y="9750"/>
                </a:cubicBezTo>
                <a:cubicBezTo>
                  <a:pt x="9882" y="9750"/>
                  <a:pt x="8470" y="10500"/>
                  <a:pt x="8470" y="10500"/>
                </a:cubicBezTo>
                <a:cubicBezTo>
                  <a:pt x="7058" y="11250"/>
                  <a:pt x="7058" y="11250"/>
                  <a:pt x="7058" y="11250"/>
                </a:cubicBezTo>
                <a:cubicBezTo>
                  <a:pt x="5647" y="12000"/>
                  <a:pt x="5647" y="12000"/>
                  <a:pt x="5647" y="12000"/>
                </a:cubicBezTo>
                <a:cubicBezTo>
                  <a:pt x="5647" y="13500"/>
                  <a:pt x="5647" y="13500"/>
                  <a:pt x="5647" y="13500"/>
                </a:cubicBezTo>
                <a:cubicBezTo>
                  <a:pt x="5647" y="13500"/>
                  <a:pt x="5647" y="14250"/>
                  <a:pt x="5647" y="15000"/>
                </a:cubicBezTo>
                <a:cubicBezTo>
                  <a:pt x="5647" y="15000"/>
                  <a:pt x="4235" y="15750"/>
                  <a:pt x="4235" y="15750"/>
                </a:cubicBezTo>
                <a:cubicBezTo>
                  <a:pt x="2823" y="17250"/>
                  <a:pt x="2823" y="17250"/>
                  <a:pt x="2823" y="17250"/>
                </a:cubicBezTo>
                <a:cubicBezTo>
                  <a:pt x="0" y="18750"/>
                  <a:pt x="0" y="18750"/>
                  <a:pt x="0" y="18750"/>
                </a:cubicBezTo>
                <a:cubicBezTo>
                  <a:pt x="0" y="20250"/>
                  <a:pt x="0" y="20250"/>
                  <a:pt x="0" y="20250"/>
                </a:cubicBezTo>
                <a:cubicBezTo>
                  <a:pt x="1411" y="21000"/>
                  <a:pt x="1411" y="21000"/>
                  <a:pt x="1411" y="21000"/>
                </a:cubicBezTo>
                <a:cubicBezTo>
                  <a:pt x="4235" y="21750"/>
                  <a:pt x="4235" y="21750"/>
                  <a:pt x="4235" y="21750"/>
                </a:cubicBezTo>
                <a:cubicBezTo>
                  <a:pt x="7058" y="22500"/>
                  <a:pt x="7058" y="22500"/>
                  <a:pt x="7058" y="22500"/>
                </a:cubicBezTo>
                <a:cubicBezTo>
                  <a:pt x="7058" y="22500"/>
                  <a:pt x="7058" y="23250"/>
                  <a:pt x="7058" y="24000"/>
                </a:cubicBezTo>
                <a:cubicBezTo>
                  <a:pt x="7058" y="24000"/>
                  <a:pt x="7058" y="24750"/>
                  <a:pt x="7058" y="24750"/>
                </a:cubicBezTo>
                <a:cubicBezTo>
                  <a:pt x="5647" y="26250"/>
                  <a:pt x="5647" y="26250"/>
                  <a:pt x="5647" y="26250"/>
                </a:cubicBezTo>
                <a:cubicBezTo>
                  <a:pt x="5647" y="26250"/>
                  <a:pt x="7058" y="27000"/>
                  <a:pt x="7058" y="27000"/>
                </a:cubicBezTo>
                <a:cubicBezTo>
                  <a:pt x="7058" y="27000"/>
                  <a:pt x="7058" y="27750"/>
                  <a:pt x="7058" y="27750"/>
                </a:cubicBezTo>
                <a:cubicBezTo>
                  <a:pt x="7058" y="27750"/>
                  <a:pt x="7058" y="29250"/>
                  <a:pt x="7058" y="29250"/>
                </a:cubicBezTo>
                <a:cubicBezTo>
                  <a:pt x="5647" y="30000"/>
                  <a:pt x="5647" y="30000"/>
                  <a:pt x="5647" y="30000"/>
                </a:cubicBezTo>
                <a:cubicBezTo>
                  <a:pt x="5647" y="30000"/>
                  <a:pt x="7058" y="30750"/>
                  <a:pt x="7058" y="31500"/>
                </a:cubicBezTo>
                <a:cubicBezTo>
                  <a:pt x="7058" y="31500"/>
                  <a:pt x="7058" y="32250"/>
                  <a:pt x="7058" y="32250"/>
                </a:cubicBezTo>
                <a:cubicBezTo>
                  <a:pt x="5647" y="32250"/>
                  <a:pt x="8470" y="33750"/>
                  <a:pt x="8470" y="33750"/>
                </a:cubicBezTo>
                <a:cubicBezTo>
                  <a:pt x="8470" y="33750"/>
                  <a:pt x="9882" y="33000"/>
                  <a:pt x="11294" y="33000"/>
                </a:cubicBezTo>
                <a:cubicBezTo>
                  <a:pt x="11294" y="33000"/>
                  <a:pt x="14117" y="33000"/>
                  <a:pt x="14117" y="33000"/>
                </a:cubicBezTo>
                <a:cubicBezTo>
                  <a:pt x="16941" y="33750"/>
                  <a:pt x="16941" y="33750"/>
                  <a:pt x="16941" y="33750"/>
                </a:cubicBezTo>
                <a:cubicBezTo>
                  <a:pt x="19764" y="33750"/>
                  <a:pt x="19764" y="33750"/>
                  <a:pt x="19764" y="33750"/>
                </a:cubicBezTo>
                <a:cubicBezTo>
                  <a:pt x="21176" y="35250"/>
                  <a:pt x="21176" y="35250"/>
                  <a:pt x="21176" y="35250"/>
                </a:cubicBezTo>
                <a:cubicBezTo>
                  <a:pt x="21176" y="36750"/>
                  <a:pt x="21176" y="36750"/>
                  <a:pt x="21176" y="36750"/>
                </a:cubicBezTo>
                <a:cubicBezTo>
                  <a:pt x="21176" y="39000"/>
                  <a:pt x="21176" y="39000"/>
                  <a:pt x="21176" y="39000"/>
                </a:cubicBezTo>
                <a:cubicBezTo>
                  <a:pt x="19764" y="40500"/>
                  <a:pt x="19764" y="40500"/>
                  <a:pt x="19764" y="40500"/>
                </a:cubicBezTo>
                <a:cubicBezTo>
                  <a:pt x="22588" y="41250"/>
                  <a:pt x="22588" y="41250"/>
                  <a:pt x="22588" y="41250"/>
                </a:cubicBezTo>
                <a:cubicBezTo>
                  <a:pt x="22588" y="41250"/>
                  <a:pt x="22588" y="41250"/>
                  <a:pt x="22588" y="41250"/>
                </a:cubicBezTo>
                <a:cubicBezTo>
                  <a:pt x="22588" y="41250"/>
                  <a:pt x="22588" y="42750"/>
                  <a:pt x="22588" y="43500"/>
                </a:cubicBezTo>
                <a:cubicBezTo>
                  <a:pt x="21176" y="43500"/>
                  <a:pt x="19764" y="43500"/>
                  <a:pt x="18352" y="44250"/>
                </a:cubicBezTo>
                <a:cubicBezTo>
                  <a:pt x="16941" y="44250"/>
                  <a:pt x="15529" y="44250"/>
                  <a:pt x="15529" y="44250"/>
                </a:cubicBezTo>
                <a:cubicBezTo>
                  <a:pt x="15529" y="45000"/>
                  <a:pt x="15529" y="45000"/>
                  <a:pt x="15529" y="45000"/>
                </a:cubicBezTo>
                <a:cubicBezTo>
                  <a:pt x="18352" y="45750"/>
                  <a:pt x="18352" y="45750"/>
                  <a:pt x="18352" y="45750"/>
                </a:cubicBezTo>
                <a:cubicBezTo>
                  <a:pt x="18352" y="45750"/>
                  <a:pt x="19764" y="45750"/>
                  <a:pt x="19764" y="45750"/>
                </a:cubicBezTo>
                <a:cubicBezTo>
                  <a:pt x="19764" y="46500"/>
                  <a:pt x="19764" y="48000"/>
                  <a:pt x="19764" y="48000"/>
                </a:cubicBezTo>
                <a:cubicBezTo>
                  <a:pt x="19764" y="48000"/>
                  <a:pt x="19764" y="48750"/>
                  <a:pt x="18352" y="48750"/>
                </a:cubicBezTo>
                <a:cubicBezTo>
                  <a:pt x="18352" y="48750"/>
                  <a:pt x="16941" y="49500"/>
                  <a:pt x="16941" y="49500"/>
                </a:cubicBezTo>
                <a:cubicBezTo>
                  <a:pt x="15529" y="50250"/>
                  <a:pt x="15529" y="50250"/>
                  <a:pt x="15529" y="50250"/>
                </a:cubicBezTo>
                <a:cubicBezTo>
                  <a:pt x="14117" y="51000"/>
                  <a:pt x="14117" y="51000"/>
                  <a:pt x="14117" y="51000"/>
                </a:cubicBezTo>
                <a:cubicBezTo>
                  <a:pt x="11294" y="51750"/>
                  <a:pt x="11294" y="51750"/>
                  <a:pt x="11294" y="51750"/>
                </a:cubicBezTo>
                <a:cubicBezTo>
                  <a:pt x="14117" y="53250"/>
                  <a:pt x="14117" y="53250"/>
                  <a:pt x="14117" y="53250"/>
                </a:cubicBezTo>
                <a:cubicBezTo>
                  <a:pt x="15529" y="53250"/>
                  <a:pt x="15529" y="53250"/>
                  <a:pt x="15529" y="53250"/>
                </a:cubicBezTo>
                <a:cubicBezTo>
                  <a:pt x="15529" y="53250"/>
                  <a:pt x="16941" y="54000"/>
                  <a:pt x="16941" y="54000"/>
                </a:cubicBezTo>
                <a:cubicBezTo>
                  <a:pt x="16941" y="54000"/>
                  <a:pt x="21176" y="55500"/>
                  <a:pt x="21176" y="55500"/>
                </a:cubicBezTo>
                <a:cubicBezTo>
                  <a:pt x="19764" y="56250"/>
                  <a:pt x="19764" y="56250"/>
                  <a:pt x="19764" y="56250"/>
                </a:cubicBezTo>
                <a:cubicBezTo>
                  <a:pt x="19764" y="56250"/>
                  <a:pt x="19764" y="57000"/>
                  <a:pt x="19764" y="57750"/>
                </a:cubicBezTo>
                <a:cubicBezTo>
                  <a:pt x="19764" y="58500"/>
                  <a:pt x="19764" y="60750"/>
                  <a:pt x="19764" y="60750"/>
                </a:cubicBezTo>
                <a:cubicBezTo>
                  <a:pt x="18352" y="61500"/>
                  <a:pt x="18352" y="61500"/>
                  <a:pt x="18352" y="61500"/>
                </a:cubicBezTo>
                <a:cubicBezTo>
                  <a:pt x="18352" y="62250"/>
                  <a:pt x="19764" y="64500"/>
                  <a:pt x="19764" y="64500"/>
                </a:cubicBezTo>
                <a:cubicBezTo>
                  <a:pt x="19764" y="65250"/>
                  <a:pt x="19764" y="65250"/>
                  <a:pt x="19764" y="65250"/>
                </a:cubicBezTo>
                <a:cubicBezTo>
                  <a:pt x="18352" y="66000"/>
                  <a:pt x="18352" y="66000"/>
                  <a:pt x="18352" y="66000"/>
                </a:cubicBezTo>
                <a:cubicBezTo>
                  <a:pt x="24000" y="67500"/>
                  <a:pt x="24000" y="67500"/>
                  <a:pt x="24000" y="67500"/>
                </a:cubicBezTo>
                <a:cubicBezTo>
                  <a:pt x="22588" y="69000"/>
                  <a:pt x="22588" y="69000"/>
                  <a:pt x="22588" y="69000"/>
                </a:cubicBezTo>
                <a:cubicBezTo>
                  <a:pt x="19764" y="69750"/>
                  <a:pt x="19764" y="69750"/>
                  <a:pt x="19764" y="69750"/>
                </a:cubicBezTo>
                <a:cubicBezTo>
                  <a:pt x="19764" y="69750"/>
                  <a:pt x="18352" y="69750"/>
                  <a:pt x="18352" y="69750"/>
                </a:cubicBezTo>
                <a:cubicBezTo>
                  <a:pt x="18352" y="70500"/>
                  <a:pt x="18352" y="71250"/>
                  <a:pt x="18352" y="71250"/>
                </a:cubicBezTo>
                <a:cubicBezTo>
                  <a:pt x="19764" y="72000"/>
                  <a:pt x="19764" y="72000"/>
                  <a:pt x="19764" y="72000"/>
                </a:cubicBezTo>
                <a:cubicBezTo>
                  <a:pt x="18352" y="72750"/>
                  <a:pt x="18352" y="72750"/>
                  <a:pt x="18352" y="72750"/>
                </a:cubicBezTo>
                <a:cubicBezTo>
                  <a:pt x="18352" y="72750"/>
                  <a:pt x="18352" y="72750"/>
                  <a:pt x="18352" y="72750"/>
                </a:cubicBezTo>
                <a:cubicBezTo>
                  <a:pt x="18352" y="72750"/>
                  <a:pt x="18352" y="74250"/>
                  <a:pt x="18352" y="74250"/>
                </a:cubicBezTo>
                <a:cubicBezTo>
                  <a:pt x="18352" y="74250"/>
                  <a:pt x="18352" y="75000"/>
                  <a:pt x="16941" y="75000"/>
                </a:cubicBezTo>
                <a:cubicBezTo>
                  <a:pt x="16941" y="75000"/>
                  <a:pt x="15529" y="75750"/>
                  <a:pt x="15529" y="75750"/>
                </a:cubicBezTo>
                <a:cubicBezTo>
                  <a:pt x="16941" y="77250"/>
                  <a:pt x="16941" y="77250"/>
                  <a:pt x="16941" y="77250"/>
                </a:cubicBezTo>
                <a:cubicBezTo>
                  <a:pt x="15529" y="80250"/>
                  <a:pt x="15529" y="80250"/>
                  <a:pt x="15529" y="80250"/>
                </a:cubicBezTo>
                <a:cubicBezTo>
                  <a:pt x="15529" y="81000"/>
                  <a:pt x="15529" y="81000"/>
                  <a:pt x="15529" y="81000"/>
                </a:cubicBezTo>
                <a:cubicBezTo>
                  <a:pt x="16941" y="83250"/>
                  <a:pt x="16941" y="83250"/>
                  <a:pt x="16941" y="83250"/>
                </a:cubicBezTo>
                <a:cubicBezTo>
                  <a:pt x="19764" y="85500"/>
                  <a:pt x="19764" y="85500"/>
                  <a:pt x="19764" y="85500"/>
                </a:cubicBezTo>
                <a:cubicBezTo>
                  <a:pt x="22588" y="87000"/>
                  <a:pt x="22588" y="87000"/>
                  <a:pt x="22588" y="87000"/>
                </a:cubicBezTo>
                <a:cubicBezTo>
                  <a:pt x="24000" y="88500"/>
                  <a:pt x="24000" y="88500"/>
                  <a:pt x="24000" y="88500"/>
                </a:cubicBezTo>
                <a:cubicBezTo>
                  <a:pt x="26823" y="89250"/>
                  <a:pt x="26823" y="89250"/>
                  <a:pt x="26823" y="89250"/>
                </a:cubicBezTo>
                <a:cubicBezTo>
                  <a:pt x="25411" y="91500"/>
                  <a:pt x="25411" y="91500"/>
                  <a:pt x="25411" y="91500"/>
                </a:cubicBezTo>
                <a:cubicBezTo>
                  <a:pt x="26823" y="92250"/>
                  <a:pt x="26823" y="92250"/>
                  <a:pt x="26823" y="92250"/>
                </a:cubicBezTo>
                <a:cubicBezTo>
                  <a:pt x="26823" y="93750"/>
                  <a:pt x="26823" y="93750"/>
                  <a:pt x="26823" y="93750"/>
                </a:cubicBezTo>
                <a:cubicBezTo>
                  <a:pt x="26823" y="93750"/>
                  <a:pt x="26823" y="93750"/>
                  <a:pt x="25411" y="94500"/>
                </a:cubicBezTo>
                <a:cubicBezTo>
                  <a:pt x="25411" y="94500"/>
                  <a:pt x="25411" y="94500"/>
                  <a:pt x="24000" y="93750"/>
                </a:cubicBezTo>
                <a:cubicBezTo>
                  <a:pt x="22588" y="93750"/>
                  <a:pt x="21176" y="92250"/>
                  <a:pt x="21176" y="92250"/>
                </a:cubicBezTo>
                <a:cubicBezTo>
                  <a:pt x="21176" y="92250"/>
                  <a:pt x="19764" y="90750"/>
                  <a:pt x="19764" y="90750"/>
                </a:cubicBezTo>
                <a:cubicBezTo>
                  <a:pt x="19764" y="90750"/>
                  <a:pt x="18352" y="90000"/>
                  <a:pt x="18352" y="90000"/>
                </a:cubicBezTo>
                <a:cubicBezTo>
                  <a:pt x="15529" y="90000"/>
                  <a:pt x="15529" y="90000"/>
                  <a:pt x="15529" y="90000"/>
                </a:cubicBezTo>
                <a:cubicBezTo>
                  <a:pt x="15529" y="90000"/>
                  <a:pt x="15529" y="90750"/>
                  <a:pt x="15529" y="90750"/>
                </a:cubicBezTo>
                <a:cubicBezTo>
                  <a:pt x="15529" y="91500"/>
                  <a:pt x="15529" y="91500"/>
                  <a:pt x="16941" y="92250"/>
                </a:cubicBezTo>
                <a:cubicBezTo>
                  <a:pt x="18352" y="93000"/>
                  <a:pt x="18352" y="93000"/>
                  <a:pt x="19764" y="93000"/>
                </a:cubicBezTo>
                <a:cubicBezTo>
                  <a:pt x="19764" y="93000"/>
                  <a:pt x="19764" y="93750"/>
                  <a:pt x="21176" y="93750"/>
                </a:cubicBezTo>
                <a:cubicBezTo>
                  <a:pt x="21176" y="94500"/>
                  <a:pt x="21176" y="96000"/>
                  <a:pt x="21176" y="96000"/>
                </a:cubicBezTo>
                <a:cubicBezTo>
                  <a:pt x="24000" y="97500"/>
                  <a:pt x="24000" y="97500"/>
                  <a:pt x="24000" y="97500"/>
                </a:cubicBezTo>
                <a:cubicBezTo>
                  <a:pt x="26823" y="98250"/>
                  <a:pt x="26823" y="98250"/>
                  <a:pt x="26823" y="98250"/>
                </a:cubicBezTo>
                <a:cubicBezTo>
                  <a:pt x="38117" y="101250"/>
                  <a:pt x="38117" y="101250"/>
                  <a:pt x="38117" y="101250"/>
                </a:cubicBezTo>
                <a:cubicBezTo>
                  <a:pt x="42352" y="102000"/>
                  <a:pt x="42352" y="102000"/>
                  <a:pt x="42352" y="102000"/>
                </a:cubicBezTo>
                <a:cubicBezTo>
                  <a:pt x="43764" y="102000"/>
                  <a:pt x="43764" y="102000"/>
                  <a:pt x="43764" y="102000"/>
                </a:cubicBezTo>
                <a:cubicBezTo>
                  <a:pt x="45176" y="103500"/>
                  <a:pt x="45176" y="103500"/>
                  <a:pt x="45176" y="103500"/>
                </a:cubicBezTo>
                <a:cubicBezTo>
                  <a:pt x="46588" y="104250"/>
                  <a:pt x="46588" y="104250"/>
                  <a:pt x="46588" y="104250"/>
                </a:cubicBezTo>
                <a:cubicBezTo>
                  <a:pt x="46588" y="104250"/>
                  <a:pt x="48000" y="104250"/>
                  <a:pt x="49411" y="104250"/>
                </a:cubicBezTo>
                <a:cubicBezTo>
                  <a:pt x="49411" y="104250"/>
                  <a:pt x="52235" y="104250"/>
                  <a:pt x="52235" y="104250"/>
                </a:cubicBezTo>
                <a:cubicBezTo>
                  <a:pt x="52235" y="104250"/>
                  <a:pt x="53647" y="103500"/>
                  <a:pt x="53647" y="104250"/>
                </a:cubicBezTo>
                <a:cubicBezTo>
                  <a:pt x="53647" y="105000"/>
                  <a:pt x="57882" y="108750"/>
                  <a:pt x="57882" y="108750"/>
                </a:cubicBezTo>
                <a:cubicBezTo>
                  <a:pt x="57882" y="108750"/>
                  <a:pt x="57882" y="109500"/>
                  <a:pt x="59294" y="110250"/>
                </a:cubicBezTo>
                <a:cubicBezTo>
                  <a:pt x="60705" y="111000"/>
                  <a:pt x="63529" y="111750"/>
                  <a:pt x="63529" y="111750"/>
                </a:cubicBezTo>
                <a:cubicBezTo>
                  <a:pt x="63529" y="111750"/>
                  <a:pt x="62117" y="112500"/>
                  <a:pt x="62117" y="113250"/>
                </a:cubicBezTo>
                <a:cubicBezTo>
                  <a:pt x="63529" y="114000"/>
                  <a:pt x="62117" y="114000"/>
                  <a:pt x="63529" y="114000"/>
                </a:cubicBezTo>
                <a:cubicBezTo>
                  <a:pt x="63529" y="114750"/>
                  <a:pt x="63529" y="114750"/>
                  <a:pt x="63529" y="114750"/>
                </a:cubicBezTo>
                <a:cubicBezTo>
                  <a:pt x="63529" y="114750"/>
                  <a:pt x="63529" y="114750"/>
                  <a:pt x="63529" y="115500"/>
                </a:cubicBezTo>
                <a:cubicBezTo>
                  <a:pt x="64941" y="115500"/>
                  <a:pt x="64941" y="116250"/>
                  <a:pt x="64941" y="116250"/>
                </a:cubicBezTo>
                <a:cubicBezTo>
                  <a:pt x="64941" y="118500"/>
                  <a:pt x="64941" y="118500"/>
                  <a:pt x="64941" y="118500"/>
                </a:cubicBezTo>
                <a:cubicBezTo>
                  <a:pt x="67764" y="118500"/>
                  <a:pt x="67764" y="118500"/>
                  <a:pt x="67764" y="118500"/>
                </a:cubicBezTo>
                <a:lnTo>
                  <a:pt x="69176" y="11850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1" name="Shape 2016">
            <a:extLst>
              <a:ext uri="{FF2B5EF4-FFF2-40B4-BE49-F238E27FC236}">
                <a16:creationId xmlns:a16="http://schemas.microsoft.com/office/drawing/2014/main" id="{4E57C8FC-41CC-6747-4750-A88A5565EF01}"/>
              </a:ext>
            </a:extLst>
          </p:cNvPr>
          <p:cNvSpPr/>
          <p:nvPr/>
        </p:nvSpPr>
        <p:spPr>
          <a:xfrm>
            <a:off x="7391109" y="5884330"/>
            <a:ext cx="307054" cy="561444"/>
          </a:xfrm>
          <a:custGeom>
            <a:avLst/>
            <a:gdLst/>
            <a:ahLst/>
            <a:cxnLst/>
            <a:rect l="0" t="0" r="0" b="0"/>
            <a:pathLst>
              <a:path w="120000" h="120000" extrusionOk="0">
                <a:moveTo>
                  <a:pt x="73411" y="120000"/>
                </a:moveTo>
                <a:cubicBezTo>
                  <a:pt x="73411" y="120000"/>
                  <a:pt x="73411" y="120000"/>
                  <a:pt x="73411" y="120000"/>
                </a:cubicBezTo>
                <a:cubicBezTo>
                  <a:pt x="69176" y="118500"/>
                  <a:pt x="69176" y="118500"/>
                  <a:pt x="69176" y="118500"/>
                </a:cubicBezTo>
                <a:cubicBezTo>
                  <a:pt x="67764" y="119250"/>
                  <a:pt x="67764" y="119250"/>
                  <a:pt x="67764" y="119250"/>
                </a:cubicBezTo>
                <a:cubicBezTo>
                  <a:pt x="64941" y="118500"/>
                  <a:pt x="64941" y="118500"/>
                  <a:pt x="64941" y="118500"/>
                </a:cubicBezTo>
                <a:cubicBezTo>
                  <a:pt x="64941" y="116250"/>
                  <a:pt x="64941" y="116250"/>
                  <a:pt x="64941" y="116250"/>
                </a:cubicBezTo>
                <a:cubicBezTo>
                  <a:pt x="64941" y="116250"/>
                  <a:pt x="63529" y="116250"/>
                  <a:pt x="63529" y="115500"/>
                </a:cubicBezTo>
                <a:cubicBezTo>
                  <a:pt x="63529" y="114000"/>
                  <a:pt x="63529" y="114000"/>
                  <a:pt x="63529" y="114000"/>
                </a:cubicBezTo>
                <a:cubicBezTo>
                  <a:pt x="62117" y="114750"/>
                  <a:pt x="62117" y="114750"/>
                  <a:pt x="62117" y="114750"/>
                </a:cubicBezTo>
                <a:cubicBezTo>
                  <a:pt x="62117" y="114000"/>
                  <a:pt x="62117" y="114000"/>
                  <a:pt x="62117" y="114000"/>
                </a:cubicBezTo>
                <a:cubicBezTo>
                  <a:pt x="62117" y="113250"/>
                  <a:pt x="62117" y="113250"/>
                  <a:pt x="62117" y="113250"/>
                </a:cubicBezTo>
                <a:cubicBezTo>
                  <a:pt x="62117" y="112500"/>
                  <a:pt x="62117" y="111750"/>
                  <a:pt x="63529" y="111750"/>
                </a:cubicBezTo>
                <a:cubicBezTo>
                  <a:pt x="62117" y="111750"/>
                  <a:pt x="59294" y="111000"/>
                  <a:pt x="59294" y="110250"/>
                </a:cubicBezTo>
                <a:cubicBezTo>
                  <a:pt x="57882" y="110250"/>
                  <a:pt x="57882" y="108750"/>
                  <a:pt x="57882" y="108750"/>
                </a:cubicBezTo>
                <a:cubicBezTo>
                  <a:pt x="56470" y="108750"/>
                  <a:pt x="53647" y="105750"/>
                  <a:pt x="53647" y="104250"/>
                </a:cubicBezTo>
                <a:cubicBezTo>
                  <a:pt x="50823" y="104250"/>
                  <a:pt x="49411" y="104250"/>
                  <a:pt x="49411" y="104250"/>
                </a:cubicBezTo>
                <a:cubicBezTo>
                  <a:pt x="48000" y="104250"/>
                  <a:pt x="46588" y="104250"/>
                  <a:pt x="46588" y="104250"/>
                </a:cubicBezTo>
                <a:cubicBezTo>
                  <a:pt x="45176" y="103500"/>
                  <a:pt x="45176" y="103500"/>
                  <a:pt x="45176" y="103500"/>
                </a:cubicBezTo>
                <a:cubicBezTo>
                  <a:pt x="43764" y="102750"/>
                  <a:pt x="43764" y="102750"/>
                  <a:pt x="43764" y="102750"/>
                </a:cubicBezTo>
                <a:cubicBezTo>
                  <a:pt x="38117" y="101250"/>
                  <a:pt x="38117" y="101250"/>
                  <a:pt x="38117" y="101250"/>
                </a:cubicBezTo>
                <a:cubicBezTo>
                  <a:pt x="21176" y="96000"/>
                  <a:pt x="21176" y="96000"/>
                  <a:pt x="21176" y="96000"/>
                </a:cubicBezTo>
                <a:cubicBezTo>
                  <a:pt x="21176" y="96000"/>
                  <a:pt x="19764" y="94500"/>
                  <a:pt x="19764" y="93750"/>
                </a:cubicBezTo>
                <a:cubicBezTo>
                  <a:pt x="19764" y="93750"/>
                  <a:pt x="19764" y="93750"/>
                  <a:pt x="19764" y="93000"/>
                </a:cubicBezTo>
                <a:cubicBezTo>
                  <a:pt x="18352" y="93000"/>
                  <a:pt x="16941" y="93000"/>
                  <a:pt x="16941" y="92250"/>
                </a:cubicBezTo>
                <a:cubicBezTo>
                  <a:pt x="15529" y="92250"/>
                  <a:pt x="15529" y="91500"/>
                  <a:pt x="14117" y="90750"/>
                </a:cubicBezTo>
                <a:cubicBezTo>
                  <a:pt x="14117" y="90750"/>
                  <a:pt x="14117" y="90000"/>
                  <a:pt x="14117" y="90000"/>
                </a:cubicBezTo>
                <a:cubicBezTo>
                  <a:pt x="18352" y="90000"/>
                  <a:pt x="18352" y="90000"/>
                  <a:pt x="18352" y="90000"/>
                </a:cubicBezTo>
                <a:cubicBezTo>
                  <a:pt x="18352" y="90000"/>
                  <a:pt x="19764" y="90750"/>
                  <a:pt x="19764" y="90750"/>
                </a:cubicBezTo>
                <a:cubicBezTo>
                  <a:pt x="21176" y="90750"/>
                  <a:pt x="21176" y="92250"/>
                  <a:pt x="21176" y="92250"/>
                </a:cubicBezTo>
                <a:cubicBezTo>
                  <a:pt x="21176" y="92250"/>
                  <a:pt x="22588" y="93750"/>
                  <a:pt x="24000" y="93750"/>
                </a:cubicBezTo>
                <a:cubicBezTo>
                  <a:pt x="24000" y="93750"/>
                  <a:pt x="25411" y="93750"/>
                  <a:pt x="25411" y="93750"/>
                </a:cubicBezTo>
                <a:cubicBezTo>
                  <a:pt x="25411" y="93750"/>
                  <a:pt x="25411" y="93750"/>
                  <a:pt x="25411" y="93750"/>
                </a:cubicBezTo>
                <a:cubicBezTo>
                  <a:pt x="26823" y="92250"/>
                  <a:pt x="26823" y="92250"/>
                  <a:pt x="26823" y="92250"/>
                </a:cubicBezTo>
                <a:cubicBezTo>
                  <a:pt x="25411" y="91500"/>
                  <a:pt x="25411" y="91500"/>
                  <a:pt x="25411" y="91500"/>
                </a:cubicBezTo>
                <a:cubicBezTo>
                  <a:pt x="25411" y="89250"/>
                  <a:pt x="25411" y="89250"/>
                  <a:pt x="25411" y="89250"/>
                </a:cubicBezTo>
                <a:cubicBezTo>
                  <a:pt x="24000" y="88500"/>
                  <a:pt x="24000" y="88500"/>
                  <a:pt x="24000" y="88500"/>
                </a:cubicBezTo>
                <a:cubicBezTo>
                  <a:pt x="22588" y="87000"/>
                  <a:pt x="22588" y="87000"/>
                  <a:pt x="22588" y="87000"/>
                </a:cubicBezTo>
                <a:cubicBezTo>
                  <a:pt x="16941" y="83250"/>
                  <a:pt x="16941" y="83250"/>
                  <a:pt x="16941" y="83250"/>
                </a:cubicBezTo>
                <a:cubicBezTo>
                  <a:pt x="14117" y="81000"/>
                  <a:pt x="14117" y="81000"/>
                  <a:pt x="14117" y="81000"/>
                </a:cubicBezTo>
                <a:cubicBezTo>
                  <a:pt x="16941" y="77250"/>
                  <a:pt x="16941" y="77250"/>
                  <a:pt x="16941" y="77250"/>
                </a:cubicBezTo>
                <a:cubicBezTo>
                  <a:pt x="15529" y="75750"/>
                  <a:pt x="15529" y="75750"/>
                  <a:pt x="15529" y="75750"/>
                </a:cubicBezTo>
                <a:cubicBezTo>
                  <a:pt x="15529" y="75750"/>
                  <a:pt x="16941" y="75000"/>
                  <a:pt x="16941" y="75000"/>
                </a:cubicBezTo>
                <a:cubicBezTo>
                  <a:pt x="16941" y="75000"/>
                  <a:pt x="18352" y="74250"/>
                  <a:pt x="18352" y="74250"/>
                </a:cubicBezTo>
                <a:cubicBezTo>
                  <a:pt x="18352" y="74250"/>
                  <a:pt x="18352" y="73500"/>
                  <a:pt x="18352" y="73500"/>
                </a:cubicBezTo>
                <a:cubicBezTo>
                  <a:pt x="18352" y="72750"/>
                  <a:pt x="18352" y="72750"/>
                  <a:pt x="18352" y="72750"/>
                </a:cubicBezTo>
                <a:cubicBezTo>
                  <a:pt x="19764" y="71250"/>
                  <a:pt x="19764" y="71250"/>
                  <a:pt x="19764" y="71250"/>
                </a:cubicBezTo>
                <a:cubicBezTo>
                  <a:pt x="16941" y="71250"/>
                  <a:pt x="16941" y="71250"/>
                  <a:pt x="16941" y="71250"/>
                </a:cubicBezTo>
                <a:cubicBezTo>
                  <a:pt x="16941" y="70500"/>
                  <a:pt x="18352" y="69750"/>
                  <a:pt x="18352" y="69750"/>
                </a:cubicBezTo>
                <a:cubicBezTo>
                  <a:pt x="18352" y="69750"/>
                  <a:pt x="18352" y="69750"/>
                  <a:pt x="19764" y="69750"/>
                </a:cubicBezTo>
                <a:cubicBezTo>
                  <a:pt x="22588" y="68250"/>
                  <a:pt x="22588" y="68250"/>
                  <a:pt x="22588" y="68250"/>
                </a:cubicBezTo>
                <a:cubicBezTo>
                  <a:pt x="22588" y="67500"/>
                  <a:pt x="22588" y="67500"/>
                  <a:pt x="22588" y="67500"/>
                </a:cubicBezTo>
                <a:cubicBezTo>
                  <a:pt x="18352" y="66750"/>
                  <a:pt x="18352" y="66750"/>
                  <a:pt x="18352" y="66750"/>
                </a:cubicBezTo>
                <a:cubicBezTo>
                  <a:pt x="19764" y="64500"/>
                  <a:pt x="19764" y="64500"/>
                  <a:pt x="19764" y="64500"/>
                </a:cubicBezTo>
                <a:cubicBezTo>
                  <a:pt x="18352" y="63750"/>
                  <a:pt x="16941" y="62250"/>
                  <a:pt x="16941" y="62250"/>
                </a:cubicBezTo>
                <a:cubicBezTo>
                  <a:pt x="18352" y="60750"/>
                  <a:pt x="18352" y="60750"/>
                  <a:pt x="18352" y="60750"/>
                </a:cubicBezTo>
                <a:cubicBezTo>
                  <a:pt x="18352" y="60750"/>
                  <a:pt x="19764" y="58500"/>
                  <a:pt x="19764" y="57750"/>
                </a:cubicBezTo>
                <a:cubicBezTo>
                  <a:pt x="19764" y="57000"/>
                  <a:pt x="19764" y="56250"/>
                  <a:pt x="19764" y="56250"/>
                </a:cubicBezTo>
                <a:cubicBezTo>
                  <a:pt x="19764" y="55500"/>
                  <a:pt x="19764" y="55500"/>
                  <a:pt x="19764" y="55500"/>
                </a:cubicBezTo>
                <a:cubicBezTo>
                  <a:pt x="18352" y="54750"/>
                  <a:pt x="16941" y="54000"/>
                  <a:pt x="16941" y="54000"/>
                </a:cubicBezTo>
                <a:cubicBezTo>
                  <a:pt x="16941" y="54000"/>
                  <a:pt x="15529" y="54000"/>
                  <a:pt x="15529" y="53250"/>
                </a:cubicBezTo>
                <a:cubicBezTo>
                  <a:pt x="14117" y="53250"/>
                  <a:pt x="14117" y="53250"/>
                  <a:pt x="14117" y="53250"/>
                </a:cubicBezTo>
                <a:cubicBezTo>
                  <a:pt x="11294" y="51750"/>
                  <a:pt x="11294" y="51750"/>
                  <a:pt x="11294" y="51750"/>
                </a:cubicBezTo>
                <a:cubicBezTo>
                  <a:pt x="15529" y="50250"/>
                  <a:pt x="15529" y="50250"/>
                  <a:pt x="15529" y="50250"/>
                </a:cubicBezTo>
                <a:cubicBezTo>
                  <a:pt x="15529" y="49500"/>
                  <a:pt x="15529" y="49500"/>
                  <a:pt x="15529" y="49500"/>
                </a:cubicBezTo>
                <a:cubicBezTo>
                  <a:pt x="16941" y="48750"/>
                  <a:pt x="18352" y="48750"/>
                  <a:pt x="18352" y="48750"/>
                </a:cubicBezTo>
                <a:cubicBezTo>
                  <a:pt x="18352" y="48750"/>
                  <a:pt x="19764" y="48000"/>
                  <a:pt x="19764" y="48000"/>
                </a:cubicBezTo>
                <a:cubicBezTo>
                  <a:pt x="19764" y="47250"/>
                  <a:pt x="19764" y="46500"/>
                  <a:pt x="19764" y="45750"/>
                </a:cubicBezTo>
                <a:cubicBezTo>
                  <a:pt x="15529" y="45000"/>
                  <a:pt x="15529" y="45000"/>
                  <a:pt x="15529" y="45000"/>
                </a:cubicBezTo>
                <a:cubicBezTo>
                  <a:pt x="15529" y="44250"/>
                  <a:pt x="15529" y="44250"/>
                  <a:pt x="15529" y="44250"/>
                </a:cubicBezTo>
                <a:cubicBezTo>
                  <a:pt x="15529" y="44250"/>
                  <a:pt x="16941" y="44250"/>
                  <a:pt x="18352" y="43500"/>
                </a:cubicBezTo>
                <a:cubicBezTo>
                  <a:pt x="19764" y="43500"/>
                  <a:pt x="21176" y="42750"/>
                  <a:pt x="21176" y="42750"/>
                </a:cubicBezTo>
                <a:cubicBezTo>
                  <a:pt x="22588" y="42750"/>
                  <a:pt x="22588" y="42000"/>
                  <a:pt x="22588" y="41250"/>
                </a:cubicBezTo>
                <a:cubicBezTo>
                  <a:pt x="19764" y="40500"/>
                  <a:pt x="19764" y="40500"/>
                  <a:pt x="19764" y="40500"/>
                </a:cubicBezTo>
                <a:cubicBezTo>
                  <a:pt x="21176" y="39000"/>
                  <a:pt x="21176" y="39000"/>
                  <a:pt x="21176" y="39000"/>
                </a:cubicBezTo>
                <a:cubicBezTo>
                  <a:pt x="19764" y="36750"/>
                  <a:pt x="19764" y="36750"/>
                  <a:pt x="19764" y="36750"/>
                </a:cubicBezTo>
                <a:cubicBezTo>
                  <a:pt x="21176" y="35250"/>
                  <a:pt x="21176" y="35250"/>
                  <a:pt x="21176" y="35250"/>
                </a:cubicBezTo>
                <a:cubicBezTo>
                  <a:pt x="19764" y="34500"/>
                  <a:pt x="19764" y="34500"/>
                  <a:pt x="19764" y="34500"/>
                </a:cubicBezTo>
                <a:cubicBezTo>
                  <a:pt x="14117" y="33000"/>
                  <a:pt x="14117" y="33000"/>
                  <a:pt x="14117" y="33000"/>
                </a:cubicBezTo>
                <a:cubicBezTo>
                  <a:pt x="12705" y="33000"/>
                  <a:pt x="12705" y="33000"/>
                  <a:pt x="12705" y="33000"/>
                </a:cubicBezTo>
                <a:cubicBezTo>
                  <a:pt x="11294" y="33000"/>
                  <a:pt x="9882" y="33750"/>
                  <a:pt x="9882" y="33750"/>
                </a:cubicBezTo>
                <a:cubicBezTo>
                  <a:pt x="5647" y="33000"/>
                  <a:pt x="5647" y="32250"/>
                  <a:pt x="5647" y="32250"/>
                </a:cubicBezTo>
                <a:cubicBezTo>
                  <a:pt x="7058" y="32250"/>
                  <a:pt x="7058" y="31500"/>
                  <a:pt x="7058" y="31500"/>
                </a:cubicBezTo>
                <a:cubicBezTo>
                  <a:pt x="5647" y="30750"/>
                  <a:pt x="5647" y="30750"/>
                  <a:pt x="5647" y="30750"/>
                </a:cubicBezTo>
                <a:cubicBezTo>
                  <a:pt x="5647" y="29250"/>
                  <a:pt x="5647" y="29250"/>
                  <a:pt x="5647" y="29250"/>
                </a:cubicBezTo>
                <a:cubicBezTo>
                  <a:pt x="5647" y="29250"/>
                  <a:pt x="7058" y="27750"/>
                  <a:pt x="7058" y="27750"/>
                </a:cubicBezTo>
                <a:cubicBezTo>
                  <a:pt x="5647" y="27000"/>
                  <a:pt x="5647" y="26250"/>
                  <a:pt x="5647" y="26250"/>
                </a:cubicBezTo>
                <a:cubicBezTo>
                  <a:pt x="7058" y="24750"/>
                  <a:pt x="7058" y="24750"/>
                  <a:pt x="7058" y="24750"/>
                </a:cubicBezTo>
                <a:cubicBezTo>
                  <a:pt x="7058" y="24000"/>
                  <a:pt x="7058" y="24000"/>
                  <a:pt x="7058" y="24000"/>
                </a:cubicBezTo>
                <a:cubicBezTo>
                  <a:pt x="7058" y="23250"/>
                  <a:pt x="7058" y="22500"/>
                  <a:pt x="7058" y="22500"/>
                </a:cubicBezTo>
                <a:cubicBezTo>
                  <a:pt x="1411" y="21000"/>
                  <a:pt x="1411" y="21000"/>
                  <a:pt x="1411" y="21000"/>
                </a:cubicBezTo>
                <a:cubicBezTo>
                  <a:pt x="0" y="20250"/>
                  <a:pt x="0" y="20250"/>
                  <a:pt x="0" y="20250"/>
                </a:cubicBezTo>
                <a:cubicBezTo>
                  <a:pt x="0" y="18750"/>
                  <a:pt x="0" y="18750"/>
                  <a:pt x="0" y="18750"/>
                </a:cubicBezTo>
                <a:cubicBezTo>
                  <a:pt x="2823" y="17250"/>
                  <a:pt x="2823" y="17250"/>
                  <a:pt x="2823" y="17250"/>
                </a:cubicBezTo>
                <a:cubicBezTo>
                  <a:pt x="4235" y="15750"/>
                  <a:pt x="4235" y="15750"/>
                  <a:pt x="4235" y="15750"/>
                </a:cubicBezTo>
                <a:cubicBezTo>
                  <a:pt x="4235" y="15000"/>
                  <a:pt x="4235" y="15000"/>
                  <a:pt x="4235" y="14250"/>
                </a:cubicBezTo>
                <a:cubicBezTo>
                  <a:pt x="4235" y="14250"/>
                  <a:pt x="5647" y="13500"/>
                  <a:pt x="5647" y="13500"/>
                </a:cubicBezTo>
                <a:cubicBezTo>
                  <a:pt x="5647" y="12000"/>
                  <a:pt x="5647" y="12000"/>
                  <a:pt x="5647" y="12000"/>
                </a:cubicBezTo>
                <a:cubicBezTo>
                  <a:pt x="5647" y="11250"/>
                  <a:pt x="5647" y="11250"/>
                  <a:pt x="5647" y="11250"/>
                </a:cubicBezTo>
                <a:cubicBezTo>
                  <a:pt x="7058" y="10500"/>
                  <a:pt x="7058" y="10500"/>
                  <a:pt x="7058" y="10500"/>
                </a:cubicBezTo>
                <a:cubicBezTo>
                  <a:pt x="7058" y="10500"/>
                  <a:pt x="8470" y="9750"/>
                  <a:pt x="9882" y="9750"/>
                </a:cubicBezTo>
                <a:cubicBezTo>
                  <a:pt x="9882" y="9000"/>
                  <a:pt x="9882" y="8250"/>
                  <a:pt x="9882" y="8250"/>
                </a:cubicBezTo>
                <a:cubicBezTo>
                  <a:pt x="15529" y="3750"/>
                  <a:pt x="15529" y="3750"/>
                  <a:pt x="15529" y="3750"/>
                </a:cubicBezTo>
                <a:cubicBezTo>
                  <a:pt x="14117" y="3000"/>
                  <a:pt x="14117" y="3000"/>
                  <a:pt x="14117" y="3000"/>
                </a:cubicBezTo>
                <a:cubicBezTo>
                  <a:pt x="18352" y="0"/>
                  <a:pt x="19764" y="0"/>
                  <a:pt x="19764" y="0"/>
                </a:cubicBezTo>
                <a:cubicBezTo>
                  <a:pt x="21176" y="0"/>
                  <a:pt x="22588" y="0"/>
                  <a:pt x="22588" y="0"/>
                </a:cubicBezTo>
                <a:cubicBezTo>
                  <a:pt x="24000" y="750"/>
                  <a:pt x="24000" y="750"/>
                  <a:pt x="24000" y="750"/>
                </a:cubicBezTo>
                <a:cubicBezTo>
                  <a:pt x="25411" y="1500"/>
                  <a:pt x="25411" y="1500"/>
                  <a:pt x="25411" y="1500"/>
                </a:cubicBezTo>
                <a:cubicBezTo>
                  <a:pt x="25411" y="2250"/>
                  <a:pt x="25411" y="2250"/>
                  <a:pt x="25411" y="2250"/>
                </a:cubicBezTo>
                <a:cubicBezTo>
                  <a:pt x="25411" y="3000"/>
                  <a:pt x="24000" y="3000"/>
                  <a:pt x="24000" y="3750"/>
                </a:cubicBezTo>
                <a:cubicBezTo>
                  <a:pt x="25411" y="3750"/>
                  <a:pt x="24000" y="4500"/>
                  <a:pt x="24000" y="4500"/>
                </a:cubicBezTo>
                <a:cubicBezTo>
                  <a:pt x="25411" y="4500"/>
                  <a:pt x="25411" y="5250"/>
                  <a:pt x="25411" y="5250"/>
                </a:cubicBezTo>
                <a:cubicBezTo>
                  <a:pt x="26823" y="6000"/>
                  <a:pt x="26823" y="6000"/>
                  <a:pt x="26823" y="6000"/>
                </a:cubicBezTo>
                <a:cubicBezTo>
                  <a:pt x="26823" y="6750"/>
                  <a:pt x="28235" y="6750"/>
                  <a:pt x="28235" y="6750"/>
                </a:cubicBezTo>
                <a:cubicBezTo>
                  <a:pt x="31058" y="6000"/>
                  <a:pt x="31058" y="6000"/>
                  <a:pt x="31058" y="6000"/>
                </a:cubicBezTo>
                <a:cubicBezTo>
                  <a:pt x="33882" y="5250"/>
                  <a:pt x="33882" y="5250"/>
                  <a:pt x="33882" y="5250"/>
                </a:cubicBezTo>
                <a:cubicBezTo>
                  <a:pt x="33882" y="5250"/>
                  <a:pt x="36705" y="4500"/>
                  <a:pt x="38117" y="4500"/>
                </a:cubicBezTo>
                <a:cubicBezTo>
                  <a:pt x="38117" y="4500"/>
                  <a:pt x="38117" y="3750"/>
                  <a:pt x="39529" y="3000"/>
                </a:cubicBezTo>
                <a:cubicBezTo>
                  <a:pt x="40941" y="3000"/>
                  <a:pt x="40941" y="3000"/>
                  <a:pt x="40941" y="3000"/>
                </a:cubicBezTo>
                <a:cubicBezTo>
                  <a:pt x="43764" y="3000"/>
                  <a:pt x="43764" y="3000"/>
                  <a:pt x="43764" y="3000"/>
                </a:cubicBezTo>
                <a:cubicBezTo>
                  <a:pt x="45176" y="4500"/>
                  <a:pt x="45176" y="4500"/>
                  <a:pt x="45176" y="4500"/>
                </a:cubicBezTo>
                <a:cubicBezTo>
                  <a:pt x="48000" y="5250"/>
                  <a:pt x="48000" y="5250"/>
                  <a:pt x="48000" y="5250"/>
                </a:cubicBezTo>
                <a:cubicBezTo>
                  <a:pt x="50823" y="6750"/>
                  <a:pt x="50823" y="6750"/>
                  <a:pt x="50823" y="6750"/>
                </a:cubicBezTo>
                <a:cubicBezTo>
                  <a:pt x="52235" y="9000"/>
                  <a:pt x="52235" y="9000"/>
                  <a:pt x="52235" y="9000"/>
                </a:cubicBezTo>
                <a:cubicBezTo>
                  <a:pt x="55058" y="11250"/>
                  <a:pt x="55058" y="11250"/>
                  <a:pt x="55058" y="11250"/>
                </a:cubicBezTo>
                <a:cubicBezTo>
                  <a:pt x="56470" y="10500"/>
                  <a:pt x="56470" y="10500"/>
                  <a:pt x="56470" y="10500"/>
                </a:cubicBezTo>
                <a:cubicBezTo>
                  <a:pt x="59294" y="12000"/>
                  <a:pt x="59294" y="12000"/>
                  <a:pt x="59294" y="12000"/>
                </a:cubicBezTo>
                <a:cubicBezTo>
                  <a:pt x="62117" y="12750"/>
                  <a:pt x="62117" y="12750"/>
                  <a:pt x="62117" y="12750"/>
                </a:cubicBezTo>
                <a:cubicBezTo>
                  <a:pt x="62117" y="12750"/>
                  <a:pt x="64941" y="12750"/>
                  <a:pt x="67764" y="13500"/>
                </a:cubicBezTo>
                <a:cubicBezTo>
                  <a:pt x="69176" y="13500"/>
                  <a:pt x="69176" y="14250"/>
                  <a:pt x="69176" y="14250"/>
                </a:cubicBezTo>
                <a:cubicBezTo>
                  <a:pt x="70588" y="15750"/>
                  <a:pt x="73411" y="17250"/>
                  <a:pt x="73411" y="17250"/>
                </a:cubicBezTo>
                <a:cubicBezTo>
                  <a:pt x="74823" y="19500"/>
                  <a:pt x="74823" y="19500"/>
                  <a:pt x="74823" y="19500"/>
                </a:cubicBezTo>
                <a:cubicBezTo>
                  <a:pt x="74823" y="19500"/>
                  <a:pt x="76235" y="21000"/>
                  <a:pt x="76235" y="21750"/>
                </a:cubicBezTo>
                <a:cubicBezTo>
                  <a:pt x="76235" y="21750"/>
                  <a:pt x="76235" y="22500"/>
                  <a:pt x="76235" y="22500"/>
                </a:cubicBezTo>
                <a:cubicBezTo>
                  <a:pt x="80470" y="24750"/>
                  <a:pt x="80470" y="24750"/>
                  <a:pt x="80470" y="24750"/>
                </a:cubicBezTo>
                <a:cubicBezTo>
                  <a:pt x="79058" y="27000"/>
                  <a:pt x="79058" y="27000"/>
                  <a:pt x="79058" y="27000"/>
                </a:cubicBezTo>
                <a:cubicBezTo>
                  <a:pt x="77647" y="28500"/>
                  <a:pt x="77647" y="28500"/>
                  <a:pt x="77647" y="28500"/>
                </a:cubicBezTo>
                <a:cubicBezTo>
                  <a:pt x="77647" y="28500"/>
                  <a:pt x="77647" y="30000"/>
                  <a:pt x="77647" y="30000"/>
                </a:cubicBezTo>
                <a:cubicBezTo>
                  <a:pt x="77647" y="30000"/>
                  <a:pt x="77647" y="31500"/>
                  <a:pt x="77647" y="31500"/>
                </a:cubicBezTo>
                <a:cubicBezTo>
                  <a:pt x="76235" y="32250"/>
                  <a:pt x="76235" y="32250"/>
                  <a:pt x="76235" y="32250"/>
                </a:cubicBezTo>
                <a:cubicBezTo>
                  <a:pt x="77647" y="36000"/>
                  <a:pt x="77647" y="36000"/>
                  <a:pt x="77647" y="36000"/>
                </a:cubicBezTo>
                <a:cubicBezTo>
                  <a:pt x="76235" y="38250"/>
                  <a:pt x="76235" y="38250"/>
                  <a:pt x="76235" y="38250"/>
                </a:cubicBezTo>
                <a:cubicBezTo>
                  <a:pt x="77647" y="38250"/>
                  <a:pt x="79058" y="39000"/>
                  <a:pt x="79058" y="39750"/>
                </a:cubicBezTo>
                <a:cubicBezTo>
                  <a:pt x="80470" y="39750"/>
                  <a:pt x="79058" y="40500"/>
                  <a:pt x="79058" y="40500"/>
                </a:cubicBezTo>
                <a:cubicBezTo>
                  <a:pt x="77647" y="41250"/>
                  <a:pt x="77647" y="41250"/>
                  <a:pt x="76235" y="42000"/>
                </a:cubicBezTo>
                <a:cubicBezTo>
                  <a:pt x="74823" y="42000"/>
                  <a:pt x="74823" y="42000"/>
                  <a:pt x="74823" y="42000"/>
                </a:cubicBezTo>
                <a:cubicBezTo>
                  <a:pt x="74823" y="42750"/>
                  <a:pt x="73411" y="42750"/>
                  <a:pt x="73411" y="42750"/>
                </a:cubicBezTo>
                <a:cubicBezTo>
                  <a:pt x="73411" y="42750"/>
                  <a:pt x="73411" y="43500"/>
                  <a:pt x="73411" y="44250"/>
                </a:cubicBezTo>
                <a:cubicBezTo>
                  <a:pt x="74823" y="45000"/>
                  <a:pt x="77647" y="45750"/>
                  <a:pt x="77647" y="45750"/>
                </a:cubicBezTo>
                <a:cubicBezTo>
                  <a:pt x="77647" y="45750"/>
                  <a:pt x="80470" y="47250"/>
                  <a:pt x="80470" y="48000"/>
                </a:cubicBezTo>
                <a:cubicBezTo>
                  <a:pt x="81882" y="48000"/>
                  <a:pt x="80470" y="48750"/>
                  <a:pt x="80470" y="49500"/>
                </a:cubicBezTo>
                <a:cubicBezTo>
                  <a:pt x="80470" y="49500"/>
                  <a:pt x="80470" y="50250"/>
                  <a:pt x="77647" y="51000"/>
                </a:cubicBezTo>
                <a:cubicBezTo>
                  <a:pt x="79058" y="51750"/>
                  <a:pt x="79058" y="51750"/>
                  <a:pt x="79058" y="51750"/>
                </a:cubicBezTo>
                <a:cubicBezTo>
                  <a:pt x="80470" y="54000"/>
                  <a:pt x="80470" y="54000"/>
                  <a:pt x="80470" y="54000"/>
                </a:cubicBezTo>
                <a:cubicBezTo>
                  <a:pt x="80470" y="54000"/>
                  <a:pt x="80470" y="54750"/>
                  <a:pt x="80470" y="54750"/>
                </a:cubicBezTo>
                <a:cubicBezTo>
                  <a:pt x="81882" y="55500"/>
                  <a:pt x="83294" y="57000"/>
                  <a:pt x="84705" y="57000"/>
                </a:cubicBezTo>
                <a:cubicBezTo>
                  <a:pt x="84705" y="57000"/>
                  <a:pt x="86117" y="58500"/>
                  <a:pt x="86117" y="59250"/>
                </a:cubicBezTo>
                <a:cubicBezTo>
                  <a:pt x="86117" y="59250"/>
                  <a:pt x="86117" y="60000"/>
                  <a:pt x="86117" y="60000"/>
                </a:cubicBezTo>
                <a:cubicBezTo>
                  <a:pt x="86117" y="60000"/>
                  <a:pt x="87529" y="60000"/>
                  <a:pt x="87529" y="60000"/>
                </a:cubicBezTo>
                <a:cubicBezTo>
                  <a:pt x="88941" y="60750"/>
                  <a:pt x="91764" y="60750"/>
                  <a:pt x="91764" y="60750"/>
                </a:cubicBezTo>
                <a:cubicBezTo>
                  <a:pt x="91764" y="60750"/>
                  <a:pt x="93176" y="61500"/>
                  <a:pt x="93176" y="62250"/>
                </a:cubicBezTo>
                <a:cubicBezTo>
                  <a:pt x="94588" y="63000"/>
                  <a:pt x="96000" y="64500"/>
                  <a:pt x="96000" y="65250"/>
                </a:cubicBezTo>
                <a:cubicBezTo>
                  <a:pt x="96000" y="65250"/>
                  <a:pt x="96000" y="66000"/>
                  <a:pt x="96000" y="66000"/>
                </a:cubicBezTo>
                <a:cubicBezTo>
                  <a:pt x="96000" y="66750"/>
                  <a:pt x="96000" y="66750"/>
                  <a:pt x="96000" y="66750"/>
                </a:cubicBezTo>
                <a:cubicBezTo>
                  <a:pt x="96000" y="67500"/>
                  <a:pt x="97411" y="66750"/>
                  <a:pt x="97411" y="66750"/>
                </a:cubicBezTo>
                <a:cubicBezTo>
                  <a:pt x="97411" y="66750"/>
                  <a:pt x="98823" y="66000"/>
                  <a:pt x="98823" y="66000"/>
                </a:cubicBezTo>
                <a:cubicBezTo>
                  <a:pt x="100235" y="66000"/>
                  <a:pt x="101647" y="66000"/>
                  <a:pt x="103058" y="66000"/>
                </a:cubicBezTo>
                <a:cubicBezTo>
                  <a:pt x="104470" y="66000"/>
                  <a:pt x="104470" y="66000"/>
                  <a:pt x="104470" y="66000"/>
                </a:cubicBezTo>
                <a:cubicBezTo>
                  <a:pt x="107294" y="66000"/>
                  <a:pt x="107294" y="66000"/>
                  <a:pt x="108705" y="66000"/>
                </a:cubicBezTo>
                <a:cubicBezTo>
                  <a:pt x="111529" y="66750"/>
                  <a:pt x="111529" y="66750"/>
                  <a:pt x="111529" y="66750"/>
                </a:cubicBezTo>
                <a:cubicBezTo>
                  <a:pt x="112941" y="68250"/>
                  <a:pt x="112941" y="68250"/>
                  <a:pt x="112941" y="68250"/>
                </a:cubicBezTo>
                <a:cubicBezTo>
                  <a:pt x="112941" y="68250"/>
                  <a:pt x="114352" y="68250"/>
                  <a:pt x="114352" y="68250"/>
                </a:cubicBezTo>
                <a:cubicBezTo>
                  <a:pt x="115764" y="69750"/>
                  <a:pt x="115764" y="69750"/>
                  <a:pt x="115764" y="69750"/>
                </a:cubicBezTo>
                <a:cubicBezTo>
                  <a:pt x="118588" y="72000"/>
                  <a:pt x="118588" y="72000"/>
                  <a:pt x="118588" y="72000"/>
                </a:cubicBezTo>
                <a:cubicBezTo>
                  <a:pt x="120000" y="78000"/>
                  <a:pt x="120000" y="78000"/>
                  <a:pt x="120000" y="78000"/>
                </a:cubicBezTo>
                <a:cubicBezTo>
                  <a:pt x="117176" y="78000"/>
                  <a:pt x="114352" y="79500"/>
                  <a:pt x="112941" y="80250"/>
                </a:cubicBezTo>
                <a:cubicBezTo>
                  <a:pt x="108705" y="86250"/>
                  <a:pt x="108705" y="86250"/>
                  <a:pt x="108705" y="86250"/>
                </a:cubicBezTo>
                <a:cubicBezTo>
                  <a:pt x="105882" y="93000"/>
                  <a:pt x="105882" y="93000"/>
                  <a:pt x="105882" y="93000"/>
                </a:cubicBezTo>
                <a:cubicBezTo>
                  <a:pt x="98823" y="99000"/>
                  <a:pt x="98823" y="99000"/>
                  <a:pt x="98823" y="99000"/>
                </a:cubicBezTo>
                <a:cubicBezTo>
                  <a:pt x="88941" y="102000"/>
                  <a:pt x="88941" y="102000"/>
                  <a:pt x="88941" y="102000"/>
                </a:cubicBezTo>
                <a:cubicBezTo>
                  <a:pt x="87529" y="102000"/>
                  <a:pt x="87529" y="102000"/>
                  <a:pt x="87529" y="102000"/>
                </a:cubicBezTo>
                <a:cubicBezTo>
                  <a:pt x="87529" y="102000"/>
                  <a:pt x="86117" y="102750"/>
                  <a:pt x="86117" y="102750"/>
                </a:cubicBezTo>
                <a:cubicBezTo>
                  <a:pt x="84705" y="105000"/>
                  <a:pt x="84705" y="105000"/>
                  <a:pt x="84705" y="105000"/>
                </a:cubicBezTo>
                <a:cubicBezTo>
                  <a:pt x="83294" y="105750"/>
                  <a:pt x="83294" y="105750"/>
                  <a:pt x="83294" y="105750"/>
                </a:cubicBezTo>
                <a:cubicBezTo>
                  <a:pt x="81882" y="105750"/>
                  <a:pt x="81882" y="105750"/>
                  <a:pt x="81882" y="105750"/>
                </a:cubicBezTo>
                <a:cubicBezTo>
                  <a:pt x="81882" y="106500"/>
                  <a:pt x="81882" y="106500"/>
                  <a:pt x="81882" y="106500"/>
                </a:cubicBezTo>
                <a:cubicBezTo>
                  <a:pt x="81882" y="107250"/>
                  <a:pt x="81882" y="107250"/>
                  <a:pt x="81882" y="108000"/>
                </a:cubicBezTo>
                <a:cubicBezTo>
                  <a:pt x="81882" y="108000"/>
                  <a:pt x="81882" y="108000"/>
                  <a:pt x="81882" y="108750"/>
                </a:cubicBezTo>
                <a:cubicBezTo>
                  <a:pt x="81882" y="108750"/>
                  <a:pt x="83294" y="108750"/>
                  <a:pt x="83294" y="109500"/>
                </a:cubicBezTo>
                <a:cubicBezTo>
                  <a:pt x="83294" y="109500"/>
                  <a:pt x="84705" y="110250"/>
                  <a:pt x="86117" y="110250"/>
                </a:cubicBezTo>
                <a:cubicBezTo>
                  <a:pt x="87529" y="111000"/>
                  <a:pt x="88941" y="111000"/>
                  <a:pt x="88941" y="111000"/>
                </a:cubicBezTo>
                <a:cubicBezTo>
                  <a:pt x="90352" y="112500"/>
                  <a:pt x="90352" y="112500"/>
                  <a:pt x="90352" y="112500"/>
                </a:cubicBezTo>
                <a:cubicBezTo>
                  <a:pt x="88941" y="113250"/>
                  <a:pt x="87529" y="113250"/>
                  <a:pt x="86117" y="113250"/>
                </a:cubicBezTo>
                <a:cubicBezTo>
                  <a:pt x="86117" y="113250"/>
                  <a:pt x="84705" y="113250"/>
                  <a:pt x="84705" y="113250"/>
                </a:cubicBezTo>
                <a:cubicBezTo>
                  <a:pt x="83294" y="113250"/>
                  <a:pt x="83294" y="113250"/>
                  <a:pt x="81882" y="113250"/>
                </a:cubicBezTo>
                <a:cubicBezTo>
                  <a:pt x="81882" y="113250"/>
                  <a:pt x="81882" y="114000"/>
                  <a:pt x="81882" y="114750"/>
                </a:cubicBezTo>
                <a:cubicBezTo>
                  <a:pt x="83294" y="115500"/>
                  <a:pt x="83294" y="115500"/>
                  <a:pt x="83294" y="115500"/>
                </a:cubicBezTo>
                <a:cubicBezTo>
                  <a:pt x="83294" y="115500"/>
                  <a:pt x="83294" y="117000"/>
                  <a:pt x="83294" y="117000"/>
                </a:cubicBezTo>
                <a:cubicBezTo>
                  <a:pt x="83294" y="117000"/>
                  <a:pt x="83294" y="117750"/>
                  <a:pt x="80470" y="118500"/>
                </a:cubicBezTo>
                <a:cubicBezTo>
                  <a:pt x="79058" y="120000"/>
                  <a:pt x="79058" y="120000"/>
                  <a:pt x="79058" y="120000"/>
                </a:cubicBezTo>
                <a:cubicBezTo>
                  <a:pt x="73411" y="120000"/>
                  <a:pt x="73411" y="120000"/>
                  <a:pt x="73411" y="120000"/>
                </a:cubicBezTo>
                <a:cubicBezTo>
                  <a:pt x="73411" y="120000"/>
                  <a:pt x="73411" y="120000"/>
                  <a:pt x="73411" y="120000"/>
                </a:cubicBezTo>
                <a:close/>
                <a:moveTo>
                  <a:pt x="69176" y="118500"/>
                </a:moveTo>
                <a:cubicBezTo>
                  <a:pt x="69176" y="118500"/>
                  <a:pt x="69176" y="118500"/>
                  <a:pt x="69176" y="118500"/>
                </a:cubicBezTo>
                <a:cubicBezTo>
                  <a:pt x="73411" y="119250"/>
                  <a:pt x="73411" y="119250"/>
                  <a:pt x="73411" y="119250"/>
                </a:cubicBezTo>
                <a:cubicBezTo>
                  <a:pt x="77647" y="119250"/>
                  <a:pt x="77647" y="119250"/>
                  <a:pt x="77647" y="119250"/>
                </a:cubicBezTo>
                <a:cubicBezTo>
                  <a:pt x="80470" y="118500"/>
                  <a:pt x="80470" y="118500"/>
                  <a:pt x="80470" y="118500"/>
                </a:cubicBezTo>
                <a:cubicBezTo>
                  <a:pt x="81882" y="117750"/>
                  <a:pt x="83294" y="117000"/>
                  <a:pt x="83294" y="117000"/>
                </a:cubicBezTo>
                <a:cubicBezTo>
                  <a:pt x="83294" y="117000"/>
                  <a:pt x="81882" y="115500"/>
                  <a:pt x="81882" y="115500"/>
                </a:cubicBezTo>
                <a:cubicBezTo>
                  <a:pt x="81882" y="114750"/>
                  <a:pt x="81882" y="114750"/>
                  <a:pt x="81882" y="114750"/>
                </a:cubicBezTo>
                <a:cubicBezTo>
                  <a:pt x="81882" y="114750"/>
                  <a:pt x="80470" y="114000"/>
                  <a:pt x="80470" y="113250"/>
                </a:cubicBezTo>
                <a:cubicBezTo>
                  <a:pt x="80470" y="113250"/>
                  <a:pt x="81882" y="112500"/>
                  <a:pt x="81882" y="112500"/>
                </a:cubicBezTo>
                <a:cubicBezTo>
                  <a:pt x="83294" y="112500"/>
                  <a:pt x="83294" y="112500"/>
                  <a:pt x="83294" y="112500"/>
                </a:cubicBezTo>
                <a:cubicBezTo>
                  <a:pt x="83294" y="112500"/>
                  <a:pt x="84705" y="112500"/>
                  <a:pt x="84705" y="112500"/>
                </a:cubicBezTo>
                <a:cubicBezTo>
                  <a:pt x="86117" y="113250"/>
                  <a:pt x="86117" y="113250"/>
                  <a:pt x="86117" y="113250"/>
                </a:cubicBezTo>
                <a:cubicBezTo>
                  <a:pt x="86117" y="113250"/>
                  <a:pt x="86117" y="113250"/>
                  <a:pt x="86117" y="113250"/>
                </a:cubicBezTo>
                <a:cubicBezTo>
                  <a:pt x="87529" y="113250"/>
                  <a:pt x="88941" y="112500"/>
                  <a:pt x="88941" y="111750"/>
                </a:cubicBezTo>
                <a:cubicBezTo>
                  <a:pt x="88941" y="111750"/>
                  <a:pt x="88941" y="111750"/>
                  <a:pt x="88941" y="111750"/>
                </a:cubicBezTo>
                <a:cubicBezTo>
                  <a:pt x="87529" y="111750"/>
                  <a:pt x="87529" y="111000"/>
                  <a:pt x="86117" y="111000"/>
                </a:cubicBezTo>
                <a:cubicBezTo>
                  <a:pt x="83294" y="110250"/>
                  <a:pt x="81882" y="109500"/>
                  <a:pt x="81882" y="109500"/>
                </a:cubicBezTo>
                <a:cubicBezTo>
                  <a:pt x="81882" y="109500"/>
                  <a:pt x="81882" y="108750"/>
                  <a:pt x="81882" y="108750"/>
                </a:cubicBezTo>
                <a:cubicBezTo>
                  <a:pt x="80470" y="108750"/>
                  <a:pt x="80470" y="108000"/>
                  <a:pt x="80470" y="108000"/>
                </a:cubicBezTo>
                <a:cubicBezTo>
                  <a:pt x="80470" y="107250"/>
                  <a:pt x="80470" y="106500"/>
                  <a:pt x="80470" y="106500"/>
                </a:cubicBezTo>
                <a:cubicBezTo>
                  <a:pt x="80470" y="105750"/>
                  <a:pt x="80470" y="105750"/>
                  <a:pt x="80470" y="105750"/>
                </a:cubicBezTo>
                <a:cubicBezTo>
                  <a:pt x="80470" y="105750"/>
                  <a:pt x="81882" y="105000"/>
                  <a:pt x="83294" y="105000"/>
                </a:cubicBezTo>
                <a:cubicBezTo>
                  <a:pt x="84705" y="105000"/>
                  <a:pt x="84705" y="105000"/>
                  <a:pt x="84705" y="105000"/>
                </a:cubicBezTo>
                <a:cubicBezTo>
                  <a:pt x="86117" y="102750"/>
                  <a:pt x="86117" y="102750"/>
                  <a:pt x="86117" y="102750"/>
                </a:cubicBezTo>
                <a:cubicBezTo>
                  <a:pt x="86117" y="102750"/>
                  <a:pt x="86117" y="102000"/>
                  <a:pt x="87529" y="102000"/>
                </a:cubicBezTo>
                <a:cubicBezTo>
                  <a:pt x="88941" y="102000"/>
                  <a:pt x="88941" y="102000"/>
                  <a:pt x="88941" y="102000"/>
                </a:cubicBezTo>
                <a:cubicBezTo>
                  <a:pt x="88941" y="102000"/>
                  <a:pt x="88941" y="102000"/>
                  <a:pt x="88941" y="102000"/>
                </a:cubicBezTo>
                <a:cubicBezTo>
                  <a:pt x="98823" y="99000"/>
                  <a:pt x="98823" y="99000"/>
                  <a:pt x="98823" y="99000"/>
                </a:cubicBezTo>
                <a:cubicBezTo>
                  <a:pt x="105882" y="93000"/>
                  <a:pt x="105882" y="93000"/>
                  <a:pt x="105882" y="93000"/>
                </a:cubicBezTo>
                <a:cubicBezTo>
                  <a:pt x="107294" y="86250"/>
                  <a:pt x="107294" y="86250"/>
                  <a:pt x="107294" y="86250"/>
                </a:cubicBezTo>
                <a:cubicBezTo>
                  <a:pt x="111529" y="80250"/>
                  <a:pt x="111529" y="80250"/>
                  <a:pt x="111529" y="80250"/>
                </a:cubicBezTo>
                <a:cubicBezTo>
                  <a:pt x="112941" y="79500"/>
                  <a:pt x="117176" y="78000"/>
                  <a:pt x="118588" y="78000"/>
                </a:cubicBezTo>
                <a:cubicBezTo>
                  <a:pt x="118588" y="77250"/>
                  <a:pt x="118588" y="75000"/>
                  <a:pt x="117176" y="72000"/>
                </a:cubicBezTo>
                <a:cubicBezTo>
                  <a:pt x="114352" y="69750"/>
                  <a:pt x="114352" y="69750"/>
                  <a:pt x="114352" y="69750"/>
                </a:cubicBezTo>
                <a:cubicBezTo>
                  <a:pt x="114352" y="68250"/>
                  <a:pt x="114352" y="68250"/>
                  <a:pt x="114352" y="68250"/>
                </a:cubicBezTo>
                <a:cubicBezTo>
                  <a:pt x="114352" y="69000"/>
                  <a:pt x="112941" y="69000"/>
                  <a:pt x="112941" y="68250"/>
                </a:cubicBezTo>
                <a:cubicBezTo>
                  <a:pt x="112941" y="68250"/>
                  <a:pt x="111529" y="68250"/>
                  <a:pt x="111529" y="68250"/>
                </a:cubicBezTo>
                <a:cubicBezTo>
                  <a:pt x="111529" y="67500"/>
                  <a:pt x="111529" y="67500"/>
                  <a:pt x="111529" y="67500"/>
                </a:cubicBezTo>
                <a:cubicBezTo>
                  <a:pt x="107294" y="66750"/>
                  <a:pt x="107294" y="66750"/>
                  <a:pt x="107294" y="66750"/>
                </a:cubicBezTo>
                <a:cubicBezTo>
                  <a:pt x="107294" y="66750"/>
                  <a:pt x="107294" y="66750"/>
                  <a:pt x="105882" y="66750"/>
                </a:cubicBezTo>
                <a:cubicBezTo>
                  <a:pt x="105882" y="66750"/>
                  <a:pt x="104470" y="66750"/>
                  <a:pt x="104470" y="66750"/>
                </a:cubicBezTo>
                <a:cubicBezTo>
                  <a:pt x="101647" y="66000"/>
                  <a:pt x="100235" y="66000"/>
                  <a:pt x="100235" y="66750"/>
                </a:cubicBezTo>
                <a:cubicBezTo>
                  <a:pt x="98823" y="66750"/>
                  <a:pt x="98823" y="66750"/>
                  <a:pt x="97411" y="67500"/>
                </a:cubicBezTo>
                <a:cubicBezTo>
                  <a:pt x="97411" y="67500"/>
                  <a:pt x="97411" y="67500"/>
                  <a:pt x="97411" y="67500"/>
                </a:cubicBezTo>
                <a:cubicBezTo>
                  <a:pt x="96000" y="68250"/>
                  <a:pt x="96000" y="67500"/>
                  <a:pt x="96000" y="67500"/>
                </a:cubicBezTo>
                <a:cubicBezTo>
                  <a:pt x="96000" y="67500"/>
                  <a:pt x="96000" y="67500"/>
                  <a:pt x="94588" y="67500"/>
                </a:cubicBezTo>
                <a:cubicBezTo>
                  <a:pt x="94588" y="66000"/>
                  <a:pt x="94588" y="66000"/>
                  <a:pt x="94588" y="66000"/>
                </a:cubicBezTo>
                <a:cubicBezTo>
                  <a:pt x="94588" y="66000"/>
                  <a:pt x="94588" y="65250"/>
                  <a:pt x="94588" y="65250"/>
                </a:cubicBezTo>
                <a:cubicBezTo>
                  <a:pt x="94588" y="64500"/>
                  <a:pt x="93176" y="63000"/>
                  <a:pt x="93176" y="62250"/>
                </a:cubicBezTo>
                <a:cubicBezTo>
                  <a:pt x="91764" y="61500"/>
                  <a:pt x="91764" y="61500"/>
                  <a:pt x="91764" y="60750"/>
                </a:cubicBezTo>
                <a:cubicBezTo>
                  <a:pt x="91764" y="60750"/>
                  <a:pt x="88941" y="60750"/>
                  <a:pt x="88941" y="60750"/>
                </a:cubicBezTo>
                <a:cubicBezTo>
                  <a:pt x="87529" y="60750"/>
                  <a:pt x="86117" y="60750"/>
                  <a:pt x="86117" y="60750"/>
                </a:cubicBezTo>
                <a:cubicBezTo>
                  <a:pt x="84705" y="60000"/>
                  <a:pt x="84705" y="59250"/>
                  <a:pt x="86117" y="58500"/>
                </a:cubicBezTo>
                <a:cubicBezTo>
                  <a:pt x="86117" y="58500"/>
                  <a:pt x="84705" y="57750"/>
                  <a:pt x="83294" y="57000"/>
                </a:cubicBezTo>
                <a:cubicBezTo>
                  <a:pt x="83294" y="57000"/>
                  <a:pt x="80470" y="54750"/>
                  <a:pt x="80470" y="54750"/>
                </a:cubicBezTo>
                <a:cubicBezTo>
                  <a:pt x="80470" y="54750"/>
                  <a:pt x="79058" y="54750"/>
                  <a:pt x="79058" y="54000"/>
                </a:cubicBezTo>
                <a:cubicBezTo>
                  <a:pt x="77647" y="51000"/>
                  <a:pt x="77647" y="51000"/>
                  <a:pt x="77647" y="51000"/>
                </a:cubicBezTo>
                <a:cubicBezTo>
                  <a:pt x="79058" y="50250"/>
                  <a:pt x="79058" y="49500"/>
                  <a:pt x="79058" y="49500"/>
                </a:cubicBezTo>
                <a:cubicBezTo>
                  <a:pt x="80470" y="48750"/>
                  <a:pt x="80470" y="48000"/>
                  <a:pt x="80470" y="48000"/>
                </a:cubicBezTo>
                <a:cubicBezTo>
                  <a:pt x="80470" y="48000"/>
                  <a:pt x="77647" y="46500"/>
                  <a:pt x="76235" y="46500"/>
                </a:cubicBezTo>
                <a:cubicBezTo>
                  <a:pt x="76235" y="46500"/>
                  <a:pt x="73411" y="45000"/>
                  <a:pt x="73411" y="44250"/>
                </a:cubicBezTo>
                <a:cubicBezTo>
                  <a:pt x="72000" y="43500"/>
                  <a:pt x="72000" y="42750"/>
                  <a:pt x="72000" y="42750"/>
                </a:cubicBezTo>
                <a:cubicBezTo>
                  <a:pt x="73411" y="42000"/>
                  <a:pt x="73411" y="42000"/>
                  <a:pt x="74823" y="42000"/>
                </a:cubicBezTo>
                <a:cubicBezTo>
                  <a:pt x="76235" y="41250"/>
                  <a:pt x="76235" y="41250"/>
                  <a:pt x="76235" y="41250"/>
                </a:cubicBezTo>
                <a:cubicBezTo>
                  <a:pt x="76235" y="41250"/>
                  <a:pt x="77647" y="40500"/>
                  <a:pt x="77647" y="40500"/>
                </a:cubicBezTo>
                <a:cubicBezTo>
                  <a:pt x="77647" y="39750"/>
                  <a:pt x="77647" y="39750"/>
                  <a:pt x="77647" y="39750"/>
                </a:cubicBezTo>
                <a:cubicBezTo>
                  <a:pt x="77647" y="39750"/>
                  <a:pt x="76235" y="38250"/>
                  <a:pt x="76235" y="38250"/>
                </a:cubicBezTo>
                <a:cubicBezTo>
                  <a:pt x="77647" y="36000"/>
                  <a:pt x="77647" y="36000"/>
                  <a:pt x="77647" y="36000"/>
                </a:cubicBezTo>
                <a:cubicBezTo>
                  <a:pt x="76235" y="35250"/>
                  <a:pt x="76235" y="35250"/>
                  <a:pt x="76235" y="35250"/>
                </a:cubicBezTo>
                <a:cubicBezTo>
                  <a:pt x="76235" y="32250"/>
                  <a:pt x="76235" y="32250"/>
                  <a:pt x="76235" y="32250"/>
                </a:cubicBezTo>
                <a:cubicBezTo>
                  <a:pt x="76235" y="31500"/>
                  <a:pt x="76235" y="31500"/>
                  <a:pt x="76235" y="31500"/>
                </a:cubicBezTo>
                <a:cubicBezTo>
                  <a:pt x="76235" y="30750"/>
                  <a:pt x="76235" y="30000"/>
                  <a:pt x="76235" y="30000"/>
                </a:cubicBezTo>
                <a:cubicBezTo>
                  <a:pt x="76235" y="29250"/>
                  <a:pt x="77647" y="28500"/>
                  <a:pt x="77647" y="27750"/>
                </a:cubicBezTo>
                <a:cubicBezTo>
                  <a:pt x="77647" y="26250"/>
                  <a:pt x="77647" y="26250"/>
                  <a:pt x="77647" y="26250"/>
                </a:cubicBezTo>
                <a:cubicBezTo>
                  <a:pt x="79058" y="24750"/>
                  <a:pt x="79058" y="24750"/>
                  <a:pt x="79058" y="24750"/>
                </a:cubicBezTo>
                <a:cubicBezTo>
                  <a:pt x="76235" y="22500"/>
                  <a:pt x="76235" y="22500"/>
                  <a:pt x="76235" y="22500"/>
                </a:cubicBezTo>
                <a:cubicBezTo>
                  <a:pt x="76235" y="22500"/>
                  <a:pt x="76235" y="22500"/>
                  <a:pt x="74823" y="21750"/>
                </a:cubicBezTo>
                <a:cubicBezTo>
                  <a:pt x="74823" y="21000"/>
                  <a:pt x="73411" y="19500"/>
                  <a:pt x="73411" y="19500"/>
                </a:cubicBezTo>
                <a:cubicBezTo>
                  <a:pt x="72000" y="18000"/>
                  <a:pt x="72000" y="18000"/>
                  <a:pt x="72000" y="18000"/>
                </a:cubicBezTo>
                <a:cubicBezTo>
                  <a:pt x="72000" y="17250"/>
                  <a:pt x="69176" y="15750"/>
                  <a:pt x="69176" y="15750"/>
                </a:cubicBezTo>
                <a:cubicBezTo>
                  <a:pt x="69176" y="15000"/>
                  <a:pt x="67764" y="15000"/>
                  <a:pt x="67764" y="15000"/>
                </a:cubicBezTo>
                <a:cubicBezTo>
                  <a:pt x="67764" y="14250"/>
                  <a:pt x="67764" y="14250"/>
                  <a:pt x="66352" y="14250"/>
                </a:cubicBezTo>
                <a:cubicBezTo>
                  <a:pt x="64941" y="13500"/>
                  <a:pt x="62117" y="12750"/>
                  <a:pt x="62117" y="12750"/>
                </a:cubicBezTo>
                <a:cubicBezTo>
                  <a:pt x="59294" y="12750"/>
                  <a:pt x="59294" y="12750"/>
                  <a:pt x="59294" y="12750"/>
                </a:cubicBezTo>
                <a:cubicBezTo>
                  <a:pt x="56470" y="11250"/>
                  <a:pt x="56470" y="11250"/>
                  <a:pt x="56470" y="11250"/>
                </a:cubicBezTo>
                <a:cubicBezTo>
                  <a:pt x="55058" y="12000"/>
                  <a:pt x="55058" y="12000"/>
                  <a:pt x="55058" y="12000"/>
                </a:cubicBezTo>
                <a:cubicBezTo>
                  <a:pt x="50823" y="9000"/>
                  <a:pt x="50823" y="9000"/>
                  <a:pt x="50823" y="9000"/>
                </a:cubicBezTo>
                <a:cubicBezTo>
                  <a:pt x="50823" y="6750"/>
                  <a:pt x="50823" y="6750"/>
                  <a:pt x="50823" y="6750"/>
                </a:cubicBezTo>
                <a:cubicBezTo>
                  <a:pt x="40941" y="3000"/>
                  <a:pt x="40941" y="3000"/>
                  <a:pt x="40941" y="3000"/>
                </a:cubicBezTo>
                <a:cubicBezTo>
                  <a:pt x="39529" y="3750"/>
                  <a:pt x="39529" y="3750"/>
                  <a:pt x="39529" y="3750"/>
                </a:cubicBezTo>
                <a:cubicBezTo>
                  <a:pt x="39529" y="3750"/>
                  <a:pt x="38117" y="4500"/>
                  <a:pt x="38117" y="4500"/>
                </a:cubicBezTo>
                <a:cubicBezTo>
                  <a:pt x="38117" y="5250"/>
                  <a:pt x="33882" y="5250"/>
                  <a:pt x="33882" y="5250"/>
                </a:cubicBezTo>
                <a:cubicBezTo>
                  <a:pt x="32470" y="6750"/>
                  <a:pt x="32470" y="6750"/>
                  <a:pt x="32470" y="6750"/>
                </a:cubicBezTo>
                <a:cubicBezTo>
                  <a:pt x="28235" y="7500"/>
                  <a:pt x="28235" y="7500"/>
                  <a:pt x="28235" y="7500"/>
                </a:cubicBezTo>
                <a:cubicBezTo>
                  <a:pt x="28235" y="7500"/>
                  <a:pt x="26823" y="7500"/>
                  <a:pt x="26823" y="7500"/>
                </a:cubicBezTo>
                <a:cubicBezTo>
                  <a:pt x="26823" y="6750"/>
                  <a:pt x="25411" y="6750"/>
                  <a:pt x="25411" y="6750"/>
                </a:cubicBezTo>
                <a:cubicBezTo>
                  <a:pt x="25411" y="6000"/>
                  <a:pt x="25411" y="6000"/>
                  <a:pt x="25411" y="6000"/>
                </a:cubicBezTo>
                <a:cubicBezTo>
                  <a:pt x="24000" y="5250"/>
                  <a:pt x="24000" y="4500"/>
                  <a:pt x="24000" y="4500"/>
                </a:cubicBezTo>
                <a:cubicBezTo>
                  <a:pt x="24000" y="3750"/>
                  <a:pt x="24000" y="3750"/>
                  <a:pt x="24000" y="3750"/>
                </a:cubicBezTo>
                <a:cubicBezTo>
                  <a:pt x="24000" y="3000"/>
                  <a:pt x="24000" y="3000"/>
                  <a:pt x="24000" y="2250"/>
                </a:cubicBezTo>
                <a:cubicBezTo>
                  <a:pt x="24000" y="1500"/>
                  <a:pt x="24000" y="1500"/>
                  <a:pt x="24000" y="1500"/>
                </a:cubicBezTo>
                <a:cubicBezTo>
                  <a:pt x="21176" y="750"/>
                  <a:pt x="21176" y="750"/>
                  <a:pt x="21176" y="750"/>
                </a:cubicBezTo>
                <a:cubicBezTo>
                  <a:pt x="21176" y="750"/>
                  <a:pt x="19764" y="0"/>
                  <a:pt x="19764" y="0"/>
                </a:cubicBezTo>
                <a:cubicBezTo>
                  <a:pt x="19764" y="750"/>
                  <a:pt x="16941" y="1500"/>
                  <a:pt x="15529" y="3000"/>
                </a:cubicBezTo>
                <a:cubicBezTo>
                  <a:pt x="15529" y="3750"/>
                  <a:pt x="15529" y="3750"/>
                  <a:pt x="15529" y="3750"/>
                </a:cubicBezTo>
                <a:cubicBezTo>
                  <a:pt x="12705" y="6750"/>
                  <a:pt x="12705" y="6750"/>
                  <a:pt x="12705" y="6750"/>
                </a:cubicBezTo>
                <a:cubicBezTo>
                  <a:pt x="11294" y="9000"/>
                  <a:pt x="11294" y="9000"/>
                  <a:pt x="11294" y="9000"/>
                </a:cubicBezTo>
                <a:cubicBezTo>
                  <a:pt x="11294" y="9000"/>
                  <a:pt x="11294" y="9750"/>
                  <a:pt x="9882" y="9750"/>
                </a:cubicBezTo>
                <a:cubicBezTo>
                  <a:pt x="9882" y="10500"/>
                  <a:pt x="8470" y="11250"/>
                  <a:pt x="8470" y="11250"/>
                </a:cubicBezTo>
                <a:cubicBezTo>
                  <a:pt x="7058" y="11250"/>
                  <a:pt x="7058" y="11250"/>
                  <a:pt x="7058" y="11250"/>
                </a:cubicBezTo>
                <a:cubicBezTo>
                  <a:pt x="5647" y="12000"/>
                  <a:pt x="5647" y="12000"/>
                  <a:pt x="5647" y="12000"/>
                </a:cubicBezTo>
                <a:cubicBezTo>
                  <a:pt x="7058" y="13500"/>
                  <a:pt x="7058" y="13500"/>
                  <a:pt x="7058" y="13500"/>
                </a:cubicBezTo>
                <a:cubicBezTo>
                  <a:pt x="5647" y="13500"/>
                  <a:pt x="5647" y="14250"/>
                  <a:pt x="5647" y="15000"/>
                </a:cubicBezTo>
                <a:cubicBezTo>
                  <a:pt x="5647" y="15000"/>
                  <a:pt x="5647" y="15000"/>
                  <a:pt x="4235" y="15750"/>
                </a:cubicBezTo>
                <a:cubicBezTo>
                  <a:pt x="4235" y="17250"/>
                  <a:pt x="4235" y="17250"/>
                  <a:pt x="4235" y="17250"/>
                </a:cubicBezTo>
                <a:cubicBezTo>
                  <a:pt x="0" y="19500"/>
                  <a:pt x="0" y="19500"/>
                  <a:pt x="0" y="19500"/>
                </a:cubicBezTo>
                <a:cubicBezTo>
                  <a:pt x="0" y="20250"/>
                  <a:pt x="0" y="20250"/>
                  <a:pt x="0" y="20250"/>
                </a:cubicBezTo>
                <a:cubicBezTo>
                  <a:pt x="1411" y="21000"/>
                  <a:pt x="1411" y="21000"/>
                  <a:pt x="1411" y="21000"/>
                </a:cubicBezTo>
                <a:cubicBezTo>
                  <a:pt x="7058" y="22500"/>
                  <a:pt x="7058" y="22500"/>
                  <a:pt x="7058" y="22500"/>
                </a:cubicBezTo>
                <a:cubicBezTo>
                  <a:pt x="8470" y="22500"/>
                  <a:pt x="8470" y="23250"/>
                  <a:pt x="8470" y="24000"/>
                </a:cubicBezTo>
                <a:cubicBezTo>
                  <a:pt x="8470" y="24000"/>
                  <a:pt x="7058" y="24750"/>
                  <a:pt x="7058" y="24750"/>
                </a:cubicBezTo>
                <a:cubicBezTo>
                  <a:pt x="7058" y="26250"/>
                  <a:pt x="7058" y="26250"/>
                  <a:pt x="7058" y="26250"/>
                </a:cubicBezTo>
                <a:cubicBezTo>
                  <a:pt x="7058" y="26250"/>
                  <a:pt x="7058" y="27000"/>
                  <a:pt x="7058" y="27000"/>
                </a:cubicBezTo>
                <a:cubicBezTo>
                  <a:pt x="7058" y="27000"/>
                  <a:pt x="8470" y="27750"/>
                  <a:pt x="8470" y="27750"/>
                </a:cubicBezTo>
                <a:cubicBezTo>
                  <a:pt x="8470" y="28500"/>
                  <a:pt x="7058" y="29250"/>
                  <a:pt x="7058" y="29250"/>
                </a:cubicBezTo>
                <a:cubicBezTo>
                  <a:pt x="5647" y="30000"/>
                  <a:pt x="5647" y="30000"/>
                  <a:pt x="5647" y="30000"/>
                </a:cubicBezTo>
                <a:cubicBezTo>
                  <a:pt x="7058" y="30750"/>
                  <a:pt x="7058" y="30750"/>
                  <a:pt x="7058" y="30750"/>
                </a:cubicBezTo>
                <a:cubicBezTo>
                  <a:pt x="7058" y="30750"/>
                  <a:pt x="7058" y="32250"/>
                  <a:pt x="7058" y="32250"/>
                </a:cubicBezTo>
                <a:cubicBezTo>
                  <a:pt x="7058" y="32250"/>
                  <a:pt x="8470" y="33000"/>
                  <a:pt x="9882" y="33000"/>
                </a:cubicBezTo>
                <a:cubicBezTo>
                  <a:pt x="9882" y="33000"/>
                  <a:pt x="9882" y="33000"/>
                  <a:pt x="11294" y="33000"/>
                </a:cubicBezTo>
                <a:cubicBezTo>
                  <a:pt x="12705" y="33000"/>
                  <a:pt x="12705" y="33000"/>
                  <a:pt x="12705" y="33000"/>
                </a:cubicBezTo>
                <a:cubicBezTo>
                  <a:pt x="14117" y="33000"/>
                  <a:pt x="14117" y="33000"/>
                  <a:pt x="14117" y="33000"/>
                </a:cubicBezTo>
                <a:cubicBezTo>
                  <a:pt x="19764" y="33750"/>
                  <a:pt x="19764" y="33750"/>
                  <a:pt x="19764" y="33750"/>
                </a:cubicBezTo>
                <a:cubicBezTo>
                  <a:pt x="21176" y="34500"/>
                  <a:pt x="21176" y="34500"/>
                  <a:pt x="21176" y="34500"/>
                </a:cubicBezTo>
                <a:cubicBezTo>
                  <a:pt x="21176" y="36750"/>
                  <a:pt x="21176" y="36750"/>
                  <a:pt x="21176" y="36750"/>
                </a:cubicBezTo>
                <a:cubicBezTo>
                  <a:pt x="22588" y="39000"/>
                  <a:pt x="22588" y="39000"/>
                  <a:pt x="22588" y="39000"/>
                </a:cubicBezTo>
                <a:cubicBezTo>
                  <a:pt x="21176" y="40500"/>
                  <a:pt x="21176" y="40500"/>
                  <a:pt x="21176" y="40500"/>
                </a:cubicBezTo>
                <a:cubicBezTo>
                  <a:pt x="22588" y="40500"/>
                  <a:pt x="22588" y="40500"/>
                  <a:pt x="22588" y="40500"/>
                </a:cubicBezTo>
                <a:cubicBezTo>
                  <a:pt x="22588" y="40500"/>
                  <a:pt x="22588" y="41250"/>
                  <a:pt x="22588" y="41250"/>
                </a:cubicBezTo>
                <a:cubicBezTo>
                  <a:pt x="22588" y="42000"/>
                  <a:pt x="22588" y="43500"/>
                  <a:pt x="22588" y="43500"/>
                </a:cubicBezTo>
                <a:cubicBezTo>
                  <a:pt x="21176" y="43500"/>
                  <a:pt x="19764" y="44250"/>
                  <a:pt x="18352" y="44250"/>
                </a:cubicBezTo>
                <a:cubicBezTo>
                  <a:pt x="16941" y="44250"/>
                  <a:pt x="15529" y="44250"/>
                  <a:pt x="15529" y="44250"/>
                </a:cubicBezTo>
                <a:cubicBezTo>
                  <a:pt x="15529" y="45000"/>
                  <a:pt x="15529" y="45000"/>
                  <a:pt x="15529" y="45000"/>
                </a:cubicBezTo>
                <a:cubicBezTo>
                  <a:pt x="18352" y="45750"/>
                  <a:pt x="18352" y="45750"/>
                  <a:pt x="18352" y="45750"/>
                </a:cubicBezTo>
                <a:cubicBezTo>
                  <a:pt x="19764" y="45750"/>
                  <a:pt x="19764" y="45750"/>
                  <a:pt x="19764" y="45750"/>
                </a:cubicBezTo>
                <a:cubicBezTo>
                  <a:pt x="21176" y="46500"/>
                  <a:pt x="21176" y="48000"/>
                  <a:pt x="21176" y="48000"/>
                </a:cubicBezTo>
                <a:cubicBezTo>
                  <a:pt x="19764" y="48000"/>
                  <a:pt x="19764" y="48750"/>
                  <a:pt x="19764" y="48750"/>
                </a:cubicBezTo>
                <a:cubicBezTo>
                  <a:pt x="18352" y="48750"/>
                  <a:pt x="16941" y="49500"/>
                  <a:pt x="16941" y="49500"/>
                </a:cubicBezTo>
                <a:cubicBezTo>
                  <a:pt x="14117" y="51000"/>
                  <a:pt x="14117" y="51000"/>
                  <a:pt x="14117" y="51000"/>
                </a:cubicBezTo>
                <a:cubicBezTo>
                  <a:pt x="12705" y="51750"/>
                  <a:pt x="12705" y="51750"/>
                  <a:pt x="12705" y="51750"/>
                </a:cubicBezTo>
                <a:cubicBezTo>
                  <a:pt x="14117" y="53250"/>
                  <a:pt x="14117" y="53250"/>
                  <a:pt x="14117" y="53250"/>
                </a:cubicBezTo>
                <a:cubicBezTo>
                  <a:pt x="15529" y="53250"/>
                  <a:pt x="15529" y="53250"/>
                  <a:pt x="15529" y="53250"/>
                </a:cubicBezTo>
                <a:cubicBezTo>
                  <a:pt x="16941" y="53250"/>
                  <a:pt x="16941" y="53250"/>
                  <a:pt x="16941" y="54000"/>
                </a:cubicBezTo>
                <a:cubicBezTo>
                  <a:pt x="16941" y="54000"/>
                  <a:pt x="16941" y="54000"/>
                  <a:pt x="21176" y="54750"/>
                </a:cubicBezTo>
                <a:cubicBezTo>
                  <a:pt x="21176" y="56250"/>
                  <a:pt x="21176" y="56250"/>
                  <a:pt x="21176" y="56250"/>
                </a:cubicBezTo>
                <a:cubicBezTo>
                  <a:pt x="21176" y="56250"/>
                  <a:pt x="21176" y="57000"/>
                  <a:pt x="21176" y="57750"/>
                </a:cubicBezTo>
                <a:cubicBezTo>
                  <a:pt x="21176" y="58500"/>
                  <a:pt x="19764" y="60750"/>
                  <a:pt x="19764" y="60750"/>
                </a:cubicBezTo>
                <a:cubicBezTo>
                  <a:pt x="18352" y="62250"/>
                  <a:pt x="18352" y="62250"/>
                  <a:pt x="18352" y="62250"/>
                </a:cubicBezTo>
                <a:cubicBezTo>
                  <a:pt x="18352" y="62250"/>
                  <a:pt x="19764" y="63000"/>
                  <a:pt x="19764" y="64500"/>
                </a:cubicBezTo>
                <a:cubicBezTo>
                  <a:pt x="18352" y="66750"/>
                  <a:pt x="18352" y="66750"/>
                  <a:pt x="18352" y="66750"/>
                </a:cubicBezTo>
                <a:cubicBezTo>
                  <a:pt x="24000" y="67500"/>
                  <a:pt x="24000" y="67500"/>
                  <a:pt x="24000" y="67500"/>
                </a:cubicBezTo>
                <a:cubicBezTo>
                  <a:pt x="24000" y="69000"/>
                  <a:pt x="24000" y="69000"/>
                  <a:pt x="24000" y="69000"/>
                </a:cubicBezTo>
                <a:cubicBezTo>
                  <a:pt x="19764" y="69750"/>
                  <a:pt x="19764" y="69750"/>
                  <a:pt x="19764" y="69750"/>
                </a:cubicBezTo>
                <a:cubicBezTo>
                  <a:pt x="19764" y="69750"/>
                  <a:pt x="18352" y="69750"/>
                  <a:pt x="18352" y="70500"/>
                </a:cubicBezTo>
                <a:cubicBezTo>
                  <a:pt x="18352" y="70500"/>
                  <a:pt x="18352" y="71250"/>
                  <a:pt x="18352" y="71250"/>
                </a:cubicBezTo>
                <a:cubicBezTo>
                  <a:pt x="21176" y="71250"/>
                  <a:pt x="21176" y="71250"/>
                  <a:pt x="21176" y="71250"/>
                </a:cubicBezTo>
                <a:cubicBezTo>
                  <a:pt x="18352" y="72750"/>
                  <a:pt x="18352" y="72750"/>
                  <a:pt x="18352" y="72750"/>
                </a:cubicBezTo>
                <a:cubicBezTo>
                  <a:pt x="18352" y="72750"/>
                  <a:pt x="18352" y="74250"/>
                  <a:pt x="18352" y="74250"/>
                </a:cubicBezTo>
                <a:cubicBezTo>
                  <a:pt x="18352" y="74250"/>
                  <a:pt x="18352" y="75000"/>
                  <a:pt x="18352" y="75750"/>
                </a:cubicBezTo>
                <a:cubicBezTo>
                  <a:pt x="16941" y="75750"/>
                  <a:pt x="16941" y="75750"/>
                  <a:pt x="16941" y="75750"/>
                </a:cubicBezTo>
                <a:cubicBezTo>
                  <a:pt x="16941" y="77250"/>
                  <a:pt x="16941" y="77250"/>
                  <a:pt x="16941" y="77250"/>
                </a:cubicBezTo>
                <a:cubicBezTo>
                  <a:pt x="15529" y="81000"/>
                  <a:pt x="15529" y="81000"/>
                  <a:pt x="15529" y="81000"/>
                </a:cubicBezTo>
                <a:cubicBezTo>
                  <a:pt x="19764" y="85500"/>
                  <a:pt x="19764" y="85500"/>
                  <a:pt x="19764" y="85500"/>
                </a:cubicBezTo>
                <a:cubicBezTo>
                  <a:pt x="24000" y="87750"/>
                  <a:pt x="24000" y="87750"/>
                  <a:pt x="24000" y="87750"/>
                </a:cubicBezTo>
                <a:cubicBezTo>
                  <a:pt x="26823" y="89250"/>
                  <a:pt x="26823" y="89250"/>
                  <a:pt x="26823" y="89250"/>
                </a:cubicBezTo>
                <a:cubicBezTo>
                  <a:pt x="25411" y="91500"/>
                  <a:pt x="25411" y="91500"/>
                  <a:pt x="25411" y="91500"/>
                </a:cubicBezTo>
                <a:cubicBezTo>
                  <a:pt x="26823" y="92250"/>
                  <a:pt x="26823" y="92250"/>
                  <a:pt x="26823" y="92250"/>
                </a:cubicBezTo>
                <a:cubicBezTo>
                  <a:pt x="26823" y="93750"/>
                  <a:pt x="26823" y="93750"/>
                  <a:pt x="26823" y="93750"/>
                </a:cubicBezTo>
                <a:cubicBezTo>
                  <a:pt x="26823" y="93750"/>
                  <a:pt x="26823" y="94500"/>
                  <a:pt x="25411" y="94500"/>
                </a:cubicBezTo>
                <a:cubicBezTo>
                  <a:pt x="25411" y="94500"/>
                  <a:pt x="24000" y="94500"/>
                  <a:pt x="24000" y="94500"/>
                </a:cubicBezTo>
                <a:cubicBezTo>
                  <a:pt x="22588" y="93750"/>
                  <a:pt x="21176" y="92250"/>
                  <a:pt x="21176" y="92250"/>
                </a:cubicBezTo>
                <a:cubicBezTo>
                  <a:pt x="21176" y="92250"/>
                  <a:pt x="19764" y="91500"/>
                  <a:pt x="19764" y="90750"/>
                </a:cubicBezTo>
                <a:cubicBezTo>
                  <a:pt x="19764" y="90750"/>
                  <a:pt x="18352" y="90000"/>
                  <a:pt x="18352" y="90000"/>
                </a:cubicBezTo>
                <a:cubicBezTo>
                  <a:pt x="15529" y="90000"/>
                  <a:pt x="15529" y="90000"/>
                  <a:pt x="15529" y="90000"/>
                </a:cubicBezTo>
                <a:cubicBezTo>
                  <a:pt x="15529" y="90750"/>
                  <a:pt x="15529" y="90750"/>
                  <a:pt x="15529" y="90750"/>
                </a:cubicBezTo>
                <a:cubicBezTo>
                  <a:pt x="15529" y="90750"/>
                  <a:pt x="16941" y="91500"/>
                  <a:pt x="16941" y="92250"/>
                </a:cubicBezTo>
                <a:cubicBezTo>
                  <a:pt x="18352" y="92250"/>
                  <a:pt x="19764" y="93000"/>
                  <a:pt x="19764" y="93000"/>
                </a:cubicBezTo>
                <a:cubicBezTo>
                  <a:pt x="19764" y="93000"/>
                  <a:pt x="21176" y="93750"/>
                  <a:pt x="21176" y="93750"/>
                </a:cubicBezTo>
                <a:cubicBezTo>
                  <a:pt x="21176" y="93750"/>
                  <a:pt x="22588" y="96000"/>
                  <a:pt x="22588" y="96000"/>
                </a:cubicBezTo>
                <a:cubicBezTo>
                  <a:pt x="38117" y="101250"/>
                  <a:pt x="38117" y="101250"/>
                  <a:pt x="38117" y="101250"/>
                </a:cubicBezTo>
                <a:cubicBezTo>
                  <a:pt x="43764" y="102000"/>
                  <a:pt x="43764" y="102000"/>
                  <a:pt x="43764" y="102000"/>
                </a:cubicBezTo>
                <a:cubicBezTo>
                  <a:pt x="45176" y="103500"/>
                  <a:pt x="45176" y="103500"/>
                  <a:pt x="45176" y="103500"/>
                </a:cubicBezTo>
                <a:cubicBezTo>
                  <a:pt x="46588" y="103500"/>
                  <a:pt x="46588" y="103500"/>
                  <a:pt x="46588" y="103500"/>
                </a:cubicBezTo>
                <a:cubicBezTo>
                  <a:pt x="46588" y="103500"/>
                  <a:pt x="48000" y="103500"/>
                  <a:pt x="49411" y="103500"/>
                </a:cubicBezTo>
                <a:cubicBezTo>
                  <a:pt x="49411" y="103500"/>
                  <a:pt x="49411" y="103500"/>
                  <a:pt x="49411" y="103500"/>
                </a:cubicBezTo>
                <a:cubicBezTo>
                  <a:pt x="49411" y="103500"/>
                  <a:pt x="52235" y="104250"/>
                  <a:pt x="52235" y="104250"/>
                </a:cubicBezTo>
                <a:cubicBezTo>
                  <a:pt x="52235" y="104250"/>
                  <a:pt x="53647" y="104250"/>
                  <a:pt x="53647" y="104250"/>
                </a:cubicBezTo>
                <a:cubicBezTo>
                  <a:pt x="53647" y="105000"/>
                  <a:pt x="56470" y="107250"/>
                  <a:pt x="57882" y="108750"/>
                </a:cubicBezTo>
                <a:cubicBezTo>
                  <a:pt x="57882" y="108750"/>
                  <a:pt x="59294" y="109500"/>
                  <a:pt x="59294" y="110250"/>
                </a:cubicBezTo>
                <a:cubicBezTo>
                  <a:pt x="60705" y="110250"/>
                  <a:pt x="63529" y="111000"/>
                  <a:pt x="63529" y="111000"/>
                </a:cubicBezTo>
                <a:cubicBezTo>
                  <a:pt x="63529" y="111750"/>
                  <a:pt x="63529" y="112500"/>
                  <a:pt x="63529" y="113250"/>
                </a:cubicBezTo>
                <a:cubicBezTo>
                  <a:pt x="63529" y="113250"/>
                  <a:pt x="63529" y="113250"/>
                  <a:pt x="63529" y="114000"/>
                </a:cubicBezTo>
                <a:cubicBezTo>
                  <a:pt x="63529" y="114750"/>
                  <a:pt x="64941" y="114750"/>
                  <a:pt x="64941" y="114750"/>
                </a:cubicBezTo>
                <a:cubicBezTo>
                  <a:pt x="64941" y="115500"/>
                  <a:pt x="66352" y="116250"/>
                  <a:pt x="66352" y="116250"/>
                </a:cubicBezTo>
                <a:cubicBezTo>
                  <a:pt x="66352" y="118500"/>
                  <a:pt x="66352" y="118500"/>
                  <a:pt x="66352" y="118500"/>
                </a:cubicBezTo>
                <a:cubicBezTo>
                  <a:pt x="67764" y="118500"/>
                  <a:pt x="67764" y="118500"/>
                  <a:pt x="67764" y="118500"/>
                </a:cubicBezTo>
                <a:lnTo>
                  <a:pt x="69176" y="11850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2" name="Shape 2017">
            <a:extLst>
              <a:ext uri="{FF2B5EF4-FFF2-40B4-BE49-F238E27FC236}">
                <a16:creationId xmlns:a16="http://schemas.microsoft.com/office/drawing/2014/main" id="{DAB591D0-23C1-C28D-BBD6-4294C2B14B5F}"/>
              </a:ext>
            </a:extLst>
          </p:cNvPr>
          <p:cNvSpPr/>
          <p:nvPr/>
        </p:nvSpPr>
        <p:spPr>
          <a:xfrm>
            <a:off x="7249793" y="5730441"/>
            <a:ext cx="280885" cy="311162"/>
          </a:xfrm>
          <a:custGeom>
            <a:avLst/>
            <a:gdLst/>
            <a:ahLst/>
            <a:cxnLst/>
            <a:rect l="0" t="0" r="0" b="0"/>
            <a:pathLst>
              <a:path w="120000" h="120000" extrusionOk="0">
                <a:moveTo>
                  <a:pt x="64615" y="117303"/>
                </a:moveTo>
                <a:cubicBezTo>
                  <a:pt x="64615" y="117303"/>
                  <a:pt x="72307" y="120000"/>
                  <a:pt x="70769" y="120000"/>
                </a:cubicBezTo>
                <a:cubicBezTo>
                  <a:pt x="70769" y="120000"/>
                  <a:pt x="70769" y="120000"/>
                  <a:pt x="70769" y="118651"/>
                </a:cubicBezTo>
                <a:cubicBezTo>
                  <a:pt x="70769" y="118651"/>
                  <a:pt x="69230" y="120000"/>
                  <a:pt x="69230" y="120000"/>
                </a:cubicBezTo>
                <a:cubicBezTo>
                  <a:pt x="69230" y="120000"/>
                  <a:pt x="66153" y="117303"/>
                  <a:pt x="67692" y="117303"/>
                </a:cubicBezTo>
                <a:cubicBezTo>
                  <a:pt x="67692" y="117303"/>
                  <a:pt x="67692" y="115955"/>
                  <a:pt x="67692" y="115955"/>
                </a:cubicBezTo>
                <a:cubicBezTo>
                  <a:pt x="67692" y="114606"/>
                  <a:pt x="66153" y="113258"/>
                  <a:pt x="66153" y="113258"/>
                </a:cubicBezTo>
                <a:cubicBezTo>
                  <a:pt x="67692" y="111910"/>
                  <a:pt x="67692" y="111910"/>
                  <a:pt x="67692" y="111910"/>
                </a:cubicBezTo>
                <a:cubicBezTo>
                  <a:pt x="67692" y="111910"/>
                  <a:pt x="67692" y="109213"/>
                  <a:pt x="67692" y="109213"/>
                </a:cubicBezTo>
                <a:cubicBezTo>
                  <a:pt x="67692" y="109213"/>
                  <a:pt x="67692" y="107865"/>
                  <a:pt x="67692" y="107865"/>
                </a:cubicBezTo>
                <a:cubicBezTo>
                  <a:pt x="67692" y="107865"/>
                  <a:pt x="66153" y="106516"/>
                  <a:pt x="66153" y="106516"/>
                </a:cubicBezTo>
                <a:cubicBezTo>
                  <a:pt x="67692" y="103820"/>
                  <a:pt x="67692" y="103820"/>
                  <a:pt x="67692" y="103820"/>
                </a:cubicBezTo>
                <a:cubicBezTo>
                  <a:pt x="67692" y="103820"/>
                  <a:pt x="67692" y="102471"/>
                  <a:pt x="67692" y="102471"/>
                </a:cubicBezTo>
                <a:cubicBezTo>
                  <a:pt x="67692" y="101123"/>
                  <a:pt x="67692" y="99775"/>
                  <a:pt x="67692" y="99775"/>
                </a:cubicBezTo>
                <a:cubicBezTo>
                  <a:pt x="64615" y="98426"/>
                  <a:pt x="64615" y="98426"/>
                  <a:pt x="64615" y="98426"/>
                </a:cubicBezTo>
                <a:cubicBezTo>
                  <a:pt x="61538" y="97078"/>
                  <a:pt x="61538" y="97078"/>
                  <a:pt x="61538" y="97078"/>
                </a:cubicBezTo>
                <a:cubicBezTo>
                  <a:pt x="60000" y="95730"/>
                  <a:pt x="60000" y="95730"/>
                  <a:pt x="60000" y="95730"/>
                </a:cubicBezTo>
                <a:cubicBezTo>
                  <a:pt x="60000" y="93033"/>
                  <a:pt x="60000" y="93033"/>
                  <a:pt x="60000" y="93033"/>
                </a:cubicBezTo>
                <a:cubicBezTo>
                  <a:pt x="63076" y="90337"/>
                  <a:pt x="63076" y="90337"/>
                  <a:pt x="63076" y="90337"/>
                </a:cubicBezTo>
                <a:cubicBezTo>
                  <a:pt x="64615" y="87640"/>
                  <a:pt x="64615" y="87640"/>
                  <a:pt x="64615" y="87640"/>
                </a:cubicBezTo>
                <a:cubicBezTo>
                  <a:pt x="64615" y="87640"/>
                  <a:pt x="66153" y="86292"/>
                  <a:pt x="66153" y="86292"/>
                </a:cubicBezTo>
                <a:cubicBezTo>
                  <a:pt x="66153" y="84943"/>
                  <a:pt x="66153" y="83595"/>
                  <a:pt x="66153" y="83595"/>
                </a:cubicBezTo>
                <a:cubicBezTo>
                  <a:pt x="66153" y="80898"/>
                  <a:pt x="66153" y="80898"/>
                  <a:pt x="66153" y="80898"/>
                </a:cubicBezTo>
                <a:cubicBezTo>
                  <a:pt x="67692" y="79550"/>
                  <a:pt x="67692" y="79550"/>
                  <a:pt x="67692" y="79550"/>
                </a:cubicBezTo>
                <a:cubicBezTo>
                  <a:pt x="69230" y="78202"/>
                  <a:pt x="69230" y="78202"/>
                  <a:pt x="69230" y="78202"/>
                </a:cubicBezTo>
                <a:cubicBezTo>
                  <a:pt x="69230" y="78202"/>
                  <a:pt x="70769" y="76853"/>
                  <a:pt x="70769" y="76853"/>
                </a:cubicBezTo>
                <a:cubicBezTo>
                  <a:pt x="70769" y="75505"/>
                  <a:pt x="72307" y="74157"/>
                  <a:pt x="72307" y="74157"/>
                </a:cubicBezTo>
                <a:cubicBezTo>
                  <a:pt x="73846" y="71460"/>
                  <a:pt x="73846" y="71460"/>
                  <a:pt x="73846" y="71460"/>
                </a:cubicBezTo>
                <a:cubicBezTo>
                  <a:pt x="75384" y="68764"/>
                  <a:pt x="75384" y="68764"/>
                  <a:pt x="75384" y="68764"/>
                </a:cubicBezTo>
                <a:cubicBezTo>
                  <a:pt x="76923" y="66067"/>
                  <a:pt x="76923" y="66067"/>
                  <a:pt x="76923" y="66067"/>
                </a:cubicBezTo>
                <a:cubicBezTo>
                  <a:pt x="75384" y="64719"/>
                  <a:pt x="75384" y="64719"/>
                  <a:pt x="75384" y="64719"/>
                </a:cubicBezTo>
                <a:cubicBezTo>
                  <a:pt x="75384" y="64719"/>
                  <a:pt x="81538" y="59325"/>
                  <a:pt x="81538" y="59325"/>
                </a:cubicBezTo>
                <a:cubicBezTo>
                  <a:pt x="81538" y="59325"/>
                  <a:pt x="84615" y="59325"/>
                  <a:pt x="84615" y="59325"/>
                </a:cubicBezTo>
                <a:cubicBezTo>
                  <a:pt x="84615" y="60674"/>
                  <a:pt x="84615" y="60674"/>
                  <a:pt x="84615" y="60674"/>
                </a:cubicBezTo>
                <a:cubicBezTo>
                  <a:pt x="86153" y="62022"/>
                  <a:pt x="86153" y="62022"/>
                  <a:pt x="86153" y="62022"/>
                </a:cubicBezTo>
                <a:cubicBezTo>
                  <a:pt x="86153" y="63370"/>
                  <a:pt x="86153" y="63370"/>
                  <a:pt x="86153" y="63370"/>
                </a:cubicBezTo>
                <a:cubicBezTo>
                  <a:pt x="86153" y="63370"/>
                  <a:pt x="86153" y="64719"/>
                  <a:pt x="86153" y="66067"/>
                </a:cubicBezTo>
                <a:cubicBezTo>
                  <a:pt x="86153" y="66067"/>
                  <a:pt x="86153" y="67415"/>
                  <a:pt x="86153" y="67415"/>
                </a:cubicBezTo>
                <a:cubicBezTo>
                  <a:pt x="86153" y="67415"/>
                  <a:pt x="87692" y="68764"/>
                  <a:pt x="87692" y="68764"/>
                </a:cubicBezTo>
                <a:cubicBezTo>
                  <a:pt x="87692" y="70112"/>
                  <a:pt x="89230" y="71460"/>
                  <a:pt x="89230" y="71460"/>
                </a:cubicBezTo>
                <a:cubicBezTo>
                  <a:pt x="89230" y="71460"/>
                  <a:pt x="89230" y="71460"/>
                  <a:pt x="90769" y="71460"/>
                </a:cubicBezTo>
                <a:cubicBezTo>
                  <a:pt x="90769" y="72808"/>
                  <a:pt x="90769" y="72808"/>
                  <a:pt x="90769" y="72808"/>
                </a:cubicBezTo>
                <a:cubicBezTo>
                  <a:pt x="93846" y="71460"/>
                  <a:pt x="93846" y="71460"/>
                  <a:pt x="93846" y="71460"/>
                </a:cubicBezTo>
                <a:cubicBezTo>
                  <a:pt x="96923" y="68764"/>
                  <a:pt x="96923" y="68764"/>
                  <a:pt x="96923" y="68764"/>
                </a:cubicBezTo>
                <a:cubicBezTo>
                  <a:pt x="96923" y="68764"/>
                  <a:pt x="101538" y="67415"/>
                  <a:pt x="101538" y="67415"/>
                </a:cubicBezTo>
                <a:cubicBezTo>
                  <a:pt x="101538" y="67415"/>
                  <a:pt x="103076" y="64719"/>
                  <a:pt x="103076" y="64719"/>
                </a:cubicBezTo>
                <a:cubicBezTo>
                  <a:pt x="104615" y="64719"/>
                  <a:pt x="104615" y="64719"/>
                  <a:pt x="104615" y="64719"/>
                </a:cubicBezTo>
                <a:cubicBezTo>
                  <a:pt x="104615" y="64719"/>
                  <a:pt x="104615" y="64719"/>
                  <a:pt x="104615" y="64719"/>
                </a:cubicBezTo>
                <a:cubicBezTo>
                  <a:pt x="103076" y="62022"/>
                  <a:pt x="106153" y="59325"/>
                  <a:pt x="104615" y="56629"/>
                </a:cubicBezTo>
                <a:cubicBezTo>
                  <a:pt x="104615" y="56629"/>
                  <a:pt x="103076" y="55280"/>
                  <a:pt x="103076" y="55280"/>
                </a:cubicBezTo>
                <a:cubicBezTo>
                  <a:pt x="103076" y="55280"/>
                  <a:pt x="103076" y="55280"/>
                  <a:pt x="103076" y="55280"/>
                </a:cubicBezTo>
                <a:cubicBezTo>
                  <a:pt x="103076" y="55280"/>
                  <a:pt x="103076" y="55280"/>
                  <a:pt x="103076" y="55280"/>
                </a:cubicBezTo>
                <a:cubicBezTo>
                  <a:pt x="100000" y="52584"/>
                  <a:pt x="95384" y="51235"/>
                  <a:pt x="96923" y="51235"/>
                </a:cubicBezTo>
                <a:cubicBezTo>
                  <a:pt x="98461" y="48539"/>
                  <a:pt x="104615" y="49887"/>
                  <a:pt x="107692" y="48539"/>
                </a:cubicBezTo>
                <a:cubicBezTo>
                  <a:pt x="109230" y="48539"/>
                  <a:pt x="109230" y="45842"/>
                  <a:pt x="110769" y="44494"/>
                </a:cubicBezTo>
                <a:cubicBezTo>
                  <a:pt x="112307" y="44494"/>
                  <a:pt x="115384" y="45842"/>
                  <a:pt x="115384" y="43146"/>
                </a:cubicBezTo>
                <a:cubicBezTo>
                  <a:pt x="115384" y="40449"/>
                  <a:pt x="118461" y="40449"/>
                  <a:pt x="120000" y="41797"/>
                </a:cubicBezTo>
                <a:cubicBezTo>
                  <a:pt x="120000" y="41797"/>
                  <a:pt x="120000" y="41797"/>
                  <a:pt x="120000" y="41797"/>
                </a:cubicBezTo>
                <a:cubicBezTo>
                  <a:pt x="118461" y="39101"/>
                  <a:pt x="113846" y="36404"/>
                  <a:pt x="112307" y="35056"/>
                </a:cubicBezTo>
                <a:cubicBezTo>
                  <a:pt x="112307" y="35056"/>
                  <a:pt x="112307" y="33707"/>
                  <a:pt x="109230" y="33707"/>
                </a:cubicBezTo>
                <a:cubicBezTo>
                  <a:pt x="107692" y="33707"/>
                  <a:pt x="104615" y="31011"/>
                  <a:pt x="104615" y="31011"/>
                </a:cubicBezTo>
                <a:cubicBezTo>
                  <a:pt x="100000" y="31011"/>
                  <a:pt x="100000" y="31011"/>
                  <a:pt x="100000" y="31011"/>
                </a:cubicBezTo>
                <a:cubicBezTo>
                  <a:pt x="100000" y="31011"/>
                  <a:pt x="95384" y="26966"/>
                  <a:pt x="95384" y="26966"/>
                </a:cubicBezTo>
                <a:cubicBezTo>
                  <a:pt x="93846" y="26966"/>
                  <a:pt x="89230" y="25617"/>
                  <a:pt x="89230" y="25617"/>
                </a:cubicBezTo>
                <a:cubicBezTo>
                  <a:pt x="89230" y="22921"/>
                  <a:pt x="89230" y="22921"/>
                  <a:pt x="89230" y="22921"/>
                </a:cubicBezTo>
                <a:cubicBezTo>
                  <a:pt x="89230" y="22921"/>
                  <a:pt x="87692" y="22921"/>
                  <a:pt x="87692" y="22921"/>
                </a:cubicBezTo>
                <a:cubicBezTo>
                  <a:pt x="86153" y="22921"/>
                  <a:pt x="84615" y="24269"/>
                  <a:pt x="84615" y="24269"/>
                </a:cubicBezTo>
                <a:cubicBezTo>
                  <a:pt x="80000" y="25617"/>
                  <a:pt x="80000" y="25617"/>
                  <a:pt x="80000" y="25617"/>
                </a:cubicBezTo>
                <a:cubicBezTo>
                  <a:pt x="80000" y="25617"/>
                  <a:pt x="76923" y="25617"/>
                  <a:pt x="76923" y="25617"/>
                </a:cubicBezTo>
                <a:cubicBezTo>
                  <a:pt x="75384" y="24269"/>
                  <a:pt x="73846" y="21573"/>
                  <a:pt x="73846" y="21573"/>
                </a:cubicBezTo>
                <a:cubicBezTo>
                  <a:pt x="73846" y="21573"/>
                  <a:pt x="73846" y="21573"/>
                  <a:pt x="72307" y="21573"/>
                </a:cubicBezTo>
                <a:cubicBezTo>
                  <a:pt x="70769" y="22921"/>
                  <a:pt x="73846" y="24269"/>
                  <a:pt x="70769" y="22921"/>
                </a:cubicBezTo>
                <a:cubicBezTo>
                  <a:pt x="66153" y="21573"/>
                  <a:pt x="66153" y="21573"/>
                  <a:pt x="66153" y="21573"/>
                </a:cubicBezTo>
                <a:cubicBezTo>
                  <a:pt x="63076" y="18876"/>
                  <a:pt x="63076" y="18876"/>
                  <a:pt x="63076" y="18876"/>
                </a:cubicBezTo>
                <a:cubicBezTo>
                  <a:pt x="61538" y="18876"/>
                  <a:pt x="61538" y="18876"/>
                  <a:pt x="61538" y="18876"/>
                </a:cubicBezTo>
                <a:cubicBezTo>
                  <a:pt x="60000" y="18876"/>
                  <a:pt x="60000" y="18876"/>
                  <a:pt x="60000" y="18876"/>
                </a:cubicBezTo>
                <a:cubicBezTo>
                  <a:pt x="60000" y="18876"/>
                  <a:pt x="58461" y="16179"/>
                  <a:pt x="58461" y="16179"/>
                </a:cubicBezTo>
                <a:cubicBezTo>
                  <a:pt x="58461" y="16179"/>
                  <a:pt x="58461" y="13483"/>
                  <a:pt x="58461" y="13483"/>
                </a:cubicBezTo>
                <a:cubicBezTo>
                  <a:pt x="56923" y="13483"/>
                  <a:pt x="52307" y="12134"/>
                  <a:pt x="52307" y="12134"/>
                </a:cubicBezTo>
                <a:cubicBezTo>
                  <a:pt x="50769" y="9438"/>
                  <a:pt x="50769" y="9438"/>
                  <a:pt x="50769" y="9438"/>
                </a:cubicBezTo>
                <a:cubicBezTo>
                  <a:pt x="50769" y="9438"/>
                  <a:pt x="50769" y="9438"/>
                  <a:pt x="50769" y="9438"/>
                </a:cubicBezTo>
                <a:cubicBezTo>
                  <a:pt x="49230" y="9438"/>
                  <a:pt x="46153" y="8089"/>
                  <a:pt x="46153" y="8089"/>
                </a:cubicBezTo>
                <a:cubicBezTo>
                  <a:pt x="44615" y="6741"/>
                  <a:pt x="44615" y="6741"/>
                  <a:pt x="44615" y="6741"/>
                </a:cubicBezTo>
                <a:cubicBezTo>
                  <a:pt x="40000" y="6741"/>
                  <a:pt x="40000" y="6741"/>
                  <a:pt x="40000" y="6741"/>
                </a:cubicBezTo>
                <a:cubicBezTo>
                  <a:pt x="38461" y="4044"/>
                  <a:pt x="38461" y="4044"/>
                  <a:pt x="38461" y="4044"/>
                </a:cubicBezTo>
                <a:cubicBezTo>
                  <a:pt x="38461" y="4044"/>
                  <a:pt x="36923" y="2696"/>
                  <a:pt x="36923" y="2696"/>
                </a:cubicBezTo>
                <a:cubicBezTo>
                  <a:pt x="38461" y="2696"/>
                  <a:pt x="38461" y="0"/>
                  <a:pt x="38461" y="0"/>
                </a:cubicBezTo>
                <a:cubicBezTo>
                  <a:pt x="35384" y="0"/>
                  <a:pt x="35384" y="0"/>
                  <a:pt x="35384" y="0"/>
                </a:cubicBezTo>
                <a:cubicBezTo>
                  <a:pt x="35384" y="0"/>
                  <a:pt x="32307" y="1348"/>
                  <a:pt x="32307" y="1348"/>
                </a:cubicBezTo>
                <a:cubicBezTo>
                  <a:pt x="32307" y="1348"/>
                  <a:pt x="30769" y="2696"/>
                  <a:pt x="30769" y="2696"/>
                </a:cubicBezTo>
                <a:cubicBezTo>
                  <a:pt x="29230" y="2696"/>
                  <a:pt x="29230" y="2696"/>
                  <a:pt x="29230" y="2696"/>
                </a:cubicBezTo>
                <a:cubicBezTo>
                  <a:pt x="27692" y="1348"/>
                  <a:pt x="27692" y="1348"/>
                  <a:pt x="27692" y="1348"/>
                </a:cubicBezTo>
                <a:cubicBezTo>
                  <a:pt x="26153" y="0"/>
                  <a:pt x="26153" y="0"/>
                  <a:pt x="26153" y="0"/>
                </a:cubicBezTo>
                <a:cubicBezTo>
                  <a:pt x="23076" y="2696"/>
                  <a:pt x="23076" y="2696"/>
                  <a:pt x="23076" y="2696"/>
                </a:cubicBezTo>
                <a:cubicBezTo>
                  <a:pt x="21538" y="4044"/>
                  <a:pt x="21538" y="4044"/>
                  <a:pt x="21538" y="4044"/>
                </a:cubicBezTo>
                <a:cubicBezTo>
                  <a:pt x="21538" y="4044"/>
                  <a:pt x="21538" y="5393"/>
                  <a:pt x="21538" y="5393"/>
                </a:cubicBezTo>
                <a:cubicBezTo>
                  <a:pt x="21538" y="5393"/>
                  <a:pt x="24615" y="5393"/>
                  <a:pt x="24615" y="5393"/>
                </a:cubicBezTo>
                <a:cubicBezTo>
                  <a:pt x="24615" y="8089"/>
                  <a:pt x="24615" y="8089"/>
                  <a:pt x="24615" y="8089"/>
                </a:cubicBezTo>
                <a:cubicBezTo>
                  <a:pt x="24615" y="8089"/>
                  <a:pt x="24615" y="8089"/>
                  <a:pt x="26153" y="8089"/>
                </a:cubicBezTo>
                <a:cubicBezTo>
                  <a:pt x="26153" y="8089"/>
                  <a:pt x="27692" y="9438"/>
                  <a:pt x="27692" y="9438"/>
                </a:cubicBezTo>
                <a:cubicBezTo>
                  <a:pt x="29230" y="10786"/>
                  <a:pt x="29230" y="10786"/>
                  <a:pt x="29230" y="10786"/>
                </a:cubicBezTo>
                <a:cubicBezTo>
                  <a:pt x="29230" y="13483"/>
                  <a:pt x="29230" y="13483"/>
                  <a:pt x="29230" y="13483"/>
                </a:cubicBezTo>
                <a:cubicBezTo>
                  <a:pt x="32307" y="14831"/>
                  <a:pt x="32307" y="14831"/>
                  <a:pt x="32307" y="14831"/>
                </a:cubicBezTo>
                <a:cubicBezTo>
                  <a:pt x="32307" y="17528"/>
                  <a:pt x="32307" y="17528"/>
                  <a:pt x="32307" y="17528"/>
                </a:cubicBezTo>
                <a:cubicBezTo>
                  <a:pt x="30769" y="18876"/>
                  <a:pt x="30769" y="18876"/>
                  <a:pt x="30769" y="18876"/>
                </a:cubicBezTo>
                <a:cubicBezTo>
                  <a:pt x="29230" y="20224"/>
                  <a:pt x="29230" y="20224"/>
                  <a:pt x="29230" y="20224"/>
                </a:cubicBezTo>
                <a:cubicBezTo>
                  <a:pt x="26153" y="20224"/>
                  <a:pt x="26153" y="20224"/>
                  <a:pt x="26153" y="20224"/>
                </a:cubicBezTo>
                <a:cubicBezTo>
                  <a:pt x="26153" y="18876"/>
                  <a:pt x="26153" y="18876"/>
                  <a:pt x="26153" y="18876"/>
                </a:cubicBezTo>
                <a:cubicBezTo>
                  <a:pt x="24615" y="16179"/>
                  <a:pt x="24615" y="16179"/>
                  <a:pt x="24615" y="16179"/>
                </a:cubicBezTo>
                <a:cubicBezTo>
                  <a:pt x="23076" y="14831"/>
                  <a:pt x="23076" y="14831"/>
                  <a:pt x="23076" y="14831"/>
                </a:cubicBezTo>
                <a:cubicBezTo>
                  <a:pt x="18461" y="16179"/>
                  <a:pt x="18461" y="16179"/>
                  <a:pt x="18461" y="16179"/>
                </a:cubicBezTo>
                <a:cubicBezTo>
                  <a:pt x="18461" y="18876"/>
                  <a:pt x="18461" y="18876"/>
                  <a:pt x="18461" y="18876"/>
                </a:cubicBezTo>
                <a:cubicBezTo>
                  <a:pt x="10769" y="24269"/>
                  <a:pt x="10769" y="24269"/>
                  <a:pt x="10769" y="24269"/>
                </a:cubicBezTo>
                <a:cubicBezTo>
                  <a:pt x="12307" y="26966"/>
                  <a:pt x="12307" y="26966"/>
                  <a:pt x="12307" y="26966"/>
                </a:cubicBezTo>
                <a:cubicBezTo>
                  <a:pt x="9230" y="29662"/>
                  <a:pt x="9230" y="29662"/>
                  <a:pt x="9230" y="29662"/>
                </a:cubicBezTo>
                <a:cubicBezTo>
                  <a:pt x="9230" y="33707"/>
                  <a:pt x="9230" y="33707"/>
                  <a:pt x="9230" y="33707"/>
                </a:cubicBezTo>
                <a:cubicBezTo>
                  <a:pt x="10769" y="37752"/>
                  <a:pt x="10769" y="37752"/>
                  <a:pt x="10769" y="37752"/>
                </a:cubicBezTo>
                <a:cubicBezTo>
                  <a:pt x="10769" y="40449"/>
                  <a:pt x="10769" y="40449"/>
                  <a:pt x="10769" y="40449"/>
                </a:cubicBezTo>
                <a:cubicBezTo>
                  <a:pt x="4615" y="41797"/>
                  <a:pt x="4615" y="41797"/>
                  <a:pt x="4615" y="41797"/>
                </a:cubicBezTo>
                <a:cubicBezTo>
                  <a:pt x="0" y="43146"/>
                  <a:pt x="0" y="43146"/>
                  <a:pt x="0" y="43146"/>
                </a:cubicBezTo>
                <a:cubicBezTo>
                  <a:pt x="0" y="47191"/>
                  <a:pt x="0" y="47191"/>
                  <a:pt x="0" y="47191"/>
                </a:cubicBezTo>
                <a:cubicBezTo>
                  <a:pt x="0" y="48539"/>
                  <a:pt x="0" y="48539"/>
                  <a:pt x="0" y="48539"/>
                </a:cubicBezTo>
                <a:cubicBezTo>
                  <a:pt x="4615" y="53932"/>
                  <a:pt x="4615" y="53932"/>
                  <a:pt x="4615" y="53932"/>
                </a:cubicBezTo>
                <a:cubicBezTo>
                  <a:pt x="3076" y="55280"/>
                  <a:pt x="3076" y="55280"/>
                  <a:pt x="3076" y="55280"/>
                </a:cubicBezTo>
                <a:cubicBezTo>
                  <a:pt x="1538" y="56629"/>
                  <a:pt x="1538" y="56629"/>
                  <a:pt x="1538" y="56629"/>
                </a:cubicBezTo>
                <a:cubicBezTo>
                  <a:pt x="6153" y="62022"/>
                  <a:pt x="6153" y="62022"/>
                  <a:pt x="6153" y="62022"/>
                </a:cubicBezTo>
                <a:cubicBezTo>
                  <a:pt x="7692" y="63370"/>
                  <a:pt x="7692" y="63370"/>
                  <a:pt x="7692" y="63370"/>
                </a:cubicBezTo>
                <a:cubicBezTo>
                  <a:pt x="10769" y="63370"/>
                  <a:pt x="10769" y="63370"/>
                  <a:pt x="10769" y="63370"/>
                </a:cubicBezTo>
                <a:cubicBezTo>
                  <a:pt x="10769" y="66067"/>
                  <a:pt x="10769" y="66067"/>
                  <a:pt x="10769" y="66067"/>
                </a:cubicBezTo>
                <a:cubicBezTo>
                  <a:pt x="10769" y="67415"/>
                  <a:pt x="10769" y="67415"/>
                  <a:pt x="10769" y="67415"/>
                </a:cubicBezTo>
                <a:cubicBezTo>
                  <a:pt x="10769" y="70112"/>
                  <a:pt x="10769" y="70112"/>
                  <a:pt x="10769" y="70112"/>
                </a:cubicBezTo>
                <a:cubicBezTo>
                  <a:pt x="7692" y="72808"/>
                  <a:pt x="7692" y="72808"/>
                  <a:pt x="7692" y="72808"/>
                </a:cubicBezTo>
                <a:cubicBezTo>
                  <a:pt x="9230" y="75505"/>
                  <a:pt x="9230" y="75505"/>
                  <a:pt x="9230" y="75505"/>
                </a:cubicBezTo>
                <a:cubicBezTo>
                  <a:pt x="6153" y="74157"/>
                  <a:pt x="6153" y="74157"/>
                  <a:pt x="6153" y="74157"/>
                </a:cubicBezTo>
                <a:cubicBezTo>
                  <a:pt x="4615" y="76853"/>
                  <a:pt x="4615" y="76853"/>
                  <a:pt x="4615" y="76853"/>
                </a:cubicBezTo>
                <a:cubicBezTo>
                  <a:pt x="6153" y="78202"/>
                  <a:pt x="6153" y="78202"/>
                  <a:pt x="6153" y="78202"/>
                </a:cubicBezTo>
                <a:cubicBezTo>
                  <a:pt x="4615" y="79550"/>
                  <a:pt x="4615" y="79550"/>
                  <a:pt x="4615" y="79550"/>
                </a:cubicBezTo>
                <a:cubicBezTo>
                  <a:pt x="7692" y="82247"/>
                  <a:pt x="7692" y="82247"/>
                  <a:pt x="7692" y="82247"/>
                </a:cubicBezTo>
                <a:cubicBezTo>
                  <a:pt x="13846" y="83595"/>
                  <a:pt x="13846" y="83595"/>
                  <a:pt x="13846" y="83595"/>
                </a:cubicBezTo>
                <a:cubicBezTo>
                  <a:pt x="16923" y="82247"/>
                  <a:pt x="16923" y="82247"/>
                  <a:pt x="16923" y="82247"/>
                </a:cubicBezTo>
                <a:cubicBezTo>
                  <a:pt x="18461" y="80898"/>
                  <a:pt x="18461" y="80898"/>
                  <a:pt x="18461" y="80898"/>
                </a:cubicBezTo>
                <a:cubicBezTo>
                  <a:pt x="16923" y="79550"/>
                  <a:pt x="16923" y="79550"/>
                  <a:pt x="16923" y="79550"/>
                </a:cubicBezTo>
                <a:cubicBezTo>
                  <a:pt x="16923" y="79550"/>
                  <a:pt x="16923" y="78202"/>
                  <a:pt x="18461" y="78202"/>
                </a:cubicBezTo>
                <a:cubicBezTo>
                  <a:pt x="18461" y="76853"/>
                  <a:pt x="20000" y="76853"/>
                  <a:pt x="20000" y="76853"/>
                </a:cubicBezTo>
                <a:cubicBezTo>
                  <a:pt x="20000" y="78202"/>
                  <a:pt x="20000" y="78202"/>
                  <a:pt x="20000" y="78202"/>
                </a:cubicBezTo>
                <a:cubicBezTo>
                  <a:pt x="24615" y="78202"/>
                  <a:pt x="24615" y="78202"/>
                  <a:pt x="24615" y="78202"/>
                </a:cubicBezTo>
                <a:cubicBezTo>
                  <a:pt x="24615" y="80898"/>
                  <a:pt x="24615" y="80898"/>
                  <a:pt x="24615" y="80898"/>
                </a:cubicBezTo>
                <a:cubicBezTo>
                  <a:pt x="23076" y="82247"/>
                  <a:pt x="23076" y="82247"/>
                  <a:pt x="23076" y="82247"/>
                </a:cubicBezTo>
                <a:cubicBezTo>
                  <a:pt x="21538" y="80898"/>
                  <a:pt x="21538" y="80898"/>
                  <a:pt x="21538" y="80898"/>
                </a:cubicBezTo>
                <a:cubicBezTo>
                  <a:pt x="21538" y="80898"/>
                  <a:pt x="21538" y="82247"/>
                  <a:pt x="21538" y="82247"/>
                </a:cubicBezTo>
                <a:cubicBezTo>
                  <a:pt x="21538" y="82247"/>
                  <a:pt x="21538" y="86292"/>
                  <a:pt x="21538" y="86292"/>
                </a:cubicBezTo>
                <a:cubicBezTo>
                  <a:pt x="21538" y="86292"/>
                  <a:pt x="21538" y="87640"/>
                  <a:pt x="20000" y="86292"/>
                </a:cubicBezTo>
                <a:cubicBezTo>
                  <a:pt x="20000" y="86292"/>
                  <a:pt x="18461" y="84943"/>
                  <a:pt x="18461" y="84943"/>
                </a:cubicBezTo>
                <a:cubicBezTo>
                  <a:pt x="13846" y="83595"/>
                  <a:pt x="13846" y="83595"/>
                  <a:pt x="13846" y="83595"/>
                </a:cubicBezTo>
                <a:cubicBezTo>
                  <a:pt x="12307" y="84943"/>
                  <a:pt x="12307" y="84943"/>
                  <a:pt x="12307" y="84943"/>
                </a:cubicBezTo>
                <a:cubicBezTo>
                  <a:pt x="12307" y="84943"/>
                  <a:pt x="12307" y="86292"/>
                  <a:pt x="12307" y="87640"/>
                </a:cubicBezTo>
                <a:cubicBezTo>
                  <a:pt x="13846" y="87640"/>
                  <a:pt x="15384" y="87640"/>
                  <a:pt x="15384" y="87640"/>
                </a:cubicBezTo>
                <a:cubicBezTo>
                  <a:pt x="15384" y="87640"/>
                  <a:pt x="18461" y="87640"/>
                  <a:pt x="18461" y="87640"/>
                </a:cubicBezTo>
                <a:cubicBezTo>
                  <a:pt x="18461" y="87640"/>
                  <a:pt x="18461" y="87640"/>
                  <a:pt x="20000" y="87640"/>
                </a:cubicBezTo>
                <a:cubicBezTo>
                  <a:pt x="20000" y="87640"/>
                  <a:pt x="23076" y="87640"/>
                  <a:pt x="23076" y="87640"/>
                </a:cubicBezTo>
                <a:cubicBezTo>
                  <a:pt x="23076" y="90337"/>
                  <a:pt x="23076" y="90337"/>
                  <a:pt x="23076" y="90337"/>
                </a:cubicBezTo>
                <a:cubicBezTo>
                  <a:pt x="26153" y="93033"/>
                  <a:pt x="26153" y="93033"/>
                  <a:pt x="26153" y="93033"/>
                </a:cubicBezTo>
                <a:cubicBezTo>
                  <a:pt x="32307" y="93033"/>
                  <a:pt x="32307" y="93033"/>
                  <a:pt x="32307" y="93033"/>
                </a:cubicBezTo>
                <a:cubicBezTo>
                  <a:pt x="33846" y="93033"/>
                  <a:pt x="33846" y="93033"/>
                  <a:pt x="33846" y="93033"/>
                </a:cubicBezTo>
                <a:cubicBezTo>
                  <a:pt x="38461" y="95730"/>
                  <a:pt x="38461" y="95730"/>
                  <a:pt x="38461" y="95730"/>
                </a:cubicBezTo>
                <a:cubicBezTo>
                  <a:pt x="38461" y="95730"/>
                  <a:pt x="40000" y="98426"/>
                  <a:pt x="41538" y="98426"/>
                </a:cubicBezTo>
                <a:cubicBezTo>
                  <a:pt x="41538" y="98426"/>
                  <a:pt x="43076" y="101123"/>
                  <a:pt x="43076" y="101123"/>
                </a:cubicBezTo>
                <a:cubicBezTo>
                  <a:pt x="46153" y="101123"/>
                  <a:pt x="46153" y="101123"/>
                  <a:pt x="46153" y="101123"/>
                </a:cubicBezTo>
                <a:cubicBezTo>
                  <a:pt x="47692" y="101123"/>
                  <a:pt x="47692" y="101123"/>
                  <a:pt x="47692" y="101123"/>
                </a:cubicBezTo>
                <a:cubicBezTo>
                  <a:pt x="47692" y="101123"/>
                  <a:pt x="49230" y="102471"/>
                  <a:pt x="49230" y="102471"/>
                </a:cubicBezTo>
                <a:cubicBezTo>
                  <a:pt x="47692" y="103820"/>
                  <a:pt x="47692" y="103820"/>
                  <a:pt x="47692" y="103820"/>
                </a:cubicBezTo>
                <a:cubicBezTo>
                  <a:pt x="49230" y="106516"/>
                  <a:pt x="49230" y="106516"/>
                  <a:pt x="49230" y="106516"/>
                </a:cubicBezTo>
                <a:cubicBezTo>
                  <a:pt x="52307" y="106516"/>
                  <a:pt x="52307" y="106516"/>
                  <a:pt x="52307" y="106516"/>
                </a:cubicBezTo>
                <a:cubicBezTo>
                  <a:pt x="52307" y="106516"/>
                  <a:pt x="52307" y="106516"/>
                  <a:pt x="52307" y="107865"/>
                </a:cubicBezTo>
                <a:cubicBezTo>
                  <a:pt x="52307" y="107865"/>
                  <a:pt x="53846" y="110561"/>
                  <a:pt x="53846" y="110561"/>
                </a:cubicBezTo>
                <a:cubicBezTo>
                  <a:pt x="53846" y="111910"/>
                  <a:pt x="53846" y="111910"/>
                  <a:pt x="53846" y="111910"/>
                </a:cubicBezTo>
                <a:cubicBezTo>
                  <a:pt x="53846" y="111910"/>
                  <a:pt x="55384" y="111910"/>
                  <a:pt x="55384" y="113258"/>
                </a:cubicBezTo>
                <a:cubicBezTo>
                  <a:pt x="55384" y="113258"/>
                  <a:pt x="55384" y="113258"/>
                  <a:pt x="55384" y="114606"/>
                </a:cubicBezTo>
                <a:cubicBezTo>
                  <a:pt x="56923" y="114606"/>
                  <a:pt x="60000" y="114606"/>
                  <a:pt x="60000" y="114606"/>
                </a:cubicBezTo>
                <a:cubicBezTo>
                  <a:pt x="61538" y="115955"/>
                  <a:pt x="61538" y="115955"/>
                  <a:pt x="61538" y="115955"/>
                </a:cubicBezTo>
                <a:cubicBezTo>
                  <a:pt x="63076" y="117303"/>
                  <a:pt x="63076" y="117303"/>
                  <a:pt x="63076" y="117303"/>
                </a:cubicBezTo>
                <a:lnTo>
                  <a:pt x="64615" y="117303"/>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3" name="Shape 2018">
            <a:extLst>
              <a:ext uri="{FF2B5EF4-FFF2-40B4-BE49-F238E27FC236}">
                <a16:creationId xmlns:a16="http://schemas.microsoft.com/office/drawing/2014/main" id="{5DBDDFE9-B5D9-C2E8-FBA0-8FEEFDD60CC7}"/>
              </a:ext>
            </a:extLst>
          </p:cNvPr>
          <p:cNvSpPr/>
          <p:nvPr/>
        </p:nvSpPr>
        <p:spPr>
          <a:xfrm>
            <a:off x="7577784" y="5877565"/>
            <a:ext cx="383818" cy="326383"/>
          </a:xfrm>
          <a:custGeom>
            <a:avLst/>
            <a:gdLst/>
            <a:ahLst/>
            <a:cxnLst/>
            <a:rect l="0" t="0" r="0" b="0"/>
            <a:pathLst>
              <a:path w="120000" h="120000" extrusionOk="0">
                <a:moveTo>
                  <a:pt x="23773" y="116129"/>
                </a:moveTo>
                <a:cubicBezTo>
                  <a:pt x="23773" y="116129"/>
                  <a:pt x="22641" y="116129"/>
                  <a:pt x="21509" y="116129"/>
                </a:cubicBezTo>
                <a:cubicBezTo>
                  <a:pt x="20377" y="116129"/>
                  <a:pt x="19245" y="118709"/>
                  <a:pt x="18113" y="118709"/>
                </a:cubicBezTo>
                <a:cubicBezTo>
                  <a:pt x="18113" y="118709"/>
                  <a:pt x="18113" y="118709"/>
                  <a:pt x="18113" y="117419"/>
                </a:cubicBezTo>
                <a:cubicBezTo>
                  <a:pt x="18113" y="116129"/>
                  <a:pt x="18113" y="116129"/>
                  <a:pt x="16981" y="114838"/>
                </a:cubicBezTo>
                <a:cubicBezTo>
                  <a:pt x="16981" y="113548"/>
                  <a:pt x="16981" y="110967"/>
                  <a:pt x="15849" y="109677"/>
                </a:cubicBezTo>
                <a:cubicBezTo>
                  <a:pt x="14716" y="108387"/>
                  <a:pt x="14716" y="107096"/>
                  <a:pt x="14716" y="107096"/>
                </a:cubicBezTo>
                <a:cubicBezTo>
                  <a:pt x="14716" y="107096"/>
                  <a:pt x="12452" y="107096"/>
                  <a:pt x="11320" y="107096"/>
                </a:cubicBezTo>
                <a:cubicBezTo>
                  <a:pt x="11320" y="107096"/>
                  <a:pt x="10188" y="107096"/>
                  <a:pt x="10188" y="107096"/>
                </a:cubicBezTo>
                <a:cubicBezTo>
                  <a:pt x="10188" y="107096"/>
                  <a:pt x="9056" y="104516"/>
                  <a:pt x="10188" y="104516"/>
                </a:cubicBezTo>
                <a:cubicBezTo>
                  <a:pt x="10188" y="103225"/>
                  <a:pt x="9056" y="101935"/>
                  <a:pt x="7924" y="100645"/>
                </a:cubicBezTo>
                <a:cubicBezTo>
                  <a:pt x="7924" y="100645"/>
                  <a:pt x="5660" y="96774"/>
                  <a:pt x="5660" y="96774"/>
                </a:cubicBezTo>
                <a:cubicBezTo>
                  <a:pt x="5660" y="96774"/>
                  <a:pt x="4528" y="96774"/>
                  <a:pt x="4528" y="95483"/>
                </a:cubicBezTo>
                <a:cubicBezTo>
                  <a:pt x="4528" y="94193"/>
                  <a:pt x="4528" y="92903"/>
                  <a:pt x="4528" y="92903"/>
                </a:cubicBezTo>
                <a:cubicBezTo>
                  <a:pt x="3396" y="90322"/>
                  <a:pt x="3396" y="90322"/>
                  <a:pt x="3396" y="90322"/>
                </a:cubicBezTo>
                <a:cubicBezTo>
                  <a:pt x="3396" y="90322"/>
                  <a:pt x="5660" y="89032"/>
                  <a:pt x="5660" y="87741"/>
                </a:cubicBezTo>
                <a:cubicBezTo>
                  <a:pt x="5660" y="87741"/>
                  <a:pt x="6792" y="86451"/>
                  <a:pt x="5660" y="85161"/>
                </a:cubicBezTo>
                <a:cubicBezTo>
                  <a:pt x="5660" y="83870"/>
                  <a:pt x="3396" y="82580"/>
                  <a:pt x="3396" y="82580"/>
                </a:cubicBezTo>
                <a:cubicBezTo>
                  <a:pt x="2264" y="81290"/>
                  <a:pt x="1132" y="80000"/>
                  <a:pt x="0" y="78709"/>
                </a:cubicBezTo>
                <a:cubicBezTo>
                  <a:pt x="0" y="77419"/>
                  <a:pt x="0" y="76129"/>
                  <a:pt x="0" y="76129"/>
                </a:cubicBezTo>
                <a:cubicBezTo>
                  <a:pt x="0" y="76129"/>
                  <a:pt x="0" y="74838"/>
                  <a:pt x="1132" y="74838"/>
                </a:cubicBezTo>
                <a:cubicBezTo>
                  <a:pt x="2264" y="73548"/>
                  <a:pt x="3396" y="73548"/>
                  <a:pt x="3396" y="72258"/>
                </a:cubicBezTo>
                <a:cubicBezTo>
                  <a:pt x="3396" y="72258"/>
                  <a:pt x="4528" y="72258"/>
                  <a:pt x="4528" y="70967"/>
                </a:cubicBezTo>
                <a:cubicBezTo>
                  <a:pt x="3396" y="69677"/>
                  <a:pt x="2264" y="68387"/>
                  <a:pt x="2264" y="68387"/>
                </a:cubicBezTo>
                <a:cubicBezTo>
                  <a:pt x="3396" y="64516"/>
                  <a:pt x="3396" y="64516"/>
                  <a:pt x="3396" y="64516"/>
                </a:cubicBezTo>
                <a:cubicBezTo>
                  <a:pt x="2264" y="63225"/>
                  <a:pt x="2264" y="63225"/>
                  <a:pt x="2264" y="63225"/>
                </a:cubicBezTo>
                <a:cubicBezTo>
                  <a:pt x="2264" y="58064"/>
                  <a:pt x="2264" y="58064"/>
                  <a:pt x="2264" y="58064"/>
                </a:cubicBezTo>
                <a:cubicBezTo>
                  <a:pt x="2264" y="56774"/>
                  <a:pt x="2264" y="56774"/>
                  <a:pt x="2264" y="56774"/>
                </a:cubicBezTo>
                <a:cubicBezTo>
                  <a:pt x="2264" y="56774"/>
                  <a:pt x="3396" y="54193"/>
                  <a:pt x="3396" y="54193"/>
                </a:cubicBezTo>
                <a:cubicBezTo>
                  <a:pt x="3396" y="52903"/>
                  <a:pt x="3396" y="50322"/>
                  <a:pt x="3396" y="50322"/>
                </a:cubicBezTo>
                <a:cubicBezTo>
                  <a:pt x="3396" y="50322"/>
                  <a:pt x="3396" y="50322"/>
                  <a:pt x="3396" y="50322"/>
                </a:cubicBezTo>
                <a:cubicBezTo>
                  <a:pt x="5660" y="51612"/>
                  <a:pt x="9056" y="50322"/>
                  <a:pt x="10188" y="50322"/>
                </a:cubicBezTo>
                <a:cubicBezTo>
                  <a:pt x="12452" y="50322"/>
                  <a:pt x="12452" y="46451"/>
                  <a:pt x="11320" y="42580"/>
                </a:cubicBezTo>
                <a:cubicBezTo>
                  <a:pt x="11320" y="40000"/>
                  <a:pt x="12452" y="37419"/>
                  <a:pt x="12452" y="34838"/>
                </a:cubicBezTo>
                <a:cubicBezTo>
                  <a:pt x="13584" y="32258"/>
                  <a:pt x="16981" y="30967"/>
                  <a:pt x="20377" y="28387"/>
                </a:cubicBezTo>
                <a:cubicBezTo>
                  <a:pt x="22641" y="25806"/>
                  <a:pt x="22641" y="23225"/>
                  <a:pt x="26037" y="23225"/>
                </a:cubicBezTo>
                <a:cubicBezTo>
                  <a:pt x="26037" y="23225"/>
                  <a:pt x="27169" y="23225"/>
                  <a:pt x="28301" y="24516"/>
                </a:cubicBezTo>
                <a:cubicBezTo>
                  <a:pt x="28301" y="24516"/>
                  <a:pt x="28301" y="25806"/>
                  <a:pt x="29433" y="27096"/>
                </a:cubicBezTo>
                <a:cubicBezTo>
                  <a:pt x="29433" y="27096"/>
                  <a:pt x="29433" y="27096"/>
                  <a:pt x="30566" y="27096"/>
                </a:cubicBezTo>
                <a:cubicBezTo>
                  <a:pt x="32830" y="30967"/>
                  <a:pt x="35094" y="33548"/>
                  <a:pt x="35094" y="23225"/>
                </a:cubicBezTo>
                <a:cubicBezTo>
                  <a:pt x="36226" y="14193"/>
                  <a:pt x="41886" y="16774"/>
                  <a:pt x="46415" y="14193"/>
                </a:cubicBezTo>
                <a:cubicBezTo>
                  <a:pt x="46415" y="14193"/>
                  <a:pt x="46415" y="14193"/>
                  <a:pt x="47547" y="12903"/>
                </a:cubicBezTo>
                <a:cubicBezTo>
                  <a:pt x="48679" y="14193"/>
                  <a:pt x="49811" y="14193"/>
                  <a:pt x="50943" y="14193"/>
                </a:cubicBezTo>
                <a:cubicBezTo>
                  <a:pt x="52075" y="14193"/>
                  <a:pt x="52075" y="14193"/>
                  <a:pt x="52075" y="14193"/>
                </a:cubicBezTo>
                <a:cubicBezTo>
                  <a:pt x="52075" y="14193"/>
                  <a:pt x="55471" y="9032"/>
                  <a:pt x="55471" y="9032"/>
                </a:cubicBezTo>
                <a:cubicBezTo>
                  <a:pt x="56603" y="9032"/>
                  <a:pt x="58867" y="7741"/>
                  <a:pt x="58867" y="7741"/>
                </a:cubicBezTo>
                <a:cubicBezTo>
                  <a:pt x="61132" y="3870"/>
                  <a:pt x="61132" y="3870"/>
                  <a:pt x="61132" y="3870"/>
                </a:cubicBezTo>
                <a:cubicBezTo>
                  <a:pt x="61132" y="3870"/>
                  <a:pt x="63396" y="5161"/>
                  <a:pt x="64528" y="5161"/>
                </a:cubicBezTo>
                <a:cubicBezTo>
                  <a:pt x="65660" y="5161"/>
                  <a:pt x="66792" y="5161"/>
                  <a:pt x="69056" y="5161"/>
                </a:cubicBezTo>
                <a:cubicBezTo>
                  <a:pt x="70188" y="3870"/>
                  <a:pt x="70188" y="3870"/>
                  <a:pt x="70188" y="3870"/>
                </a:cubicBezTo>
                <a:cubicBezTo>
                  <a:pt x="70188" y="3870"/>
                  <a:pt x="72452" y="1290"/>
                  <a:pt x="74716" y="1290"/>
                </a:cubicBezTo>
                <a:cubicBezTo>
                  <a:pt x="76981" y="0"/>
                  <a:pt x="76981" y="1290"/>
                  <a:pt x="76981" y="1290"/>
                </a:cubicBezTo>
                <a:cubicBezTo>
                  <a:pt x="76981" y="1290"/>
                  <a:pt x="80377" y="1290"/>
                  <a:pt x="82641" y="1290"/>
                </a:cubicBezTo>
                <a:cubicBezTo>
                  <a:pt x="82641" y="1290"/>
                  <a:pt x="82641" y="0"/>
                  <a:pt x="82641" y="0"/>
                </a:cubicBezTo>
                <a:cubicBezTo>
                  <a:pt x="86037" y="2580"/>
                  <a:pt x="86037" y="6451"/>
                  <a:pt x="89433" y="10322"/>
                </a:cubicBezTo>
                <a:cubicBezTo>
                  <a:pt x="93962" y="15483"/>
                  <a:pt x="98490" y="14193"/>
                  <a:pt x="106415" y="19354"/>
                </a:cubicBezTo>
                <a:cubicBezTo>
                  <a:pt x="106415" y="20645"/>
                  <a:pt x="110943" y="24516"/>
                  <a:pt x="112075" y="28387"/>
                </a:cubicBezTo>
                <a:cubicBezTo>
                  <a:pt x="113207" y="33548"/>
                  <a:pt x="117735" y="33548"/>
                  <a:pt x="118867" y="38709"/>
                </a:cubicBezTo>
                <a:cubicBezTo>
                  <a:pt x="118867" y="42580"/>
                  <a:pt x="116603" y="43870"/>
                  <a:pt x="116603" y="47741"/>
                </a:cubicBezTo>
                <a:cubicBezTo>
                  <a:pt x="116603" y="51612"/>
                  <a:pt x="118867" y="60645"/>
                  <a:pt x="120000" y="61935"/>
                </a:cubicBezTo>
                <a:cubicBezTo>
                  <a:pt x="120000" y="61935"/>
                  <a:pt x="120000" y="63225"/>
                  <a:pt x="120000" y="63225"/>
                </a:cubicBezTo>
                <a:cubicBezTo>
                  <a:pt x="109811" y="65806"/>
                  <a:pt x="109811" y="65806"/>
                  <a:pt x="109811" y="65806"/>
                </a:cubicBezTo>
                <a:cubicBezTo>
                  <a:pt x="110943" y="77419"/>
                  <a:pt x="110943" y="77419"/>
                  <a:pt x="110943" y="77419"/>
                </a:cubicBezTo>
                <a:cubicBezTo>
                  <a:pt x="105283" y="82580"/>
                  <a:pt x="105283" y="82580"/>
                  <a:pt x="105283" y="82580"/>
                </a:cubicBezTo>
                <a:cubicBezTo>
                  <a:pt x="105283" y="82580"/>
                  <a:pt x="91698" y="85161"/>
                  <a:pt x="90566" y="85161"/>
                </a:cubicBezTo>
                <a:cubicBezTo>
                  <a:pt x="89433" y="85161"/>
                  <a:pt x="83773" y="86451"/>
                  <a:pt x="81509" y="87741"/>
                </a:cubicBezTo>
                <a:cubicBezTo>
                  <a:pt x="79245" y="87741"/>
                  <a:pt x="75849" y="90322"/>
                  <a:pt x="74716" y="90322"/>
                </a:cubicBezTo>
                <a:cubicBezTo>
                  <a:pt x="72452" y="91612"/>
                  <a:pt x="71320" y="98064"/>
                  <a:pt x="71320" y="98064"/>
                </a:cubicBezTo>
                <a:cubicBezTo>
                  <a:pt x="71320" y="98064"/>
                  <a:pt x="67924" y="103225"/>
                  <a:pt x="66792" y="104516"/>
                </a:cubicBezTo>
                <a:cubicBezTo>
                  <a:pt x="65660" y="105806"/>
                  <a:pt x="60000" y="109677"/>
                  <a:pt x="60000" y="109677"/>
                </a:cubicBezTo>
                <a:cubicBezTo>
                  <a:pt x="60000" y="109677"/>
                  <a:pt x="54339" y="109677"/>
                  <a:pt x="53207" y="109677"/>
                </a:cubicBezTo>
                <a:cubicBezTo>
                  <a:pt x="50943" y="109677"/>
                  <a:pt x="48679" y="112258"/>
                  <a:pt x="46415" y="112258"/>
                </a:cubicBezTo>
                <a:cubicBezTo>
                  <a:pt x="43018" y="113548"/>
                  <a:pt x="40754" y="114838"/>
                  <a:pt x="39622" y="114838"/>
                </a:cubicBezTo>
                <a:cubicBezTo>
                  <a:pt x="38490" y="114838"/>
                  <a:pt x="32830" y="116129"/>
                  <a:pt x="32830" y="116129"/>
                </a:cubicBezTo>
                <a:cubicBezTo>
                  <a:pt x="32830" y="120000"/>
                  <a:pt x="32830" y="120000"/>
                  <a:pt x="32830" y="120000"/>
                </a:cubicBezTo>
                <a:cubicBezTo>
                  <a:pt x="32830" y="120000"/>
                  <a:pt x="31698" y="120000"/>
                  <a:pt x="31698" y="120000"/>
                </a:cubicBezTo>
                <a:cubicBezTo>
                  <a:pt x="31698" y="120000"/>
                  <a:pt x="31698" y="120000"/>
                  <a:pt x="30566" y="120000"/>
                </a:cubicBezTo>
                <a:cubicBezTo>
                  <a:pt x="30566" y="118709"/>
                  <a:pt x="30566" y="118709"/>
                  <a:pt x="30566" y="118709"/>
                </a:cubicBezTo>
                <a:cubicBezTo>
                  <a:pt x="28301" y="116129"/>
                  <a:pt x="28301" y="116129"/>
                  <a:pt x="28301" y="116129"/>
                </a:cubicBezTo>
                <a:cubicBezTo>
                  <a:pt x="28301" y="116129"/>
                  <a:pt x="27169" y="117419"/>
                  <a:pt x="26037" y="117419"/>
                </a:cubicBezTo>
                <a:cubicBezTo>
                  <a:pt x="24905" y="117419"/>
                  <a:pt x="24905" y="116129"/>
                  <a:pt x="23773" y="116129"/>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4" name="Shape 2019">
            <a:extLst>
              <a:ext uri="{FF2B5EF4-FFF2-40B4-BE49-F238E27FC236}">
                <a16:creationId xmlns:a16="http://schemas.microsoft.com/office/drawing/2014/main" id="{1B4893FD-982C-4236-FDD0-02210186869C}"/>
              </a:ext>
            </a:extLst>
          </p:cNvPr>
          <p:cNvSpPr/>
          <p:nvPr/>
        </p:nvSpPr>
        <p:spPr>
          <a:xfrm>
            <a:off x="6897378" y="4568656"/>
            <a:ext cx="706575" cy="382189"/>
          </a:xfrm>
          <a:custGeom>
            <a:avLst/>
            <a:gdLst/>
            <a:ahLst/>
            <a:cxnLst/>
            <a:rect l="0" t="0" r="0" b="0"/>
            <a:pathLst>
              <a:path w="120000" h="120000" extrusionOk="0">
                <a:moveTo>
                  <a:pt x="16000" y="59449"/>
                </a:moveTo>
                <a:cubicBezTo>
                  <a:pt x="17846" y="57247"/>
                  <a:pt x="17846" y="57247"/>
                  <a:pt x="17846" y="57247"/>
                </a:cubicBezTo>
                <a:cubicBezTo>
                  <a:pt x="17846" y="57247"/>
                  <a:pt x="17846" y="53944"/>
                  <a:pt x="18461" y="55045"/>
                </a:cubicBezTo>
                <a:cubicBezTo>
                  <a:pt x="18461" y="55045"/>
                  <a:pt x="19692" y="53944"/>
                  <a:pt x="19692" y="53944"/>
                </a:cubicBezTo>
                <a:cubicBezTo>
                  <a:pt x="20307" y="51743"/>
                  <a:pt x="20307" y="51743"/>
                  <a:pt x="20307" y="51743"/>
                </a:cubicBezTo>
                <a:cubicBezTo>
                  <a:pt x="20923" y="48440"/>
                  <a:pt x="20923" y="48440"/>
                  <a:pt x="20923" y="48440"/>
                </a:cubicBezTo>
                <a:cubicBezTo>
                  <a:pt x="24000" y="46238"/>
                  <a:pt x="24000" y="46238"/>
                  <a:pt x="24000" y="46238"/>
                </a:cubicBezTo>
                <a:cubicBezTo>
                  <a:pt x="24615" y="40733"/>
                  <a:pt x="24615" y="40733"/>
                  <a:pt x="24615" y="40733"/>
                </a:cubicBezTo>
                <a:cubicBezTo>
                  <a:pt x="24000" y="37431"/>
                  <a:pt x="24000" y="37431"/>
                  <a:pt x="24000" y="37431"/>
                </a:cubicBezTo>
                <a:cubicBezTo>
                  <a:pt x="24000" y="37431"/>
                  <a:pt x="24000" y="33027"/>
                  <a:pt x="24615" y="33027"/>
                </a:cubicBezTo>
                <a:cubicBezTo>
                  <a:pt x="25230" y="33027"/>
                  <a:pt x="27076" y="30825"/>
                  <a:pt x="27076" y="30825"/>
                </a:cubicBezTo>
                <a:cubicBezTo>
                  <a:pt x="28923" y="27522"/>
                  <a:pt x="28923" y="27522"/>
                  <a:pt x="28923" y="27522"/>
                </a:cubicBezTo>
                <a:cubicBezTo>
                  <a:pt x="28923" y="25321"/>
                  <a:pt x="28923" y="25321"/>
                  <a:pt x="28923" y="25321"/>
                </a:cubicBezTo>
                <a:cubicBezTo>
                  <a:pt x="30153" y="20917"/>
                  <a:pt x="30153" y="20917"/>
                  <a:pt x="30153" y="20917"/>
                </a:cubicBezTo>
                <a:cubicBezTo>
                  <a:pt x="31384" y="18715"/>
                  <a:pt x="31384" y="18715"/>
                  <a:pt x="31384" y="18715"/>
                </a:cubicBezTo>
                <a:cubicBezTo>
                  <a:pt x="32615" y="16513"/>
                  <a:pt x="32615" y="16513"/>
                  <a:pt x="32615" y="16513"/>
                </a:cubicBezTo>
                <a:cubicBezTo>
                  <a:pt x="34461" y="15412"/>
                  <a:pt x="34461" y="15412"/>
                  <a:pt x="34461" y="15412"/>
                </a:cubicBezTo>
                <a:cubicBezTo>
                  <a:pt x="34461" y="15412"/>
                  <a:pt x="35076" y="15412"/>
                  <a:pt x="35692" y="15412"/>
                </a:cubicBezTo>
                <a:cubicBezTo>
                  <a:pt x="36307" y="15412"/>
                  <a:pt x="36923" y="14311"/>
                  <a:pt x="36923" y="14311"/>
                </a:cubicBezTo>
                <a:cubicBezTo>
                  <a:pt x="37538" y="14311"/>
                  <a:pt x="39384" y="14311"/>
                  <a:pt x="39384" y="14311"/>
                </a:cubicBezTo>
                <a:cubicBezTo>
                  <a:pt x="39384" y="14311"/>
                  <a:pt x="40615" y="12110"/>
                  <a:pt x="40615" y="13211"/>
                </a:cubicBezTo>
                <a:cubicBezTo>
                  <a:pt x="40615" y="15412"/>
                  <a:pt x="40615" y="16513"/>
                  <a:pt x="40615" y="16513"/>
                </a:cubicBezTo>
                <a:cubicBezTo>
                  <a:pt x="41230" y="17614"/>
                  <a:pt x="41846" y="19816"/>
                  <a:pt x="41846" y="19816"/>
                </a:cubicBezTo>
                <a:cubicBezTo>
                  <a:pt x="41846" y="19816"/>
                  <a:pt x="43076" y="19816"/>
                  <a:pt x="43692" y="18715"/>
                </a:cubicBezTo>
                <a:cubicBezTo>
                  <a:pt x="44307" y="17614"/>
                  <a:pt x="45538" y="16513"/>
                  <a:pt x="45538" y="16513"/>
                </a:cubicBezTo>
                <a:cubicBezTo>
                  <a:pt x="45538" y="16513"/>
                  <a:pt x="46769" y="18715"/>
                  <a:pt x="46769" y="17614"/>
                </a:cubicBezTo>
                <a:cubicBezTo>
                  <a:pt x="46769" y="16513"/>
                  <a:pt x="46769" y="12110"/>
                  <a:pt x="46769" y="12110"/>
                </a:cubicBezTo>
                <a:cubicBezTo>
                  <a:pt x="48000" y="8807"/>
                  <a:pt x="48000" y="8807"/>
                  <a:pt x="48000" y="8807"/>
                </a:cubicBezTo>
                <a:cubicBezTo>
                  <a:pt x="48000" y="8807"/>
                  <a:pt x="49230" y="8807"/>
                  <a:pt x="49230" y="7706"/>
                </a:cubicBezTo>
                <a:cubicBezTo>
                  <a:pt x="49230" y="6605"/>
                  <a:pt x="50461" y="4403"/>
                  <a:pt x="50461" y="4403"/>
                </a:cubicBezTo>
                <a:cubicBezTo>
                  <a:pt x="52307" y="4403"/>
                  <a:pt x="52307" y="4403"/>
                  <a:pt x="52307" y="4403"/>
                </a:cubicBezTo>
                <a:cubicBezTo>
                  <a:pt x="53538" y="11009"/>
                  <a:pt x="53538" y="11009"/>
                  <a:pt x="53538" y="11009"/>
                </a:cubicBezTo>
                <a:cubicBezTo>
                  <a:pt x="55384" y="13211"/>
                  <a:pt x="55384" y="13211"/>
                  <a:pt x="55384" y="13211"/>
                </a:cubicBezTo>
                <a:cubicBezTo>
                  <a:pt x="56000" y="14311"/>
                  <a:pt x="56000" y="14311"/>
                  <a:pt x="56000" y="14311"/>
                </a:cubicBezTo>
                <a:cubicBezTo>
                  <a:pt x="57230" y="15412"/>
                  <a:pt x="57230" y="15412"/>
                  <a:pt x="57230" y="15412"/>
                </a:cubicBezTo>
                <a:cubicBezTo>
                  <a:pt x="59076" y="15412"/>
                  <a:pt x="59076" y="15412"/>
                  <a:pt x="59076" y="15412"/>
                </a:cubicBezTo>
                <a:cubicBezTo>
                  <a:pt x="59076" y="16513"/>
                  <a:pt x="59076" y="16513"/>
                  <a:pt x="59076" y="16513"/>
                </a:cubicBezTo>
                <a:cubicBezTo>
                  <a:pt x="60307" y="18715"/>
                  <a:pt x="60307" y="18715"/>
                  <a:pt x="60307" y="18715"/>
                </a:cubicBezTo>
                <a:cubicBezTo>
                  <a:pt x="60923" y="22018"/>
                  <a:pt x="60923" y="22018"/>
                  <a:pt x="60923" y="22018"/>
                </a:cubicBezTo>
                <a:cubicBezTo>
                  <a:pt x="59692" y="24220"/>
                  <a:pt x="59692" y="24220"/>
                  <a:pt x="59692" y="24220"/>
                </a:cubicBezTo>
                <a:cubicBezTo>
                  <a:pt x="59692" y="25321"/>
                  <a:pt x="59692" y="25321"/>
                  <a:pt x="59692" y="25321"/>
                </a:cubicBezTo>
                <a:cubicBezTo>
                  <a:pt x="60307" y="26422"/>
                  <a:pt x="60307" y="26422"/>
                  <a:pt x="60307" y="26422"/>
                </a:cubicBezTo>
                <a:cubicBezTo>
                  <a:pt x="60307" y="26422"/>
                  <a:pt x="60923" y="26422"/>
                  <a:pt x="60923" y="26422"/>
                </a:cubicBezTo>
                <a:cubicBezTo>
                  <a:pt x="60923" y="26422"/>
                  <a:pt x="62153" y="25321"/>
                  <a:pt x="62769" y="25321"/>
                </a:cubicBezTo>
                <a:cubicBezTo>
                  <a:pt x="62769" y="25321"/>
                  <a:pt x="62769" y="24220"/>
                  <a:pt x="62769" y="24220"/>
                </a:cubicBezTo>
                <a:cubicBezTo>
                  <a:pt x="62769" y="24220"/>
                  <a:pt x="64000" y="23119"/>
                  <a:pt x="64000" y="23119"/>
                </a:cubicBezTo>
                <a:cubicBezTo>
                  <a:pt x="64000" y="23119"/>
                  <a:pt x="64615" y="23119"/>
                  <a:pt x="64615" y="23119"/>
                </a:cubicBezTo>
                <a:cubicBezTo>
                  <a:pt x="64615" y="24220"/>
                  <a:pt x="65230" y="25321"/>
                  <a:pt x="65230" y="25321"/>
                </a:cubicBezTo>
                <a:cubicBezTo>
                  <a:pt x="65230" y="25321"/>
                  <a:pt x="65846" y="24220"/>
                  <a:pt x="65846" y="25321"/>
                </a:cubicBezTo>
                <a:cubicBezTo>
                  <a:pt x="65846" y="25321"/>
                  <a:pt x="66461" y="25321"/>
                  <a:pt x="66461" y="25321"/>
                </a:cubicBezTo>
                <a:cubicBezTo>
                  <a:pt x="66461" y="25321"/>
                  <a:pt x="66461" y="25321"/>
                  <a:pt x="66461" y="24220"/>
                </a:cubicBezTo>
                <a:cubicBezTo>
                  <a:pt x="66461" y="22018"/>
                  <a:pt x="66461" y="22018"/>
                  <a:pt x="66461" y="22018"/>
                </a:cubicBezTo>
                <a:cubicBezTo>
                  <a:pt x="66461" y="20917"/>
                  <a:pt x="66461" y="19816"/>
                  <a:pt x="66461" y="19816"/>
                </a:cubicBezTo>
                <a:cubicBezTo>
                  <a:pt x="67076" y="18715"/>
                  <a:pt x="67076" y="18715"/>
                  <a:pt x="67076" y="17614"/>
                </a:cubicBezTo>
                <a:cubicBezTo>
                  <a:pt x="67076" y="17614"/>
                  <a:pt x="66461" y="16513"/>
                  <a:pt x="67076" y="16513"/>
                </a:cubicBezTo>
                <a:cubicBezTo>
                  <a:pt x="67692" y="16513"/>
                  <a:pt x="68307" y="16513"/>
                  <a:pt x="68307" y="16513"/>
                </a:cubicBezTo>
                <a:cubicBezTo>
                  <a:pt x="68307" y="16513"/>
                  <a:pt x="68307" y="15412"/>
                  <a:pt x="68307" y="15412"/>
                </a:cubicBezTo>
                <a:cubicBezTo>
                  <a:pt x="68307" y="15412"/>
                  <a:pt x="68923" y="14311"/>
                  <a:pt x="69538" y="14311"/>
                </a:cubicBezTo>
                <a:cubicBezTo>
                  <a:pt x="69538" y="14311"/>
                  <a:pt x="69538" y="15412"/>
                  <a:pt x="70153" y="14311"/>
                </a:cubicBezTo>
                <a:cubicBezTo>
                  <a:pt x="70769" y="13211"/>
                  <a:pt x="70153" y="13211"/>
                  <a:pt x="70153" y="13211"/>
                </a:cubicBezTo>
                <a:cubicBezTo>
                  <a:pt x="70153" y="12110"/>
                  <a:pt x="70153" y="12110"/>
                  <a:pt x="70153" y="12110"/>
                </a:cubicBezTo>
                <a:cubicBezTo>
                  <a:pt x="70769" y="11009"/>
                  <a:pt x="70153" y="12110"/>
                  <a:pt x="71384" y="12110"/>
                </a:cubicBezTo>
                <a:cubicBezTo>
                  <a:pt x="72000" y="11009"/>
                  <a:pt x="72615" y="11009"/>
                  <a:pt x="72615" y="11009"/>
                </a:cubicBezTo>
                <a:cubicBezTo>
                  <a:pt x="72615" y="11009"/>
                  <a:pt x="72615" y="9908"/>
                  <a:pt x="72615" y="9908"/>
                </a:cubicBezTo>
                <a:cubicBezTo>
                  <a:pt x="73846" y="8807"/>
                  <a:pt x="73846" y="8807"/>
                  <a:pt x="73846" y="8807"/>
                </a:cubicBezTo>
                <a:cubicBezTo>
                  <a:pt x="73846" y="8807"/>
                  <a:pt x="73846" y="9908"/>
                  <a:pt x="73846" y="9908"/>
                </a:cubicBezTo>
                <a:cubicBezTo>
                  <a:pt x="73846" y="9908"/>
                  <a:pt x="74461" y="9908"/>
                  <a:pt x="75076" y="9908"/>
                </a:cubicBezTo>
                <a:cubicBezTo>
                  <a:pt x="75076" y="9908"/>
                  <a:pt x="75692" y="11009"/>
                  <a:pt x="75692" y="9908"/>
                </a:cubicBezTo>
                <a:cubicBezTo>
                  <a:pt x="75692" y="9908"/>
                  <a:pt x="76307" y="9908"/>
                  <a:pt x="76307" y="8807"/>
                </a:cubicBezTo>
                <a:cubicBezTo>
                  <a:pt x="76307" y="8807"/>
                  <a:pt x="76307" y="8807"/>
                  <a:pt x="76307" y="8807"/>
                </a:cubicBezTo>
                <a:cubicBezTo>
                  <a:pt x="76307" y="8807"/>
                  <a:pt x="76307" y="7706"/>
                  <a:pt x="76923" y="7706"/>
                </a:cubicBezTo>
                <a:cubicBezTo>
                  <a:pt x="77538" y="8807"/>
                  <a:pt x="76923" y="8807"/>
                  <a:pt x="77538" y="8807"/>
                </a:cubicBezTo>
                <a:cubicBezTo>
                  <a:pt x="77538" y="7706"/>
                  <a:pt x="78769" y="6605"/>
                  <a:pt x="78769" y="6605"/>
                </a:cubicBezTo>
                <a:cubicBezTo>
                  <a:pt x="78769" y="6605"/>
                  <a:pt x="78769" y="6605"/>
                  <a:pt x="79384" y="8807"/>
                </a:cubicBezTo>
                <a:cubicBezTo>
                  <a:pt x="79384" y="9908"/>
                  <a:pt x="80000" y="9908"/>
                  <a:pt x="80615" y="9908"/>
                </a:cubicBezTo>
                <a:cubicBezTo>
                  <a:pt x="80615" y="9908"/>
                  <a:pt x="80615" y="9908"/>
                  <a:pt x="80615" y="9908"/>
                </a:cubicBezTo>
                <a:cubicBezTo>
                  <a:pt x="80615" y="11009"/>
                  <a:pt x="81230" y="12110"/>
                  <a:pt x="81230" y="12110"/>
                </a:cubicBezTo>
                <a:cubicBezTo>
                  <a:pt x="81846" y="12110"/>
                  <a:pt x="81846" y="12110"/>
                  <a:pt x="81846" y="12110"/>
                </a:cubicBezTo>
                <a:cubicBezTo>
                  <a:pt x="82461" y="11009"/>
                  <a:pt x="82461" y="11009"/>
                  <a:pt x="82461" y="11009"/>
                </a:cubicBezTo>
                <a:cubicBezTo>
                  <a:pt x="82461" y="11009"/>
                  <a:pt x="82461" y="12110"/>
                  <a:pt x="83076" y="12110"/>
                </a:cubicBezTo>
                <a:cubicBezTo>
                  <a:pt x="83692" y="12110"/>
                  <a:pt x="84307" y="13211"/>
                  <a:pt x="84307" y="13211"/>
                </a:cubicBezTo>
                <a:cubicBezTo>
                  <a:pt x="84307" y="12110"/>
                  <a:pt x="84923" y="11009"/>
                  <a:pt x="84923" y="11009"/>
                </a:cubicBezTo>
                <a:cubicBezTo>
                  <a:pt x="84923" y="9908"/>
                  <a:pt x="84923" y="9908"/>
                  <a:pt x="85538" y="8807"/>
                </a:cubicBezTo>
                <a:cubicBezTo>
                  <a:pt x="85538" y="8807"/>
                  <a:pt x="87384" y="7706"/>
                  <a:pt x="87384" y="7706"/>
                </a:cubicBezTo>
                <a:cubicBezTo>
                  <a:pt x="87384" y="7706"/>
                  <a:pt x="86769" y="5504"/>
                  <a:pt x="86153" y="5504"/>
                </a:cubicBezTo>
                <a:cubicBezTo>
                  <a:pt x="86153" y="5504"/>
                  <a:pt x="85538" y="4403"/>
                  <a:pt x="86769" y="3302"/>
                </a:cubicBezTo>
                <a:cubicBezTo>
                  <a:pt x="87384" y="3302"/>
                  <a:pt x="88000" y="3302"/>
                  <a:pt x="88000" y="3302"/>
                </a:cubicBezTo>
                <a:cubicBezTo>
                  <a:pt x="89230" y="4403"/>
                  <a:pt x="89230" y="4403"/>
                  <a:pt x="89230" y="4403"/>
                </a:cubicBezTo>
                <a:cubicBezTo>
                  <a:pt x="89230" y="3302"/>
                  <a:pt x="89230" y="3302"/>
                  <a:pt x="89230" y="3302"/>
                </a:cubicBezTo>
                <a:cubicBezTo>
                  <a:pt x="89846" y="2201"/>
                  <a:pt x="89846" y="2201"/>
                  <a:pt x="89846" y="2201"/>
                </a:cubicBezTo>
                <a:cubicBezTo>
                  <a:pt x="89846" y="2201"/>
                  <a:pt x="90461" y="1100"/>
                  <a:pt x="90461" y="1100"/>
                </a:cubicBezTo>
                <a:cubicBezTo>
                  <a:pt x="90461" y="1100"/>
                  <a:pt x="91076" y="1100"/>
                  <a:pt x="91076" y="1100"/>
                </a:cubicBezTo>
                <a:cubicBezTo>
                  <a:pt x="91692" y="1100"/>
                  <a:pt x="92307" y="1100"/>
                  <a:pt x="92307" y="1100"/>
                </a:cubicBezTo>
                <a:cubicBezTo>
                  <a:pt x="92307" y="1100"/>
                  <a:pt x="92923" y="2201"/>
                  <a:pt x="92923" y="2201"/>
                </a:cubicBezTo>
                <a:cubicBezTo>
                  <a:pt x="93538" y="2201"/>
                  <a:pt x="94153" y="2201"/>
                  <a:pt x="94153" y="2201"/>
                </a:cubicBezTo>
                <a:cubicBezTo>
                  <a:pt x="94153" y="2201"/>
                  <a:pt x="94769" y="3302"/>
                  <a:pt x="94769" y="2201"/>
                </a:cubicBezTo>
                <a:cubicBezTo>
                  <a:pt x="95384" y="2201"/>
                  <a:pt x="95384" y="1100"/>
                  <a:pt x="95384" y="1100"/>
                </a:cubicBezTo>
                <a:cubicBezTo>
                  <a:pt x="95384" y="1100"/>
                  <a:pt x="97846" y="0"/>
                  <a:pt x="97846" y="0"/>
                </a:cubicBezTo>
                <a:cubicBezTo>
                  <a:pt x="97846" y="0"/>
                  <a:pt x="98461" y="0"/>
                  <a:pt x="98461" y="0"/>
                </a:cubicBezTo>
                <a:cubicBezTo>
                  <a:pt x="99076" y="1100"/>
                  <a:pt x="99692" y="1100"/>
                  <a:pt x="99692" y="1100"/>
                </a:cubicBezTo>
                <a:cubicBezTo>
                  <a:pt x="100307" y="1100"/>
                  <a:pt x="100923" y="2201"/>
                  <a:pt x="100923" y="2201"/>
                </a:cubicBezTo>
                <a:cubicBezTo>
                  <a:pt x="101538" y="3302"/>
                  <a:pt x="102153" y="3302"/>
                  <a:pt x="102153" y="3302"/>
                </a:cubicBezTo>
                <a:cubicBezTo>
                  <a:pt x="102153" y="3302"/>
                  <a:pt x="102153" y="1100"/>
                  <a:pt x="102153" y="1100"/>
                </a:cubicBezTo>
                <a:cubicBezTo>
                  <a:pt x="102769" y="1100"/>
                  <a:pt x="103384" y="1100"/>
                  <a:pt x="103384" y="1100"/>
                </a:cubicBezTo>
                <a:cubicBezTo>
                  <a:pt x="104000" y="2201"/>
                  <a:pt x="104000" y="2201"/>
                  <a:pt x="104000" y="2201"/>
                </a:cubicBezTo>
                <a:cubicBezTo>
                  <a:pt x="104000" y="2201"/>
                  <a:pt x="104615" y="3302"/>
                  <a:pt x="105230" y="3302"/>
                </a:cubicBezTo>
                <a:cubicBezTo>
                  <a:pt x="105230" y="3302"/>
                  <a:pt x="105846" y="2201"/>
                  <a:pt x="105846" y="2201"/>
                </a:cubicBezTo>
                <a:cubicBezTo>
                  <a:pt x="105846" y="3302"/>
                  <a:pt x="106461" y="3302"/>
                  <a:pt x="106461" y="4403"/>
                </a:cubicBezTo>
                <a:cubicBezTo>
                  <a:pt x="106461" y="4403"/>
                  <a:pt x="107076" y="5504"/>
                  <a:pt x="107076" y="5504"/>
                </a:cubicBezTo>
                <a:cubicBezTo>
                  <a:pt x="107076" y="6605"/>
                  <a:pt x="107692" y="6605"/>
                  <a:pt x="107692" y="6605"/>
                </a:cubicBezTo>
                <a:cubicBezTo>
                  <a:pt x="107692" y="7706"/>
                  <a:pt x="107692" y="8807"/>
                  <a:pt x="107692" y="8807"/>
                </a:cubicBezTo>
                <a:cubicBezTo>
                  <a:pt x="107692" y="8807"/>
                  <a:pt x="107692" y="8807"/>
                  <a:pt x="107692" y="9908"/>
                </a:cubicBezTo>
                <a:cubicBezTo>
                  <a:pt x="108307" y="9908"/>
                  <a:pt x="110153" y="9908"/>
                  <a:pt x="110153" y="9908"/>
                </a:cubicBezTo>
                <a:cubicBezTo>
                  <a:pt x="110153" y="9908"/>
                  <a:pt x="110769" y="9908"/>
                  <a:pt x="110769" y="11009"/>
                </a:cubicBezTo>
                <a:cubicBezTo>
                  <a:pt x="110769" y="11009"/>
                  <a:pt x="112000" y="11009"/>
                  <a:pt x="112000" y="11009"/>
                </a:cubicBezTo>
                <a:cubicBezTo>
                  <a:pt x="112000" y="11009"/>
                  <a:pt x="112615" y="9908"/>
                  <a:pt x="112615" y="11009"/>
                </a:cubicBezTo>
                <a:cubicBezTo>
                  <a:pt x="112615" y="11009"/>
                  <a:pt x="112615" y="12110"/>
                  <a:pt x="112615" y="12110"/>
                </a:cubicBezTo>
                <a:cubicBezTo>
                  <a:pt x="113846" y="12110"/>
                  <a:pt x="113846" y="12110"/>
                  <a:pt x="113846" y="12110"/>
                </a:cubicBezTo>
                <a:cubicBezTo>
                  <a:pt x="114461" y="12110"/>
                  <a:pt x="114461" y="12110"/>
                  <a:pt x="114461" y="12110"/>
                </a:cubicBezTo>
                <a:cubicBezTo>
                  <a:pt x="114461" y="12110"/>
                  <a:pt x="115076" y="11009"/>
                  <a:pt x="115076" y="12110"/>
                </a:cubicBezTo>
                <a:cubicBezTo>
                  <a:pt x="115076" y="12110"/>
                  <a:pt x="115692" y="12110"/>
                  <a:pt x="115692" y="12110"/>
                </a:cubicBezTo>
                <a:cubicBezTo>
                  <a:pt x="115692" y="12110"/>
                  <a:pt x="116923" y="13211"/>
                  <a:pt x="116923" y="13211"/>
                </a:cubicBezTo>
                <a:cubicBezTo>
                  <a:pt x="116923" y="13211"/>
                  <a:pt x="117538" y="13211"/>
                  <a:pt x="118153" y="13211"/>
                </a:cubicBezTo>
                <a:cubicBezTo>
                  <a:pt x="118153" y="13211"/>
                  <a:pt x="120000" y="13211"/>
                  <a:pt x="120000" y="13211"/>
                </a:cubicBezTo>
                <a:cubicBezTo>
                  <a:pt x="120000" y="13211"/>
                  <a:pt x="120000" y="14311"/>
                  <a:pt x="120000" y="15412"/>
                </a:cubicBezTo>
                <a:cubicBezTo>
                  <a:pt x="120000" y="15412"/>
                  <a:pt x="120000" y="17614"/>
                  <a:pt x="120000" y="17614"/>
                </a:cubicBezTo>
                <a:cubicBezTo>
                  <a:pt x="120000" y="17614"/>
                  <a:pt x="119384" y="18715"/>
                  <a:pt x="119384" y="19816"/>
                </a:cubicBezTo>
                <a:cubicBezTo>
                  <a:pt x="118769" y="19816"/>
                  <a:pt x="118769" y="22018"/>
                  <a:pt x="118769" y="22018"/>
                </a:cubicBezTo>
                <a:cubicBezTo>
                  <a:pt x="118769" y="22018"/>
                  <a:pt x="118769" y="23119"/>
                  <a:pt x="118769" y="23119"/>
                </a:cubicBezTo>
                <a:cubicBezTo>
                  <a:pt x="118769" y="23119"/>
                  <a:pt x="118769" y="25321"/>
                  <a:pt x="118769" y="25321"/>
                </a:cubicBezTo>
                <a:cubicBezTo>
                  <a:pt x="118153" y="27522"/>
                  <a:pt x="118153" y="27522"/>
                  <a:pt x="118153" y="27522"/>
                </a:cubicBezTo>
                <a:cubicBezTo>
                  <a:pt x="118153" y="27522"/>
                  <a:pt x="117538" y="28623"/>
                  <a:pt x="118153" y="29724"/>
                </a:cubicBezTo>
                <a:cubicBezTo>
                  <a:pt x="118153" y="29724"/>
                  <a:pt x="118153" y="30825"/>
                  <a:pt x="118153" y="30825"/>
                </a:cubicBezTo>
                <a:cubicBezTo>
                  <a:pt x="118769" y="31926"/>
                  <a:pt x="118769" y="31926"/>
                  <a:pt x="118769" y="31926"/>
                </a:cubicBezTo>
                <a:cubicBezTo>
                  <a:pt x="117538" y="34128"/>
                  <a:pt x="117538" y="34128"/>
                  <a:pt x="117538" y="34128"/>
                </a:cubicBezTo>
                <a:cubicBezTo>
                  <a:pt x="117538" y="36330"/>
                  <a:pt x="117538" y="36330"/>
                  <a:pt x="117538" y="36330"/>
                </a:cubicBezTo>
                <a:cubicBezTo>
                  <a:pt x="117538" y="36330"/>
                  <a:pt x="118153" y="37431"/>
                  <a:pt x="117538" y="38532"/>
                </a:cubicBezTo>
                <a:cubicBezTo>
                  <a:pt x="117538" y="38532"/>
                  <a:pt x="116923" y="39633"/>
                  <a:pt x="116923" y="39633"/>
                </a:cubicBezTo>
                <a:cubicBezTo>
                  <a:pt x="116923" y="39633"/>
                  <a:pt x="115692" y="41834"/>
                  <a:pt x="115692" y="41834"/>
                </a:cubicBezTo>
                <a:cubicBezTo>
                  <a:pt x="115692" y="41834"/>
                  <a:pt x="115692" y="42935"/>
                  <a:pt x="115692" y="42935"/>
                </a:cubicBezTo>
                <a:cubicBezTo>
                  <a:pt x="115692" y="42935"/>
                  <a:pt x="115076" y="45137"/>
                  <a:pt x="115076" y="45137"/>
                </a:cubicBezTo>
                <a:cubicBezTo>
                  <a:pt x="115076" y="45137"/>
                  <a:pt x="115076" y="48440"/>
                  <a:pt x="115076" y="48440"/>
                </a:cubicBezTo>
                <a:cubicBezTo>
                  <a:pt x="115076" y="48440"/>
                  <a:pt x="115692" y="49541"/>
                  <a:pt x="115692" y="49541"/>
                </a:cubicBezTo>
                <a:cubicBezTo>
                  <a:pt x="115692" y="49541"/>
                  <a:pt x="115692" y="50642"/>
                  <a:pt x="115692" y="51743"/>
                </a:cubicBezTo>
                <a:cubicBezTo>
                  <a:pt x="115076" y="51743"/>
                  <a:pt x="115692" y="52844"/>
                  <a:pt x="115692" y="53944"/>
                </a:cubicBezTo>
                <a:cubicBezTo>
                  <a:pt x="115692" y="53944"/>
                  <a:pt x="115692" y="55045"/>
                  <a:pt x="115692" y="55045"/>
                </a:cubicBezTo>
                <a:cubicBezTo>
                  <a:pt x="115076" y="57247"/>
                  <a:pt x="115076" y="57247"/>
                  <a:pt x="115076" y="57247"/>
                </a:cubicBezTo>
                <a:cubicBezTo>
                  <a:pt x="114461" y="57247"/>
                  <a:pt x="114461" y="57247"/>
                  <a:pt x="114461" y="57247"/>
                </a:cubicBezTo>
                <a:cubicBezTo>
                  <a:pt x="115076" y="60550"/>
                  <a:pt x="115076" y="60550"/>
                  <a:pt x="115076" y="60550"/>
                </a:cubicBezTo>
                <a:cubicBezTo>
                  <a:pt x="113846" y="62752"/>
                  <a:pt x="113846" y="62752"/>
                  <a:pt x="113846" y="62752"/>
                </a:cubicBezTo>
                <a:cubicBezTo>
                  <a:pt x="108923" y="62752"/>
                  <a:pt x="108923" y="62752"/>
                  <a:pt x="108923" y="62752"/>
                </a:cubicBezTo>
                <a:cubicBezTo>
                  <a:pt x="104000" y="53944"/>
                  <a:pt x="104000" y="53944"/>
                  <a:pt x="104000" y="53944"/>
                </a:cubicBezTo>
                <a:cubicBezTo>
                  <a:pt x="100307" y="52844"/>
                  <a:pt x="100307" y="52844"/>
                  <a:pt x="100307" y="52844"/>
                </a:cubicBezTo>
                <a:cubicBezTo>
                  <a:pt x="97230" y="57247"/>
                  <a:pt x="97230" y="57247"/>
                  <a:pt x="97230" y="57247"/>
                </a:cubicBezTo>
                <a:cubicBezTo>
                  <a:pt x="92923" y="58348"/>
                  <a:pt x="92923" y="58348"/>
                  <a:pt x="92923" y="58348"/>
                </a:cubicBezTo>
                <a:cubicBezTo>
                  <a:pt x="89846" y="55045"/>
                  <a:pt x="89846" y="55045"/>
                  <a:pt x="89846" y="55045"/>
                </a:cubicBezTo>
                <a:cubicBezTo>
                  <a:pt x="81230" y="59449"/>
                  <a:pt x="81230" y="59449"/>
                  <a:pt x="81230" y="59449"/>
                </a:cubicBezTo>
                <a:cubicBezTo>
                  <a:pt x="80615" y="62752"/>
                  <a:pt x="80615" y="62752"/>
                  <a:pt x="80615" y="62752"/>
                </a:cubicBezTo>
                <a:cubicBezTo>
                  <a:pt x="79384" y="70458"/>
                  <a:pt x="79384" y="70458"/>
                  <a:pt x="79384" y="70458"/>
                </a:cubicBezTo>
                <a:cubicBezTo>
                  <a:pt x="77538" y="77064"/>
                  <a:pt x="77538" y="77064"/>
                  <a:pt x="77538" y="77064"/>
                </a:cubicBezTo>
                <a:cubicBezTo>
                  <a:pt x="75076" y="79266"/>
                  <a:pt x="75076" y="79266"/>
                  <a:pt x="75076" y="79266"/>
                </a:cubicBezTo>
                <a:cubicBezTo>
                  <a:pt x="73230" y="81467"/>
                  <a:pt x="73230" y="81467"/>
                  <a:pt x="73230" y="81467"/>
                </a:cubicBezTo>
                <a:cubicBezTo>
                  <a:pt x="71384" y="85871"/>
                  <a:pt x="71384" y="85871"/>
                  <a:pt x="71384" y="85871"/>
                </a:cubicBezTo>
                <a:cubicBezTo>
                  <a:pt x="67692" y="85871"/>
                  <a:pt x="67692" y="85871"/>
                  <a:pt x="67692" y="85871"/>
                </a:cubicBezTo>
                <a:cubicBezTo>
                  <a:pt x="65230" y="84770"/>
                  <a:pt x="65230" y="84770"/>
                  <a:pt x="65230" y="84770"/>
                </a:cubicBezTo>
                <a:cubicBezTo>
                  <a:pt x="61538" y="85871"/>
                  <a:pt x="61538" y="85871"/>
                  <a:pt x="61538" y="85871"/>
                </a:cubicBezTo>
                <a:cubicBezTo>
                  <a:pt x="60307" y="92477"/>
                  <a:pt x="60307" y="92477"/>
                  <a:pt x="60307" y="92477"/>
                </a:cubicBezTo>
                <a:cubicBezTo>
                  <a:pt x="57846" y="93577"/>
                  <a:pt x="57846" y="93577"/>
                  <a:pt x="57846" y="93577"/>
                </a:cubicBezTo>
                <a:cubicBezTo>
                  <a:pt x="53538" y="94678"/>
                  <a:pt x="53538" y="94678"/>
                  <a:pt x="53538" y="94678"/>
                </a:cubicBezTo>
                <a:cubicBezTo>
                  <a:pt x="48000" y="97981"/>
                  <a:pt x="48000" y="97981"/>
                  <a:pt x="48000" y="97981"/>
                </a:cubicBezTo>
                <a:cubicBezTo>
                  <a:pt x="44923" y="103486"/>
                  <a:pt x="44923" y="103486"/>
                  <a:pt x="44923" y="103486"/>
                </a:cubicBezTo>
                <a:cubicBezTo>
                  <a:pt x="44923" y="105688"/>
                  <a:pt x="44923" y="105688"/>
                  <a:pt x="44923" y="105688"/>
                </a:cubicBezTo>
                <a:cubicBezTo>
                  <a:pt x="44923" y="105688"/>
                  <a:pt x="47384" y="108990"/>
                  <a:pt x="48615" y="110091"/>
                </a:cubicBezTo>
                <a:cubicBezTo>
                  <a:pt x="49846" y="112293"/>
                  <a:pt x="46153" y="113394"/>
                  <a:pt x="45538" y="114495"/>
                </a:cubicBezTo>
                <a:cubicBezTo>
                  <a:pt x="44923" y="115596"/>
                  <a:pt x="39384" y="116697"/>
                  <a:pt x="39384" y="116697"/>
                </a:cubicBezTo>
                <a:cubicBezTo>
                  <a:pt x="28923" y="117798"/>
                  <a:pt x="28923" y="117798"/>
                  <a:pt x="28923" y="117798"/>
                </a:cubicBezTo>
                <a:cubicBezTo>
                  <a:pt x="23384" y="120000"/>
                  <a:pt x="23384" y="120000"/>
                  <a:pt x="23384" y="120000"/>
                </a:cubicBezTo>
                <a:cubicBezTo>
                  <a:pt x="20923" y="117798"/>
                  <a:pt x="20923" y="117798"/>
                  <a:pt x="20923" y="117798"/>
                </a:cubicBezTo>
                <a:cubicBezTo>
                  <a:pt x="16615" y="113394"/>
                  <a:pt x="16615" y="113394"/>
                  <a:pt x="16615" y="113394"/>
                </a:cubicBezTo>
                <a:cubicBezTo>
                  <a:pt x="13538" y="107889"/>
                  <a:pt x="13538" y="107889"/>
                  <a:pt x="13538" y="107889"/>
                </a:cubicBezTo>
                <a:cubicBezTo>
                  <a:pt x="13538" y="107889"/>
                  <a:pt x="13538" y="107889"/>
                  <a:pt x="13538" y="107889"/>
                </a:cubicBezTo>
                <a:cubicBezTo>
                  <a:pt x="8615" y="106788"/>
                  <a:pt x="8615" y="106788"/>
                  <a:pt x="8615" y="106788"/>
                </a:cubicBezTo>
                <a:cubicBezTo>
                  <a:pt x="8615" y="107889"/>
                  <a:pt x="8615" y="107889"/>
                  <a:pt x="8615" y="107889"/>
                </a:cubicBezTo>
                <a:cubicBezTo>
                  <a:pt x="8615" y="112293"/>
                  <a:pt x="8615" y="112293"/>
                  <a:pt x="8615" y="112293"/>
                </a:cubicBezTo>
                <a:cubicBezTo>
                  <a:pt x="6769" y="116697"/>
                  <a:pt x="6769" y="116697"/>
                  <a:pt x="6769" y="116697"/>
                </a:cubicBezTo>
                <a:cubicBezTo>
                  <a:pt x="5538" y="113394"/>
                  <a:pt x="4923" y="107889"/>
                  <a:pt x="3692" y="102385"/>
                </a:cubicBezTo>
                <a:cubicBezTo>
                  <a:pt x="3692" y="102385"/>
                  <a:pt x="3692" y="101284"/>
                  <a:pt x="3076" y="100183"/>
                </a:cubicBezTo>
                <a:cubicBezTo>
                  <a:pt x="3076" y="99082"/>
                  <a:pt x="2461" y="96880"/>
                  <a:pt x="2461" y="96880"/>
                </a:cubicBezTo>
                <a:cubicBezTo>
                  <a:pt x="2461" y="96880"/>
                  <a:pt x="2461" y="96880"/>
                  <a:pt x="2461" y="96880"/>
                </a:cubicBezTo>
                <a:cubicBezTo>
                  <a:pt x="1846" y="95779"/>
                  <a:pt x="1230" y="94678"/>
                  <a:pt x="1230" y="94678"/>
                </a:cubicBezTo>
                <a:cubicBezTo>
                  <a:pt x="1230" y="94678"/>
                  <a:pt x="1230" y="93577"/>
                  <a:pt x="1230" y="93577"/>
                </a:cubicBezTo>
                <a:cubicBezTo>
                  <a:pt x="615" y="93577"/>
                  <a:pt x="0" y="92477"/>
                  <a:pt x="0" y="92477"/>
                </a:cubicBezTo>
                <a:cubicBezTo>
                  <a:pt x="0" y="92477"/>
                  <a:pt x="0" y="89174"/>
                  <a:pt x="0" y="89174"/>
                </a:cubicBezTo>
                <a:cubicBezTo>
                  <a:pt x="0" y="86972"/>
                  <a:pt x="0" y="86972"/>
                  <a:pt x="0" y="86972"/>
                </a:cubicBezTo>
                <a:cubicBezTo>
                  <a:pt x="1230" y="84770"/>
                  <a:pt x="1230" y="84770"/>
                  <a:pt x="1230" y="84770"/>
                </a:cubicBezTo>
                <a:cubicBezTo>
                  <a:pt x="1230" y="84770"/>
                  <a:pt x="1230" y="82568"/>
                  <a:pt x="1230" y="82568"/>
                </a:cubicBezTo>
                <a:cubicBezTo>
                  <a:pt x="1230" y="82568"/>
                  <a:pt x="1846" y="80366"/>
                  <a:pt x="1846" y="80366"/>
                </a:cubicBezTo>
                <a:cubicBezTo>
                  <a:pt x="1230" y="79266"/>
                  <a:pt x="1230" y="79266"/>
                  <a:pt x="1230" y="79266"/>
                </a:cubicBezTo>
                <a:cubicBezTo>
                  <a:pt x="1230" y="75963"/>
                  <a:pt x="1230" y="75963"/>
                  <a:pt x="1230" y="75963"/>
                </a:cubicBezTo>
                <a:cubicBezTo>
                  <a:pt x="1846" y="74862"/>
                  <a:pt x="1846" y="74862"/>
                  <a:pt x="1846" y="74862"/>
                </a:cubicBezTo>
                <a:cubicBezTo>
                  <a:pt x="1846" y="72660"/>
                  <a:pt x="1846" y="72660"/>
                  <a:pt x="1846" y="72660"/>
                </a:cubicBezTo>
                <a:cubicBezTo>
                  <a:pt x="1846" y="72660"/>
                  <a:pt x="1846" y="71559"/>
                  <a:pt x="1846" y="71559"/>
                </a:cubicBezTo>
                <a:cubicBezTo>
                  <a:pt x="2461" y="71559"/>
                  <a:pt x="2461" y="68256"/>
                  <a:pt x="2461" y="68256"/>
                </a:cubicBezTo>
                <a:cubicBezTo>
                  <a:pt x="2461" y="68256"/>
                  <a:pt x="3076" y="66055"/>
                  <a:pt x="3076" y="66055"/>
                </a:cubicBezTo>
                <a:cubicBezTo>
                  <a:pt x="3692" y="66055"/>
                  <a:pt x="3692" y="64954"/>
                  <a:pt x="3692" y="64954"/>
                </a:cubicBezTo>
                <a:cubicBezTo>
                  <a:pt x="3692" y="63853"/>
                  <a:pt x="3692" y="62752"/>
                  <a:pt x="3692" y="62752"/>
                </a:cubicBezTo>
                <a:cubicBezTo>
                  <a:pt x="4923" y="61651"/>
                  <a:pt x="4923" y="61651"/>
                  <a:pt x="4923" y="61651"/>
                </a:cubicBezTo>
                <a:cubicBezTo>
                  <a:pt x="4923" y="61651"/>
                  <a:pt x="5538" y="60550"/>
                  <a:pt x="5538" y="60550"/>
                </a:cubicBezTo>
                <a:cubicBezTo>
                  <a:pt x="5538" y="60550"/>
                  <a:pt x="6153" y="60550"/>
                  <a:pt x="6769" y="60550"/>
                </a:cubicBezTo>
                <a:cubicBezTo>
                  <a:pt x="6769" y="60550"/>
                  <a:pt x="7384" y="60550"/>
                  <a:pt x="8000" y="60550"/>
                </a:cubicBezTo>
                <a:cubicBezTo>
                  <a:pt x="8000" y="60550"/>
                  <a:pt x="8000" y="61651"/>
                  <a:pt x="8615" y="61651"/>
                </a:cubicBezTo>
                <a:cubicBezTo>
                  <a:pt x="9230" y="61651"/>
                  <a:pt x="9846" y="62752"/>
                  <a:pt x="9846" y="62752"/>
                </a:cubicBezTo>
                <a:cubicBezTo>
                  <a:pt x="10461" y="61651"/>
                  <a:pt x="10461" y="61651"/>
                  <a:pt x="10461" y="61651"/>
                </a:cubicBezTo>
                <a:cubicBezTo>
                  <a:pt x="11076" y="61651"/>
                  <a:pt x="11076" y="60550"/>
                  <a:pt x="11076" y="60550"/>
                </a:cubicBezTo>
                <a:cubicBezTo>
                  <a:pt x="11692" y="60550"/>
                  <a:pt x="12923" y="61651"/>
                  <a:pt x="12923" y="61651"/>
                </a:cubicBezTo>
                <a:cubicBezTo>
                  <a:pt x="12923" y="61651"/>
                  <a:pt x="13538" y="62752"/>
                  <a:pt x="13538" y="61651"/>
                </a:cubicBezTo>
                <a:cubicBezTo>
                  <a:pt x="14153" y="61651"/>
                  <a:pt x="14769" y="60550"/>
                  <a:pt x="14769" y="60550"/>
                </a:cubicBezTo>
                <a:cubicBezTo>
                  <a:pt x="16000" y="59449"/>
                  <a:pt x="16000" y="59449"/>
                  <a:pt x="16000" y="59449"/>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5" name="Shape 2020">
            <a:extLst>
              <a:ext uri="{FF2B5EF4-FFF2-40B4-BE49-F238E27FC236}">
                <a16:creationId xmlns:a16="http://schemas.microsoft.com/office/drawing/2014/main" id="{7CCB85C7-F45A-DF79-A504-1576B7B624F0}"/>
              </a:ext>
            </a:extLst>
          </p:cNvPr>
          <p:cNvSpPr/>
          <p:nvPr/>
        </p:nvSpPr>
        <p:spPr>
          <a:xfrm>
            <a:off x="6471688" y="5140246"/>
            <a:ext cx="422199" cy="309472"/>
          </a:xfrm>
          <a:custGeom>
            <a:avLst/>
            <a:gdLst/>
            <a:ahLst/>
            <a:cxnLst/>
            <a:rect l="0" t="0" r="0" b="0"/>
            <a:pathLst>
              <a:path w="120000" h="120000" extrusionOk="0">
                <a:moveTo>
                  <a:pt x="9230" y="65454"/>
                </a:moveTo>
                <a:cubicBezTo>
                  <a:pt x="7179" y="64090"/>
                  <a:pt x="7179" y="64090"/>
                  <a:pt x="7179" y="64090"/>
                </a:cubicBezTo>
                <a:cubicBezTo>
                  <a:pt x="5128" y="62727"/>
                  <a:pt x="5128" y="62727"/>
                  <a:pt x="5128" y="62727"/>
                </a:cubicBezTo>
                <a:cubicBezTo>
                  <a:pt x="2051" y="62727"/>
                  <a:pt x="2051" y="62727"/>
                  <a:pt x="2051" y="62727"/>
                </a:cubicBezTo>
                <a:cubicBezTo>
                  <a:pt x="0" y="60000"/>
                  <a:pt x="0" y="60000"/>
                  <a:pt x="0" y="60000"/>
                </a:cubicBezTo>
                <a:cubicBezTo>
                  <a:pt x="1025" y="57272"/>
                  <a:pt x="1025" y="57272"/>
                  <a:pt x="1025" y="57272"/>
                </a:cubicBezTo>
                <a:cubicBezTo>
                  <a:pt x="1025" y="54545"/>
                  <a:pt x="1025" y="54545"/>
                  <a:pt x="1025" y="54545"/>
                </a:cubicBezTo>
                <a:cubicBezTo>
                  <a:pt x="1025" y="54545"/>
                  <a:pt x="3076" y="51818"/>
                  <a:pt x="3076" y="51818"/>
                </a:cubicBezTo>
                <a:cubicBezTo>
                  <a:pt x="4102" y="50454"/>
                  <a:pt x="6153" y="49090"/>
                  <a:pt x="6153" y="49090"/>
                </a:cubicBezTo>
                <a:cubicBezTo>
                  <a:pt x="7179" y="46363"/>
                  <a:pt x="7179" y="46363"/>
                  <a:pt x="7179" y="46363"/>
                </a:cubicBezTo>
                <a:cubicBezTo>
                  <a:pt x="7179" y="46363"/>
                  <a:pt x="8205" y="45000"/>
                  <a:pt x="9230" y="45000"/>
                </a:cubicBezTo>
                <a:cubicBezTo>
                  <a:pt x="10256" y="45000"/>
                  <a:pt x="10256" y="46363"/>
                  <a:pt x="10256" y="45000"/>
                </a:cubicBezTo>
                <a:cubicBezTo>
                  <a:pt x="11282" y="45000"/>
                  <a:pt x="11282" y="39545"/>
                  <a:pt x="11282" y="39545"/>
                </a:cubicBezTo>
                <a:cubicBezTo>
                  <a:pt x="11282" y="36818"/>
                  <a:pt x="11282" y="36818"/>
                  <a:pt x="11282" y="36818"/>
                </a:cubicBezTo>
                <a:cubicBezTo>
                  <a:pt x="13333" y="36818"/>
                  <a:pt x="13333" y="36818"/>
                  <a:pt x="13333" y="36818"/>
                </a:cubicBezTo>
                <a:cubicBezTo>
                  <a:pt x="22564" y="40909"/>
                  <a:pt x="22564" y="40909"/>
                  <a:pt x="22564" y="40909"/>
                </a:cubicBezTo>
                <a:cubicBezTo>
                  <a:pt x="32820" y="42272"/>
                  <a:pt x="32820" y="42272"/>
                  <a:pt x="32820" y="42272"/>
                </a:cubicBezTo>
                <a:cubicBezTo>
                  <a:pt x="42051" y="42272"/>
                  <a:pt x="42051" y="42272"/>
                  <a:pt x="42051" y="42272"/>
                </a:cubicBezTo>
                <a:cubicBezTo>
                  <a:pt x="44102" y="42272"/>
                  <a:pt x="44102" y="42272"/>
                  <a:pt x="44102" y="42272"/>
                </a:cubicBezTo>
                <a:cubicBezTo>
                  <a:pt x="47179" y="39545"/>
                  <a:pt x="47179" y="39545"/>
                  <a:pt x="47179" y="39545"/>
                </a:cubicBezTo>
                <a:cubicBezTo>
                  <a:pt x="49230" y="35454"/>
                  <a:pt x="49230" y="35454"/>
                  <a:pt x="49230" y="35454"/>
                </a:cubicBezTo>
                <a:cubicBezTo>
                  <a:pt x="53333" y="34090"/>
                  <a:pt x="53333" y="34090"/>
                  <a:pt x="53333" y="34090"/>
                </a:cubicBezTo>
                <a:cubicBezTo>
                  <a:pt x="54358" y="31363"/>
                  <a:pt x="54358" y="31363"/>
                  <a:pt x="54358" y="31363"/>
                </a:cubicBezTo>
                <a:cubicBezTo>
                  <a:pt x="56410" y="25909"/>
                  <a:pt x="56410" y="25909"/>
                  <a:pt x="56410" y="25909"/>
                </a:cubicBezTo>
                <a:cubicBezTo>
                  <a:pt x="59487" y="23181"/>
                  <a:pt x="59487" y="23181"/>
                  <a:pt x="59487" y="23181"/>
                </a:cubicBezTo>
                <a:cubicBezTo>
                  <a:pt x="65641" y="23181"/>
                  <a:pt x="65641" y="23181"/>
                  <a:pt x="65641" y="23181"/>
                </a:cubicBezTo>
                <a:cubicBezTo>
                  <a:pt x="72820" y="20454"/>
                  <a:pt x="72820" y="20454"/>
                  <a:pt x="72820" y="20454"/>
                </a:cubicBezTo>
                <a:cubicBezTo>
                  <a:pt x="77948" y="23181"/>
                  <a:pt x="77948" y="23181"/>
                  <a:pt x="77948" y="23181"/>
                </a:cubicBezTo>
                <a:cubicBezTo>
                  <a:pt x="84102" y="17727"/>
                  <a:pt x="84102" y="17727"/>
                  <a:pt x="84102" y="17727"/>
                </a:cubicBezTo>
                <a:cubicBezTo>
                  <a:pt x="87179" y="16363"/>
                  <a:pt x="87179" y="16363"/>
                  <a:pt x="87179" y="16363"/>
                </a:cubicBezTo>
                <a:cubicBezTo>
                  <a:pt x="92307" y="13636"/>
                  <a:pt x="92307" y="13636"/>
                  <a:pt x="92307" y="13636"/>
                </a:cubicBezTo>
                <a:cubicBezTo>
                  <a:pt x="98461" y="19090"/>
                  <a:pt x="98461" y="19090"/>
                  <a:pt x="98461" y="19090"/>
                </a:cubicBezTo>
                <a:cubicBezTo>
                  <a:pt x="97435" y="10909"/>
                  <a:pt x="97435" y="10909"/>
                  <a:pt x="97435" y="10909"/>
                </a:cubicBezTo>
                <a:cubicBezTo>
                  <a:pt x="98461" y="5454"/>
                  <a:pt x="98461" y="5454"/>
                  <a:pt x="98461" y="5454"/>
                </a:cubicBezTo>
                <a:cubicBezTo>
                  <a:pt x="102564" y="2727"/>
                  <a:pt x="102564" y="2727"/>
                  <a:pt x="102564" y="2727"/>
                </a:cubicBezTo>
                <a:cubicBezTo>
                  <a:pt x="103589" y="2727"/>
                  <a:pt x="103589" y="2727"/>
                  <a:pt x="103589" y="2727"/>
                </a:cubicBezTo>
                <a:cubicBezTo>
                  <a:pt x="103589" y="2727"/>
                  <a:pt x="103589" y="2727"/>
                  <a:pt x="103589" y="2727"/>
                </a:cubicBezTo>
                <a:cubicBezTo>
                  <a:pt x="107692" y="0"/>
                  <a:pt x="107692" y="0"/>
                  <a:pt x="107692" y="0"/>
                </a:cubicBezTo>
                <a:cubicBezTo>
                  <a:pt x="109743" y="2727"/>
                  <a:pt x="109743" y="2727"/>
                  <a:pt x="109743" y="2727"/>
                </a:cubicBezTo>
                <a:cubicBezTo>
                  <a:pt x="110769" y="5454"/>
                  <a:pt x="110769" y="5454"/>
                  <a:pt x="110769" y="5454"/>
                </a:cubicBezTo>
                <a:cubicBezTo>
                  <a:pt x="110769" y="5454"/>
                  <a:pt x="110769" y="5454"/>
                  <a:pt x="110769" y="5454"/>
                </a:cubicBezTo>
                <a:cubicBezTo>
                  <a:pt x="110769" y="5454"/>
                  <a:pt x="110769" y="5454"/>
                  <a:pt x="110769" y="6818"/>
                </a:cubicBezTo>
                <a:cubicBezTo>
                  <a:pt x="110769" y="6818"/>
                  <a:pt x="110769" y="6818"/>
                  <a:pt x="110769" y="6818"/>
                </a:cubicBezTo>
                <a:cubicBezTo>
                  <a:pt x="110769" y="8181"/>
                  <a:pt x="110769" y="8181"/>
                  <a:pt x="110769" y="8181"/>
                </a:cubicBezTo>
                <a:cubicBezTo>
                  <a:pt x="111794" y="9545"/>
                  <a:pt x="111794" y="9545"/>
                  <a:pt x="111794" y="9545"/>
                </a:cubicBezTo>
                <a:cubicBezTo>
                  <a:pt x="112820" y="10909"/>
                  <a:pt x="112820" y="10909"/>
                  <a:pt x="112820" y="10909"/>
                </a:cubicBezTo>
                <a:cubicBezTo>
                  <a:pt x="112820" y="10909"/>
                  <a:pt x="112820" y="10909"/>
                  <a:pt x="112820" y="10909"/>
                </a:cubicBezTo>
                <a:cubicBezTo>
                  <a:pt x="113846" y="13636"/>
                  <a:pt x="113846" y="13636"/>
                  <a:pt x="113846" y="13636"/>
                </a:cubicBezTo>
                <a:cubicBezTo>
                  <a:pt x="113846" y="16363"/>
                  <a:pt x="113846" y="16363"/>
                  <a:pt x="113846" y="16363"/>
                </a:cubicBezTo>
                <a:cubicBezTo>
                  <a:pt x="120000" y="25909"/>
                  <a:pt x="120000" y="25909"/>
                  <a:pt x="120000" y="25909"/>
                </a:cubicBezTo>
                <a:cubicBezTo>
                  <a:pt x="120000" y="25909"/>
                  <a:pt x="117948" y="25909"/>
                  <a:pt x="117948" y="25909"/>
                </a:cubicBezTo>
                <a:cubicBezTo>
                  <a:pt x="116923" y="25909"/>
                  <a:pt x="114871" y="25909"/>
                  <a:pt x="114871" y="25909"/>
                </a:cubicBezTo>
                <a:cubicBezTo>
                  <a:pt x="114871" y="25909"/>
                  <a:pt x="113846" y="27272"/>
                  <a:pt x="112820" y="27272"/>
                </a:cubicBezTo>
                <a:cubicBezTo>
                  <a:pt x="112820" y="27272"/>
                  <a:pt x="111794" y="30000"/>
                  <a:pt x="111794" y="30000"/>
                </a:cubicBezTo>
                <a:cubicBezTo>
                  <a:pt x="110769" y="31363"/>
                  <a:pt x="110769" y="31363"/>
                  <a:pt x="110769" y="31363"/>
                </a:cubicBezTo>
                <a:cubicBezTo>
                  <a:pt x="111794" y="32727"/>
                  <a:pt x="111794" y="32727"/>
                  <a:pt x="111794" y="32727"/>
                </a:cubicBezTo>
                <a:cubicBezTo>
                  <a:pt x="113846" y="38181"/>
                  <a:pt x="114871" y="38181"/>
                  <a:pt x="109743" y="36818"/>
                </a:cubicBezTo>
                <a:cubicBezTo>
                  <a:pt x="107692" y="35454"/>
                  <a:pt x="107692" y="35454"/>
                  <a:pt x="107692" y="35454"/>
                </a:cubicBezTo>
                <a:cubicBezTo>
                  <a:pt x="106666" y="36818"/>
                  <a:pt x="106666" y="36818"/>
                  <a:pt x="106666" y="36818"/>
                </a:cubicBezTo>
                <a:cubicBezTo>
                  <a:pt x="104615" y="38181"/>
                  <a:pt x="104615" y="38181"/>
                  <a:pt x="104615" y="38181"/>
                </a:cubicBezTo>
                <a:cubicBezTo>
                  <a:pt x="104615" y="38181"/>
                  <a:pt x="104615" y="38181"/>
                  <a:pt x="104615" y="38181"/>
                </a:cubicBezTo>
                <a:cubicBezTo>
                  <a:pt x="104615" y="38181"/>
                  <a:pt x="104615" y="40909"/>
                  <a:pt x="104615" y="40909"/>
                </a:cubicBezTo>
                <a:cubicBezTo>
                  <a:pt x="103589" y="43636"/>
                  <a:pt x="103589" y="43636"/>
                  <a:pt x="103589" y="43636"/>
                </a:cubicBezTo>
                <a:cubicBezTo>
                  <a:pt x="101538" y="45000"/>
                  <a:pt x="101538" y="45000"/>
                  <a:pt x="101538" y="45000"/>
                </a:cubicBezTo>
                <a:cubicBezTo>
                  <a:pt x="99487" y="46363"/>
                  <a:pt x="99487" y="46363"/>
                  <a:pt x="99487" y="46363"/>
                </a:cubicBezTo>
                <a:cubicBezTo>
                  <a:pt x="98461" y="47727"/>
                  <a:pt x="98461" y="47727"/>
                  <a:pt x="98461" y="47727"/>
                </a:cubicBezTo>
                <a:cubicBezTo>
                  <a:pt x="96410" y="47727"/>
                  <a:pt x="96410" y="47727"/>
                  <a:pt x="96410" y="47727"/>
                </a:cubicBezTo>
                <a:cubicBezTo>
                  <a:pt x="94358" y="49090"/>
                  <a:pt x="94358" y="49090"/>
                  <a:pt x="94358" y="49090"/>
                </a:cubicBezTo>
                <a:cubicBezTo>
                  <a:pt x="93333" y="51818"/>
                  <a:pt x="93333" y="51818"/>
                  <a:pt x="93333" y="51818"/>
                </a:cubicBezTo>
                <a:cubicBezTo>
                  <a:pt x="93333" y="51818"/>
                  <a:pt x="91282" y="51818"/>
                  <a:pt x="91282" y="51818"/>
                </a:cubicBezTo>
                <a:cubicBezTo>
                  <a:pt x="91282" y="51818"/>
                  <a:pt x="88205" y="53181"/>
                  <a:pt x="88205" y="53181"/>
                </a:cubicBezTo>
                <a:cubicBezTo>
                  <a:pt x="88205" y="55909"/>
                  <a:pt x="88205" y="55909"/>
                  <a:pt x="88205" y="55909"/>
                </a:cubicBezTo>
                <a:cubicBezTo>
                  <a:pt x="88205" y="55909"/>
                  <a:pt x="87179" y="57272"/>
                  <a:pt x="87179" y="57272"/>
                </a:cubicBezTo>
                <a:cubicBezTo>
                  <a:pt x="87179" y="57272"/>
                  <a:pt x="87179" y="61363"/>
                  <a:pt x="87179" y="61363"/>
                </a:cubicBezTo>
                <a:cubicBezTo>
                  <a:pt x="87179" y="61363"/>
                  <a:pt x="89230" y="62727"/>
                  <a:pt x="89230" y="62727"/>
                </a:cubicBezTo>
                <a:cubicBezTo>
                  <a:pt x="90256" y="64090"/>
                  <a:pt x="90256" y="64090"/>
                  <a:pt x="90256" y="64090"/>
                </a:cubicBezTo>
                <a:cubicBezTo>
                  <a:pt x="91282" y="65454"/>
                  <a:pt x="91282" y="65454"/>
                  <a:pt x="91282" y="65454"/>
                </a:cubicBezTo>
                <a:cubicBezTo>
                  <a:pt x="91282" y="65454"/>
                  <a:pt x="92307" y="66818"/>
                  <a:pt x="92307" y="66818"/>
                </a:cubicBezTo>
                <a:cubicBezTo>
                  <a:pt x="91282" y="66818"/>
                  <a:pt x="91282" y="70909"/>
                  <a:pt x="91282" y="70909"/>
                </a:cubicBezTo>
                <a:cubicBezTo>
                  <a:pt x="92307" y="75000"/>
                  <a:pt x="92307" y="75000"/>
                  <a:pt x="92307" y="75000"/>
                </a:cubicBezTo>
                <a:cubicBezTo>
                  <a:pt x="91282" y="76363"/>
                  <a:pt x="91282" y="76363"/>
                  <a:pt x="91282" y="76363"/>
                </a:cubicBezTo>
                <a:cubicBezTo>
                  <a:pt x="92307" y="79090"/>
                  <a:pt x="92307" y="79090"/>
                  <a:pt x="92307" y="79090"/>
                </a:cubicBezTo>
                <a:cubicBezTo>
                  <a:pt x="92307" y="79090"/>
                  <a:pt x="93333" y="79090"/>
                  <a:pt x="92307" y="80454"/>
                </a:cubicBezTo>
                <a:cubicBezTo>
                  <a:pt x="91282" y="80454"/>
                  <a:pt x="90256" y="81818"/>
                  <a:pt x="90256" y="81818"/>
                </a:cubicBezTo>
                <a:cubicBezTo>
                  <a:pt x="90256" y="81818"/>
                  <a:pt x="88205" y="81818"/>
                  <a:pt x="88205" y="81818"/>
                </a:cubicBezTo>
                <a:cubicBezTo>
                  <a:pt x="88205" y="81818"/>
                  <a:pt x="86153" y="81818"/>
                  <a:pt x="86153" y="81818"/>
                </a:cubicBezTo>
                <a:cubicBezTo>
                  <a:pt x="85128" y="84545"/>
                  <a:pt x="85128" y="84545"/>
                  <a:pt x="85128" y="84545"/>
                </a:cubicBezTo>
                <a:cubicBezTo>
                  <a:pt x="83076" y="83181"/>
                  <a:pt x="83076" y="83181"/>
                  <a:pt x="83076" y="83181"/>
                </a:cubicBezTo>
                <a:cubicBezTo>
                  <a:pt x="83076" y="85909"/>
                  <a:pt x="83076" y="85909"/>
                  <a:pt x="83076" y="85909"/>
                </a:cubicBezTo>
                <a:cubicBezTo>
                  <a:pt x="80000" y="87272"/>
                  <a:pt x="80000" y="87272"/>
                  <a:pt x="80000" y="87272"/>
                </a:cubicBezTo>
                <a:cubicBezTo>
                  <a:pt x="77948" y="88636"/>
                  <a:pt x="77948" y="88636"/>
                  <a:pt x="77948" y="88636"/>
                </a:cubicBezTo>
                <a:cubicBezTo>
                  <a:pt x="76923" y="91363"/>
                  <a:pt x="76923" y="91363"/>
                  <a:pt x="76923" y="91363"/>
                </a:cubicBezTo>
                <a:cubicBezTo>
                  <a:pt x="77948" y="92727"/>
                  <a:pt x="77948" y="92727"/>
                  <a:pt x="77948" y="92727"/>
                </a:cubicBezTo>
                <a:cubicBezTo>
                  <a:pt x="77948" y="92727"/>
                  <a:pt x="78974" y="94090"/>
                  <a:pt x="78974" y="92727"/>
                </a:cubicBezTo>
                <a:cubicBezTo>
                  <a:pt x="78974" y="92727"/>
                  <a:pt x="78974" y="91363"/>
                  <a:pt x="78974" y="91363"/>
                </a:cubicBezTo>
                <a:cubicBezTo>
                  <a:pt x="80000" y="92727"/>
                  <a:pt x="81025" y="94090"/>
                  <a:pt x="81025" y="94090"/>
                </a:cubicBezTo>
                <a:cubicBezTo>
                  <a:pt x="82051" y="96818"/>
                  <a:pt x="82051" y="96818"/>
                  <a:pt x="82051" y="96818"/>
                </a:cubicBezTo>
                <a:cubicBezTo>
                  <a:pt x="82051" y="96818"/>
                  <a:pt x="80000" y="96818"/>
                  <a:pt x="80000" y="96818"/>
                </a:cubicBezTo>
                <a:cubicBezTo>
                  <a:pt x="80000" y="96818"/>
                  <a:pt x="78974" y="98181"/>
                  <a:pt x="78974" y="98181"/>
                </a:cubicBezTo>
                <a:cubicBezTo>
                  <a:pt x="77948" y="99545"/>
                  <a:pt x="77948" y="99545"/>
                  <a:pt x="77948" y="99545"/>
                </a:cubicBezTo>
                <a:cubicBezTo>
                  <a:pt x="77948" y="100909"/>
                  <a:pt x="77948" y="100909"/>
                  <a:pt x="77948" y="102272"/>
                </a:cubicBezTo>
                <a:cubicBezTo>
                  <a:pt x="77948" y="102272"/>
                  <a:pt x="77948" y="103636"/>
                  <a:pt x="77948" y="103636"/>
                </a:cubicBezTo>
                <a:cubicBezTo>
                  <a:pt x="78974" y="103636"/>
                  <a:pt x="80000" y="106363"/>
                  <a:pt x="80000" y="106363"/>
                </a:cubicBezTo>
                <a:cubicBezTo>
                  <a:pt x="80000" y="106363"/>
                  <a:pt x="81025" y="107727"/>
                  <a:pt x="81025" y="107727"/>
                </a:cubicBezTo>
                <a:cubicBezTo>
                  <a:pt x="81025" y="107727"/>
                  <a:pt x="81025" y="109090"/>
                  <a:pt x="81025" y="109090"/>
                </a:cubicBezTo>
                <a:cubicBezTo>
                  <a:pt x="81025" y="109090"/>
                  <a:pt x="80000" y="110454"/>
                  <a:pt x="78974" y="110454"/>
                </a:cubicBezTo>
                <a:cubicBezTo>
                  <a:pt x="78974" y="110454"/>
                  <a:pt x="76923" y="110454"/>
                  <a:pt x="76923" y="110454"/>
                </a:cubicBezTo>
                <a:cubicBezTo>
                  <a:pt x="76923" y="110454"/>
                  <a:pt x="75897" y="113181"/>
                  <a:pt x="75897" y="113181"/>
                </a:cubicBezTo>
                <a:cubicBezTo>
                  <a:pt x="75897" y="113181"/>
                  <a:pt x="74871" y="113181"/>
                  <a:pt x="73846" y="113181"/>
                </a:cubicBezTo>
                <a:cubicBezTo>
                  <a:pt x="73846" y="113181"/>
                  <a:pt x="75897" y="114545"/>
                  <a:pt x="73846" y="113181"/>
                </a:cubicBezTo>
                <a:cubicBezTo>
                  <a:pt x="70769" y="111818"/>
                  <a:pt x="70769" y="110454"/>
                  <a:pt x="70769" y="110454"/>
                </a:cubicBezTo>
                <a:cubicBezTo>
                  <a:pt x="70769" y="110454"/>
                  <a:pt x="69743" y="109090"/>
                  <a:pt x="69743" y="109090"/>
                </a:cubicBezTo>
                <a:cubicBezTo>
                  <a:pt x="68717" y="109090"/>
                  <a:pt x="67692" y="109090"/>
                  <a:pt x="67692" y="109090"/>
                </a:cubicBezTo>
                <a:cubicBezTo>
                  <a:pt x="65641" y="109090"/>
                  <a:pt x="65641" y="109090"/>
                  <a:pt x="65641" y="109090"/>
                </a:cubicBezTo>
                <a:cubicBezTo>
                  <a:pt x="64615" y="107727"/>
                  <a:pt x="64615" y="107727"/>
                  <a:pt x="64615" y="107727"/>
                </a:cubicBezTo>
                <a:cubicBezTo>
                  <a:pt x="63589" y="110454"/>
                  <a:pt x="63589" y="110454"/>
                  <a:pt x="63589" y="110454"/>
                </a:cubicBezTo>
                <a:cubicBezTo>
                  <a:pt x="63589" y="110454"/>
                  <a:pt x="63589" y="111818"/>
                  <a:pt x="62564" y="111818"/>
                </a:cubicBezTo>
                <a:cubicBezTo>
                  <a:pt x="61538" y="113181"/>
                  <a:pt x="62564" y="113181"/>
                  <a:pt x="61538" y="113181"/>
                </a:cubicBezTo>
                <a:cubicBezTo>
                  <a:pt x="59487" y="113181"/>
                  <a:pt x="58461" y="110454"/>
                  <a:pt x="58461" y="110454"/>
                </a:cubicBezTo>
                <a:cubicBezTo>
                  <a:pt x="58461" y="110454"/>
                  <a:pt x="56410" y="109090"/>
                  <a:pt x="56410" y="109090"/>
                </a:cubicBezTo>
                <a:cubicBezTo>
                  <a:pt x="55384" y="107727"/>
                  <a:pt x="55384" y="107727"/>
                  <a:pt x="55384" y="107727"/>
                </a:cubicBezTo>
                <a:cubicBezTo>
                  <a:pt x="54358" y="107727"/>
                  <a:pt x="54358" y="109090"/>
                  <a:pt x="54358" y="106363"/>
                </a:cubicBezTo>
                <a:cubicBezTo>
                  <a:pt x="54358" y="105000"/>
                  <a:pt x="54358" y="105000"/>
                  <a:pt x="54358" y="105000"/>
                </a:cubicBezTo>
                <a:cubicBezTo>
                  <a:pt x="53333" y="103636"/>
                  <a:pt x="53333" y="105000"/>
                  <a:pt x="52307" y="103636"/>
                </a:cubicBezTo>
                <a:cubicBezTo>
                  <a:pt x="52307" y="102272"/>
                  <a:pt x="51282" y="100909"/>
                  <a:pt x="51282" y="100909"/>
                </a:cubicBezTo>
                <a:cubicBezTo>
                  <a:pt x="50256" y="98181"/>
                  <a:pt x="50256" y="98181"/>
                  <a:pt x="50256" y="98181"/>
                </a:cubicBezTo>
                <a:cubicBezTo>
                  <a:pt x="50256" y="98181"/>
                  <a:pt x="50256" y="98181"/>
                  <a:pt x="50256" y="99545"/>
                </a:cubicBezTo>
                <a:cubicBezTo>
                  <a:pt x="49230" y="100909"/>
                  <a:pt x="48205" y="100909"/>
                  <a:pt x="48205" y="100909"/>
                </a:cubicBezTo>
                <a:cubicBezTo>
                  <a:pt x="48205" y="102272"/>
                  <a:pt x="47179" y="103636"/>
                  <a:pt x="47179" y="103636"/>
                </a:cubicBezTo>
                <a:cubicBezTo>
                  <a:pt x="47179" y="103636"/>
                  <a:pt x="46153" y="105000"/>
                  <a:pt x="46153" y="106363"/>
                </a:cubicBezTo>
                <a:cubicBezTo>
                  <a:pt x="47179" y="106363"/>
                  <a:pt x="47179" y="106363"/>
                  <a:pt x="47179" y="107727"/>
                </a:cubicBezTo>
                <a:cubicBezTo>
                  <a:pt x="47179" y="107727"/>
                  <a:pt x="46153" y="109090"/>
                  <a:pt x="46153" y="109090"/>
                </a:cubicBezTo>
                <a:cubicBezTo>
                  <a:pt x="45128" y="110454"/>
                  <a:pt x="45128" y="110454"/>
                  <a:pt x="44102" y="110454"/>
                </a:cubicBezTo>
                <a:cubicBezTo>
                  <a:pt x="44102" y="111818"/>
                  <a:pt x="42051" y="113181"/>
                  <a:pt x="42051" y="113181"/>
                </a:cubicBezTo>
                <a:cubicBezTo>
                  <a:pt x="40000" y="113181"/>
                  <a:pt x="40000" y="113181"/>
                  <a:pt x="40000" y="113181"/>
                </a:cubicBezTo>
                <a:cubicBezTo>
                  <a:pt x="36923" y="111818"/>
                  <a:pt x="36923" y="111818"/>
                  <a:pt x="36923" y="111818"/>
                </a:cubicBezTo>
                <a:cubicBezTo>
                  <a:pt x="34871" y="114545"/>
                  <a:pt x="34871" y="114545"/>
                  <a:pt x="34871" y="114545"/>
                </a:cubicBezTo>
                <a:cubicBezTo>
                  <a:pt x="34871" y="114545"/>
                  <a:pt x="33846" y="114545"/>
                  <a:pt x="33846" y="114545"/>
                </a:cubicBezTo>
                <a:cubicBezTo>
                  <a:pt x="32820" y="114545"/>
                  <a:pt x="31794" y="114545"/>
                  <a:pt x="31794" y="114545"/>
                </a:cubicBezTo>
                <a:cubicBezTo>
                  <a:pt x="31794" y="114545"/>
                  <a:pt x="30769" y="113181"/>
                  <a:pt x="29743" y="113181"/>
                </a:cubicBezTo>
                <a:cubicBezTo>
                  <a:pt x="29743" y="113181"/>
                  <a:pt x="28717" y="113181"/>
                  <a:pt x="28717" y="113181"/>
                </a:cubicBezTo>
                <a:cubicBezTo>
                  <a:pt x="27692" y="113181"/>
                  <a:pt x="26666" y="113181"/>
                  <a:pt x="26666" y="113181"/>
                </a:cubicBezTo>
                <a:cubicBezTo>
                  <a:pt x="26666" y="114545"/>
                  <a:pt x="26666" y="114545"/>
                  <a:pt x="26666" y="114545"/>
                </a:cubicBezTo>
                <a:cubicBezTo>
                  <a:pt x="26666" y="114545"/>
                  <a:pt x="27692" y="114545"/>
                  <a:pt x="27692" y="114545"/>
                </a:cubicBezTo>
                <a:cubicBezTo>
                  <a:pt x="27692" y="115909"/>
                  <a:pt x="27692" y="117272"/>
                  <a:pt x="27692" y="117272"/>
                </a:cubicBezTo>
                <a:cubicBezTo>
                  <a:pt x="27692" y="117272"/>
                  <a:pt x="26666" y="117272"/>
                  <a:pt x="26666" y="117272"/>
                </a:cubicBezTo>
                <a:cubicBezTo>
                  <a:pt x="26666" y="118636"/>
                  <a:pt x="24615" y="118636"/>
                  <a:pt x="24615" y="118636"/>
                </a:cubicBezTo>
                <a:cubicBezTo>
                  <a:pt x="24615" y="118636"/>
                  <a:pt x="24615" y="120000"/>
                  <a:pt x="24615" y="120000"/>
                </a:cubicBezTo>
                <a:cubicBezTo>
                  <a:pt x="24615" y="120000"/>
                  <a:pt x="24615" y="120000"/>
                  <a:pt x="23589" y="120000"/>
                </a:cubicBezTo>
                <a:cubicBezTo>
                  <a:pt x="22564" y="120000"/>
                  <a:pt x="22564" y="120000"/>
                  <a:pt x="21538" y="120000"/>
                </a:cubicBezTo>
                <a:cubicBezTo>
                  <a:pt x="21538" y="118636"/>
                  <a:pt x="20512" y="118636"/>
                  <a:pt x="19487" y="118636"/>
                </a:cubicBezTo>
                <a:cubicBezTo>
                  <a:pt x="19487" y="118636"/>
                  <a:pt x="16410" y="117272"/>
                  <a:pt x="16410" y="117272"/>
                </a:cubicBezTo>
                <a:cubicBezTo>
                  <a:pt x="16410" y="117272"/>
                  <a:pt x="15384" y="118636"/>
                  <a:pt x="15384" y="118636"/>
                </a:cubicBezTo>
                <a:cubicBezTo>
                  <a:pt x="14358" y="118636"/>
                  <a:pt x="13333" y="118636"/>
                  <a:pt x="12307" y="117272"/>
                </a:cubicBezTo>
                <a:cubicBezTo>
                  <a:pt x="12307" y="117272"/>
                  <a:pt x="11282" y="117272"/>
                  <a:pt x="11282" y="117272"/>
                </a:cubicBezTo>
                <a:cubicBezTo>
                  <a:pt x="11282" y="115909"/>
                  <a:pt x="11282" y="114545"/>
                  <a:pt x="11282" y="114545"/>
                </a:cubicBezTo>
                <a:cubicBezTo>
                  <a:pt x="11282" y="114545"/>
                  <a:pt x="10256" y="113181"/>
                  <a:pt x="11282" y="113181"/>
                </a:cubicBezTo>
                <a:cubicBezTo>
                  <a:pt x="11282" y="113181"/>
                  <a:pt x="12307" y="113181"/>
                  <a:pt x="13333" y="113181"/>
                </a:cubicBezTo>
                <a:cubicBezTo>
                  <a:pt x="14358" y="113181"/>
                  <a:pt x="15384" y="113181"/>
                  <a:pt x="15384" y="111818"/>
                </a:cubicBezTo>
                <a:cubicBezTo>
                  <a:pt x="15384" y="111818"/>
                  <a:pt x="15384" y="111818"/>
                  <a:pt x="16410" y="111818"/>
                </a:cubicBezTo>
                <a:cubicBezTo>
                  <a:pt x="16410" y="111818"/>
                  <a:pt x="17435" y="113181"/>
                  <a:pt x="17435" y="111818"/>
                </a:cubicBezTo>
                <a:cubicBezTo>
                  <a:pt x="17435" y="110454"/>
                  <a:pt x="17435" y="110454"/>
                  <a:pt x="17435" y="110454"/>
                </a:cubicBezTo>
                <a:cubicBezTo>
                  <a:pt x="16410" y="109090"/>
                  <a:pt x="16410" y="109090"/>
                  <a:pt x="16410" y="109090"/>
                </a:cubicBezTo>
                <a:cubicBezTo>
                  <a:pt x="16410" y="109090"/>
                  <a:pt x="17435" y="107727"/>
                  <a:pt x="17435" y="107727"/>
                </a:cubicBezTo>
                <a:cubicBezTo>
                  <a:pt x="18461" y="107727"/>
                  <a:pt x="19487" y="107727"/>
                  <a:pt x="19487" y="107727"/>
                </a:cubicBezTo>
                <a:cubicBezTo>
                  <a:pt x="20512" y="107727"/>
                  <a:pt x="21538" y="107727"/>
                  <a:pt x="21538" y="107727"/>
                </a:cubicBezTo>
                <a:cubicBezTo>
                  <a:pt x="21538" y="107727"/>
                  <a:pt x="21538" y="107727"/>
                  <a:pt x="22564" y="106363"/>
                </a:cubicBezTo>
                <a:cubicBezTo>
                  <a:pt x="22564" y="106363"/>
                  <a:pt x="18461" y="106363"/>
                  <a:pt x="17435" y="105000"/>
                </a:cubicBezTo>
                <a:cubicBezTo>
                  <a:pt x="15384" y="102272"/>
                  <a:pt x="13333" y="100909"/>
                  <a:pt x="13333" y="95454"/>
                </a:cubicBezTo>
                <a:cubicBezTo>
                  <a:pt x="12307" y="95454"/>
                  <a:pt x="12307" y="92727"/>
                  <a:pt x="11282" y="92727"/>
                </a:cubicBezTo>
                <a:cubicBezTo>
                  <a:pt x="11282" y="92727"/>
                  <a:pt x="9230" y="91363"/>
                  <a:pt x="9230" y="91363"/>
                </a:cubicBezTo>
                <a:cubicBezTo>
                  <a:pt x="9230" y="90000"/>
                  <a:pt x="9230" y="90000"/>
                  <a:pt x="10256" y="88636"/>
                </a:cubicBezTo>
                <a:cubicBezTo>
                  <a:pt x="10256" y="87272"/>
                  <a:pt x="10256" y="87272"/>
                  <a:pt x="11282" y="85909"/>
                </a:cubicBezTo>
                <a:cubicBezTo>
                  <a:pt x="11282" y="85909"/>
                  <a:pt x="11282" y="83181"/>
                  <a:pt x="11282" y="83181"/>
                </a:cubicBezTo>
                <a:cubicBezTo>
                  <a:pt x="11282" y="83181"/>
                  <a:pt x="12307" y="81818"/>
                  <a:pt x="11282" y="81818"/>
                </a:cubicBezTo>
                <a:cubicBezTo>
                  <a:pt x="11282" y="80454"/>
                  <a:pt x="10256" y="79090"/>
                  <a:pt x="10256" y="79090"/>
                </a:cubicBezTo>
                <a:cubicBezTo>
                  <a:pt x="10256" y="79090"/>
                  <a:pt x="10256" y="79090"/>
                  <a:pt x="9230" y="79090"/>
                </a:cubicBezTo>
                <a:cubicBezTo>
                  <a:pt x="9230" y="80454"/>
                  <a:pt x="9230" y="80454"/>
                  <a:pt x="9230" y="80454"/>
                </a:cubicBezTo>
                <a:cubicBezTo>
                  <a:pt x="7179" y="81818"/>
                  <a:pt x="7179" y="81818"/>
                  <a:pt x="7179" y="81818"/>
                </a:cubicBezTo>
                <a:cubicBezTo>
                  <a:pt x="7179" y="81818"/>
                  <a:pt x="6153" y="79090"/>
                  <a:pt x="6153" y="79090"/>
                </a:cubicBezTo>
                <a:cubicBezTo>
                  <a:pt x="5128" y="79090"/>
                  <a:pt x="5128" y="79090"/>
                  <a:pt x="5128" y="77727"/>
                </a:cubicBezTo>
                <a:cubicBezTo>
                  <a:pt x="5128" y="77727"/>
                  <a:pt x="6153" y="76363"/>
                  <a:pt x="6153" y="76363"/>
                </a:cubicBezTo>
                <a:cubicBezTo>
                  <a:pt x="6153" y="76363"/>
                  <a:pt x="5128" y="75000"/>
                  <a:pt x="5128" y="75000"/>
                </a:cubicBezTo>
                <a:cubicBezTo>
                  <a:pt x="5128" y="75000"/>
                  <a:pt x="6153" y="72272"/>
                  <a:pt x="7179" y="72272"/>
                </a:cubicBezTo>
                <a:cubicBezTo>
                  <a:pt x="8205" y="70909"/>
                  <a:pt x="10256" y="68181"/>
                  <a:pt x="10256" y="68181"/>
                </a:cubicBezTo>
                <a:cubicBezTo>
                  <a:pt x="11282" y="65454"/>
                  <a:pt x="11282" y="65454"/>
                  <a:pt x="11282" y="65454"/>
                </a:cubicBezTo>
                <a:cubicBezTo>
                  <a:pt x="10256" y="64090"/>
                  <a:pt x="10256" y="64090"/>
                  <a:pt x="10256" y="64090"/>
                </a:cubicBezTo>
                <a:cubicBezTo>
                  <a:pt x="10256" y="64090"/>
                  <a:pt x="9230" y="65454"/>
                  <a:pt x="9230" y="65454"/>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6" name="Shape 2021">
            <a:extLst>
              <a:ext uri="{FF2B5EF4-FFF2-40B4-BE49-F238E27FC236}">
                <a16:creationId xmlns:a16="http://schemas.microsoft.com/office/drawing/2014/main" id="{D80354C9-D4D6-B4F7-A407-31FABF7C4E57}"/>
              </a:ext>
            </a:extLst>
          </p:cNvPr>
          <p:cNvSpPr/>
          <p:nvPr/>
        </p:nvSpPr>
        <p:spPr>
          <a:xfrm>
            <a:off x="6499602" y="5206198"/>
            <a:ext cx="821722" cy="740702"/>
          </a:xfrm>
          <a:custGeom>
            <a:avLst/>
            <a:gdLst/>
            <a:ahLst/>
            <a:cxnLst/>
            <a:rect l="0" t="0" r="0" b="0"/>
            <a:pathLst>
              <a:path w="120000" h="120000" extrusionOk="0">
                <a:moveTo>
                  <a:pt x="113656" y="46635"/>
                </a:moveTo>
                <a:cubicBezTo>
                  <a:pt x="113656" y="45497"/>
                  <a:pt x="113127" y="44928"/>
                  <a:pt x="114185" y="44360"/>
                </a:cubicBezTo>
                <a:cubicBezTo>
                  <a:pt x="114713" y="44360"/>
                  <a:pt x="115242" y="45497"/>
                  <a:pt x="115242" y="44360"/>
                </a:cubicBezTo>
                <a:cubicBezTo>
                  <a:pt x="115242" y="43222"/>
                  <a:pt x="115770" y="43791"/>
                  <a:pt x="115242" y="42654"/>
                </a:cubicBezTo>
                <a:cubicBezTo>
                  <a:pt x="115242" y="42654"/>
                  <a:pt x="115242" y="42654"/>
                  <a:pt x="115242" y="42654"/>
                </a:cubicBezTo>
                <a:cubicBezTo>
                  <a:pt x="115242" y="42654"/>
                  <a:pt x="115242" y="42654"/>
                  <a:pt x="115242" y="42654"/>
                </a:cubicBezTo>
                <a:cubicBezTo>
                  <a:pt x="115242" y="42654"/>
                  <a:pt x="115242" y="43791"/>
                  <a:pt x="114713" y="43791"/>
                </a:cubicBezTo>
                <a:cubicBezTo>
                  <a:pt x="114713" y="43791"/>
                  <a:pt x="114185" y="44360"/>
                  <a:pt x="113656" y="44360"/>
                </a:cubicBezTo>
                <a:cubicBezTo>
                  <a:pt x="113127" y="43791"/>
                  <a:pt x="113127" y="43791"/>
                  <a:pt x="113127" y="43791"/>
                </a:cubicBezTo>
                <a:cubicBezTo>
                  <a:pt x="114185" y="42654"/>
                  <a:pt x="114185" y="42654"/>
                  <a:pt x="114185" y="42654"/>
                </a:cubicBezTo>
                <a:cubicBezTo>
                  <a:pt x="114185" y="40379"/>
                  <a:pt x="114185" y="40379"/>
                  <a:pt x="114185" y="40379"/>
                </a:cubicBezTo>
                <a:cubicBezTo>
                  <a:pt x="114185" y="40379"/>
                  <a:pt x="113656" y="39241"/>
                  <a:pt x="113127" y="38104"/>
                </a:cubicBezTo>
                <a:cubicBezTo>
                  <a:pt x="112599" y="37535"/>
                  <a:pt x="112070" y="36966"/>
                  <a:pt x="112070" y="36966"/>
                </a:cubicBezTo>
                <a:cubicBezTo>
                  <a:pt x="113656" y="35829"/>
                  <a:pt x="113656" y="35829"/>
                  <a:pt x="113656" y="35829"/>
                </a:cubicBezTo>
                <a:cubicBezTo>
                  <a:pt x="114185" y="35260"/>
                  <a:pt x="114185" y="35260"/>
                  <a:pt x="114185" y="35260"/>
                </a:cubicBezTo>
                <a:cubicBezTo>
                  <a:pt x="114185" y="34691"/>
                  <a:pt x="114185" y="34691"/>
                  <a:pt x="114185" y="34691"/>
                </a:cubicBezTo>
                <a:cubicBezTo>
                  <a:pt x="114185" y="34691"/>
                  <a:pt x="115242" y="35829"/>
                  <a:pt x="116299" y="35829"/>
                </a:cubicBezTo>
                <a:cubicBezTo>
                  <a:pt x="116828" y="35829"/>
                  <a:pt x="116299" y="35829"/>
                  <a:pt x="117356" y="35260"/>
                </a:cubicBezTo>
                <a:cubicBezTo>
                  <a:pt x="118414" y="35260"/>
                  <a:pt x="120000" y="33554"/>
                  <a:pt x="120000" y="33554"/>
                </a:cubicBezTo>
                <a:cubicBezTo>
                  <a:pt x="120000" y="33554"/>
                  <a:pt x="118942" y="32417"/>
                  <a:pt x="118414" y="32417"/>
                </a:cubicBezTo>
                <a:cubicBezTo>
                  <a:pt x="117885" y="32985"/>
                  <a:pt x="118414" y="32985"/>
                  <a:pt x="116828" y="32985"/>
                </a:cubicBezTo>
                <a:cubicBezTo>
                  <a:pt x="115242" y="32417"/>
                  <a:pt x="114713" y="31848"/>
                  <a:pt x="114713" y="31848"/>
                </a:cubicBezTo>
                <a:cubicBezTo>
                  <a:pt x="114713" y="31848"/>
                  <a:pt x="114185" y="31848"/>
                  <a:pt x="113656" y="31848"/>
                </a:cubicBezTo>
                <a:cubicBezTo>
                  <a:pt x="113127" y="31848"/>
                  <a:pt x="113127" y="31848"/>
                  <a:pt x="112599" y="31279"/>
                </a:cubicBezTo>
                <a:cubicBezTo>
                  <a:pt x="111541" y="30142"/>
                  <a:pt x="110484" y="29004"/>
                  <a:pt x="110484" y="29004"/>
                </a:cubicBezTo>
                <a:cubicBezTo>
                  <a:pt x="110484" y="29004"/>
                  <a:pt x="109427" y="29573"/>
                  <a:pt x="109427" y="29004"/>
                </a:cubicBezTo>
                <a:cubicBezTo>
                  <a:pt x="109427" y="29004"/>
                  <a:pt x="109955" y="27867"/>
                  <a:pt x="109955" y="27867"/>
                </a:cubicBezTo>
                <a:cubicBezTo>
                  <a:pt x="109955" y="27298"/>
                  <a:pt x="109955" y="27298"/>
                  <a:pt x="109955" y="27298"/>
                </a:cubicBezTo>
                <a:cubicBezTo>
                  <a:pt x="109427" y="26729"/>
                  <a:pt x="109427" y="26729"/>
                  <a:pt x="109427" y="26729"/>
                </a:cubicBezTo>
                <a:cubicBezTo>
                  <a:pt x="109427" y="26729"/>
                  <a:pt x="110484" y="26729"/>
                  <a:pt x="110484" y="26729"/>
                </a:cubicBezTo>
                <a:cubicBezTo>
                  <a:pt x="111013" y="26161"/>
                  <a:pt x="111013" y="26161"/>
                  <a:pt x="111013" y="26161"/>
                </a:cubicBezTo>
                <a:cubicBezTo>
                  <a:pt x="112070" y="25023"/>
                  <a:pt x="111013" y="23886"/>
                  <a:pt x="109427" y="24454"/>
                </a:cubicBezTo>
                <a:cubicBezTo>
                  <a:pt x="108898" y="24454"/>
                  <a:pt x="108370" y="25023"/>
                  <a:pt x="108370" y="25023"/>
                </a:cubicBezTo>
                <a:cubicBezTo>
                  <a:pt x="107841" y="25023"/>
                  <a:pt x="106784" y="24454"/>
                  <a:pt x="106784" y="23886"/>
                </a:cubicBezTo>
                <a:cubicBezTo>
                  <a:pt x="106784" y="23317"/>
                  <a:pt x="106255" y="23317"/>
                  <a:pt x="107312" y="22748"/>
                </a:cubicBezTo>
                <a:cubicBezTo>
                  <a:pt x="107841" y="22748"/>
                  <a:pt x="108370" y="21611"/>
                  <a:pt x="108370" y="21611"/>
                </a:cubicBezTo>
                <a:cubicBezTo>
                  <a:pt x="107312" y="19905"/>
                  <a:pt x="107312" y="19905"/>
                  <a:pt x="107312" y="19905"/>
                </a:cubicBezTo>
                <a:cubicBezTo>
                  <a:pt x="107841" y="16492"/>
                  <a:pt x="107841" y="16492"/>
                  <a:pt x="107841" y="16492"/>
                </a:cubicBezTo>
                <a:cubicBezTo>
                  <a:pt x="105726" y="15924"/>
                  <a:pt x="105726" y="15924"/>
                  <a:pt x="105726" y="15924"/>
                </a:cubicBezTo>
                <a:cubicBezTo>
                  <a:pt x="105726" y="14786"/>
                  <a:pt x="105726" y="14786"/>
                  <a:pt x="105726" y="14786"/>
                </a:cubicBezTo>
                <a:cubicBezTo>
                  <a:pt x="104669" y="14218"/>
                  <a:pt x="104669" y="14218"/>
                  <a:pt x="104669" y="14218"/>
                </a:cubicBezTo>
                <a:cubicBezTo>
                  <a:pt x="103612" y="17061"/>
                  <a:pt x="103612" y="17061"/>
                  <a:pt x="103612" y="17061"/>
                </a:cubicBezTo>
                <a:cubicBezTo>
                  <a:pt x="103612" y="17061"/>
                  <a:pt x="102026" y="17630"/>
                  <a:pt x="102026" y="18199"/>
                </a:cubicBezTo>
                <a:cubicBezTo>
                  <a:pt x="101497" y="18767"/>
                  <a:pt x="98854" y="18767"/>
                  <a:pt x="98854" y="18767"/>
                </a:cubicBezTo>
                <a:cubicBezTo>
                  <a:pt x="96740" y="18767"/>
                  <a:pt x="96740" y="18767"/>
                  <a:pt x="96740" y="18767"/>
                </a:cubicBezTo>
                <a:cubicBezTo>
                  <a:pt x="93039" y="19905"/>
                  <a:pt x="93039" y="19905"/>
                  <a:pt x="93039" y="19905"/>
                </a:cubicBezTo>
                <a:cubicBezTo>
                  <a:pt x="93039" y="19905"/>
                  <a:pt x="91982" y="20473"/>
                  <a:pt x="91453" y="20473"/>
                </a:cubicBezTo>
                <a:cubicBezTo>
                  <a:pt x="90925" y="20473"/>
                  <a:pt x="88281" y="19905"/>
                  <a:pt x="88281" y="19905"/>
                </a:cubicBezTo>
                <a:cubicBezTo>
                  <a:pt x="86696" y="20473"/>
                  <a:pt x="86696" y="20473"/>
                  <a:pt x="86696" y="20473"/>
                </a:cubicBezTo>
                <a:cubicBezTo>
                  <a:pt x="82995" y="19336"/>
                  <a:pt x="82995" y="19336"/>
                  <a:pt x="82995" y="19336"/>
                </a:cubicBezTo>
                <a:cubicBezTo>
                  <a:pt x="81938" y="18199"/>
                  <a:pt x="81938" y="18199"/>
                  <a:pt x="81938" y="18199"/>
                </a:cubicBezTo>
                <a:cubicBezTo>
                  <a:pt x="81409" y="17630"/>
                  <a:pt x="81409" y="17630"/>
                  <a:pt x="81409" y="17630"/>
                </a:cubicBezTo>
                <a:cubicBezTo>
                  <a:pt x="78766" y="17061"/>
                  <a:pt x="78766" y="17061"/>
                  <a:pt x="78766" y="17061"/>
                </a:cubicBezTo>
                <a:cubicBezTo>
                  <a:pt x="78237" y="15924"/>
                  <a:pt x="78237" y="15924"/>
                  <a:pt x="78237" y="15924"/>
                </a:cubicBezTo>
                <a:cubicBezTo>
                  <a:pt x="76123" y="15924"/>
                  <a:pt x="76123" y="15924"/>
                  <a:pt x="76123" y="15924"/>
                </a:cubicBezTo>
                <a:cubicBezTo>
                  <a:pt x="76123" y="15924"/>
                  <a:pt x="76123" y="15924"/>
                  <a:pt x="76123" y="15924"/>
                </a:cubicBezTo>
                <a:cubicBezTo>
                  <a:pt x="76123" y="15924"/>
                  <a:pt x="76123" y="15924"/>
                  <a:pt x="76123" y="15924"/>
                </a:cubicBezTo>
                <a:cubicBezTo>
                  <a:pt x="75066" y="15355"/>
                  <a:pt x="75066" y="15355"/>
                  <a:pt x="75066" y="15355"/>
                </a:cubicBezTo>
                <a:cubicBezTo>
                  <a:pt x="75066" y="14786"/>
                  <a:pt x="75066" y="14786"/>
                  <a:pt x="75066" y="14786"/>
                </a:cubicBezTo>
                <a:cubicBezTo>
                  <a:pt x="74537" y="14786"/>
                  <a:pt x="74537" y="14786"/>
                  <a:pt x="74537" y="14218"/>
                </a:cubicBezTo>
                <a:cubicBezTo>
                  <a:pt x="74008" y="13649"/>
                  <a:pt x="74008" y="13649"/>
                  <a:pt x="74008" y="13649"/>
                </a:cubicBezTo>
                <a:cubicBezTo>
                  <a:pt x="71365" y="10236"/>
                  <a:pt x="71365" y="10236"/>
                  <a:pt x="71365" y="10236"/>
                </a:cubicBezTo>
                <a:cubicBezTo>
                  <a:pt x="70837" y="10236"/>
                  <a:pt x="70837" y="10236"/>
                  <a:pt x="70837" y="10236"/>
                </a:cubicBezTo>
                <a:cubicBezTo>
                  <a:pt x="70837" y="10236"/>
                  <a:pt x="70837" y="10236"/>
                  <a:pt x="70837" y="10236"/>
                </a:cubicBezTo>
                <a:cubicBezTo>
                  <a:pt x="66079" y="8530"/>
                  <a:pt x="66079" y="8530"/>
                  <a:pt x="66079" y="8530"/>
                </a:cubicBezTo>
                <a:cubicBezTo>
                  <a:pt x="64493" y="6255"/>
                  <a:pt x="64493" y="6255"/>
                  <a:pt x="64493" y="6255"/>
                </a:cubicBezTo>
                <a:cubicBezTo>
                  <a:pt x="62907" y="5118"/>
                  <a:pt x="62907" y="5118"/>
                  <a:pt x="62907" y="5118"/>
                </a:cubicBezTo>
                <a:cubicBezTo>
                  <a:pt x="60792" y="3412"/>
                  <a:pt x="60792" y="3412"/>
                  <a:pt x="60792" y="3412"/>
                </a:cubicBezTo>
                <a:cubicBezTo>
                  <a:pt x="58678" y="1706"/>
                  <a:pt x="58678" y="1706"/>
                  <a:pt x="58678" y="1706"/>
                </a:cubicBezTo>
                <a:cubicBezTo>
                  <a:pt x="57621" y="568"/>
                  <a:pt x="57621" y="568"/>
                  <a:pt x="57621" y="568"/>
                </a:cubicBezTo>
                <a:cubicBezTo>
                  <a:pt x="57621" y="568"/>
                  <a:pt x="57621" y="568"/>
                  <a:pt x="57621" y="568"/>
                </a:cubicBezTo>
                <a:cubicBezTo>
                  <a:pt x="57621" y="568"/>
                  <a:pt x="57092" y="0"/>
                  <a:pt x="57092" y="0"/>
                </a:cubicBezTo>
                <a:cubicBezTo>
                  <a:pt x="57092" y="0"/>
                  <a:pt x="56563" y="0"/>
                  <a:pt x="56563" y="0"/>
                </a:cubicBezTo>
                <a:cubicBezTo>
                  <a:pt x="56035" y="0"/>
                  <a:pt x="54977" y="0"/>
                  <a:pt x="54977" y="0"/>
                </a:cubicBezTo>
                <a:cubicBezTo>
                  <a:pt x="54977" y="0"/>
                  <a:pt x="54449" y="568"/>
                  <a:pt x="53920" y="568"/>
                </a:cubicBezTo>
                <a:cubicBezTo>
                  <a:pt x="53920" y="568"/>
                  <a:pt x="53392" y="1706"/>
                  <a:pt x="53392" y="1706"/>
                </a:cubicBezTo>
                <a:cubicBezTo>
                  <a:pt x="52863" y="2274"/>
                  <a:pt x="52863" y="2274"/>
                  <a:pt x="52863" y="2274"/>
                </a:cubicBezTo>
                <a:cubicBezTo>
                  <a:pt x="53392" y="2843"/>
                  <a:pt x="53392" y="2843"/>
                  <a:pt x="53392" y="2843"/>
                </a:cubicBezTo>
                <a:cubicBezTo>
                  <a:pt x="54449" y="5118"/>
                  <a:pt x="54977" y="5118"/>
                  <a:pt x="52334" y="4549"/>
                </a:cubicBezTo>
                <a:cubicBezTo>
                  <a:pt x="51277" y="3981"/>
                  <a:pt x="51277" y="3981"/>
                  <a:pt x="51277" y="3981"/>
                </a:cubicBezTo>
                <a:cubicBezTo>
                  <a:pt x="50748" y="4549"/>
                  <a:pt x="50748" y="4549"/>
                  <a:pt x="50748" y="4549"/>
                </a:cubicBezTo>
                <a:cubicBezTo>
                  <a:pt x="49691" y="5118"/>
                  <a:pt x="49691" y="5118"/>
                  <a:pt x="49691" y="5118"/>
                </a:cubicBezTo>
                <a:cubicBezTo>
                  <a:pt x="49691" y="5118"/>
                  <a:pt x="49691" y="5118"/>
                  <a:pt x="49691" y="5118"/>
                </a:cubicBezTo>
                <a:cubicBezTo>
                  <a:pt x="49691" y="5118"/>
                  <a:pt x="49691" y="6255"/>
                  <a:pt x="49691" y="6255"/>
                </a:cubicBezTo>
                <a:cubicBezTo>
                  <a:pt x="49162" y="7393"/>
                  <a:pt x="49162" y="7393"/>
                  <a:pt x="49162" y="7393"/>
                </a:cubicBezTo>
                <a:cubicBezTo>
                  <a:pt x="48105" y="7962"/>
                  <a:pt x="48105" y="7962"/>
                  <a:pt x="48105" y="7962"/>
                </a:cubicBezTo>
                <a:cubicBezTo>
                  <a:pt x="47048" y="8530"/>
                  <a:pt x="47048" y="8530"/>
                  <a:pt x="47048" y="8530"/>
                </a:cubicBezTo>
                <a:cubicBezTo>
                  <a:pt x="46519" y="9099"/>
                  <a:pt x="46519" y="9099"/>
                  <a:pt x="46519" y="9099"/>
                </a:cubicBezTo>
                <a:cubicBezTo>
                  <a:pt x="45462" y="9099"/>
                  <a:pt x="45462" y="9099"/>
                  <a:pt x="45462" y="9099"/>
                </a:cubicBezTo>
                <a:cubicBezTo>
                  <a:pt x="44405" y="9668"/>
                  <a:pt x="44405" y="9668"/>
                  <a:pt x="44405" y="9668"/>
                </a:cubicBezTo>
                <a:cubicBezTo>
                  <a:pt x="43876" y="10805"/>
                  <a:pt x="43876" y="10805"/>
                  <a:pt x="43876" y="10805"/>
                </a:cubicBezTo>
                <a:cubicBezTo>
                  <a:pt x="43876" y="10805"/>
                  <a:pt x="42819" y="10805"/>
                  <a:pt x="42819" y="10805"/>
                </a:cubicBezTo>
                <a:cubicBezTo>
                  <a:pt x="42819" y="10805"/>
                  <a:pt x="41233" y="11374"/>
                  <a:pt x="41233" y="11374"/>
                </a:cubicBezTo>
                <a:cubicBezTo>
                  <a:pt x="41233" y="12511"/>
                  <a:pt x="41233" y="12511"/>
                  <a:pt x="41233" y="12511"/>
                </a:cubicBezTo>
                <a:cubicBezTo>
                  <a:pt x="41233" y="12511"/>
                  <a:pt x="40704" y="13080"/>
                  <a:pt x="40704" y="13080"/>
                </a:cubicBezTo>
                <a:cubicBezTo>
                  <a:pt x="40704" y="13080"/>
                  <a:pt x="40704" y="14786"/>
                  <a:pt x="40704" y="14786"/>
                </a:cubicBezTo>
                <a:cubicBezTo>
                  <a:pt x="40704" y="14786"/>
                  <a:pt x="41762" y="15355"/>
                  <a:pt x="41762" y="15355"/>
                </a:cubicBezTo>
                <a:cubicBezTo>
                  <a:pt x="42290" y="15924"/>
                  <a:pt x="42290" y="15924"/>
                  <a:pt x="42290" y="15924"/>
                </a:cubicBezTo>
                <a:cubicBezTo>
                  <a:pt x="42819" y="16492"/>
                  <a:pt x="42819" y="16492"/>
                  <a:pt x="42819" y="16492"/>
                </a:cubicBezTo>
                <a:cubicBezTo>
                  <a:pt x="42819" y="16492"/>
                  <a:pt x="43348" y="17061"/>
                  <a:pt x="43348" y="17061"/>
                </a:cubicBezTo>
                <a:cubicBezTo>
                  <a:pt x="42819" y="17061"/>
                  <a:pt x="42819" y="18767"/>
                  <a:pt x="42819" y="18767"/>
                </a:cubicBezTo>
                <a:cubicBezTo>
                  <a:pt x="43348" y="20473"/>
                  <a:pt x="43348" y="20473"/>
                  <a:pt x="43348" y="20473"/>
                </a:cubicBezTo>
                <a:cubicBezTo>
                  <a:pt x="42819" y="21042"/>
                  <a:pt x="42819" y="21042"/>
                  <a:pt x="42819" y="21042"/>
                </a:cubicBezTo>
                <a:cubicBezTo>
                  <a:pt x="43348" y="22180"/>
                  <a:pt x="43348" y="22180"/>
                  <a:pt x="43348" y="22180"/>
                </a:cubicBezTo>
                <a:cubicBezTo>
                  <a:pt x="43348" y="22180"/>
                  <a:pt x="43876" y="22180"/>
                  <a:pt x="43348" y="22748"/>
                </a:cubicBezTo>
                <a:cubicBezTo>
                  <a:pt x="42819" y="22748"/>
                  <a:pt x="42290" y="23317"/>
                  <a:pt x="42290" y="23317"/>
                </a:cubicBezTo>
                <a:cubicBezTo>
                  <a:pt x="42290" y="23317"/>
                  <a:pt x="41233" y="23317"/>
                  <a:pt x="41233" y="23317"/>
                </a:cubicBezTo>
                <a:cubicBezTo>
                  <a:pt x="41233" y="23317"/>
                  <a:pt x="40176" y="23317"/>
                  <a:pt x="40176" y="23317"/>
                </a:cubicBezTo>
                <a:cubicBezTo>
                  <a:pt x="39647" y="24454"/>
                  <a:pt x="39647" y="24454"/>
                  <a:pt x="39647" y="24454"/>
                </a:cubicBezTo>
                <a:cubicBezTo>
                  <a:pt x="38590" y="23886"/>
                  <a:pt x="38590" y="23886"/>
                  <a:pt x="38590" y="23886"/>
                </a:cubicBezTo>
                <a:cubicBezTo>
                  <a:pt x="38590" y="25023"/>
                  <a:pt x="38590" y="25023"/>
                  <a:pt x="38590" y="25023"/>
                </a:cubicBezTo>
                <a:cubicBezTo>
                  <a:pt x="37004" y="25592"/>
                  <a:pt x="37004" y="25592"/>
                  <a:pt x="37004" y="25592"/>
                </a:cubicBezTo>
                <a:cubicBezTo>
                  <a:pt x="35947" y="26161"/>
                  <a:pt x="35947" y="26161"/>
                  <a:pt x="35947" y="26161"/>
                </a:cubicBezTo>
                <a:cubicBezTo>
                  <a:pt x="35418" y="27298"/>
                  <a:pt x="35418" y="27298"/>
                  <a:pt x="35418" y="27298"/>
                </a:cubicBezTo>
                <a:cubicBezTo>
                  <a:pt x="35947" y="27867"/>
                  <a:pt x="35947" y="27867"/>
                  <a:pt x="35947" y="27867"/>
                </a:cubicBezTo>
                <a:cubicBezTo>
                  <a:pt x="35947" y="27867"/>
                  <a:pt x="36475" y="28436"/>
                  <a:pt x="36475" y="27867"/>
                </a:cubicBezTo>
                <a:cubicBezTo>
                  <a:pt x="36475" y="27867"/>
                  <a:pt x="36475" y="27298"/>
                  <a:pt x="36475" y="27298"/>
                </a:cubicBezTo>
                <a:cubicBezTo>
                  <a:pt x="37004" y="27867"/>
                  <a:pt x="37533" y="28436"/>
                  <a:pt x="37533" y="28436"/>
                </a:cubicBezTo>
                <a:cubicBezTo>
                  <a:pt x="38061" y="29573"/>
                  <a:pt x="38061" y="29573"/>
                  <a:pt x="38061" y="29573"/>
                </a:cubicBezTo>
                <a:cubicBezTo>
                  <a:pt x="38061" y="29573"/>
                  <a:pt x="37004" y="29573"/>
                  <a:pt x="37004" y="29573"/>
                </a:cubicBezTo>
                <a:cubicBezTo>
                  <a:pt x="37004" y="29573"/>
                  <a:pt x="36475" y="30142"/>
                  <a:pt x="36475" y="30142"/>
                </a:cubicBezTo>
                <a:cubicBezTo>
                  <a:pt x="35947" y="30710"/>
                  <a:pt x="35947" y="30710"/>
                  <a:pt x="35947" y="30710"/>
                </a:cubicBezTo>
                <a:cubicBezTo>
                  <a:pt x="35947" y="31279"/>
                  <a:pt x="35947" y="31279"/>
                  <a:pt x="35947" y="31848"/>
                </a:cubicBezTo>
                <a:cubicBezTo>
                  <a:pt x="35947" y="31848"/>
                  <a:pt x="35947" y="32417"/>
                  <a:pt x="35947" y="32417"/>
                </a:cubicBezTo>
                <a:cubicBezTo>
                  <a:pt x="36475" y="32417"/>
                  <a:pt x="37004" y="33554"/>
                  <a:pt x="37004" y="33554"/>
                </a:cubicBezTo>
                <a:cubicBezTo>
                  <a:pt x="37004" y="33554"/>
                  <a:pt x="37533" y="34123"/>
                  <a:pt x="37533" y="34123"/>
                </a:cubicBezTo>
                <a:cubicBezTo>
                  <a:pt x="37533" y="34123"/>
                  <a:pt x="37533" y="34691"/>
                  <a:pt x="37533" y="34691"/>
                </a:cubicBezTo>
                <a:cubicBezTo>
                  <a:pt x="37533" y="34691"/>
                  <a:pt x="37004" y="35260"/>
                  <a:pt x="36475" y="35260"/>
                </a:cubicBezTo>
                <a:cubicBezTo>
                  <a:pt x="36475" y="35260"/>
                  <a:pt x="35418" y="35260"/>
                  <a:pt x="35418" y="35260"/>
                </a:cubicBezTo>
                <a:cubicBezTo>
                  <a:pt x="35418" y="35260"/>
                  <a:pt x="34889" y="36398"/>
                  <a:pt x="34889" y="36398"/>
                </a:cubicBezTo>
                <a:cubicBezTo>
                  <a:pt x="34889" y="36398"/>
                  <a:pt x="34361" y="36398"/>
                  <a:pt x="33832" y="36398"/>
                </a:cubicBezTo>
                <a:cubicBezTo>
                  <a:pt x="33832" y="36398"/>
                  <a:pt x="34889" y="36966"/>
                  <a:pt x="33832" y="36398"/>
                </a:cubicBezTo>
                <a:cubicBezTo>
                  <a:pt x="32246" y="35829"/>
                  <a:pt x="32246" y="35260"/>
                  <a:pt x="32246" y="35260"/>
                </a:cubicBezTo>
                <a:cubicBezTo>
                  <a:pt x="32246" y="35260"/>
                  <a:pt x="31718" y="34691"/>
                  <a:pt x="31718" y="34691"/>
                </a:cubicBezTo>
                <a:cubicBezTo>
                  <a:pt x="31189" y="34691"/>
                  <a:pt x="30660" y="34691"/>
                  <a:pt x="30660" y="34691"/>
                </a:cubicBezTo>
                <a:cubicBezTo>
                  <a:pt x="29603" y="34691"/>
                  <a:pt x="29603" y="34691"/>
                  <a:pt x="29603" y="34691"/>
                </a:cubicBezTo>
                <a:cubicBezTo>
                  <a:pt x="29074" y="34123"/>
                  <a:pt x="29074" y="34123"/>
                  <a:pt x="29074" y="34123"/>
                </a:cubicBezTo>
                <a:cubicBezTo>
                  <a:pt x="28546" y="35260"/>
                  <a:pt x="28546" y="35260"/>
                  <a:pt x="28546" y="35260"/>
                </a:cubicBezTo>
                <a:cubicBezTo>
                  <a:pt x="28546" y="35260"/>
                  <a:pt x="28546" y="35829"/>
                  <a:pt x="28017" y="35829"/>
                </a:cubicBezTo>
                <a:cubicBezTo>
                  <a:pt x="27488" y="36398"/>
                  <a:pt x="28017" y="36398"/>
                  <a:pt x="27488" y="36398"/>
                </a:cubicBezTo>
                <a:cubicBezTo>
                  <a:pt x="26431" y="36398"/>
                  <a:pt x="25903" y="35260"/>
                  <a:pt x="25903" y="35260"/>
                </a:cubicBezTo>
                <a:cubicBezTo>
                  <a:pt x="25903" y="35260"/>
                  <a:pt x="24845" y="34691"/>
                  <a:pt x="24845" y="34691"/>
                </a:cubicBezTo>
                <a:cubicBezTo>
                  <a:pt x="24317" y="34123"/>
                  <a:pt x="24317" y="34123"/>
                  <a:pt x="24317" y="34123"/>
                </a:cubicBezTo>
                <a:cubicBezTo>
                  <a:pt x="23788" y="34123"/>
                  <a:pt x="23788" y="34691"/>
                  <a:pt x="23788" y="33554"/>
                </a:cubicBezTo>
                <a:cubicBezTo>
                  <a:pt x="23788" y="32985"/>
                  <a:pt x="23788" y="32985"/>
                  <a:pt x="23788" y="32985"/>
                </a:cubicBezTo>
                <a:cubicBezTo>
                  <a:pt x="23259" y="32417"/>
                  <a:pt x="23259" y="32985"/>
                  <a:pt x="22731" y="32417"/>
                </a:cubicBezTo>
                <a:cubicBezTo>
                  <a:pt x="22731" y="31848"/>
                  <a:pt x="22202" y="31279"/>
                  <a:pt x="22202" y="31279"/>
                </a:cubicBezTo>
                <a:cubicBezTo>
                  <a:pt x="21674" y="30142"/>
                  <a:pt x="21674" y="30142"/>
                  <a:pt x="21674" y="30142"/>
                </a:cubicBezTo>
                <a:cubicBezTo>
                  <a:pt x="21674" y="30142"/>
                  <a:pt x="21674" y="30142"/>
                  <a:pt x="21674" y="30710"/>
                </a:cubicBezTo>
                <a:cubicBezTo>
                  <a:pt x="21145" y="31279"/>
                  <a:pt x="20616" y="31279"/>
                  <a:pt x="20616" y="31279"/>
                </a:cubicBezTo>
                <a:cubicBezTo>
                  <a:pt x="20616" y="31848"/>
                  <a:pt x="20088" y="32417"/>
                  <a:pt x="20088" y="32417"/>
                </a:cubicBezTo>
                <a:cubicBezTo>
                  <a:pt x="20088" y="32417"/>
                  <a:pt x="19559" y="32985"/>
                  <a:pt x="19559" y="33554"/>
                </a:cubicBezTo>
                <a:cubicBezTo>
                  <a:pt x="20088" y="33554"/>
                  <a:pt x="20088" y="33554"/>
                  <a:pt x="20088" y="34123"/>
                </a:cubicBezTo>
                <a:cubicBezTo>
                  <a:pt x="20088" y="34123"/>
                  <a:pt x="19559" y="34691"/>
                  <a:pt x="19559" y="34691"/>
                </a:cubicBezTo>
                <a:cubicBezTo>
                  <a:pt x="19030" y="35260"/>
                  <a:pt x="19030" y="35260"/>
                  <a:pt x="18502" y="35260"/>
                </a:cubicBezTo>
                <a:cubicBezTo>
                  <a:pt x="18502" y="35829"/>
                  <a:pt x="17444" y="36398"/>
                  <a:pt x="17444" y="36398"/>
                </a:cubicBezTo>
                <a:cubicBezTo>
                  <a:pt x="16387" y="36398"/>
                  <a:pt x="16387" y="36398"/>
                  <a:pt x="16387" y="36398"/>
                </a:cubicBezTo>
                <a:cubicBezTo>
                  <a:pt x="14801" y="35829"/>
                  <a:pt x="14801" y="35829"/>
                  <a:pt x="14801" y="35829"/>
                </a:cubicBezTo>
                <a:cubicBezTo>
                  <a:pt x="13744" y="36966"/>
                  <a:pt x="13744" y="36966"/>
                  <a:pt x="13744" y="36966"/>
                </a:cubicBezTo>
                <a:cubicBezTo>
                  <a:pt x="13744" y="36966"/>
                  <a:pt x="13215" y="36966"/>
                  <a:pt x="13215" y="36966"/>
                </a:cubicBezTo>
                <a:cubicBezTo>
                  <a:pt x="12687" y="36966"/>
                  <a:pt x="12158" y="36966"/>
                  <a:pt x="12158" y="36966"/>
                </a:cubicBezTo>
                <a:cubicBezTo>
                  <a:pt x="12158" y="36966"/>
                  <a:pt x="11629" y="36398"/>
                  <a:pt x="11101" y="36398"/>
                </a:cubicBezTo>
                <a:cubicBezTo>
                  <a:pt x="11101" y="36398"/>
                  <a:pt x="10572" y="36398"/>
                  <a:pt x="10572" y="36398"/>
                </a:cubicBezTo>
                <a:cubicBezTo>
                  <a:pt x="10044" y="36398"/>
                  <a:pt x="9515" y="36398"/>
                  <a:pt x="9515" y="36398"/>
                </a:cubicBezTo>
                <a:cubicBezTo>
                  <a:pt x="9515" y="36966"/>
                  <a:pt x="9515" y="36966"/>
                  <a:pt x="9515" y="36966"/>
                </a:cubicBezTo>
                <a:cubicBezTo>
                  <a:pt x="9515" y="36966"/>
                  <a:pt x="10044" y="36966"/>
                  <a:pt x="10044" y="36966"/>
                </a:cubicBezTo>
                <a:cubicBezTo>
                  <a:pt x="10044" y="37535"/>
                  <a:pt x="10044" y="38104"/>
                  <a:pt x="10044" y="38104"/>
                </a:cubicBezTo>
                <a:cubicBezTo>
                  <a:pt x="10044" y="38104"/>
                  <a:pt x="9515" y="38104"/>
                  <a:pt x="9515" y="38104"/>
                </a:cubicBezTo>
                <a:cubicBezTo>
                  <a:pt x="9515" y="38672"/>
                  <a:pt x="8458" y="38672"/>
                  <a:pt x="8458" y="38672"/>
                </a:cubicBezTo>
                <a:cubicBezTo>
                  <a:pt x="8458" y="38672"/>
                  <a:pt x="8458" y="39241"/>
                  <a:pt x="8458" y="39241"/>
                </a:cubicBezTo>
                <a:cubicBezTo>
                  <a:pt x="8458" y="39241"/>
                  <a:pt x="8458" y="39241"/>
                  <a:pt x="7929" y="39241"/>
                </a:cubicBezTo>
                <a:cubicBezTo>
                  <a:pt x="7400" y="39241"/>
                  <a:pt x="7400" y="39241"/>
                  <a:pt x="6872" y="39241"/>
                </a:cubicBezTo>
                <a:cubicBezTo>
                  <a:pt x="6872" y="38672"/>
                  <a:pt x="6343" y="38672"/>
                  <a:pt x="5814" y="38672"/>
                </a:cubicBezTo>
                <a:cubicBezTo>
                  <a:pt x="5814" y="38672"/>
                  <a:pt x="4229" y="38104"/>
                  <a:pt x="4229" y="38104"/>
                </a:cubicBezTo>
                <a:cubicBezTo>
                  <a:pt x="4229" y="38104"/>
                  <a:pt x="3700" y="38672"/>
                  <a:pt x="3700" y="38672"/>
                </a:cubicBezTo>
                <a:cubicBezTo>
                  <a:pt x="3171" y="38672"/>
                  <a:pt x="2643" y="38672"/>
                  <a:pt x="2114" y="38104"/>
                </a:cubicBezTo>
                <a:cubicBezTo>
                  <a:pt x="2114"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8104"/>
                  <a:pt x="1585" y="38104"/>
                  <a:pt x="1585" y="38104"/>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7535"/>
                  <a:pt x="1585" y="37535"/>
                  <a:pt x="1585" y="37535"/>
                </a:cubicBezTo>
                <a:cubicBezTo>
                  <a:pt x="1585" y="36966"/>
                  <a:pt x="1585" y="36966"/>
                  <a:pt x="1585" y="36966"/>
                </a:cubicBezTo>
                <a:cubicBezTo>
                  <a:pt x="0" y="38104"/>
                  <a:pt x="0" y="38104"/>
                  <a:pt x="0" y="38104"/>
                </a:cubicBezTo>
                <a:cubicBezTo>
                  <a:pt x="1057" y="40379"/>
                  <a:pt x="1057" y="40379"/>
                  <a:pt x="1057" y="40379"/>
                </a:cubicBezTo>
                <a:cubicBezTo>
                  <a:pt x="528" y="40947"/>
                  <a:pt x="528" y="40947"/>
                  <a:pt x="528" y="40947"/>
                </a:cubicBezTo>
                <a:cubicBezTo>
                  <a:pt x="528" y="40947"/>
                  <a:pt x="1057" y="41516"/>
                  <a:pt x="1057" y="41516"/>
                </a:cubicBezTo>
                <a:cubicBezTo>
                  <a:pt x="1057" y="42085"/>
                  <a:pt x="1585" y="42085"/>
                  <a:pt x="1585" y="42654"/>
                </a:cubicBezTo>
                <a:cubicBezTo>
                  <a:pt x="1585" y="43222"/>
                  <a:pt x="1585" y="43791"/>
                  <a:pt x="1585" y="43791"/>
                </a:cubicBezTo>
                <a:cubicBezTo>
                  <a:pt x="2114" y="43791"/>
                  <a:pt x="2114" y="43791"/>
                  <a:pt x="2114" y="43791"/>
                </a:cubicBezTo>
                <a:cubicBezTo>
                  <a:pt x="2643" y="44928"/>
                  <a:pt x="2643" y="44928"/>
                  <a:pt x="2643" y="44928"/>
                </a:cubicBezTo>
                <a:cubicBezTo>
                  <a:pt x="2643" y="45497"/>
                  <a:pt x="2643" y="45497"/>
                  <a:pt x="2643" y="45497"/>
                </a:cubicBezTo>
                <a:cubicBezTo>
                  <a:pt x="2643" y="46635"/>
                  <a:pt x="2643" y="46635"/>
                  <a:pt x="2643" y="46635"/>
                </a:cubicBezTo>
                <a:cubicBezTo>
                  <a:pt x="2643" y="46635"/>
                  <a:pt x="3171" y="47203"/>
                  <a:pt x="3171" y="47772"/>
                </a:cubicBezTo>
                <a:cubicBezTo>
                  <a:pt x="3171" y="47772"/>
                  <a:pt x="3171" y="48341"/>
                  <a:pt x="3171" y="48909"/>
                </a:cubicBezTo>
                <a:cubicBezTo>
                  <a:pt x="3171" y="48909"/>
                  <a:pt x="4229" y="50047"/>
                  <a:pt x="4229" y="50047"/>
                </a:cubicBezTo>
                <a:cubicBezTo>
                  <a:pt x="4229" y="51184"/>
                  <a:pt x="4229" y="51184"/>
                  <a:pt x="4229" y="51184"/>
                </a:cubicBezTo>
                <a:cubicBezTo>
                  <a:pt x="4229" y="51184"/>
                  <a:pt x="4757" y="51753"/>
                  <a:pt x="5286" y="52322"/>
                </a:cubicBezTo>
                <a:cubicBezTo>
                  <a:pt x="5286" y="52322"/>
                  <a:pt x="5814" y="52890"/>
                  <a:pt x="5814" y="52890"/>
                </a:cubicBezTo>
                <a:cubicBezTo>
                  <a:pt x="6343" y="54028"/>
                  <a:pt x="6343" y="54028"/>
                  <a:pt x="6343" y="54028"/>
                </a:cubicBezTo>
                <a:cubicBezTo>
                  <a:pt x="6872" y="55165"/>
                  <a:pt x="6872" y="55165"/>
                  <a:pt x="6872" y="55165"/>
                </a:cubicBezTo>
                <a:cubicBezTo>
                  <a:pt x="7400" y="55734"/>
                  <a:pt x="7400" y="55734"/>
                  <a:pt x="7400" y="55734"/>
                </a:cubicBezTo>
                <a:cubicBezTo>
                  <a:pt x="7929" y="56872"/>
                  <a:pt x="7929" y="56872"/>
                  <a:pt x="7929" y="56872"/>
                </a:cubicBezTo>
                <a:cubicBezTo>
                  <a:pt x="8458" y="57440"/>
                  <a:pt x="8458" y="57440"/>
                  <a:pt x="8458" y="57440"/>
                </a:cubicBezTo>
                <a:cubicBezTo>
                  <a:pt x="8986" y="58009"/>
                  <a:pt x="8986" y="58009"/>
                  <a:pt x="8986" y="58009"/>
                </a:cubicBezTo>
                <a:cubicBezTo>
                  <a:pt x="8986" y="58009"/>
                  <a:pt x="8986" y="58578"/>
                  <a:pt x="9515" y="58578"/>
                </a:cubicBezTo>
                <a:cubicBezTo>
                  <a:pt x="10044" y="58578"/>
                  <a:pt x="10572" y="58578"/>
                  <a:pt x="10572" y="58578"/>
                </a:cubicBezTo>
                <a:cubicBezTo>
                  <a:pt x="11101" y="58578"/>
                  <a:pt x="11101" y="59146"/>
                  <a:pt x="11629" y="57440"/>
                </a:cubicBezTo>
                <a:cubicBezTo>
                  <a:pt x="11629" y="56303"/>
                  <a:pt x="11629" y="55734"/>
                  <a:pt x="11629" y="55734"/>
                </a:cubicBezTo>
                <a:cubicBezTo>
                  <a:pt x="11629" y="55734"/>
                  <a:pt x="12158" y="55734"/>
                  <a:pt x="12158" y="55165"/>
                </a:cubicBezTo>
                <a:cubicBezTo>
                  <a:pt x="12687" y="55165"/>
                  <a:pt x="13215" y="55165"/>
                  <a:pt x="13215" y="54597"/>
                </a:cubicBezTo>
                <a:cubicBezTo>
                  <a:pt x="13215" y="53459"/>
                  <a:pt x="12158" y="52890"/>
                  <a:pt x="12158" y="52890"/>
                </a:cubicBezTo>
                <a:cubicBezTo>
                  <a:pt x="12158" y="52890"/>
                  <a:pt x="13215" y="52322"/>
                  <a:pt x="13744" y="52890"/>
                </a:cubicBezTo>
                <a:cubicBezTo>
                  <a:pt x="13744" y="53459"/>
                  <a:pt x="13744" y="54028"/>
                  <a:pt x="14273" y="53459"/>
                </a:cubicBezTo>
                <a:cubicBezTo>
                  <a:pt x="14801" y="52322"/>
                  <a:pt x="14801" y="52322"/>
                  <a:pt x="14801" y="52322"/>
                </a:cubicBezTo>
                <a:cubicBezTo>
                  <a:pt x="14273" y="51753"/>
                  <a:pt x="14273" y="51184"/>
                  <a:pt x="14273" y="50616"/>
                </a:cubicBezTo>
                <a:cubicBezTo>
                  <a:pt x="14273" y="50616"/>
                  <a:pt x="14801" y="50047"/>
                  <a:pt x="14801" y="49478"/>
                </a:cubicBezTo>
                <a:cubicBezTo>
                  <a:pt x="15330" y="48909"/>
                  <a:pt x="15330" y="48341"/>
                  <a:pt x="15330" y="47772"/>
                </a:cubicBezTo>
                <a:cubicBezTo>
                  <a:pt x="15330" y="46635"/>
                  <a:pt x="15330" y="47203"/>
                  <a:pt x="15859" y="46066"/>
                </a:cubicBezTo>
                <a:cubicBezTo>
                  <a:pt x="15859" y="45497"/>
                  <a:pt x="15859" y="46066"/>
                  <a:pt x="15859" y="43791"/>
                </a:cubicBezTo>
                <a:cubicBezTo>
                  <a:pt x="16387" y="42085"/>
                  <a:pt x="16387" y="41516"/>
                  <a:pt x="16916" y="41516"/>
                </a:cubicBezTo>
                <a:cubicBezTo>
                  <a:pt x="16916" y="41516"/>
                  <a:pt x="21145" y="43222"/>
                  <a:pt x="21145" y="43222"/>
                </a:cubicBezTo>
                <a:cubicBezTo>
                  <a:pt x="21145" y="43222"/>
                  <a:pt x="21674" y="44360"/>
                  <a:pt x="21674" y="44360"/>
                </a:cubicBezTo>
                <a:cubicBezTo>
                  <a:pt x="21674" y="44928"/>
                  <a:pt x="21674" y="45497"/>
                  <a:pt x="21674" y="45497"/>
                </a:cubicBezTo>
                <a:cubicBezTo>
                  <a:pt x="21674" y="46066"/>
                  <a:pt x="21145" y="47203"/>
                  <a:pt x="21145" y="47203"/>
                </a:cubicBezTo>
                <a:cubicBezTo>
                  <a:pt x="21145" y="47772"/>
                  <a:pt x="21145" y="47772"/>
                  <a:pt x="21145" y="47772"/>
                </a:cubicBezTo>
                <a:cubicBezTo>
                  <a:pt x="21145" y="47772"/>
                  <a:pt x="20088" y="47772"/>
                  <a:pt x="20088" y="48909"/>
                </a:cubicBezTo>
                <a:cubicBezTo>
                  <a:pt x="19559" y="49478"/>
                  <a:pt x="19559" y="49478"/>
                  <a:pt x="20088" y="50047"/>
                </a:cubicBezTo>
                <a:cubicBezTo>
                  <a:pt x="20616" y="50616"/>
                  <a:pt x="21145" y="51184"/>
                  <a:pt x="21145" y="51184"/>
                </a:cubicBezTo>
                <a:cubicBezTo>
                  <a:pt x="21674" y="51184"/>
                  <a:pt x="22202" y="50616"/>
                  <a:pt x="22731" y="50616"/>
                </a:cubicBezTo>
                <a:cubicBezTo>
                  <a:pt x="22731" y="50616"/>
                  <a:pt x="23259" y="50616"/>
                  <a:pt x="23259" y="50616"/>
                </a:cubicBezTo>
                <a:cubicBezTo>
                  <a:pt x="23259" y="51184"/>
                  <a:pt x="23259" y="51753"/>
                  <a:pt x="23788" y="52322"/>
                </a:cubicBezTo>
                <a:cubicBezTo>
                  <a:pt x="24317" y="52322"/>
                  <a:pt x="24845" y="52890"/>
                  <a:pt x="24845" y="52890"/>
                </a:cubicBezTo>
                <a:cubicBezTo>
                  <a:pt x="25374" y="52890"/>
                  <a:pt x="25903" y="52890"/>
                  <a:pt x="25903" y="52890"/>
                </a:cubicBezTo>
                <a:cubicBezTo>
                  <a:pt x="25903" y="52890"/>
                  <a:pt x="26431" y="52322"/>
                  <a:pt x="26960" y="52322"/>
                </a:cubicBezTo>
                <a:cubicBezTo>
                  <a:pt x="26960" y="52322"/>
                  <a:pt x="28546" y="54028"/>
                  <a:pt x="27488" y="51753"/>
                </a:cubicBezTo>
                <a:cubicBezTo>
                  <a:pt x="25903" y="50047"/>
                  <a:pt x="25903" y="50047"/>
                  <a:pt x="25903" y="49478"/>
                </a:cubicBezTo>
                <a:cubicBezTo>
                  <a:pt x="25374" y="49478"/>
                  <a:pt x="24845" y="48909"/>
                  <a:pt x="24845" y="48909"/>
                </a:cubicBezTo>
                <a:cubicBezTo>
                  <a:pt x="24317" y="48909"/>
                  <a:pt x="24317" y="48909"/>
                  <a:pt x="24317" y="48909"/>
                </a:cubicBezTo>
                <a:cubicBezTo>
                  <a:pt x="24317" y="48909"/>
                  <a:pt x="24317" y="48341"/>
                  <a:pt x="24317" y="47772"/>
                </a:cubicBezTo>
                <a:cubicBezTo>
                  <a:pt x="24845" y="47203"/>
                  <a:pt x="24845" y="47203"/>
                  <a:pt x="25374" y="47203"/>
                </a:cubicBezTo>
                <a:cubicBezTo>
                  <a:pt x="25903" y="47203"/>
                  <a:pt x="25903" y="46635"/>
                  <a:pt x="26960" y="47772"/>
                </a:cubicBezTo>
                <a:cubicBezTo>
                  <a:pt x="27488" y="48341"/>
                  <a:pt x="27488" y="48341"/>
                  <a:pt x="27488" y="48909"/>
                </a:cubicBezTo>
                <a:cubicBezTo>
                  <a:pt x="28017" y="50047"/>
                  <a:pt x="28546" y="50616"/>
                  <a:pt x="29074" y="51184"/>
                </a:cubicBezTo>
                <a:cubicBezTo>
                  <a:pt x="29074" y="51184"/>
                  <a:pt x="29603" y="51184"/>
                  <a:pt x="29603" y="52322"/>
                </a:cubicBezTo>
                <a:cubicBezTo>
                  <a:pt x="29603" y="53459"/>
                  <a:pt x="29603" y="54597"/>
                  <a:pt x="29603" y="55165"/>
                </a:cubicBezTo>
                <a:cubicBezTo>
                  <a:pt x="29603" y="55165"/>
                  <a:pt x="29603" y="57440"/>
                  <a:pt x="29603" y="57440"/>
                </a:cubicBezTo>
                <a:cubicBezTo>
                  <a:pt x="29603" y="57440"/>
                  <a:pt x="29603" y="58578"/>
                  <a:pt x="29603" y="59146"/>
                </a:cubicBezTo>
                <a:cubicBezTo>
                  <a:pt x="29603" y="59715"/>
                  <a:pt x="32246" y="63696"/>
                  <a:pt x="32246" y="63696"/>
                </a:cubicBezTo>
                <a:cubicBezTo>
                  <a:pt x="32246" y="63696"/>
                  <a:pt x="33303" y="65402"/>
                  <a:pt x="33832" y="65402"/>
                </a:cubicBezTo>
                <a:cubicBezTo>
                  <a:pt x="33832" y="65402"/>
                  <a:pt x="34361" y="67109"/>
                  <a:pt x="34889" y="67677"/>
                </a:cubicBezTo>
                <a:cubicBezTo>
                  <a:pt x="35947" y="67677"/>
                  <a:pt x="38061" y="68815"/>
                  <a:pt x="38061" y="68815"/>
                </a:cubicBezTo>
                <a:cubicBezTo>
                  <a:pt x="41762" y="71090"/>
                  <a:pt x="41762" y="71090"/>
                  <a:pt x="41762" y="71090"/>
                </a:cubicBezTo>
                <a:cubicBezTo>
                  <a:pt x="41762" y="71090"/>
                  <a:pt x="42819" y="72796"/>
                  <a:pt x="43348" y="72796"/>
                </a:cubicBezTo>
                <a:cubicBezTo>
                  <a:pt x="43348" y="72796"/>
                  <a:pt x="45991" y="72796"/>
                  <a:pt x="43876" y="72796"/>
                </a:cubicBezTo>
                <a:cubicBezTo>
                  <a:pt x="42290" y="72796"/>
                  <a:pt x="40176" y="71658"/>
                  <a:pt x="40176" y="71658"/>
                </a:cubicBezTo>
                <a:cubicBezTo>
                  <a:pt x="40176" y="71658"/>
                  <a:pt x="39647" y="70521"/>
                  <a:pt x="39647" y="70521"/>
                </a:cubicBezTo>
                <a:cubicBezTo>
                  <a:pt x="39118" y="70521"/>
                  <a:pt x="37004" y="69952"/>
                  <a:pt x="36475" y="69383"/>
                </a:cubicBezTo>
                <a:cubicBezTo>
                  <a:pt x="36475" y="69383"/>
                  <a:pt x="35947" y="68815"/>
                  <a:pt x="35418" y="68246"/>
                </a:cubicBezTo>
                <a:cubicBezTo>
                  <a:pt x="34889" y="67109"/>
                  <a:pt x="33832" y="66540"/>
                  <a:pt x="33832" y="66540"/>
                </a:cubicBezTo>
                <a:cubicBezTo>
                  <a:pt x="33832" y="66540"/>
                  <a:pt x="33303" y="65971"/>
                  <a:pt x="32775" y="64834"/>
                </a:cubicBezTo>
                <a:cubicBezTo>
                  <a:pt x="32246" y="64265"/>
                  <a:pt x="32246" y="64265"/>
                  <a:pt x="32246" y="63696"/>
                </a:cubicBezTo>
                <a:cubicBezTo>
                  <a:pt x="31718" y="63696"/>
                  <a:pt x="32246" y="63696"/>
                  <a:pt x="31189" y="63127"/>
                </a:cubicBezTo>
                <a:cubicBezTo>
                  <a:pt x="30132" y="62559"/>
                  <a:pt x="29603" y="61990"/>
                  <a:pt x="29603" y="61990"/>
                </a:cubicBezTo>
                <a:cubicBezTo>
                  <a:pt x="29074" y="61990"/>
                  <a:pt x="28017" y="61421"/>
                  <a:pt x="28017" y="61421"/>
                </a:cubicBezTo>
                <a:cubicBezTo>
                  <a:pt x="28017" y="61421"/>
                  <a:pt x="26960" y="60284"/>
                  <a:pt x="26960" y="60284"/>
                </a:cubicBezTo>
                <a:cubicBezTo>
                  <a:pt x="26960" y="60284"/>
                  <a:pt x="26431" y="61421"/>
                  <a:pt x="27488" y="61990"/>
                </a:cubicBezTo>
                <a:cubicBezTo>
                  <a:pt x="28017" y="61990"/>
                  <a:pt x="29074" y="63127"/>
                  <a:pt x="29074" y="63127"/>
                </a:cubicBezTo>
                <a:cubicBezTo>
                  <a:pt x="29074" y="63127"/>
                  <a:pt x="30132" y="63696"/>
                  <a:pt x="30132" y="63696"/>
                </a:cubicBezTo>
                <a:cubicBezTo>
                  <a:pt x="30132" y="63696"/>
                  <a:pt x="30132" y="64834"/>
                  <a:pt x="30132" y="64834"/>
                </a:cubicBezTo>
                <a:cubicBezTo>
                  <a:pt x="30132" y="64834"/>
                  <a:pt x="28546" y="64265"/>
                  <a:pt x="30132" y="64834"/>
                </a:cubicBezTo>
                <a:cubicBezTo>
                  <a:pt x="31189" y="65402"/>
                  <a:pt x="32246" y="65402"/>
                  <a:pt x="32246" y="65402"/>
                </a:cubicBezTo>
                <a:cubicBezTo>
                  <a:pt x="32246" y="65402"/>
                  <a:pt x="31189" y="65971"/>
                  <a:pt x="30660" y="65971"/>
                </a:cubicBezTo>
                <a:cubicBezTo>
                  <a:pt x="30660" y="66540"/>
                  <a:pt x="31718" y="68246"/>
                  <a:pt x="31718" y="67677"/>
                </a:cubicBezTo>
                <a:cubicBezTo>
                  <a:pt x="32246" y="67677"/>
                  <a:pt x="32775" y="68246"/>
                  <a:pt x="33303" y="68246"/>
                </a:cubicBezTo>
                <a:cubicBezTo>
                  <a:pt x="33303" y="68246"/>
                  <a:pt x="34361" y="68246"/>
                  <a:pt x="34361" y="68815"/>
                </a:cubicBezTo>
                <a:cubicBezTo>
                  <a:pt x="34889" y="68815"/>
                  <a:pt x="34889" y="68815"/>
                  <a:pt x="34889" y="69383"/>
                </a:cubicBezTo>
                <a:cubicBezTo>
                  <a:pt x="34361" y="69383"/>
                  <a:pt x="34889" y="70521"/>
                  <a:pt x="34889" y="70521"/>
                </a:cubicBezTo>
                <a:cubicBezTo>
                  <a:pt x="35947" y="71090"/>
                  <a:pt x="35947" y="71090"/>
                  <a:pt x="35947" y="71090"/>
                </a:cubicBezTo>
                <a:cubicBezTo>
                  <a:pt x="35947" y="71090"/>
                  <a:pt x="34361" y="71090"/>
                  <a:pt x="34361" y="70521"/>
                </a:cubicBezTo>
                <a:cubicBezTo>
                  <a:pt x="33832" y="70521"/>
                  <a:pt x="33832" y="69952"/>
                  <a:pt x="33303" y="70521"/>
                </a:cubicBezTo>
                <a:cubicBezTo>
                  <a:pt x="32775" y="71090"/>
                  <a:pt x="32775" y="71090"/>
                  <a:pt x="32775" y="71658"/>
                </a:cubicBezTo>
                <a:cubicBezTo>
                  <a:pt x="33303" y="72227"/>
                  <a:pt x="33832" y="72796"/>
                  <a:pt x="34361" y="72227"/>
                </a:cubicBezTo>
                <a:cubicBezTo>
                  <a:pt x="34361" y="72227"/>
                  <a:pt x="34361" y="72227"/>
                  <a:pt x="34889" y="71658"/>
                </a:cubicBezTo>
                <a:cubicBezTo>
                  <a:pt x="34889" y="71658"/>
                  <a:pt x="34889" y="71658"/>
                  <a:pt x="35418" y="71658"/>
                </a:cubicBezTo>
                <a:cubicBezTo>
                  <a:pt x="35418" y="71658"/>
                  <a:pt x="35947" y="71658"/>
                  <a:pt x="35947" y="71658"/>
                </a:cubicBezTo>
                <a:cubicBezTo>
                  <a:pt x="36475" y="71090"/>
                  <a:pt x="36475" y="71090"/>
                  <a:pt x="36475" y="71090"/>
                </a:cubicBezTo>
                <a:cubicBezTo>
                  <a:pt x="36475" y="71090"/>
                  <a:pt x="36475" y="71090"/>
                  <a:pt x="36475" y="71658"/>
                </a:cubicBezTo>
                <a:cubicBezTo>
                  <a:pt x="36475" y="71658"/>
                  <a:pt x="37004" y="71658"/>
                  <a:pt x="36475" y="72227"/>
                </a:cubicBezTo>
                <a:cubicBezTo>
                  <a:pt x="36475" y="72796"/>
                  <a:pt x="35947" y="72796"/>
                  <a:pt x="35947" y="72796"/>
                </a:cubicBezTo>
                <a:cubicBezTo>
                  <a:pt x="35947" y="73364"/>
                  <a:pt x="35418" y="72796"/>
                  <a:pt x="35947" y="73933"/>
                </a:cubicBezTo>
                <a:cubicBezTo>
                  <a:pt x="35947" y="74502"/>
                  <a:pt x="35947" y="75071"/>
                  <a:pt x="35947" y="75071"/>
                </a:cubicBezTo>
                <a:cubicBezTo>
                  <a:pt x="35947" y="75071"/>
                  <a:pt x="36475" y="75071"/>
                  <a:pt x="36475" y="75071"/>
                </a:cubicBezTo>
                <a:cubicBezTo>
                  <a:pt x="37004" y="75639"/>
                  <a:pt x="37004" y="76208"/>
                  <a:pt x="37004" y="76777"/>
                </a:cubicBezTo>
                <a:cubicBezTo>
                  <a:pt x="37533" y="76777"/>
                  <a:pt x="38590" y="78483"/>
                  <a:pt x="38590" y="78483"/>
                </a:cubicBezTo>
                <a:cubicBezTo>
                  <a:pt x="38590" y="78483"/>
                  <a:pt x="40176" y="79620"/>
                  <a:pt x="40176" y="79620"/>
                </a:cubicBezTo>
                <a:cubicBezTo>
                  <a:pt x="40176" y="79620"/>
                  <a:pt x="40704" y="80189"/>
                  <a:pt x="40704" y="80189"/>
                </a:cubicBezTo>
                <a:cubicBezTo>
                  <a:pt x="40704" y="80189"/>
                  <a:pt x="40704" y="80758"/>
                  <a:pt x="40176" y="80189"/>
                </a:cubicBezTo>
                <a:cubicBezTo>
                  <a:pt x="39647" y="79620"/>
                  <a:pt x="38590" y="79052"/>
                  <a:pt x="38590" y="79052"/>
                </a:cubicBezTo>
                <a:cubicBezTo>
                  <a:pt x="38590" y="80189"/>
                  <a:pt x="38590" y="80189"/>
                  <a:pt x="38590" y="80189"/>
                </a:cubicBezTo>
                <a:cubicBezTo>
                  <a:pt x="38590" y="80189"/>
                  <a:pt x="39118" y="80758"/>
                  <a:pt x="39647" y="80758"/>
                </a:cubicBezTo>
                <a:cubicBezTo>
                  <a:pt x="39647" y="81327"/>
                  <a:pt x="39647" y="81327"/>
                  <a:pt x="40176" y="81895"/>
                </a:cubicBezTo>
                <a:cubicBezTo>
                  <a:pt x="40704" y="81895"/>
                  <a:pt x="41233" y="81895"/>
                  <a:pt x="41762" y="81895"/>
                </a:cubicBezTo>
                <a:cubicBezTo>
                  <a:pt x="41762" y="82464"/>
                  <a:pt x="41762" y="81327"/>
                  <a:pt x="41762" y="81327"/>
                </a:cubicBezTo>
                <a:cubicBezTo>
                  <a:pt x="41762" y="81327"/>
                  <a:pt x="42290" y="81327"/>
                  <a:pt x="42290" y="81327"/>
                </a:cubicBezTo>
                <a:cubicBezTo>
                  <a:pt x="42290" y="81895"/>
                  <a:pt x="42819" y="82464"/>
                  <a:pt x="42290" y="83033"/>
                </a:cubicBezTo>
                <a:cubicBezTo>
                  <a:pt x="42290" y="83033"/>
                  <a:pt x="42290" y="83601"/>
                  <a:pt x="41762" y="83033"/>
                </a:cubicBezTo>
                <a:cubicBezTo>
                  <a:pt x="41233" y="83033"/>
                  <a:pt x="40704" y="82464"/>
                  <a:pt x="40176" y="82464"/>
                </a:cubicBezTo>
                <a:cubicBezTo>
                  <a:pt x="40176" y="82464"/>
                  <a:pt x="39647" y="81895"/>
                  <a:pt x="39118" y="82464"/>
                </a:cubicBezTo>
                <a:cubicBezTo>
                  <a:pt x="39118" y="82464"/>
                  <a:pt x="38061" y="81895"/>
                  <a:pt x="38061" y="82464"/>
                </a:cubicBezTo>
                <a:cubicBezTo>
                  <a:pt x="38061" y="83033"/>
                  <a:pt x="38061" y="83601"/>
                  <a:pt x="38061" y="83601"/>
                </a:cubicBezTo>
                <a:cubicBezTo>
                  <a:pt x="38061" y="83601"/>
                  <a:pt x="37533" y="81327"/>
                  <a:pt x="37004" y="81327"/>
                </a:cubicBezTo>
                <a:cubicBezTo>
                  <a:pt x="36475" y="81327"/>
                  <a:pt x="35418" y="80758"/>
                  <a:pt x="35418" y="80758"/>
                </a:cubicBezTo>
                <a:cubicBezTo>
                  <a:pt x="34889" y="79620"/>
                  <a:pt x="34889" y="79620"/>
                  <a:pt x="34889" y="79620"/>
                </a:cubicBezTo>
                <a:cubicBezTo>
                  <a:pt x="34889" y="79620"/>
                  <a:pt x="35418" y="79620"/>
                  <a:pt x="35418" y="79620"/>
                </a:cubicBezTo>
                <a:cubicBezTo>
                  <a:pt x="35947" y="80189"/>
                  <a:pt x="35418" y="80189"/>
                  <a:pt x="35947" y="80189"/>
                </a:cubicBezTo>
                <a:cubicBezTo>
                  <a:pt x="36475" y="80189"/>
                  <a:pt x="35418" y="79052"/>
                  <a:pt x="36475" y="79052"/>
                </a:cubicBezTo>
                <a:cubicBezTo>
                  <a:pt x="37533" y="79052"/>
                  <a:pt x="37533" y="79052"/>
                  <a:pt x="37533" y="79052"/>
                </a:cubicBezTo>
                <a:cubicBezTo>
                  <a:pt x="37533" y="78483"/>
                  <a:pt x="38590" y="78483"/>
                  <a:pt x="37533" y="77914"/>
                </a:cubicBezTo>
                <a:cubicBezTo>
                  <a:pt x="36475" y="77345"/>
                  <a:pt x="36475" y="77345"/>
                  <a:pt x="36475" y="77345"/>
                </a:cubicBezTo>
                <a:cubicBezTo>
                  <a:pt x="35947" y="77345"/>
                  <a:pt x="35947" y="77345"/>
                  <a:pt x="35947" y="76777"/>
                </a:cubicBezTo>
                <a:cubicBezTo>
                  <a:pt x="35418" y="76208"/>
                  <a:pt x="35418" y="75639"/>
                  <a:pt x="34889" y="75639"/>
                </a:cubicBezTo>
                <a:cubicBezTo>
                  <a:pt x="34889" y="75639"/>
                  <a:pt x="33303" y="75639"/>
                  <a:pt x="33303" y="75639"/>
                </a:cubicBezTo>
                <a:cubicBezTo>
                  <a:pt x="33303" y="75639"/>
                  <a:pt x="32775" y="75071"/>
                  <a:pt x="32246" y="75071"/>
                </a:cubicBezTo>
                <a:cubicBezTo>
                  <a:pt x="31718" y="75071"/>
                  <a:pt x="30660" y="73933"/>
                  <a:pt x="30660" y="73933"/>
                </a:cubicBezTo>
                <a:cubicBezTo>
                  <a:pt x="30132" y="73364"/>
                  <a:pt x="28546" y="72796"/>
                  <a:pt x="28546" y="72796"/>
                </a:cubicBezTo>
                <a:cubicBezTo>
                  <a:pt x="28546" y="72796"/>
                  <a:pt x="28017" y="72227"/>
                  <a:pt x="27488" y="72227"/>
                </a:cubicBezTo>
                <a:cubicBezTo>
                  <a:pt x="26960" y="72227"/>
                  <a:pt x="26960" y="72227"/>
                  <a:pt x="26431" y="72227"/>
                </a:cubicBezTo>
                <a:cubicBezTo>
                  <a:pt x="25903" y="71658"/>
                  <a:pt x="25374" y="71090"/>
                  <a:pt x="25374" y="71090"/>
                </a:cubicBezTo>
                <a:cubicBezTo>
                  <a:pt x="24845" y="70521"/>
                  <a:pt x="24317" y="70521"/>
                  <a:pt x="24317" y="70521"/>
                </a:cubicBezTo>
                <a:cubicBezTo>
                  <a:pt x="24845" y="71090"/>
                  <a:pt x="24317" y="71090"/>
                  <a:pt x="25374" y="71658"/>
                </a:cubicBezTo>
                <a:cubicBezTo>
                  <a:pt x="25903" y="72227"/>
                  <a:pt x="26431" y="72227"/>
                  <a:pt x="26431" y="72227"/>
                </a:cubicBezTo>
                <a:cubicBezTo>
                  <a:pt x="26431" y="72227"/>
                  <a:pt x="26960" y="72796"/>
                  <a:pt x="26960" y="72796"/>
                </a:cubicBezTo>
                <a:cubicBezTo>
                  <a:pt x="26960" y="73364"/>
                  <a:pt x="27488" y="72796"/>
                  <a:pt x="28017" y="72796"/>
                </a:cubicBezTo>
                <a:cubicBezTo>
                  <a:pt x="28017" y="73364"/>
                  <a:pt x="28546" y="73364"/>
                  <a:pt x="28546" y="73933"/>
                </a:cubicBezTo>
                <a:cubicBezTo>
                  <a:pt x="28546" y="73933"/>
                  <a:pt x="30132" y="73933"/>
                  <a:pt x="30132" y="74502"/>
                </a:cubicBezTo>
                <a:cubicBezTo>
                  <a:pt x="30132" y="75071"/>
                  <a:pt x="30660" y="75639"/>
                  <a:pt x="30132" y="75639"/>
                </a:cubicBezTo>
                <a:cubicBezTo>
                  <a:pt x="30132" y="75639"/>
                  <a:pt x="29603" y="76208"/>
                  <a:pt x="29603" y="76208"/>
                </a:cubicBezTo>
                <a:cubicBezTo>
                  <a:pt x="30132" y="76208"/>
                  <a:pt x="30660" y="76777"/>
                  <a:pt x="31189" y="76777"/>
                </a:cubicBezTo>
                <a:cubicBezTo>
                  <a:pt x="31718" y="76777"/>
                  <a:pt x="31189" y="76777"/>
                  <a:pt x="32246" y="77345"/>
                </a:cubicBezTo>
                <a:cubicBezTo>
                  <a:pt x="33303" y="77345"/>
                  <a:pt x="33303" y="78483"/>
                  <a:pt x="33303" y="78483"/>
                </a:cubicBezTo>
                <a:cubicBezTo>
                  <a:pt x="33303" y="79052"/>
                  <a:pt x="34361" y="79620"/>
                  <a:pt x="34361" y="79620"/>
                </a:cubicBezTo>
                <a:cubicBezTo>
                  <a:pt x="34361" y="79620"/>
                  <a:pt x="33832" y="79620"/>
                  <a:pt x="34361" y="80189"/>
                </a:cubicBezTo>
                <a:cubicBezTo>
                  <a:pt x="34361" y="80189"/>
                  <a:pt x="33832" y="80189"/>
                  <a:pt x="34361" y="80758"/>
                </a:cubicBezTo>
                <a:cubicBezTo>
                  <a:pt x="34889" y="80758"/>
                  <a:pt x="35418" y="80758"/>
                  <a:pt x="35418" y="80758"/>
                </a:cubicBezTo>
                <a:cubicBezTo>
                  <a:pt x="35418" y="81327"/>
                  <a:pt x="35418" y="81327"/>
                  <a:pt x="35418" y="81895"/>
                </a:cubicBezTo>
                <a:cubicBezTo>
                  <a:pt x="35418" y="81895"/>
                  <a:pt x="34361" y="83033"/>
                  <a:pt x="35947" y="83033"/>
                </a:cubicBezTo>
                <a:cubicBezTo>
                  <a:pt x="37004" y="83033"/>
                  <a:pt x="37004" y="83033"/>
                  <a:pt x="37004" y="83033"/>
                </a:cubicBezTo>
                <a:cubicBezTo>
                  <a:pt x="37533" y="83601"/>
                  <a:pt x="37533" y="83601"/>
                  <a:pt x="37533" y="83601"/>
                </a:cubicBezTo>
                <a:cubicBezTo>
                  <a:pt x="37533" y="83601"/>
                  <a:pt x="37004" y="84170"/>
                  <a:pt x="37533" y="84739"/>
                </a:cubicBezTo>
                <a:cubicBezTo>
                  <a:pt x="37533" y="85308"/>
                  <a:pt x="39647" y="85308"/>
                  <a:pt x="39647" y="85308"/>
                </a:cubicBezTo>
                <a:cubicBezTo>
                  <a:pt x="39647" y="84739"/>
                  <a:pt x="39647" y="84739"/>
                  <a:pt x="39647" y="84739"/>
                </a:cubicBezTo>
                <a:cubicBezTo>
                  <a:pt x="39647" y="84739"/>
                  <a:pt x="40704" y="85308"/>
                  <a:pt x="40176" y="85308"/>
                </a:cubicBezTo>
                <a:cubicBezTo>
                  <a:pt x="40176" y="85876"/>
                  <a:pt x="39647" y="85876"/>
                  <a:pt x="39647" y="85876"/>
                </a:cubicBezTo>
                <a:cubicBezTo>
                  <a:pt x="39647" y="85876"/>
                  <a:pt x="39647" y="87014"/>
                  <a:pt x="40176" y="87014"/>
                </a:cubicBezTo>
                <a:cubicBezTo>
                  <a:pt x="40704" y="87014"/>
                  <a:pt x="41233" y="87582"/>
                  <a:pt x="41233" y="87582"/>
                </a:cubicBezTo>
                <a:cubicBezTo>
                  <a:pt x="41233" y="87582"/>
                  <a:pt x="41762" y="87582"/>
                  <a:pt x="41762" y="88151"/>
                </a:cubicBezTo>
                <a:cubicBezTo>
                  <a:pt x="42290" y="88151"/>
                  <a:pt x="42290" y="88720"/>
                  <a:pt x="42290" y="88720"/>
                </a:cubicBezTo>
                <a:cubicBezTo>
                  <a:pt x="42819" y="88720"/>
                  <a:pt x="43348" y="88720"/>
                  <a:pt x="43348" y="89289"/>
                </a:cubicBezTo>
                <a:cubicBezTo>
                  <a:pt x="43876" y="89289"/>
                  <a:pt x="44405" y="89857"/>
                  <a:pt x="44405" y="89289"/>
                </a:cubicBezTo>
                <a:cubicBezTo>
                  <a:pt x="44405" y="88720"/>
                  <a:pt x="44933" y="88720"/>
                  <a:pt x="44405" y="88151"/>
                </a:cubicBezTo>
                <a:cubicBezTo>
                  <a:pt x="43876" y="87582"/>
                  <a:pt x="43348" y="87582"/>
                  <a:pt x="42819" y="87582"/>
                </a:cubicBezTo>
                <a:cubicBezTo>
                  <a:pt x="42819" y="87582"/>
                  <a:pt x="42290" y="87582"/>
                  <a:pt x="42290" y="87014"/>
                </a:cubicBezTo>
                <a:cubicBezTo>
                  <a:pt x="41762" y="87014"/>
                  <a:pt x="41762" y="87014"/>
                  <a:pt x="41762" y="86445"/>
                </a:cubicBezTo>
                <a:cubicBezTo>
                  <a:pt x="41762" y="85876"/>
                  <a:pt x="41233" y="85308"/>
                  <a:pt x="41233" y="85308"/>
                </a:cubicBezTo>
                <a:cubicBezTo>
                  <a:pt x="41233" y="85308"/>
                  <a:pt x="41233" y="84170"/>
                  <a:pt x="41233" y="84170"/>
                </a:cubicBezTo>
                <a:cubicBezTo>
                  <a:pt x="40704" y="84170"/>
                  <a:pt x="40704" y="84170"/>
                  <a:pt x="40176" y="84170"/>
                </a:cubicBezTo>
                <a:cubicBezTo>
                  <a:pt x="40176" y="84170"/>
                  <a:pt x="39647" y="83601"/>
                  <a:pt x="39647" y="83601"/>
                </a:cubicBezTo>
                <a:cubicBezTo>
                  <a:pt x="39118" y="83601"/>
                  <a:pt x="38590" y="83601"/>
                  <a:pt x="38590" y="83601"/>
                </a:cubicBezTo>
                <a:cubicBezTo>
                  <a:pt x="38590" y="83033"/>
                  <a:pt x="39118" y="83033"/>
                  <a:pt x="39118" y="83033"/>
                </a:cubicBezTo>
                <a:cubicBezTo>
                  <a:pt x="39118" y="83033"/>
                  <a:pt x="39647" y="83033"/>
                  <a:pt x="40176" y="83033"/>
                </a:cubicBezTo>
                <a:cubicBezTo>
                  <a:pt x="40704" y="83601"/>
                  <a:pt x="40704" y="83033"/>
                  <a:pt x="41233" y="83601"/>
                </a:cubicBezTo>
                <a:cubicBezTo>
                  <a:pt x="41762" y="83601"/>
                  <a:pt x="41233" y="84170"/>
                  <a:pt x="41762" y="84170"/>
                </a:cubicBezTo>
                <a:cubicBezTo>
                  <a:pt x="42819" y="84170"/>
                  <a:pt x="42819" y="83601"/>
                  <a:pt x="42819" y="83601"/>
                </a:cubicBezTo>
                <a:cubicBezTo>
                  <a:pt x="43876" y="83033"/>
                  <a:pt x="43876" y="83033"/>
                  <a:pt x="43876" y="83033"/>
                </a:cubicBezTo>
                <a:cubicBezTo>
                  <a:pt x="43876" y="83033"/>
                  <a:pt x="43876" y="83033"/>
                  <a:pt x="44405" y="83601"/>
                </a:cubicBezTo>
                <a:cubicBezTo>
                  <a:pt x="44933" y="83601"/>
                  <a:pt x="43876" y="84170"/>
                  <a:pt x="44933" y="84170"/>
                </a:cubicBezTo>
                <a:cubicBezTo>
                  <a:pt x="45991" y="84170"/>
                  <a:pt x="46519" y="84170"/>
                  <a:pt x="46519" y="84170"/>
                </a:cubicBezTo>
                <a:cubicBezTo>
                  <a:pt x="46519" y="84739"/>
                  <a:pt x="46519" y="85308"/>
                  <a:pt x="46519" y="85308"/>
                </a:cubicBezTo>
                <a:cubicBezTo>
                  <a:pt x="46519" y="85308"/>
                  <a:pt x="46519" y="85876"/>
                  <a:pt x="46519" y="85876"/>
                </a:cubicBezTo>
                <a:cubicBezTo>
                  <a:pt x="47048" y="85876"/>
                  <a:pt x="48105" y="85876"/>
                  <a:pt x="48105" y="85876"/>
                </a:cubicBezTo>
                <a:cubicBezTo>
                  <a:pt x="48105" y="85876"/>
                  <a:pt x="48634" y="85876"/>
                  <a:pt x="48634" y="86445"/>
                </a:cubicBezTo>
                <a:cubicBezTo>
                  <a:pt x="49162" y="87014"/>
                  <a:pt x="47577" y="87582"/>
                  <a:pt x="47577" y="87582"/>
                </a:cubicBezTo>
                <a:cubicBezTo>
                  <a:pt x="47577" y="87582"/>
                  <a:pt x="47048" y="87014"/>
                  <a:pt x="47048" y="87582"/>
                </a:cubicBezTo>
                <a:cubicBezTo>
                  <a:pt x="47048" y="88151"/>
                  <a:pt x="46519" y="88151"/>
                  <a:pt x="47048" y="88720"/>
                </a:cubicBezTo>
                <a:cubicBezTo>
                  <a:pt x="47577" y="88720"/>
                  <a:pt x="47048" y="88720"/>
                  <a:pt x="47048" y="88720"/>
                </a:cubicBezTo>
                <a:cubicBezTo>
                  <a:pt x="46519" y="88720"/>
                  <a:pt x="45991" y="88151"/>
                  <a:pt x="46519" y="89289"/>
                </a:cubicBezTo>
                <a:cubicBezTo>
                  <a:pt x="46519" y="89857"/>
                  <a:pt x="47048" y="90426"/>
                  <a:pt x="47048" y="90426"/>
                </a:cubicBezTo>
                <a:cubicBezTo>
                  <a:pt x="47577" y="90426"/>
                  <a:pt x="48634" y="90426"/>
                  <a:pt x="48634" y="90426"/>
                </a:cubicBezTo>
                <a:cubicBezTo>
                  <a:pt x="49162" y="90426"/>
                  <a:pt x="49691" y="90426"/>
                  <a:pt x="49162" y="90426"/>
                </a:cubicBezTo>
                <a:cubicBezTo>
                  <a:pt x="48634" y="89857"/>
                  <a:pt x="48105" y="89857"/>
                  <a:pt x="48105" y="89857"/>
                </a:cubicBezTo>
                <a:cubicBezTo>
                  <a:pt x="48105" y="89857"/>
                  <a:pt x="48105" y="89857"/>
                  <a:pt x="48105" y="89289"/>
                </a:cubicBezTo>
                <a:cubicBezTo>
                  <a:pt x="48105" y="89289"/>
                  <a:pt x="48634" y="89289"/>
                  <a:pt x="48634" y="89289"/>
                </a:cubicBezTo>
                <a:cubicBezTo>
                  <a:pt x="48634" y="88720"/>
                  <a:pt x="49162" y="88151"/>
                  <a:pt x="49162" y="88151"/>
                </a:cubicBezTo>
                <a:cubicBezTo>
                  <a:pt x="49162" y="88151"/>
                  <a:pt x="49691" y="87014"/>
                  <a:pt x="50220" y="87582"/>
                </a:cubicBezTo>
                <a:cubicBezTo>
                  <a:pt x="50220" y="88151"/>
                  <a:pt x="50220" y="88151"/>
                  <a:pt x="50748" y="88151"/>
                </a:cubicBezTo>
                <a:cubicBezTo>
                  <a:pt x="50748" y="88151"/>
                  <a:pt x="52334" y="86445"/>
                  <a:pt x="52334" y="86445"/>
                </a:cubicBezTo>
                <a:cubicBezTo>
                  <a:pt x="52334" y="86445"/>
                  <a:pt x="52863" y="86445"/>
                  <a:pt x="52334" y="87014"/>
                </a:cubicBezTo>
                <a:cubicBezTo>
                  <a:pt x="52334" y="87582"/>
                  <a:pt x="51806" y="88151"/>
                  <a:pt x="52334" y="88720"/>
                </a:cubicBezTo>
                <a:cubicBezTo>
                  <a:pt x="52334" y="89289"/>
                  <a:pt x="52334" y="89289"/>
                  <a:pt x="52334" y="89289"/>
                </a:cubicBezTo>
                <a:cubicBezTo>
                  <a:pt x="52863" y="89857"/>
                  <a:pt x="52334" y="89857"/>
                  <a:pt x="52863" y="90426"/>
                </a:cubicBezTo>
                <a:cubicBezTo>
                  <a:pt x="52863" y="90995"/>
                  <a:pt x="52863" y="90426"/>
                  <a:pt x="52863" y="90995"/>
                </a:cubicBezTo>
                <a:cubicBezTo>
                  <a:pt x="53392" y="91563"/>
                  <a:pt x="53920" y="92701"/>
                  <a:pt x="53920" y="92701"/>
                </a:cubicBezTo>
                <a:cubicBezTo>
                  <a:pt x="53920" y="92701"/>
                  <a:pt x="53392" y="93270"/>
                  <a:pt x="53920" y="93270"/>
                </a:cubicBezTo>
                <a:cubicBezTo>
                  <a:pt x="54449" y="93838"/>
                  <a:pt x="55506" y="93838"/>
                  <a:pt x="55506" y="93838"/>
                </a:cubicBezTo>
                <a:cubicBezTo>
                  <a:pt x="55506" y="93838"/>
                  <a:pt x="55506" y="93838"/>
                  <a:pt x="55506" y="93838"/>
                </a:cubicBezTo>
                <a:cubicBezTo>
                  <a:pt x="55506" y="93838"/>
                  <a:pt x="56035" y="94407"/>
                  <a:pt x="56563" y="93838"/>
                </a:cubicBezTo>
                <a:cubicBezTo>
                  <a:pt x="56563" y="93270"/>
                  <a:pt x="57092" y="93270"/>
                  <a:pt x="57092" y="93270"/>
                </a:cubicBezTo>
                <a:cubicBezTo>
                  <a:pt x="57621" y="93270"/>
                  <a:pt x="57092" y="93270"/>
                  <a:pt x="58149" y="93270"/>
                </a:cubicBezTo>
                <a:cubicBezTo>
                  <a:pt x="59207" y="93270"/>
                  <a:pt x="59207" y="93838"/>
                  <a:pt x="59735" y="93270"/>
                </a:cubicBezTo>
                <a:cubicBezTo>
                  <a:pt x="60264" y="92701"/>
                  <a:pt x="59735" y="92701"/>
                  <a:pt x="60792" y="92701"/>
                </a:cubicBezTo>
                <a:cubicBezTo>
                  <a:pt x="61850" y="92701"/>
                  <a:pt x="62907" y="92132"/>
                  <a:pt x="62907" y="92132"/>
                </a:cubicBezTo>
                <a:cubicBezTo>
                  <a:pt x="62907" y="92132"/>
                  <a:pt x="64493" y="92132"/>
                  <a:pt x="64493" y="92132"/>
                </a:cubicBezTo>
                <a:cubicBezTo>
                  <a:pt x="65550" y="92701"/>
                  <a:pt x="65550" y="92701"/>
                  <a:pt x="65550" y="92701"/>
                </a:cubicBezTo>
                <a:cubicBezTo>
                  <a:pt x="65550" y="92701"/>
                  <a:pt x="66079" y="93270"/>
                  <a:pt x="66607" y="93270"/>
                </a:cubicBezTo>
                <a:cubicBezTo>
                  <a:pt x="66607" y="93270"/>
                  <a:pt x="67136" y="93270"/>
                  <a:pt x="67665" y="93270"/>
                </a:cubicBezTo>
                <a:cubicBezTo>
                  <a:pt x="67665" y="93270"/>
                  <a:pt x="69779" y="93838"/>
                  <a:pt x="69779" y="93838"/>
                </a:cubicBezTo>
                <a:cubicBezTo>
                  <a:pt x="71894" y="94407"/>
                  <a:pt x="71894" y="94407"/>
                  <a:pt x="71894" y="94407"/>
                </a:cubicBezTo>
                <a:cubicBezTo>
                  <a:pt x="72951" y="94976"/>
                  <a:pt x="72951" y="94976"/>
                  <a:pt x="72951" y="94976"/>
                </a:cubicBezTo>
                <a:cubicBezTo>
                  <a:pt x="75066" y="96682"/>
                  <a:pt x="75066" y="96682"/>
                  <a:pt x="75066" y="96682"/>
                </a:cubicBezTo>
                <a:cubicBezTo>
                  <a:pt x="77180" y="98957"/>
                  <a:pt x="77180" y="98957"/>
                  <a:pt x="77180" y="98957"/>
                </a:cubicBezTo>
                <a:cubicBezTo>
                  <a:pt x="79823" y="100094"/>
                  <a:pt x="79823" y="100094"/>
                  <a:pt x="79823" y="100094"/>
                </a:cubicBezTo>
                <a:cubicBezTo>
                  <a:pt x="81409" y="101232"/>
                  <a:pt x="81409" y="101232"/>
                  <a:pt x="81409" y="101232"/>
                </a:cubicBezTo>
                <a:cubicBezTo>
                  <a:pt x="82466" y="102369"/>
                  <a:pt x="82466" y="102369"/>
                  <a:pt x="82466" y="102369"/>
                </a:cubicBezTo>
                <a:cubicBezTo>
                  <a:pt x="82466" y="102369"/>
                  <a:pt x="84052" y="103507"/>
                  <a:pt x="84052" y="103507"/>
                </a:cubicBezTo>
                <a:cubicBezTo>
                  <a:pt x="84581" y="103507"/>
                  <a:pt x="86167" y="104644"/>
                  <a:pt x="86167" y="104644"/>
                </a:cubicBezTo>
                <a:cubicBezTo>
                  <a:pt x="87753" y="105781"/>
                  <a:pt x="87753" y="105781"/>
                  <a:pt x="87753" y="105781"/>
                </a:cubicBezTo>
                <a:cubicBezTo>
                  <a:pt x="87753" y="105781"/>
                  <a:pt x="88281" y="106919"/>
                  <a:pt x="88281" y="106919"/>
                </a:cubicBezTo>
                <a:cubicBezTo>
                  <a:pt x="88281" y="107488"/>
                  <a:pt x="87753" y="106919"/>
                  <a:pt x="87224" y="106919"/>
                </a:cubicBezTo>
                <a:cubicBezTo>
                  <a:pt x="86696" y="107488"/>
                  <a:pt x="84581" y="106350"/>
                  <a:pt x="84581" y="106350"/>
                </a:cubicBezTo>
                <a:cubicBezTo>
                  <a:pt x="83524" y="105213"/>
                  <a:pt x="83524" y="105213"/>
                  <a:pt x="83524" y="105213"/>
                </a:cubicBezTo>
                <a:cubicBezTo>
                  <a:pt x="81938" y="105213"/>
                  <a:pt x="81938" y="105213"/>
                  <a:pt x="81938" y="105213"/>
                </a:cubicBezTo>
                <a:cubicBezTo>
                  <a:pt x="80881" y="104644"/>
                  <a:pt x="80881" y="104644"/>
                  <a:pt x="80881" y="104644"/>
                </a:cubicBezTo>
                <a:cubicBezTo>
                  <a:pt x="78766" y="105213"/>
                  <a:pt x="78766" y="105213"/>
                  <a:pt x="78766" y="105213"/>
                </a:cubicBezTo>
                <a:cubicBezTo>
                  <a:pt x="77180" y="104644"/>
                  <a:pt x="77180" y="104644"/>
                  <a:pt x="77180" y="104644"/>
                </a:cubicBezTo>
                <a:cubicBezTo>
                  <a:pt x="77180" y="104644"/>
                  <a:pt x="76651" y="104644"/>
                  <a:pt x="77180" y="105213"/>
                </a:cubicBezTo>
                <a:cubicBezTo>
                  <a:pt x="77180" y="105213"/>
                  <a:pt x="77180" y="105781"/>
                  <a:pt x="77180" y="105781"/>
                </a:cubicBezTo>
                <a:cubicBezTo>
                  <a:pt x="75594" y="106919"/>
                  <a:pt x="75594" y="106919"/>
                  <a:pt x="75594" y="106919"/>
                </a:cubicBezTo>
                <a:cubicBezTo>
                  <a:pt x="73480" y="107488"/>
                  <a:pt x="73480" y="107488"/>
                  <a:pt x="73480" y="107488"/>
                </a:cubicBezTo>
                <a:cubicBezTo>
                  <a:pt x="71365" y="107488"/>
                  <a:pt x="71365" y="107488"/>
                  <a:pt x="71365" y="107488"/>
                </a:cubicBezTo>
                <a:cubicBezTo>
                  <a:pt x="69779" y="107488"/>
                  <a:pt x="69779" y="107488"/>
                  <a:pt x="69779" y="107488"/>
                </a:cubicBezTo>
                <a:cubicBezTo>
                  <a:pt x="69779" y="108625"/>
                  <a:pt x="69779" y="108625"/>
                  <a:pt x="69779" y="108625"/>
                </a:cubicBezTo>
                <a:cubicBezTo>
                  <a:pt x="69779" y="108625"/>
                  <a:pt x="67665" y="108625"/>
                  <a:pt x="69779" y="109194"/>
                </a:cubicBezTo>
                <a:cubicBezTo>
                  <a:pt x="71894" y="109194"/>
                  <a:pt x="72951" y="109194"/>
                  <a:pt x="72951" y="108625"/>
                </a:cubicBezTo>
                <a:cubicBezTo>
                  <a:pt x="73480" y="108625"/>
                  <a:pt x="73480" y="108056"/>
                  <a:pt x="74008" y="108056"/>
                </a:cubicBezTo>
                <a:cubicBezTo>
                  <a:pt x="74537" y="108056"/>
                  <a:pt x="75594" y="108056"/>
                  <a:pt x="76123" y="108056"/>
                </a:cubicBezTo>
                <a:cubicBezTo>
                  <a:pt x="76123" y="108056"/>
                  <a:pt x="76651" y="108056"/>
                  <a:pt x="77709" y="107488"/>
                </a:cubicBezTo>
                <a:cubicBezTo>
                  <a:pt x="78237" y="107488"/>
                  <a:pt x="78237" y="106919"/>
                  <a:pt x="79295" y="107488"/>
                </a:cubicBezTo>
                <a:cubicBezTo>
                  <a:pt x="80352" y="108056"/>
                  <a:pt x="79823" y="106350"/>
                  <a:pt x="79823" y="106350"/>
                </a:cubicBezTo>
                <a:cubicBezTo>
                  <a:pt x="79823" y="106350"/>
                  <a:pt x="79823" y="105781"/>
                  <a:pt x="80352" y="105781"/>
                </a:cubicBezTo>
                <a:cubicBezTo>
                  <a:pt x="81409" y="106350"/>
                  <a:pt x="81409" y="106350"/>
                  <a:pt x="81409" y="106350"/>
                </a:cubicBezTo>
                <a:cubicBezTo>
                  <a:pt x="81938" y="106350"/>
                  <a:pt x="82995" y="106919"/>
                  <a:pt x="82995" y="106919"/>
                </a:cubicBezTo>
                <a:cubicBezTo>
                  <a:pt x="83524" y="106919"/>
                  <a:pt x="85638" y="107488"/>
                  <a:pt x="85638" y="107488"/>
                </a:cubicBezTo>
                <a:cubicBezTo>
                  <a:pt x="85638" y="107488"/>
                  <a:pt x="86167" y="109194"/>
                  <a:pt x="86167" y="109194"/>
                </a:cubicBezTo>
                <a:cubicBezTo>
                  <a:pt x="86696" y="109194"/>
                  <a:pt x="88281" y="109194"/>
                  <a:pt x="88810" y="109194"/>
                </a:cubicBezTo>
                <a:cubicBezTo>
                  <a:pt x="89339" y="109194"/>
                  <a:pt x="90396" y="109194"/>
                  <a:pt x="90925" y="109763"/>
                </a:cubicBezTo>
                <a:cubicBezTo>
                  <a:pt x="91453" y="110331"/>
                  <a:pt x="91982" y="110331"/>
                  <a:pt x="91982" y="110331"/>
                </a:cubicBezTo>
                <a:cubicBezTo>
                  <a:pt x="91982" y="110331"/>
                  <a:pt x="92511" y="110900"/>
                  <a:pt x="93039" y="111469"/>
                </a:cubicBezTo>
                <a:cubicBezTo>
                  <a:pt x="93039" y="111469"/>
                  <a:pt x="94625" y="112606"/>
                  <a:pt x="94625" y="112606"/>
                </a:cubicBezTo>
                <a:cubicBezTo>
                  <a:pt x="94625" y="112606"/>
                  <a:pt x="97268" y="113744"/>
                  <a:pt x="97268" y="113744"/>
                </a:cubicBezTo>
                <a:cubicBezTo>
                  <a:pt x="97797" y="113175"/>
                  <a:pt x="97797" y="113175"/>
                  <a:pt x="97797" y="113175"/>
                </a:cubicBezTo>
                <a:cubicBezTo>
                  <a:pt x="97797" y="112606"/>
                  <a:pt x="97797" y="112037"/>
                  <a:pt x="97797" y="112037"/>
                </a:cubicBezTo>
                <a:cubicBezTo>
                  <a:pt x="97268" y="111469"/>
                  <a:pt x="95154" y="110900"/>
                  <a:pt x="95154" y="110900"/>
                </a:cubicBezTo>
                <a:cubicBezTo>
                  <a:pt x="95154" y="110900"/>
                  <a:pt x="94096" y="110331"/>
                  <a:pt x="94096" y="110331"/>
                </a:cubicBezTo>
                <a:cubicBezTo>
                  <a:pt x="93568" y="107488"/>
                  <a:pt x="94096" y="109763"/>
                  <a:pt x="92511" y="109194"/>
                </a:cubicBezTo>
                <a:cubicBezTo>
                  <a:pt x="92511" y="109194"/>
                  <a:pt x="92511" y="109194"/>
                  <a:pt x="92511" y="109194"/>
                </a:cubicBezTo>
                <a:cubicBezTo>
                  <a:pt x="92511" y="109194"/>
                  <a:pt x="92511" y="109194"/>
                  <a:pt x="92511" y="109194"/>
                </a:cubicBezTo>
                <a:cubicBezTo>
                  <a:pt x="91453" y="109763"/>
                  <a:pt x="91453" y="109194"/>
                  <a:pt x="91453" y="109194"/>
                </a:cubicBezTo>
                <a:cubicBezTo>
                  <a:pt x="91453" y="108625"/>
                  <a:pt x="91453" y="108625"/>
                  <a:pt x="91453" y="108625"/>
                </a:cubicBezTo>
                <a:cubicBezTo>
                  <a:pt x="90925" y="108056"/>
                  <a:pt x="90925" y="108056"/>
                  <a:pt x="90925" y="108056"/>
                </a:cubicBezTo>
                <a:cubicBezTo>
                  <a:pt x="90925" y="108056"/>
                  <a:pt x="90396" y="106919"/>
                  <a:pt x="90925" y="106350"/>
                </a:cubicBezTo>
                <a:cubicBezTo>
                  <a:pt x="91453" y="106350"/>
                  <a:pt x="90396" y="109194"/>
                  <a:pt x="92511" y="105781"/>
                </a:cubicBezTo>
                <a:cubicBezTo>
                  <a:pt x="92511" y="105781"/>
                  <a:pt x="92511" y="105213"/>
                  <a:pt x="92511" y="105213"/>
                </a:cubicBezTo>
                <a:cubicBezTo>
                  <a:pt x="91982" y="105213"/>
                  <a:pt x="91982" y="105213"/>
                  <a:pt x="91982" y="105213"/>
                </a:cubicBezTo>
                <a:cubicBezTo>
                  <a:pt x="90396" y="105213"/>
                  <a:pt x="90396" y="105213"/>
                  <a:pt x="90396" y="105213"/>
                </a:cubicBezTo>
                <a:cubicBezTo>
                  <a:pt x="90396" y="105213"/>
                  <a:pt x="90396" y="105781"/>
                  <a:pt x="89867" y="106350"/>
                </a:cubicBezTo>
                <a:cubicBezTo>
                  <a:pt x="89339" y="106919"/>
                  <a:pt x="89339" y="106350"/>
                  <a:pt x="89339" y="106350"/>
                </a:cubicBezTo>
                <a:cubicBezTo>
                  <a:pt x="89339" y="105781"/>
                  <a:pt x="89339" y="105781"/>
                  <a:pt x="89339" y="105781"/>
                </a:cubicBezTo>
                <a:cubicBezTo>
                  <a:pt x="89867" y="105213"/>
                  <a:pt x="89867" y="105213"/>
                  <a:pt x="89867" y="105213"/>
                </a:cubicBezTo>
                <a:cubicBezTo>
                  <a:pt x="89867" y="105213"/>
                  <a:pt x="89867" y="103507"/>
                  <a:pt x="89867" y="102938"/>
                </a:cubicBezTo>
                <a:cubicBezTo>
                  <a:pt x="89867" y="102938"/>
                  <a:pt x="89867" y="102938"/>
                  <a:pt x="89867" y="102938"/>
                </a:cubicBezTo>
                <a:cubicBezTo>
                  <a:pt x="88281" y="101800"/>
                  <a:pt x="88281" y="101800"/>
                  <a:pt x="88281" y="101800"/>
                </a:cubicBezTo>
                <a:cubicBezTo>
                  <a:pt x="87224" y="100663"/>
                  <a:pt x="87224" y="100663"/>
                  <a:pt x="87224" y="100663"/>
                </a:cubicBezTo>
                <a:cubicBezTo>
                  <a:pt x="85638" y="99526"/>
                  <a:pt x="85638" y="99526"/>
                  <a:pt x="85638" y="99526"/>
                </a:cubicBezTo>
                <a:cubicBezTo>
                  <a:pt x="83524" y="97251"/>
                  <a:pt x="83524" y="97251"/>
                  <a:pt x="83524" y="97251"/>
                </a:cubicBezTo>
                <a:cubicBezTo>
                  <a:pt x="82466" y="96682"/>
                  <a:pt x="82466" y="96682"/>
                  <a:pt x="82466" y="96682"/>
                </a:cubicBezTo>
                <a:cubicBezTo>
                  <a:pt x="81409" y="95545"/>
                  <a:pt x="81409" y="95545"/>
                  <a:pt x="81409" y="95545"/>
                </a:cubicBezTo>
                <a:cubicBezTo>
                  <a:pt x="81409" y="94407"/>
                  <a:pt x="81409" y="94407"/>
                  <a:pt x="81409" y="94407"/>
                </a:cubicBezTo>
                <a:cubicBezTo>
                  <a:pt x="80881" y="92132"/>
                  <a:pt x="80881" y="92132"/>
                  <a:pt x="80881" y="92132"/>
                </a:cubicBezTo>
                <a:cubicBezTo>
                  <a:pt x="80881" y="92132"/>
                  <a:pt x="80881" y="92132"/>
                  <a:pt x="80881" y="92132"/>
                </a:cubicBezTo>
                <a:cubicBezTo>
                  <a:pt x="80881" y="92132"/>
                  <a:pt x="78766" y="91563"/>
                  <a:pt x="77709" y="90995"/>
                </a:cubicBezTo>
                <a:cubicBezTo>
                  <a:pt x="76651" y="90426"/>
                  <a:pt x="76651" y="90426"/>
                  <a:pt x="76651" y="90426"/>
                </a:cubicBezTo>
                <a:cubicBezTo>
                  <a:pt x="75594" y="88720"/>
                  <a:pt x="75594" y="88720"/>
                  <a:pt x="75594" y="88720"/>
                </a:cubicBezTo>
                <a:cubicBezTo>
                  <a:pt x="75066" y="88151"/>
                  <a:pt x="75066" y="88151"/>
                  <a:pt x="75066" y="88151"/>
                </a:cubicBezTo>
                <a:cubicBezTo>
                  <a:pt x="73480" y="86445"/>
                  <a:pt x="73480" y="86445"/>
                  <a:pt x="73480" y="86445"/>
                </a:cubicBezTo>
                <a:cubicBezTo>
                  <a:pt x="72951" y="86445"/>
                  <a:pt x="72951" y="86445"/>
                  <a:pt x="72951" y="86445"/>
                </a:cubicBezTo>
                <a:cubicBezTo>
                  <a:pt x="70308" y="85308"/>
                  <a:pt x="70308" y="85308"/>
                  <a:pt x="70308" y="85308"/>
                </a:cubicBezTo>
                <a:cubicBezTo>
                  <a:pt x="69779" y="84170"/>
                  <a:pt x="69779" y="84170"/>
                  <a:pt x="69779" y="84170"/>
                </a:cubicBezTo>
                <a:cubicBezTo>
                  <a:pt x="68722" y="83601"/>
                  <a:pt x="68722" y="83601"/>
                  <a:pt x="68722" y="83601"/>
                </a:cubicBezTo>
                <a:cubicBezTo>
                  <a:pt x="68193" y="82464"/>
                  <a:pt x="68193" y="82464"/>
                  <a:pt x="68193" y="82464"/>
                </a:cubicBezTo>
                <a:cubicBezTo>
                  <a:pt x="66607" y="81895"/>
                  <a:pt x="66607" y="81895"/>
                  <a:pt x="66607" y="81895"/>
                </a:cubicBezTo>
                <a:cubicBezTo>
                  <a:pt x="66079" y="80758"/>
                  <a:pt x="66079" y="80758"/>
                  <a:pt x="66079" y="80758"/>
                </a:cubicBezTo>
                <a:cubicBezTo>
                  <a:pt x="65550" y="80189"/>
                  <a:pt x="65550" y="80189"/>
                  <a:pt x="65550" y="80189"/>
                </a:cubicBezTo>
                <a:cubicBezTo>
                  <a:pt x="63964" y="77914"/>
                  <a:pt x="63964" y="77914"/>
                  <a:pt x="63964" y="77914"/>
                </a:cubicBezTo>
                <a:cubicBezTo>
                  <a:pt x="62378" y="76777"/>
                  <a:pt x="62378" y="76777"/>
                  <a:pt x="62378" y="76777"/>
                </a:cubicBezTo>
                <a:cubicBezTo>
                  <a:pt x="61850" y="76208"/>
                  <a:pt x="61850" y="76208"/>
                  <a:pt x="61850" y="76208"/>
                </a:cubicBezTo>
                <a:cubicBezTo>
                  <a:pt x="61321" y="75639"/>
                  <a:pt x="61321" y="75639"/>
                  <a:pt x="61321" y="75639"/>
                </a:cubicBezTo>
                <a:cubicBezTo>
                  <a:pt x="60264" y="73933"/>
                  <a:pt x="60264" y="73933"/>
                  <a:pt x="60264" y="73933"/>
                </a:cubicBezTo>
                <a:cubicBezTo>
                  <a:pt x="58678" y="72227"/>
                  <a:pt x="58678" y="72227"/>
                  <a:pt x="58678" y="72227"/>
                </a:cubicBezTo>
                <a:cubicBezTo>
                  <a:pt x="57621" y="71090"/>
                  <a:pt x="57621" y="71090"/>
                  <a:pt x="57621" y="71090"/>
                </a:cubicBezTo>
                <a:cubicBezTo>
                  <a:pt x="56563" y="69383"/>
                  <a:pt x="56563" y="69383"/>
                  <a:pt x="56563" y="69383"/>
                </a:cubicBezTo>
                <a:cubicBezTo>
                  <a:pt x="57621" y="68246"/>
                  <a:pt x="57621" y="68246"/>
                  <a:pt x="57621" y="68246"/>
                </a:cubicBezTo>
                <a:cubicBezTo>
                  <a:pt x="57092" y="67677"/>
                  <a:pt x="56563" y="67677"/>
                  <a:pt x="56563" y="67109"/>
                </a:cubicBezTo>
                <a:cubicBezTo>
                  <a:pt x="56035" y="67109"/>
                  <a:pt x="54977" y="66540"/>
                  <a:pt x="55506" y="65971"/>
                </a:cubicBezTo>
                <a:cubicBezTo>
                  <a:pt x="55506" y="65402"/>
                  <a:pt x="54977" y="64834"/>
                  <a:pt x="54977" y="63696"/>
                </a:cubicBezTo>
                <a:cubicBezTo>
                  <a:pt x="54977" y="63127"/>
                  <a:pt x="54977" y="62559"/>
                  <a:pt x="54449" y="62559"/>
                </a:cubicBezTo>
                <a:cubicBezTo>
                  <a:pt x="53920" y="61990"/>
                  <a:pt x="53920" y="61990"/>
                  <a:pt x="53920" y="61990"/>
                </a:cubicBezTo>
                <a:cubicBezTo>
                  <a:pt x="53392" y="61990"/>
                  <a:pt x="52863" y="61990"/>
                  <a:pt x="52863" y="61990"/>
                </a:cubicBezTo>
                <a:cubicBezTo>
                  <a:pt x="52334" y="61990"/>
                  <a:pt x="52334" y="61990"/>
                  <a:pt x="52334" y="61990"/>
                </a:cubicBezTo>
                <a:cubicBezTo>
                  <a:pt x="52334" y="61990"/>
                  <a:pt x="52863" y="60853"/>
                  <a:pt x="52863" y="59715"/>
                </a:cubicBezTo>
                <a:cubicBezTo>
                  <a:pt x="50748" y="59146"/>
                  <a:pt x="50748" y="59146"/>
                  <a:pt x="50748" y="59146"/>
                </a:cubicBezTo>
                <a:cubicBezTo>
                  <a:pt x="50748" y="59146"/>
                  <a:pt x="50748" y="57440"/>
                  <a:pt x="49691" y="56872"/>
                </a:cubicBezTo>
                <a:cubicBezTo>
                  <a:pt x="48634" y="56872"/>
                  <a:pt x="48634" y="56872"/>
                  <a:pt x="48634" y="56872"/>
                </a:cubicBezTo>
                <a:cubicBezTo>
                  <a:pt x="48105" y="57440"/>
                  <a:pt x="48105" y="58009"/>
                  <a:pt x="48105" y="58009"/>
                </a:cubicBezTo>
                <a:cubicBezTo>
                  <a:pt x="45991" y="55734"/>
                  <a:pt x="45991" y="55734"/>
                  <a:pt x="45991" y="55734"/>
                </a:cubicBezTo>
                <a:cubicBezTo>
                  <a:pt x="45991" y="55734"/>
                  <a:pt x="45991" y="55165"/>
                  <a:pt x="46519" y="54028"/>
                </a:cubicBezTo>
                <a:cubicBezTo>
                  <a:pt x="47577" y="52890"/>
                  <a:pt x="46519" y="52322"/>
                  <a:pt x="46519" y="52322"/>
                </a:cubicBezTo>
                <a:cubicBezTo>
                  <a:pt x="45991" y="50616"/>
                  <a:pt x="45991" y="50616"/>
                  <a:pt x="45991" y="50616"/>
                </a:cubicBezTo>
                <a:cubicBezTo>
                  <a:pt x="46519" y="49478"/>
                  <a:pt x="46519" y="49478"/>
                  <a:pt x="46519" y="49478"/>
                </a:cubicBezTo>
                <a:cubicBezTo>
                  <a:pt x="45991" y="48909"/>
                  <a:pt x="45991" y="48909"/>
                  <a:pt x="45991" y="48909"/>
                </a:cubicBezTo>
                <a:cubicBezTo>
                  <a:pt x="45462" y="48341"/>
                  <a:pt x="45462" y="48341"/>
                  <a:pt x="45462" y="48341"/>
                </a:cubicBezTo>
                <a:cubicBezTo>
                  <a:pt x="45462" y="48341"/>
                  <a:pt x="45462" y="48341"/>
                  <a:pt x="45462" y="48341"/>
                </a:cubicBezTo>
                <a:cubicBezTo>
                  <a:pt x="45462" y="48341"/>
                  <a:pt x="45462" y="48341"/>
                  <a:pt x="45462" y="48341"/>
                </a:cubicBezTo>
                <a:cubicBezTo>
                  <a:pt x="46519" y="46066"/>
                  <a:pt x="46519" y="46066"/>
                  <a:pt x="46519" y="46066"/>
                </a:cubicBezTo>
                <a:cubicBezTo>
                  <a:pt x="46519" y="46066"/>
                  <a:pt x="45991" y="43791"/>
                  <a:pt x="46519" y="43222"/>
                </a:cubicBezTo>
                <a:cubicBezTo>
                  <a:pt x="46519" y="43222"/>
                  <a:pt x="46519" y="43222"/>
                  <a:pt x="46519" y="43222"/>
                </a:cubicBezTo>
                <a:cubicBezTo>
                  <a:pt x="46519" y="42654"/>
                  <a:pt x="46519" y="42654"/>
                  <a:pt x="47048" y="42654"/>
                </a:cubicBezTo>
                <a:cubicBezTo>
                  <a:pt x="47048" y="42085"/>
                  <a:pt x="49691" y="41516"/>
                  <a:pt x="49691" y="41516"/>
                </a:cubicBezTo>
                <a:cubicBezTo>
                  <a:pt x="50748" y="40947"/>
                  <a:pt x="50748" y="40947"/>
                  <a:pt x="50748" y="40947"/>
                </a:cubicBezTo>
                <a:cubicBezTo>
                  <a:pt x="52863" y="43791"/>
                  <a:pt x="52863" y="43791"/>
                  <a:pt x="52863" y="43791"/>
                </a:cubicBezTo>
                <a:cubicBezTo>
                  <a:pt x="54977" y="46066"/>
                  <a:pt x="54977" y="46066"/>
                  <a:pt x="54977" y="46066"/>
                </a:cubicBezTo>
                <a:cubicBezTo>
                  <a:pt x="56563" y="47203"/>
                  <a:pt x="56563" y="47203"/>
                  <a:pt x="56563" y="47203"/>
                </a:cubicBezTo>
                <a:cubicBezTo>
                  <a:pt x="56563" y="47203"/>
                  <a:pt x="57092" y="46635"/>
                  <a:pt x="57621" y="46635"/>
                </a:cubicBezTo>
                <a:cubicBezTo>
                  <a:pt x="57621" y="46066"/>
                  <a:pt x="57621" y="44928"/>
                  <a:pt x="57621" y="44928"/>
                </a:cubicBezTo>
                <a:cubicBezTo>
                  <a:pt x="58678" y="43791"/>
                  <a:pt x="58678" y="43791"/>
                  <a:pt x="58678" y="43791"/>
                </a:cubicBezTo>
                <a:cubicBezTo>
                  <a:pt x="59207" y="42654"/>
                  <a:pt x="59207" y="42654"/>
                  <a:pt x="59207" y="42654"/>
                </a:cubicBezTo>
                <a:cubicBezTo>
                  <a:pt x="59207" y="41516"/>
                  <a:pt x="59207" y="41516"/>
                  <a:pt x="59207" y="41516"/>
                </a:cubicBezTo>
                <a:cubicBezTo>
                  <a:pt x="60264" y="40947"/>
                  <a:pt x="60264" y="40947"/>
                  <a:pt x="60264" y="40947"/>
                </a:cubicBezTo>
                <a:cubicBezTo>
                  <a:pt x="61850" y="40379"/>
                  <a:pt x="61850" y="40379"/>
                  <a:pt x="61850" y="40379"/>
                </a:cubicBezTo>
                <a:cubicBezTo>
                  <a:pt x="63964" y="39810"/>
                  <a:pt x="63964" y="39810"/>
                  <a:pt x="63964" y="39810"/>
                </a:cubicBezTo>
                <a:cubicBezTo>
                  <a:pt x="63964" y="39810"/>
                  <a:pt x="65550" y="40379"/>
                  <a:pt x="66079" y="40379"/>
                </a:cubicBezTo>
                <a:cubicBezTo>
                  <a:pt x="66079" y="40379"/>
                  <a:pt x="66607" y="40379"/>
                  <a:pt x="66607" y="40379"/>
                </a:cubicBezTo>
                <a:cubicBezTo>
                  <a:pt x="67665" y="38672"/>
                  <a:pt x="67665" y="38672"/>
                  <a:pt x="67665" y="38672"/>
                </a:cubicBezTo>
                <a:cubicBezTo>
                  <a:pt x="67665" y="38672"/>
                  <a:pt x="67665" y="38672"/>
                  <a:pt x="67665" y="38672"/>
                </a:cubicBezTo>
                <a:cubicBezTo>
                  <a:pt x="68193" y="37535"/>
                  <a:pt x="68193" y="37535"/>
                  <a:pt x="68193" y="37535"/>
                </a:cubicBezTo>
                <a:cubicBezTo>
                  <a:pt x="70837" y="38672"/>
                  <a:pt x="70837" y="38672"/>
                  <a:pt x="70837" y="38672"/>
                </a:cubicBezTo>
                <a:cubicBezTo>
                  <a:pt x="71894" y="39810"/>
                  <a:pt x="71894" y="39810"/>
                  <a:pt x="71894" y="39810"/>
                </a:cubicBezTo>
                <a:cubicBezTo>
                  <a:pt x="74537" y="40379"/>
                  <a:pt x="74537" y="40379"/>
                  <a:pt x="74537" y="40379"/>
                </a:cubicBezTo>
                <a:cubicBezTo>
                  <a:pt x="74537" y="40379"/>
                  <a:pt x="74537" y="40379"/>
                  <a:pt x="74537" y="40379"/>
                </a:cubicBezTo>
                <a:cubicBezTo>
                  <a:pt x="75594" y="40379"/>
                  <a:pt x="75594" y="40379"/>
                  <a:pt x="75594" y="40379"/>
                </a:cubicBezTo>
                <a:cubicBezTo>
                  <a:pt x="75594" y="39810"/>
                  <a:pt x="75594" y="39810"/>
                  <a:pt x="75594" y="39810"/>
                </a:cubicBezTo>
                <a:cubicBezTo>
                  <a:pt x="77709" y="39810"/>
                  <a:pt x="77709" y="39810"/>
                  <a:pt x="77709" y="39810"/>
                </a:cubicBezTo>
                <a:cubicBezTo>
                  <a:pt x="80352" y="40379"/>
                  <a:pt x="80352" y="40379"/>
                  <a:pt x="80352" y="40379"/>
                </a:cubicBezTo>
                <a:cubicBezTo>
                  <a:pt x="81938" y="40379"/>
                  <a:pt x="81938" y="40379"/>
                  <a:pt x="81938" y="40379"/>
                </a:cubicBezTo>
                <a:cubicBezTo>
                  <a:pt x="84581" y="40379"/>
                  <a:pt x="84581" y="40379"/>
                  <a:pt x="84581" y="40379"/>
                </a:cubicBezTo>
                <a:cubicBezTo>
                  <a:pt x="86167" y="40947"/>
                  <a:pt x="86167" y="40947"/>
                  <a:pt x="86167" y="40947"/>
                </a:cubicBezTo>
                <a:cubicBezTo>
                  <a:pt x="87224" y="41516"/>
                  <a:pt x="87224" y="41516"/>
                  <a:pt x="87224" y="41516"/>
                </a:cubicBezTo>
                <a:cubicBezTo>
                  <a:pt x="87224" y="41516"/>
                  <a:pt x="87224" y="41516"/>
                  <a:pt x="87753" y="40947"/>
                </a:cubicBezTo>
                <a:cubicBezTo>
                  <a:pt x="87753" y="40947"/>
                  <a:pt x="89339" y="40947"/>
                  <a:pt x="89339" y="40947"/>
                </a:cubicBezTo>
                <a:cubicBezTo>
                  <a:pt x="89867" y="39241"/>
                  <a:pt x="89867" y="39241"/>
                  <a:pt x="89867" y="39241"/>
                </a:cubicBezTo>
                <a:cubicBezTo>
                  <a:pt x="90396" y="40379"/>
                  <a:pt x="90396" y="40379"/>
                  <a:pt x="90396" y="40379"/>
                </a:cubicBezTo>
                <a:cubicBezTo>
                  <a:pt x="90925" y="40379"/>
                  <a:pt x="91982" y="40379"/>
                  <a:pt x="91982" y="40379"/>
                </a:cubicBezTo>
                <a:cubicBezTo>
                  <a:pt x="92511" y="38672"/>
                  <a:pt x="92511" y="38672"/>
                  <a:pt x="92511" y="38672"/>
                </a:cubicBezTo>
                <a:cubicBezTo>
                  <a:pt x="93039" y="39241"/>
                  <a:pt x="93039" y="39241"/>
                  <a:pt x="93039" y="39241"/>
                </a:cubicBezTo>
                <a:cubicBezTo>
                  <a:pt x="93568" y="39241"/>
                  <a:pt x="93568" y="39241"/>
                  <a:pt x="94096" y="39241"/>
                </a:cubicBezTo>
                <a:cubicBezTo>
                  <a:pt x="94625" y="39241"/>
                  <a:pt x="95154" y="38672"/>
                  <a:pt x="95154" y="38672"/>
                </a:cubicBezTo>
                <a:cubicBezTo>
                  <a:pt x="95154" y="38672"/>
                  <a:pt x="95682" y="39241"/>
                  <a:pt x="95682" y="39241"/>
                </a:cubicBezTo>
                <a:cubicBezTo>
                  <a:pt x="95682" y="39241"/>
                  <a:pt x="96211" y="38672"/>
                  <a:pt x="96740" y="38672"/>
                </a:cubicBezTo>
                <a:cubicBezTo>
                  <a:pt x="97797" y="38672"/>
                  <a:pt x="98325" y="38104"/>
                  <a:pt x="98325" y="38104"/>
                </a:cubicBezTo>
                <a:cubicBezTo>
                  <a:pt x="98325" y="38104"/>
                  <a:pt x="98854" y="39241"/>
                  <a:pt x="99911" y="39810"/>
                </a:cubicBezTo>
                <a:cubicBezTo>
                  <a:pt x="99911" y="39810"/>
                  <a:pt x="99911" y="39810"/>
                  <a:pt x="99911" y="39810"/>
                </a:cubicBezTo>
                <a:cubicBezTo>
                  <a:pt x="100969" y="39810"/>
                  <a:pt x="100969" y="39810"/>
                  <a:pt x="100969" y="39810"/>
                </a:cubicBezTo>
                <a:cubicBezTo>
                  <a:pt x="100969" y="39810"/>
                  <a:pt x="100969" y="39810"/>
                  <a:pt x="100969" y="39810"/>
                </a:cubicBezTo>
                <a:cubicBezTo>
                  <a:pt x="100969" y="39810"/>
                  <a:pt x="101497" y="39241"/>
                  <a:pt x="102026" y="39241"/>
                </a:cubicBezTo>
                <a:cubicBezTo>
                  <a:pt x="103083" y="39241"/>
                  <a:pt x="103612" y="39241"/>
                  <a:pt x="104140" y="39241"/>
                </a:cubicBezTo>
                <a:cubicBezTo>
                  <a:pt x="105198" y="39241"/>
                  <a:pt x="105726" y="40379"/>
                  <a:pt x="105726" y="40379"/>
                </a:cubicBezTo>
                <a:cubicBezTo>
                  <a:pt x="107312" y="42085"/>
                  <a:pt x="107312" y="42085"/>
                  <a:pt x="107312" y="42085"/>
                </a:cubicBezTo>
                <a:cubicBezTo>
                  <a:pt x="107312" y="42085"/>
                  <a:pt x="107841" y="43222"/>
                  <a:pt x="107841" y="43791"/>
                </a:cubicBezTo>
                <a:cubicBezTo>
                  <a:pt x="108370" y="44360"/>
                  <a:pt x="108370" y="44928"/>
                  <a:pt x="108370" y="44928"/>
                </a:cubicBezTo>
                <a:cubicBezTo>
                  <a:pt x="108370" y="44928"/>
                  <a:pt x="112599" y="46635"/>
                  <a:pt x="113127" y="46635"/>
                </a:cubicBezTo>
                <a:cubicBezTo>
                  <a:pt x="113127" y="46635"/>
                  <a:pt x="113656" y="46635"/>
                  <a:pt x="113656" y="46635"/>
                </a:cubicBezTo>
                <a:close/>
                <a:moveTo>
                  <a:pt x="92511" y="108625"/>
                </a:moveTo>
                <a:cubicBezTo>
                  <a:pt x="92511" y="108625"/>
                  <a:pt x="92511" y="108625"/>
                  <a:pt x="92511" y="108625"/>
                </a:cubicBezTo>
                <a:cubicBezTo>
                  <a:pt x="93039" y="108625"/>
                  <a:pt x="93039" y="108056"/>
                  <a:pt x="93039" y="108056"/>
                </a:cubicBezTo>
                <a:cubicBezTo>
                  <a:pt x="94625" y="108056"/>
                  <a:pt x="94625" y="108056"/>
                  <a:pt x="94625" y="108056"/>
                </a:cubicBezTo>
                <a:cubicBezTo>
                  <a:pt x="94625" y="108056"/>
                  <a:pt x="94625" y="108056"/>
                  <a:pt x="94625" y="108056"/>
                </a:cubicBezTo>
                <a:cubicBezTo>
                  <a:pt x="96211" y="108625"/>
                  <a:pt x="96211" y="108625"/>
                  <a:pt x="96211" y="108625"/>
                </a:cubicBezTo>
                <a:cubicBezTo>
                  <a:pt x="97268" y="109763"/>
                  <a:pt x="97268" y="109763"/>
                  <a:pt x="97268" y="109763"/>
                </a:cubicBezTo>
                <a:cubicBezTo>
                  <a:pt x="97797" y="110900"/>
                  <a:pt x="97797" y="110900"/>
                  <a:pt x="97797" y="110900"/>
                </a:cubicBezTo>
                <a:cubicBezTo>
                  <a:pt x="98854" y="112037"/>
                  <a:pt x="98854" y="112037"/>
                  <a:pt x="98854" y="112037"/>
                </a:cubicBezTo>
                <a:cubicBezTo>
                  <a:pt x="101497" y="113744"/>
                  <a:pt x="101497" y="113744"/>
                  <a:pt x="101497" y="113744"/>
                </a:cubicBezTo>
                <a:cubicBezTo>
                  <a:pt x="104669" y="115450"/>
                  <a:pt x="104669" y="115450"/>
                  <a:pt x="104669" y="115450"/>
                </a:cubicBezTo>
                <a:cubicBezTo>
                  <a:pt x="104669" y="115450"/>
                  <a:pt x="106784" y="116587"/>
                  <a:pt x="107312" y="116587"/>
                </a:cubicBezTo>
                <a:cubicBezTo>
                  <a:pt x="107312" y="116587"/>
                  <a:pt x="107312" y="117156"/>
                  <a:pt x="107841" y="117156"/>
                </a:cubicBezTo>
                <a:cubicBezTo>
                  <a:pt x="107841" y="117725"/>
                  <a:pt x="108898" y="119431"/>
                  <a:pt x="108898" y="119431"/>
                </a:cubicBezTo>
                <a:cubicBezTo>
                  <a:pt x="109427" y="120000"/>
                  <a:pt x="107841" y="118862"/>
                  <a:pt x="107841" y="118862"/>
                </a:cubicBezTo>
                <a:cubicBezTo>
                  <a:pt x="107841" y="118862"/>
                  <a:pt x="107312" y="117725"/>
                  <a:pt x="106784" y="117156"/>
                </a:cubicBezTo>
                <a:cubicBezTo>
                  <a:pt x="105726" y="117156"/>
                  <a:pt x="104669" y="117156"/>
                  <a:pt x="104140" y="116587"/>
                </a:cubicBezTo>
                <a:cubicBezTo>
                  <a:pt x="103612" y="116018"/>
                  <a:pt x="103612" y="115450"/>
                  <a:pt x="103612" y="115450"/>
                </a:cubicBezTo>
                <a:cubicBezTo>
                  <a:pt x="103083" y="115450"/>
                  <a:pt x="103083" y="114312"/>
                  <a:pt x="101497" y="114312"/>
                </a:cubicBezTo>
                <a:cubicBezTo>
                  <a:pt x="99911" y="113744"/>
                  <a:pt x="99911" y="114312"/>
                  <a:pt x="99383" y="113175"/>
                </a:cubicBezTo>
                <a:cubicBezTo>
                  <a:pt x="98854" y="111469"/>
                  <a:pt x="98854" y="112606"/>
                  <a:pt x="98325" y="111469"/>
                </a:cubicBezTo>
                <a:cubicBezTo>
                  <a:pt x="97268" y="110900"/>
                  <a:pt x="97797" y="111469"/>
                  <a:pt x="95682" y="110900"/>
                </a:cubicBezTo>
                <a:cubicBezTo>
                  <a:pt x="94096" y="109763"/>
                  <a:pt x="95154" y="110331"/>
                  <a:pt x="95154" y="109763"/>
                </a:cubicBezTo>
                <a:cubicBezTo>
                  <a:pt x="94625" y="108625"/>
                  <a:pt x="95154" y="109194"/>
                  <a:pt x="94096" y="109194"/>
                </a:cubicBezTo>
                <a:cubicBezTo>
                  <a:pt x="93568" y="108625"/>
                  <a:pt x="94096" y="108625"/>
                  <a:pt x="93568" y="108625"/>
                </a:cubicBezTo>
                <a:cubicBezTo>
                  <a:pt x="93568" y="108625"/>
                  <a:pt x="93039" y="109194"/>
                  <a:pt x="92511" y="109194"/>
                </a:cubicBezTo>
                <a:cubicBezTo>
                  <a:pt x="92511" y="108625"/>
                  <a:pt x="92511" y="108625"/>
                  <a:pt x="92511" y="108625"/>
                </a:cubicBezTo>
                <a:close/>
                <a:moveTo>
                  <a:pt x="89339" y="112606"/>
                </a:moveTo>
                <a:cubicBezTo>
                  <a:pt x="89339" y="112606"/>
                  <a:pt x="89339" y="112606"/>
                  <a:pt x="89339" y="112606"/>
                </a:cubicBezTo>
                <a:cubicBezTo>
                  <a:pt x="89339" y="112606"/>
                  <a:pt x="88281" y="112606"/>
                  <a:pt x="87753" y="112606"/>
                </a:cubicBezTo>
                <a:cubicBezTo>
                  <a:pt x="87753" y="112606"/>
                  <a:pt x="87224" y="112037"/>
                  <a:pt x="86696" y="112037"/>
                </a:cubicBezTo>
                <a:cubicBezTo>
                  <a:pt x="86167" y="112037"/>
                  <a:pt x="85110" y="112037"/>
                  <a:pt x="85110" y="112037"/>
                </a:cubicBezTo>
                <a:cubicBezTo>
                  <a:pt x="84581" y="112037"/>
                  <a:pt x="84052" y="111469"/>
                  <a:pt x="84052" y="111469"/>
                </a:cubicBezTo>
                <a:cubicBezTo>
                  <a:pt x="84052" y="111469"/>
                  <a:pt x="84052" y="110900"/>
                  <a:pt x="84052" y="110900"/>
                </a:cubicBezTo>
                <a:cubicBezTo>
                  <a:pt x="84052" y="110900"/>
                  <a:pt x="85110" y="110331"/>
                  <a:pt x="85110" y="110331"/>
                </a:cubicBezTo>
                <a:cubicBezTo>
                  <a:pt x="85110" y="110900"/>
                  <a:pt x="88281" y="111469"/>
                  <a:pt x="88281" y="111469"/>
                </a:cubicBezTo>
                <a:cubicBezTo>
                  <a:pt x="90396" y="111469"/>
                  <a:pt x="90396" y="111469"/>
                  <a:pt x="90396" y="111469"/>
                </a:cubicBezTo>
                <a:cubicBezTo>
                  <a:pt x="90396" y="111469"/>
                  <a:pt x="90925" y="111469"/>
                  <a:pt x="90925" y="111469"/>
                </a:cubicBezTo>
                <a:cubicBezTo>
                  <a:pt x="90925" y="111469"/>
                  <a:pt x="91453" y="111469"/>
                  <a:pt x="91982" y="112037"/>
                </a:cubicBezTo>
                <a:cubicBezTo>
                  <a:pt x="92511" y="112037"/>
                  <a:pt x="92511" y="112037"/>
                  <a:pt x="92511" y="112606"/>
                </a:cubicBezTo>
                <a:cubicBezTo>
                  <a:pt x="92511" y="112606"/>
                  <a:pt x="93039" y="113175"/>
                  <a:pt x="92511" y="113175"/>
                </a:cubicBezTo>
                <a:cubicBezTo>
                  <a:pt x="92511" y="113175"/>
                  <a:pt x="91982" y="113175"/>
                  <a:pt x="91982" y="113175"/>
                </a:cubicBezTo>
                <a:cubicBezTo>
                  <a:pt x="91982" y="113175"/>
                  <a:pt x="90925" y="112606"/>
                  <a:pt x="90925" y="112606"/>
                </a:cubicBezTo>
                <a:cubicBezTo>
                  <a:pt x="89867" y="112606"/>
                  <a:pt x="89867" y="112606"/>
                  <a:pt x="89867" y="112606"/>
                </a:cubicBezTo>
                <a:cubicBezTo>
                  <a:pt x="89339" y="112606"/>
                  <a:pt x="89339" y="112606"/>
                  <a:pt x="89339" y="112606"/>
                </a:cubicBezTo>
                <a:close/>
                <a:moveTo>
                  <a:pt x="72951" y="113175"/>
                </a:moveTo>
                <a:cubicBezTo>
                  <a:pt x="72951" y="113175"/>
                  <a:pt x="72951" y="113175"/>
                  <a:pt x="72951" y="113175"/>
                </a:cubicBezTo>
                <a:cubicBezTo>
                  <a:pt x="72951" y="113175"/>
                  <a:pt x="75066" y="112606"/>
                  <a:pt x="75066" y="112606"/>
                </a:cubicBezTo>
                <a:cubicBezTo>
                  <a:pt x="76123" y="113175"/>
                  <a:pt x="76123" y="113175"/>
                  <a:pt x="76123" y="113175"/>
                </a:cubicBezTo>
                <a:cubicBezTo>
                  <a:pt x="76123" y="113175"/>
                  <a:pt x="76123" y="113744"/>
                  <a:pt x="75594" y="113744"/>
                </a:cubicBezTo>
                <a:cubicBezTo>
                  <a:pt x="75594" y="113744"/>
                  <a:pt x="74537" y="114881"/>
                  <a:pt x="74537" y="114881"/>
                </a:cubicBezTo>
                <a:cubicBezTo>
                  <a:pt x="72951" y="113744"/>
                  <a:pt x="72951" y="113744"/>
                  <a:pt x="72951" y="113744"/>
                </a:cubicBezTo>
                <a:cubicBezTo>
                  <a:pt x="72951" y="113175"/>
                  <a:pt x="72951" y="113175"/>
                  <a:pt x="72951" y="113175"/>
                </a:cubicBezTo>
                <a:close/>
                <a:moveTo>
                  <a:pt x="56563" y="110331"/>
                </a:moveTo>
                <a:cubicBezTo>
                  <a:pt x="56563" y="110331"/>
                  <a:pt x="56563" y="110331"/>
                  <a:pt x="56563" y="110331"/>
                </a:cubicBezTo>
                <a:cubicBezTo>
                  <a:pt x="57092" y="110331"/>
                  <a:pt x="57621" y="109763"/>
                  <a:pt x="57621" y="110331"/>
                </a:cubicBezTo>
                <a:cubicBezTo>
                  <a:pt x="57621" y="110900"/>
                  <a:pt x="57092" y="111469"/>
                  <a:pt x="57092" y="111469"/>
                </a:cubicBezTo>
                <a:cubicBezTo>
                  <a:pt x="57092" y="111469"/>
                  <a:pt x="56563" y="111469"/>
                  <a:pt x="56563" y="111469"/>
                </a:cubicBezTo>
                <a:cubicBezTo>
                  <a:pt x="56563" y="110900"/>
                  <a:pt x="56563" y="110331"/>
                  <a:pt x="56563" y="110331"/>
                </a:cubicBezTo>
                <a:close/>
                <a:moveTo>
                  <a:pt x="59735" y="107488"/>
                </a:moveTo>
                <a:cubicBezTo>
                  <a:pt x="59735" y="107488"/>
                  <a:pt x="59735" y="107488"/>
                  <a:pt x="59735" y="107488"/>
                </a:cubicBezTo>
                <a:cubicBezTo>
                  <a:pt x="59735" y="107488"/>
                  <a:pt x="60792" y="106919"/>
                  <a:pt x="60792" y="106919"/>
                </a:cubicBezTo>
                <a:cubicBezTo>
                  <a:pt x="61321" y="107488"/>
                  <a:pt x="61850" y="107488"/>
                  <a:pt x="61321" y="108056"/>
                </a:cubicBezTo>
                <a:cubicBezTo>
                  <a:pt x="61321" y="108056"/>
                  <a:pt x="61321" y="108056"/>
                  <a:pt x="60792" y="108625"/>
                </a:cubicBezTo>
                <a:cubicBezTo>
                  <a:pt x="60264" y="109194"/>
                  <a:pt x="59207" y="109763"/>
                  <a:pt x="59207" y="109763"/>
                </a:cubicBezTo>
                <a:cubicBezTo>
                  <a:pt x="59207" y="109763"/>
                  <a:pt x="59207" y="109763"/>
                  <a:pt x="58678" y="109763"/>
                </a:cubicBezTo>
                <a:cubicBezTo>
                  <a:pt x="57621" y="109194"/>
                  <a:pt x="57092" y="108625"/>
                  <a:pt x="57092" y="108625"/>
                </a:cubicBezTo>
                <a:cubicBezTo>
                  <a:pt x="57092" y="108625"/>
                  <a:pt x="56563" y="108056"/>
                  <a:pt x="57621" y="108056"/>
                </a:cubicBezTo>
                <a:cubicBezTo>
                  <a:pt x="58149" y="107488"/>
                  <a:pt x="58678" y="107488"/>
                  <a:pt x="58678" y="107488"/>
                </a:cubicBezTo>
                <a:cubicBezTo>
                  <a:pt x="59207" y="107488"/>
                  <a:pt x="59735" y="107488"/>
                  <a:pt x="59735" y="107488"/>
                </a:cubicBezTo>
                <a:close/>
                <a:moveTo>
                  <a:pt x="65550" y="101232"/>
                </a:moveTo>
                <a:cubicBezTo>
                  <a:pt x="65550" y="101232"/>
                  <a:pt x="65550" y="101232"/>
                  <a:pt x="65550" y="101232"/>
                </a:cubicBezTo>
                <a:cubicBezTo>
                  <a:pt x="65550" y="101232"/>
                  <a:pt x="66607" y="100663"/>
                  <a:pt x="66607" y="100663"/>
                </a:cubicBezTo>
                <a:cubicBezTo>
                  <a:pt x="66607" y="100663"/>
                  <a:pt x="66607" y="100663"/>
                  <a:pt x="67136" y="100663"/>
                </a:cubicBezTo>
                <a:cubicBezTo>
                  <a:pt x="67136" y="100663"/>
                  <a:pt x="67136" y="100663"/>
                  <a:pt x="67665" y="100663"/>
                </a:cubicBezTo>
                <a:cubicBezTo>
                  <a:pt x="67665" y="100663"/>
                  <a:pt x="68193" y="100094"/>
                  <a:pt x="68722" y="100663"/>
                </a:cubicBezTo>
                <a:cubicBezTo>
                  <a:pt x="69251" y="100663"/>
                  <a:pt x="69251" y="101232"/>
                  <a:pt x="69779" y="101232"/>
                </a:cubicBezTo>
                <a:cubicBezTo>
                  <a:pt x="69779" y="101232"/>
                  <a:pt x="70308" y="101232"/>
                  <a:pt x="70308" y="101232"/>
                </a:cubicBezTo>
                <a:cubicBezTo>
                  <a:pt x="70837" y="101232"/>
                  <a:pt x="70837" y="101232"/>
                  <a:pt x="71894" y="101232"/>
                </a:cubicBezTo>
                <a:cubicBezTo>
                  <a:pt x="72951" y="101232"/>
                  <a:pt x="74537" y="101232"/>
                  <a:pt x="74537" y="101232"/>
                </a:cubicBezTo>
                <a:cubicBezTo>
                  <a:pt x="74537" y="101800"/>
                  <a:pt x="75066" y="101232"/>
                  <a:pt x="75594" y="101232"/>
                </a:cubicBezTo>
                <a:cubicBezTo>
                  <a:pt x="76651" y="101800"/>
                  <a:pt x="76651" y="101800"/>
                  <a:pt x="76651" y="101800"/>
                </a:cubicBezTo>
                <a:cubicBezTo>
                  <a:pt x="77180" y="101800"/>
                  <a:pt x="76651" y="102369"/>
                  <a:pt x="77709" y="101800"/>
                </a:cubicBezTo>
                <a:cubicBezTo>
                  <a:pt x="78237" y="101800"/>
                  <a:pt x="78237" y="101800"/>
                  <a:pt x="78237" y="101800"/>
                </a:cubicBezTo>
                <a:cubicBezTo>
                  <a:pt x="78237" y="101800"/>
                  <a:pt x="78237" y="101800"/>
                  <a:pt x="78766" y="101232"/>
                </a:cubicBezTo>
                <a:cubicBezTo>
                  <a:pt x="79295" y="101232"/>
                  <a:pt x="79823" y="100663"/>
                  <a:pt x="79823" y="100663"/>
                </a:cubicBezTo>
                <a:cubicBezTo>
                  <a:pt x="80352" y="100663"/>
                  <a:pt x="80352" y="100663"/>
                  <a:pt x="80352" y="100663"/>
                </a:cubicBezTo>
                <a:cubicBezTo>
                  <a:pt x="80352" y="102369"/>
                  <a:pt x="80352" y="102369"/>
                  <a:pt x="80352" y="102369"/>
                </a:cubicBezTo>
                <a:cubicBezTo>
                  <a:pt x="80352" y="102369"/>
                  <a:pt x="80352" y="102369"/>
                  <a:pt x="80352" y="102938"/>
                </a:cubicBezTo>
                <a:cubicBezTo>
                  <a:pt x="80352" y="102938"/>
                  <a:pt x="79823" y="103507"/>
                  <a:pt x="79295" y="103507"/>
                </a:cubicBezTo>
                <a:cubicBezTo>
                  <a:pt x="79295" y="103507"/>
                  <a:pt x="78766" y="102938"/>
                  <a:pt x="78766" y="102938"/>
                </a:cubicBezTo>
                <a:cubicBezTo>
                  <a:pt x="78766" y="102369"/>
                  <a:pt x="78237" y="102369"/>
                  <a:pt x="78237" y="102369"/>
                </a:cubicBezTo>
                <a:cubicBezTo>
                  <a:pt x="77709" y="102369"/>
                  <a:pt x="77180" y="102938"/>
                  <a:pt x="76651" y="102938"/>
                </a:cubicBezTo>
                <a:cubicBezTo>
                  <a:pt x="76651" y="102938"/>
                  <a:pt x="76123" y="102369"/>
                  <a:pt x="76123" y="102369"/>
                </a:cubicBezTo>
                <a:cubicBezTo>
                  <a:pt x="76123" y="102369"/>
                  <a:pt x="75066" y="102369"/>
                  <a:pt x="74537" y="102369"/>
                </a:cubicBezTo>
                <a:cubicBezTo>
                  <a:pt x="74537" y="102369"/>
                  <a:pt x="74008" y="102369"/>
                  <a:pt x="73480" y="102369"/>
                </a:cubicBezTo>
                <a:cubicBezTo>
                  <a:pt x="72951" y="102369"/>
                  <a:pt x="72422" y="102369"/>
                  <a:pt x="71894" y="102369"/>
                </a:cubicBezTo>
                <a:cubicBezTo>
                  <a:pt x="71365" y="102938"/>
                  <a:pt x="70308" y="102369"/>
                  <a:pt x="70308" y="102938"/>
                </a:cubicBezTo>
                <a:cubicBezTo>
                  <a:pt x="70308" y="102938"/>
                  <a:pt x="70308" y="103507"/>
                  <a:pt x="70308" y="103507"/>
                </a:cubicBezTo>
                <a:cubicBezTo>
                  <a:pt x="70308" y="103507"/>
                  <a:pt x="70837" y="104075"/>
                  <a:pt x="70308" y="104075"/>
                </a:cubicBezTo>
                <a:cubicBezTo>
                  <a:pt x="69251" y="104075"/>
                  <a:pt x="69251" y="104075"/>
                  <a:pt x="69251" y="103507"/>
                </a:cubicBezTo>
                <a:cubicBezTo>
                  <a:pt x="68722" y="102938"/>
                  <a:pt x="69779" y="102369"/>
                  <a:pt x="68193" y="102938"/>
                </a:cubicBezTo>
                <a:cubicBezTo>
                  <a:pt x="67136" y="102938"/>
                  <a:pt x="67136" y="102369"/>
                  <a:pt x="66607" y="102369"/>
                </a:cubicBezTo>
                <a:cubicBezTo>
                  <a:pt x="66607" y="102938"/>
                  <a:pt x="65550" y="101800"/>
                  <a:pt x="65022" y="102369"/>
                </a:cubicBezTo>
                <a:cubicBezTo>
                  <a:pt x="65022" y="102369"/>
                  <a:pt x="64493" y="102938"/>
                  <a:pt x="64493" y="102938"/>
                </a:cubicBezTo>
                <a:cubicBezTo>
                  <a:pt x="64493" y="102938"/>
                  <a:pt x="62907" y="102938"/>
                  <a:pt x="62907" y="102938"/>
                </a:cubicBezTo>
                <a:cubicBezTo>
                  <a:pt x="62907" y="102938"/>
                  <a:pt x="63436" y="101232"/>
                  <a:pt x="63436" y="101232"/>
                </a:cubicBezTo>
                <a:cubicBezTo>
                  <a:pt x="63436" y="101232"/>
                  <a:pt x="63436" y="101232"/>
                  <a:pt x="63964" y="101232"/>
                </a:cubicBezTo>
                <a:cubicBezTo>
                  <a:pt x="64493" y="101232"/>
                  <a:pt x="65022" y="101232"/>
                  <a:pt x="65022" y="101232"/>
                </a:cubicBezTo>
                <a:cubicBezTo>
                  <a:pt x="65550" y="101232"/>
                  <a:pt x="65550" y="101232"/>
                  <a:pt x="65550" y="101232"/>
                </a:cubicBezTo>
                <a:close/>
                <a:moveTo>
                  <a:pt x="63436" y="97819"/>
                </a:moveTo>
                <a:cubicBezTo>
                  <a:pt x="63436" y="97819"/>
                  <a:pt x="63436" y="97819"/>
                  <a:pt x="63436" y="97819"/>
                </a:cubicBezTo>
                <a:cubicBezTo>
                  <a:pt x="63436" y="97819"/>
                  <a:pt x="61321" y="96682"/>
                  <a:pt x="61321" y="96682"/>
                </a:cubicBezTo>
                <a:cubicBezTo>
                  <a:pt x="60792" y="96682"/>
                  <a:pt x="60264" y="96682"/>
                  <a:pt x="59735" y="96682"/>
                </a:cubicBezTo>
                <a:cubicBezTo>
                  <a:pt x="59735" y="96682"/>
                  <a:pt x="58678" y="96113"/>
                  <a:pt x="59207" y="95545"/>
                </a:cubicBezTo>
                <a:cubicBezTo>
                  <a:pt x="59207" y="95545"/>
                  <a:pt x="59735" y="94976"/>
                  <a:pt x="60264" y="95545"/>
                </a:cubicBezTo>
                <a:cubicBezTo>
                  <a:pt x="60792" y="96113"/>
                  <a:pt x="61321" y="96113"/>
                  <a:pt x="61321" y="96682"/>
                </a:cubicBezTo>
                <a:cubicBezTo>
                  <a:pt x="61850" y="96682"/>
                  <a:pt x="62907" y="97251"/>
                  <a:pt x="62907" y="97251"/>
                </a:cubicBezTo>
                <a:cubicBezTo>
                  <a:pt x="63436" y="97251"/>
                  <a:pt x="63436" y="97819"/>
                  <a:pt x="63436" y="97251"/>
                </a:cubicBezTo>
                <a:cubicBezTo>
                  <a:pt x="63964" y="97251"/>
                  <a:pt x="63964" y="96113"/>
                  <a:pt x="63964" y="96113"/>
                </a:cubicBezTo>
                <a:cubicBezTo>
                  <a:pt x="63964" y="95545"/>
                  <a:pt x="63436" y="95545"/>
                  <a:pt x="63436" y="95545"/>
                </a:cubicBezTo>
                <a:cubicBezTo>
                  <a:pt x="63964" y="95545"/>
                  <a:pt x="65022" y="94976"/>
                  <a:pt x="65022" y="94976"/>
                </a:cubicBezTo>
                <a:cubicBezTo>
                  <a:pt x="65550" y="95545"/>
                  <a:pt x="66079" y="95545"/>
                  <a:pt x="66607" y="95545"/>
                </a:cubicBezTo>
                <a:cubicBezTo>
                  <a:pt x="66607" y="95545"/>
                  <a:pt x="66079" y="95545"/>
                  <a:pt x="68193" y="95545"/>
                </a:cubicBezTo>
                <a:cubicBezTo>
                  <a:pt x="69779" y="95545"/>
                  <a:pt x="69251" y="95545"/>
                  <a:pt x="70308" y="95545"/>
                </a:cubicBezTo>
                <a:cubicBezTo>
                  <a:pt x="70837" y="95545"/>
                  <a:pt x="71894" y="95545"/>
                  <a:pt x="71894" y="95545"/>
                </a:cubicBezTo>
                <a:cubicBezTo>
                  <a:pt x="71894" y="96113"/>
                  <a:pt x="72951" y="96682"/>
                  <a:pt x="72951" y="96682"/>
                </a:cubicBezTo>
                <a:cubicBezTo>
                  <a:pt x="72951" y="97251"/>
                  <a:pt x="73480" y="97251"/>
                  <a:pt x="72951" y="97819"/>
                </a:cubicBezTo>
                <a:cubicBezTo>
                  <a:pt x="71894" y="98388"/>
                  <a:pt x="71894" y="98388"/>
                  <a:pt x="70837" y="98388"/>
                </a:cubicBezTo>
                <a:cubicBezTo>
                  <a:pt x="70308" y="98388"/>
                  <a:pt x="70837" y="98388"/>
                  <a:pt x="69779" y="98957"/>
                </a:cubicBezTo>
                <a:cubicBezTo>
                  <a:pt x="68193" y="98957"/>
                  <a:pt x="67136" y="98957"/>
                  <a:pt x="67136" y="98957"/>
                </a:cubicBezTo>
                <a:cubicBezTo>
                  <a:pt x="67136" y="98957"/>
                  <a:pt x="67665" y="98957"/>
                  <a:pt x="66079" y="98957"/>
                </a:cubicBezTo>
                <a:cubicBezTo>
                  <a:pt x="65022" y="98388"/>
                  <a:pt x="64493" y="98957"/>
                  <a:pt x="63964" y="98388"/>
                </a:cubicBezTo>
                <a:cubicBezTo>
                  <a:pt x="63964" y="98388"/>
                  <a:pt x="63436" y="97819"/>
                  <a:pt x="63436" y="97819"/>
                </a:cubicBezTo>
                <a:close/>
                <a:moveTo>
                  <a:pt x="26431" y="53459"/>
                </a:moveTo>
                <a:cubicBezTo>
                  <a:pt x="26431" y="53459"/>
                  <a:pt x="26431" y="53459"/>
                  <a:pt x="26431" y="53459"/>
                </a:cubicBezTo>
                <a:cubicBezTo>
                  <a:pt x="26431" y="53459"/>
                  <a:pt x="26431" y="52890"/>
                  <a:pt x="26431" y="52890"/>
                </a:cubicBezTo>
                <a:cubicBezTo>
                  <a:pt x="26431" y="52890"/>
                  <a:pt x="26431" y="52890"/>
                  <a:pt x="26431" y="52890"/>
                </a:cubicBezTo>
                <a:cubicBezTo>
                  <a:pt x="26431" y="52890"/>
                  <a:pt x="26960" y="52890"/>
                  <a:pt x="26960" y="52890"/>
                </a:cubicBezTo>
                <a:cubicBezTo>
                  <a:pt x="26960" y="53459"/>
                  <a:pt x="26960" y="53459"/>
                  <a:pt x="27488" y="53459"/>
                </a:cubicBezTo>
                <a:cubicBezTo>
                  <a:pt x="27488" y="53459"/>
                  <a:pt x="27488" y="53459"/>
                  <a:pt x="28017" y="53459"/>
                </a:cubicBezTo>
                <a:cubicBezTo>
                  <a:pt x="28017" y="54028"/>
                  <a:pt x="28017" y="54028"/>
                  <a:pt x="28017" y="54028"/>
                </a:cubicBezTo>
                <a:cubicBezTo>
                  <a:pt x="28017" y="54028"/>
                  <a:pt x="28017" y="55165"/>
                  <a:pt x="27488" y="54597"/>
                </a:cubicBezTo>
                <a:cubicBezTo>
                  <a:pt x="26960" y="54597"/>
                  <a:pt x="26431" y="54597"/>
                  <a:pt x="26431" y="54028"/>
                </a:cubicBezTo>
                <a:cubicBezTo>
                  <a:pt x="26431" y="54028"/>
                  <a:pt x="26431" y="53459"/>
                  <a:pt x="26431" y="53459"/>
                </a:cubicBezTo>
                <a:close/>
                <a:moveTo>
                  <a:pt x="26960" y="58578"/>
                </a:moveTo>
                <a:cubicBezTo>
                  <a:pt x="26960" y="58578"/>
                  <a:pt x="26960" y="58578"/>
                  <a:pt x="26960" y="58578"/>
                </a:cubicBezTo>
                <a:cubicBezTo>
                  <a:pt x="26960" y="58578"/>
                  <a:pt x="26431" y="58578"/>
                  <a:pt x="26431" y="58578"/>
                </a:cubicBezTo>
                <a:cubicBezTo>
                  <a:pt x="26431" y="58578"/>
                  <a:pt x="25374" y="58009"/>
                  <a:pt x="24845" y="58009"/>
                </a:cubicBezTo>
                <a:cubicBezTo>
                  <a:pt x="24845" y="57440"/>
                  <a:pt x="24845" y="57440"/>
                  <a:pt x="25374" y="57440"/>
                </a:cubicBezTo>
                <a:cubicBezTo>
                  <a:pt x="25374" y="56872"/>
                  <a:pt x="25374" y="56303"/>
                  <a:pt x="25374" y="56303"/>
                </a:cubicBezTo>
                <a:cubicBezTo>
                  <a:pt x="25374" y="56303"/>
                  <a:pt x="25903" y="55734"/>
                  <a:pt x="25903" y="55734"/>
                </a:cubicBezTo>
                <a:cubicBezTo>
                  <a:pt x="26431" y="55734"/>
                  <a:pt x="26431" y="55734"/>
                  <a:pt x="26431" y="55734"/>
                </a:cubicBezTo>
                <a:cubicBezTo>
                  <a:pt x="26431" y="55734"/>
                  <a:pt x="26431" y="55165"/>
                  <a:pt x="26431" y="55165"/>
                </a:cubicBezTo>
                <a:cubicBezTo>
                  <a:pt x="26431" y="54597"/>
                  <a:pt x="26960" y="54597"/>
                  <a:pt x="26960" y="54597"/>
                </a:cubicBezTo>
                <a:cubicBezTo>
                  <a:pt x="26960" y="54597"/>
                  <a:pt x="28017" y="55734"/>
                  <a:pt x="28017" y="56303"/>
                </a:cubicBezTo>
                <a:cubicBezTo>
                  <a:pt x="28017" y="56303"/>
                  <a:pt x="26431" y="56303"/>
                  <a:pt x="26431" y="56303"/>
                </a:cubicBezTo>
                <a:cubicBezTo>
                  <a:pt x="26431" y="56303"/>
                  <a:pt x="26431" y="56303"/>
                  <a:pt x="26960" y="57440"/>
                </a:cubicBezTo>
                <a:cubicBezTo>
                  <a:pt x="27488" y="58009"/>
                  <a:pt x="27488" y="57440"/>
                  <a:pt x="27488" y="57440"/>
                </a:cubicBezTo>
                <a:cubicBezTo>
                  <a:pt x="27488" y="58009"/>
                  <a:pt x="27488" y="58009"/>
                  <a:pt x="28546" y="58009"/>
                </a:cubicBezTo>
                <a:cubicBezTo>
                  <a:pt x="29074" y="58578"/>
                  <a:pt x="28546" y="58578"/>
                  <a:pt x="29074" y="59146"/>
                </a:cubicBezTo>
                <a:cubicBezTo>
                  <a:pt x="29074" y="59146"/>
                  <a:pt x="28546" y="59715"/>
                  <a:pt x="28546" y="59715"/>
                </a:cubicBezTo>
                <a:cubicBezTo>
                  <a:pt x="28017" y="60284"/>
                  <a:pt x="28017" y="59715"/>
                  <a:pt x="28017" y="59715"/>
                </a:cubicBezTo>
                <a:cubicBezTo>
                  <a:pt x="28017" y="59715"/>
                  <a:pt x="27488" y="58578"/>
                  <a:pt x="26960" y="58578"/>
                </a:cubicBezTo>
                <a:close/>
                <a:moveTo>
                  <a:pt x="29074" y="66540"/>
                </a:moveTo>
                <a:cubicBezTo>
                  <a:pt x="29074" y="66540"/>
                  <a:pt x="29074" y="66540"/>
                  <a:pt x="29074" y="66540"/>
                </a:cubicBezTo>
                <a:cubicBezTo>
                  <a:pt x="29074" y="66540"/>
                  <a:pt x="29603" y="65971"/>
                  <a:pt x="29603" y="66540"/>
                </a:cubicBezTo>
                <a:cubicBezTo>
                  <a:pt x="30132" y="66540"/>
                  <a:pt x="30132" y="67109"/>
                  <a:pt x="30132" y="67109"/>
                </a:cubicBezTo>
                <a:cubicBezTo>
                  <a:pt x="30660" y="67677"/>
                  <a:pt x="31189" y="67677"/>
                  <a:pt x="31718" y="67677"/>
                </a:cubicBezTo>
                <a:cubicBezTo>
                  <a:pt x="31718" y="68246"/>
                  <a:pt x="31718" y="68815"/>
                  <a:pt x="31718" y="68815"/>
                </a:cubicBezTo>
                <a:cubicBezTo>
                  <a:pt x="31718" y="68815"/>
                  <a:pt x="31189" y="69383"/>
                  <a:pt x="31189" y="68815"/>
                </a:cubicBezTo>
                <a:cubicBezTo>
                  <a:pt x="30660" y="68246"/>
                  <a:pt x="30660" y="68246"/>
                  <a:pt x="30660" y="68246"/>
                </a:cubicBezTo>
                <a:cubicBezTo>
                  <a:pt x="30660" y="68246"/>
                  <a:pt x="30132" y="67677"/>
                  <a:pt x="30132" y="67677"/>
                </a:cubicBezTo>
                <a:cubicBezTo>
                  <a:pt x="30132" y="67677"/>
                  <a:pt x="29074" y="66540"/>
                  <a:pt x="29074" y="66540"/>
                </a:cubicBezTo>
                <a:close/>
                <a:moveTo>
                  <a:pt x="28017" y="68815"/>
                </a:moveTo>
                <a:cubicBezTo>
                  <a:pt x="28017" y="68815"/>
                  <a:pt x="28017" y="68815"/>
                  <a:pt x="28017" y="68815"/>
                </a:cubicBezTo>
                <a:cubicBezTo>
                  <a:pt x="28017" y="68815"/>
                  <a:pt x="28017" y="68246"/>
                  <a:pt x="28017" y="68246"/>
                </a:cubicBezTo>
                <a:cubicBezTo>
                  <a:pt x="28017" y="68246"/>
                  <a:pt x="28546" y="68246"/>
                  <a:pt x="28546" y="68815"/>
                </a:cubicBezTo>
                <a:cubicBezTo>
                  <a:pt x="28546" y="68815"/>
                  <a:pt x="29074" y="69383"/>
                  <a:pt x="29074" y="69383"/>
                </a:cubicBezTo>
                <a:cubicBezTo>
                  <a:pt x="29074" y="69952"/>
                  <a:pt x="28546" y="69952"/>
                  <a:pt x="28546" y="69952"/>
                </a:cubicBezTo>
                <a:cubicBezTo>
                  <a:pt x="28546" y="70521"/>
                  <a:pt x="29074" y="70521"/>
                  <a:pt x="28546" y="70521"/>
                </a:cubicBezTo>
                <a:cubicBezTo>
                  <a:pt x="28017" y="70521"/>
                  <a:pt x="28017" y="70521"/>
                  <a:pt x="28017" y="70521"/>
                </a:cubicBezTo>
                <a:cubicBezTo>
                  <a:pt x="28017" y="70521"/>
                  <a:pt x="28017" y="69952"/>
                  <a:pt x="28017" y="69952"/>
                </a:cubicBezTo>
                <a:cubicBezTo>
                  <a:pt x="28017" y="69383"/>
                  <a:pt x="28017" y="68815"/>
                  <a:pt x="28017" y="68815"/>
                </a:cubicBezTo>
                <a:close/>
                <a:moveTo>
                  <a:pt x="25903" y="68815"/>
                </a:moveTo>
                <a:cubicBezTo>
                  <a:pt x="25903" y="68815"/>
                  <a:pt x="25903" y="68815"/>
                  <a:pt x="25903" y="68815"/>
                </a:cubicBezTo>
                <a:cubicBezTo>
                  <a:pt x="25903" y="68815"/>
                  <a:pt x="26431" y="68815"/>
                  <a:pt x="26431" y="69383"/>
                </a:cubicBezTo>
                <a:cubicBezTo>
                  <a:pt x="26431" y="69383"/>
                  <a:pt x="26960" y="69383"/>
                  <a:pt x="26960" y="69952"/>
                </a:cubicBezTo>
                <a:cubicBezTo>
                  <a:pt x="26960" y="69952"/>
                  <a:pt x="26960" y="69952"/>
                  <a:pt x="26960" y="70521"/>
                </a:cubicBezTo>
                <a:cubicBezTo>
                  <a:pt x="26960" y="71090"/>
                  <a:pt x="27488" y="71090"/>
                  <a:pt x="26960" y="71090"/>
                </a:cubicBezTo>
                <a:cubicBezTo>
                  <a:pt x="26431" y="70521"/>
                  <a:pt x="26431" y="70521"/>
                  <a:pt x="26431" y="70521"/>
                </a:cubicBezTo>
                <a:cubicBezTo>
                  <a:pt x="25903" y="69952"/>
                  <a:pt x="25903" y="69952"/>
                  <a:pt x="25903" y="69952"/>
                </a:cubicBezTo>
                <a:cubicBezTo>
                  <a:pt x="25903" y="69383"/>
                  <a:pt x="25903" y="69383"/>
                  <a:pt x="25903" y="69383"/>
                </a:cubicBezTo>
                <a:cubicBezTo>
                  <a:pt x="25903" y="68815"/>
                  <a:pt x="25903" y="68815"/>
                  <a:pt x="25903" y="68815"/>
                </a:cubicBezTo>
                <a:close/>
                <a:moveTo>
                  <a:pt x="17973" y="65971"/>
                </a:moveTo>
                <a:cubicBezTo>
                  <a:pt x="17973" y="65971"/>
                  <a:pt x="17973" y="65971"/>
                  <a:pt x="17973" y="65971"/>
                </a:cubicBezTo>
                <a:cubicBezTo>
                  <a:pt x="17973" y="65971"/>
                  <a:pt x="18502" y="65971"/>
                  <a:pt x="18502" y="65971"/>
                </a:cubicBezTo>
                <a:cubicBezTo>
                  <a:pt x="19030" y="66540"/>
                  <a:pt x="18502" y="66540"/>
                  <a:pt x="19030" y="67109"/>
                </a:cubicBezTo>
                <a:cubicBezTo>
                  <a:pt x="19030" y="67109"/>
                  <a:pt x="18502" y="67677"/>
                  <a:pt x="18502" y="67677"/>
                </a:cubicBezTo>
                <a:cubicBezTo>
                  <a:pt x="17973" y="67109"/>
                  <a:pt x="17973" y="67109"/>
                  <a:pt x="17973" y="67109"/>
                </a:cubicBezTo>
                <a:cubicBezTo>
                  <a:pt x="17973" y="65971"/>
                  <a:pt x="17973" y="65971"/>
                  <a:pt x="17973" y="65971"/>
                </a:cubicBezTo>
                <a:close/>
                <a:moveTo>
                  <a:pt x="17973" y="63696"/>
                </a:moveTo>
                <a:cubicBezTo>
                  <a:pt x="17973" y="63696"/>
                  <a:pt x="17973" y="63696"/>
                  <a:pt x="17973" y="63696"/>
                </a:cubicBezTo>
                <a:cubicBezTo>
                  <a:pt x="17973" y="63696"/>
                  <a:pt x="16916" y="63696"/>
                  <a:pt x="16916" y="63696"/>
                </a:cubicBezTo>
                <a:cubicBezTo>
                  <a:pt x="16916" y="63696"/>
                  <a:pt x="16387" y="63696"/>
                  <a:pt x="16387" y="63127"/>
                </a:cubicBezTo>
                <a:cubicBezTo>
                  <a:pt x="16387" y="63127"/>
                  <a:pt x="16387" y="62559"/>
                  <a:pt x="16916" y="62559"/>
                </a:cubicBezTo>
                <a:cubicBezTo>
                  <a:pt x="16916" y="62559"/>
                  <a:pt x="16916" y="61990"/>
                  <a:pt x="16916" y="61421"/>
                </a:cubicBezTo>
                <a:cubicBezTo>
                  <a:pt x="16916" y="61421"/>
                  <a:pt x="17444" y="61421"/>
                  <a:pt x="17444" y="61421"/>
                </a:cubicBezTo>
                <a:cubicBezTo>
                  <a:pt x="17444" y="61421"/>
                  <a:pt x="17973" y="61990"/>
                  <a:pt x="17973" y="61990"/>
                </a:cubicBezTo>
                <a:cubicBezTo>
                  <a:pt x="17973" y="61990"/>
                  <a:pt x="17973" y="63127"/>
                  <a:pt x="17973" y="63696"/>
                </a:cubicBezTo>
                <a:close/>
                <a:moveTo>
                  <a:pt x="17973" y="50616"/>
                </a:moveTo>
                <a:cubicBezTo>
                  <a:pt x="17973" y="50616"/>
                  <a:pt x="17973" y="50616"/>
                  <a:pt x="17973" y="50616"/>
                </a:cubicBezTo>
                <a:cubicBezTo>
                  <a:pt x="17973" y="50616"/>
                  <a:pt x="19030" y="50616"/>
                  <a:pt x="19030" y="50616"/>
                </a:cubicBezTo>
                <a:cubicBezTo>
                  <a:pt x="19030" y="50616"/>
                  <a:pt x="19030" y="51184"/>
                  <a:pt x="19030" y="51753"/>
                </a:cubicBezTo>
                <a:cubicBezTo>
                  <a:pt x="19559" y="51753"/>
                  <a:pt x="19559" y="52322"/>
                  <a:pt x="19559" y="52322"/>
                </a:cubicBezTo>
                <a:cubicBezTo>
                  <a:pt x="20088" y="52322"/>
                  <a:pt x="20088" y="52322"/>
                  <a:pt x="20088" y="52322"/>
                </a:cubicBezTo>
                <a:cubicBezTo>
                  <a:pt x="20088" y="52322"/>
                  <a:pt x="20616" y="51753"/>
                  <a:pt x="20616" y="52322"/>
                </a:cubicBezTo>
                <a:cubicBezTo>
                  <a:pt x="21145" y="52322"/>
                  <a:pt x="21674" y="51753"/>
                  <a:pt x="21674" y="51753"/>
                </a:cubicBezTo>
                <a:cubicBezTo>
                  <a:pt x="21674" y="51753"/>
                  <a:pt x="22202" y="52322"/>
                  <a:pt x="22202" y="52322"/>
                </a:cubicBezTo>
                <a:cubicBezTo>
                  <a:pt x="22202" y="52890"/>
                  <a:pt x="21674" y="53459"/>
                  <a:pt x="21674" y="53459"/>
                </a:cubicBezTo>
                <a:cubicBezTo>
                  <a:pt x="21145" y="53459"/>
                  <a:pt x="20616" y="52890"/>
                  <a:pt x="20616" y="52890"/>
                </a:cubicBezTo>
                <a:cubicBezTo>
                  <a:pt x="20616" y="52890"/>
                  <a:pt x="20088" y="52322"/>
                  <a:pt x="20088" y="52890"/>
                </a:cubicBezTo>
                <a:cubicBezTo>
                  <a:pt x="20088" y="52890"/>
                  <a:pt x="20088" y="53459"/>
                  <a:pt x="20088" y="54028"/>
                </a:cubicBezTo>
                <a:cubicBezTo>
                  <a:pt x="20616" y="54028"/>
                  <a:pt x="20616" y="54028"/>
                  <a:pt x="20616" y="54597"/>
                </a:cubicBezTo>
                <a:cubicBezTo>
                  <a:pt x="20088" y="54597"/>
                  <a:pt x="20088" y="55165"/>
                  <a:pt x="20088" y="55165"/>
                </a:cubicBezTo>
                <a:cubicBezTo>
                  <a:pt x="20088" y="55734"/>
                  <a:pt x="20616" y="56303"/>
                  <a:pt x="20616" y="56303"/>
                </a:cubicBezTo>
                <a:cubicBezTo>
                  <a:pt x="20616" y="56303"/>
                  <a:pt x="20616" y="56303"/>
                  <a:pt x="20616" y="56872"/>
                </a:cubicBezTo>
                <a:cubicBezTo>
                  <a:pt x="20616" y="56872"/>
                  <a:pt x="21145" y="57440"/>
                  <a:pt x="21145" y="57440"/>
                </a:cubicBezTo>
                <a:cubicBezTo>
                  <a:pt x="21145" y="58009"/>
                  <a:pt x="21145" y="58578"/>
                  <a:pt x="21145" y="58578"/>
                </a:cubicBezTo>
                <a:cubicBezTo>
                  <a:pt x="21674" y="59146"/>
                  <a:pt x="21674" y="59146"/>
                  <a:pt x="21674" y="59146"/>
                </a:cubicBezTo>
                <a:cubicBezTo>
                  <a:pt x="21145" y="60284"/>
                  <a:pt x="21145" y="60284"/>
                  <a:pt x="21145" y="60284"/>
                </a:cubicBezTo>
                <a:cubicBezTo>
                  <a:pt x="21145" y="60284"/>
                  <a:pt x="21674" y="60853"/>
                  <a:pt x="21674" y="60853"/>
                </a:cubicBezTo>
                <a:cubicBezTo>
                  <a:pt x="21674" y="61421"/>
                  <a:pt x="22731" y="61990"/>
                  <a:pt x="22731" y="62559"/>
                </a:cubicBezTo>
                <a:cubicBezTo>
                  <a:pt x="22731" y="62559"/>
                  <a:pt x="22731" y="63696"/>
                  <a:pt x="22202" y="63696"/>
                </a:cubicBezTo>
                <a:cubicBezTo>
                  <a:pt x="22202" y="63696"/>
                  <a:pt x="21674" y="64265"/>
                  <a:pt x="21674" y="63696"/>
                </a:cubicBezTo>
                <a:cubicBezTo>
                  <a:pt x="21145" y="63127"/>
                  <a:pt x="20616" y="61990"/>
                  <a:pt x="20616" y="61990"/>
                </a:cubicBezTo>
                <a:cubicBezTo>
                  <a:pt x="20616" y="61990"/>
                  <a:pt x="20616" y="61990"/>
                  <a:pt x="20616" y="61990"/>
                </a:cubicBezTo>
                <a:cubicBezTo>
                  <a:pt x="20616" y="62559"/>
                  <a:pt x="20088" y="63127"/>
                  <a:pt x="20088" y="63127"/>
                </a:cubicBezTo>
                <a:cubicBezTo>
                  <a:pt x="20088" y="63696"/>
                  <a:pt x="21145" y="64265"/>
                  <a:pt x="21145" y="64265"/>
                </a:cubicBezTo>
                <a:cubicBezTo>
                  <a:pt x="21145" y="64265"/>
                  <a:pt x="20616" y="63127"/>
                  <a:pt x="21145" y="64265"/>
                </a:cubicBezTo>
                <a:cubicBezTo>
                  <a:pt x="21674" y="65402"/>
                  <a:pt x="22202" y="65971"/>
                  <a:pt x="22202" y="65971"/>
                </a:cubicBezTo>
                <a:cubicBezTo>
                  <a:pt x="22202" y="65971"/>
                  <a:pt x="22731" y="66540"/>
                  <a:pt x="23259" y="66540"/>
                </a:cubicBezTo>
                <a:cubicBezTo>
                  <a:pt x="23259" y="67109"/>
                  <a:pt x="23259" y="67109"/>
                  <a:pt x="23788" y="67677"/>
                </a:cubicBezTo>
                <a:cubicBezTo>
                  <a:pt x="23788" y="67677"/>
                  <a:pt x="24317" y="68246"/>
                  <a:pt x="23788" y="68246"/>
                </a:cubicBezTo>
                <a:cubicBezTo>
                  <a:pt x="23259" y="68815"/>
                  <a:pt x="23788" y="68815"/>
                  <a:pt x="23259" y="68815"/>
                </a:cubicBezTo>
                <a:cubicBezTo>
                  <a:pt x="23259" y="68246"/>
                  <a:pt x="22731" y="68246"/>
                  <a:pt x="22731" y="67677"/>
                </a:cubicBezTo>
                <a:cubicBezTo>
                  <a:pt x="22731" y="67109"/>
                  <a:pt x="22202" y="66540"/>
                  <a:pt x="22202" y="65971"/>
                </a:cubicBezTo>
                <a:cubicBezTo>
                  <a:pt x="21674" y="65971"/>
                  <a:pt x="21145" y="65402"/>
                  <a:pt x="21145" y="65402"/>
                </a:cubicBezTo>
                <a:cubicBezTo>
                  <a:pt x="20616" y="65402"/>
                  <a:pt x="20616" y="64834"/>
                  <a:pt x="20616" y="64834"/>
                </a:cubicBezTo>
                <a:cubicBezTo>
                  <a:pt x="20616" y="64834"/>
                  <a:pt x="20088" y="64834"/>
                  <a:pt x="20088" y="64834"/>
                </a:cubicBezTo>
                <a:cubicBezTo>
                  <a:pt x="20088" y="64834"/>
                  <a:pt x="19030" y="64834"/>
                  <a:pt x="19030" y="64834"/>
                </a:cubicBezTo>
                <a:cubicBezTo>
                  <a:pt x="19030" y="64265"/>
                  <a:pt x="19030" y="64265"/>
                  <a:pt x="19559" y="63696"/>
                </a:cubicBezTo>
                <a:cubicBezTo>
                  <a:pt x="19559" y="63696"/>
                  <a:pt x="20088" y="63696"/>
                  <a:pt x="20088" y="63696"/>
                </a:cubicBezTo>
                <a:cubicBezTo>
                  <a:pt x="20088" y="63696"/>
                  <a:pt x="19559" y="63127"/>
                  <a:pt x="19559" y="63127"/>
                </a:cubicBezTo>
                <a:cubicBezTo>
                  <a:pt x="19559" y="63127"/>
                  <a:pt x="19559" y="62559"/>
                  <a:pt x="19559" y="62559"/>
                </a:cubicBezTo>
                <a:cubicBezTo>
                  <a:pt x="19030" y="62559"/>
                  <a:pt x="19030" y="63127"/>
                  <a:pt x="19030" y="62559"/>
                </a:cubicBezTo>
                <a:cubicBezTo>
                  <a:pt x="19030" y="61990"/>
                  <a:pt x="19030" y="61990"/>
                  <a:pt x="19030" y="61421"/>
                </a:cubicBezTo>
                <a:cubicBezTo>
                  <a:pt x="19030" y="61421"/>
                  <a:pt x="19030" y="60284"/>
                  <a:pt x="19030" y="60284"/>
                </a:cubicBezTo>
                <a:cubicBezTo>
                  <a:pt x="19559" y="60853"/>
                  <a:pt x="19559" y="60853"/>
                  <a:pt x="19559" y="60853"/>
                </a:cubicBezTo>
                <a:cubicBezTo>
                  <a:pt x="20088" y="59715"/>
                  <a:pt x="20088" y="59715"/>
                  <a:pt x="20088" y="59715"/>
                </a:cubicBezTo>
                <a:cubicBezTo>
                  <a:pt x="20088" y="59715"/>
                  <a:pt x="20088" y="59715"/>
                  <a:pt x="19559" y="59715"/>
                </a:cubicBezTo>
                <a:cubicBezTo>
                  <a:pt x="19030" y="59715"/>
                  <a:pt x="19030" y="58578"/>
                  <a:pt x="19030" y="58578"/>
                </a:cubicBezTo>
                <a:cubicBezTo>
                  <a:pt x="19030" y="58578"/>
                  <a:pt x="19030" y="58009"/>
                  <a:pt x="19030" y="58009"/>
                </a:cubicBezTo>
                <a:cubicBezTo>
                  <a:pt x="19030" y="58009"/>
                  <a:pt x="18502" y="58009"/>
                  <a:pt x="18502" y="57440"/>
                </a:cubicBezTo>
                <a:cubicBezTo>
                  <a:pt x="17973" y="56872"/>
                  <a:pt x="17973" y="56303"/>
                  <a:pt x="17973" y="56303"/>
                </a:cubicBezTo>
                <a:cubicBezTo>
                  <a:pt x="17973" y="56303"/>
                  <a:pt x="18502" y="56303"/>
                  <a:pt x="17973" y="55734"/>
                </a:cubicBezTo>
                <a:cubicBezTo>
                  <a:pt x="17973" y="55165"/>
                  <a:pt x="17973" y="55165"/>
                  <a:pt x="17444" y="55165"/>
                </a:cubicBezTo>
                <a:cubicBezTo>
                  <a:pt x="17444" y="54597"/>
                  <a:pt x="17444" y="54028"/>
                  <a:pt x="17973" y="54028"/>
                </a:cubicBezTo>
                <a:cubicBezTo>
                  <a:pt x="17973" y="54028"/>
                  <a:pt x="17973" y="54028"/>
                  <a:pt x="18502" y="54028"/>
                </a:cubicBezTo>
                <a:cubicBezTo>
                  <a:pt x="18502" y="54597"/>
                  <a:pt x="19030" y="54597"/>
                  <a:pt x="19030" y="54597"/>
                </a:cubicBezTo>
                <a:cubicBezTo>
                  <a:pt x="19030" y="54028"/>
                  <a:pt x="19559" y="53459"/>
                  <a:pt x="19030" y="53459"/>
                </a:cubicBezTo>
                <a:cubicBezTo>
                  <a:pt x="19030" y="52890"/>
                  <a:pt x="18502" y="52322"/>
                  <a:pt x="18502" y="52322"/>
                </a:cubicBezTo>
                <a:cubicBezTo>
                  <a:pt x="17973" y="51753"/>
                  <a:pt x="17973" y="51753"/>
                  <a:pt x="17973" y="51753"/>
                </a:cubicBezTo>
                <a:cubicBezTo>
                  <a:pt x="17973" y="51753"/>
                  <a:pt x="17973" y="51753"/>
                  <a:pt x="17973" y="51184"/>
                </a:cubicBezTo>
                <a:cubicBezTo>
                  <a:pt x="17973" y="51184"/>
                  <a:pt x="17973" y="50616"/>
                  <a:pt x="17973" y="50616"/>
                </a:cubicBezTo>
                <a:close/>
                <a:moveTo>
                  <a:pt x="17444" y="50616"/>
                </a:moveTo>
                <a:cubicBezTo>
                  <a:pt x="17444" y="50616"/>
                  <a:pt x="17444" y="50616"/>
                  <a:pt x="17444" y="50616"/>
                </a:cubicBezTo>
                <a:cubicBezTo>
                  <a:pt x="17444" y="50616"/>
                  <a:pt x="16916" y="50047"/>
                  <a:pt x="16916" y="49478"/>
                </a:cubicBezTo>
                <a:cubicBezTo>
                  <a:pt x="16916" y="49478"/>
                  <a:pt x="16916" y="49478"/>
                  <a:pt x="16916" y="48909"/>
                </a:cubicBezTo>
                <a:cubicBezTo>
                  <a:pt x="16916" y="48341"/>
                  <a:pt x="16387" y="48341"/>
                  <a:pt x="16387" y="47772"/>
                </a:cubicBezTo>
                <a:cubicBezTo>
                  <a:pt x="16916" y="47772"/>
                  <a:pt x="16916" y="47203"/>
                  <a:pt x="16916" y="47203"/>
                </a:cubicBezTo>
                <a:cubicBezTo>
                  <a:pt x="17444" y="46635"/>
                  <a:pt x="17973" y="46635"/>
                  <a:pt x="17973" y="47203"/>
                </a:cubicBezTo>
                <a:cubicBezTo>
                  <a:pt x="17973" y="47203"/>
                  <a:pt x="17973" y="47772"/>
                  <a:pt x="17973" y="48341"/>
                </a:cubicBezTo>
                <a:cubicBezTo>
                  <a:pt x="17973" y="48341"/>
                  <a:pt x="17973" y="48909"/>
                  <a:pt x="17973" y="48909"/>
                </a:cubicBezTo>
                <a:cubicBezTo>
                  <a:pt x="17973" y="49478"/>
                  <a:pt x="18502" y="49478"/>
                  <a:pt x="18502" y="49478"/>
                </a:cubicBezTo>
                <a:cubicBezTo>
                  <a:pt x="18502" y="50047"/>
                  <a:pt x="18502" y="50616"/>
                  <a:pt x="18502" y="50616"/>
                </a:cubicBezTo>
                <a:lnTo>
                  <a:pt x="17444" y="50616"/>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7" name="Shape 2022">
            <a:extLst>
              <a:ext uri="{FF2B5EF4-FFF2-40B4-BE49-F238E27FC236}">
                <a16:creationId xmlns:a16="http://schemas.microsoft.com/office/drawing/2014/main" id="{4574D001-EDAE-28A4-992F-0C3957C6F543}"/>
              </a:ext>
            </a:extLst>
          </p:cNvPr>
          <p:cNvSpPr/>
          <p:nvPr/>
        </p:nvSpPr>
        <p:spPr>
          <a:xfrm>
            <a:off x="9638193" y="6729880"/>
            <a:ext cx="343691" cy="192786"/>
          </a:xfrm>
          <a:custGeom>
            <a:avLst/>
            <a:gdLst/>
            <a:ahLst/>
            <a:cxnLst/>
            <a:rect l="0" t="0" r="0" b="0"/>
            <a:pathLst>
              <a:path w="120000" h="120000" extrusionOk="0">
                <a:moveTo>
                  <a:pt x="2526" y="85090"/>
                </a:moveTo>
                <a:cubicBezTo>
                  <a:pt x="2526" y="85090"/>
                  <a:pt x="2526" y="82909"/>
                  <a:pt x="2526" y="78545"/>
                </a:cubicBezTo>
                <a:cubicBezTo>
                  <a:pt x="1263" y="74181"/>
                  <a:pt x="0" y="67636"/>
                  <a:pt x="0" y="67636"/>
                </a:cubicBezTo>
                <a:cubicBezTo>
                  <a:pt x="0" y="67636"/>
                  <a:pt x="1263" y="65454"/>
                  <a:pt x="2526" y="67636"/>
                </a:cubicBezTo>
                <a:cubicBezTo>
                  <a:pt x="3789" y="69818"/>
                  <a:pt x="5052" y="74181"/>
                  <a:pt x="8842" y="69818"/>
                </a:cubicBezTo>
                <a:cubicBezTo>
                  <a:pt x="10105" y="69818"/>
                  <a:pt x="11368" y="69818"/>
                  <a:pt x="11368" y="67636"/>
                </a:cubicBezTo>
                <a:cubicBezTo>
                  <a:pt x="13894" y="63272"/>
                  <a:pt x="13894" y="58909"/>
                  <a:pt x="15157" y="58909"/>
                </a:cubicBezTo>
                <a:cubicBezTo>
                  <a:pt x="16421" y="56727"/>
                  <a:pt x="16421" y="58909"/>
                  <a:pt x="18947" y="58909"/>
                </a:cubicBezTo>
                <a:cubicBezTo>
                  <a:pt x="18947" y="58909"/>
                  <a:pt x="20210" y="56727"/>
                  <a:pt x="20210" y="56727"/>
                </a:cubicBezTo>
                <a:cubicBezTo>
                  <a:pt x="21473" y="56727"/>
                  <a:pt x="21473" y="58909"/>
                  <a:pt x="22736" y="58909"/>
                </a:cubicBezTo>
                <a:cubicBezTo>
                  <a:pt x="24000" y="58909"/>
                  <a:pt x="24000" y="56727"/>
                  <a:pt x="25263" y="58909"/>
                </a:cubicBezTo>
                <a:cubicBezTo>
                  <a:pt x="26526" y="58909"/>
                  <a:pt x="27789" y="61090"/>
                  <a:pt x="29052" y="61090"/>
                </a:cubicBezTo>
                <a:cubicBezTo>
                  <a:pt x="30315" y="61090"/>
                  <a:pt x="32842" y="61090"/>
                  <a:pt x="32842" y="56727"/>
                </a:cubicBezTo>
                <a:cubicBezTo>
                  <a:pt x="34105" y="54545"/>
                  <a:pt x="35368" y="50181"/>
                  <a:pt x="35368" y="43636"/>
                </a:cubicBezTo>
                <a:cubicBezTo>
                  <a:pt x="35368" y="37090"/>
                  <a:pt x="34105" y="32727"/>
                  <a:pt x="35368" y="34909"/>
                </a:cubicBezTo>
                <a:cubicBezTo>
                  <a:pt x="35368" y="34909"/>
                  <a:pt x="39157" y="37090"/>
                  <a:pt x="41684" y="39272"/>
                </a:cubicBezTo>
                <a:cubicBezTo>
                  <a:pt x="44210" y="39272"/>
                  <a:pt x="42947" y="37090"/>
                  <a:pt x="45473" y="39272"/>
                </a:cubicBezTo>
                <a:cubicBezTo>
                  <a:pt x="48000" y="39272"/>
                  <a:pt x="53052" y="41454"/>
                  <a:pt x="55578" y="41454"/>
                </a:cubicBezTo>
                <a:cubicBezTo>
                  <a:pt x="60631" y="41454"/>
                  <a:pt x="66947" y="41454"/>
                  <a:pt x="73263" y="39272"/>
                </a:cubicBezTo>
                <a:cubicBezTo>
                  <a:pt x="73263" y="37090"/>
                  <a:pt x="75789" y="34909"/>
                  <a:pt x="77052" y="34909"/>
                </a:cubicBezTo>
                <a:cubicBezTo>
                  <a:pt x="78315" y="32727"/>
                  <a:pt x="80842" y="34909"/>
                  <a:pt x="83368" y="32727"/>
                </a:cubicBezTo>
                <a:cubicBezTo>
                  <a:pt x="84631" y="32727"/>
                  <a:pt x="87157" y="30545"/>
                  <a:pt x="88421" y="28363"/>
                </a:cubicBezTo>
                <a:cubicBezTo>
                  <a:pt x="90947" y="26181"/>
                  <a:pt x="93473" y="24000"/>
                  <a:pt x="96000" y="21818"/>
                </a:cubicBezTo>
                <a:cubicBezTo>
                  <a:pt x="97263" y="21818"/>
                  <a:pt x="97263" y="19636"/>
                  <a:pt x="98526" y="17454"/>
                </a:cubicBezTo>
                <a:cubicBezTo>
                  <a:pt x="99789" y="17454"/>
                  <a:pt x="99789" y="17454"/>
                  <a:pt x="101052" y="17454"/>
                </a:cubicBezTo>
                <a:cubicBezTo>
                  <a:pt x="102315" y="17454"/>
                  <a:pt x="103578" y="15272"/>
                  <a:pt x="104842" y="15272"/>
                </a:cubicBezTo>
                <a:cubicBezTo>
                  <a:pt x="107368" y="13090"/>
                  <a:pt x="108631" y="10909"/>
                  <a:pt x="112421" y="6545"/>
                </a:cubicBezTo>
                <a:cubicBezTo>
                  <a:pt x="116210" y="0"/>
                  <a:pt x="120000" y="0"/>
                  <a:pt x="118736" y="4363"/>
                </a:cubicBezTo>
                <a:cubicBezTo>
                  <a:pt x="118736" y="6545"/>
                  <a:pt x="113684" y="10909"/>
                  <a:pt x="112421" y="13090"/>
                </a:cubicBezTo>
                <a:cubicBezTo>
                  <a:pt x="109894" y="17454"/>
                  <a:pt x="107368" y="21818"/>
                  <a:pt x="104842" y="24000"/>
                </a:cubicBezTo>
                <a:cubicBezTo>
                  <a:pt x="102315" y="24000"/>
                  <a:pt x="98526" y="28363"/>
                  <a:pt x="96000" y="32727"/>
                </a:cubicBezTo>
                <a:cubicBezTo>
                  <a:pt x="93473" y="34909"/>
                  <a:pt x="93473" y="39272"/>
                  <a:pt x="92210" y="41454"/>
                </a:cubicBezTo>
                <a:cubicBezTo>
                  <a:pt x="88421" y="45818"/>
                  <a:pt x="87157" y="41454"/>
                  <a:pt x="85894" y="43636"/>
                </a:cubicBezTo>
                <a:cubicBezTo>
                  <a:pt x="85894" y="48000"/>
                  <a:pt x="84631" y="54545"/>
                  <a:pt x="84631" y="58909"/>
                </a:cubicBezTo>
                <a:cubicBezTo>
                  <a:pt x="85894" y="65454"/>
                  <a:pt x="89684" y="69818"/>
                  <a:pt x="92210" y="74181"/>
                </a:cubicBezTo>
                <a:cubicBezTo>
                  <a:pt x="92210" y="74181"/>
                  <a:pt x="96000" y="80727"/>
                  <a:pt x="93473" y="82909"/>
                </a:cubicBezTo>
                <a:cubicBezTo>
                  <a:pt x="92210" y="82909"/>
                  <a:pt x="90947" y="78545"/>
                  <a:pt x="88421" y="78545"/>
                </a:cubicBezTo>
                <a:cubicBezTo>
                  <a:pt x="85894" y="78545"/>
                  <a:pt x="82105" y="78545"/>
                  <a:pt x="79578" y="80727"/>
                </a:cubicBezTo>
                <a:cubicBezTo>
                  <a:pt x="78315" y="80727"/>
                  <a:pt x="77052" y="78545"/>
                  <a:pt x="74526" y="78545"/>
                </a:cubicBezTo>
                <a:cubicBezTo>
                  <a:pt x="72000" y="80727"/>
                  <a:pt x="69473" y="89454"/>
                  <a:pt x="69473" y="93818"/>
                </a:cubicBezTo>
                <a:cubicBezTo>
                  <a:pt x="69473" y="96000"/>
                  <a:pt x="66947" y="96000"/>
                  <a:pt x="65684" y="100363"/>
                </a:cubicBezTo>
                <a:cubicBezTo>
                  <a:pt x="63157" y="102545"/>
                  <a:pt x="61894" y="100363"/>
                  <a:pt x="59368" y="102545"/>
                </a:cubicBezTo>
                <a:cubicBezTo>
                  <a:pt x="56842" y="104727"/>
                  <a:pt x="56842" y="106909"/>
                  <a:pt x="54315" y="106909"/>
                </a:cubicBezTo>
                <a:cubicBezTo>
                  <a:pt x="50526" y="106909"/>
                  <a:pt x="46736" y="109090"/>
                  <a:pt x="45473" y="109090"/>
                </a:cubicBezTo>
                <a:cubicBezTo>
                  <a:pt x="37894" y="109090"/>
                  <a:pt x="41684" y="120000"/>
                  <a:pt x="36631" y="115636"/>
                </a:cubicBezTo>
                <a:cubicBezTo>
                  <a:pt x="34105" y="115636"/>
                  <a:pt x="32842" y="111272"/>
                  <a:pt x="30315" y="109090"/>
                </a:cubicBezTo>
                <a:cubicBezTo>
                  <a:pt x="29052" y="109090"/>
                  <a:pt x="26526" y="113454"/>
                  <a:pt x="24000" y="115636"/>
                </a:cubicBezTo>
                <a:cubicBezTo>
                  <a:pt x="21473" y="117818"/>
                  <a:pt x="17684" y="111272"/>
                  <a:pt x="15157" y="109090"/>
                </a:cubicBezTo>
                <a:cubicBezTo>
                  <a:pt x="12631" y="106909"/>
                  <a:pt x="11368" y="111272"/>
                  <a:pt x="10105" y="109090"/>
                </a:cubicBezTo>
                <a:cubicBezTo>
                  <a:pt x="7578" y="104727"/>
                  <a:pt x="8842" y="100363"/>
                  <a:pt x="6315" y="98181"/>
                </a:cubicBezTo>
                <a:cubicBezTo>
                  <a:pt x="5052" y="93818"/>
                  <a:pt x="2526" y="89454"/>
                  <a:pt x="2526" y="85090"/>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8" name="Shape 2023">
            <a:extLst>
              <a:ext uri="{FF2B5EF4-FFF2-40B4-BE49-F238E27FC236}">
                <a16:creationId xmlns:a16="http://schemas.microsoft.com/office/drawing/2014/main" id="{A3A719C6-0046-DCCD-9732-F7B7C3A1AC57}"/>
              </a:ext>
            </a:extLst>
          </p:cNvPr>
          <p:cNvSpPr/>
          <p:nvPr/>
        </p:nvSpPr>
        <p:spPr>
          <a:xfrm>
            <a:off x="7223625" y="5221418"/>
            <a:ext cx="673428" cy="695041"/>
          </a:xfrm>
          <a:custGeom>
            <a:avLst/>
            <a:gdLst/>
            <a:ahLst/>
            <a:cxnLst/>
            <a:rect l="0" t="0" r="0" b="0"/>
            <a:pathLst>
              <a:path w="120000" h="120000" extrusionOk="0">
                <a:moveTo>
                  <a:pt x="7096" y="8484"/>
                </a:moveTo>
                <a:cubicBezTo>
                  <a:pt x="7096" y="8484"/>
                  <a:pt x="7096" y="8484"/>
                  <a:pt x="7096" y="8484"/>
                </a:cubicBezTo>
                <a:cubicBezTo>
                  <a:pt x="7096" y="8484"/>
                  <a:pt x="7096" y="8484"/>
                  <a:pt x="7096" y="8484"/>
                </a:cubicBezTo>
                <a:cubicBezTo>
                  <a:pt x="7741" y="8484"/>
                  <a:pt x="7741" y="8484"/>
                  <a:pt x="8387" y="8484"/>
                </a:cubicBezTo>
                <a:cubicBezTo>
                  <a:pt x="9677" y="8484"/>
                  <a:pt x="10322" y="8484"/>
                  <a:pt x="10322" y="8484"/>
                </a:cubicBezTo>
                <a:cubicBezTo>
                  <a:pt x="10967" y="6666"/>
                  <a:pt x="10967" y="6666"/>
                  <a:pt x="10967" y="6666"/>
                </a:cubicBezTo>
                <a:cubicBezTo>
                  <a:pt x="12258" y="6060"/>
                  <a:pt x="12258" y="6060"/>
                  <a:pt x="12258" y="6060"/>
                </a:cubicBezTo>
                <a:cubicBezTo>
                  <a:pt x="12258" y="6060"/>
                  <a:pt x="14193" y="3636"/>
                  <a:pt x="14838" y="3636"/>
                </a:cubicBezTo>
                <a:cubicBezTo>
                  <a:pt x="16129" y="3636"/>
                  <a:pt x="14838" y="2424"/>
                  <a:pt x="14838" y="2424"/>
                </a:cubicBezTo>
                <a:cubicBezTo>
                  <a:pt x="14838" y="2424"/>
                  <a:pt x="18064" y="1212"/>
                  <a:pt x="19354" y="1212"/>
                </a:cubicBezTo>
                <a:cubicBezTo>
                  <a:pt x="19354" y="1212"/>
                  <a:pt x="19354" y="1212"/>
                  <a:pt x="20000" y="1212"/>
                </a:cubicBezTo>
                <a:cubicBezTo>
                  <a:pt x="20645" y="1212"/>
                  <a:pt x="20645" y="1818"/>
                  <a:pt x="20645" y="1818"/>
                </a:cubicBezTo>
                <a:cubicBezTo>
                  <a:pt x="23225" y="606"/>
                  <a:pt x="23225" y="606"/>
                  <a:pt x="23225" y="606"/>
                </a:cubicBezTo>
                <a:cubicBezTo>
                  <a:pt x="23225" y="606"/>
                  <a:pt x="27096" y="0"/>
                  <a:pt x="27741" y="0"/>
                </a:cubicBezTo>
                <a:cubicBezTo>
                  <a:pt x="28387" y="0"/>
                  <a:pt x="29677" y="606"/>
                  <a:pt x="29677" y="606"/>
                </a:cubicBezTo>
                <a:cubicBezTo>
                  <a:pt x="30967" y="606"/>
                  <a:pt x="30967" y="606"/>
                  <a:pt x="30967" y="606"/>
                </a:cubicBezTo>
                <a:cubicBezTo>
                  <a:pt x="30967" y="606"/>
                  <a:pt x="31612" y="1212"/>
                  <a:pt x="32258" y="1212"/>
                </a:cubicBezTo>
                <a:cubicBezTo>
                  <a:pt x="33548" y="1818"/>
                  <a:pt x="34193" y="3636"/>
                  <a:pt x="34838" y="3636"/>
                </a:cubicBezTo>
                <a:cubicBezTo>
                  <a:pt x="36129" y="4242"/>
                  <a:pt x="37419" y="4242"/>
                  <a:pt x="38064" y="4242"/>
                </a:cubicBezTo>
                <a:cubicBezTo>
                  <a:pt x="38709" y="4848"/>
                  <a:pt x="40000" y="5454"/>
                  <a:pt x="40000" y="5454"/>
                </a:cubicBezTo>
                <a:cubicBezTo>
                  <a:pt x="40000" y="5454"/>
                  <a:pt x="43225" y="8484"/>
                  <a:pt x="43870" y="8484"/>
                </a:cubicBezTo>
                <a:cubicBezTo>
                  <a:pt x="44516" y="8484"/>
                  <a:pt x="44516" y="8484"/>
                  <a:pt x="45161" y="9696"/>
                </a:cubicBezTo>
                <a:cubicBezTo>
                  <a:pt x="45806" y="10303"/>
                  <a:pt x="47741" y="9696"/>
                  <a:pt x="47741" y="9696"/>
                </a:cubicBezTo>
                <a:cubicBezTo>
                  <a:pt x="47741" y="9696"/>
                  <a:pt x="48387" y="11515"/>
                  <a:pt x="47741" y="12121"/>
                </a:cubicBezTo>
                <a:cubicBezTo>
                  <a:pt x="47741" y="12727"/>
                  <a:pt x="47741" y="14545"/>
                  <a:pt x="47741" y="14545"/>
                </a:cubicBezTo>
                <a:cubicBezTo>
                  <a:pt x="47741" y="14545"/>
                  <a:pt x="47741" y="15151"/>
                  <a:pt x="47741" y="15757"/>
                </a:cubicBezTo>
                <a:cubicBezTo>
                  <a:pt x="48387" y="16969"/>
                  <a:pt x="49032" y="16969"/>
                  <a:pt x="49032" y="18181"/>
                </a:cubicBezTo>
                <a:cubicBezTo>
                  <a:pt x="49677" y="18787"/>
                  <a:pt x="49032" y="18787"/>
                  <a:pt x="49677" y="19393"/>
                </a:cubicBezTo>
                <a:cubicBezTo>
                  <a:pt x="50322" y="20000"/>
                  <a:pt x="50967" y="21212"/>
                  <a:pt x="51612" y="21212"/>
                </a:cubicBezTo>
                <a:cubicBezTo>
                  <a:pt x="52258" y="21212"/>
                  <a:pt x="52903" y="21212"/>
                  <a:pt x="54838" y="21818"/>
                </a:cubicBezTo>
                <a:cubicBezTo>
                  <a:pt x="56774" y="23030"/>
                  <a:pt x="57419" y="23030"/>
                  <a:pt x="58064" y="23636"/>
                </a:cubicBezTo>
                <a:cubicBezTo>
                  <a:pt x="59354" y="24242"/>
                  <a:pt x="58709" y="23636"/>
                  <a:pt x="60645" y="24242"/>
                </a:cubicBezTo>
                <a:cubicBezTo>
                  <a:pt x="63225" y="24848"/>
                  <a:pt x="62580" y="24242"/>
                  <a:pt x="63225" y="24848"/>
                </a:cubicBezTo>
                <a:cubicBezTo>
                  <a:pt x="63870" y="24848"/>
                  <a:pt x="63225" y="24242"/>
                  <a:pt x="64516" y="24848"/>
                </a:cubicBezTo>
                <a:cubicBezTo>
                  <a:pt x="66451" y="24848"/>
                  <a:pt x="67741" y="25454"/>
                  <a:pt x="67741" y="25454"/>
                </a:cubicBezTo>
                <a:cubicBezTo>
                  <a:pt x="67741" y="26666"/>
                  <a:pt x="67741" y="26666"/>
                  <a:pt x="67741" y="26666"/>
                </a:cubicBezTo>
                <a:cubicBezTo>
                  <a:pt x="66451" y="29090"/>
                  <a:pt x="66451" y="29090"/>
                  <a:pt x="66451" y="29090"/>
                </a:cubicBezTo>
                <a:cubicBezTo>
                  <a:pt x="66451" y="30909"/>
                  <a:pt x="66451" y="30909"/>
                  <a:pt x="66451" y="30909"/>
                </a:cubicBezTo>
                <a:cubicBezTo>
                  <a:pt x="66451" y="30909"/>
                  <a:pt x="65161" y="30909"/>
                  <a:pt x="66451" y="31515"/>
                </a:cubicBezTo>
                <a:cubicBezTo>
                  <a:pt x="67741" y="32121"/>
                  <a:pt x="70322" y="32727"/>
                  <a:pt x="70322" y="32727"/>
                </a:cubicBezTo>
                <a:cubicBezTo>
                  <a:pt x="72258" y="33939"/>
                  <a:pt x="72258" y="33939"/>
                  <a:pt x="72258" y="33939"/>
                </a:cubicBezTo>
                <a:cubicBezTo>
                  <a:pt x="72258" y="33939"/>
                  <a:pt x="70967" y="35757"/>
                  <a:pt x="70322" y="36363"/>
                </a:cubicBezTo>
                <a:cubicBezTo>
                  <a:pt x="69677" y="36363"/>
                  <a:pt x="67741" y="36363"/>
                  <a:pt x="67741" y="36363"/>
                </a:cubicBezTo>
                <a:cubicBezTo>
                  <a:pt x="67741" y="36363"/>
                  <a:pt x="67096" y="38181"/>
                  <a:pt x="68387" y="38181"/>
                </a:cubicBezTo>
                <a:cubicBezTo>
                  <a:pt x="69032" y="38787"/>
                  <a:pt x="70322" y="38787"/>
                  <a:pt x="70967" y="38787"/>
                </a:cubicBezTo>
                <a:cubicBezTo>
                  <a:pt x="71612" y="38787"/>
                  <a:pt x="72903" y="39393"/>
                  <a:pt x="72903" y="39393"/>
                </a:cubicBezTo>
                <a:cubicBezTo>
                  <a:pt x="72903" y="39393"/>
                  <a:pt x="73548" y="39393"/>
                  <a:pt x="74193" y="40000"/>
                </a:cubicBezTo>
                <a:cubicBezTo>
                  <a:pt x="74193" y="41212"/>
                  <a:pt x="74838" y="41818"/>
                  <a:pt x="75483" y="41818"/>
                </a:cubicBezTo>
                <a:cubicBezTo>
                  <a:pt x="76129" y="41818"/>
                  <a:pt x="77419" y="41818"/>
                  <a:pt x="78064" y="41818"/>
                </a:cubicBezTo>
                <a:cubicBezTo>
                  <a:pt x="78709" y="41818"/>
                  <a:pt x="78709" y="41212"/>
                  <a:pt x="79354" y="41212"/>
                </a:cubicBezTo>
                <a:cubicBezTo>
                  <a:pt x="80000" y="41818"/>
                  <a:pt x="83870" y="41212"/>
                  <a:pt x="83870" y="41212"/>
                </a:cubicBezTo>
                <a:cubicBezTo>
                  <a:pt x="83870" y="41212"/>
                  <a:pt x="83870" y="41212"/>
                  <a:pt x="84516" y="42424"/>
                </a:cubicBezTo>
                <a:cubicBezTo>
                  <a:pt x="85806" y="44242"/>
                  <a:pt x="87741" y="44848"/>
                  <a:pt x="87741" y="44848"/>
                </a:cubicBezTo>
                <a:cubicBezTo>
                  <a:pt x="87741" y="44848"/>
                  <a:pt x="88387" y="45454"/>
                  <a:pt x="88387" y="44848"/>
                </a:cubicBezTo>
                <a:cubicBezTo>
                  <a:pt x="88387" y="44242"/>
                  <a:pt x="89032" y="43636"/>
                  <a:pt x="89032" y="43636"/>
                </a:cubicBezTo>
                <a:cubicBezTo>
                  <a:pt x="89032" y="43636"/>
                  <a:pt x="90322" y="41818"/>
                  <a:pt x="90322" y="41212"/>
                </a:cubicBezTo>
                <a:cubicBezTo>
                  <a:pt x="90967" y="40606"/>
                  <a:pt x="91612" y="38787"/>
                  <a:pt x="92258" y="38787"/>
                </a:cubicBezTo>
                <a:cubicBezTo>
                  <a:pt x="92903" y="38181"/>
                  <a:pt x="94838" y="36969"/>
                  <a:pt x="94838" y="36969"/>
                </a:cubicBezTo>
                <a:cubicBezTo>
                  <a:pt x="94838" y="36969"/>
                  <a:pt x="94838" y="36363"/>
                  <a:pt x="96129" y="36969"/>
                </a:cubicBezTo>
                <a:cubicBezTo>
                  <a:pt x="96774" y="38181"/>
                  <a:pt x="98709" y="39393"/>
                  <a:pt x="98709" y="39393"/>
                </a:cubicBezTo>
                <a:cubicBezTo>
                  <a:pt x="101935" y="39393"/>
                  <a:pt x="101935" y="39393"/>
                  <a:pt x="101935" y="39393"/>
                </a:cubicBezTo>
                <a:cubicBezTo>
                  <a:pt x="101935" y="39393"/>
                  <a:pt x="103870" y="40000"/>
                  <a:pt x="103870" y="40606"/>
                </a:cubicBezTo>
                <a:cubicBezTo>
                  <a:pt x="103870" y="41212"/>
                  <a:pt x="103225" y="41212"/>
                  <a:pt x="101935" y="41818"/>
                </a:cubicBezTo>
                <a:cubicBezTo>
                  <a:pt x="101290" y="41818"/>
                  <a:pt x="99354" y="40000"/>
                  <a:pt x="99354" y="40606"/>
                </a:cubicBezTo>
                <a:cubicBezTo>
                  <a:pt x="98709" y="41212"/>
                  <a:pt x="98709" y="42424"/>
                  <a:pt x="98709" y="42424"/>
                </a:cubicBezTo>
                <a:cubicBezTo>
                  <a:pt x="96129" y="43636"/>
                  <a:pt x="96129" y="43636"/>
                  <a:pt x="96129" y="43636"/>
                </a:cubicBezTo>
                <a:cubicBezTo>
                  <a:pt x="96774" y="44848"/>
                  <a:pt x="96774" y="44848"/>
                  <a:pt x="96774" y="44848"/>
                </a:cubicBezTo>
                <a:cubicBezTo>
                  <a:pt x="96774" y="44848"/>
                  <a:pt x="100000" y="46060"/>
                  <a:pt x="100000" y="46666"/>
                </a:cubicBezTo>
                <a:cubicBezTo>
                  <a:pt x="100000" y="47272"/>
                  <a:pt x="100000" y="48484"/>
                  <a:pt x="100000" y="48484"/>
                </a:cubicBezTo>
                <a:cubicBezTo>
                  <a:pt x="101935" y="49090"/>
                  <a:pt x="101935" y="49090"/>
                  <a:pt x="101935" y="49090"/>
                </a:cubicBezTo>
                <a:cubicBezTo>
                  <a:pt x="103225" y="48484"/>
                  <a:pt x="103225" y="48484"/>
                  <a:pt x="103225" y="48484"/>
                </a:cubicBezTo>
                <a:cubicBezTo>
                  <a:pt x="103225" y="50909"/>
                  <a:pt x="103225" y="50909"/>
                  <a:pt x="103225" y="50909"/>
                </a:cubicBezTo>
                <a:cubicBezTo>
                  <a:pt x="103225" y="53333"/>
                  <a:pt x="103225" y="53333"/>
                  <a:pt x="103225" y="53333"/>
                </a:cubicBezTo>
                <a:cubicBezTo>
                  <a:pt x="103225" y="55151"/>
                  <a:pt x="103225" y="55151"/>
                  <a:pt x="103225" y="55151"/>
                </a:cubicBezTo>
                <a:cubicBezTo>
                  <a:pt x="103225" y="55151"/>
                  <a:pt x="103870" y="56969"/>
                  <a:pt x="103225" y="56969"/>
                </a:cubicBezTo>
                <a:cubicBezTo>
                  <a:pt x="102580" y="56969"/>
                  <a:pt x="100645" y="58181"/>
                  <a:pt x="100645" y="58181"/>
                </a:cubicBezTo>
                <a:cubicBezTo>
                  <a:pt x="99354" y="59999"/>
                  <a:pt x="99354" y="59999"/>
                  <a:pt x="99354" y="59999"/>
                </a:cubicBezTo>
                <a:cubicBezTo>
                  <a:pt x="99354" y="59999"/>
                  <a:pt x="99354" y="62424"/>
                  <a:pt x="99354" y="63030"/>
                </a:cubicBezTo>
                <a:cubicBezTo>
                  <a:pt x="100000" y="64242"/>
                  <a:pt x="99354" y="66060"/>
                  <a:pt x="99354" y="66060"/>
                </a:cubicBezTo>
                <a:cubicBezTo>
                  <a:pt x="99354" y="66060"/>
                  <a:pt x="99354" y="67272"/>
                  <a:pt x="100000" y="67878"/>
                </a:cubicBezTo>
                <a:cubicBezTo>
                  <a:pt x="100645" y="68484"/>
                  <a:pt x="101290" y="69696"/>
                  <a:pt x="101290" y="69696"/>
                </a:cubicBezTo>
                <a:cubicBezTo>
                  <a:pt x="101290" y="69696"/>
                  <a:pt x="101935" y="70303"/>
                  <a:pt x="102580" y="71515"/>
                </a:cubicBezTo>
                <a:cubicBezTo>
                  <a:pt x="103225" y="72727"/>
                  <a:pt x="105806" y="75757"/>
                  <a:pt x="105806" y="75757"/>
                </a:cubicBezTo>
                <a:cubicBezTo>
                  <a:pt x="105806" y="75757"/>
                  <a:pt x="107741" y="76363"/>
                  <a:pt x="108387" y="76363"/>
                </a:cubicBezTo>
                <a:cubicBezTo>
                  <a:pt x="108387" y="76363"/>
                  <a:pt x="110967" y="77575"/>
                  <a:pt x="110967" y="77575"/>
                </a:cubicBezTo>
                <a:cubicBezTo>
                  <a:pt x="110967" y="77575"/>
                  <a:pt x="112258" y="77575"/>
                  <a:pt x="112258" y="78181"/>
                </a:cubicBezTo>
                <a:cubicBezTo>
                  <a:pt x="112258" y="78181"/>
                  <a:pt x="114838" y="81818"/>
                  <a:pt x="114838" y="81818"/>
                </a:cubicBezTo>
                <a:cubicBezTo>
                  <a:pt x="117419" y="82424"/>
                  <a:pt x="117419" y="82424"/>
                  <a:pt x="117419" y="82424"/>
                </a:cubicBezTo>
                <a:cubicBezTo>
                  <a:pt x="120000" y="82424"/>
                  <a:pt x="120000" y="82424"/>
                  <a:pt x="120000" y="82424"/>
                </a:cubicBezTo>
                <a:cubicBezTo>
                  <a:pt x="120000" y="82424"/>
                  <a:pt x="119354" y="85454"/>
                  <a:pt x="118709" y="86060"/>
                </a:cubicBezTo>
                <a:cubicBezTo>
                  <a:pt x="118064" y="86666"/>
                  <a:pt x="116129" y="89090"/>
                  <a:pt x="116129" y="89090"/>
                </a:cubicBezTo>
                <a:cubicBezTo>
                  <a:pt x="116129" y="89090"/>
                  <a:pt x="114838" y="90303"/>
                  <a:pt x="114838" y="91515"/>
                </a:cubicBezTo>
                <a:cubicBezTo>
                  <a:pt x="115483" y="92121"/>
                  <a:pt x="115483" y="93939"/>
                  <a:pt x="115483" y="93939"/>
                </a:cubicBezTo>
                <a:cubicBezTo>
                  <a:pt x="115483" y="93939"/>
                  <a:pt x="114193" y="95151"/>
                  <a:pt x="113548" y="95151"/>
                </a:cubicBezTo>
                <a:cubicBezTo>
                  <a:pt x="112903" y="95151"/>
                  <a:pt x="111612" y="95151"/>
                  <a:pt x="110967" y="95757"/>
                </a:cubicBezTo>
                <a:cubicBezTo>
                  <a:pt x="110322" y="95757"/>
                  <a:pt x="109677" y="96363"/>
                  <a:pt x="109677" y="96363"/>
                </a:cubicBezTo>
                <a:cubicBezTo>
                  <a:pt x="109032" y="96969"/>
                  <a:pt x="107741" y="98181"/>
                  <a:pt x="107741" y="98181"/>
                </a:cubicBezTo>
                <a:cubicBezTo>
                  <a:pt x="109032" y="99999"/>
                  <a:pt x="109032" y="99999"/>
                  <a:pt x="109032" y="99999"/>
                </a:cubicBezTo>
                <a:cubicBezTo>
                  <a:pt x="109677" y="103030"/>
                  <a:pt x="109677" y="103030"/>
                  <a:pt x="109677" y="103030"/>
                </a:cubicBezTo>
                <a:cubicBezTo>
                  <a:pt x="109677" y="106060"/>
                  <a:pt x="109677" y="106060"/>
                  <a:pt x="109677" y="106060"/>
                </a:cubicBezTo>
                <a:cubicBezTo>
                  <a:pt x="109677" y="106060"/>
                  <a:pt x="111612" y="106666"/>
                  <a:pt x="111612" y="107272"/>
                </a:cubicBezTo>
                <a:cubicBezTo>
                  <a:pt x="112258" y="107272"/>
                  <a:pt x="112903" y="109090"/>
                  <a:pt x="112903" y="109090"/>
                </a:cubicBezTo>
                <a:cubicBezTo>
                  <a:pt x="112258" y="110303"/>
                  <a:pt x="112258" y="110303"/>
                  <a:pt x="112258" y="110303"/>
                </a:cubicBezTo>
                <a:cubicBezTo>
                  <a:pt x="111612" y="112121"/>
                  <a:pt x="111612" y="112121"/>
                  <a:pt x="111612" y="112121"/>
                </a:cubicBezTo>
                <a:cubicBezTo>
                  <a:pt x="111612" y="112121"/>
                  <a:pt x="110967" y="113333"/>
                  <a:pt x="110322" y="113939"/>
                </a:cubicBezTo>
                <a:cubicBezTo>
                  <a:pt x="109032" y="113939"/>
                  <a:pt x="107096" y="113939"/>
                  <a:pt x="107096" y="113939"/>
                </a:cubicBezTo>
                <a:cubicBezTo>
                  <a:pt x="107096" y="113939"/>
                  <a:pt x="107096" y="113333"/>
                  <a:pt x="105806" y="113939"/>
                </a:cubicBezTo>
                <a:cubicBezTo>
                  <a:pt x="104516" y="113939"/>
                  <a:pt x="103225" y="115151"/>
                  <a:pt x="103225" y="115151"/>
                </a:cubicBezTo>
                <a:cubicBezTo>
                  <a:pt x="103225" y="115151"/>
                  <a:pt x="103225" y="115151"/>
                  <a:pt x="102580" y="115757"/>
                </a:cubicBezTo>
                <a:cubicBezTo>
                  <a:pt x="101290" y="115757"/>
                  <a:pt x="100645" y="115757"/>
                  <a:pt x="100000" y="115757"/>
                </a:cubicBezTo>
                <a:cubicBezTo>
                  <a:pt x="99354" y="115757"/>
                  <a:pt x="98064" y="115151"/>
                  <a:pt x="98064" y="115151"/>
                </a:cubicBezTo>
                <a:cubicBezTo>
                  <a:pt x="96774" y="116969"/>
                  <a:pt x="96774" y="116969"/>
                  <a:pt x="96774" y="116969"/>
                </a:cubicBezTo>
                <a:cubicBezTo>
                  <a:pt x="96774" y="116969"/>
                  <a:pt x="95483" y="117575"/>
                  <a:pt x="94838" y="117575"/>
                </a:cubicBezTo>
                <a:cubicBezTo>
                  <a:pt x="94838" y="117575"/>
                  <a:pt x="92903" y="119999"/>
                  <a:pt x="92903" y="119999"/>
                </a:cubicBezTo>
                <a:cubicBezTo>
                  <a:pt x="92903" y="119999"/>
                  <a:pt x="92903" y="119999"/>
                  <a:pt x="92258" y="119999"/>
                </a:cubicBezTo>
                <a:cubicBezTo>
                  <a:pt x="90967" y="119999"/>
                  <a:pt x="89677" y="119393"/>
                  <a:pt x="89677" y="119393"/>
                </a:cubicBezTo>
                <a:cubicBezTo>
                  <a:pt x="87741" y="117575"/>
                  <a:pt x="87741" y="117575"/>
                  <a:pt x="87741" y="117575"/>
                </a:cubicBezTo>
                <a:cubicBezTo>
                  <a:pt x="87741" y="117575"/>
                  <a:pt x="88387" y="117575"/>
                  <a:pt x="89677" y="116363"/>
                </a:cubicBezTo>
                <a:cubicBezTo>
                  <a:pt x="90322" y="115757"/>
                  <a:pt x="90322" y="115757"/>
                  <a:pt x="90322" y="115151"/>
                </a:cubicBezTo>
                <a:cubicBezTo>
                  <a:pt x="89677" y="113939"/>
                  <a:pt x="89032" y="112727"/>
                  <a:pt x="89677" y="112727"/>
                </a:cubicBezTo>
                <a:cubicBezTo>
                  <a:pt x="90322" y="112121"/>
                  <a:pt x="90967" y="112727"/>
                  <a:pt x="91612" y="111515"/>
                </a:cubicBezTo>
                <a:cubicBezTo>
                  <a:pt x="91612" y="110909"/>
                  <a:pt x="91612" y="110303"/>
                  <a:pt x="91612" y="109090"/>
                </a:cubicBezTo>
                <a:cubicBezTo>
                  <a:pt x="91612" y="108484"/>
                  <a:pt x="91612" y="107272"/>
                  <a:pt x="92258" y="107272"/>
                </a:cubicBezTo>
                <a:cubicBezTo>
                  <a:pt x="92903" y="106666"/>
                  <a:pt x="92903" y="106060"/>
                  <a:pt x="92903" y="106060"/>
                </a:cubicBezTo>
                <a:cubicBezTo>
                  <a:pt x="89677" y="105454"/>
                  <a:pt x="89677" y="105454"/>
                  <a:pt x="89677" y="105454"/>
                </a:cubicBezTo>
                <a:cubicBezTo>
                  <a:pt x="87741" y="106060"/>
                  <a:pt x="87741" y="106060"/>
                  <a:pt x="87741" y="106060"/>
                </a:cubicBezTo>
                <a:cubicBezTo>
                  <a:pt x="87741" y="106060"/>
                  <a:pt x="87741" y="104848"/>
                  <a:pt x="86451" y="104848"/>
                </a:cubicBezTo>
                <a:cubicBezTo>
                  <a:pt x="85161" y="104242"/>
                  <a:pt x="82580" y="104242"/>
                  <a:pt x="82580" y="104242"/>
                </a:cubicBezTo>
                <a:cubicBezTo>
                  <a:pt x="81935" y="101818"/>
                  <a:pt x="81935" y="101818"/>
                  <a:pt x="81935" y="101818"/>
                </a:cubicBezTo>
                <a:cubicBezTo>
                  <a:pt x="76774" y="100606"/>
                  <a:pt x="76774" y="100606"/>
                  <a:pt x="76774" y="100606"/>
                </a:cubicBezTo>
                <a:cubicBezTo>
                  <a:pt x="76774" y="100606"/>
                  <a:pt x="76129" y="98181"/>
                  <a:pt x="75483" y="97575"/>
                </a:cubicBezTo>
                <a:cubicBezTo>
                  <a:pt x="74838" y="96969"/>
                  <a:pt x="74838" y="96969"/>
                  <a:pt x="74838" y="96969"/>
                </a:cubicBezTo>
                <a:cubicBezTo>
                  <a:pt x="71612" y="94545"/>
                  <a:pt x="71612" y="94545"/>
                  <a:pt x="71612" y="94545"/>
                </a:cubicBezTo>
                <a:cubicBezTo>
                  <a:pt x="69677" y="94545"/>
                  <a:pt x="69677" y="94545"/>
                  <a:pt x="69677" y="94545"/>
                </a:cubicBezTo>
                <a:cubicBezTo>
                  <a:pt x="69677" y="94545"/>
                  <a:pt x="69032" y="94545"/>
                  <a:pt x="67741" y="93939"/>
                </a:cubicBezTo>
                <a:cubicBezTo>
                  <a:pt x="65806" y="93333"/>
                  <a:pt x="65161" y="91515"/>
                  <a:pt x="65161" y="91515"/>
                </a:cubicBezTo>
                <a:cubicBezTo>
                  <a:pt x="65161" y="91515"/>
                  <a:pt x="65161" y="90303"/>
                  <a:pt x="63870" y="90909"/>
                </a:cubicBezTo>
                <a:cubicBezTo>
                  <a:pt x="62580" y="92121"/>
                  <a:pt x="61290" y="92121"/>
                  <a:pt x="60645" y="92727"/>
                </a:cubicBezTo>
                <a:cubicBezTo>
                  <a:pt x="60645" y="92727"/>
                  <a:pt x="60000" y="92727"/>
                  <a:pt x="59354" y="93333"/>
                </a:cubicBezTo>
                <a:cubicBezTo>
                  <a:pt x="59354" y="93939"/>
                  <a:pt x="58709" y="93939"/>
                  <a:pt x="60000" y="95151"/>
                </a:cubicBezTo>
                <a:cubicBezTo>
                  <a:pt x="60645" y="95757"/>
                  <a:pt x="61290" y="96363"/>
                  <a:pt x="61290" y="96363"/>
                </a:cubicBezTo>
                <a:cubicBezTo>
                  <a:pt x="60645" y="99393"/>
                  <a:pt x="60645" y="99393"/>
                  <a:pt x="60645" y="99393"/>
                </a:cubicBezTo>
                <a:cubicBezTo>
                  <a:pt x="56774" y="103030"/>
                  <a:pt x="56774" y="103030"/>
                  <a:pt x="56774" y="103030"/>
                </a:cubicBezTo>
                <a:cubicBezTo>
                  <a:pt x="57419" y="104848"/>
                  <a:pt x="57419" y="104848"/>
                  <a:pt x="57419" y="104848"/>
                </a:cubicBezTo>
                <a:cubicBezTo>
                  <a:pt x="57419" y="104848"/>
                  <a:pt x="58709" y="104848"/>
                  <a:pt x="56774" y="105454"/>
                </a:cubicBezTo>
                <a:cubicBezTo>
                  <a:pt x="55483" y="106060"/>
                  <a:pt x="55483" y="106666"/>
                  <a:pt x="54838" y="106666"/>
                </a:cubicBezTo>
                <a:cubicBezTo>
                  <a:pt x="54838" y="106060"/>
                  <a:pt x="54193" y="105454"/>
                  <a:pt x="52903" y="104848"/>
                </a:cubicBezTo>
                <a:cubicBezTo>
                  <a:pt x="52258" y="104242"/>
                  <a:pt x="52258" y="104242"/>
                  <a:pt x="52258" y="104242"/>
                </a:cubicBezTo>
                <a:cubicBezTo>
                  <a:pt x="52258" y="104242"/>
                  <a:pt x="52258" y="104242"/>
                  <a:pt x="51612" y="103636"/>
                </a:cubicBezTo>
                <a:cubicBezTo>
                  <a:pt x="51612" y="103636"/>
                  <a:pt x="51612" y="103636"/>
                  <a:pt x="51612" y="103636"/>
                </a:cubicBezTo>
                <a:cubicBezTo>
                  <a:pt x="51612" y="103636"/>
                  <a:pt x="51612" y="103030"/>
                  <a:pt x="50322" y="103030"/>
                </a:cubicBezTo>
                <a:cubicBezTo>
                  <a:pt x="49677" y="103030"/>
                  <a:pt x="48387" y="101818"/>
                  <a:pt x="48387" y="101818"/>
                </a:cubicBezTo>
                <a:cubicBezTo>
                  <a:pt x="46451" y="101818"/>
                  <a:pt x="46451" y="101818"/>
                  <a:pt x="46451" y="101818"/>
                </a:cubicBezTo>
                <a:cubicBezTo>
                  <a:pt x="46451" y="101818"/>
                  <a:pt x="44516" y="99999"/>
                  <a:pt x="44516" y="99999"/>
                </a:cubicBezTo>
                <a:cubicBezTo>
                  <a:pt x="43870" y="99999"/>
                  <a:pt x="41935" y="99393"/>
                  <a:pt x="41935" y="99393"/>
                </a:cubicBezTo>
                <a:cubicBezTo>
                  <a:pt x="41935" y="98181"/>
                  <a:pt x="41935" y="98181"/>
                  <a:pt x="41935" y="98181"/>
                </a:cubicBezTo>
                <a:cubicBezTo>
                  <a:pt x="41935" y="98181"/>
                  <a:pt x="41290" y="98181"/>
                  <a:pt x="41290" y="98181"/>
                </a:cubicBezTo>
                <a:cubicBezTo>
                  <a:pt x="40645" y="98181"/>
                  <a:pt x="40000" y="98787"/>
                  <a:pt x="40000" y="98787"/>
                </a:cubicBezTo>
                <a:cubicBezTo>
                  <a:pt x="38064" y="99393"/>
                  <a:pt x="38064" y="99393"/>
                  <a:pt x="38064" y="99393"/>
                </a:cubicBezTo>
                <a:cubicBezTo>
                  <a:pt x="38064" y="99393"/>
                  <a:pt x="36774" y="99393"/>
                  <a:pt x="36774" y="99393"/>
                </a:cubicBezTo>
                <a:cubicBezTo>
                  <a:pt x="36129" y="98787"/>
                  <a:pt x="35483" y="97575"/>
                  <a:pt x="35483" y="97575"/>
                </a:cubicBezTo>
                <a:cubicBezTo>
                  <a:pt x="35483" y="97575"/>
                  <a:pt x="35483" y="97575"/>
                  <a:pt x="34838" y="97575"/>
                </a:cubicBezTo>
                <a:cubicBezTo>
                  <a:pt x="34193" y="98181"/>
                  <a:pt x="35483" y="98787"/>
                  <a:pt x="34193" y="98181"/>
                </a:cubicBezTo>
                <a:cubicBezTo>
                  <a:pt x="32258" y="97575"/>
                  <a:pt x="32258" y="97575"/>
                  <a:pt x="32258" y="97575"/>
                </a:cubicBezTo>
                <a:cubicBezTo>
                  <a:pt x="30967" y="96363"/>
                  <a:pt x="30967" y="96363"/>
                  <a:pt x="30967" y="96363"/>
                </a:cubicBezTo>
                <a:cubicBezTo>
                  <a:pt x="30322" y="96363"/>
                  <a:pt x="30322" y="96363"/>
                  <a:pt x="30322" y="96363"/>
                </a:cubicBezTo>
                <a:cubicBezTo>
                  <a:pt x="29677" y="96363"/>
                  <a:pt x="29677" y="96363"/>
                  <a:pt x="29677" y="96363"/>
                </a:cubicBezTo>
                <a:cubicBezTo>
                  <a:pt x="29677" y="96363"/>
                  <a:pt x="29032" y="95151"/>
                  <a:pt x="29032" y="95151"/>
                </a:cubicBezTo>
                <a:cubicBezTo>
                  <a:pt x="29032" y="95151"/>
                  <a:pt x="29032" y="93939"/>
                  <a:pt x="29032" y="93939"/>
                </a:cubicBezTo>
                <a:cubicBezTo>
                  <a:pt x="28387" y="93939"/>
                  <a:pt x="26451" y="93333"/>
                  <a:pt x="26451" y="93333"/>
                </a:cubicBezTo>
                <a:cubicBezTo>
                  <a:pt x="25806" y="92121"/>
                  <a:pt x="25806" y="92121"/>
                  <a:pt x="25806" y="92121"/>
                </a:cubicBezTo>
                <a:cubicBezTo>
                  <a:pt x="25806" y="92121"/>
                  <a:pt x="25806" y="92121"/>
                  <a:pt x="25806" y="92121"/>
                </a:cubicBezTo>
                <a:cubicBezTo>
                  <a:pt x="25161" y="92121"/>
                  <a:pt x="23870" y="91515"/>
                  <a:pt x="23870" y="91515"/>
                </a:cubicBezTo>
                <a:cubicBezTo>
                  <a:pt x="23225" y="90909"/>
                  <a:pt x="23225" y="90909"/>
                  <a:pt x="23225" y="90909"/>
                </a:cubicBezTo>
                <a:cubicBezTo>
                  <a:pt x="21290" y="90909"/>
                  <a:pt x="21290" y="90909"/>
                  <a:pt x="21290" y="90909"/>
                </a:cubicBezTo>
                <a:cubicBezTo>
                  <a:pt x="20645" y="89696"/>
                  <a:pt x="20645" y="89696"/>
                  <a:pt x="20645" y="89696"/>
                </a:cubicBezTo>
                <a:cubicBezTo>
                  <a:pt x="20645" y="89696"/>
                  <a:pt x="20000" y="89090"/>
                  <a:pt x="20000" y="89090"/>
                </a:cubicBezTo>
                <a:cubicBezTo>
                  <a:pt x="20645" y="89090"/>
                  <a:pt x="20645" y="87878"/>
                  <a:pt x="20645" y="87878"/>
                </a:cubicBezTo>
                <a:cubicBezTo>
                  <a:pt x="20000" y="87878"/>
                  <a:pt x="20000" y="87878"/>
                  <a:pt x="20000" y="87878"/>
                </a:cubicBezTo>
                <a:cubicBezTo>
                  <a:pt x="20645" y="87272"/>
                  <a:pt x="21935" y="87272"/>
                  <a:pt x="21935" y="87272"/>
                </a:cubicBezTo>
                <a:cubicBezTo>
                  <a:pt x="23225" y="85454"/>
                  <a:pt x="23225" y="85454"/>
                  <a:pt x="23225" y="85454"/>
                </a:cubicBezTo>
                <a:cubicBezTo>
                  <a:pt x="23225" y="85454"/>
                  <a:pt x="23225" y="85454"/>
                  <a:pt x="23870" y="85454"/>
                </a:cubicBezTo>
                <a:cubicBezTo>
                  <a:pt x="25161" y="86060"/>
                  <a:pt x="25806" y="86060"/>
                  <a:pt x="26451" y="86060"/>
                </a:cubicBezTo>
                <a:cubicBezTo>
                  <a:pt x="27096" y="86060"/>
                  <a:pt x="27741" y="87272"/>
                  <a:pt x="27741" y="84848"/>
                </a:cubicBezTo>
                <a:cubicBezTo>
                  <a:pt x="27741" y="83030"/>
                  <a:pt x="27741" y="82424"/>
                  <a:pt x="27741" y="82424"/>
                </a:cubicBezTo>
                <a:cubicBezTo>
                  <a:pt x="24516" y="80000"/>
                  <a:pt x="24516" y="80000"/>
                  <a:pt x="24516" y="80000"/>
                </a:cubicBezTo>
                <a:cubicBezTo>
                  <a:pt x="24516" y="80000"/>
                  <a:pt x="24516" y="79393"/>
                  <a:pt x="23870" y="78181"/>
                </a:cubicBezTo>
                <a:cubicBezTo>
                  <a:pt x="23225" y="77575"/>
                  <a:pt x="22580" y="76969"/>
                  <a:pt x="22580" y="76969"/>
                </a:cubicBezTo>
                <a:cubicBezTo>
                  <a:pt x="21935" y="76969"/>
                  <a:pt x="20645" y="75757"/>
                  <a:pt x="20645" y="75757"/>
                </a:cubicBezTo>
                <a:cubicBezTo>
                  <a:pt x="20000" y="75151"/>
                  <a:pt x="19354" y="74545"/>
                  <a:pt x="19354" y="74545"/>
                </a:cubicBezTo>
                <a:cubicBezTo>
                  <a:pt x="19354" y="74545"/>
                  <a:pt x="19354" y="73333"/>
                  <a:pt x="19354" y="72727"/>
                </a:cubicBezTo>
                <a:cubicBezTo>
                  <a:pt x="20000" y="72727"/>
                  <a:pt x="20000" y="72727"/>
                  <a:pt x="20645" y="72727"/>
                </a:cubicBezTo>
                <a:cubicBezTo>
                  <a:pt x="21290" y="73333"/>
                  <a:pt x="21935" y="73333"/>
                  <a:pt x="22580" y="73333"/>
                </a:cubicBezTo>
                <a:cubicBezTo>
                  <a:pt x="23225" y="73333"/>
                  <a:pt x="23870" y="73333"/>
                  <a:pt x="24516" y="73333"/>
                </a:cubicBezTo>
                <a:cubicBezTo>
                  <a:pt x="24516" y="73333"/>
                  <a:pt x="26451" y="72727"/>
                  <a:pt x="26451" y="72727"/>
                </a:cubicBezTo>
                <a:cubicBezTo>
                  <a:pt x="27096" y="72727"/>
                  <a:pt x="27096" y="71515"/>
                  <a:pt x="27741" y="71515"/>
                </a:cubicBezTo>
                <a:cubicBezTo>
                  <a:pt x="27741" y="71515"/>
                  <a:pt x="28387" y="70909"/>
                  <a:pt x="27741" y="70303"/>
                </a:cubicBezTo>
                <a:cubicBezTo>
                  <a:pt x="27741" y="70303"/>
                  <a:pt x="26451" y="69696"/>
                  <a:pt x="26451" y="69696"/>
                </a:cubicBezTo>
                <a:cubicBezTo>
                  <a:pt x="25806" y="69696"/>
                  <a:pt x="25161" y="69090"/>
                  <a:pt x="25161" y="68484"/>
                </a:cubicBezTo>
                <a:cubicBezTo>
                  <a:pt x="24516" y="68484"/>
                  <a:pt x="23870" y="67878"/>
                  <a:pt x="23870" y="67272"/>
                </a:cubicBezTo>
                <a:cubicBezTo>
                  <a:pt x="23225" y="67272"/>
                  <a:pt x="23225" y="67878"/>
                  <a:pt x="22580" y="67878"/>
                </a:cubicBezTo>
                <a:cubicBezTo>
                  <a:pt x="21935" y="67272"/>
                  <a:pt x="21290" y="66666"/>
                  <a:pt x="20645" y="66060"/>
                </a:cubicBezTo>
                <a:cubicBezTo>
                  <a:pt x="20645" y="65454"/>
                  <a:pt x="20645" y="65454"/>
                  <a:pt x="20000" y="64848"/>
                </a:cubicBezTo>
                <a:cubicBezTo>
                  <a:pt x="19354" y="64848"/>
                  <a:pt x="18709" y="64242"/>
                  <a:pt x="18064" y="64242"/>
                </a:cubicBezTo>
                <a:cubicBezTo>
                  <a:pt x="17419" y="64242"/>
                  <a:pt x="17419" y="64848"/>
                  <a:pt x="16129" y="64242"/>
                </a:cubicBezTo>
                <a:cubicBezTo>
                  <a:pt x="14838" y="64242"/>
                  <a:pt x="13548" y="63636"/>
                  <a:pt x="13548" y="63030"/>
                </a:cubicBezTo>
                <a:cubicBezTo>
                  <a:pt x="14193" y="62424"/>
                  <a:pt x="13548" y="62424"/>
                  <a:pt x="14193" y="61818"/>
                </a:cubicBezTo>
                <a:cubicBezTo>
                  <a:pt x="14193" y="61212"/>
                  <a:pt x="14193" y="59999"/>
                  <a:pt x="14193" y="59393"/>
                </a:cubicBezTo>
                <a:cubicBezTo>
                  <a:pt x="14193" y="58787"/>
                  <a:pt x="13548" y="59393"/>
                  <a:pt x="13548" y="57575"/>
                </a:cubicBezTo>
                <a:cubicBezTo>
                  <a:pt x="12903" y="55757"/>
                  <a:pt x="14193" y="56363"/>
                  <a:pt x="14193" y="56363"/>
                </a:cubicBezTo>
                <a:cubicBezTo>
                  <a:pt x="14193" y="56363"/>
                  <a:pt x="14838" y="55151"/>
                  <a:pt x="14838" y="54545"/>
                </a:cubicBezTo>
                <a:cubicBezTo>
                  <a:pt x="14838" y="54545"/>
                  <a:pt x="15483" y="52727"/>
                  <a:pt x="15483" y="52727"/>
                </a:cubicBezTo>
                <a:cubicBezTo>
                  <a:pt x="17419" y="50303"/>
                  <a:pt x="17419" y="50303"/>
                  <a:pt x="17419" y="50303"/>
                </a:cubicBezTo>
                <a:cubicBezTo>
                  <a:pt x="17419" y="48484"/>
                  <a:pt x="17419" y="48484"/>
                  <a:pt x="17419" y="48484"/>
                </a:cubicBezTo>
                <a:cubicBezTo>
                  <a:pt x="17419" y="46060"/>
                  <a:pt x="17419" y="46060"/>
                  <a:pt x="17419" y="46060"/>
                </a:cubicBezTo>
                <a:cubicBezTo>
                  <a:pt x="17419" y="44242"/>
                  <a:pt x="17419" y="44242"/>
                  <a:pt x="17419" y="44242"/>
                </a:cubicBezTo>
                <a:cubicBezTo>
                  <a:pt x="15483" y="43636"/>
                  <a:pt x="15483" y="43636"/>
                  <a:pt x="15483" y="43636"/>
                </a:cubicBezTo>
                <a:cubicBezTo>
                  <a:pt x="11612" y="43030"/>
                  <a:pt x="11612" y="43030"/>
                  <a:pt x="11612" y="43030"/>
                </a:cubicBezTo>
                <a:cubicBezTo>
                  <a:pt x="11612" y="43030"/>
                  <a:pt x="11612" y="44242"/>
                  <a:pt x="10967" y="44242"/>
                </a:cubicBezTo>
                <a:cubicBezTo>
                  <a:pt x="10967" y="44242"/>
                  <a:pt x="10322" y="44848"/>
                  <a:pt x="9677" y="44848"/>
                </a:cubicBezTo>
                <a:cubicBezTo>
                  <a:pt x="9032" y="44242"/>
                  <a:pt x="9032" y="44242"/>
                  <a:pt x="9032" y="44242"/>
                </a:cubicBezTo>
                <a:cubicBezTo>
                  <a:pt x="10322" y="43030"/>
                  <a:pt x="10322" y="43030"/>
                  <a:pt x="10322" y="43030"/>
                </a:cubicBezTo>
                <a:cubicBezTo>
                  <a:pt x="10322" y="40606"/>
                  <a:pt x="10322" y="40606"/>
                  <a:pt x="10322" y="40606"/>
                </a:cubicBezTo>
                <a:cubicBezTo>
                  <a:pt x="10322" y="40606"/>
                  <a:pt x="9677" y="39393"/>
                  <a:pt x="9032" y="38181"/>
                </a:cubicBezTo>
                <a:cubicBezTo>
                  <a:pt x="8387" y="37575"/>
                  <a:pt x="7741" y="36969"/>
                  <a:pt x="7741" y="36969"/>
                </a:cubicBezTo>
                <a:cubicBezTo>
                  <a:pt x="9677" y="35757"/>
                  <a:pt x="9677" y="35757"/>
                  <a:pt x="9677" y="35757"/>
                </a:cubicBezTo>
                <a:cubicBezTo>
                  <a:pt x="10322" y="35151"/>
                  <a:pt x="10322" y="35151"/>
                  <a:pt x="10322" y="35151"/>
                </a:cubicBezTo>
                <a:cubicBezTo>
                  <a:pt x="10322" y="34545"/>
                  <a:pt x="10322" y="34545"/>
                  <a:pt x="10322" y="34545"/>
                </a:cubicBezTo>
                <a:cubicBezTo>
                  <a:pt x="10322" y="34545"/>
                  <a:pt x="11612" y="35757"/>
                  <a:pt x="12903" y="35757"/>
                </a:cubicBezTo>
                <a:cubicBezTo>
                  <a:pt x="13548" y="35757"/>
                  <a:pt x="12903" y="35757"/>
                  <a:pt x="14193" y="35151"/>
                </a:cubicBezTo>
                <a:cubicBezTo>
                  <a:pt x="15483" y="35151"/>
                  <a:pt x="17419" y="33333"/>
                  <a:pt x="17419" y="33333"/>
                </a:cubicBezTo>
                <a:cubicBezTo>
                  <a:pt x="17419" y="33333"/>
                  <a:pt x="16129" y="32121"/>
                  <a:pt x="15483" y="32121"/>
                </a:cubicBezTo>
                <a:cubicBezTo>
                  <a:pt x="14838" y="32727"/>
                  <a:pt x="15483" y="32727"/>
                  <a:pt x="13548" y="32727"/>
                </a:cubicBezTo>
                <a:cubicBezTo>
                  <a:pt x="11612" y="32121"/>
                  <a:pt x="10967" y="31515"/>
                  <a:pt x="10967" y="31515"/>
                </a:cubicBezTo>
                <a:cubicBezTo>
                  <a:pt x="10967" y="31515"/>
                  <a:pt x="10322" y="31515"/>
                  <a:pt x="9677" y="31515"/>
                </a:cubicBezTo>
                <a:cubicBezTo>
                  <a:pt x="9032" y="31515"/>
                  <a:pt x="9032" y="31515"/>
                  <a:pt x="8387" y="30909"/>
                </a:cubicBezTo>
                <a:cubicBezTo>
                  <a:pt x="7096" y="29696"/>
                  <a:pt x="5806" y="28484"/>
                  <a:pt x="5806" y="28484"/>
                </a:cubicBezTo>
                <a:cubicBezTo>
                  <a:pt x="5806" y="28484"/>
                  <a:pt x="4516" y="29090"/>
                  <a:pt x="4516" y="28484"/>
                </a:cubicBezTo>
                <a:cubicBezTo>
                  <a:pt x="4516" y="27878"/>
                  <a:pt x="5161" y="27272"/>
                  <a:pt x="5161" y="27272"/>
                </a:cubicBezTo>
                <a:cubicBezTo>
                  <a:pt x="4516" y="26060"/>
                  <a:pt x="4516" y="26060"/>
                  <a:pt x="4516" y="26060"/>
                </a:cubicBezTo>
                <a:cubicBezTo>
                  <a:pt x="4516" y="26060"/>
                  <a:pt x="5806" y="26060"/>
                  <a:pt x="6451" y="25454"/>
                </a:cubicBezTo>
                <a:cubicBezTo>
                  <a:pt x="7096" y="25454"/>
                  <a:pt x="7096" y="23636"/>
                  <a:pt x="6451" y="23636"/>
                </a:cubicBezTo>
                <a:cubicBezTo>
                  <a:pt x="5806" y="23636"/>
                  <a:pt x="5161" y="23030"/>
                  <a:pt x="4516" y="23636"/>
                </a:cubicBezTo>
                <a:cubicBezTo>
                  <a:pt x="3870" y="23636"/>
                  <a:pt x="3225" y="24242"/>
                  <a:pt x="3225" y="24242"/>
                </a:cubicBezTo>
                <a:cubicBezTo>
                  <a:pt x="2580" y="24242"/>
                  <a:pt x="1290" y="23636"/>
                  <a:pt x="1290" y="23030"/>
                </a:cubicBezTo>
                <a:cubicBezTo>
                  <a:pt x="1290" y="22424"/>
                  <a:pt x="645" y="22424"/>
                  <a:pt x="1935" y="21818"/>
                </a:cubicBezTo>
                <a:cubicBezTo>
                  <a:pt x="2580" y="21818"/>
                  <a:pt x="3225" y="20606"/>
                  <a:pt x="3225" y="20606"/>
                </a:cubicBezTo>
                <a:cubicBezTo>
                  <a:pt x="1935" y="18787"/>
                  <a:pt x="1935" y="18787"/>
                  <a:pt x="1935" y="18787"/>
                </a:cubicBezTo>
                <a:cubicBezTo>
                  <a:pt x="2580" y="15151"/>
                  <a:pt x="2580" y="15151"/>
                  <a:pt x="2580" y="15151"/>
                </a:cubicBezTo>
                <a:cubicBezTo>
                  <a:pt x="0" y="14545"/>
                  <a:pt x="0" y="14545"/>
                  <a:pt x="0" y="14545"/>
                </a:cubicBezTo>
                <a:cubicBezTo>
                  <a:pt x="0" y="13333"/>
                  <a:pt x="0" y="13333"/>
                  <a:pt x="0" y="13333"/>
                </a:cubicBezTo>
                <a:cubicBezTo>
                  <a:pt x="2580" y="12121"/>
                  <a:pt x="2580" y="12121"/>
                  <a:pt x="2580" y="12121"/>
                </a:cubicBezTo>
                <a:cubicBezTo>
                  <a:pt x="5161" y="8484"/>
                  <a:pt x="5161" y="8484"/>
                  <a:pt x="5161" y="8484"/>
                </a:cubicBezTo>
                <a:cubicBezTo>
                  <a:pt x="5806" y="9090"/>
                  <a:pt x="5806" y="9090"/>
                  <a:pt x="5806" y="9090"/>
                </a:cubicBezTo>
                <a:cubicBezTo>
                  <a:pt x="5806" y="9090"/>
                  <a:pt x="6451" y="9090"/>
                  <a:pt x="7096" y="8484"/>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89" name="Shape 2024">
            <a:extLst>
              <a:ext uri="{FF2B5EF4-FFF2-40B4-BE49-F238E27FC236}">
                <a16:creationId xmlns:a16="http://schemas.microsoft.com/office/drawing/2014/main" id="{DBE28607-48F7-F418-24F2-ADB23624978D}"/>
              </a:ext>
            </a:extLst>
          </p:cNvPr>
          <p:cNvSpPr/>
          <p:nvPr/>
        </p:nvSpPr>
        <p:spPr>
          <a:xfrm>
            <a:off x="5458059" y="5010033"/>
            <a:ext cx="626322" cy="382189"/>
          </a:xfrm>
          <a:custGeom>
            <a:avLst/>
            <a:gdLst/>
            <a:ahLst/>
            <a:cxnLst/>
            <a:rect l="0" t="0" r="0" b="0"/>
            <a:pathLst>
              <a:path w="120000" h="120000" extrusionOk="0">
                <a:moveTo>
                  <a:pt x="21502" y="82568"/>
                </a:moveTo>
                <a:cubicBezTo>
                  <a:pt x="22890" y="83669"/>
                  <a:pt x="22890" y="83669"/>
                  <a:pt x="22890" y="83669"/>
                </a:cubicBezTo>
                <a:cubicBezTo>
                  <a:pt x="22890" y="85871"/>
                  <a:pt x="22890" y="85871"/>
                  <a:pt x="22890" y="85871"/>
                </a:cubicBezTo>
                <a:cubicBezTo>
                  <a:pt x="22890" y="85871"/>
                  <a:pt x="22890" y="84770"/>
                  <a:pt x="22196" y="86972"/>
                </a:cubicBezTo>
                <a:cubicBezTo>
                  <a:pt x="21502" y="88073"/>
                  <a:pt x="21502" y="88073"/>
                  <a:pt x="21502" y="88073"/>
                </a:cubicBezTo>
                <a:cubicBezTo>
                  <a:pt x="22196" y="88073"/>
                  <a:pt x="22890" y="89174"/>
                  <a:pt x="22890" y="89174"/>
                </a:cubicBezTo>
                <a:cubicBezTo>
                  <a:pt x="22890" y="89174"/>
                  <a:pt x="23583" y="89174"/>
                  <a:pt x="22890" y="90275"/>
                </a:cubicBezTo>
                <a:cubicBezTo>
                  <a:pt x="22890" y="92477"/>
                  <a:pt x="22890" y="93577"/>
                  <a:pt x="22890" y="93577"/>
                </a:cubicBezTo>
                <a:cubicBezTo>
                  <a:pt x="22890" y="93577"/>
                  <a:pt x="22890" y="94678"/>
                  <a:pt x="22890" y="95779"/>
                </a:cubicBezTo>
                <a:cubicBezTo>
                  <a:pt x="22196" y="95779"/>
                  <a:pt x="21502" y="99082"/>
                  <a:pt x="21502" y="99082"/>
                </a:cubicBezTo>
                <a:cubicBezTo>
                  <a:pt x="21502" y="99082"/>
                  <a:pt x="21502" y="99082"/>
                  <a:pt x="21502" y="100183"/>
                </a:cubicBezTo>
                <a:cubicBezTo>
                  <a:pt x="22196" y="100183"/>
                  <a:pt x="24277" y="100183"/>
                  <a:pt x="24277" y="100183"/>
                </a:cubicBezTo>
                <a:cubicBezTo>
                  <a:pt x="24277" y="100183"/>
                  <a:pt x="24277" y="102385"/>
                  <a:pt x="24277" y="103486"/>
                </a:cubicBezTo>
                <a:cubicBezTo>
                  <a:pt x="23583" y="103486"/>
                  <a:pt x="22890" y="105688"/>
                  <a:pt x="23583" y="105688"/>
                </a:cubicBezTo>
                <a:cubicBezTo>
                  <a:pt x="24277" y="105688"/>
                  <a:pt x="24971" y="106788"/>
                  <a:pt x="24971" y="106788"/>
                </a:cubicBezTo>
                <a:cubicBezTo>
                  <a:pt x="24971" y="106788"/>
                  <a:pt x="25664" y="107889"/>
                  <a:pt x="25664" y="107889"/>
                </a:cubicBezTo>
                <a:cubicBezTo>
                  <a:pt x="26358" y="107889"/>
                  <a:pt x="27052" y="108990"/>
                  <a:pt x="27052" y="108990"/>
                </a:cubicBezTo>
                <a:cubicBezTo>
                  <a:pt x="27052" y="108990"/>
                  <a:pt x="28439" y="111192"/>
                  <a:pt x="28439" y="111192"/>
                </a:cubicBezTo>
                <a:cubicBezTo>
                  <a:pt x="28439" y="112293"/>
                  <a:pt x="27745" y="113394"/>
                  <a:pt x="27745" y="113394"/>
                </a:cubicBezTo>
                <a:cubicBezTo>
                  <a:pt x="27745" y="113394"/>
                  <a:pt x="29132" y="115596"/>
                  <a:pt x="29132" y="115596"/>
                </a:cubicBezTo>
                <a:cubicBezTo>
                  <a:pt x="29132" y="115596"/>
                  <a:pt x="29132" y="116697"/>
                  <a:pt x="29826" y="116697"/>
                </a:cubicBezTo>
                <a:cubicBezTo>
                  <a:pt x="30520" y="116697"/>
                  <a:pt x="31213" y="115596"/>
                  <a:pt x="31213" y="115596"/>
                </a:cubicBezTo>
                <a:cubicBezTo>
                  <a:pt x="31213" y="115596"/>
                  <a:pt x="32601" y="114495"/>
                  <a:pt x="32601" y="114495"/>
                </a:cubicBezTo>
                <a:cubicBezTo>
                  <a:pt x="32601" y="114495"/>
                  <a:pt x="33294" y="113394"/>
                  <a:pt x="33988" y="113394"/>
                </a:cubicBezTo>
                <a:cubicBezTo>
                  <a:pt x="34682" y="113394"/>
                  <a:pt x="35375" y="114495"/>
                  <a:pt x="36069" y="114495"/>
                </a:cubicBezTo>
                <a:cubicBezTo>
                  <a:pt x="36763" y="114495"/>
                  <a:pt x="38843" y="114495"/>
                  <a:pt x="38843" y="114495"/>
                </a:cubicBezTo>
                <a:cubicBezTo>
                  <a:pt x="38843" y="112293"/>
                  <a:pt x="38843" y="112293"/>
                  <a:pt x="38843" y="112293"/>
                </a:cubicBezTo>
                <a:cubicBezTo>
                  <a:pt x="38843" y="112293"/>
                  <a:pt x="38843" y="111192"/>
                  <a:pt x="39537" y="111192"/>
                </a:cubicBezTo>
                <a:cubicBezTo>
                  <a:pt x="40231" y="111192"/>
                  <a:pt x="40924" y="111192"/>
                  <a:pt x="40924" y="111192"/>
                </a:cubicBezTo>
                <a:cubicBezTo>
                  <a:pt x="40924" y="111192"/>
                  <a:pt x="40231" y="110091"/>
                  <a:pt x="40924" y="110091"/>
                </a:cubicBezTo>
                <a:cubicBezTo>
                  <a:pt x="40924" y="110091"/>
                  <a:pt x="42312" y="110091"/>
                  <a:pt x="43005" y="111192"/>
                </a:cubicBezTo>
                <a:cubicBezTo>
                  <a:pt x="43005" y="111192"/>
                  <a:pt x="44393" y="110091"/>
                  <a:pt x="44393" y="111192"/>
                </a:cubicBezTo>
                <a:cubicBezTo>
                  <a:pt x="44393" y="111192"/>
                  <a:pt x="45086" y="112293"/>
                  <a:pt x="45086" y="112293"/>
                </a:cubicBezTo>
                <a:cubicBezTo>
                  <a:pt x="45086" y="112293"/>
                  <a:pt x="45780" y="114495"/>
                  <a:pt x="45780" y="113394"/>
                </a:cubicBezTo>
                <a:cubicBezTo>
                  <a:pt x="46473" y="113394"/>
                  <a:pt x="46473" y="113394"/>
                  <a:pt x="47167" y="113394"/>
                </a:cubicBezTo>
                <a:cubicBezTo>
                  <a:pt x="47167" y="114495"/>
                  <a:pt x="48554" y="114495"/>
                  <a:pt x="49248" y="114495"/>
                </a:cubicBezTo>
                <a:cubicBezTo>
                  <a:pt x="49248" y="113394"/>
                  <a:pt x="49248" y="113394"/>
                  <a:pt x="49248" y="113394"/>
                </a:cubicBezTo>
                <a:cubicBezTo>
                  <a:pt x="49248" y="112293"/>
                  <a:pt x="48554" y="111192"/>
                  <a:pt x="49942" y="111192"/>
                </a:cubicBezTo>
                <a:cubicBezTo>
                  <a:pt x="50635" y="111192"/>
                  <a:pt x="50635" y="110091"/>
                  <a:pt x="51329" y="110091"/>
                </a:cubicBezTo>
                <a:cubicBezTo>
                  <a:pt x="52023" y="110091"/>
                  <a:pt x="52716" y="110091"/>
                  <a:pt x="52716" y="110091"/>
                </a:cubicBezTo>
                <a:cubicBezTo>
                  <a:pt x="52716" y="110091"/>
                  <a:pt x="52716" y="110091"/>
                  <a:pt x="53410" y="108990"/>
                </a:cubicBezTo>
                <a:cubicBezTo>
                  <a:pt x="54104" y="107889"/>
                  <a:pt x="54104" y="106788"/>
                  <a:pt x="54104" y="106788"/>
                </a:cubicBezTo>
                <a:cubicBezTo>
                  <a:pt x="54104" y="105688"/>
                  <a:pt x="54104" y="104587"/>
                  <a:pt x="54104" y="104587"/>
                </a:cubicBezTo>
                <a:cubicBezTo>
                  <a:pt x="54797" y="103486"/>
                  <a:pt x="54797" y="103486"/>
                  <a:pt x="54797" y="103486"/>
                </a:cubicBezTo>
                <a:cubicBezTo>
                  <a:pt x="55491" y="102385"/>
                  <a:pt x="55491" y="102385"/>
                  <a:pt x="55491" y="102385"/>
                </a:cubicBezTo>
                <a:cubicBezTo>
                  <a:pt x="55491" y="102385"/>
                  <a:pt x="55491" y="102385"/>
                  <a:pt x="56184" y="100183"/>
                </a:cubicBezTo>
                <a:cubicBezTo>
                  <a:pt x="56184" y="99082"/>
                  <a:pt x="56184" y="99082"/>
                  <a:pt x="56184" y="99082"/>
                </a:cubicBezTo>
                <a:cubicBezTo>
                  <a:pt x="56878" y="96880"/>
                  <a:pt x="56878" y="96880"/>
                  <a:pt x="56878" y="96880"/>
                </a:cubicBezTo>
                <a:cubicBezTo>
                  <a:pt x="56184" y="93577"/>
                  <a:pt x="56184" y="93577"/>
                  <a:pt x="56184" y="93577"/>
                </a:cubicBezTo>
                <a:cubicBezTo>
                  <a:pt x="55491" y="92477"/>
                  <a:pt x="55491" y="92477"/>
                  <a:pt x="55491" y="92477"/>
                </a:cubicBezTo>
                <a:cubicBezTo>
                  <a:pt x="56184" y="91376"/>
                  <a:pt x="56184" y="91376"/>
                  <a:pt x="56184" y="91376"/>
                </a:cubicBezTo>
                <a:cubicBezTo>
                  <a:pt x="56184" y="91376"/>
                  <a:pt x="56878" y="90275"/>
                  <a:pt x="57572" y="90275"/>
                </a:cubicBezTo>
                <a:cubicBezTo>
                  <a:pt x="58265" y="90275"/>
                  <a:pt x="58265" y="90275"/>
                  <a:pt x="58265" y="89174"/>
                </a:cubicBezTo>
                <a:cubicBezTo>
                  <a:pt x="58959" y="89174"/>
                  <a:pt x="60346" y="86972"/>
                  <a:pt x="60346" y="86972"/>
                </a:cubicBezTo>
                <a:cubicBezTo>
                  <a:pt x="60346" y="86972"/>
                  <a:pt x="60346" y="86972"/>
                  <a:pt x="61040" y="86972"/>
                </a:cubicBezTo>
                <a:cubicBezTo>
                  <a:pt x="61040" y="85871"/>
                  <a:pt x="61040" y="84770"/>
                  <a:pt x="61040" y="84770"/>
                </a:cubicBezTo>
                <a:cubicBezTo>
                  <a:pt x="61040" y="84770"/>
                  <a:pt x="61040" y="83669"/>
                  <a:pt x="61734" y="83669"/>
                </a:cubicBezTo>
                <a:cubicBezTo>
                  <a:pt x="62427" y="82568"/>
                  <a:pt x="65202" y="81467"/>
                  <a:pt x="65202" y="81467"/>
                </a:cubicBezTo>
                <a:cubicBezTo>
                  <a:pt x="65202" y="81467"/>
                  <a:pt x="64508" y="83669"/>
                  <a:pt x="64508" y="84770"/>
                </a:cubicBezTo>
                <a:cubicBezTo>
                  <a:pt x="64508" y="85871"/>
                  <a:pt x="65202" y="88073"/>
                  <a:pt x="65202" y="88073"/>
                </a:cubicBezTo>
                <a:cubicBezTo>
                  <a:pt x="65202" y="88073"/>
                  <a:pt x="64508" y="90275"/>
                  <a:pt x="64508" y="90275"/>
                </a:cubicBezTo>
                <a:cubicBezTo>
                  <a:pt x="64508" y="91376"/>
                  <a:pt x="64508" y="92477"/>
                  <a:pt x="64508" y="92477"/>
                </a:cubicBezTo>
                <a:cubicBezTo>
                  <a:pt x="65202" y="93577"/>
                  <a:pt x="65202" y="93577"/>
                  <a:pt x="65202" y="93577"/>
                </a:cubicBezTo>
                <a:cubicBezTo>
                  <a:pt x="65202" y="93577"/>
                  <a:pt x="65202" y="94678"/>
                  <a:pt x="65202" y="94678"/>
                </a:cubicBezTo>
                <a:cubicBezTo>
                  <a:pt x="65895" y="94678"/>
                  <a:pt x="66589" y="96880"/>
                  <a:pt x="66589" y="96880"/>
                </a:cubicBezTo>
                <a:cubicBezTo>
                  <a:pt x="67283" y="96880"/>
                  <a:pt x="67283" y="96880"/>
                  <a:pt x="67283" y="96880"/>
                </a:cubicBezTo>
                <a:cubicBezTo>
                  <a:pt x="67283" y="96880"/>
                  <a:pt x="67976" y="97981"/>
                  <a:pt x="67976" y="99082"/>
                </a:cubicBezTo>
                <a:cubicBezTo>
                  <a:pt x="67976" y="99082"/>
                  <a:pt x="68670" y="100183"/>
                  <a:pt x="69364" y="101284"/>
                </a:cubicBezTo>
                <a:cubicBezTo>
                  <a:pt x="69364" y="101284"/>
                  <a:pt x="70057" y="101284"/>
                  <a:pt x="70057" y="101284"/>
                </a:cubicBezTo>
                <a:cubicBezTo>
                  <a:pt x="70751" y="101284"/>
                  <a:pt x="71445" y="101284"/>
                  <a:pt x="71445" y="101284"/>
                </a:cubicBezTo>
                <a:cubicBezTo>
                  <a:pt x="71445" y="102385"/>
                  <a:pt x="72832" y="102385"/>
                  <a:pt x="73526" y="102385"/>
                </a:cubicBezTo>
                <a:cubicBezTo>
                  <a:pt x="73526" y="103486"/>
                  <a:pt x="74913" y="102385"/>
                  <a:pt x="74913" y="102385"/>
                </a:cubicBezTo>
                <a:cubicBezTo>
                  <a:pt x="75606" y="103486"/>
                  <a:pt x="75606" y="103486"/>
                  <a:pt x="75606" y="103486"/>
                </a:cubicBezTo>
                <a:cubicBezTo>
                  <a:pt x="76300" y="103486"/>
                  <a:pt x="76300" y="103486"/>
                  <a:pt x="76300" y="103486"/>
                </a:cubicBezTo>
                <a:cubicBezTo>
                  <a:pt x="76300" y="103486"/>
                  <a:pt x="76994" y="103486"/>
                  <a:pt x="76994" y="104587"/>
                </a:cubicBezTo>
                <a:cubicBezTo>
                  <a:pt x="76300" y="105688"/>
                  <a:pt x="76300" y="105688"/>
                  <a:pt x="76300" y="105688"/>
                </a:cubicBezTo>
                <a:cubicBezTo>
                  <a:pt x="76300" y="105688"/>
                  <a:pt x="76300" y="105688"/>
                  <a:pt x="76300" y="105688"/>
                </a:cubicBezTo>
                <a:cubicBezTo>
                  <a:pt x="75606" y="106788"/>
                  <a:pt x="74913" y="108990"/>
                  <a:pt x="74913" y="108990"/>
                </a:cubicBezTo>
                <a:cubicBezTo>
                  <a:pt x="76994" y="111192"/>
                  <a:pt x="76994" y="111192"/>
                  <a:pt x="76994" y="111192"/>
                </a:cubicBezTo>
                <a:cubicBezTo>
                  <a:pt x="76994" y="111192"/>
                  <a:pt x="77687" y="111192"/>
                  <a:pt x="77687" y="112293"/>
                </a:cubicBezTo>
                <a:cubicBezTo>
                  <a:pt x="78381" y="113394"/>
                  <a:pt x="78381" y="114495"/>
                  <a:pt x="78381" y="114495"/>
                </a:cubicBezTo>
                <a:cubicBezTo>
                  <a:pt x="78381" y="114495"/>
                  <a:pt x="78381" y="114495"/>
                  <a:pt x="78381" y="114495"/>
                </a:cubicBezTo>
                <a:cubicBezTo>
                  <a:pt x="78381" y="115596"/>
                  <a:pt x="78381" y="117798"/>
                  <a:pt x="78381" y="117798"/>
                </a:cubicBezTo>
                <a:cubicBezTo>
                  <a:pt x="78381" y="117798"/>
                  <a:pt x="76994" y="118899"/>
                  <a:pt x="78381" y="118899"/>
                </a:cubicBezTo>
                <a:cubicBezTo>
                  <a:pt x="79768" y="118899"/>
                  <a:pt x="79768" y="118899"/>
                  <a:pt x="79768" y="118899"/>
                </a:cubicBezTo>
                <a:cubicBezTo>
                  <a:pt x="80462" y="118899"/>
                  <a:pt x="81156" y="120000"/>
                  <a:pt x="81156" y="120000"/>
                </a:cubicBezTo>
                <a:cubicBezTo>
                  <a:pt x="81849" y="118899"/>
                  <a:pt x="81849" y="118899"/>
                  <a:pt x="81849" y="118899"/>
                </a:cubicBezTo>
                <a:cubicBezTo>
                  <a:pt x="81849" y="118899"/>
                  <a:pt x="81156" y="116697"/>
                  <a:pt x="82543" y="115596"/>
                </a:cubicBezTo>
                <a:cubicBezTo>
                  <a:pt x="83236" y="114495"/>
                  <a:pt x="83236" y="114495"/>
                  <a:pt x="83236" y="114495"/>
                </a:cubicBezTo>
                <a:cubicBezTo>
                  <a:pt x="83236" y="114495"/>
                  <a:pt x="81156" y="113394"/>
                  <a:pt x="81156" y="112293"/>
                </a:cubicBezTo>
                <a:cubicBezTo>
                  <a:pt x="81156" y="112293"/>
                  <a:pt x="80462" y="112293"/>
                  <a:pt x="81156" y="111192"/>
                </a:cubicBezTo>
                <a:cubicBezTo>
                  <a:pt x="81156" y="110091"/>
                  <a:pt x="80462" y="110091"/>
                  <a:pt x="81156" y="108990"/>
                </a:cubicBezTo>
                <a:cubicBezTo>
                  <a:pt x="81156" y="108990"/>
                  <a:pt x="81849" y="108990"/>
                  <a:pt x="81849" y="107889"/>
                </a:cubicBezTo>
                <a:cubicBezTo>
                  <a:pt x="81849" y="107889"/>
                  <a:pt x="81156" y="105688"/>
                  <a:pt x="81156" y="105688"/>
                </a:cubicBezTo>
                <a:cubicBezTo>
                  <a:pt x="82543" y="104587"/>
                  <a:pt x="82543" y="104587"/>
                  <a:pt x="82543" y="104587"/>
                </a:cubicBezTo>
                <a:cubicBezTo>
                  <a:pt x="82543" y="104587"/>
                  <a:pt x="82543" y="103486"/>
                  <a:pt x="82543" y="103486"/>
                </a:cubicBezTo>
                <a:cubicBezTo>
                  <a:pt x="82543" y="102385"/>
                  <a:pt x="82543" y="100183"/>
                  <a:pt x="82543" y="100183"/>
                </a:cubicBezTo>
                <a:cubicBezTo>
                  <a:pt x="83236" y="100183"/>
                  <a:pt x="83930" y="97981"/>
                  <a:pt x="83930" y="97981"/>
                </a:cubicBezTo>
                <a:cubicBezTo>
                  <a:pt x="83930" y="97981"/>
                  <a:pt x="85317" y="97981"/>
                  <a:pt x="85317" y="97981"/>
                </a:cubicBezTo>
                <a:cubicBezTo>
                  <a:pt x="85317" y="96880"/>
                  <a:pt x="86011" y="95779"/>
                  <a:pt x="86011" y="95779"/>
                </a:cubicBezTo>
                <a:cubicBezTo>
                  <a:pt x="86011" y="95779"/>
                  <a:pt x="86011" y="95779"/>
                  <a:pt x="86705" y="94678"/>
                </a:cubicBezTo>
                <a:cubicBezTo>
                  <a:pt x="86705" y="93577"/>
                  <a:pt x="86705" y="92477"/>
                  <a:pt x="86705" y="92477"/>
                </a:cubicBezTo>
                <a:cubicBezTo>
                  <a:pt x="86705" y="91376"/>
                  <a:pt x="87398" y="90275"/>
                  <a:pt x="87398" y="90275"/>
                </a:cubicBezTo>
                <a:cubicBezTo>
                  <a:pt x="87398" y="89174"/>
                  <a:pt x="87398" y="89174"/>
                  <a:pt x="87398" y="89174"/>
                </a:cubicBezTo>
                <a:cubicBezTo>
                  <a:pt x="87398" y="89174"/>
                  <a:pt x="87398" y="88073"/>
                  <a:pt x="87398" y="88073"/>
                </a:cubicBezTo>
                <a:cubicBezTo>
                  <a:pt x="87398" y="86972"/>
                  <a:pt x="87398" y="85871"/>
                  <a:pt x="87398" y="85871"/>
                </a:cubicBezTo>
                <a:cubicBezTo>
                  <a:pt x="87398" y="83669"/>
                  <a:pt x="87398" y="83669"/>
                  <a:pt x="87398" y="83669"/>
                </a:cubicBezTo>
                <a:cubicBezTo>
                  <a:pt x="86705" y="81467"/>
                  <a:pt x="86705" y="81467"/>
                  <a:pt x="86705" y="81467"/>
                </a:cubicBezTo>
                <a:cubicBezTo>
                  <a:pt x="86705" y="80366"/>
                  <a:pt x="86705" y="80366"/>
                  <a:pt x="86705" y="80366"/>
                </a:cubicBezTo>
                <a:cubicBezTo>
                  <a:pt x="88092" y="78165"/>
                  <a:pt x="88092" y="78165"/>
                  <a:pt x="88092" y="78165"/>
                </a:cubicBezTo>
                <a:cubicBezTo>
                  <a:pt x="88092" y="78165"/>
                  <a:pt x="88786" y="77064"/>
                  <a:pt x="88786" y="78165"/>
                </a:cubicBezTo>
                <a:cubicBezTo>
                  <a:pt x="89479" y="78165"/>
                  <a:pt x="90173" y="79266"/>
                  <a:pt x="90173" y="79266"/>
                </a:cubicBezTo>
                <a:cubicBezTo>
                  <a:pt x="90867" y="79266"/>
                  <a:pt x="90867" y="79266"/>
                  <a:pt x="90867" y="79266"/>
                </a:cubicBezTo>
                <a:cubicBezTo>
                  <a:pt x="92254" y="78165"/>
                  <a:pt x="92254" y="78165"/>
                  <a:pt x="92254" y="78165"/>
                </a:cubicBezTo>
                <a:cubicBezTo>
                  <a:pt x="92254" y="78165"/>
                  <a:pt x="92947" y="78165"/>
                  <a:pt x="92947" y="79266"/>
                </a:cubicBezTo>
                <a:cubicBezTo>
                  <a:pt x="92254" y="79266"/>
                  <a:pt x="91560" y="80366"/>
                  <a:pt x="92254" y="81467"/>
                </a:cubicBezTo>
                <a:cubicBezTo>
                  <a:pt x="92254" y="81467"/>
                  <a:pt x="92947" y="82568"/>
                  <a:pt x="92947" y="83669"/>
                </a:cubicBezTo>
                <a:cubicBezTo>
                  <a:pt x="92947" y="84770"/>
                  <a:pt x="92947" y="84770"/>
                  <a:pt x="92947" y="86972"/>
                </a:cubicBezTo>
                <a:cubicBezTo>
                  <a:pt x="92947" y="88073"/>
                  <a:pt x="94335" y="88073"/>
                  <a:pt x="94335" y="89174"/>
                </a:cubicBezTo>
                <a:cubicBezTo>
                  <a:pt x="95028" y="89174"/>
                  <a:pt x="93641" y="90275"/>
                  <a:pt x="95722" y="90275"/>
                </a:cubicBezTo>
                <a:cubicBezTo>
                  <a:pt x="97109" y="90275"/>
                  <a:pt x="98497" y="91376"/>
                  <a:pt x="98497" y="90275"/>
                </a:cubicBezTo>
                <a:cubicBezTo>
                  <a:pt x="99190" y="90275"/>
                  <a:pt x="99190" y="90275"/>
                  <a:pt x="99190" y="89174"/>
                </a:cubicBezTo>
                <a:cubicBezTo>
                  <a:pt x="98497" y="88073"/>
                  <a:pt x="99190" y="86972"/>
                  <a:pt x="99190" y="86972"/>
                </a:cubicBezTo>
                <a:cubicBezTo>
                  <a:pt x="99190" y="86972"/>
                  <a:pt x="99884" y="86972"/>
                  <a:pt x="99884" y="86972"/>
                </a:cubicBezTo>
                <a:cubicBezTo>
                  <a:pt x="100578" y="86972"/>
                  <a:pt x="100578" y="88073"/>
                  <a:pt x="101271" y="86972"/>
                </a:cubicBezTo>
                <a:cubicBezTo>
                  <a:pt x="101271" y="86972"/>
                  <a:pt x="101965" y="85871"/>
                  <a:pt x="101965" y="85871"/>
                </a:cubicBezTo>
                <a:cubicBezTo>
                  <a:pt x="103352" y="85871"/>
                  <a:pt x="103352" y="85871"/>
                  <a:pt x="103352" y="85871"/>
                </a:cubicBezTo>
                <a:cubicBezTo>
                  <a:pt x="103352" y="85871"/>
                  <a:pt x="102658" y="84770"/>
                  <a:pt x="104046" y="84770"/>
                </a:cubicBezTo>
                <a:cubicBezTo>
                  <a:pt x="104739" y="84770"/>
                  <a:pt x="106127" y="84770"/>
                  <a:pt x="106127" y="84770"/>
                </a:cubicBezTo>
                <a:cubicBezTo>
                  <a:pt x="106127" y="84770"/>
                  <a:pt x="106127" y="85871"/>
                  <a:pt x="106127" y="86972"/>
                </a:cubicBezTo>
                <a:cubicBezTo>
                  <a:pt x="106820" y="88073"/>
                  <a:pt x="106820" y="88073"/>
                  <a:pt x="106820" y="88073"/>
                </a:cubicBezTo>
                <a:cubicBezTo>
                  <a:pt x="106820" y="88073"/>
                  <a:pt x="106127" y="88073"/>
                  <a:pt x="106820" y="90275"/>
                </a:cubicBezTo>
                <a:cubicBezTo>
                  <a:pt x="107514" y="91376"/>
                  <a:pt x="108208" y="91376"/>
                  <a:pt x="108208" y="92477"/>
                </a:cubicBezTo>
                <a:cubicBezTo>
                  <a:pt x="108901" y="92477"/>
                  <a:pt x="108208" y="94678"/>
                  <a:pt x="108208" y="94678"/>
                </a:cubicBezTo>
                <a:cubicBezTo>
                  <a:pt x="108208" y="94678"/>
                  <a:pt x="109595" y="94678"/>
                  <a:pt x="109595" y="94678"/>
                </a:cubicBezTo>
                <a:cubicBezTo>
                  <a:pt x="109595" y="93577"/>
                  <a:pt x="109595" y="93577"/>
                  <a:pt x="110289" y="93577"/>
                </a:cubicBezTo>
                <a:cubicBezTo>
                  <a:pt x="110289" y="93577"/>
                  <a:pt x="110289" y="93577"/>
                  <a:pt x="110289" y="93577"/>
                </a:cubicBezTo>
                <a:cubicBezTo>
                  <a:pt x="110289" y="93577"/>
                  <a:pt x="110982" y="92477"/>
                  <a:pt x="110982" y="91376"/>
                </a:cubicBezTo>
                <a:cubicBezTo>
                  <a:pt x="110982" y="91376"/>
                  <a:pt x="110982" y="88073"/>
                  <a:pt x="110289" y="88073"/>
                </a:cubicBezTo>
                <a:cubicBezTo>
                  <a:pt x="110289" y="88073"/>
                  <a:pt x="109595" y="88073"/>
                  <a:pt x="109595" y="86972"/>
                </a:cubicBezTo>
                <a:cubicBezTo>
                  <a:pt x="108901" y="85871"/>
                  <a:pt x="108901" y="85871"/>
                  <a:pt x="109595" y="85871"/>
                </a:cubicBezTo>
                <a:cubicBezTo>
                  <a:pt x="109595" y="85871"/>
                  <a:pt x="110289" y="84770"/>
                  <a:pt x="110289" y="84770"/>
                </a:cubicBezTo>
                <a:cubicBezTo>
                  <a:pt x="110289" y="84770"/>
                  <a:pt x="110982" y="83669"/>
                  <a:pt x="110289" y="83669"/>
                </a:cubicBezTo>
                <a:cubicBezTo>
                  <a:pt x="110289" y="82568"/>
                  <a:pt x="109595" y="81467"/>
                  <a:pt x="109595" y="81467"/>
                </a:cubicBezTo>
                <a:cubicBezTo>
                  <a:pt x="109595" y="81467"/>
                  <a:pt x="108901" y="82568"/>
                  <a:pt x="108208" y="81467"/>
                </a:cubicBezTo>
                <a:cubicBezTo>
                  <a:pt x="108208" y="81467"/>
                  <a:pt x="108208" y="81467"/>
                  <a:pt x="108208" y="80366"/>
                </a:cubicBezTo>
                <a:cubicBezTo>
                  <a:pt x="108208" y="80366"/>
                  <a:pt x="108208" y="78165"/>
                  <a:pt x="108208" y="78165"/>
                </a:cubicBezTo>
                <a:cubicBezTo>
                  <a:pt x="107514" y="78165"/>
                  <a:pt x="107514" y="78165"/>
                  <a:pt x="107514" y="78165"/>
                </a:cubicBezTo>
                <a:cubicBezTo>
                  <a:pt x="108208" y="75963"/>
                  <a:pt x="108208" y="75963"/>
                  <a:pt x="108208" y="75963"/>
                </a:cubicBezTo>
                <a:cubicBezTo>
                  <a:pt x="108208" y="74862"/>
                  <a:pt x="108208" y="74862"/>
                  <a:pt x="108208" y="74862"/>
                </a:cubicBezTo>
                <a:cubicBezTo>
                  <a:pt x="108208" y="74862"/>
                  <a:pt x="108208" y="73761"/>
                  <a:pt x="108901" y="73761"/>
                </a:cubicBezTo>
                <a:cubicBezTo>
                  <a:pt x="108901" y="72660"/>
                  <a:pt x="108901" y="72660"/>
                  <a:pt x="108901" y="71559"/>
                </a:cubicBezTo>
                <a:cubicBezTo>
                  <a:pt x="109595" y="71559"/>
                  <a:pt x="109595" y="70458"/>
                  <a:pt x="109595" y="70458"/>
                </a:cubicBezTo>
                <a:cubicBezTo>
                  <a:pt x="110289" y="70458"/>
                  <a:pt x="110982" y="70458"/>
                  <a:pt x="111676" y="70458"/>
                </a:cubicBezTo>
                <a:cubicBezTo>
                  <a:pt x="111676" y="70458"/>
                  <a:pt x="111676" y="69357"/>
                  <a:pt x="112369" y="69357"/>
                </a:cubicBezTo>
                <a:cubicBezTo>
                  <a:pt x="112369" y="69357"/>
                  <a:pt x="113063" y="70458"/>
                  <a:pt x="113063" y="70458"/>
                </a:cubicBezTo>
                <a:cubicBezTo>
                  <a:pt x="113063" y="70458"/>
                  <a:pt x="113063" y="70458"/>
                  <a:pt x="113063" y="71559"/>
                </a:cubicBezTo>
                <a:cubicBezTo>
                  <a:pt x="113063" y="71559"/>
                  <a:pt x="115144" y="73761"/>
                  <a:pt x="115144" y="73761"/>
                </a:cubicBezTo>
                <a:cubicBezTo>
                  <a:pt x="115144" y="73761"/>
                  <a:pt x="115144" y="73761"/>
                  <a:pt x="115838" y="73761"/>
                </a:cubicBezTo>
                <a:cubicBezTo>
                  <a:pt x="115838" y="73761"/>
                  <a:pt x="115144" y="73761"/>
                  <a:pt x="115838" y="73761"/>
                </a:cubicBezTo>
                <a:cubicBezTo>
                  <a:pt x="115838" y="74862"/>
                  <a:pt x="117919" y="73761"/>
                  <a:pt x="117919" y="73761"/>
                </a:cubicBezTo>
                <a:cubicBezTo>
                  <a:pt x="118612" y="73761"/>
                  <a:pt x="118612" y="73761"/>
                  <a:pt x="118612" y="73761"/>
                </a:cubicBezTo>
                <a:cubicBezTo>
                  <a:pt x="118612" y="73761"/>
                  <a:pt x="118612" y="73761"/>
                  <a:pt x="118612" y="72660"/>
                </a:cubicBezTo>
                <a:cubicBezTo>
                  <a:pt x="119306" y="72660"/>
                  <a:pt x="119306" y="71559"/>
                  <a:pt x="119306" y="70458"/>
                </a:cubicBezTo>
                <a:cubicBezTo>
                  <a:pt x="119306" y="70458"/>
                  <a:pt x="120000" y="70458"/>
                  <a:pt x="119306" y="69357"/>
                </a:cubicBezTo>
                <a:cubicBezTo>
                  <a:pt x="117919" y="68256"/>
                  <a:pt x="117225" y="68256"/>
                  <a:pt x="117225" y="68256"/>
                </a:cubicBezTo>
                <a:cubicBezTo>
                  <a:pt x="117225" y="68256"/>
                  <a:pt x="115838" y="66055"/>
                  <a:pt x="116531" y="66055"/>
                </a:cubicBezTo>
                <a:cubicBezTo>
                  <a:pt x="117225" y="64954"/>
                  <a:pt x="117919" y="63853"/>
                  <a:pt x="117919" y="63853"/>
                </a:cubicBezTo>
                <a:cubicBezTo>
                  <a:pt x="117225" y="61651"/>
                  <a:pt x="117225" y="61651"/>
                  <a:pt x="117225" y="61651"/>
                </a:cubicBezTo>
                <a:cubicBezTo>
                  <a:pt x="117919" y="60550"/>
                  <a:pt x="117919" y="60550"/>
                  <a:pt x="117919" y="60550"/>
                </a:cubicBezTo>
                <a:cubicBezTo>
                  <a:pt x="117225" y="58348"/>
                  <a:pt x="117225" y="58348"/>
                  <a:pt x="117225" y="58348"/>
                </a:cubicBezTo>
                <a:cubicBezTo>
                  <a:pt x="117225" y="58348"/>
                  <a:pt x="117919" y="57247"/>
                  <a:pt x="117919" y="57247"/>
                </a:cubicBezTo>
                <a:cubicBezTo>
                  <a:pt x="117919" y="56146"/>
                  <a:pt x="118612" y="52844"/>
                  <a:pt x="118612" y="52844"/>
                </a:cubicBezTo>
                <a:cubicBezTo>
                  <a:pt x="118612" y="52844"/>
                  <a:pt x="118612" y="51743"/>
                  <a:pt x="118612" y="50642"/>
                </a:cubicBezTo>
                <a:cubicBezTo>
                  <a:pt x="118612" y="50642"/>
                  <a:pt x="117919" y="49541"/>
                  <a:pt x="117919" y="49541"/>
                </a:cubicBezTo>
                <a:cubicBezTo>
                  <a:pt x="117225" y="48440"/>
                  <a:pt x="117225" y="48440"/>
                  <a:pt x="117225" y="48440"/>
                </a:cubicBezTo>
                <a:cubicBezTo>
                  <a:pt x="117225" y="48440"/>
                  <a:pt x="116531" y="46238"/>
                  <a:pt x="116531" y="46238"/>
                </a:cubicBezTo>
                <a:cubicBezTo>
                  <a:pt x="115838" y="47339"/>
                  <a:pt x="115144" y="47339"/>
                  <a:pt x="115144" y="47339"/>
                </a:cubicBezTo>
                <a:cubicBezTo>
                  <a:pt x="115144" y="47339"/>
                  <a:pt x="115144" y="49541"/>
                  <a:pt x="115144" y="49541"/>
                </a:cubicBezTo>
                <a:cubicBezTo>
                  <a:pt x="114450" y="50642"/>
                  <a:pt x="113757" y="50642"/>
                  <a:pt x="113757" y="50642"/>
                </a:cubicBezTo>
                <a:cubicBezTo>
                  <a:pt x="113757" y="50642"/>
                  <a:pt x="113757" y="50642"/>
                  <a:pt x="113757" y="50642"/>
                </a:cubicBezTo>
                <a:cubicBezTo>
                  <a:pt x="113063" y="50642"/>
                  <a:pt x="113063" y="50642"/>
                  <a:pt x="113063" y="50642"/>
                </a:cubicBezTo>
                <a:cubicBezTo>
                  <a:pt x="112369" y="52844"/>
                  <a:pt x="112369" y="52844"/>
                  <a:pt x="112369" y="52844"/>
                </a:cubicBezTo>
                <a:cubicBezTo>
                  <a:pt x="111676" y="53944"/>
                  <a:pt x="111676" y="53944"/>
                  <a:pt x="111676" y="53944"/>
                </a:cubicBezTo>
                <a:cubicBezTo>
                  <a:pt x="111676" y="53944"/>
                  <a:pt x="110289" y="55045"/>
                  <a:pt x="109595" y="55045"/>
                </a:cubicBezTo>
                <a:cubicBezTo>
                  <a:pt x="109595" y="55045"/>
                  <a:pt x="108208" y="55045"/>
                  <a:pt x="108208" y="55045"/>
                </a:cubicBezTo>
                <a:cubicBezTo>
                  <a:pt x="107514" y="53944"/>
                  <a:pt x="107514" y="53944"/>
                  <a:pt x="107514" y="53944"/>
                </a:cubicBezTo>
                <a:cubicBezTo>
                  <a:pt x="105433" y="52844"/>
                  <a:pt x="105433" y="52844"/>
                  <a:pt x="105433" y="52844"/>
                </a:cubicBezTo>
                <a:cubicBezTo>
                  <a:pt x="105433" y="52844"/>
                  <a:pt x="105433" y="52844"/>
                  <a:pt x="105433" y="52844"/>
                </a:cubicBezTo>
                <a:cubicBezTo>
                  <a:pt x="104046" y="51743"/>
                  <a:pt x="104046" y="51743"/>
                  <a:pt x="104046" y="51743"/>
                </a:cubicBezTo>
                <a:cubicBezTo>
                  <a:pt x="103352" y="50642"/>
                  <a:pt x="103352" y="50642"/>
                  <a:pt x="103352" y="50642"/>
                </a:cubicBezTo>
                <a:cubicBezTo>
                  <a:pt x="103352" y="48440"/>
                  <a:pt x="103352" y="48440"/>
                  <a:pt x="103352" y="48440"/>
                </a:cubicBezTo>
                <a:cubicBezTo>
                  <a:pt x="101965" y="46238"/>
                  <a:pt x="101965" y="46238"/>
                  <a:pt x="101965" y="46238"/>
                </a:cubicBezTo>
                <a:cubicBezTo>
                  <a:pt x="99190" y="45137"/>
                  <a:pt x="99190" y="45137"/>
                  <a:pt x="99190" y="45137"/>
                </a:cubicBezTo>
                <a:cubicBezTo>
                  <a:pt x="97109" y="44036"/>
                  <a:pt x="97109" y="44036"/>
                  <a:pt x="97109" y="44036"/>
                </a:cubicBezTo>
                <a:cubicBezTo>
                  <a:pt x="95722" y="44036"/>
                  <a:pt x="95722" y="44036"/>
                  <a:pt x="95722" y="44036"/>
                </a:cubicBezTo>
                <a:cubicBezTo>
                  <a:pt x="95722" y="44036"/>
                  <a:pt x="92947" y="44036"/>
                  <a:pt x="92947" y="44036"/>
                </a:cubicBezTo>
                <a:cubicBezTo>
                  <a:pt x="92947" y="44036"/>
                  <a:pt x="92254" y="44036"/>
                  <a:pt x="92254" y="44036"/>
                </a:cubicBezTo>
                <a:cubicBezTo>
                  <a:pt x="92254" y="44036"/>
                  <a:pt x="92254" y="44036"/>
                  <a:pt x="92254" y="44036"/>
                </a:cubicBezTo>
                <a:cubicBezTo>
                  <a:pt x="92254" y="44036"/>
                  <a:pt x="92254" y="44036"/>
                  <a:pt x="92254" y="44036"/>
                </a:cubicBezTo>
                <a:cubicBezTo>
                  <a:pt x="92254" y="44036"/>
                  <a:pt x="92254" y="44036"/>
                  <a:pt x="92254" y="44036"/>
                </a:cubicBezTo>
                <a:cubicBezTo>
                  <a:pt x="92254" y="44036"/>
                  <a:pt x="92254" y="44036"/>
                  <a:pt x="92254" y="44036"/>
                </a:cubicBezTo>
                <a:cubicBezTo>
                  <a:pt x="92254" y="44036"/>
                  <a:pt x="92254" y="44036"/>
                  <a:pt x="92254" y="44036"/>
                </a:cubicBezTo>
                <a:cubicBezTo>
                  <a:pt x="91560" y="44036"/>
                  <a:pt x="91560" y="44036"/>
                  <a:pt x="91560" y="44036"/>
                </a:cubicBezTo>
                <a:cubicBezTo>
                  <a:pt x="92254" y="41834"/>
                  <a:pt x="92254" y="41834"/>
                  <a:pt x="92254" y="41834"/>
                </a:cubicBezTo>
                <a:cubicBezTo>
                  <a:pt x="92947" y="41834"/>
                  <a:pt x="92947" y="41834"/>
                  <a:pt x="92947" y="41834"/>
                </a:cubicBezTo>
                <a:cubicBezTo>
                  <a:pt x="92947" y="40733"/>
                  <a:pt x="92947" y="40733"/>
                  <a:pt x="92947" y="40733"/>
                </a:cubicBezTo>
                <a:cubicBezTo>
                  <a:pt x="92947" y="40733"/>
                  <a:pt x="92254" y="39633"/>
                  <a:pt x="92254" y="39633"/>
                </a:cubicBezTo>
                <a:cubicBezTo>
                  <a:pt x="92254" y="39633"/>
                  <a:pt x="92254" y="38532"/>
                  <a:pt x="92254" y="38532"/>
                </a:cubicBezTo>
                <a:cubicBezTo>
                  <a:pt x="92254" y="38532"/>
                  <a:pt x="92254" y="38532"/>
                  <a:pt x="92254" y="38532"/>
                </a:cubicBezTo>
                <a:cubicBezTo>
                  <a:pt x="92254" y="38532"/>
                  <a:pt x="92254" y="37431"/>
                  <a:pt x="92254" y="37431"/>
                </a:cubicBezTo>
                <a:cubicBezTo>
                  <a:pt x="92254" y="37431"/>
                  <a:pt x="92254" y="37431"/>
                  <a:pt x="92254" y="37431"/>
                </a:cubicBezTo>
                <a:cubicBezTo>
                  <a:pt x="92254" y="36330"/>
                  <a:pt x="92254" y="36330"/>
                  <a:pt x="92254" y="36330"/>
                </a:cubicBezTo>
                <a:cubicBezTo>
                  <a:pt x="92947" y="33027"/>
                  <a:pt x="92947" y="33027"/>
                  <a:pt x="92947" y="33027"/>
                </a:cubicBezTo>
                <a:cubicBezTo>
                  <a:pt x="94335" y="30825"/>
                  <a:pt x="94335" y="30825"/>
                  <a:pt x="94335" y="30825"/>
                </a:cubicBezTo>
                <a:cubicBezTo>
                  <a:pt x="94335" y="30825"/>
                  <a:pt x="94335" y="28623"/>
                  <a:pt x="95028" y="28623"/>
                </a:cubicBezTo>
                <a:cubicBezTo>
                  <a:pt x="95028" y="27522"/>
                  <a:pt x="95028" y="26422"/>
                  <a:pt x="95028" y="26422"/>
                </a:cubicBezTo>
                <a:cubicBezTo>
                  <a:pt x="96416" y="25321"/>
                  <a:pt x="96416" y="25321"/>
                  <a:pt x="96416" y="25321"/>
                </a:cubicBezTo>
                <a:cubicBezTo>
                  <a:pt x="96416" y="25321"/>
                  <a:pt x="97109" y="24220"/>
                  <a:pt x="97109" y="24220"/>
                </a:cubicBezTo>
                <a:cubicBezTo>
                  <a:pt x="97109" y="23119"/>
                  <a:pt x="96416" y="22018"/>
                  <a:pt x="96416" y="22018"/>
                </a:cubicBezTo>
                <a:cubicBezTo>
                  <a:pt x="96416" y="20917"/>
                  <a:pt x="97109" y="19816"/>
                  <a:pt x="97109" y="19816"/>
                </a:cubicBezTo>
                <a:cubicBezTo>
                  <a:pt x="96416" y="19816"/>
                  <a:pt x="96416" y="18715"/>
                  <a:pt x="95722" y="18715"/>
                </a:cubicBezTo>
                <a:cubicBezTo>
                  <a:pt x="95722" y="18715"/>
                  <a:pt x="95028" y="18715"/>
                  <a:pt x="95028" y="17614"/>
                </a:cubicBezTo>
                <a:cubicBezTo>
                  <a:pt x="95028" y="17614"/>
                  <a:pt x="94335" y="16513"/>
                  <a:pt x="94335" y="16513"/>
                </a:cubicBezTo>
                <a:cubicBezTo>
                  <a:pt x="94335" y="16513"/>
                  <a:pt x="94335" y="14311"/>
                  <a:pt x="93641" y="14311"/>
                </a:cubicBezTo>
                <a:cubicBezTo>
                  <a:pt x="93641" y="14311"/>
                  <a:pt x="92947" y="14311"/>
                  <a:pt x="92254" y="13211"/>
                </a:cubicBezTo>
                <a:cubicBezTo>
                  <a:pt x="91560" y="13211"/>
                  <a:pt x="90867" y="12110"/>
                  <a:pt x="90867" y="12110"/>
                </a:cubicBezTo>
                <a:cubicBezTo>
                  <a:pt x="90173" y="12110"/>
                  <a:pt x="88786" y="9908"/>
                  <a:pt x="88786" y="9908"/>
                </a:cubicBezTo>
                <a:cubicBezTo>
                  <a:pt x="88786" y="9908"/>
                  <a:pt x="88786" y="9908"/>
                  <a:pt x="88092" y="9908"/>
                </a:cubicBezTo>
                <a:cubicBezTo>
                  <a:pt x="88092" y="9908"/>
                  <a:pt x="87398" y="8807"/>
                  <a:pt x="87398" y="8807"/>
                </a:cubicBezTo>
                <a:cubicBezTo>
                  <a:pt x="86705" y="8807"/>
                  <a:pt x="86705" y="8807"/>
                  <a:pt x="86705" y="8807"/>
                </a:cubicBezTo>
                <a:cubicBezTo>
                  <a:pt x="86705" y="8807"/>
                  <a:pt x="86705" y="8807"/>
                  <a:pt x="86705" y="8807"/>
                </a:cubicBezTo>
                <a:cubicBezTo>
                  <a:pt x="86011" y="8807"/>
                  <a:pt x="86011" y="8807"/>
                  <a:pt x="85317" y="7706"/>
                </a:cubicBezTo>
                <a:cubicBezTo>
                  <a:pt x="83930" y="7706"/>
                  <a:pt x="84624" y="7706"/>
                  <a:pt x="83236" y="7706"/>
                </a:cubicBezTo>
                <a:cubicBezTo>
                  <a:pt x="82543" y="7706"/>
                  <a:pt x="81849" y="7706"/>
                  <a:pt x="81849" y="7706"/>
                </a:cubicBezTo>
                <a:cubicBezTo>
                  <a:pt x="81849" y="7706"/>
                  <a:pt x="81156" y="6605"/>
                  <a:pt x="79768" y="6605"/>
                </a:cubicBezTo>
                <a:cubicBezTo>
                  <a:pt x="79075" y="7706"/>
                  <a:pt x="77687" y="8807"/>
                  <a:pt x="76994" y="8807"/>
                </a:cubicBezTo>
                <a:cubicBezTo>
                  <a:pt x="76994" y="8807"/>
                  <a:pt x="76300" y="7706"/>
                  <a:pt x="76300" y="7706"/>
                </a:cubicBezTo>
                <a:cubicBezTo>
                  <a:pt x="76300" y="7706"/>
                  <a:pt x="76300" y="6605"/>
                  <a:pt x="76300" y="6605"/>
                </a:cubicBezTo>
                <a:cubicBezTo>
                  <a:pt x="76300" y="6605"/>
                  <a:pt x="75606" y="5504"/>
                  <a:pt x="74913" y="4403"/>
                </a:cubicBezTo>
                <a:cubicBezTo>
                  <a:pt x="74913" y="4403"/>
                  <a:pt x="74219" y="4403"/>
                  <a:pt x="74219" y="4403"/>
                </a:cubicBezTo>
                <a:cubicBezTo>
                  <a:pt x="74219" y="4403"/>
                  <a:pt x="74219" y="4403"/>
                  <a:pt x="74219" y="5504"/>
                </a:cubicBezTo>
                <a:cubicBezTo>
                  <a:pt x="74219" y="6605"/>
                  <a:pt x="75606" y="6605"/>
                  <a:pt x="74219" y="6605"/>
                </a:cubicBezTo>
                <a:cubicBezTo>
                  <a:pt x="73526" y="5504"/>
                  <a:pt x="72832" y="5504"/>
                  <a:pt x="72832" y="5504"/>
                </a:cubicBezTo>
                <a:cubicBezTo>
                  <a:pt x="70751" y="6605"/>
                  <a:pt x="70751" y="6605"/>
                  <a:pt x="70751" y="6605"/>
                </a:cubicBezTo>
                <a:cubicBezTo>
                  <a:pt x="71445" y="5504"/>
                  <a:pt x="71445" y="5504"/>
                  <a:pt x="71445" y="5504"/>
                </a:cubicBezTo>
                <a:cubicBezTo>
                  <a:pt x="71445" y="5504"/>
                  <a:pt x="72138" y="5504"/>
                  <a:pt x="72138" y="5504"/>
                </a:cubicBezTo>
                <a:cubicBezTo>
                  <a:pt x="72138" y="4403"/>
                  <a:pt x="72138" y="4403"/>
                  <a:pt x="72138" y="4403"/>
                </a:cubicBezTo>
                <a:cubicBezTo>
                  <a:pt x="72138" y="4403"/>
                  <a:pt x="72138" y="3302"/>
                  <a:pt x="72138" y="3302"/>
                </a:cubicBezTo>
                <a:cubicBezTo>
                  <a:pt x="72832" y="3302"/>
                  <a:pt x="73526" y="2201"/>
                  <a:pt x="72832" y="2201"/>
                </a:cubicBezTo>
                <a:cubicBezTo>
                  <a:pt x="72138" y="2201"/>
                  <a:pt x="71445" y="2201"/>
                  <a:pt x="71445" y="2201"/>
                </a:cubicBezTo>
                <a:cubicBezTo>
                  <a:pt x="71445" y="1100"/>
                  <a:pt x="71445" y="1100"/>
                  <a:pt x="71445" y="1100"/>
                </a:cubicBezTo>
                <a:cubicBezTo>
                  <a:pt x="71445" y="1100"/>
                  <a:pt x="70751" y="0"/>
                  <a:pt x="70751" y="0"/>
                </a:cubicBezTo>
                <a:cubicBezTo>
                  <a:pt x="70751" y="1100"/>
                  <a:pt x="70751" y="2201"/>
                  <a:pt x="70751" y="2201"/>
                </a:cubicBezTo>
                <a:cubicBezTo>
                  <a:pt x="70057" y="2201"/>
                  <a:pt x="70057" y="2201"/>
                  <a:pt x="70057" y="1100"/>
                </a:cubicBezTo>
                <a:cubicBezTo>
                  <a:pt x="70057" y="0"/>
                  <a:pt x="70057" y="0"/>
                  <a:pt x="70057" y="0"/>
                </a:cubicBezTo>
                <a:cubicBezTo>
                  <a:pt x="69364" y="0"/>
                  <a:pt x="68670" y="0"/>
                  <a:pt x="68670" y="0"/>
                </a:cubicBezTo>
                <a:cubicBezTo>
                  <a:pt x="68670" y="0"/>
                  <a:pt x="69364" y="1100"/>
                  <a:pt x="67976" y="1100"/>
                </a:cubicBezTo>
                <a:cubicBezTo>
                  <a:pt x="67283" y="1100"/>
                  <a:pt x="66589" y="2201"/>
                  <a:pt x="65895" y="2201"/>
                </a:cubicBezTo>
                <a:cubicBezTo>
                  <a:pt x="65202" y="3302"/>
                  <a:pt x="65202" y="4403"/>
                  <a:pt x="65202" y="4403"/>
                </a:cubicBezTo>
                <a:cubicBezTo>
                  <a:pt x="65202" y="5504"/>
                  <a:pt x="63815" y="5504"/>
                  <a:pt x="63815" y="6605"/>
                </a:cubicBezTo>
                <a:cubicBezTo>
                  <a:pt x="64508" y="6605"/>
                  <a:pt x="63815" y="6605"/>
                  <a:pt x="65202" y="7706"/>
                </a:cubicBezTo>
                <a:cubicBezTo>
                  <a:pt x="65895" y="7706"/>
                  <a:pt x="65895" y="7706"/>
                  <a:pt x="66589" y="7706"/>
                </a:cubicBezTo>
                <a:cubicBezTo>
                  <a:pt x="67283" y="8807"/>
                  <a:pt x="67976" y="7706"/>
                  <a:pt x="67976" y="7706"/>
                </a:cubicBezTo>
                <a:cubicBezTo>
                  <a:pt x="67976" y="7706"/>
                  <a:pt x="67976" y="7706"/>
                  <a:pt x="68670" y="8807"/>
                </a:cubicBezTo>
                <a:cubicBezTo>
                  <a:pt x="68670" y="8807"/>
                  <a:pt x="69364" y="7706"/>
                  <a:pt x="69364" y="8807"/>
                </a:cubicBezTo>
                <a:cubicBezTo>
                  <a:pt x="69364" y="9908"/>
                  <a:pt x="70057" y="11009"/>
                  <a:pt x="69364" y="11009"/>
                </a:cubicBezTo>
                <a:cubicBezTo>
                  <a:pt x="68670" y="11009"/>
                  <a:pt x="67976" y="12110"/>
                  <a:pt x="67976" y="11009"/>
                </a:cubicBezTo>
                <a:cubicBezTo>
                  <a:pt x="67976" y="11009"/>
                  <a:pt x="67976" y="9908"/>
                  <a:pt x="67283" y="9908"/>
                </a:cubicBezTo>
                <a:cubicBezTo>
                  <a:pt x="67283" y="9908"/>
                  <a:pt x="66589" y="9908"/>
                  <a:pt x="66589" y="9908"/>
                </a:cubicBezTo>
                <a:cubicBezTo>
                  <a:pt x="65895" y="12110"/>
                  <a:pt x="65895" y="12110"/>
                  <a:pt x="65895" y="12110"/>
                </a:cubicBezTo>
                <a:cubicBezTo>
                  <a:pt x="65895" y="12110"/>
                  <a:pt x="65895" y="13211"/>
                  <a:pt x="65202" y="13211"/>
                </a:cubicBezTo>
                <a:cubicBezTo>
                  <a:pt x="64508" y="13211"/>
                  <a:pt x="65202" y="13211"/>
                  <a:pt x="63815" y="13211"/>
                </a:cubicBezTo>
                <a:cubicBezTo>
                  <a:pt x="62427" y="13211"/>
                  <a:pt x="62427" y="12110"/>
                  <a:pt x="61734" y="12110"/>
                </a:cubicBezTo>
                <a:cubicBezTo>
                  <a:pt x="61734" y="12110"/>
                  <a:pt x="61734" y="12110"/>
                  <a:pt x="61040" y="12110"/>
                </a:cubicBezTo>
                <a:cubicBezTo>
                  <a:pt x="61040" y="12110"/>
                  <a:pt x="59653" y="9908"/>
                  <a:pt x="58959" y="12110"/>
                </a:cubicBezTo>
                <a:cubicBezTo>
                  <a:pt x="58265" y="13211"/>
                  <a:pt x="57572" y="14311"/>
                  <a:pt x="57572" y="14311"/>
                </a:cubicBezTo>
                <a:cubicBezTo>
                  <a:pt x="55491" y="14311"/>
                  <a:pt x="55491" y="14311"/>
                  <a:pt x="55491" y="14311"/>
                </a:cubicBezTo>
                <a:cubicBezTo>
                  <a:pt x="55491" y="14311"/>
                  <a:pt x="54797" y="14311"/>
                  <a:pt x="54104" y="14311"/>
                </a:cubicBezTo>
                <a:cubicBezTo>
                  <a:pt x="53410" y="14311"/>
                  <a:pt x="52716" y="14311"/>
                  <a:pt x="52716" y="14311"/>
                </a:cubicBezTo>
                <a:cubicBezTo>
                  <a:pt x="52023" y="15412"/>
                  <a:pt x="51329" y="12110"/>
                  <a:pt x="51329" y="12110"/>
                </a:cubicBezTo>
                <a:cubicBezTo>
                  <a:pt x="51329" y="12110"/>
                  <a:pt x="52023" y="9908"/>
                  <a:pt x="49942" y="12110"/>
                </a:cubicBezTo>
                <a:cubicBezTo>
                  <a:pt x="47861" y="14311"/>
                  <a:pt x="47167" y="14311"/>
                  <a:pt x="47167" y="14311"/>
                </a:cubicBezTo>
                <a:cubicBezTo>
                  <a:pt x="46473" y="14311"/>
                  <a:pt x="45780" y="15412"/>
                  <a:pt x="45780" y="15412"/>
                </a:cubicBezTo>
                <a:cubicBezTo>
                  <a:pt x="45086" y="14311"/>
                  <a:pt x="45086" y="14311"/>
                  <a:pt x="45086" y="14311"/>
                </a:cubicBezTo>
                <a:cubicBezTo>
                  <a:pt x="45086" y="14311"/>
                  <a:pt x="45086" y="14311"/>
                  <a:pt x="45086" y="14311"/>
                </a:cubicBezTo>
                <a:cubicBezTo>
                  <a:pt x="45086" y="14311"/>
                  <a:pt x="45086" y="14311"/>
                  <a:pt x="45086" y="14311"/>
                </a:cubicBezTo>
                <a:cubicBezTo>
                  <a:pt x="45780" y="14311"/>
                  <a:pt x="45780" y="13211"/>
                  <a:pt x="45780" y="13211"/>
                </a:cubicBezTo>
                <a:cubicBezTo>
                  <a:pt x="45086" y="12110"/>
                  <a:pt x="45086" y="12110"/>
                  <a:pt x="45086" y="12110"/>
                </a:cubicBezTo>
                <a:cubicBezTo>
                  <a:pt x="43005" y="13211"/>
                  <a:pt x="43005" y="13211"/>
                  <a:pt x="43005" y="13211"/>
                </a:cubicBezTo>
                <a:cubicBezTo>
                  <a:pt x="43005" y="13211"/>
                  <a:pt x="43699" y="13211"/>
                  <a:pt x="43005" y="13211"/>
                </a:cubicBezTo>
                <a:cubicBezTo>
                  <a:pt x="43005" y="13211"/>
                  <a:pt x="41618" y="13211"/>
                  <a:pt x="41618" y="13211"/>
                </a:cubicBezTo>
                <a:cubicBezTo>
                  <a:pt x="41618" y="15412"/>
                  <a:pt x="41618" y="15412"/>
                  <a:pt x="41618" y="15412"/>
                </a:cubicBezTo>
                <a:cubicBezTo>
                  <a:pt x="41618" y="15412"/>
                  <a:pt x="40924" y="15412"/>
                  <a:pt x="40924" y="15412"/>
                </a:cubicBezTo>
                <a:cubicBezTo>
                  <a:pt x="40924" y="15412"/>
                  <a:pt x="40924" y="16513"/>
                  <a:pt x="40924" y="16513"/>
                </a:cubicBezTo>
                <a:cubicBezTo>
                  <a:pt x="40924" y="16513"/>
                  <a:pt x="40924" y="17614"/>
                  <a:pt x="40924" y="17614"/>
                </a:cubicBezTo>
                <a:cubicBezTo>
                  <a:pt x="40924" y="17614"/>
                  <a:pt x="40231" y="17614"/>
                  <a:pt x="40231" y="17614"/>
                </a:cubicBezTo>
                <a:cubicBezTo>
                  <a:pt x="40231" y="17614"/>
                  <a:pt x="39537" y="17614"/>
                  <a:pt x="39537" y="17614"/>
                </a:cubicBezTo>
                <a:cubicBezTo>
                  <a:pt x="39537" y="17614"/>
                  <a:pt x="38843" y="19816"/>
                  <a:pt x="38843" y="19816"/>
                </a:cubicBezTo>
                <a:cubicBezTo>
                  <a:pt x="38843" y="19816"/>
                  <a:pt x="38843" y="20917"/>
                  <a:pt x="38843" y="20917"/>
                </a:cubicBezTo>
                <a:cubicBezTo>
                  <a:pt x="38843" y="20917"/>
                  <a:pt x="38843" y="20917"/>
                  <a:pt x="38843" y="22018"/>
                </a:cubicBezTo>
                <a:cubicBezTo>
                  <a:pt x="38150" y="22018"/>
                  <a:pt x="37456" y="22018"/>
                  <a:pt x="37456" y="22018"/>
                </a:cubicBezTo>
                <a:cubicBezTo>
                  <a:pt x="37456" y="22018"/>
                  <a:pt x="36763" y="22018"/>
                  <a:pt x="36069" y="22018"/>
                </a:cubicBezTo>
                <a:cubicBezTo>
                  <a:pt x="36069" y="22018"/>
                  <a:pt x="35375" y="22018"/>
                  <a:pt x="35375" y="22018"/>
                </a:cubicBezTo>
                <a:cubicBezTo>
                  <a:pt x="34682" y="22018"/>
                  <a:pt x="34682" y="23119"/>
                  <a:pt x="34682" y="23119"/>
                </a:cubicBezTo>
                <a:cubicBezTo>
                  <a:pt x="34682" y="23119"/>
                  <a:pt x="33294" y="22018"/>
                  <a:pt x="33294" y="22018"/>
                </a:cubicBezTo>
                <a:cubicBezTo>
                  <a:pt x="32601" y="22018"/>
                  <a:pt x="32601" y="20917"/>
                  <a:pt x="32601" y="19816"/>
                </a:cubicBezTo>
                <a:cubicBezTo>
                  <a:pt x="32601" y="19816"/>
                  <a:pt x="31907" y="17614"/>
                  <a:pt x="31907" y="17614"/>
                </a:cubicBezTo>
                <a:cubicBezTo>
                  <a:pt x="31213" y="18715"/>
                  <a:pt x="31213" y="18715"/>
                  <a:pt x="31213" y="18715"/>
                </a:cubicBezTo>
                <a:cubicBezTo>
                  <a:pt x="29132" y="18715"/>
                  <a:pt x="29132" y="18715"/>
                  <a:pt x="29132" y="18715"/>
                </a:cubicBezTo>
                <a:cubicBezTo>
                  <a:pt x="27745" y="17614"/>
                  <a:pt x="27745" y="17614"/>
                  <a:pt x="27745" y="17614"/>
                </a:cubicBezTo>
                <a:cubicBezTo>
                  <a:pt x="27745" y="19816"/>
                  <a:pt x="27745" y="19816"/>
                  <a:pt x="27745" y="19816"/>
                </a:cubicBezTo>
                <a:cubicBezTo>
                  <a:pt x="27745" y="19816"/>
                  <a:pt x="28439" y="20917"/>
                  <a:pt x="28439" y="20917"/>
                </a:cubicBezTo>
                <a:cubicBezTo>
                  <a:pt x="28439" y="20917"/>
                  <a:pt x="27745" y="20917"/>
                  <a:pt x="27745" y="20917"/>
                </a:cubicBezTo>
                <a:cubicBezTo>
                  <a:pt x="27052" y="22018"/>
                  <a:pt x="27052" y="22018"/>
                  <a:pt x="27052" y="22018"/>
                </a:cubicBezTo>
                <a:cubicBezTo>
                  <a:pt x="26358" y="22018"/>
                  <a:pt x="26358" y="22018"/>
                  <a:pt x="26358" y="22018"/>
                </a:cubicBezTo>
                <a:cubicBezTo>
                  <a:pt x="26358" y="22018"/>
                  <a:pt x="25664" y="24220"/>
                  <a:pt x="25664" y="24220"/>
                </a:cubicBezTo>
                <a:cubicBezTo>
                  <a:pt x="25664" y="25321"/>
                  <a:pt x="24971" y="25321"/>
                  <a:pt x="24971" y="25321"/>
                </a:cubicBezTo>
                <a:cubicBezTo>
                  <a:pt x="24971" y="25321"/>
                  <a:pt x="24277" y="25321"/>
                  <a:pt x="24971" y="26422"/>
                </a:cubicBezTo>
                <a:cubicBezTo>
                  <a:pt x="25664" y="26422"/>
                  <a:pt x="26358" y="26422"/>
                  <a:pt x="26358" y="26422"/>
                </a:cubicBezTo>
                <a:cubicBezTo>
                  <a:pt x="27052" y="26422"/>
                  <a:pt x="27745" y="26422"/>
                  <a:pt x="27745" y="26422"/>
                </a:cubicBezTo>
                <a:cubicBezTo>
                  <a:pt x="27745" y="26422"/>
                  <a:pt x="29132" y="25321"/>
                  <a:pt x="29132" y="25321"/>
                </a:cubicBezTo>
                <a:cubicBezTo>
                  <a:pt x="29132" y="26422"/>
                  <a:pt x="29132" y="26422"/>
                  <a:pt x="29132" y="26422"/>
                </a:cubicBezTo>
                <a:cubicBezTo>
                  <a:pt x="29132" y="28623"/>
                  <a:pt x="29132" y="28623"/>
                  <a:pt x="29132" y="28623"/>
                </a:cubicBezTo>
                <a:cubicBezTo>
                  <a:pt x="28439" y="28623"/>
                  <a:pt x="28439" y="28623"/>
                  <a:pt x="28439" y="28623"/>
                </a:cubicBezTo>
                <a:cubicBezTo>
                  <a:pt x="28439" y="28623"/>
                  <a:pt x="28439" y="29724"/>
                  <a:pt x="28439" y="29724"/>
                </a:cubicBezTo>
                <a:cubicBezTo>
                  <a:pt x="27745" y="30825"/>
                  <a:pt x="27052" y="30825"/>
                  <a:pt x="27052" y="30825"/>
                </a:cubicBezTo>
                <a:cubicBezTo>
                  <a:pt x="26358" y="31926"/>
                  <a:pt x="26358" y="31926"/>
                  <a:pt x="26358" y="33027"/>
                </a:cubicBezTo>
                <a:cubicBezTo>
                  <a:pt x="26358" y="34128"/>
                  <a:pt x="25664" y="36330"/>
                  <a:pt x="25664" y="36330"/>
                </a:cubicBezTo>
                <a:cubicBezTo>
                  <a:pt x="24277" y="37431"/>
                  <a:pt x="24277" y="37431"/>
                  <a:pt x="24277" y="37431"/>
                </a:cubicBezTo>
                <a:cubicBezTo>
                  <a:pt x="22890" y="39633"/>
                  <a:pt x="22890" y="39633"/>
                  <a:pt x="22890" y="39633"/>
                </a:cubicBezTo>
                <a:cubicBezTo>
                  <a:pt x="22196" y="39633"/>
                  <a:pt x="22196" y="39633"/>
                  <a:pt x="22196" y="39633"/>
                </a:cubicBezTo>
                <a:cubicBezTo>
                  <a:pt x="21502" y="40733"/>
                  <a:pt x="21502" y="40733"/>
                  <a:pt x="21502" y="40733"/>
                </a:cubicBezTo>
                <a:cubicBezTo>
                  <a:pt x="21502" y="41834"/>
                  <a:pt x="21502" y="41834"/>
                  <a:pt x="21502" y="41834"/>
                </a:cubicBezTo>
                <a:cubicBezTo>
                  <a:pt x="20115" y="42935"/>
                  <a:pt x="20115" y="42935"/>
                  <a:pt x="20115" y="42935"/>
                </a:cubicBezTo>
                <a:cubicBezTo>
                  <a:pt x="20115" y="45137"/>
                  <a:pt x="20115" y="45137"/>
                  <a:pt x="20115" y="45137"/>
                </a:cubicBezTo>
                <a:cubicBezTo>
                  <a:pt x="19421" y="46238"/>
                  <a:pt x="19421" y="46238"/>
                  <a:pt x="19421" y="46238"/>
                </a:cubicBezTo>
                <a:cubicBezTo>
                  <a:pt x="18728" y="46238"/>
                  <a:pt x="18728" y="46238"/>
                  <a:pt x="18728" y="46238"/>
                </a:cubicBezTo>
                <a:cubicBezTo>
                  <a:pt x="18034" y="48440"/>
                  <a:pt x="18034" y="48440"/>
                  <a:pt x="18034" y="48440"/>
                </a:cubicBezTo>
                <a:cubicBezTo>
                  <a:pt x="18034" y="48440"/>
                  <a:pt x="17341" y="49541"/>
                  <a:pt x="17341" y="49541"/>
                </a:cubicBezTo>
                <a:cubicBezTo>
                  <a:pt x="16647" y="49541"/>
                  <a:pt x="15953" y="50642"/>
                  <a:pt x="15953" y="50642"/>
                </a:cubicBezTo>
                <a:cubicBezTo>
                  <a:pt x="14566" y="50642"/>
                  <a:pt x="14566" y="50642"/>
                  <a:pt x="14566" y="50642"/>
                </a:cubicBezTo>
                <a:cubicBezTo>
                  <a:pt x="14566" y="50642"/>
                  <a:pt x="13872" y="50642"/>
                  <a:pt x="13179" y="51743"/>
                </a:cubicBezTo>
                <a:cubicBezTo>
                  <a:pt x="13179" y="52844"/>
                  <a:pt x="13179" y="52844"/>
                  <a:pt x="13179" y="52844"/>
                </a:cubicBezTo>
                <a:cubicBezTo>
                  <a:pt x="13179" y="53944"/>
                  <a:pt x="13872" y="55045"/>
                  <a:pt x="13872" y="55045"/>
                </a:cubicBezTo>
                <a:cubicBezTo>
                  <a:pt x="13872" y="57247"/>
                  <a:pt x="13872" y="57247"/>
                  <a:pt x="13872" y="57247"/>
                </a:cubicBezTo>
                <a:cubicBezTo>
                  <a:pt x="13872" y="57247"/>
                  <a:pt x="13179" y="57247"/>
                  <a:pt x="13179" y="58348"/>
                </a:cubicBezTo>
                <a:cubicBezTo>
                  <a:pt x="13179" y="58348"/>
                  <a:pt x="13179" y="59449"/>
                  <a:pt x="13179" y="59449"/>
                </a:cubicBezTo>
                <a:cubicBezTo>
                  <a:pt x="13179" y="59449"/>
                  <a:pt x="13179" y="60550"/>
                  <a:pt x="13179" y="60550"/>
                </a:cubicBezTo>
                <a:cubicBezTo>
                  <a:pt x="13179" y="60550"/>
                  <a:pt x="13179" y="61651"/>
                  <a:pt x="13179" y="61651"/>
                </a:cubicBezTo>
                <a:cubicBezTo>
                  <a:pt x="13179" y="61651"/>
                  <a:pt x="13179" y="62752"/>
                  <a:pt x="12485" y="63853"/>
                </a:cubicBezTo>
                <a:cubicBezTo>
                  <a:pt x="12485" y="63853"/>
                  <a:pt x="11791" y="64954"/>
                  <a:pt x="11791" y="64954"/>
                </a:cubicBezTo>
                <a:cubicBezTo>
                  <a:pt x="11791" y="64954"/>
                  <a:pt x="10404" y="64954"/>
                  <a:pt x="10404" y="64954"/>
                </a:cubicBezTo>
                <a:cubicBezTo>
                  <a:pt x="10404" y="66055"/>
                  <a:pt x="9017" y="66055"/>
                  <a:pt x="9017" y="66055"/>
                </a:cubicBezTo>
                <a:cubicBezTo>
                  <a:pt x="7630" y="68256"/>
                  <a:pt x="7630" y="68256"/>
                  <a:pt x="7630" y="68256"/>
                </a:cubicBezTo>
                <a:cubicBezTo>
                  <a:pt x="4855" y="72660"/>
                  <a:pt x="4855" y="72660"/>
                  <a:pt x="4855" y="72660"/>
                </a:cubicBezTo>
                <a:cubicBezTo>
                  <a:pt x="4855" y="72660"/>
                  <a:pt x="4855" y="73761"/>
                  <a:pt x="4855" y="73761"/>
                </a:cubicBezTo>
                <a:cubicBezTo>
                  <a:pt x="4855" y="73761"/>
                  <a:pt x="4855" y="75963"/>
                  <a:pt x="4855" y="75963"/>
                </a:cubicBezTo>
                <a:cubicBezTo>
                  <a:pt x="4855" y="77064"/>
                  <a:pt x="4161" y="78165"/>
                  <a:pt x="4161" y="78165"/>
                </a:cubicBezTo>
                <a:cubicBezTo>
                  <a:pt x="3468" y="79266"/>
                  <a:pt x="3468" y="79266"/>
                  <a:pt x="3468" y="79266"/>
                </a:cubicBezTo>
                <a:cubicBezTo>
                  <a:pt x="3468" y="81467"/>
                  <a:pt x="3468" y="81467"/>
                  <a:pt x="3468" y="81467"/>
                </a:cubicBezTo>
                <a:cubicBezTo>
                  <a:pt x="3468" y="82568"/>
                  <a:pt x="3468" y="82568"/>
                  <a:pt x="3468" y="82568"/>
                </a:cubicBezTo>
                <a:cubicBezTo>
                  <a:pt x="4161" y="83669"/>
                  <a:pt x="4161" y="83669"/>
                  <a:pt x="4161" y="83669"/>
                </a:cubicBezTo>
                <a:cubicBezTo>
                  <a:pt x="4855" y="84770"/>
                  <a:pt x="4855" y="84770"/>
                  <a:pt x="4855" y="84770"/>
                </a:cubicBezTo>
                <a:cubicBezTo>
                  <a:pt x="4855" y="88073"/>
                  <a:pt x="4855" y="88073"/>
                  <a:pt x="4855" y="88073"/>
                </a:cubicBezTo>
                <a:cubicBezTo>
                  <a:pt x="4161" y="90275"/>
                  <a:pt x="4161" y="90275"/>
                  <a:pt x="4161" y="90275"/>
                </a:cubicBezTo>
                <a:cubicBezTo>
                  <a:pt x="4161" y="92477"/>
                  <a:pt x="4161" y="92477"/>
                  <a:pt x="4161" y="92477"/>
                </a:cubicBezTo>
                <a:cubicBezTo>
                  <a:pt x="2774" y="92477"/>
                  <a:pt x="2774" y="92477"/>
                  <a:pt x="2774" y="92477"/>
                </a:cubicBezTo>
                <a:cubicBezTo>
                  <a:pt x="2774" y="92477"/>
                  <a:pt x="2080" y="93577"/>
                  <a:pt x="1387" y="93577"/>
                </a:cubicBezTo>
                <a:cubicBezTo>
                  <a:pt x="1387" y="93577"/>
                  <a:pt x="693" y="94678"/>
                  <a:pt x="693" y="94678"/>
                </a:cubicBezTo>
                <a:cubicBezTo>
                  <a:pt x="0" y="95779"/>
                  <a:pt x="0" y="95779"/>
                  <a:pt x="0" y="95779"/>
                </a:cubicBezTo>
                <a:cubicBezTo>
                  <a:pt x="693" y="96880"/>
                  <a:pt x="693" y="96880"/>
                  <a:pt x="693" y="96880"/>
                </a:cubicBezTo>
                <a:cubicBezTo>
                  <a:pt x="693" y="99082"/>
                  <a:pt x="693" y="99082"/>
                  <a:pt x="693" y="99082"/>
                </a:cubicBezTo>
                <a:cubicBezTo>
                  <a:pt x="1387" y="99082"/>
                  <a:pt x="1387" y="99082"/>
                  <a:pt x="1387" y="99082"/>
                </a:cubicBezTo>
                <a:cubicBezTo>
                  <a:pt x="2774" y="97981"/>
                  <a:pt x="2774" y="97981"/>
                  <a:pt x="2774" y="97981"/>
                </a:cubicBezTo>
                <a:cubicBezTo>
                  <a:pt x="4161" y="99082"/>
                  <a:pt x="4161" y="99082"/>
                  <a:pt x="4161" y="99082"/>
                </a:cubicBezTo>
                <a:cubicBezTo>
                  <a:pt x="6242" y="97981"/>
                  <a:pt x="6242" y="97981"/>
                  <a:pt x="6242" y="97981"/>
                </a:cubicBezTo>
                <a:cubicBezTo>
                  <a:pt x="6242" y="97981"/>
                  <a:pt x="6242" y="96880"/>
                  <a:pt x="6936" y="95779"/>
                </a:cubicBezTo>
                <a:cubicBezTo>
                  <a:pt x="7630" y="94678"/>
                  <a:pt x="8323" y="94678"/>
                  <a:pt x="8323" y="94678"/>
                </a:cubicBezTo>
                <a:cubicBezTo>
                  <a:pt x="9017" y="92477"/>
                  <a:pt x="9017" y="92477"/>
                  <a:pt x="9017" y="92477"/>
                </a:cubicBezTo>
                <a:cubicBezTo>
                  <a:pt x="8323" y="92477"/>
                  <a:pt x="8323" y="92477"/>
                  <a:pt x="8323" y="92477"/>
                </a:cubicBezTo>
                <a:cubicBezTo>
                  <a:pt x="8323" y="90275"/>
                  <a:pt x="8323" y="90275"/>
                  <a:pt x="8323" y="90275"/>
                </a:cubicBezTo>
                <a:cubicBezTo>
                  <a:pt x="6936" y="89174"/>
                  <a:pt x="6936" y="89174"/>
                  <a:pt x="6936" y="89174"/>
                </a:cubicBezTo>
                <a:cubicBezTo>
                  <a:pt x="6936" y="89174"/>
                  <a:pt x="6936" y="88073"/>
                  <a:pt x="6936" y="88073"/>
                </a:cubicBezTo>
                <a:cubicBezTo>
                  <a:pt x="7630" y="86972"/>
                  <a:pt x="8323" y="84770"/>
                  <a:pt x="8323" y="84770"/>
                </a:cubicBezTo>
                <a:cubicBezTo>
                  <a:pt x="10404" y="83669"/>
                  <a:pt x="10404" y="83669"/>
                  <a:pt x="10404" y="83669"/>
                </a:cubicBezTo>
                <a:cubicBezTo>
                  <a:pt x="12485" y="82568"/>
                  <a:pt x="12485" y="82568"/>
                  <a:pt x="12485" y="82568"/>
                </a:cubicBezTo>
                <a:cubicBezTo>
                  <a:pt x="13179" y="81467"/>
                  <a:pt x="13179" y="81467"/>
                  <a:pt x="13179" y="81467"/>
                </a:cubicBezTo>
                <a:cubicBezTo>
                  <a:pt x="14566" y="80366"/>
                  <a:pt x="14566" y="80366"/>
                  <a:pt x="14566" y="80366"/>
                </a:cubicBezTo>
                <a:cubicBezTo>
                  <a:pt x="14566" y="80366"/>
                  <a:pt x="16647" y="80366"/>
                  <a:pt x="16647" y="80366"/>
                </a:cubicBezTo>
                <a:cubicBezTo>
                  <a:pt x="16647" y="80366"/>
                  <a:pt x="19421" y="80366"/>
                  <a:pt x="19421" y="80366"/>
                </a:cubicBezTo>
                <a:lnTo>
                  <a:pt x="21502" y="82568"/>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0" name="Shape 2025">
            <a:extLst>
              <a:ext uri="{FF2B5EF4-FFF2-40B4-BE49-F238E27FC236}">
                <a16:creationId xmlns:a16="http://schemas.microsoft.com/office/drawing/2014/main" id="{C5367973-F128-A249-F8CD-24719CBF481D}"/>
              </a:ext>
            </a:extLst>
          </p:cNvPr>
          <p:cNvSpPr/>
          <p:nvPr/>
        </p:nvSpPr>
        <p:spPr>
          <a:xfrm>
            <a:off x="7159075" y="2897848"/>
            <a:ext cx="785085" cy="470124"/>
          </a:xfrm>
          <a:custGeom>
            <a:avLst/>
            <a:gdLst/>
            <a:ahLst/>
            <a:cxnLst/>
            <a:rect l="0" t="0" r="0" b="0"/>
            <a:pathLst>
              <a:path w="120000" h="120000" extrusionOk="0">
                <a:moveTo>
                  <a:pt x="10506" y="40298"/>
                </a:moveTo>
                <a:cubicBezTo>
                  <a:pt x="13271" y="35820"/>
                  <a:pt x="13271" y="35820"/>
                  <a:pt x="13271" y="35820"/>
                </a:cubicBezTo>
                <a:cubicBezTo>
                  <a:pt x="13271" y="35820"/>
                  <a:pt x="16589" y="31343"/>
                  <a:pt x="17142" y="31343"/>
                </a:cubicBezTo>
                <a:cubicBezTo>
                  <a:pt x="18248" y="30447"/>
                  <a:pt x="19907" y="28656"/>
                  <a:pt x="19907" y="29552"/>
                </a:cubicBezTo>
                <a:cubicBezTo>
                  <a:pt x="19907" y="30447"/>
                  <a:pt x="20460" y="36716"/>
                  <a:pt x="20460" y="36716"/>
                </a:cubicBezTo>
                <a:cubicBezTo>
                  <a:pt x="23225" y="38507"/>
                  <a:pt x="23225" y="38507"/>
                  <a:pt x="23225" y="38507"/>
                </a:cubicBezTo>
                <a:cubicBezTo>
                  <a:pt x="25437" y="41194"/>
                  <a:pt x="25437" y="41194"/>
                  <a:pt x="25437" y="41194"/>
                </a:cubicBezTo>
                <a:cubicBezTo>
                  <a:pt x="29861" y="44776"/>
                  <a:pt x="29861" y="44776"/>
                  <a:pt x="29861" y="44776"/>
                </a:cubicBezTo>
                <a:cubicBezTo>
                  <a:pt x="30414" y="47462"/>
                  <a:pt x="30414" y="47462"/>
                  <a:pt x="30414" y="47462"/>
                </a:cubicBezTo>
                <a:cubicBezTo>
                  <a:pt x="30414" y="47462"/>
                  <a:pt x="29861" y="49253"/>
                  <a:pt x="30967" y="51940"/>
                </a:cubicBezTo>
                <a:cubicBezTo>
                  <a:pt x="32626" y="54626"/>
                  <a:pt x="33179" y="54626"/>
                  <a:pt x="33732" y="57313"/>
                </a:cubicBezTo>
                <a:cubicBezTo>
                  <a:pt x="34285" y="59104"/>
                  <a:pt x="36497" y="60895"/>
                  <a:pt x="36497" y="60895"/>
                </a:cubicBezTo>
                <a:cubicBezTo>
                  <a:pt x="39262" y="61791"/>
                  <a:pt x="39262" y="61791"/>
                  <a:pt x="39262" y="61791"/>
                </a:cubicBezTo>
                <a:cubicBezTo>
                  <a:pt x="39262" y="61791"/>
                  <a:pt x="42027" y="63582"/>
                  <a:pt x="42580" y="62686"/>
                </a:cubicBezTo>
                <a:cubicBezTo>
                  <a:pt x="43133" y="61791"/>
                  <a:pt x="45898" y="58208"/>
                  <a:pt x="45898" y="57313"/>
                </a:cubicBezTo>
                <a:cubicBezTo>
                  <a:pt x="46451" y="56417"/>
                  <a:pt x="48110" y="52835"/>
                  <a:pt x="48663" y="51940"/>
                </a:cubicBezTo>
                <a:cubicBezTo>
                  <a:pt x="49216" y="51044"/>
                  <a:pt x="50875" y="44776"/>
                  <a:pt x="50875" y="43880"/>
                </a:cubicBezTo>
                <a:cubicBezTo>
                  <a:pt x="50875" y="42089"/>
                  <a:pt x="48663" y="34925"/>
                  <a:pt x="48110" y="33134"/>
                </a:cubicBezTo>
                <a:cubicBezTo>
                  <a:pt x="48110" y="31343"/>
                  <a:pt x="47557" y="25970"/>
                  <a:pt x="47557" y="25970"/>
                </a:cubicBezTo>
                <a:cubicBezTo>
                  <a:pt x="45345" y="18805"/>
                  <a:pt x="45345" y="18805"/>
                  <a:pt x="45345" y="18805"/>
                </a:cubicBezTo>
                <a:cubicBezTo>
                  <a:pt x="45345" y="18805"/>
                  <a:pt x="45345" y="14328"/>
                  <a:pt x="45898" y="14328"/>
                </a:cubicBezTo>
                <a:cubicBezTo>
                  <a:pt x="46451" y="13432"/>
                  <a:pt x="49216" y="9850"/>
                  <a:pt x="49216" y="9850"/>
                </a:cubicBezTo>
                <a:cubicBezTo>
                  <a:pt x="51981" y="5373"/>
                  <a:pt x="51981" y="5373"/>
                  <a:pt x="51981" y="5373"/>
                </a:cubicBezTo>
                <a:cubicBezTo>
                  <a:pt x="54746" y="2686"/>
                  <a:pt x="54746" y="2686"/>
                  <a:pt x="54746" y="2686"/>
                </a:cubicBezTo>
                <a:cubicBezTo>
                  <a:pt x="56958" y="0"/>
                  <a:pt x="56958" y="0"/>
                  <a:pt x="56958" y="0"/>
                </a:cubicBezTo>
                <a:cubicBezTo>
                  <a:pt x="59723" y="1791"/>
                  <a:pt x="59723" y="1791"/>
                  <a:pt x="59723" y="1791"/>
                </a:cubicBezTo>
                <a:cubicBezTo>
                  <a:pt x="61935" y="1791"/>
                  <a:pt x="61935" y="1791"/>
                  <a:pt x="61935" y="1791"/>
                </a:cubicBezTo>
                <a:cubicBezTo>
                  <a:pt x="64147" y="3582"/>
                  <a:pt x="64147" y="3582"/>
                  <a:pt x="64147" y="3582"/>
                </a:cubicBezTo>
                <a:cubicBezTo>
                  <a:pt x="66912" y="3582"/>
                  <a:pt x="66912" y="3582"/>
                  <a:pt x="66912" y="3582"/>
                </a:cubicBezTo>
                <a:cubicBezTo>
                  <a:pt x="69124" y="4477"/>
                  <a:pt x="69124" y="4477"/>
                  <a:pt x="69124" y="4477"/>
                </a:cubicBezTo>
                <a:cubicBezTo>
                  <a:pt x="71889" y="6268"/>
                  <a:pt x="71889" y="6268"/>
                  <a:pt x="71889" y="6268"/>
                </a:cubicBezTo>
                <a:cubicBezTo>
                  <a:pt x="76866" y="11641"/>
                  <a:pt x="76866" y="11641"/>
                  <a:pt x="76866" y="11641"/>
                </a:cubicBezTo>
                <a:cubicBezTo>
                  <a:pt x="78525" y="15223"/>
                  <a:pt x="78525" y="15223"/>
                  <a:pt x="78525" y="15223"/>
                </a:cubicBezTo>
                <a:cubicBezTo>
                  <a:pt x="80184" y="16119"/>
                  <a:pt x="80184" y="16119"/>
                  <a:pt x="80184" y="16119"/>
                </a:cubicBezTo>
                <a:cubicBezTo>
                  <a:pt x="80184" y="16119"/>
                  <a:pt x="81290" y="17910"/>
                  <a:pt x="82396" y="17014"/>
                </a:cubicBezTo>
                <a:cubicBezTo>
                  <a:pt x="82949" y="17014"/>
                  <a:pt x="83502" y="16119"/>
                  <a:pt x="84055" y="15223"/>
                </a:cubicBezTo>
                <a:cubicBezTo>
                  <a:pt x="85161" y="14328"/>
                  <a:pt x="85714" y="12537"/>
                  <a:pt x="85714" y="12537"/>
                </a:cubicBezTo>
                <a:cubicBezTo>
                  <a:pt x="86820" y="12537"/>
                  <a:pt x="86820" y="12537"/>
                  <a:pt x="86820" y="12537"/>
                </a:cubicBezTo>
                <a:cubicBezTo>
                  <a:pt x="87926" y="9850"/>
                  <a:pt x="87926" y="9850"/>
                  <a:pt x="87926" y="9850"/>
                </a:cubicBezTo>
                <a:cubicBezTo>
                  <a:pt x="92350" y="11641"/>
                  <a:pt x="92350" y="11641"/>
                  <a:pt x="92350" y="11641"/>
                </a:cubicBezTo>
                <a:cubicBezTo>
                  <a:pt x="94562" y="11641"/>
                  <a:pt x="94562" y="11641"/>
                  <a:pt x="94562" y="11641"/>
                </a:cubicBezTo>
                <a:cubicBezTo>
                  <a:pt x="97880" y="9850"/>
                  <a:pt x="97880" y="9850"/>
                  <a:pt x="97880" y="9850"/>
                </a:cubicBezTo>
                <a:cubicBezTo>
                  <a:pt x="99539" y="12537"/>
                  <a:pt x="99539" y="12537"/>
                  <a:pt x="99539" y="12537"/>
                </a:cubicBezTo>
                <a:cubicBezTo>
                  <a:pt x="99539" y="15223"/>
                  <a:pt x="99539" y="15223"/>
                  <a:pt x="99539" y="15223"/>
                </a:cubicBezTo>
                <a:cubicBezTo>
                  <a:pt x="101751" y="16119"/>
                  <a:pt x="101751" y="16119"/>
                  <a:pt x="101751" y="16119"/>
                </a:cubicBezTo>
                <a:cubicBezTo>
                  <a:pt x="101751" y="16119"/>
                  <a:pt x="103410" y="17910"/>
                  <a:pt x="103963" y="17910"/>
                </a:cubicBezTo>
                <a:cubicBezTo>
                  <a:pt x="104516" y="17910"/>
                  <a:pt x="105622" y="18805"/>
                  <a:pt x="105622" y="18805"/>
                </a:cubicBezTo>
                <a:cubicBezTo>
                  <a:pt x="106175" y="27761"/>
                  <a:pt x="106175" y="27761"/>
                  <a:pt x="106175" y="27761"/>
                </a:cubicBezTo>
                <a:cubicBezTo>
                  <a:pt x="105069" y="30447"/>
                  <a:pt x="105069" y="30447"/>
                  <a:pt x="105069" y="30447"/>
                </a:cubicBezTo>
                <a:cubicBezTo>
                  <a:pt x="106175" y="37611"/>
                  <a:pt x="106175" y="37611"/>
                  <a:pt x="106175" y="37611"/>
                </a:cubicBezTo>
                <a:cubicBezTo>
                  <a:pt x="106175" y="41194"/>
                  <a:pt x="106175" y="41194"/>
                  <a:pt x="106175" y="41194"/>
                </a:cubicBezTo>
                <a:cubicBezTo>
                  <a:pt x="108387" y="38507"/>
                  <a:pt x="108387" y="38507"/>
                  <a:pt x="108387" y="38507"/>
                </a:cubicBezTo>
                <a:cubicBezTo>
                  <a:pt x="110599" y="41194"/>
                  <a:pt x="110599" y="41194"/>
                  <a:pt x="110599" y="41194"/>
                </a:cubicBezTo>
                <a:cubicBezTo>
                  <a:pt x="109493" y="43880"/>
                  <a:pt x="109493" y="43880"/>
                  <a:pt x="109493" y="43880"/>
                </a:cubicBezTo>
                <a:cubicBezTo>
                  <a:pt x="112258" y="47462"/>
                  <a:pt x="112258" y="47462"/>
                  <a:pt x="112258" y="47462"/>
                </a:cubicBezTo>
                <a:cubicBezTo>
                  <a:pt x="114470" y="49253"/>
                  <a:pt x="114470" y="49253"/>
                  <a:pt x="114470" y="49253"/>
                </a:cubicBezTo>
                <a:cubicBezTo>
                  <a:pt x="113917" y="51940"/>
                  <a:pt x="113917" y="51940"/>
                  <a:pt x="113917" y="51940"/>
                </a:cubicBezTo>
                <a:cubicBezTo>
                  <a:pt x="113917" y="51940"/>
                  <a:pt x="114470" y="52835"/>
                  <a:pt x="115023" y="52835"/>
                </a:cubicBezTo>
                <a:cubicBezTo>
                  <a:pt x="115576" y="53731"/>
                  <a:pt x="116682" y="54626"/>
                  <a:pt x="116682" y="54626"/>
                </a:cubicBezTo>
                <a:cubicBezTo>
                  <a:pt x="116682" y="54626"/>
                  <a:pt x="117235" y="57313"/>
                  <a:pt x="117235" y="59104"/>
                </a:cubicBezTo>
                <a:cubicBezTo>
                  <a:pt x="117788" y="60000"/>
                  <a:pt x="120000" y="62686"/>
                  <a:pt x="120000" y="62686"/>
                </a:cubicBezTo>
                <a:cubicBezTo>
                  <a:pt x="119447" y="67164"/>
                  <a:pt x="119447" y="67164"/>
                  <a:pt x="119447" y="67164"/>
                </a:cubicBezTo>
                <a:cubicBezTo>
                  <a:pt x="119447" y="67164"/>
                  <a:pt x="119447" y="68955"/>
                  <a:pt x="119447" y="69850"/>
                </a:cubicBezTo>
                <a:cubicBezTo>
                  <a:pt x="119447" y="70746"/>
                  <a:pt x="119447" y="71641"/>
                  <a:pt x="119447" y="72537"/>
                </a:cubicBezTo>
                <a:cubicBezTo>
                  <a:pt x="119447" y="71641"/>
                  <a:pt x="119447" y="71641"/>
                  <a:pt x="119447" y="71641"/>
                </a:cubicBezTo>
                <a:cubicBezTo>
                  <a:pt x="116682" y="74328"/>
                  <a:pt x="116682" y="74328"/>
                  <a:pt x="116682" y="74328"/>
                </a:cubicBezTo>
                <a:cubicBezTo>
                  <a:pt x="116129" y="80597"/>
                  <a:pt x="116129" y="80597"/>
                  <a:pt x="116129" y="80597"/>
                </a:cubicBezTo>
                <a:cubicBezTo>
                  <a:pt x="113364" y="85074"/>
                  <a:pt x="113364" y="85074"/>
                  <a:pt x="113364" y="85074"/>
                </a:cubicBezTo>
                <a:cubicBezTo>
                  <a:pt x="114470" y="89552"/>
                  <a:pt x="114470" y="89552"/>
                  <a:pt x="114470" y="89552"/>
                </a:cubicBezTo>
                <a:cubicBezTo>
                  <a:pt x="113364" y="92238"/>
                  <a:pt x="113364" y="92238"/>
                  <a:pt x="113364" y="92238"/>
                </a:cubicBezTo>
                <a:cubicBezTo>
                  <a:pt x="108940" y="92238"/>
                  <a:pt x="108940" y="92238"/>
                  <a:pt x="108940" y="92238"/>
                </a:cubicBezTo>
                <a:cubicBezTo>
                  <a:pt x="108940" y="92238"/>
                  <a:pt x="108387" y="92238"/>
                  <a:pt x="106175" y="92238"/>
                </a:cubicBezTo>
                <a:cubicBezTo>
                  <a:pt x="103963" y="92238"/>
                  <a:pt x="104516" y="92238"/>
                  <a:pt x="104516" y="92238"/>
                </a:cubicBezTo>
                <a:cubicBezTo>
                  <a:pt x="102857" y="94925"/>
                  <a:pt x="102857" y="94925"/>
                  <a:pt x="102857" y="94925"/>
                </a:cubicBezTo>
                <a:cubicBezTo>
                  <a:pt x="102304" y="100298"/>
                  <a:pt x="102304" y="100298"/>
                  <a:pt x="102304" y="100298"/>
                </a:cubicBezTo>
                <a:cubicBezTo>
                  <a:pt x="102304" y="100298"/>
                  <a:pt x="101198" y="100298"/>
                  <a:pt x="98986" y="101194"/>
                </a:cubicBezTo>
                <a:cubicBezTo>
                  <a:pt x="97880" y="102089"/>
                  <a:pt x="97880" y="102985"/>
                  <a:pt x="97880" y="102985"/>
                </a:cubicBezTo>
                <a:cubicBezTo>
                  <a:pt x="97880" y="102985"/>
                  <a:pt x="97880" y="102985"/>
                  <a:pt x="97880" y="102985"/>
                </a:cubicBezTo>
                <a:cubicBezTo>
                  <a:pt x="96221" y="102985"/>
                  <a:pt x="96221" y="102985"/>
                  <a:pt x="96221" y="102985"/>
                </a:cubicBezTo>
                <a:cubicBezTo>
                  <a:pt x="93456" y="102089"/>
                  <a:pt x="93456" y="102089"/>
                  <a:pt x="93456" y="102089"/>
                </a:cubicBezTo>
                <a:cubicBezTo>
                  <a:pt x="91244" y="102089"/>
                  <a:pt x="91244" y="102089"/>
                  <a:pt x="91244" y="102089"/>
                </a:cubicBezTo>
                <a:cubicBezTo>
                  <a:pt x="90138" y="98507"/>
                  <a:pt x="90138" y="98507"/>
                  <a:pt x="90138" y="98507"/>
                </a:cubicBezTo>
                <a:cubicBezTo>
                  <a:pt x="88479" y="97611"/>
                  <a:pt x="88479" y="97611"/>
                  <a:pt x="88479" y="97611"/>
                </a:cubicBezTo>
                <a:cubicBezTo>
                  <a:pt x="86820" y="94029"/>
                  <a:pt x="86820" y="94029"/>
                  <a:pt x="86820" y="94029"/>
                </a:cubicBezTo>
                <a:cubicBezTo>
                  <a:pt x="84608" y="93134"/>
                  <a:pt x="84608" y="93134"/>
                  <a:pt x="84608" y="93134"/>
                </a:cubicBezTo>
                <a:cubicBezTo>
                  <a:pt x="83502" y="90447"/>
                  <a:pt x="83502" y="90447"/>
                  <a:pt x="83502" y="90447"/>
                </a:cubicBezTo>
                <a:cubicBezTo>
                  <a:pt x="80737" y="90447"/>
                  <a:pt x="80737" y="90447"/>
                  <a:pt x="80737" y="90447"/>
                </a:cubicBezTo>
                <a:cubicBezTo>
                  <a:pt x="79078" y="88656"/>
                  <a:pt x="79078" y="88656"/>
                  <a:pt x="79078" y="88656"/>
                </a:cubicBezTo>
                <a:cubicBezTo>
                  <a:pt x="78525" y="86865"/>
                  <a:pt x="78525" y="86865"/>
                  <a:pt x="78525" y="86865"/>
                </a:cubicBezTo>
                <a:cubicBezTo>
                  <a:pt x="76866" y="86865"/>
                  <a:pt x="76866" y="86865"/>
                  <a:pt x="76866" y="86865"/>
                </a:cubicBezTo>
                <a:cubicBezTo>
                  <a:pt x="74654" y="87761"/>
                  <a:pt x="74654" y="87761"/>
                  <a:pt x="74654" y="87761"/>
                </a:cubicBezTo>
                <a:cubicBezTo>
                  <a:pt x="70783" y="89552"/>
                  <a:pt x="70783" y="89552"/>
                  <a:pt x="70783" y="89552"/>
                </a:cubicBezTo>
                <a:cubicBezTo>
                  <a:pt x="68571" y="86865"/>
                  <a:pt x="68571" y="86865"/>
                  <a:pt x="68571" y="86865"/>
                </a:cubicBezTo>
                <a:cubicBezTo>
                  <a:pt x="68018" y="85970"/>
                  <a:pt x="68018" y="85970"/>
                  <a:pt x="68018" y="85970"/>
                </a:cubicBezTo>
                <a:cubicBezTo>
                  <a:pt x="65806" y="83283"/>
                  <a:pt x="65806" y="83283"/>
                  <a:pt x="65806" y="83283"/>
                </a:cubicBezTo>
                <a:cubicBezTo>
                  <a:pt x="64700" y="77910"/>
                  <a:pt x="64700" y="77910"/>
                  <a:pt x="64700" y="77910"/>
                </a:cubicBezTo>
                <a:cubicBezTo>
                  <a:pt x="64700" y="77910"/>
                  <a:pt x="62488" y="80597"/>
                  <a:pt x="61935" y="80597"/>
                </a:cubicBezTo>
                <a:cubicBezTo>
                  <a:pt x="61935" y="80597"/>
                  <a:pt x="60276" y="85074"/>
                  <a:pt x="60276" y="85074"/>
                </a:cubicBezTo>
                <a:cubicBezTo>
                  <a:pt x="59723" y="88656"/>
                  <a:pt x="59723" y="88656"/>
                  <a:pt x="59723" y="88656"/>
                </a:cubicBezTo>
                <a:cubicBezTo>
                  <a:pt x="56405" y="86865"/>
                  <a:pt x="56405" y="86865"/>
                  <a:pt x="56405" y="86865"/>
                </a:cubicBezTo>
                <a:cubicBezTo>
                  <a:pt x="56405" y="86865"/>
                  <a:pt x="54746" y="90447"/>
                  <a:pt x="54746" y="91343"/>
                </a:cubicBezTo>
                <a:cubicBezTo>
                  <a:pt x="54193" y="91343"/>
                  <a:pt x="51981" y="89552"/>
                  <a:pt x="51981" y="89552"/>
                </a:cubicBezTo>
                <a:cubicBezTo>
                  <a:pt x="48663" y="89552"/>
                  <a:pt x="48663" y="89552"/>
                  <a:pt x="48663" y="89552"/>
                </a:cubicBezTo>
                <a:cubicBezTo>
                  <a:pt x="48663" y="89552"/>
                  <a:pt x="45345" y="89552"/>
                  <a:pt x="44792" y="88656"/>
                </a:cubicBezTo>
                <a:cubicBezTo>
                  <a:pt x="44239" y="88656"/>
                  <a:pt x="44239" y="89552"/>
                  <a:pt x="44239" y="89552"/>
                </a:cubicBezTo>
                <a:cubicBezTo>
                  <a:pt x="41474" y="90447"/>
                  <a:pt x="41474" y="90447"/>
                  <a:pt x="41474" y="90447"/>
                </a:cubicBezTo>
                <a:cubicBezTo>
                  <a:pt x="38156" y="91343"/>
                  <a:pt x="38156" y="91343"/>
                  <a:pt x="38156" y="91343"/>
                </a:cubicBezTo>
                <a:cubicBezTo>
                  <a:pt x="38156" y="91343"/>
                  <a:pt x="37603" y="94925"/>
                  <a:pt x="37050" y="95820"/>
                </a:cubicBezTo>
                <a:cubicBezTo>
                  <a:pt x="36497" y="95820"/>
                  <a:pt x="34838" y="93134"/>
                  <a:pt x="34285" y="92238"/>
                </a:cubicBezTo>
                <a:cubicBezTo>
                  <a:pt x="34285" y="91343"/>
                  <a:pt x="32626" y="90447"/>
                  <a:pt x="32626" y="90447"/>
                </a:cubicBezTo>
                <a:cubicBezTo>
                  <a:pt x="30414" y="93134"/>
                  <a:pt x="30414" y="93134"/>
                  <a:pt x="30414" y="93134"/>
                </a:cubicBezTo>
                <a:cubicBezTo>
                  <a:pt x="30414" y="93134"/>
                  <a:pt x="26543" y="94029"/>
                  <a:pt x="25990" y="94029"/>
                </a:cubicBezTo>
                <a:cubicBezTo>
                  <a:pt x="25437" y="94029"/>
                  <a:pt x="22672" y="95820"/>
                  <a:pt x="22672" y="95820"/>
                </a:cubicBezTo>
                <a:cubicBezTo>
                  <a:pt x="18801" y="94925"/>
                  <a:pt x="18801" y="94925"/>
                  <a:pt x="18801" y="94925"/>
                </a:cubicBezTo>
                <a:cubicBezTo>
                  <a:pt x="17142" y="97611"/>
                  <a:pt x="17142" y="97611"/>
                  <a:pt x="17142" y="97611"/>
                </a:cubicBezTo>
                <a:cubicBezTo>
                  <a:pt x="13824" y="101194"/>
                  <a:pt x="13824" y="101194"/>
                  <a:pt x="13824" y="101194"/>
                </a:cubicBezTo>
                <a:cubicBezTo>
                  <a:pt x="11612" y="101194"/>
                  <a:pt x="11612" y="101194"/>
                  <a:pt x="11612" y="101194"/>
                </a:cubicBezTo>
                <a:cubicBezTo>
                  <a:pt x="10506" y="105671"/>
                  <a:pt x="10506" y="105671"/>
                  <a:pt x="10506" y="105671"/>
                </a:cubicBezTo>
                <a:cubicBezTo>
                  <a:pt x="8294" y="107462"/>
                  <a:pt x="8294" y="107462"/>
                  <a:pt x="8294" y="107462"/>
                </a:cubicBezTo>
                <a:cubicBezTo>
                  <a:pt x="7741" y="109253"/>
                  <a:pt x="7741" y="109253"/>
                  <a:pt x="7741" y="109253"/>
                </a:cubicBezTo>
                <a:cubicBezTo>
                  <a:pt x="7188" y="114626"/>
                  <a:pt x="7188" y="114626"/>
                  <a:pt x="7188" y="114626"/>
                </a:cubicBezTo>
                <a:cubicBezTo>
                  <a:pt x="7188" y="114626"/>
                  <a:pt x="5529" y="115522"/>
                  <a:pt x="4423" y="115522"/>
                </a:cubicBezTo>
                <a:cubicBezTo>
                  <a:pt x="3870" y="116417"/>
                  <a:pt x="4976" y="117313"/>
                  <a:pt x="4976" y="117313"/>
                </a:cubicBezTo>
                <a:cubicBezTo>
                  <a:pt x="4423" y="120000"/>
                  <a:pt x="4423" y="120000"/>
                  <a:pt x="4423" y="120000"/>
                </a:cubicBezTo>
                <a:cubicBezTo>
                  <a:pt x="4423" y="120000"/>
                  <a:pt x="3870" y="119104"/>
                  <a:pt x="3870" y="119104"/>
                </a:cubicBezTo>
                <a:cubicBezTo>
                  <a:pt x="3870" y="119104"/>
                  <a:pt x="3317" y="116417"/>
                  <a:pt x="2764" y="114626"/>
                </a:cubicBezTo>
                <a:cubicBezTo>
                  <a:pt x="1658" y="112835"/>
                  <a:pt x="552" y="104776"/>
                  <a:pt x="552" y="104776"/>
                </a:cubicBezTo>
                <a:cubicBezTo>
                  <a:pt x="1658" y="101194"/>
                  <a:pt x="1658" y="101194"/>
                  <a:pt x="1658" y="101194"/>
                </a:cubicBezTo>
                <a:cubicBezTo>
                  <a:pt x="1658" y="101194"/>
                  <a:pt x="1658" y="97611"/>
                  <a:pt x="1658" y="96716"/>
                </a:cubicBezTo>
                <a:cubicBezTo>
                  <a:pt x="1105" y="94925"/>
                  <a:pt x="552" y="86865"/>
                  <a:pt x="552" y="86865"/>
                </a:cubicBezTo>
                <a:cubicBezTo>
                  <a:pt x="552" y="86865"/>
                  <a:pt x="0" y="83283"/>
                  <a:pt x="0" y="82388"/>
                </a:cubicBezTo>
                <a:cubicBezTo>
                  <a:pt x="0" y="81492"/>
                  <a:pt x="3870" y="74328"/>
                  <a:pt x="3870" y="74328"/>
                </a:cubicBezTo>
                <a:cubicBezTo>
                  <a:pt x="3870" y="73432"/>
                  <a:pt x="4423" y="66268"/>
                  <a:pt x="4423" y="66268"/>
                </a:cubicBezTo>
                <a:cubicBezTo>
                  <a:pt x="3317" y="60895"/>
                  <a:pt x="3317" y="60895"/>
                  <a:pt x="3317" y="60895"/>
                </a:cubicBezTo>
                <a:cubicBezTo>
                  <a:pt x="4423" y="53731"/>
                  <a:pt x="4423" y="53731"/>
                  <a:pt x="4423" y="53731"/>
                </a:cubicBezTo>
                <a:cubicBezTo>
                  <a:pt x="5529" y="45671"/>
                  <a:pt x="5529" y="45671"/>
                  <a:pt x="5529" y="45671"/>
                </a:cubicBezTo>
                <a:cubicBezTo>
                  <a:pt x="5529" y="45671"/>
                  <a:pt x="6082" y="42089"/>
                  <a:pt x="6635" y="42089"/>
                </a:cubicBezTo>
                <a:cubicBezTo>
                  <a:pt x="7188" y="41194"/>
                  <a:pt x="10506" y="40298"/>
                  <a:pt x="10506" y="40298"/>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1" name="Shape 2026">
            <a:extLst>
              <a:ext uri="{FF2B5EF4-FFF2-40B4-BE49-F238E27FC236}">
                <a16:creationId xmlns:a16="http://schemas.microsoft.com/office/drawing/2014/main" id="{0223B89F-2331-F527-C2D0-6848585A463D}"/>
              </a:ext>
            </a:extLst>
          </p:cNvPr>
          <p:cNvSpPr/>
          <p:nvPr/>
        </p:nvSpPr>
        <p:spPr>
          <a:xfrm>
            <a:off x="6811891" y="5437882"/>
            <a:ext cx="570493" cy="488727"/>
          </a:xfrm>
          <a:custGeom>
            <a:avLst/>
            <a:gdLst/>
            <a:ahLst/>
            <a:cxnLst/>
            <a:rect l="0" t="0" r="0" b="0"/>
            <a:pathLst>
              <a:path w="120000" h="120000" extrusionOk="0">
                <a:moveTo>
                  <a:pt x="110126" y="71654"/>
                </a:moveTo>
                <a:cubicBezTo>
                  <a:pt x="110886" y="71654"/>
                  <a:pt x="110886" y="71654"/>
                  <a:pt x="110886" y="71654"/>
                </a:cubicBezTo>
                <a:cubicBezTo>
                  <a:pt x="110886" y="71654"/>
                  <a:pt x="110886" y="71654"/>
                  <a:pt x="110886" y="71654"/>
                </a:cubicBezTo>
                <a:cubicBezTo>
                  <a:pt x="110126" y="71654"/>
                  <a:pt x="110126" y="71654"/>
                  <a:pt x="110126" y="71654"/>
                </a:cubicBezTo>
                <a:close/>
                <a:moveTo>
                  <a:pt x="100253" y="7769"/>
                </a:moveTo>
                <a:cubicBezTo>
                  <a:pt x="100253" y="7769"/>
                  <a:pt x="100253" y="7769"/>
                  <a:pt x="100253" y="7769"/>
                </a:cubicBezTo>
                <a:cubicBezTo>
                  <a:pt x="104810" y="8633"/>
                  <a:pt x="104810" y="8633"/>
                  <a:pt x="104810" y="8633"/>
                </a:cubicBezTo>
                <a:cubicBezTo>
                  <a:pt x="107088" y="9496"/>
                  <a:pt x="107088" y="9496"/>
                  <a:pt x="107088" y="9496"/>
                </a:cubicBezTo>
                <a:cubicBezTo>
                  <a:pt x="107088" y="12086"/>
                  <a:pt x="107088" y="12086"/>
                  <a:pt x="107088" y="12086"/>
                </a:cubicBezTo>
                <a:cubicBezTo>
                  <a:pt x="107088" y="15539"/>
                  <a:pt x="107088" y="15539"/>
                  <a:pt x="107088" y="15539"/>
                </a:cubicBezTo>
                <a:cubicBezTo>
                  <a:pt x="107088" y="18129"/>
                  <a:pt x="107088" y="18129"/>
                  <a:pt x="107088" y="18129"/>
                </a:cubicBezTo>
                <a:cubicBezTo>
                  <a:pt x="104810" y="21582"/>
                  <a:pt x="104810" y="21582"/>
                  <a:pt x="104810" y="21582"/>
                </a:cubicBezTo>
                <a:cubicBezTo>
                  <a:pt x="104810" y="21582"/>
                  <a:pt x="104050" y="24172"/>
                  <a:pt x="104050" y="24172"/>
                </a:cubicBezTo>
                <a:cubicBezTo>
                  <a:pt x="104050" y="25035"/>
                  <a:pt x="103291" y="26762"/>
                  <a:pt x="103291" y="26762"/>
                </a:cubicBezTo>
                <a:cubicBezTo>
                  <a:pt x="103291" y="26762"/>
                  <a:pt x="101772" y="25899"/>
                  <a:pt x="102531" y="28489"/>
                </a:cubicBezTo>
                <a:cubicBezTo>
                  <a:pt x="102531" y="31079"/>
                  <a:pt x="103291" y="30215"/>
                  <a:pt x="103291" y="31079"/>
                </a:cubicBezTo>
                <a:cubicBezTo>
                  <a:pt x="103291" y="31942"/>
                  <a:pt x="103291" y="33669"/>
                  <a:pt x="103291" y="34532"/>
                </a:cubicBezTo>
                <a:cubicBezTo>
                  <a:pt x="102531" y="35395"/>
                  <a:pt x="103291" y="35395"/>
                  <a:pt x="102531" y="36258"/>
                </a:cubicBezTo>
                <a:cubicBezTo>
                  <a:pt x="102531" y="37122"/>
                  <a:pt x="104050" y="37985"/>
                  <a:pt x="105569" y="37985"/>
                </a:cubicBezTo>
                <a:cubicBezTo>
                  <a:pt x="107088" y="38848"/>
                  <a:pt x="107088" y="37985"/>
                  <a:pt x="107848" y="37985"/>
                </a:cubicBezTo>
                <a:cubicBezTo>
                  <a:pt x="108607" y="37985"/>
                  <a:pt x="109367" y="38848"/>
                  <a:pt x="110126" y="38848"/>
                </a:cubicBezTo>
                <a:cubicBezTo>
                  <a:pt x="110886" y="39712"/>
                  <a:pt x="110886" y="39712"/>
                  <a:pt x="110886" y="40575"/>
                </a:cubicBezTo>
                <a:cubicBezTo>
                  <a:pt x="111645" y="41438"/>
                  <a:pt x="112405" y="42302"/>
                  <a:pt x="113164" y="43165"/>
                </a:cubicBezTo>
                <a:cubicBezTo>
                  <a:pt x="113924" y="43165"/>
                  <a:pt x="113924" y="42302"/>
                  <a:pt x="114683" y="42302"/>
                </a:cubicBezTo>
                <a:cubicBezTo>
                  <a:pt x="114683" y="43165"/>
                  <a:pt x="115443" y="44028"/>
                  <a:pt x="116202" y="44028"/>
                </a:cubicBezTo>
                <a:cubicBezTo>
                  <a:pt x="116202" y="44892"/>
                  <a:pt x="116962" y="45755"/>
                  <a:pt x="117721" y="45755"/>
                </a:cubicBezTo>
                <a:cubicBezTo>
                  <a:pt x="117721" y="45755"/>
                  <a:pt x="119240" y="46618"/>
                  <a:pt x="119240" y="46618"/>
                </a:cubicBezTo>
                <a:cubicBezTo>
                  <a:pt x="120000" y="47482"/>
                  <a:pt x="119240" y="48345"/>
                  <a:pt x="119240" y="48345"/>
                </a:cubicBezTo>
                <a:cubicBezTo>
                  <a:pt x="118481" y="48345"/>
                  <a:pt x="118481" y="50071"/>
                  <a:pt x="117721" y="50071"/>
                </a:cubicBezTo>
                <a:cubicBezTo>
                  <a:pt x="117721" y="50071"/>
                  <a:pt x="115443" y="50935"/>
                  <a:pt x="115443" y="50935"/>
                </a:cubicBezTo>
                <a:cubicBezTo>
                  <a:pt x="114683" y="50935"/>
                  <a:pt x="113924" y="50935"/>
                  <a:pt x="113164" y="50935"/>
                </a:cubicBezTo>
                <a:cubicBezTo>
                  <a:pt x="112405" y="50935"/>
                  <a:pt x="111645" y="50935"/>
                  <a:pt x="110886" y="50071"/>
                </a:cubicBezTo>
                <a:cubicBezTo>
                  <a:pt x="110126" y="50071"/>
                  <a:pt x="110126" y="50071"/>
                  <a:pt x="109367" y="50071"/>
                </a:cubicBezTo>
                <a:cubicBezTo>
                  <a:pt x="109367" y="50935"/>
                  <a:pt x="109367" y="52661"/>
                  <a:pt x="109367" y="52661"/>
                </a:cubicBezTo>
                <a:cubicBezTo>
                  <a:pt x="109367" y="52661"/>
                  <a:pt x="110126" y="53525"/>
                  <a:pt x="110886" y="54388"/>
                </a:cubicBezTo>
                <a:cubicBezTo>
                  <a:pt x="110886" y="54388"/>
                  <a:pt x="112405" y="56115"/>
                  <a:pt x="113164" y="56115"/>
                </a:cubicBezTo>
                <a:cubicBezTo>
                  <a:pt x="113164" y="56115"/>
                  <a:pt x="113924" y="56978"/>
                  <a:pt x="114683" y="57841"/>
                </a:cubicBezTo>
                <a:cubicBezTo>
                  <a:pt x="115443" y="59568"/>
                  <a:pt x="115443" y="60431"/>
                  <a:pt x="115443" y="60431"/>
                </a:cubicBezTo>
                <a:cubicBezTo>
                  <a:pt x="119240" y="63884"/>
                  <a:pt x="119240" y="63884"/>
                  <a:pt x="119240" y="63884"/>
                </a:cubicBezTo>
                <a:cubicBezTo>
                  <a:pt x="119240" y="63884"/>
                  <a:pt x="119240" y="64748"/>
                  <a:pt x="119240" y="67338"/>
                </a:cubicBezTo>
                <a:cubicBezTo>
                  <a:pt x="119240" y="70791"/>
                  <a:pt x="118481" y="69064"/>
                  <a:pt x="117721" y="69064"/>
                </a:cubicBezTo>
                <a:cubicBezTo>
                  <a:pt x="116962" y="69064"/>
                  <a:pt x="116202" y="69064"/>
                  <a:pt x="114683" y="68201"/>
                </a:cubicBezTo>
                <a:cubicBezTo>
                  <a:pt x="113924" y="68201"/>
                  <a:pt x="113924" y="68201"/>
                  <a:pt x="113924" y="68201"/>
                </a:cubicBezTo>
                <a:cubicBezTo>
                  <a:pt x="112405" y="70791"/>
                  <a:pt x="112405" y="70791"/>
                  <a:pt x="112405" y="70791"/>
                </a:cubicBezTo>
                <a:cubicBezTo>
                  <a:pt x="112405" y="70791"/>
                  <a:pt x="110886" y="70791"/>
                  <a:pt x="110126" y="71654"/>
                </a:cubicBezTo>
                <a:cubicBezTo>
                  <a:pt x="109367" y="71654"/>
                  <a:pt x="109367" y="71654"/>
                  <a:pt x="109367" y="71654"/>
                </a:cubicBezTo>
                <a:cubicBezTo>
                  <a:pt x="109367" y="71654"/>
                  <a:pt x="107848" y="72517"/>
                  <a:pt x="107848" y="72517"/>
                </a:cubicBezTo>
                <a:cubicBezTo>
                  <a:pt x="107848" y="72517"/>
                  <a:pt x="107088" y="73381"/>
                  <a:pt x="107088" y="73381"/>
                </a:cubicBezTo>
                <a:cubicBezTo>
                  <a:pt x="106329" y="73381"/>
                  <a:pt x="106329" y="73381"/>
                  <a:pt x="106329" y="73381"/>
                </a:cubicBezTo>
                <a:cubicBezTo>
                  <a:pt x="105569" y="72517"/>
                  <a:pt x="105569" y="72517"/>
                  <a:pt x="105569" y="72517"/>
                </a:cubicBezTo>
                <a:cubicBezTo>
                  <a:pt x="104810" y="71654"/>
                  <a:pt x="104810" y="71654"/>
                  <a:pt x="104810" y="71654"/>
                </a:cubicBezTo>
                <a:cubicBezTo>
                  <a:pt x="103291" y="73381"/>
                  <a:pt x="103291" y="73381"/>
                  <a:pt x="103291" y="73381"/>
                </a:cubicBezTo>
                <a:cubicBezTo>
                  <a:pt x="102531" y="74244"/>
                  <a:pt x="102531" y="74244"/>
                  <a:pt x="102531" y="74244"/>
                </a:cubicBezTo>
                <a:cubicBezTo>
                  <a:pt x="102531" y="74244"/>
                  <a:pt x="102531" y="75107"/>
                  <a:pt x="102531" y="75107"/>
                </a:cubicBezTo>
                <a:cubicBezTo>
                  <a:pt x="102531" y="75107"/>
                  <a:pt x="104050" y="75107"/>
                  <a:pt x="104050" y="75107"/>
                </a:cubicBezTo>
                <a:cubicBezTo>
                  <a:pt x="104050" y="76834"/>
                  <a:pt x="104050" y="76834"/>
                  <a:pt x="104050" y="76834"/>
                </a:cubicBezTo>
                <a:cubicBezTo>
                  <a:pt x="104050" y="76834"/>
                  <a:pt x="104050" y="76834"/>
                  <a:pt x="104810" y="76834"/>
                </a:cubicBezTo>
                <a:cubicBezTo>
                  <a:pt x="104810" y="76834"/>
                  <a:pt x="105569" y="77697"/>
                  <a:pt x="105569" y="77697"/>
                </a:cubicBezTo>
                <a:cubicBezTo>
                  <a:pt x="106329" y="78561"/>
                  <a:pt x="106329" y="78561"/>
                  <a:pt x="106329" y="78561"/>
                </a:cubicBezTo>
                <a:cubicBezTo>
                  <a:pt x="106329" y="80287"/>
                  <a:pt x="106329" y="80287"/>
                  <a:pt x="106329" y="80287"/>
                </a:cubicBezTo>
                <a:cubicBezTo>
                  <a:pt x="107848" y="81151"/>
                  <a:pt x="107848" y="81151"/>
                  <a:pt x="107848" y="81151"/>
                </a:cubicBezTo>
                <a:cubicBezTo>
                  <a:pt x="107848" y="82877"/>
                  <a:pt x="107848" y="82877"/>
                  <a:pt x="107848" y="82877"/>
                </a:cubicBezTo>
                <a:cubicBezTo>
                  <a:pt x="107088" y="83741"/>
                  <a:pt x="107088" y="83741"/>
                  <a:pt x="107088" y="83741"/>
                </a:cubicBezTo>
                <a:cubicBezTo>
                  <a:pt x="106329" y="84604"/>
                  <a:pt x="106329" y="84604"/>
                  <a:pt x="106329" y="84604"/>
                </a:cubicBezTo>
                <a:cubicBezTo>
                  <a:pt x="104810" y="84604"/>
                  <a:pt x="104810" y="84604"/>
                  <a:pt x="104810" y="84604"/>
                </a:cubicBezTo>
                <a:cubicBezTo>
                  <a:pt x="104810" y="83741"/>
                  <a:pt x="104810" y="83741"/>
                  <a:pt x="104810" y="83741"/>
                </a:cubicBezTo>
                <a:cubicBezTo>
                  <a:pt x="104050" y="82014"/>
                  <a:pt x="104050" y="82014"/>
                  <a:pt x="104050" y="82014"/>
                </a:cubicBezTo>
                <a:cubicBezTo>
                  <a:pt x="103291" y="81151"/>
                  <a:pt x="103291" y="81151"/>
                  <a:pt x="103291" y="81151"/>
                </a:cubicBezTo>
                <a:cubicBezTo>
                  <a:pt x="101012" y="82014"/>
                  <a:pt x="101012" y="82014"/>
                  <a:pt x="101012" y="82014"/>
                </a:cubicBezTo>
                <a:cubicBezTo>
                  <a:pt x="101012" y="83741"/>
                  <a:pt x="101012" y="83741"/>
                  <a:pt x="101012" y="83741"/>
                </a:cubicBezTo>
                <a:cubicBezTo>
                  <a:pt x="97215" y="87194"/>
                  <a:pt x="97215" y="87194"/>
                  <a:pt x="97215" y="87194"/>
                </a:cubicBezTo>
                <a:cubicBezTo>
                  <a:pt x="97974" y="88920"/>
                  <a:pt x="97974" y="88920"/>
                  <a:pt x="97974" y="88920"/>
                </a:cubicBezTo>
                <a:cubicBezTo>
                  <a:pt x="96455" y="90647"/>
                  <a:pt x="96455" y="90647"/>
                  <a:pt x="96455" y="90647"/>
                </a:cubicBezTo>
                <a:cubicBezTo>
                  <a:pt x="96455" y="93237"/>
                  <a:pt x="96455" y="93237"/>
                  <a:pt x="96455" y="93237"/>
                </a:cubicBezTo>
                <a:cubicBezTo>
                  <a:pt x="97215" y="95827"/>
                  <a:pt x="97215" y="95827"/>
                  <a:pt x="97215" y="95827"/>
                </a:cubicBezTo>
                <a:cubicBezTo>
                  <a:pt x="97215" y="97553"/>
                  <a:pt x="97215" y="97553"/>
                  <a:pt x="97215" y="97553"/>
                </a:cubicBezTo>
                <a:cubicBezTo>
                  <a:pt x="94177" y="98417"/>
                  <a:pt x="94177" y="98417"/>
                  <a:pt x="94177" y="98417"/>
                </a:cubicBezTo>
                <a:cubicBezTo>
                  <a:pt x="91898" y="99280"/>
                  <a:pt x="91898" y="99280"/>
                  <a:pt x="91898" y="99280"/>
                </a:cubicBezTo>
                <a:cubicBezTo>
                  <a:pt x="91898" y="101870"/>
                  <a:pt x="91898" y="101870"/>
                  <a:pt x="91898" y="101870"/>
                </a:cubicBezTo>
                <a:cubicBezTo>
                  <a:pt x="91898" y="102733"/>
                  <a:pt x="91898" y="102733"/>
                  <a:pt x="91898" y="102733"/>
                </a:cubicBezTo>
                <a:cubicBezTo>
                  <a:pt x="94177" y="106187"/>
                  <a:pt x="94177" y="106187"/>
                  <a:pt x="94177" y="106187"/>
                </a:cubicBezTo>
                <a:cubicBezTo>
                  <a:pt x="93417" y="107050"/>
                  <a:pt x="93417" y="107050"/>
                  <a:pt x="93417" y="107050"/>
                </a:cubicBezTo>
                <a:cubicBezTo>
                  <a:pt x="92658" y="107913"/>
                  <a:pt x="92658" y="107913"/>
                  <a:pt x="92658" y="107913"/>
                </a:cubicBezTo>
                <a:cubicBezTo>
                  <a:pt x="94936" y="111366"/>
                  <a:pt x="94936" y="111366"/>
                  <a:pt x="94936" y="111366"/>
                </a:cubicBezTo>
                <a:cubicBezTo>
                  <a:pt x="95696" y="112230"/>
                  <a:pt x="95696" y="112230"/>
                  <a:pt x="95696" y="112230"/>
                </a:cubicBezTo>
                <a:cubicBezTo>
                  <a:pt x="97215" y="112230"/>
                  <a:pt x="97215" y="112230"/>
                  <a:pt x="97215" y="112230"/>
                </a:cubicBezTo>
                <a:cubicBezTo>
                  <a:pt x="97215" y="113956"/>
                  <a:pt x="97215" y="113956"/>
                  <a:pt x="97215" y="113956"/>
                </a:cubicBezTo>
                <a:cubicBezTo>
                  <a:pt x="97215" y="114820"/>
                  <a:pt x="97215" y="114820"/>
                  <a:pt x="97215" y="114820"/>
                </a:cubicBezTo>
                <a:cubicBezTo>
                  <a:pt x="97215" y="116546"/>
                  <a:pt x="97215" y="116546"/>
                  <a:pt x="97215" y="116546"/>
                </a:cubicBezTo>
                <a:cubicBezTo>
                  <a:pt x="95696" y="118273"/>
                  <a:pt x="95696" y="118273"/>
                  <a:pt x="95696" y="118273"/>
                </a:cubicBezTo>
                <a:cubicBezTo>
                  <a:pt x="96455" y="120000"/>
                  <a:pt x="96455" y="120000"/>
                  <a:pt x="96455" y="120000"/>
                </a:cubicBezTo>
                <a:cubicBezTo>
                  <a:pt x="94936" y="119136"/>
                  <a:pt x="94936" y="119136"/>
                  <a:pt x="94936" y="119136"/>
                </a:cubicBezTo>
                <a:cubicBezTo>
                  <a:pt x="94177" y="120000"/>
                  <a:pt x="94177" y="120000"/>
                  <a:pt x="94177" y="120000"/>
                </a:cubicBezTo>
                <a:cubicBezTo>
                  <a:pt x="94177" y="120000"/>
                  <a:pt x="94177" y="120000"/>
                  <a:pt x="94177" y="120000"/>
                </a:cubicBezTo>
                <a:cubicBezTo>
                  <a:pt x="91898" y="119136"/>
                  <a:pt x="91898" y="119136"/>
                  <a:pt x="91898" y="119136"/>
                </a:cubicBezTo>
                <a:cubicBezTo>
                  <a:pt x="91898" y="119136"/>
                  <a:pt x="90379" y="120000"/>
                  <a:pt x="89620" y="120000"/>
                </a:cubicBezTo>
                <a:cubicBezTo>
                  <a:pt x="89620" y="120000"/>
                  <a:pt x="88860" y="120000"/>
                  <a:pt x="88860" y="120000"/>
                </a:cubicBezTo>
                <a:cubicBezTo>
                  <a:pt x="88860" y="120000"/>
                  <a:pt x="87341" y="119136"/>
                  <a:pt x="86582" y="119136"/>
                </a:cubicBezTo>
                <a:cubicBezTo>
                  <a:pt x="86582" y="119136"/>
                  <a:pt x="86582" y="119136"/>
                  <a:pt x="86582" y="119136"/>
                </a:cubicBezTo>
                <a:cubicBezTo>
                  <a:pt x="86582" y="119136"/>
                  <a:pt x="86582" y="119136"/>
                  <a:pt x="86582" y="119136"/>
                </a:cubicBezTo>
                <a:cubicBezTo>
                  <a:pt x="86582" y="119136"/>
                  <a:pt x="86582" y="119136"/>
                  <a:pt x="86582" y="119136"/>
                </a:cubicBezTo>
                <a:cubicBezTo>
                  <a:pt x="86582" y="119136"/>
                  <a:pt x="86582" y="119136"/>
                  <a:pt x="86582" y="119136"/>
                </a:cubicBezTo>
                <a:cubicBezTo>
                  <a:pt x="86582" y="119136"/>
                  <a:pt x="86582" y="119136"/>
                  <a:pt x="86582" y="119136"/>
                </a:cubicBezTo>
                <a:cubicBezTo>
                  <a:pt x="86582" y="118273"/>
                  <a:pt x="86582" y="118273"/>
                  <a:pt x="86582" y="118273"/>
                </a:cubicBezTo>
                <a:cubicBezTo>
                  <a:pt x="86582" y="118273"/>
                  <a:pt x="86582" y="118273"/>
                  <a:pt x="86582" y="118273"/>
                </a:cubicBezTo>
                <a:cubicBezTo>
                  <a:pt x="86582" y="118273"/>
                  <a:pt x="86582" y="118273"/>
                  <a:pt x="86582" y="118273"/>
                </a:cubicBezTo>
                <a:cubicBezTo>
                  <a:pt x="86582" y="118273"/>
                  <a:pt x="86582" y="118273"/>
                  <a:pt x="8658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822" y="118273"/>
                  <a:pt x="85822" y="118273"/>
                  <a:pt x="85822"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5063" y="118273"/>
                  <a:pt x="85063" y="118273"/>
                  <a:pt x="85063" y="118273"/>
                </a:cubicBezTo>
                <a:cubicBezTo>
                  <a:pt x="80506" y="115683"/>
                  <a:pt x="80506" y="115683"/>
                  <a:pt x="80506" y="115683"/>
                </a:cubicBezTo>
                <a:cubicBezTo>
                  <a:pt x="76708" y="113093"/>
                  <a:pt x="76708" y="113093"/>
                  <a:pt x="76708" y="113093"/>
                </a:cubicBezTo>
                <a:cubicBezTo>
                  <a:pt x="75189" y="111366"/>
                  <a:pt x="75189" y="111366"/>
                  <a:pt x="75189" y="111366"/>
                </a:cubicBezTo>
                <a:cubicBezTo>
                  <a:pt x="74430" y="107913"/>
                  <a:pt x="74430" y="107913"/>
                  <a:pt x="74430" y="107913"/>
                </a:cubicBezTo>
                <a:cubicBezTo>
                  <a:pt x="70632" y="107050"/>
                  <a:pt x="70632" y="107050"/>
                  <a:pt x="70632" y="107050"/>
                </a:cubicBezTo>
                <a:cubicBezTo>
                  <a:pt x="70632" y="104460"/>
                  <a:pt x="66075" y="108776"/>
                  <a:pt x="67594" y="103597"/>
                </a:cubicBezTo>
                <a:cubicBezTo>
                  <a:pt x="67594" y="103597"/>
                  <a:pt x="67594" y="102733"/>
                  <a:pt x="67594" y="102733"/>
                </a:cubicBezTo>
                <a:cubicBezTo>
                  <a:pt x="67594" y="102733"/>
                  <a:pt x="67594" y="102733"/>
                  <a:pt x="67594" y="102733"/>
                </a:cubicBezTo>
                <a:cubicBezTo>
                  <a:pt x="67594" y="101870"/>
                  <a:pt x="66075" y="100143"/>
                  <a:pt x="66075" y="100143"/>
                </a:cubicBezTo>
                <a:cubicBezTo>
                  <a:pt x="61518" y="97553"/>
                  <a:pt x="60759" y="94964"/>
                  <a:pt x="58481" y="94100"/>
                </a:cubicBezTo>
                <a:cubicBezTo>
                  <a:pt x="57721" y="94100"/>
                  <a:pt x="57721" y="94100"/>
                  <a:pt x="57721" y="94100"/>
                </a:cubicBezTo>
                <a:cubicBezTo>
                  <a:pt x="54683" y="90647"/>
                  <a:pt x="54683" y="90647"/>
                  <a:pt x="54683" y="90647"/>
                </a:cubicBezTo>
                <a:cubicBezTo>
                  <a:pt x="53164" y="89784"/>
                  <a:pt x="53164" y="89784"/>
                  <a:pt x="53164" y="89784"/>
                </a:cubicBezTo>
                <a:cubicBezTo>
                  <a:pt x="51645" y="88057"/>
                  <a:pt x="51645" y="88057"/>
                  <a:pt x="51645" y="88057"/>
                </a:cubicBezTo>
                <a:cubicBezTo>
                  <a:pt x="51645" y="86330"/>
                  <a:pt x="51645" y="86330"/>
                  <a:pt x="51645" y="86330"/>
                </a:cubicBezTo>
                <a:cubicBezTo>
                  <a:pt x="50886" y="82877"/>
                  <a:pt x="50886" y="82877"/>
                  <a:pt x="50886" y="82877"/>
                </a:cubicBezTo>
                <a:cubicBezTo>
                  <a:pt x="50886" y="82877"/>
                  <a:pt x="50886" y="82877"/>
                  <a:pt x="50886" y="82877"/>
                </a:cubicBezTo>
                <a:cubicBezTo>
                  <a:pt x="50886" y="82877"/>
                  <a:pt x="47848" y="82014"/>
                  <a:pt x="46329" y="81151"/>
                </a:cubicBezTo>
                <a:cubicBezTo>
                  <a:pt x="44810" y="80287"/>
                  <a:pt x="44810" y="80287"/>
                  <a:pt x="44810" y="80287"/>
                </a:cubicBezTo>
                <a:cubicBezTo>
                  <a:pt x="43291" y="77697"/>
                  <a:pt x="43291" y="77697"/>
                  <a:pt x="43291" y="77697"/>
                </a:cubicBezTo>
                <a:cubicBezTo>
                  <a:pt x="42531" y="76834"/>
                  <a:pt x="42531" y="76834"/>
                  <a:pt x="42531" y="76834"/>
                </a:cubicBezTo>
                <a:cubicBezTo>
                  <a:pt x="40253" y="74244"/>
                  <a:pt x="40253" y="74244"/>
                  <a:pt x="40253" y="74244"/>
                </a:cubicBezTo>
                <a:cubicBezTo>
                  <a:pt x="39493" y="74244"/>
                  <a:pt x="39493" y="74244"/>
                  <a:pt x="39493" y="74244"/>
                </a:cubicBezTo>
                <a:cubicBezTo>
                  <a:pt x="35696" y="72517"/>
                  <a:pt x="35696" y="72517"/>
                  <a:pt x="35696" y="72517"/>
                </a:cubicBezTo>
                <a:cubicBezTo>
                  <a:pt x="34936" y="70791"/>
                  <a:pt x="34936" y="70791"/>
                  <a:pt x="34936" y="70791"/>
                </a:cubicBezTo>
                <a:cubicBezTo>
                  <a:pt x="33417" y="69928"/>
                  <a:pt x="33417" y="69928"/>
                  <a:pt x="33417" y="69928"/>
                </a:cubicBezTo>
                <a:cubicBezTo>
                  <a:pt x="32658" y="68201"/>
                  <a:pt x="32658" y="68201"/>
                  <a:pt x="32658" y="68201"/>
                </a:cubicBezTo>
                <a:cubicBezTo>
                  <a:pt x="30379" y="67338"/>
                  <a:pt x="30379" y="67338"/>
                  <a:pt x="30379" y="67338"/>
                </a:cubicBezTo>
                <a:cubicBezTo>
                  <a:pt x="29620" y="65611"/>
                  <a:pt x="29620" y="65611"/>
                  <a:pt x="29620" y="65611"/>
                </a:cubicBezTo>
                <a:cubicBezTo>
                  <a:pt x="28860" y="64748"/>
                  <a:pt x="28860" y="64748"/>
                  <a:pt x="28860" y="64748"/>
                </a:cubicBezTo>
                <a:cubicBezTo>
                  <a:pt x="26582" y="61294"/>
                  <a:pt x="26582" y="61294"/>
                  <a:pt x="26582" y="61294"/>
                </a:cubicBezTo>
                <a:cubicBezTo>
                  <a:pt x="24303" y="59568"/>
                  <a:pt x="24303" y="59568"/>
                  <a:pt x="24303" y="59568"/>
                </a:cubicBezTo>
                <a:cubicBezTo>
                  <a:pt x="23544" y="58705"/>
                  <a:pt x="23544" y="58705"/>
                  <a:pt x="23544" y="58705"/>
                </a:cubicBezTo>
                <a:cubicBezTo>
                  <a:pt x="22784" y="57841"/>
                  <a:pt x="22784" y="57841"/>
                  <a:pt x="22784" y="57841"/>
                </a:cubicBezTo>
                <a:cubicBezTo>
                  <a:pt x="21265" y="55251"/>
                  <a:pt x="21265" y="55251"/>
                  <a:pt x="21265" y="55251"/>
                </a:cubicBezTo>
                <a:cubicBezTo>
                  <a:pt x="18987" y="52661"/>
                  <a:pt x="18987" y="52661"/>
                  <a:pt x="18987" y="52661"/>
                </a:cubicBezTo>
                <a:cubicBezTo>
                  <a:pt x="17468" y="50935"/>
                  <a:pt x="17468" y="50935"/>
                  <a:pt x="17468" y="50935"/>
                </a:cubicBezTo>
                <a:cubicBezTo>
                  <a:pt x="15949" y="48345"/>
                  <a:pt x="15949" y="48345"/>
                  <a:pt x="15949" y="48345"/>
                </a:cubicBezTo>
                <a:cubicBezTo>
                  <a:pt x="17468" y="46618"/>
                  <a:pt x="17468" y="46618"/>
                  <a:pt x="17468" y="46618"/>
                </a:cubicBezTo>
                <a:cubicBezTo>
                  <a:pt x="16708" y="45755"/>
                  <a:pt x="15949" y="45755"/>
                  <a:pt x="15949" y="44892"/>
                </a:cubicBezTo>
                <a:cubicBezTo>
                  <a:pt x="15189" y="44892"/>
                  <a:pt x="13670" y="44028"/>
                  <a:pt x="14430" y="43165"/>
                </a:cubicBezTo>
                <a:cubicBezTo>
                  <a:pt x="14430" y="42302"/>
                  <a:pt x="13670" y="41438"/>
                  <a:pt x="13670" y="39712"/>
                </a:cubicBezTo>
                <a:cubicBezTo>
                  <a:pt x="13670" y="38848"/>
                  <a:pt x="13670" y="37985"/>
                  <a:pt x="12911" y="37985"/>
                </a:cubicBezTo>
                <a:cubicBezTo>
                  <a:pt x="12151" y="37122"/>
                  <a:pt x="12151" y="37122"/>
                  <a:pt x="12151" y="37122"/>
                </a:cubicBezTo>
                <a:cubicBezTo>
                  <a:pt x="11392" y="37122"/>
                  <a:pt x="10632" y="37122"/>
                  <a:pt x="10632" y="37122"/>
                </a:cubicBezTo>
                <a:cubicBezTo>
                  <a:pt x="9873" y="37122"/>
                  <a:pt x="9873" y="37122"/>
                  <a:pt x="9873" y="37122"/>
                </a:cubicBezTo>
                <a:cubicBezTo>
                  <a:pt x="9873" y="37122"/>
                  <a:pt x="10632" y="35395"/>
                  <a:pt x="10632" y="33669"/>
                </a:cubicBezTo>
                <a:cubicBezTo>
                  <a:pt x="7594" y="32805"/>
                  <a:pt x="7594" y="32805"/>
                  <a:pt x="7594" y="32805"/>
                </a:cubicBezTo>
                <a:cubicBezTo>
                  <a:pt x="7594" y="32805"/>
                  <a:pt x="7594" y="30215"/>
                  <a:pt x="6075" y="29352"/>
                </a:cubicBezTo>
                <a:cubicBezTo>
                  <a:pt x="4556" y="29352"/>
                  <a:pt x="4556" y="29352"/>
                  <a:pt x="4556" y="29352"/>
                </a:cubicBezTo>
                <a:cubicBezTo>
                  <a:pt x="3797" y="30215"/>
                  <a:pt x="3797" y="31079"/>
                  <a:pt x="3797" y="31079"/>
                </a:cubicBezTo>
                <a:cubicBezTo>
                  <a:pt x="759" y="27625"/>
                  <a:pt x="759" y="27625"/>
                  <a:pt x="759" y="27625"/>
                </a:cubicBezTo>
                <a:cubicBezTo>
                  <a:pt x="759" y="27625"/>
                  <a:pt x="759" y="26762"/>
                  <a:pt x="1518" y="25035"/>
                </a:cubicBezTo>
                <a:cubicBezTo>
                  <a:pt x="3037" y="23309"/>
                  <a:pt x="1518" y="22446"/>
                  <a:pt x="1518" y="22446"/>
                </a:cubicBezTo>
                <a:cubicBezTo>
                  <a:pt x="759" y="19856"/>
                  <a:pt x="759" y="19856"/>
                  <a:pt x="759" y="19856"/>
                </a:cubicBezTo>
                <a:cubicBezTo>
                  <a:pt x="1518" y="18129"/>
                  <a:pt x="1518" y="18129"/>
                  <a:pt x="1518" y="18129"/>
                </a:cubicBezTo>
                <a:cubicBezTo>
                  <a:pt x="759" y="17266"/>
                  <a:pt x="759" y="17266"/>
                  <a:pt x="759" y="17266"/>
                </a:cubicBezTo>
                <a:cubicBezTo>
                  <a:pt x="0" y="16402"/>
                  <a:pt x="0" y="16402"/>
                  <a:pt x="0" y="16402"/>
                </a:cubicBezTo>
                <a:cubicBezTo>
                  <a:pt x="0" y="16402"/>
                  <a:pt x="0" y="16402"/>
                  <a:pt x="0" y="16402"/>
                </a:cubicBezTo>
                <a:cubicBezTo>
                  <a:pt x="0" y="16402"/>
                  <a:pt x="0" y="16402"/>
                  <a:pt x="0" y="16402"/>
                </a:cubicBezTo>
                <a:cubicBezTo>
                  <a:pt x="1518" y="12949"/>
                  <a:pt x="1518" y="12949"/>
                  <a:pt x="1518" y="12949"/>
                </a:cubicBezTo>
                <a:cubicBezTo>
                  <a:pt x="1518" y="12949"/>
                  <a:pt x="759" y="11223"/>
                  <a:pt x="759" y="9496"/>
                </a:cubicBezTo>
                <a:cubicBezTo>
                  <a:pt x="759" y="9496"/>
                  <a:pt x="1518" y="8633"/>
                  <a:pt x="1518" y="8633"/>
                </a:cubicBezTo>
                <a:cubicBezTo>
                  <a:pt x="1518" y="8633"/>
                  <a:pt x="1518" y="8633"/>
                  <a:pt x="1518" y="8633"/>
                </a:cubicBezTo>
                <a:cubicBezTo>
                  <a:pt x="1518" y="7769"/>
                  <a:pt x="1518" y="7769"/>
                  <a:pt x="1518" y="7769"/>
                </a:cubicBezTo>
                <a:cubicBezTo>
                  <a:pt x="1518" y="7769"/>
                  <a:pt x="1518" y="7769"/>
                  <a:pt x="1518" y="7769"/>
                </a:cubicBezTo>
                <a:cubicBezTo>
                  <a:pt x="2278" y="7769"/>
                  <a:pt x="2278" y="7769"/>
                  <a:pt x="2278" y="7769"/>
                </a:cubicBezTo>
                <a:cubicBezTo>
                  <a:pt x="2278" y="7769"/>
                  <a:pt x="2278" y="7769"/>
                  <a:pt x="2278" y="7769"/>
                </a:cubicBezTo>
                <a:cubicBezTo>
                  <a:pt x="2278" y="6906"/>
                  <a:pt x="6075" y="6043"/>
                  <a:pt x="6075" y="6043"/>
                </a:cubicBezTo>
                <a:cubicBezTo>
                  <a:pt x="7594" y="5179"/>
                  <a:pt x="7594" y="5179"/>
                  <a:pt x="7594" y="5179"/>
                </a:cubicBezTo>
                <a:cubicBezTo>
                  <a:pt x="10632" y="9496"/>
                  <a:pt x="10632" y="9496"/>
                  <a:pt x="10632" y="9496"/>
                </a:cubicBezTo>
                <a:cubicBezTo>
                  <a:pt x="13670" y="12949"/>
                  <a:pt x="13670" y="12949"/>
                  <a:pt x="13670" y="12949"/>
                </a:cubicBezTo>
                <a:cubicBezTo>
                  <a:pt x="15949" y="14676"/>
                  <a:pt x="15949" y="14676"/>
                  <a:pt x="15949" y="14676"/>
                </a:cubicBezTo>
                <a:cubicBezTo>
                  <a:pt x="15949" y="14676"/>
                  <a:pt x="16708" y="13812"/>
                  <a:pt x="17468" y="13812"/>
                </a:cubicBezTo>
                <a:cubicBezTo>
                  <a:pt x="17468" y="12949"/>
                  <a:pt x="17468" y="11223"/>
                  <a:pt x="17468" y="11223"/>
                </a:cubicBezTo>
                <a:cubicBezTo>
                  <a:pt x="18987" y="9496"/>
                  <a:pt x="18987" y="9496"/>
                  <a:pt x="18987" y="9496"/>
                </a:cubicBezTo>
                <a:cubicBezTo>
                  <a:pt x="19746" y="7769"/>
                  <a:pt x="19746" y="7769"/>
                  <a:pt x="19746" y="7769"/>
                </a:cubicBezTo>
                <a:cubicBezTo>
                  <a:pt x="19746" y="6043"/>
                  <a:pt x="19746" y="6043"/>
                  <a:pt x="19746" y="6043"/>
                </a:cubicBezTo>
                <a:cubicBezTo>
                  <a:pt x="21265" y="5179"/>
                  <a:pt x="21265" y="5179"/>
                  <a:pt x="21265" y="5179"/>
                </a:cubicBezTo>
                <a:cubicBezTo>
                  <a:pt x="23544" y="4316"/>
                  <a:pt x="23544" y="4316"/>
                  <a:pt x="23544" y="4316"/>
                </a:cubicBezTo>
                <a:cubicBezTo>
                  <a:pt x="26582" y="3453"/>
                  <a:pt x="26582" y="3453"/>
                  <a:pt x="26582" y="3453"/>
                </a:cubicBezTo>
                <a:cubicBezTo>
                  <a:pt x="26582" y="3453"/>
                  <a:pt x="28860" y="4316"/>
                  <a:pt x="29620" y="4316"/>
                </a:cubicBezTo>
                <a:cubicBezTo>
                  <a:pt x="29620" y="4316"/>
                  <a:pt x="30379" y="4316"/>
                  <a:pt x="30379" y="4316"/>
                </a:cubicBezTo>
                <a:cubicBezTo>
                  <a:pt x="31898" y="1726"/>
                  <a:pt x="31898" y="1726"/>
                  <a:pt x="31898" y="1726"/>
                </a:cubicBezTo>
                <a:cubicBezTo>
                  <a:pt x="31898" y="1726"/>
                  <a:pt x="31898" y="1726"/>
                  <a:pt x="31898" y="1726"/>
                </a:cubicBezTo>
                <a:cubicBezTo>
                  <a:pt x="32658" y="0"/>
                  <a:pt x="32658" y="0"/>
                  <a:pt x="32658" y="0"/>
                </a:cubicBezTo>
                <a:cubicBezTo>
                  <a:pt x="36455" y="1726"/>
                  <a:pt x="36455" y="1726"/>
                  <a:pt x="36455" y="1726"/>
                </a:cubicBezTo>
                <a:cubicBezTo>
                  <a:pt x="37974" y="3453"/>
                  <a:pt x="37974" y="3453"/>
                  <a:pt x="37974" y="3453"/>
                </a:cubicBezTo>
                <a:cubicBezTo>
                  <a:pt x="41772" y="4316"/>
                  <a:pt x="41772" y="4316"/>
                  <a:pt x="41772" y="4316"/>
                </a:cubicBezTo>
                <a:cubicBezTo>
                  <a:pt x="41772" y="4316"/>
                  <a:pt x="41772" y="4316"/>
                  <a:pt x="41772" y="4316"/>
                </a:cubicBezTo>
                <a:cubicBezTo>
                  <a:pt x="43291" y="4316"/>
                  <a:pt x="43291" y="4316"/>
                  <a:pt x="43291" y="4316"/>
                </a:cubicBezTo>
                <a:cubicBezTo>
                  <a:pt x="43291" y="3453"/>
                  <a:pt x="43291" y="3453"/>
                  <a:pt x="43291" y="3453"/>
                </a:cubicBezTo>
                <a:cubicBezTo>
                  <a:pt x="46329" y="3453"/>
                  <a:pt x="46329" y="3453"/>
                  <a:pt x="46329" y="3453"/>
                </a:cubicBezTo>
                <a:cubicBezTo>
                  <a:pt x="50126" y="4316"/>
                  <a:pt x="50126" y="4316"/>
                  <a:pt x="50126" y="4316"/>
                </a:cubicBezTo>
                <a:cubicBezTo>
                  <a:pt x="52405" y="4316"/>
                  <a:pt x="52405" y="4316"/>
                  <a:pt x="52405" y="4316"/>
                </a:cubicBezTo>
                <a:cubicBezTo>
                  <a:pt x="56202" y="4316"/>
                  <a:pt x="56202" y="4316"/>
                  <a:pt x="56202" y="4316"/>
                </a:cubicBezTo>
                <a:cubicBezTo>
                  <a:pt x="58481" y="5179"/>
                  <a:pt x="58481" y="5179"/>
                  <a:pt x="58481" y="5179"/>
                </a:cubicBezTo>
                <a:cubicBezTo>
                  <a:pt x="60000" y="6043"/>
                  <a:pt x="60000" y="6043"/>
                  <a:pt x="60000" y="6043"/>
                </a:cubicBezTo>
                <a:cubicBezTo>
                  <a:pt x="60000" y="6043"/>
                  <a:pt x="60000" y="6043"/>
                  <a:pt x="60759" y="5179"/>
                </a:cubicBezTo>
                <a:cubicBezTo>
                  <a:pt x="60759" y="5179"/>
                  <a:pt x="63037" y="5179"/>
                  <a:pt x="63037" y="5179"/>
                </a:cubicBezTo>
                <a:cubicBezTo>
                  <a:pt x="63797" y="2589"/>
                  <a:pt x="63797" y="2589"/>
                  <a:pt x="63797" y="2589"/>
                </a:cubicBezTo>
                <a:cubicBezTo>
                  <a:pt x="64556" y="4316"/>
                  <a:pt x="64556" y="4316"/>
                  <a:pt x="64556" y="4316"/>
                </a:cubicBezTo>
                <a:cubicBezTo>
                  <a:pt x="65316" y="4316"/>
                  <a:pt x="66835" y="4316"/>
                  <a:pt x="66835" y="4316"/>
                </a:cubicBezTo>
                <a:cubicBezTo>
                  <a:pt x="67594" y="1726"/>
                  <a:pt x="67594" y="1726"/>
                  <a:pt x="67594" y="1726"/>
                </a:cubicBezTo>
                <a:cubicBezTo>
                  <a:pt x="68354" y="2589"/>
                  <a:pt x="68354" y="2589"/>
                  <a:pt x="68354" y="2589"/>
                </a:cubicBezTo>
                <a:cubicBezTo>
                  <a:pt x="69113" y="2589"/>
                  <a:pt x="69113" y="2589"/>
                  <a:pt x="69873" y="2589"/>
                </a:cubicBezTo>
                <a:cubicBezTo>
                  <a:pt x="70632" y="2589"/>
                  <a:pt x="71392" y="1726"/>
                  <a:pt x="71392" y="1726"/>
                </a:cubicBezTo>
                <a:cubicBezTo>
                  <a:pt x="71392" y="1726"/>
                  <a:pt x="72151" y="2589"/>
                  <a:pt x="72151" y="2589"/>
                </a:cubicBezTo>
                <a:cubicBezTo>
                  <a:pt x="72151" y="2589"/>
                  <a:pt x="72911" y="1726"/>
                  <a:pt x="73670" y="1726"/>
                </a:cubicBezTo>
                <a:cubicBezTo>
                  <a:pt x="73670" y="1726"/>
                  <a:pt x="73670" y="1726"/>
                  <a:pt x="73670" y="1726"/>
                </a:cubicBezTo>
                <a:cubicBezTo>
                  <a:pt x="73670" y="1726"/>
                  <a:pt x="73670" y="1726"/>
                  <a:pt x="7367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4430" y="1726"/>
                  <a:pt x="74430" y="1726"/>
                  <a:pt x="74430"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1726"/>
                  <a:pt x="75189" y="1726"/>
                  <a:pt x="75189" y="1726"/>
                </a:cubicBezTo>
                <a:cubicBezTo>
                  <a:pt x="75189" y="863"/>
                  <a:pt x="75189" y="863"/>
                  <a:pt x="75189" y="863"/>
                </a:cubicBezTo>
                <a:cubicBezTo>
                  <a:pt x="75189" y="863"/>
                  <a:pt x="75189" y="863"/>
                  <a:pt x="75189" y="863"/>
                </a:cubicBezTo>
                <a:cubicBezTo>
                  <a:pt x="75189" y="863"/>
                  <a:pt x="75189" y="863"/>
                  <a:pt x="75189" y="863"/>
                </a:cubicBezTo>
                <a:cubicBezTo>
                  <a:pt x="75189" y="863"/>
                  <a:pt x="75189" y="863"/>
                  <a:pt x="75189" y="863"/>
                </a:cubicBezTo>
                <a:cubicBezTo>
                  <a:pt x="75189" y="863"/>
                  <a:pt x="75189" y="863"/>
                  <a:pt x="7518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5949" y="863"/>
                  <a:pt x="75949" y="863"/>
                </a:cubicBezTo>
                <a:cubicBezTo>
                  <a:pt x="75949" y="863"/>
                  <a:pt x="76708" y="2589"/>
                  <a:pt x="78227" y="3453"/>
                </a:cubicBezTo>
                <a:cubicBezTo>
                  <a:pt x="78227" y="3453"/>
                  <a:pt x="78227" y="3453"/>
                  <a:pt x="78227" y="3453"/>
                </a:cubicBezTo>
                <a:cubicBezTo>
                  <a:pt x="79746" y="3453"/>
                  <a:pt x="79746" y="3453"/>
                  <a:pt x="79746" y="3453"/>
                </a:cubicBezTo>
                <a:cubicBezTo>
                  <a:pt x="79746" y="3453"/>
                  <a:pt x="79746" y="3453"/>
                  <a:pt x="79746" y="3453"/>
                </a:cubicBezTo>
                <a:cubicBezTo>
                  <a:pt x="79746" y="3453"/>
                  <a:pt x="80506" y="2589"/>
                  <a:pt x="81265" y="2589"/>
                </a:cubicBezTo>
                <a:cubicBezTo>
                  <a:pt x="82784" y="2589"/>
                  <a:pt x="83544" y="2589"/>
                  <a:pt x="84303" y="2589"/>
                </a:cubicBezTo>
                <a:cubicBezTo>
                  <a:pt x="85822" y="2589"/>
                  <a:pt x="86582" y="4316"/>
                  <a:pt x="86582" y="4316"/>
                </a:cubicBezTo>
                <a:cubicBezTo>
                  <a:pt x="88860" y="6906"/>
                  <a:pt x="88860" y="6906"/>
                  <a:pt x="88860" y="6906"/>
                </a:cubicBezTo>
                <a:cubicBezTo>
                  <a:pt x="88860" y="6906"/>
                  <a:pt x="89620" y="8633"/>
                  <a:pt x="89620" y="9496"/>
                </a:cubicBezTo>
                <a:cubicBezTo>
                  <a:pt x="90379" y="10359"/>
                  <a:pt x="90379" y="11223"/>
                  <a:pt x="90379" y="11223"/>
                </a:cubicBezTo>
                <a:cubicBezTo>
                  <a:pt x="90379" y="11223"/>
                  <a:pt x="90379" y="11223"/>
                  <a:pt x="90379" y="11223"/>
                </a:cubicBezTo>
                <a:cubicBezTo>
                  <a:pt x="91139" y="11223"/>
                  <a:pt x="96455" y="13812"/>
                  <a:pt x="97215" y="13812"/>
                </a:cubicBezTo>
                <a:cubicBezTo>
                  <a:pt x="97215" y="13812"/>
                  <a:pt x="97974" y="13812"/>
                  <a:pt x="97974" y="13812"/>
                </a:cubicBezTo>
                <a:cubicBezTo>
                  <a:pt x="97974" y="12086"/>
                  <a:pt x="97215" y="11223"/>
                  <a:pt x="98734" y="10359"/>
                </a:cubicBezTo>
                <a:cubicBezTo>
                  <a:pt x="99493" y="10359"/>
                  <a:pt x="100253" y="12086"/>
                  <a:pt x="100253" y="10359"/>
                </a:cubicBezTo>
                <a:cubicBezTo>
                  <a:pt x="100253" y="8633"/>
                  <a:pt x="101012" y="9496"/>
                  <a:pt x="100253" y="7769"/>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2" name="Shape 2027">
            <a:extLst>
              <a:ext uri="{FF2B5EF4-FFF2-40B4-BE49-F238E27FC236}">
                <a16:creationId xmlns:a16="http://schemas.microsoft.com/office/drawing/2014/main" id="{4736A1E1-3B04-0A5E-0A8A-F2411D57EB8E}"/>
              </a:ext>
            </a:extLst>
          </p:cNvPr>
          <p:cNvSpPr/>
          <p:nvPr/>
        </p:nvSpPr>
        <p:spPr>
          <a:xfrm>
            <a:off x="5768602" y="3132911"/>
            <a:ext cx="511175" cy="586810"/>
          </a:xfrm>
          <a:custGeom>
            <a:avLst/>
            <a:gdLst/>
            <a:ahLst/>
            <a:cxnLst/>
            <a:rect l="0" t="0" r="0" b="0"/>
            <a:pathLst>
              <a:path w="120000" h="120000" extrusionOk="0">
                <a:moveTo>
                  <a:pt x="32340" y="23712"/>
                </a:moveTo>
                <a:cubicBezTo>
                  <a:pt x="37446" y="21556"/>
                  <a:pt x="37446" y="21556"/>
                  <a:pt x="37446" y="21556"/>
                </a:cubicBezTo>
                <a:cubicBezTo>
                  <a:pt x="40000" y="17245"/>
                  <a:pt x="40000" y="17245"/>
                  <a:pt x="40000" y="17245"/>
                </a:cubicBezTo>
                <a:cubicBezTo>
                  <a:pt x="43404" y="12215"/>
                  <a:pt x="43404" y="12215"/>
                  <a:pt x="43404" y="12215"/>
                </a:cubicBezTo>
                <a:cubicBezTo>
                  <a:pt x="45106" y="10059"/>
                  <a:pt x="45106" y="10059"/>
                  <a:pt x="45106" y="10059"/>
                </a:cubicBezTo>
                <a:cubicBezTo>
                  <a:pt x="46808" y="6467"/>
                  <a:pt x="46808" y="6467"/>
                  <a:pt x="46808" y="6467"/>
                </a:cubicBezTo>
                <a:cubicBezTo>
                  <a:pt x="51914" y="5029"/>
                  <a:pt x="51914" y="5029"/>
                  <a:pt x="51914" y="5029"/>
                </a:cubicBezTo>
                <a:cubicBezTo>
                  <a:pt x="51914" y="5029"/>
                  <a:pt x="55319" y="4311"/>
                  <a:pt x="56170" y="4311"/>
                </a:cubicBezTo>
                <a:cubicBezTo>
                  <a:pt x="57021" y="3592"/>
                  <a:pt x="62127" y="0"/>
                  <a:pt x="62127" y="0"/>
                </a:cubicBezTo>
                <a:cubicBezTo>
                  <a:pt x="62978" y="0"/>
                  <a:pt x="62978" y="0"/>
                  <a:pt x="62978" y="0"/>
                </a:cubicBezTo>
                <a:cubicBezTo>
                  <a:pt x="60425" y="3592"/>
                  <a:pt x="60425" y="3592"/>
                  <a:pt x="60425" y="3592"/>
                </a:cubicBezTo>
                <a:cubicBezTo>
                  <a:pt x="60425" y="5748"/>
                  <a:pt x="60425" y="5748"/>
                  <a:pt x="60425" y="5748"/>
                </a:cubicBezTo>
                <a:cubicBezTo>
                  <a:pt x="60425" y="7185"/>
                  <a:pt x="60425" y="7185"/>
                  <a:pt x="60425" y="7185"/>
                </a:cubicBezTo>
                <a:cubicBezTo>
                  <a:pt x="61276" y="10059"/>
                  <a:pt x="61276" y="10059"/>
                  <a:pt x="61276" y="10059"/>
                </a:cubicBezTo>
                <a:cubicBezTo>
                  <a:pt x="62127" y="10778"/>
                  <a:pt x="62127" y="10778"/>
                  <a:pt x="62127" y="10778"/>
                </a:cubicBezTo>
                <a:cubicBezTo>
                  <a:pt x="62127" y="13652"/>
                  <a:pt x="62127" y="13652"/>
                  <a:pt x="62127" y="13652"/>
                </a:cubicBezTo>
                <a:cubicBezTo>
                  <a:pt x="62127" y="16526"/>
                  <a:pt x="62127" y="16526"/>
                  <a:pt x="62127" y="16526"/>
                </a:cubicBezTo>
                <a:cubicBezTo>
                  <a:pt x="62127" y="16526"/>
                  <a:pt x="64680" y="17964"/>
                  <a:pt x="63829" y="18682"/>
                </a:cubicBezTo>
                <a:cubicBezTo>
                  <a:pt x="62127" y="19401"/>
                  <a:pt x="60425" y="21556"/>
                  <a:pt x="60425" y="21556"/>
                </a:cubicBezTo>
                <a:cubicBezTo>
                  <a:pt x="59574" y="25868"/>
                  <a:pt x="59574" y="25868"/>
                  <a:pt x="59574" y="25868"/>
                </a:cubicBezTo>
                <a:cubicBezTo>
                  <a:pt x="56170" y="29461"/>
                  <a:pt x="56170" y="29461"/>
                  <a:pt x="56170" y="29461"/>
                </a:cubicBezTo>
                <a:cubicBezTo>
                  <a:pt x="57021" y="33772"/>
                  <a:pt x="57021" y="33772"/>
                  <a:pt x="57021" y="33772"/>
                </a:cubicBezTo>
                <a:cubicBezTo>
                  <a:pt x="57872" y="37365"/>
                  <a:pt x="57872" y="37365"/>
                  <a:pt x="57872" y="37365"/>
                </a:cubicBezTo>
                <a:cubicBezTo>
                  <a:pt x="57021" y="40239"/>
                  <a:pt x="57021" y="40239"/>
                  <a:pt x="57021" y="40239"/>
                </a:cubicBezTo>
                <a:cubicBezTo>
                  <a:pt x="59574" y="42395"/>
                  <a:pt x="59574" y="42395"/>
                  <a:pt x="59574" y="42395"/>
                </a:cubicBezTo>
                <a:cubicBezTo>
                  <a:pt x="58723" y="43832"/>
                  <a:pt x="58723" y="43832"/>
                  <a:pt x="58723" y="43832"/>
                </a:cubicBezTo>
                <a:cubicBezTo>
                  <a:pt x="59574" y="45988"/>
                  <a:pt x="59574" y="45988"/>
                  <a:pt x="59574" y="45988"/>
                </a:cubicBezTo>
                <a:cubicBezTo>
                  <a:pt x="62127" y="47425"/>
                  <a:pt x="62127" y="47425"/>
                  <a:pt x="62127" y="47425"/>
                </a:cubicBezTo>
                <a:cubicBezTo>
                  <a:pt x="62127" y="47425"/>
                  <a:pt x="63829" y="47425"/>
                  <a:pt x="64680" y="47425"/>
                </a:cubicBezTo>
                <a:cubicBezTo>
                  <a:pt x="65531" y="47425"/>
                  <a:pt x="68085" y="46706"/>
                  <a:pt x="68936" y="46706"/>
                </a:cubicBezTo>
                <a:cubicBezTo>
                  <a:pt x="69787" y="46706"/>
                  <a:pt x="71489" y="47425"/>
                  <a:pt x="71489" y="47425"/>
                </a:cubicBezTo>
                <a:cubicBezTo>
                  <a:pt x="74042" y="50299"/>
                  <a:pt x="74042" y="50299"/>
                  <a:pt x="74042" y="50299"/>
                </a:cubicBezTo>
                <a:cubicBezTo>
                  <a:pt x="74042" y="52455"/>
                  <a:pt x="74042" y="52455"/>
                  <a:pt x="74042" y="52455"/>
                </a:cubicBezTo>
                <a:cubicBezTo>
                  <a:pt x="74042" y="52455"/>
                  <a:pt x="73191" y="53892"/>
                  <a:pt x="73191" y="54610"/>
                </a:cubicBezTo>
                <a:cubicBezTo>
                  <a:pt x="72340" y="55329"/>
                  <a:pt x="71489" y="56766"/>
                  <a:pt x="71489" y="56766"/>
                </a:cubicBezTo>
                <a:cubicBezTo>
                  <a:pt x="69787" y="58203"/>
                  <a:pt x="69787" y="58203"/>
                  <a:pt x="69787" y="58203"/>
                </a:cubicBezTo>
                <a:cubicBezTo>
                  <a:pt x="68936" y="60359"/>
                  <a:pt x="68936" y="60359"/>
                  <a:pt x="68936" y="60359"/>
                </a:cubicBezTo>
                <a:cubicBezTo>
                  <a:pt x="68085" y="61796"/>
                  <a:pt x="68085" y="61796"/>
                  <a:pt x="68085" y="61796"/>
                </a:cubicBezTo>
                <a:cubicBezTo>
                  <a:pt x="68085" y="61796"/>
                  <a:pt x="68085" y="61796"/>
                  <a:pt x="68085" y="61796"/>
                </a:cubicBezTo>
                <a:cubicBezTo>
                  <a:pt x="66382" y="60359"/>
                  <a:pt x="66382" y="60359"/>
                  <a:pt x="66382" y="60359"/>
                </a:cubicBezTo>
                <a:cubicBezTo>
                  <a:pt x="66382" y="60359"/>
                  <a:pt x="66382" y="58203"/>
                  <a:pt x="65531" y="58922"/>
                </a:cubicBezTo>
                <a:cubicBezTo>
                  <a:pt x="64680" y="58922"/>
                  <a:pt x="63829" y="60359"/>
                  <a:pt x="63829" y="60359"/>
                </a:cubicBezTo>
                <a:cubicBezTo>
                  <a:pt x="64680" y="61796"/>
                  <a:pt x="64680" y="61796"/>
                  <a:pt x="64680" y="61796"/>
                </a:cubicBezTo>
                <a:cubicBezTo>
                  <a:pt x="64680" y="61796"/>
                  <a:pt x="65531" y="63952"/>
                  <a:pt x="64680" y="63952"/>
                </a:cubicBezTo>
                <a:cubicBezTo>
                  <a:pt x="63829" y="63952"/>
                  <a:pt x="62978" y="63952"/>
                  <a:pt x="62978" y="63952"/>
                </a:cubicBezTo>
                <a:cubicBezTo>
                  <a:pt x="62127" y="61077"/>
                  <a:pt x="62127" y="61077"/>
                  <a:pt x="62127" y="61077"/>
                </a:cubicBezTo>
                <a:cubicBezTo>
                  <a:pt x="59574" y="60359"/>
                  <a:pt x="59574" y="60359"/>
                  <a:pt x="59574" y="60359"/>
                </a:cubicBezTo>
                <a:cubicBezTo>
                  <a:pt x="61276" y="57485"/>
                  <a:pt x="61276" y="57485"/>
                  <a:pt x="61276" y="57485"/>
                </a:cubicBezTo>
                <a:cubicBezTo>
                  <a:pt x="59574" y="56766"/>
                  <a:pt x="59574" y="56766"/>
                  <a:pt x="59574" y="56766"/>
                </a:cubicBezTo>
                <a:cubicBezTo>
                  <a:pt x="59574" y="56766"/>
                  <a:pt x="58723" y="56766"/>
                  <a:pt x="57872" y="57485"/>
                </a:cubicBezTo>
                <a:cubicBezTo>
                  <a:pt x="57872" y="58203"/>
                  <a:pt x="57021" y="61077"/>
                  <a:pt x="57021" y="61077"/>
                </a:cubicBezTo>
                <a:cubicBezTo>
                  <a:pt x="56170" y="63952"/>
                  <a:pt x="56170" y="63952"/>
                  <a:pt x="56170" y="63952"/>
                </a:cubicBezTo>
                <a:cubicBezTo>
                  <a:pt x="56170" y="63952"/>
                  <a:pt x="57021" y="64670"/>
                  <a:pt x="57021" y="65389"/>
                </a:cubicBezTo>
                <a:cubicBezTo>
                  <a:pt x="57021" y="66107"/>
                  <a:pt x="56170" y="66826"/>
                  <a:pt x="56170" y="66826"/>
                </a:cubicBezTo>
                <a:cubicBezTo>
                  <a:pt x="56170" y="66826"/>
                  <a:pt x="56170" y="67544"/>
                  <a:pt x="56170" y="68263"/>
                </a:cubicBezTo>
                <a:cubicBezTo>
                  <a:pt x="56170" y="68263"/>
                  <a:pt x="57021" y="69700"/>
                  <a:pt x="57021" y="70419"/>
                </a:cubicBezTo>
                <a:cubicBezTo>
                  <a:pt x="57021" y="70419"/>
                  <a:pt x="57021" y="71137"/>
                  <a:pt x="56170" y="71137"/>
                </a:cubicBezTo>
                <a:cubicBezTo>
                  <a:pt x="56170" y="71856"/>
                  <a:pt x="56170" y="71856"/>
                  <a:pt x="56170" y="72574"/>
                </a:cubicBezTo>
                <a:cubicBezTo>
                  <a:pt x="55319" y="72574"/>
                  <a:pt x="54468" y="73293"/>
                  <a:pt x="54468" y="73293"/>
                </a:cubicBezTo>
                <a:cubicBezTo>
                  <a:pt x="54468" y="73293"/>
                  <a:pt x="52765" y="74011"/>
                  <a:pt x="52765" y="74011"/>
                </a:cubicBezTo>
                <a:cubicBezTo>
                  <a:pt x="52765" y="74011"/>
                  <a:pt x="51914" y="73293"/>
                  <a:pt x="51063" y="73293"/>
                </a:cubicBezTo>
                <a:cubicBezTo>
                  <a:pt x="50212" y="73293"/>
                  <a:pt x="50212" y="72574"/>
                  <a:pt x="49361" y="73293"/>
                </a:cubicBezTo>
                <a:cubicBezTo>
                  <a:pt x="48510" y="74011"/>
                  <a:pt x="48510" y="74011"/>
                  <a:pt x="48510" y="74011"/>
                </a:cubicBezTo>
                <a:cubicBezTo>
                  <a:pt x="49361" y="74730"/>
                  <a:pt x="49361" y="74730"/>
                  <a:pt x="49361" y="74730"/>
                </a:cubicBezTo>
                <a:cubicBezTo>
                  <a:pt x="51063" y="74730"/>
                  <a:pt x="51063" y="74730"/>
                  <a:pt x="51063" y="74730"/>
                </a:cubicBezTo>
                <a:cubicBezTo>
                  <a:pt x="51063" y="76167"/>
                  <a:pt x="51063" y="76167"/>
                  <a:pt x="51063" y="76167"/>
                </a:cubicBezTo>
                <a:cubicBezTo>
                  <a:pt x="51063" y="76167"/>
                  <a:pt x="51914" y="76167"/>
                  <a:pt x="51914" y="76886"/>
                </a:cubicBezTo>
                <a:cubicBezTo>
                  <a:pt x="51063" y="77604"/>
                  <a:pt x="50212" y="78323"/>
                  <a:pt x="50212" y="78323"/>
                </a:cubicBezTo>
                <a:cubicBezTo>
                  <a:pt x="48510" y="79760"/>
                  <a:pt x="48510" y="79760"/>
                  <a:pt x="48510" y="79760"/>
                </a:cubicBezTo>
                <a:cubicBezTo>
                  <a:pt x="46808" y="80479"/>
                  <a:pt x="46808" y="80479"/>
                  <a:pt x="46808" y="80479"/>
                </a:cubicBezTo>
                <a:cubicBezTo>
                  <a:pt x="46808" y="80479"/>
                  <a:pt x="45106" y="79760"/>
                  <a:pt x="45106" y="80479"/>
                </a:cubicBezTo>
                <a:cubicBezTo>
                  <a:pt x="44255" y="80479"/>
                  <a:pt x="43404" y="80479"/>
                  <a:pt x="43404" y="80479"/>
                </a:cubicBezTo>
                <a:cubicBezTo>
                  <a:pt x="43404" y="81197"/>
                  <a:pt x="45106" y="82634"/>
                  <a:pt x="45106" y="82634"/>
                </a:cubicBezTo>
                <a:cubicBezTo>
                  <a:pt x="41702" y="79760"/>
                  <a:pt x="41702" y="79760"/>
                  <a:pt x="41702" y="79760"/>
                </a:cubicBezTo>
                <a:cubicBezTo>
                  <a:pt x="40000" y="79760"/>
                  <a:pt x="40000" y="79760"/>
                  <a:pt x="40000" y="79760"/>
                </a:cubicBezTo>
                <a:cubicBezTo>
                  <a:pt x="42553" y="81197"/>
                  <a:pt x="42553" y="81197"/>
                  <a:pt x="42553" y="81197"/>
                </a:cubicBezTo>
                <a:cubicBezTo>
                  <a:pt x="43404" y="82634"/>
                  <a:pt x="43404" y="82634"/>
                  <a:pt x="43404" y="82634"/>
                </a:cubicBezTo>
                <a:cubicBezTo>
                  <a:pt x="45106" y="83353"/>
                  <a:pt x="45106" y="83353"/>
                  <a:pt x="45106" y="83353"/>
                </a:cubicBezTo>
                <a:cubicBezTo>
                  <a:pt x="44255" y="84071"/>
                  <a:pt x="44255" y="84071"/>
                  <a:pt x="44255" y="84071"/>
                </a:cubicBezTo>
                <a:cubicBezTo>
                  <a:pt x="43404" y="84790"/>
                  <a:pt x="43404" y="84790"/>
                  <a:pt x="43404" y="84790"/>
                </a:cubicBezTo>
                <a:cubicBezTo>
                  <a:pt x="41702" y="86227"/>
                  <a:pt x="41702" y="86227"/>
                  <a:pt x="41702" y="86227"/>
                </a:cubicBezTo>
                <a:cubicBezTo>
                  <a:pt x="41702" y="86227"/>
                  <a:pt x="40851" y="86946"/>
                  <a:pt x="40000" y="86946"/>
                </a:cubicBezTo>
                <a:cubicBezTo>
                  <a:pt x="40000" y="86946"/>
                  <a:pt x="37446" y="86946"/>
                  <a:pt x="37446" y="86946"/>
                </a:cubicBezTo>
                <a:cubicBezTo>
                  <a:pt x="38297" y="87664"/>
                  <a:pt x="38297" y="87664"/>
                  <a:pt x="38297" y="87664"/>
                </a:cubicBezTo>
                <a:cubicBezTo>
                  <a:pt x="40000" y="88383"/>
                  <a:pt x="40000" y="88383"/>
                  <a:pt x="40000" y="88383"/>
                </a:cubicBezTo>
                <a:cubicBezTo>
                  <a:pt x="40000" y="88383"/>
                  <a:pt x="40851" y="87664"/>
                  <a:pt x="40851" y="88383"/>
                </a:cubicBezTo>
                <a:cubicBezTo>
                  <a:pt x="40000" y="88383"/>
                  <a:pt x="40000" y="88383"/>
                  <a:pt x="40000" y="89101"/>
                </a:cubicBezTo>
                <a:cubicBezTo>
                  <a:pt x="40000" y="90538"/>
                  <a:pt x="40000" y="92694"/>
                  <a:pt x="40000" y="92694"/>
                </a:cubicBezTo>
                <a:cubicBezTo>
                  <a:pt x="41702" y="94850"/>
                  <a:pt x="41702" y="94850"/>
                  <a:pt x="41702" y="94850"/>
                </a:cubicBezTo>
                <a:cubicBezTo>
                  <a:pt x="42553" y="95568"/>
                  <a:pt x="42553" y="95568"/>
                  <a:pt x="42553" y="95568"/>
                </a:cubicBezTo>
                <a:cubicBezTo>
                  <a:pt x="42553" y="95568"/>
                  <a:pt x="42553" y="95568"/>
                  <a:pt x="42553" y="96287"/>
                </a:cubicBezTo>
                <a:cubicBezTo>
                  <a:pt x="42553" y="96287"/>
                  <a:pt x="42553" y="97005"/>
                  <a:pt x="42553" y="97005"/>
                </a:cubicBezTo>
                <a:cubicBezTo>
                  <a:pt x="42553" y="98443"/>
                  <a:pt x="42553" y="98443"/>
                  <a:pt x="42553" y="98443"/>
                </a:cubicBezTo>
                <a:cubicBezTo>
                  <a:pt x="42553" y="98443"/>
                  <a:pt x="41702" y="99161"/>
                  <a:pt x="40851" y="99161"/>
                </a:cubicBezTo>
                <a:cubicBezTo>
                  <a:pt x="40851" y="99161"/>
                  <a:pt x="37446" y="99880"/>
                  <a:pt x="37446" y="99880"/>
                </a:cubicBezTo>
                <a:cubicBezTo>
                  <a:pt x="36595" y="101317"/>
                  <a:pt x="36595" y="101317"/>
                  <a:pt x="36595" y="101317"/>
                </a:cubicBezTo>
                <a:cubicBezTo>
                  <a:pt x="38297" y="102035"/>
                  <a:pt x="38297" y="102035"/>
                  <a:pt x="38297" y="102035"/>
                </a:cubicBezTo>
                <a:cubicBezTo>
                  <a:pt x="38297" y="102035"/>
                  <a:pt x="38297" y="103473"/>
                  <a:pt x="38297" y="103473"/>
                </a:cubicBezTo>
                <a:cubicBezTo>
                  <a:pt x="38297" y="104191"/>
                  <a:pt x="37446" y="104910"/>
                  <a:pt x="37446" y="104910"/>
                </a:cubicBezTo>
                <a:cubicBezTo>
                  <a:pt x="39148" y="104910"/>
                  <a:pt x="39148" y="104910"/>
                  <a:pt x="39148" y="104910"/>
                </a:cubicBezTo>
                <a:cubicBezTo>
                  <a:pt x="41702" y="105628"/>
                  <a:pt x="41702" y="105628"/>
                  <a:pt x="41702" y="105628"/>
                </a:cubicBezTo>
                <a:cubicBezTo>
                  <a:pt x="45106" y="109221"/>
                  <a:pt x="45106" y="109221"/>
                  <a:pt x="45106" y="109221"/>
                </a:cubicBezTo>
                <a:cubicBezTo>
                  <a:pt x="44255" y="112095"/>
                  <a:pt x="44255" y="112095"/>
                  <a:pt x="44255" y="112095"/>
                </a:cubicBezTo>
                <a:cubicBezTo>
                  <a:pt x="42553" y="113532"/>
                  <a:pt x="42553" y="113532"/>
                  <a:pt x="42553" y="113532"/>
                </a:cubicBezTo>
                <a:cubicBezTo>
                  <a:pt x="40851" y="110658"/>
                  <a:pt x="40851" y="110658"/>
                  <a:pt x="40851" y="110658"/>
                </a:cubicBezTo>
                <a:cubicBezTo>
                  <a:pt x="40851" y="110658"/>
                  <a:pt x="40000" y="110658"/>
                  <a:pt x="40000" y="111377"/>
                </a:cubicBezTo>
                <a:cubicBezTo>
                  <a:pt x="39148" y="111377"/>
                  <a:pt x="36595" y="112814"/>
                  <a:pt x="36595" y="112814"/>
                </a:cubicBezTo>
                <a:cubicBezTo>
                  <a:pt x="36595" y="112814"/>
                  <a:pt x="34893" y="113532"/>
                  <a:pt x="34042" y="113532"/>
                </a:cubicBezTo>
                <a:cubicBezTo>
                  <a:pt x="34042" y="113532"/>
                  <a:pt x="33191" y="113532"/>
                  <a:pt x="33191" y="113532"/>
                </a:cubicBezTo>
                <a:cubicBezTo>
                  <a:pt x="30638" y="112814"/>
                  <a:pt x="30638" y="112814"/>
                  <a:pt x="30638" y="112814"/>
                </a:cubicBezTo>
                <a:cubicBezTo>
                  <a:pt x="27234" y="111377"/>
                  <a:pt x="27234" y="111377"/>
                  <a:pt x="27234" y="111377"/>
                </a:cubicBezTo>
                <a:cubicBezTo>
                  <a:pt x="27234" y="111377"/>
                  <a:pt x="25531" y="110658"/>
                  <a:pt x="24680" y="110658"/>
                </a:cubicBezTo>
                <a:cubicBezTo>
                  <a:pt x="23829" y="110658"/>
                  <a:pt x="19574" y="109221"/>
                  <a:pt x="19574" y="109221"/>
                </a:cubicBezTo>
                <a:cubicBezTo>
                  <a:pt x="17872" y="109940"/>
                  <a:pt x="17872" y="109940"/>
                  <a:pt x="17872" y="109940"/>
                </a:cubicBezTo>
                <a:cubicBezTo>
                  <a:pt x="15319" y="109940"/>
                  <a:pt x="15319" y="109940"/>
                  <a:pt x="15319" y="109940"/>
                </a:cubicBezTo>
                <a:cubicBezTo>
                  <a:pt x="13617" y="109221"/>
                  <a:pt x="13617" y="109221"/>
                  <a:pt x="13617" y="109221"/>
                </a:cubicBezTo>
                <a:cubicBezTo>
                  <a:pt x="11914" y="107065"/>
                  <a:pt x="11914" y="107065"/>
                  <a:pt x="11914" y="107065"/>
                </a:cubicBezTo>
                <a:cubicBezTo>
                  <a:pt x="11914" y="107065"/>
                  <a:pt x="11063" y="105628"/>
                  <a:pt x="11063" y="105628"/>
                </a:cubicBezTo>
                <a:cubicBezTo>
                  <a:pt x="11063" y="105628"/>
                  <a:pt x="13617" y="104191"/>
                  <a:pt x="13617" y="104191"/>
                </a:cubicBezTo>
                <a:cubicBezTo>
                  <a:pt x="14468" y="104191"/>
                  <a:pt x="14468" y="103473"/>
                  <a:pt x="14468" y="103473"/>
                </a:cubicBezTo>
                <a:cubicBezTo>
                  <a:pt x="14468" y="100598"/>
                  <a:pt x="14468" y="100598"/>
                  <a:pt x="14468" y="100598"/>
                </a:cubicBezTo>
                <a:cubicBezTo>
                  <a:pt x="14468" y="100598"/>
                  <a:pt x="14468" y="99161"/>
                  <a:pt x="14468" y="99161"/>
                </a:cubicBezTo>
                <a:cubicBezTo>
                  <a:pt x="14468" y="98443"/>
                  <a:pt x="15319" y="97724"/>
                  <a:pt x="15319" y="97724"/>
                </a:cubicBezTo>
                <a:cubicBezTo>
                  <a:pt x="15319" y="97724"/>
                  <a:pt x="15319" y="95568"/>
                  <a:pt x="14468" y="94850"/>
                </a:cubicBezTo>
                <a:cubicBezTo>
                  <a:pt x="14468" y="93413"/>
                  <a:pt x="14468" y="91976"/>
                  <a:pt x="14468" y="91976"/>
                </a:cubicBezTo>
                <a:cubicBezTo>
                  <a:pt x="12765" y="89820"/>
                  <a:pt x="12765" y="89820"/>
                  <a:pt x="12765" y="89820"/>
                </a:cubicBezTo>
                <a:cubicBezTo>
                  <a:pt x="12765" y="89820"/>
                  <a:pt x="11914" y="89820"/>
                  <a:pt x="10212" y="89101"/>
                </a:cubicBezTo>
                <a:cubicBezTo>
                  <a:pt x="8510" y="88383"/>
                  <a:pt x="5957" y="87664"/>
                  <a:pt x="5957" y="87664"/>
                </a:cubicBezTo>
                <a:cubicBezTo>
                  <a:pt x="5957" y="85508"/>
                  <a:pt x="5957" y="85508"/>
                  <a:pt x="5957" y="85508"/>
                </a:cubicBezTo>
                <a:cubicBezTo>
                  <a:pt x="5106" y="84790"/>
                  <a:pt x="5106" y="84790"/>
                  <a:pt x="5106" y="84790"/>
                </a:cubicBezTo>
                <a:cubicBezTo>
                  <a:pt x="5106" y="84790"/>
                  <a:pt x="3404" y="84790"/>
                  <a:pt x="3404" y="85508"/>
                </a:cubicBezTo>
                <a:cubicBezTo>
                  <a:pt x="3404" y="85508"/>
                  <a:pt x="3404" y="86227"/>
                  <a:pt x="3404" y="86227"/>
                </a:cubicBezTo>
                <a:cubicBezTo>
                  <a:pt x="1702" y="85508"/>
                  <a:pt x="1702" y="85508"/>
                  <a:pt x="1702" y="85508"/>
                </a:cubicBezTo>
                <a:cubicBezTo>
                  <a:pt x="1702" y="85508"/>
                  <a:pt x="0" y="83353"/>
                  <a:pt x="0" y="82634"/>
                </a:cubicBezTo>
                <a:cubicBezTo>
                  <a:pt x="851" y="82634"/>
                  <a:pt x="1702" y="81916"/>
                  <a:pt x="1702" y="81197"/>
                </a:cubicBezTo>
                <a:cubicBezTo>
                  <a:pt x="2553" y="80479"/>
                  <a:pt x="3404" y="79041"/>
                  <a:pt x="3404" y="78323"/>
                </a:cubicBezTo>
                <a:cubicBezTo>
                  <a:pt x="3404" y="78323"/>
                  <a:pt x="3404" y="75449"/>
                  <a:pt x="3404" y="75449"/>
                </a:cubicBezTo>
                <a:cubicBezTo>
                  <a:pt x="3404" y="75449"/>
                  <a:pt x="2553" y="74730"/>
                  <a:pt x="3404" y="74730"/>
                </a:cubicBezTo>
                <a:cubicBezTo>
                  <a:pt x="4255" y="74730"/>
                  <a:pt x="3404" y="74730"/>
                  <a:pt x="4255" y="74730"/>
                </a:cubicBezTo>
                <a:cubicBezTo>
                  <a:pt x="5106" y="74011"/>
                  <a:pt x="7659" y="72574"/>
                  <a:pt x="7659" y="72574"/>
                </a:cubicBezTo>
                <a:cubicBezTo>
                  <a:pt x="7659" y="71137"/>
                  <a:pt x="7659" y="71137"/>
                  <a:pt x="7659" y="71137"/>
                </a:cubicBezTo>
                <a:cubicBezTo>
                  <a:pt x="7659" y="71137"/>
                  <a:pt x="6808" y="69700"/>
                  <a:pt x="6808" y="68982"/>
                </a:cubicBezTo>
                <a:cubicBezTo>
                  <a:pt x="6808" y="68982"/>
                  <a:pt x="6808" y="68982"/>
                  <a:pt x="6808" y="68263"/>
                </a:cubicBezTo>
                <a:cubicBezTo>
                  <a:pt x="6808" y="66826"/>
                  <a:pt x="3404" y="63952"/>
                  <a:pt x="3404" y="63952"/>
                </a:cubicBezTo>
                <a:cubicBezTo>
                  <a:pt x="1702" y="63952"/>
                  <a:pt x="1702" y="63952"/>
                  <a:pt x="1702" y="63952"/>
                </a:cubicBezTo>
                <a:cubicBezTo>
                  <a:pt x="1702" y="63952"/>
                  <a:pt x="1702" y="63233"/>
                  <a:pt x="1702" y="62514"/>
                </a:cubicBezTo>
                <a:cubicBezTo>
                  <a:pt x="1702" y="62514"/>
                  <a:pt x="1702" y="60359"/>
                  <a:pt x="1702" y="60359"/>
                </a:cubicBezTo>
                <a:cubicBezTo>
                  <a:pt x="2553" y="57485"/>
                  <a:pt x="2553" y="57485"/>
                  <a:pt x="2553" y="57485"/>
                </a:cubicBezTo>
                <a:cubicBezTo>
                  <a:pt x="1702" y="52455"/>
                  <a:pt x="1702" y="52455"/>
                  <a:pt x="1702" y="52455"/>
                </a:cubicBezTo>
                <a:cubicBezTo>
                  <a:pt x="1702" y="48862"/>
                  <a:pt x="1702" y="48862"/>
                  <a:pt x="1702" y="48862"/>
                </a:cubicBezTo>
                <a:cubicBezTo>
                  <a:pt x="1702" y="48862"/>
                  <a:pt x="1702" y="45988"/>
                  <a:pt x="1702" y="45269"/>
                </a:cubicBezTo>
                <a:cubicBezTo>
                  <a:pt x="1702" y="45269"/>
                  <a:pt x="3404" y="42395"/>
                  <a:pt x="3404" y="42395"/>
                </a:cubicBezTo>
                <a:cubicBezTo>
                  <a:pt x="4255" y="40958"/>
                  <a:pt x="4255" y="40958"/>
                  <a:pt x="4255" y="40958"/>
                </a:cubicBezTo>
                <a:cubicBezTo>
                  <a:pt x="5106" y="43113"/>
                  <a:pt x="5106" y="43113"/>
                  <a:pt x="5106" y="43113"/>
                </a:cubicBezTo>
                <a:cubicBezTo>
                  <a:pt x="5106" y="43113"/>
                  <a:pt x="4255" y="43832"/>
                  <a:pt x="5106" y="44550"/>
                </a:cubicBezTo>
                <a:cubicBezTo>
                  <a:pt x="5957" y="44550"/>
                  <a:pt x="6808" y="44550"/>
                  <a:pt x="7659" y="44550"/>
                </a:cubicBezTo>
                <a:cubicBezTo>
                  <a:pt x="7659" y="44550"/>
                  <a:pt x="8510" y="45269"/>
                  <a:pt x="8510" y="45269"/>
                </a:cubicBezTo>
                <a:cubicBezTo>
                  <a:pt x="11063" y="46706"/>
                  <a:pt x="11063" y="46706"/>
                  <a:pt x="11063" y="46706"/>
                </a:cubicBezTo>
                <a:cubicBezTo>
                  <a:pt x="12765" y="48143"/>
                  <a:pt x="12765" y="48143"/>
                  <a:pt x="12765" y="48143"/>
                </a:cubicBezTo>
                <a:cubicBezTo>
                  <a:pt x="14468" y="48862"/>
                  <a:pt x="14468" y="48862"/>
                  <a:pt x="14468" y="48862"/>
                </a:cubicBezTo>
                <a:cubicBezTo>
                  <a:pt x="16170" y="48862"/>
                  <a:pt x="16170" y="48862"/>
                  <a:pt x="16170" y="48862"/>
                </a:cubicBezTo>
                <a:cubicBezTo>
                  <a:pt x="17021" y="48143"/>
                  <a:pt x="17021" y="48143"/>
                  <a:pt x="17021" y="48143"/>
                </a:cubicBezTo>
                <a:cubicBezTo>
                  <a:pt x="17021" y="48143"/>
                  <a:pt x="17021" y="47425"/>
                  <a:pt x="17021" y="47425"/>
                </a:cubicBezTo>
                <a:cubicBezTo>
                  <a:pt x="17021" y="47425"/>
                  <a:pt x="16170" y="45988"/>
                  <a:pt x="16170" y="45988"/>
                </a:cubicBezTo>
                <a:cubicBezTo>
                  <a:pt x="16170" y="45269"/>
                  <a:pt x="15319" y="44550"/>
                  <a:pt x="15319" y="44550"/>
                </a:cubicBezTo>
                <a:cubicBezTo>
                  <a:pt x="17872" y="43113"/>
                  <a:pt x="17872" y="43113"/>
                  <a:pt x="17872" y="43113"/>
                </a:cubicBezTo>
                <a:cubicBezTo>
                  <a:pt x="18723" y="41676"/>
                  <a:pt x="18723" y="41676"/>
                  <a:pt x="18723" y="41676"/>
                </a:cubicBezTo>
                <a:cubicBezTo>
                  <a:pt x="18723" y="41676"/>
                  <a:pt x="18723" y="40958"/>
                  <a:pt x="17872" y="40958"/>
                </a:cubicBezTo>
                <a:cubicBezTo>
                  <a:pt x="17021" y="40958"/>
                  <a:pt x="15319" y="40958"/>
                  <a:pt x="15319" y="40958"/>
                </a:cubicBezTo>
                <a:cubicBezTo>
                  <a:pt x="15319" y="40958"/>
                  <a:pt x="14468" y="40239"/>
                  <a:pt x="14468" y="40239"/>
                </a:cubicBezTo>
                <a:cubicBezTo>
                  <a:pt x="14468" y="40239"/>
                  <a:pt x="13617" y="38802"/>
                  <a:pt x="13617" y="38802"/>
                </a:cubicBezTo>
                <a:cubicBezTo>
                  <a:pt x="13617" y="38802"/>
                  <a:pt x="13617" y="37365"/>
                  <a:pt x="14468" y="37365"/>
                </a:cubicBezTo>
                <a:cubicBezTo>
                  <a:pt x="14468" y="36646"/>
                  <a:pt x="15319" y="34491"/>
                  <a:pt x="15319" y="34491"/>
                </a:cubicBezTo>
                <a:cubicBezTo>
                  <a:pt x="15319" y="34491"/>
                  <a:pt x="14468" y="33053"/>
                  <a:pt x="16170" y="33053"/>
                </a:cubicBezTo>
                <a:cubicBezTo>
                  <a:pt x="17872" y="33053"/>
                  <a:pt x="18723" y="33053"/>
                  <a:pt x="18723" y="33053"/>
                </a:cubicBezTo>
                <a:cubicBezTo>
                  <a:pt x="18723" y="33053"/>
                  <a:pt x="19574" y="31616"/>
                  <a:pt x="20425" y="31616"/>
                </a:cubicBezTo>
                <a:cubicBezTo>
                  <a:pt x="20425" y="31616"/>
                  <a:pt x="21276" y="30898"/>
                  <a:pt x="21276" y="31616"/>
                </a:cubicBezTo>
                <a:cubicBezTo>
                  <a:pt x="22127" y="31616"/>
                  <a:pt x="21276" y="33772"/>
                  <a:pt x="21276" y="33772"/>
                </a:cubicBezTo>
                <a:cubicBezTo>
                  <a:pt x="19574" y="35209"/>
                  <a:pt x="19574" y="35209"/>
                  <a:pt x="19574" y="35209"/>
                </a:cubicBezTo>
                <a:cubicBezTo>
                  <a:pt x="19574" y="35209"/>
                  <a:pt x="20425" y="35928"/>
                  <a:pt x="20425" y="36646"/>
                </a:cubicBezTo>
                <a:cubicBezTo>
                  <a:pt x="20425" y="37365"/>
                  <a:pt x="20425" y="38083"/>
                  <a:pt x="20425" y="38083"/>
                </a:cubicBezTo>
                <a:cubicBezTo>
                  <a:pt x="18723" y="40239"/>
                  <a:pt x="18723" y="40239"/>
                  <a:pt x="18723" y="40239"/>
                </a:cubicBezTo>
                <a:cubicBezTo>
                  <a:pt x="18723" y="40239"/>
                  <a:pt x="19574" y="40239"/>
                  <a:pt x="19574" y="40239"/>
                </a:cubicBezTo>
                <a:cubicBezTo>
                  <a:pt x="19574" y="40958"/>
                  <a:pt x="19574" y="41676"/>
                  <a:pt x="19574" y="41676"/>
                </a:cubicBezTo>
                <a:cubicBezTo>
                  <a:pt x="22127" y="40958"/>
                  <a:pt x="22127" y="40958"/>
                  <a:pt x="22127" y="40958"/>
                </a:cubicBezTo>
                <a:cubicBezTo>
                  <a:pt x="22127" y="40958"/>
                  <a:pt x="21276" y="40239"/>
                  <a:pt x="21276" y="40239"/>
                </a:cubicBezTo>
                <a:cubicBezTo>
                  <a:pt x="21276" y="40239"/>
                  <a:pt x="20425" y="39520"/>
                  <a:pt x="21276" y="38802"/>
                </a:cubicBezTo>
                <a:cubicBezTo>
                  <a:pt x="22127" y="38083"/>
                  <a:pt x="22127" y="37365"/>
                  <a:pt x="22978" y="37365"/>
                </a:cubicBezTo>
                <a:cubicBezTo>
                  <a:pt x="22978" y="36646"/>
                  <a:pt x="22978" y="36646"/>
                  <a:pt x="24680" y="36646"/>
                </a:cubicBezTo>
                <a:cubicBezTo>
                  <a:pt x="25531" y="36646"/>
                  <a:pt x="27234" y="38083"/>
                  <a:pt x="27234" y="38083"/>
                </a:cubicBezTo>
                <a:cubicBezTo>
                  <a:pt x="27234" y="38083"/>
                  <a:pt x="28085" y="38802"/>
                  <a:pt x="27234" y="38802"/>
                </a:cubicBezTo>
                <a:cubicBezTo>
                  <a:pt x="27234" y="39520"/>
                  <a:pt x="26382" y="40239"/>
                  <a:pt x="26382" y="40239"/>
                </a:cubicBezTo>
                <a:cubicBezTo>
                  <a:pt x="28085" y="42395"/>
                  <a:pt x="28085" y="42395"/>
                  <a:pt x="28085" y="42395"/>
                </a:cubicBezTo>
                <a:cubicBezTo>
                  <a:pt x="28085" y="42395"/>
                  <a:pt x="27234" y="42395"/>
                  <a:pt x="26382" y="43113"/>
                </a:cubicBezTo>
                <a:cubicBezTo>
                  <a:pt x="26382" y="43113"/>
                  <a:pt x="26382" y="43832"/>
                  <a:pt x="26382" y="43832"/>
                </a:cubicBezTo>
                <a:cubicBezTo>
                  <a:pt x="26382" y="44550"/>
                  <a:pt x="23829" y="45269"/>
                  <a:pt x="26382" y="45269"/>
                </a:cubicBezTo>
                <a:cubicBezTo>
                  <a:pt x="28085" y="45269"/>
                  <a:pt x="28085" y="45269"/>
                  <a:pt x="28085" y="44550"/>
                </a:cubicBezTo>
                <a:cubicBezTo>
                  <a:pt x="28085" y="44550"/>
                  <a:pt x="28085" y="43113"/>
                  <a:pt x="28085" y="43113"/>
                </a:cubicBezTo>
                <a:cubicBezTo>
                  <a:pt x="28085" y="43113"/>
                  <a:pt x="28936" y="43113"/>
                  <a:pt x="28936" y="43113"/>
                </a:cubicBezTo>
                <a:cubicBezTo>
                  <a:pt x="29787" y="43113"/>
                  <a:pt x="30638" y="43113"/>
                  <a:pt x="30638" y="43113"/>
                </a:cubicBezTo>
                <a:cubicBezTo>
                  <a:pt x="31489" y="43832"/>
                  <a:pt x="31489" y="43832"/>
                  <a:pt x="31489" y="43832"/>
                </a:cubicBezTo>
                <a:cubicBezTo>
                  <a:pt x="31489" y="43832"/>
                  <a:pt x="31489" y="44550"/>
                  <a:pt x="31489" y="45269"/>
                </a:cubicBezTo>
                <a:cubicBezTo>
                  <a:pt x="31489" y="45269"/>
                  <a:pt x="31489" y="45988"/>
                  <a:pt x="31489" y="45988"/>
                </a:cubicBezTo>
                <a:cubicBezTo>
                  <a:pt x="31489" y="45988"/>
                  <a:pt x="33191" y="47425"/>
                  <a:pt x="33191" y="46706"/>
                </a:cubicBezTo>
                <a:cubicBezTo>
                  <a:pt x="33191" y="45988"/>
                  <a:pt x="34042" y="46706"/>
                  <a:pt x="33191" y="45269"/>
                </a:cubicBezTo>
                <a:cubicBezTo>
                  <a:pt x="32340" y="44550"/>
                  <a:pt x="32340" y="43113"/>
                  <a:pt x="32340" y="43113"/>
                </a:cubicBezTo>
                <a:cubicBezTo>
                  <a:pt x="32340" y="43113"/>
                  <a:pt x="32340" y="43113"/>
                  <a:pt x="32340" y="42395"/>
                </a:cubicBezTo>
                <a:cubicBezTo>
                  <a:pt x="32340" y="42395"/>
                  <a:pt x="32340" y="41676"/>
                  <a:pt x="32340" y="41676"/>
                </a:cubicBezTo>
                <a:cubicBezTo>
                  <a:pt x="31489" y="40958"/>
                  <a:pt x="30638" y="40958"/>
                  <a:pt x="30638" y="40239"/>
                </a:cubicBezTo>
                <a:cubicBezTo>
                  <a:pt x="30638" y="40239"/>
                  <a:pt x="28085" y="38083"/>
                  <a:pt x="28085" y="38083"/>
                </a:cubicBezTo>
                <a:cubicBezTo>
                  <a:pt x="28085" y="38083"/>
                  <a:pt x="28085" y="37365"/>
                  <a:pt x="28085" y="36646"/>
                </a:cubicBezTo>
                <a:cubicBezTo>
                  <a:pt x="28085" y="35209"/>
                  <a:pt x="28085" y="34491"/>
                  <a:pt x="28085" y="33772"/>
                </a:cubicBezTo>
                <a:cubicBezTo>
                  <a:pt x="28085" y="33772"/>
                  <a:pt x="28936" y="32335"/>
                  <a:pt x="28936" y="32335"/>
                </a:cubicBezTo>
                <a:cubicBezTo>
                  <a:pt x="28936" y="32335"/>
                  <a:pt x="28936" y="30898"/>
                  <a:pt x="29787" y="30179"/>
                </a:cubicBezTo>
                <a:cubicBezTo>
                  <a:pt x="30638" y="30179"/>
                  <a:pt x="29787" y="29461"/>
                  <a:pt x="30638" y="29461"/>
                </a:cubicBezTo>
                <a:cubicBezTo>
                  <a:pt x="32340" y="28742"/>
                  <a:pt x="31489" y="28742"/>
                  <a:pt x="33191" y="28742"/>
                </a:cubicBezTo>
                <a:cubicBezTo>
                  <a:pt x="34042" y="28742"/>
                  <a:pt x="35744" y="29461"/>
                  <a:pt x="36595" y="29461"/>
                </a:cubicBezTo>
                <a:cubicBezTo>
                  <a:pt x="36595" y="29461"/>
                  <a:pt x="39148" y="30179"/>
                  <a:pt x="39148" y="30179"/>
                </a:cubicBezTo>
                <a:cubicBezTo>
                  <a:pt x="39148" y="30179"/>
                  <a:pt x="39148" y="29461"/>
                  <a:pt x="39148" y="29461"/>
                </a:cubicBezTo>
                <a:cubicBezTo>
                  <a:pt x="40000" y="29461"/>
                  <a:pt x="40000" y="28023"/>
                  <a:pt x="40000" y="28742"/>
                </a:cubicBezTo>
                <a:cubicBezTo>
                  <a:pt x="40851" y="28742"/>
                  <a:pt x="40851" y="29461"/>
                  <a:pt x="41702" y="28742"/>
                </a:cubicBezTo>
                <a:cubicBezTo>
                  <a:pt x="42553" y="28023"/>
                  <a:pt x="42553" y="27305"/>
                  <a:pt x="42553" y="27305"/>
                </a:cubicBezTo>
                <a:cubicBezTo>
                  <a:pt x="42553" y="27305"/>
                  <a:pt x="43404" y="27305"/>
                  <a:pt x="44255" y="26586"/>
                </a:cubicBezTo>
                <a:cubicBezTo>
                  <a:pt x="44255" y="26586"/>
                  <a:pt x="43404" y="25868"/>
                  <a:pt x="42553" y="25868"/>
                </a:cubicBezTo>
                <a:cubicBezTo>
                  <a:pt x="42553" y="25868"/>
                  <a:pt x="40851" y="25868"/>
                  <a:pt x="40000" y="26586"/>
                </a:cubicBezTo>
                <a:cubicBezTo>
                  <a:pt x="39148" y="26586"/>
                  <a:pt x="40000" y="26586"/>
                  <a:pt x="38297" y="26586"/>
                </a:cubicBezTo>
                <a:cubicBezTo>
                  <a:pt x="37446" y="27305"/>
                  <a:pt x="37446" y="27305"/>
                  <a:pt x="35744" y="27305"/>
                </a:cubicBezTo>
                <a:cubicBezTo>
                  <a:pt x="34042" y="27305"/>
                  <a:pt x="34042" y="27305"/>
                  <a:pt x="33191" y="28023"/>
                </a:cubicBezTo>
                <a:cubicBezTo>
                  <a:pt x="32340" y="28742"/>
                  <a:pt x="31489" y="28742"/>
                  <a:pt x="31489" y="28742"/>
                </a:cubicBezTo>
                <a:cubicBezTo>
                  <a:pt x="30638" y="28742"/>
                  <a:pt x="30638" y="28742"/>
                  <a:pt x="30638" y="28742"/>
                </a:cubicBezTo>
                <a:cubicBezTo>
                  <a:pt x="30638" y="28742"/>
                  <a:pt x="29787" y="28742"/>
                  <a:pt x="28936" y="28742"/>
                </a:cubicBezTo>
                <a:cubicBezTo>
                  <a:pt x="28936" y="28742"/>
                  <a:pt x="28085" y="28023"/>
                  <a:pt x="28085" y="28023"/>
                </a:cubicBezTo>
                <a:cubicBezTo>
                  <a:pt x="28085" y="28023"/>
                  <a:pt x="28085" y="28023"/>
                  <a:pt x="27234" y="28023"/>
                </a:cubicBezTo>
                <a:cubicBezTo>
                  <a:pt x="26382" y="28023"/>
                  <a:pt x="25531" y="28742"/>
                  <a:pt x="25531" y="28742"/>
                </a:cubicBezTo>
                <a:cubicBezTo>
                  <a:pt x="23829" y="28742"/>
                  <a:pt x="23829" y="28742"/>
                  <a:pt x="23829" y="28742"/>
                </a:cubicBezTo>
                <a:cubicBezTo>
                  <a:pt x="23829" y="28742"/>
                  <a:pt x="22978" y="28742"/>
                  <a:pt x="22127" y="28742"/>
                </a:cubicBezTo>
                <a:cubicBezTo>
                  <a:pt x="22127" y="29461"/>
                  <a:pt x="20425" y="29461"/>
                  <a:pt x="20425" y="29461"/>
                </a:cubicBezTo>
                <a:cubicBezTo>
                  <a:pt x="20425" y="29461"/>
                  <a:pt x="20425" y="29461"/>
                  <a:pt x="19574" y="29461"/>
                </a:cubicBezTo>
                <a:cubicBezTo>
                  <a:pt x="19574" y="30179"/>
                  <a:pt x="20425" y="30179"/>
                  <a:pt x="19574" y="30898"/>
                </a:cubicBezTo>
                <a:cubicBezTo>
                  <a:pt x="18723" y="30898"/>
                  <a:pt x="17021" y="30898"/>
                  <a:pt x="17021" y="30898"/>
                </a:cubicBezTo>
                <a:cubicBezTo>
                  <a:pt x="16170" y="31616"/>
                  <a:pt x="16170" y="31616"/>
                  <a:pt x="16170" y="31616"/>
                </a:cubicBezTo>
                <a:cubicBezTo>
                  <a:pt x="15319" y="33053"/>
                  <a:pt x="15319" y="33053"/>
                  <a:pt x="15319" y="33053"/>
                </a:cubicBezTo>
                <a:cubicBezTo>
                  <a:pt x="14468" y="33053"/>
                  <a:pt x="14468" y="33053"/>
                  <a:pt x="14468" y="33053"/>
                </a:cubicBezTo>
                <a:cubicBezTo>
                  <a:pt x="13617" y="35209"/>
                  <a:pt x="13617" y="35209"/>
                  <a:pt x="13617" y="35209"/>
                </a:cubicBezTo>
                <a:cubicBezTo>
                  <a:pt x="13617" y="35928"/>
                  <a:pt x="13617" y="35928"/>
                  <a:pt x="13617" y="35928"/>
                </a:cubicBezTo>
                <a:cubicBezTo>
                  <a:pt x="11914" y="37365"/>
                  <a:pt x="11914" y="37365"/>
                  <a:pt x="11914" y="37365"/>
                </a:cubicBezTo>
                <a:cubicBezTo>
                  <a:pt x="11063" y="38083"/>
                  <a:pt x="11063" y="38083"/>
                  <a:pt x="11063" y="38083"/>
                </a:cubicBezTo>
                <a:cubicBezTo>
                  <a:pt x="11063" y="38083"/>
                  <a:pt x="11063" y="38083"/>
                  <a:pt x="11914" y="38802"/>
                </a:cubicBezTo>
                <a:cubicBezTo>
                  <a:pt x="11914" y="38802"/>
                  <a:pt x="11914" y="39520"/>
                  <a:pt x="11914" y="39520"/>
                </a:cubicBezTo>
                <a:cubicBezTo>
                  <a:pt x="11063" y="40239"/>
                  <a:pt x="11063" y="40239"/>
                  <a:pt x="11063" y="40239"/>
                </a:cubicBezTo>
                <a:cubicBezTo>
                  <a:pt x="11914" y="41676"/>
                  <a:pt x="11914" y="41676"/>
                  <a:pt x="11914" y="41676"/>
                </a:cubicBezTo>
                <a:cubicBezTo>
                  <a:pt x="13617" y="40958"/>
                  <a:pt x="13617" y="40958"/>
                  <a:pt x="13617" y="40958"/>
                </a:cubicBezTo>
                <a:cubicBezTo>
                  <a:pt x="14468" y="42395"/>
                  <a:pt x="14468" y="42395"/>
                  <a:pt x="14468" y="42395"/>
                </a:cubicBezTo>
                <a:cubicBezTo>
                  <a:pt x="13617" y="43832"/>
                  <a:pt x="13617" y="43832"/>
                  <a:pt x="13617" y="43832"/>
                </a:cubicBezTo>
                <a:cubicBezTo>
                  <a:pt x="13617" y="43832"/>
                  <a:pt x="12765" y="44550"/>
                  <a:pt x="11914" y="44550"/>
                </a:cubicBezTo>
                <a:cubicBezTo>
                  <a:pt x="11914" y="44550"/>
                  <a:pt x="11063" y="43832"/>
                  <a:pt x="11063" y="43832"/>
                </a:cubicBezTo>
                <a:cubicBezTo>
                  <a:pt x="10212" y="42395"/>
                  <a:pt x="10212" y="42395"/>
                  <a:pt x="10212" y="42395"/>
                </a:cubicBezTo>
                <a:cubicBezTo>
                  <a:pt x="10212" y="41676"/>
                  <a:pt x="10212" y="41676"/>
                  <a:pt x="10212" y="41676"/>
                </a:cubicBezTo>
                <a:cubicBezTo>
                  <a:pt x="10212" y="40958"/>
                  <a:pt x="10212" y="40958"/>
                  <a:pt x="10212" y="40958"/>
                </a:cubicBezTo>
                <a:cubicBezTo>
                  <a:pt x="7659" y="41676"/>
                  <a:pt x="7659" y="41676"/>
                  <a:pt x="7659" y="41676"/>
                </a:cubicBezTo>
                <a:cubicBezTo>
                  <a:pt x="7659" y="40958"/>
                  <a:pt x="7659" y="40958"/>
                  <a:pt x="7659" y="40958"/>
                </a:cubicBezTo>
                <a:cubicBezTo>
                  <a:pt x="7659" y="40958"/>
                  <a:pt x="6808" y="40239"/>
                  <a:pt x="6808" y="40239"/>
                </a:cubicBezTo>
                <a:cubicBezTo>
                  <a:pt x="6808" y="39520"/>
                  <a:pt x="5957" y="38802"/>
                  <a:pt x="5957" y="38802"/>
                </a:cubicBezTo>
                <a:cubicBezTo>
                  <a:pt x="4255" y="36646"/>
                  <a:pt x="4255" y="36646"/>
                  <a:pt x="4255" y="36646"/>
                </a:cubicBezTo>
                <a:cubicBezTo>
                  <a:pt x="4255" y="36646"/>
                  <a:pt x="4255" y="36646"/>
                  <a:pt x="5106" y="36646"/>
                </a:cubicBezTo>
                <a:cubicBezTo>
                  <a:pt x="5106" y="35928"/>
                  <a:pt x="5106" y="35928"/>
                  <a:pt x="5957" y="35209"/>
                </a:cubicBezTo>
                <a:cubicBezTo>
                  <a:pt x="5957" y="34491"/>
                  <a:pt x="7659" y="33053"/>
                  <a:pt x="7659" y="33053"/>
                </a:cubicBezTo>
                <a:cubicBezTo>
                  <a:pt x="8510" y="30898"/>
                  <a:pt x="8510" y="30898"/>
                  <a:pt x="8510" y="30898"/>
                </a:cubicBezTo>
                <a:cubicBezTo>
                  <a:pt x="10212" y="29461"/>
                  <a:pt x="10212" y="29461"/>
                  <a:pt x="10212" y="29461"/>
                </a:cubicBezTo>
                <a:cubicBezTo>
                  <a:pt x="11063" y="28023"/>
                  <a:pt x="11063" y="28023"/>
                  <a:pt x="11063" y="28023"/>
                </a:cubicBezTo>
                <a:cubicBezTo>
                  <a:pt x="12765" y="25868"/>
                  <a:pt x="12765" y="25868"/>
                  <a:pt x="12765" y="25868"/>
                </a:cubicBezTo>
                <a:cubicBezTo>
                  <a:pt x="14468" y="24431"/>
                  <a:pt x="14468" y="24431"/>
                  <a:pt x="14468" y="24431"/>
                </a:cubicBezTo>
                <a:cubicBezTo>
                  <a:pt x="17021" y="24431"/>
                  <a:pt x="17021" y="24431"/>
                  <a:pt x="17021" y="24431"/>
                </a:cubicBezTo>
                <a:cubicBezTo>
                  <a:pt x="17021" y="24431"/>
                  <a:pt x="18723" y="25149"/>
                  <a:pt x="18723" y="25149"/>
                </a:cubicBezTo>
                <a:cubicBezTo>
                  <a:pt x="19574" y="24431"/>
                  <a:pt x="20425" y="23712"/>
                  <a:pt x="20425" y="23712"/>
                </a:cubicBezTo>
                <a:cubicBezTo>
                  <a:pt x="23829" y="22994"/>
                  <a:pt x="23829" y="22994"/>
                  <a:pt x="23829" y="22994"/>
                </a:cubicBezTo>
                <a:cubicBezTo>
                  <a:pt x="24680" y="22994"/>
                  <a:pt x="24680" y="22994"/>
                  <a:pt x="24680" y="22994"/>
                </a:cubicBezTo>
                <a:cubicBezTo>
                  <a:pt x="27234" y="23712"/>
                  <a:pt x="27234" y="23712"/>
                  <a:pt x="27234" y="23712"/>
                </a:cubicBezTo>
                <a:cubicBezTo>
                  <a:pt x="28936" y="23712"/>
                  <a:pt x="28936" y="23712"/>
                  <a:pt x="28936" y="23712"/>
                </a:cubicBezTo>
                <a:cubicBezTo>
                  <a:pt x="32340" y="23712"/>
                  <a:pt x="32340" y="23712"/>
                  <a:pt x="32340" y="23712"/>
                </a:cubicBezTo>
                <a:close/>
                <a:moveTo>
                  <a:pt x="13617" y="99880"/>
                </a:moveTo>
                <a:cubicBezTo>
                  <a:pt x="13617" y="99880"/>
                  <a:pt x="13617" y="99880"/>
                  <a:pt x="13617" y="99880"/>
                </a:cubicBezTo>
                <a:cubicBezTo>
                  <a:pt x="13617" y="99880"/>
                  <a:pt x="11914" y="99161"/>
                  <a:pt x="11914" y="99161"/>
                </a:cubicBezTo>
                <a:cubicBezTo>
                  <a:pt x="11914" y="99880"/>
                  <a:pt x="11063" y="100598"/>
                  <a:pt x="11063" y="100598"/>
                </a:cubicBezTo>
                <a:cubicBezTo>
                  <a:pt x="10212" y="102754"/>
                  <a:pt x="10212" y="102754"/>
                  <a:pt x="10212" y="102754"/>
                </a:cubicBezTo>
                <a:cubicBezTo>
                  <a:pt x="9361" y="103473"/>
                  <a:pt x="9361" y="103473"/>
                  <a:pt x="9361" y="103473"/>
                </a:cubicBezTo>
                <a:cubicBezTo>
                  <a:pt x="9361" y="104910"/>
                  <a:pt x="9361" y="104910"/>
                  <a:pt x="9361" y="104910"/>
                </a:cubicBezTo>
                <a:cubicBezTo>
                  <a:pt x="6808" y="105628"/>
                  <a:pt x="6808" y="105628"/>
                  <a:pt x="6808" y="105628"/>
                </a:cubicBezTo>
                <a:cubicBezTo>
                  <a:pt x="6808" y="105628"/>
                  <a:pt x="6808" y="106347"/>
                  <a:pt x="7659" y="106347"/>
                </a:cubicBezTo>
                <a:cubicBezTo>
                  <a:pt x="8510" y="106347"/>
                  <a:pt x="9361" y="106347"/>
                  <a:pt x="9361" y="106347"/>
                </a:cubicBezTo>
                <a:cubicBezTo>
                  <a:pt x="9361" y="105628"/>
                  <a:pt x="10212" y="104910"/>
                  <a:pt x="10212" y="104910"/>
                </a:cubicBezTo>
                <a:cubicBezTo>
                  <a:pt x="10212" y="104910"/>
                  <a:pt x="11063" y="104191"/>
                  <a:pt x="11063" y="104191"/>
                </a:cubicBezTo>
                <a:cubicBezTo>
                  <a:pt x="11914" y="104191"/>
                  <a:pt x="13617" y="104191"/>
                  <a:pt x="13617" y="103473"/>
                </a:cubicBezTo>
                <a:cubicBezTo>
                  <a:pt x="13617" y="102754"/>
                  <a:pt x="13617" y="102035"/>
                  <a:pt x="13617" y="102035"/>
                </a:cubicBezTo>
                <a:cubicBezTo>
                  <a:pt x="13617" y="101317"/>
                  <a:pt x="13617" y="101317"/>
                  <a:pt x="13617" y="101317"/>
                </a:cubicBezTo>
                <a:cubicBezTo>
                  <a:pt x="13617" y="99880"/>
                  <a:pt x="13617" y="99880"/>
                  <a:pt x="13617" y="99880"/>
                </a:cubicBezTo>
                <a:close/>
                <a:moveTo>
                  <a:pt x="57872" y="80479"/>
                </a:moveTo>
                <a:cubicBezTo>
                  <a:pt x="57872" y="80479"/>
                  <a:pt x="57872" y="80479"/>
                  <a:pt x="57872" y="80479"/>
                </a:cubicBezTo>
                <a:cubicBezTo>
                  <a:pt x="57872" y="80479"/>
                  <a:pt x="57872" y="80479"/>
                  <a:pt x="57872" y="80479"/>
                </a:cubicBezTo>
                <a:cubicBezTo>
                  <a:pt x="57872" y="80479"/>
                  <a:pt x="58723" y="79760"/>
                  <a:pt x="58723" y="79760"/>
                </a:cubicBezTo>
                <a:cubicBezTo>
                  <a:pt x="58723" y="79041"/>
                  <a:pt x="57872" y="78323"/>
                  <a:pt x="57872" y="78323"/>
                </a:cubicBezTo>
                <a:cubicBezTo>
                  <a:pt x="57872" y="77604"/>
                  <a:pt x="58723" y="77604"/>
                  <a:pt x="58723" y="77604"/>
                </a:cubicBezTo>
                <a:cubicBezTo>
                  <a:pt x="58723" y="77604"/>
                  <a:pt x="58723" y="76886"/>
                  <a:pt x="58723" y="76886"/>
                </a:cubicBezTo>
                <a:cubicBezTo>
                  <a:pt x="58723" y="76886"/>
                  <a:pt x="57872" y="76886"/>
                  <a:pt x="57872" y="76886"/>
                </a:cubicBezTo>
                <a:cubicBezTo>
                  <a:pt x="57021" y="76886"/>
                  <a:pt x="57021" y="77604"/>
                  <a:pt x="57021" y="77604"/>
                </a:cubicBezTo>
                <a:cubicBezTo>
                  <a:pt x="57021" y="77604"/>
                  <a:pt x="57021" y="78323"/>
                  <a:pt x="57021" y="78323"/>
                </a:cubicBezTo>
                <a:cubicBezTo>
                  <a:pt x="57021" y="78323"/>
                  <a:pt x="57021" y="79041"/>
                  <a:pt x="57021" y="79041"/>
                </a:cubicBezTo>
                <a:cubicBezTo>
                  <a:pt x="57021" y="79041"/>
                  <a:pt x="57872" y="80479"/>
                  <a:pt x="57872" y="80479"/>
                </a:cubicBezTo>
                <a:close/>
                <a:moveTo>
                  <a:pt x="80851" y="99880"/>
                </a:moveTo>
                <a:cubicBezTo>
                  <a:pt x="80851" y="99880"/>
                  <a:pt x="80851" y="99880"/>
                  <a:pt x="80851" y="99880"/>
                </a:cubicBezTo>
                <a:cubicBezTo>
                  <a:pt x="81702" y="99161"/>
                  <a:pt x="81702" y="99161"/>
                  <a:pt x="81702" y="99161"/>
                </a:cubicBezTo>
                <a:cubicBezTo>
                  <a:pt x="82553" y="99880"/>
                  <a:pt x="82553" y="99880"/>
                  <a:pt x="82553" y="99880"/>
                </a:cubicBezTo>
                <a:cubicBezTo>
                  <a:pt x="82553" y="99880"/>
                  <a:pt x="81702" y="100598"/>
                  <a:pt x="81702" y="100598"/>
                </a:cubicBezTo>
                <a:cubicBezTo>
                  <a:pt x="81702" y="100598"/>
                  <a:pt x="80851" y="99880"/>
                  <a:pt x="80851" y="99880"/>
                </a:cubicBezTo>
                <a:cubicBezTo>
                  <a:pt x="80851" y="99880"/>
                  <a:pt x="80851" y="99880"/>
                  <a:pt x="80851" y="99880"/>
                </a:cubicBezTo>
                <a:close/>
                <a:moveTo>
                  <a:pt x="90212" y="109221"/>
                </a:moveTo>
                <a:cubicBezTo>
                  <a:pt x="90212" y="109221"/>
                  <a:pt x="90212" y="109221"/>
                  <a:pt x="90212" y="109221"/>
                </a:cubicBezTo>
                <a:cubicBezTo>
                  <a:pt x="91063" y="109221"/>
                  <a:pt x="91063" y="109221"/>
                  <a:pt x="91063" y="109221"/>
                </a:cubicBezTo>
                <a:cubicBezTo>
                  <a:pt x="91063" y="109940"/>
                  <a:pt x="91063" y="109940"/>
                  <a:pt x="91063" y="109940"/>
                </a:cubicBezTo>
                <a:cubicBezTo>
                  <a:pt x="90212" y="110658"/>
                  <a:pt x="90212" y="110658"/>
                  <a:pt x="90212" y="110658"/>
                </a:cubicBezTo>
                <a:cubicBezTo>
                  <a:pt x="90212" y="109940"/>
                  <a:pt x="90212" y="109940"/>
                  <a:pt x="90212" y="109940"/>
                </a:cubicBezTo>
                <a:cubicBezTo>
                  <a:pt x="90212" y="109221"/>
                  <a:pt x="90212" y="109221"/>
                  <a:pt x="90212" y="109221"/>
                </a:cubicBezTo>
                <a:close/>
                <a:moveTo>
                  <a:pt x="87659" y="107784"/>
                </a:moveTo>
                <a:cubicBezTo>
                  <a:pt x="87659" y="107784"/>
                  <a:pt x="87659" y="107784"/>
                  <a:pt x="87659" y="107784"/>
                </a:cubicBezTo>
                <a:cubicBezTo>
                  <a:pt x="86808" y="107065"/>
                  <a:pt x="86808" y="107065"/>
                  <a:pt x="86808" y="107065"/>
                </a:cubicBezTo>
                <a:cubicBezTo>
                  <a:pt x="88510" y="107065"/>
                  <a:pt x="88510" y="107065"/>
                  <a:pt x="88510" y="107065"/>
                </a:cubicBezTo>
                <a:cubicBezTo>
                  <a:pt x="88510" y="107065"/>
                  <a:pt x="88510" y="107065"/>
                  <a:pt x="89361" y="107065"/>
                </a:cubicBezTo>
                <a:cubicBezTo>
                  <a:pt x="89361" y="107065"/>
                  <a:pt x="90212" y="107784"/>
                  <a:pt x="90212" y="107784"/>
                </a:cubicBezTo>
                <a:cubicBezTo>
                  <a:pt x="90212" y="107784"/>
                  <a:pt x="90212" y="107784"/>
                  <a:pt x="90212" y="107784"/>
                </a:cubicBezTo>
                <a:cubicBezTo>
                  <a:pt x="89361" y="107784"/>
                  <a:pt x="89361" y="108502"/>
                  <a:pt x="89361" y="108502"/>
                </a:cubicBezTo>
                <a:cubicBezTo>
                  <a:pt x="88510" y="108502"/>
                  <a:pt x="87659" y="107784"/>
                  <a:pt x="87659" y="107784"/>
                </a:cubicBezTo>
                <a:close/>
                <a:moveTo>
                  <a:pt x="91914" y="107784"/>
                </a:moveTo>
                <a:cubicBezTo>
                  <a:pt x="91914" y="107784"/>
                  <a:pt x="91914" y="107784"/>
                  <a:pt x="91914" y="107784"/>
                </a:cubicBezTo>
                <a:cubicBezTo>
                  <a:pt x="91063" y="106347"/>
                  <a:pt x="91063" y="106347"/>
                  <a:pt x="91063" y="106347"/>
                </a:cubicBezTo>
                <a:cubicBezTo>
                  <a:pt x="91914" y="105628"/>
                  <a:pt x="91914" y="105628"/>
                  <a:pt x="91914" y="105628"/>
                </a:cubicBezTo>
                <a:cubicBezTo>
                  <a:pt x="91914" y="105628"/>
                  <a:pt x="92765" y="106347"/>
                  <a:pt x="92765" y="106347"/>
                </a:cubicBezTo>
                <a:cubicBezTo>
                  <a:pt x="92765" y="106347"/>
                  <a:pt x="91914" y="107065"/>
                  <a:pt x="91914" y="107065"/>
                </a:cubicBezTo>
                <a:cubicBezTo>
                  <a:pt x="91914" y="107784"/>
                  <a:pt x="91914" y="107784"/>
                  <a:pt x="91914" y="107784"/>
                </a:cubicBezTo>
                <a:close/>
                <a:moveTo>
                  <a:pt x="109787" y="103473"/>
                </a:moveTo>
                <a:cubicBezTo>
                  <a:pt x="109787" y="103473"/>
                  <a:pt x="109787" y="103473"/>
                  <a:pt x="109787" y="103473"/>
                </a:cubicBezTo>
                <a:cubicBezTo>
                  <a:pt x="108936" y="102754"/>
                  <a:pt x="108936" y="102754"/>
                  <a:pt x="108936" y="102754"/>
                </a:cubicBezTo>
                <a:cubicBezTo>
                  <a:pt x="108936" y="102754"/>
                  <a:pt x="109787" y="102035"/>
                  <a:pt x="109787" y="102035"/>
                </a:cubicBezTo>
                <a:cubicBezTo>
                  <a:pt x="110638" y="102035"/>
                  <a:pt x="111489" y="102035"/>
                  <a:pt x="111489" y="102035"/>
                </a:cubicBezTo>
                <a:cubicBezTo>
                  <a:pt x="109787" y="103473"/>
                  <a:pt x="109787" y="103473"/>
                  <a:pt x="109787" y="103473"/>
                </a:cubicBezTo>
                <a:close/>
                <a:moveTo>
                  <a:pt x="108085" y="104191"/>
                </a:moveTo>
                <a:cubicBezTo>
                  <a:pt x="108085" y="104191"/>
                  <a:pt x="108085" y="104191"/>
                  <a:pt x="108085" y="104191"/>
                </a:cubicBezTo>
                <a:cubicBezTo>
                  <a:pt x="108085" y="102035"/>
                  <a:pt x="108085" y="102035"/>
                  <a:pt x="108085" y="102035"/>
                </a:cubicBezTo>
                <a:cubicBezTo>
                  <a:pt x="108936" y="101317"/>
                  <a:pt x="108936" y="101317"/>
                  <a:pt x="108936" y="101317"/>
                </a:cubicBezTo>
                <a:cubicBezTo>
                  <a:pt x="108085" y="100598"/>
                  <a:pt x="108085" y="100598"/>
                  <a:pt x="108085" y="100598"/>
                </a:cubicBezTo>
                <a:cubicBezTo>
                  <a:pt x="107234" y="100598"/>
                  <a:pt x="107234" y="100598"/>
                  <a:pt x="107234" y="100598"/>
                </a:cubicBezTo>
                <a:cubicBezTo>
                  <a:pt x="107234" y="100598"/>
                  <a:pt x="106382" y="99161"/>
                  <a:pt x="106382" y="99161"/>
                </a:cubicBezTo>
                <a:cubicBezTo>
                  <a:pt x="106382" y="99161"/>
                  <a:pt x="105531" y="99161"/>
                  <a:pt x="105531" y="99161"/>
                </a:cubicBezTo>
                <a:cubicBezTo>
                  <a:pt x="105531" y="99161"/>
                  <a:pt x="104680" y="99161"/>
                  <a:pt x="104680" y="99161"/>
                </a:cubicBezTo>
                <a:cubicBezTo>
                  <a:pt x="104680" y="99161"/>
                  <a:pt x="105531" y="98443"/>
                  <a:pt x="105531" y="98443"/>
                </a:cubicBezTo>
                <a:cubicBezTo>
                  <a:pt x="105531" y="98443"/>
                  <a:pt x="105531" y="98443"/>
                  <a:pt x="106382" y="98443"/>
                </a:cubicBezTo>
                <a:cubicBezTo>
                  <a:pt x="107234" y="97724"/>
                  <a:pt x="107234" y="97724"/>
                  <a:pt x="107234" y="97724"/>
                </a:cubicBezTo>
                <a:cubicBezTo>
                  <a:pt x="107234" y="97724"/>
                  <a:pt x="108936" y="95568"/>
                  <a:pt x="110638" y="95568"/>
                </a:cubicBezTo>
                <a:cubicBezTo>
                  <a:pt x="111489" y="95568"/>
                  <a:pt x="113191" y="95568"/>
                  <a:pt x="113191" y="95568"/>
                </a:cubicBezTo>
                <a:cubicBezTo>
                  <a:pt x="114893" y="94131"/>
                  <a:pt x="114893" y="94131"/>
                  <a:pt x="114893" y="94131"/>
                </a:cubicBezTo>
                <a:cubicBezTo>
                  <a:pt x="114893" y="94131"/>
                  <a:pt x="114893" y="93413"/>
                  <a:pt x="114893" y="93413"/>
                </a:cubicBezTo>
                <a:cubicBezTo>
                  <a:pt x="115744" y="93413"/>
                  <a:pt x="114893" y="91976"/>
                  <a:pt x="114893" y="91976"/>
                </a:cubicBezTo>
                <a:cubicBezTo>
                  <a:pt x="114893" y="90538"/>
                  <a:pt x="114893" y="90538"/>
                  <a:pt x="114893" y="90538"/>
                </a:cubicBezTo>
                <a:cubicBezTo>
                  <a:pt x="114893" y="90538"/>
                  <a:pt x="112340" y="89101"/>
                  <a:pt x="112340" y="89101"/>
                </a:cubicBezTo>
                <a:cubicBezTo>
                  <a:pt x="112340" y="89101"/>
                  <a:pt x="108936" y="87664"/>
                  <a:pt x="108936" y="87664"/>
                </a:cubicBezTo>
                <a:cubicBezTo>
                  <a:pt x="108936" y="87664"/>
                  <a:pt x="108936" y="86227"/>
                  <a:pt x="108085" y="86227"/>
                </a:cubicBezTo>
                <a:cubicBezTo>
                  <a:pt x="108085" y="86227"/>
                  <a:pt x="108936" y="84790"/>
                  <a:pt x="108936" y="84790"/>
                </a:cubicBezTo>
                <a:cubicBezTo>
                  <a:pt x="108936" y="84790"/>
                  <a:pt x="110638" y="82634"/>
                  <a:pt x="112340" y="81916"/>
                </a:cubicBezTo>
                <a:cubicBezTo>
                  <a:pt x="113191" y="81197"/>
                  <a:pt x="114042" y="81197"/>
                  <a:pt x="114042" y="81197"/>
                </a:cubicBezTo>
                <a:cubicBezTo>
                  <a:pt x="114893" y="81197"/>
                  <a:pt x="115744" y="81916"/>
                  <a:pt x="116595" y="82634"/>
                </a:cubicBezTo>
                <a:cubicBezTo>
                  <a:pt x="116595" y="82634"/>
                  <a:pt x="117446" y="82634"/>
                  <a:pt x="118297" y="82634"/>
                </a:cubicBezTo>
                <a:cubicBezTo>
                  <a:pt x="119148" y="82634"/>
                  <a:pt x="120000" y="82634"/>
                  <a:pt x="120000" y="82634"/>
                </a:cubicBezTo>
                <a:cubicBezTo>
                  <a:pt x="120000" y="82634"/>
                  <a:pt x="120000" y="81197"/>
                  <a:pt x="120000" y="80479"/>
                </a:cubicBezTo>
                <a:cubicBezTo>
                  <a:pt x="120000" y="79760"/>
                  <a:pt x="120000" y="80479"/>
                  <a:pt x="119148" y="79760"/>
                </a:cubicBezTo>
                <a:cubicBezTo>
                  <a:pt x="119148" y="79760"/>
                  <a:pt x="118297" y="79041"/>
                  <a:pt x="118297" y="79041"/>
                </a:cubicBezTo>
                <a:cubicBezTo>
                  <a:pt x="118297" y="79041"/>
                  <a:pt x="118297" y="78323"/>
                  <a:pt x="118297" y="78323"/>
                </a:cubicBezTo>
                <a:cubicBezTo>
                  <a:pt x="118297" y="78323"/>
                  <a:pt x="118297" y="77604"/>
                  <a:pt x="118297" y="76886"/>
                </a:cubicBezTo>
                <a:cubicBezTo>
                  <a:pt x="118297" y="76886"/>
                  <a:pt x="118297" y="74730"/>
                  <a:pt x="118297" y="74730"/>
                </a:cubicBezTo>
                <a:cubicBezTo>
                  <a:pt x="118297" y="74011"/>
                  <a:pt x="117446" y="72574"/>
                  <a:pt x="117446" y="72574"/>
                </a:cubicBezTo>
                <a:cubicBezTo>
                  <a:pt x="117446" y="71856"/>
                  <a:pt x="116595" y="71137"/>
                  <a:pt x="116595" y="71137"/>
                </a:cubicBezTo>
                <a:cubicBezTo>
                  <a:pt x="115744" y="69700"/>
                  <a:pt x="115744" y="69700"/>
                  <a:pt x="115744" y="69700"/>
                </a:cubicBezTo>
                <a:cubicBezTo>
                  <a:pt x="115744" y="69700"/>
                  <a:pt x="115744" y="69700"/>
                  <a:pt x="115744" y="68982"/>
                </a:cubicBezTo>
                <a:cubicBezTo>
                  <a:pt x="115744" y="67544"/>
                  <a:pt x="116595" y="66107"/>
                  <a:pt x="116595" y="66107"/>
                </a:cubicBezTo>
                <a:cubicBezTo>
                  <a:pt x="117446" y="65389"/>
                  <a:pt x="117446" y="63952"/>
                  <a:pt x="117446" y="63952"/>
                </a:cubicBezTo>
                <a:cubicBezTo>
                  <a:pt x="116595" y="63233"/>
                  <a:pt x="116595" y="63233"/>
                  <a:pt x="116595" y="63233"/>
                </a:cubicBezTo>
                <a:cubicBezTo>
                  <a:pt x="116595" y="63233"/>
                  <a:pt x="113191" y="62514"/>
                  <a:pt x="113191" y="62514"/>
                </a:cubicBezTo>
                <a:cubicBezTo>
                  <a:pt x="113191" y="62514"/>
                  <a:pt x="112340" y="61796"/>
                  <a:pt x="112340" y="61796"/>
                </a:cubicBezTo>
                <a:cubicBezTo>
                  <a:pt x="112340" y="61077"/>
                  <a:pt x="111489" y="61077"/>
                  <a:pt x="111489" y="61077"/>
                </a:cubicBezTo>
                <a:cubicBezTo>
                  <a:pt x="111489" y="61077"/>
                  <a:pt x="108085" y="61796"/>
                  <a:pt x="108085" y="61796"/>
                </a:cubicBezTo>
                <a:cubicBezTo>
                  <a:pt x="108085" y="61796"/>
                  <a:pt x="106382" y="62514"/>
                  <a:pt x="105531" y="63233"/>
                </a:cubicBezTo>
                <a:cubicBezTo>
                  <a:pt x="103829" y="63233"/>
                  <a:pt x="103829" y="63233"/>
                  <a:pt x="102978" y="63952"/>
                </a:cubicBezTo>
                <a:cubicBezTo>
                  <a:pt x="101276" y="64670"/>
                  <a:pt x="101276" y="65389"/>
                  <a:pt x="100425" y="66107"/>
                </a:cubicBezTo>
                <a:cubicBezTo>
                  <a:pt x="99574" y="66107"/>
                  <a:pt x="98723" y="67544"/>
                  <a:pt x="98723" y="67544"/>
                </a:cubicBezTo>
                <a:cubicBezTo>
                  <a:pt x="97872" y="68263"/>
                  <a:pt x="97872" y="68263"/>
                  <a:pt x="98723" y="68982"/>
                </a:cubicBezTo>
                <a:cubicBezTo>
                  <a:pt x="98723" y="69700"/>
                  <a:pt x="99574" y="68982"/>
                  <a:pt x="99574" y="68982"/>
                </a:cubicBezTo>
                <a:cubicBezTo>
                  <a:pt x="99574" y="68982"/>
                  <a:pt x="100425" y="68982"/>
                  <a:pt x="101276" y="68982"/>
                </a:cubicBezTo>
                <a:cubicBezTo>
                  <a:pt x="102127" y="68982"/>
                  <a:pt x="102127" y="69700"/>
                  <a:pt x="101276" y="69700"/>
                </a:cubicBezTo>
                <a:cubicBezTo>
                  <a:pt x="101276" y="69700"/>
                  <a:pt x="101276" y="70419"/>
                  <a:pt x="101276" y="70419"/>
                </a:cubicBezTo>
                <a:cubicBezTo>
                  <a:pt x="101276" y="70419"/>
                  <a:pt x="101276" y="70419"/>
                  <a:pt x="100425" y="71137"/>
                </a:cubicBezTo>
                <a:cubicBezTo>
                  <a:pt x="100425" y="71137"/>
                  <a:pt x="100425" y="71856"/>
                  <a:pt x="100425" y="72574"/>
                </a:cubicBezTo>
                <a:cubicBezTo>
                  <a:pt x="100425" y="73293"/>
                  <a:pt x="99574" y="73293"/>
                  <a:pt x="99574" y="73293"/>
                </a:cubicBezTo>
                <a:cubicBezTo>
                  <a:pt x="98723" y="74011"/>
                  <a:pt x="98723" y="74011"/>
                  <a:pt x="97872" y="74730"/>
                </a:cubicBezTo>
                <a:cubicBezTo>
                  <a:pt x="97021" y="74730"/>
                  <a:pt x="97021" y="75449"/>
                  <a:pt x="97021" y="75449"/>
                </a:cubicBezTo>
                <a:cubicBezTo>
                  <a:pt x="97021" y="76167"/>
                  <a:pt x="97021" y="76167"/>
                  <a:pt x="97872" y="76886"/>
                </a:cubicBezTo>
                <a:cubicBezTo>
                  <a:pt x="97872" y="77604"/>
                  <a:pt x="97872" y="77604"/>
                  <a:pt x="97872" y="77604"/>
                </a:cubicBezTo>
                <a:cubicBezTo>
                  <a:pt x="97872" y="78323"/>
                  <a:pt x="97021" y="79041"/>
                  <a:pt x="97021" y="78323"/>
                </a:cubicBezTo>
                <a:cubicBezTo>
                  <a:pt x="97021" y="78323"/>
                  <a:pt x="97021" y="77604"/>
                  <a:pt x="97021" y="77604"/>
                </a:cubicBezTo>
                <a:cubicBezTo>
                  <a:pt x="94468" y="77604"/>
                  <a:pt x="94468" y="77604"/>
                  <a:pt x="94468" y="77604"/>
                </a:cubicBezTo>
                <a:cubicBezTo>
                  <a:pt x="94468" y="77604"/>
                  <a:pt x="94468" y="77604"/>
                  <a:pt x="93617" y="77604"/>
                </a:cubicBezTo>
                <a:cubicBezTo>
                  <a:pt x="93617" y="77604"/>
                  <a:pt x="95319" y="76167"/>
                  <a:pt x="95319" y="76167"/>
                </a:cubicBezTo>
                <a:cubicBezTo>
                  <a:pt x="96170" y="75449"/>
                  <a:pt x="96170" y="75449"/>
                  <a:pt x="96170" y="75449"/>
                </a:cubicBezTo>
                <a:cubicBezTo>
                  <a:pt x="96170" y="74730"/>
                  <a:pt x="96170" y="74730"/>
                  <a:pt x="96170" y="74730"/>
                </a:cubicBezTo>
                <a:cubicBezTo>
                  <a:pt x="93617" y="74730"/>
                  <a:pt x="93617" y="74730"/>
                  <a:pt x="93617" y="74730"/>
                </a:cubicBezTo>
                <a:cubicBezTo>
                  <a:pt x="92765" y="74730"/>
                  <a:pt x="92765" y="74730"/>
                  <a:pt x="92765" y="74730"/>
                </a:cubicBezTo>
                <a:cubicBezTo>
                  <a:pt x="93617" y="74011"/>
                  <a:pt x="93617" y="74011"/>
                  <a:pt x="93617" y="74011"/>
                </a:cubicBezTo>
                <a:cubicBezTo>
                  <a:pt x="93617" y="72574"/>
                  <a:pt x="93617" y="72574"/>
                  <a:pt x="93617" y="72574"/>
                </a:cubicBezTo>
                <a:cubicBezTo>
                  <a:pt x="94468" y="71137"/>
                  <a:pt x="94468" y="71137"/>
                  <a:pt x="94468" y="71137"/>
                </a:cubicBezTo>
                <a:cubicBezTo>
                  <a:pt x="94468" y="71137"/>
                  <a:pt x="94468" y="69700"/>
                  <a:pt x="95319" y="69700"/>
                </a:cubicBezTo>
                <a:cubicBezTo>
                  <a:pt x="95319" y="69700"/>
                  <a:pt x="96170" y="68982"/>
                  <a:pt x="96170" y="68263"/>
                </a:cubicBezTo>
                <a:cubicBezTo>
                  <a:pt x="97021" y="68263"/>
                  <a:pt x="96170" y="67544"/>
                  <a:pt x="96170" y="67544"/>
                </a:cubicBezTo>
                <a:cubicBezTo>
                  <a:pt x="94468" y="67544"/>
                  <a:pt x="94468" y="67544"/>
                  <a:pt x="94468" y="67544"/>
                </a:cubicBezTo>
                <a:cubicBezTo>
                  <a:pt x="92765" y="68263"/>
                  <a:pt x="92765" y="68263"/>
                  <a:pt x="92765" y="68263"/>
                </a:cubicBezTo>
                <a:cubicBezTo>
                  <a:pt x="92765" y="68263"/>
                  <a:pt x="90212" y="68982"/>
                  <a:pt x="89361" y="68982"/>
                </a:cubicBezTo>
                <a:cubicBezTo>
                  <a:pt x="88510" y="68982"/>
                  <a:pt x="89361" y="68982"/>
                  <a:pt x="88510" y="68982"/>
                </a:cubicBezTo>
                <a:cubicBezTo>
                  <a:pt x="88510" y="68263"/>
                  <a:pt x="87659" y="68263"/>
                  <a:pt x="87659" y="68263"/>
                </a:cubicBezTo>
                <a:cubicBezTo>
                  <a:pt x="87659" y="68263"/>
                  <a:pt x="85957" y="68263"/>
                  <a:pt x="85957" y="68263"/>
                </a:cubicBezTo>
                <a:cubicBezTo>
                  <a:pt x="85106" y="68263"/>
                  <a:pt x="85106" y="68982"/>
                  <a:pt x="85106" y="68982"/>
                </a:cubicBezTo>
                <a:cubicBezTo>
                  <a:pt x="85106" y="68982"/>
                  <a:pt x="87659" y="69700"/>
                  <a:pt x="88510" y="70419"/>
                </a:cubicBezTo>
                <a:cubicBezTo>
                  <a:pt x="88510" y="70419"/>
                  <a:pt x="89361" y="70419"/>
                  <a:pt x="89361" y="70419"/>
                </a:cubicBezTo>
                <a:cubicBezTo>
                  <a:pt x="89361" y="71137"/>
                  <a:pt x="89361" y="71137"/>
                  <a:pt x="89361" y="71137"/>
                </a:cubicBezTo>
                <a:cubicBezTo>
                  <a:pt x="89361" y="71137"/>
                  <a:pt x="88510" y="72574"/>
                  <a:pt x="87659" y="72574"/>
                </a:cubicBezTo>
                <a:cubicBezTo>
                  <a:pt x="87659" y="73293"/>
                  <a:pt x="86808" y="73293"/>
                  <a:pt x="86808" y="73293"/>
                </a:cubicBezTo>
                <a:cubicBezTo>
                  <a:pt x="85106" y="74011"/>
                  <a:pt x="85106" y="74011"/>
                  <a:pt x="85106" y="74011"/>
                </a:cubicBezTo>
                <a:cubicBezTo>
                  <a:pt x="85106" y="74011"/>
                  <a:pt x="85957" y="75449"/>
                  <a:pt x="85957" y="75449"/>
                </a:cubicBezTo>
                <a:cubicBezTo>
                  <a:pt x="85957" y="75449"/>
                  <a:pt x="85957" y="76886"/>
                  <a:pt x="85957" y="76886"/>
                </a:cubicBezTo>
                <a:cubicBezTo>
                  <a:pt x="84255" y="76167"/>
                  <a:pt x="84255" y="76167"/>
                  <a:pt x="84255" y="76167"/>
                </a:cubicBezTo>
                <a:cubicBezTo>
                  <a:pt x="81702" y="77604"/>
                  <a:pt x="81702" y="77604"/>
                  <a:pt x="81702" y="77604"/>
                </a:cubicBezTo>
                <a:cubicBezTo>
                  <a:pt x="81702" y="77604"/>
                  <a:pt x="80851" y="77604"/>
                  <a:pt x="80851" y="77604"/>
                </a:cubicBezTo>
                <a:cubicBezTo>
                  <a:pt x="80000" y="77604"/>
                  <a:pt x="80000" y="76886"/>
                  <a:pt x="80000" y="76886"/>
                </a:cubicBezTo>
                <a:cubicBezTo>
                  <a:pt x="79148" y="78323"/>
                  <a:pt x="79148" y="78323"/>
                  <a:pt x="79148" y="78323"/>
                </a:cubicBezTo>
                <a:cubicBezTo>
                  <a:pt x="79148" y="78323"/>
                  <a:pt x="75744" y="77604"/>
                  <a:pt x="74893" y="77604"/>
                </a:cubicBezTo>
                <a:cubicBezTo>
                  <a:pt x="74893" y="77604"/>
                  <a:pt x="74893" y="79041"/>
                  <a:pt x="74893" y="79041"/>
                </a:cubicBezTo>
                <a:cubicBezTo>
                  <a:pt x="76595" y="79760"/>
                  <a:pt x="76595" y="79760"/>
                  <a:pt x="76595" y="79760"/>
                </a:cubicBezTo>
                <a:cubicBezTo>
                  <a:pt x="74893" y="80479"/>
                  <a:pt x="74893" y="80479"/>
                  <a:pt x="74893" y="80479"/>
                </a:cubicBezTo>
                <a:cubicBezTo>
                  <a:pt x="78297" y="81916"/>
                  <a:pt x="78297" y="81916"/>
                  <a:pt x="78297" y="81916"/>
                </a:cubicBezTo>
                <a:cubicBezTo>
                  <a:pt x="79148" y="82634"/>
                  <a:pt x="79148" y="82634"/>
                  <a:pt x="79148" y="82634"/>
                </a:cubicBezTo>
                <a:cubicBezTo>
                  <a:pt x="80000" y="84790"/>
                  <a:pt x="80000" y="84790"/>
                  <a:pt x="80000" y="84790"/>
                </a:cubicBezTo>
                <a:cubicBezTo>
                  <a:pt x="79148" y="85508"/>
                  <a:pt x="79148" y="85508"/>
                  <a:pt x="79148" y="85508"/>
                </a:cubicBezTo>
                <a:cubicBezTo>
                  <a:pt x="80851" y="86946"/>
                  <a:pt x="80851" y="86946"/>
                  <a:pt x="80851" y="86946"/>
                </a:cubicBezTo>
                <a:cubicBezTo>
                  <a:pt x="80851" y="86946"/>
                  <a:pt x="80851" y="87664"/>
                  <a:pt x="81702" y="88383"/>
                </a:cubicBezTo>
                <a:cubicBezTo>
                  <a:pt x="81702" y="88383"/>
                  <a:pt x="81702" y="89820"/>
                  <a:pt x="81702" y="89820"/>
                </a:cubicBezTo>
                <a:cubicBezTo>
                  <a:pt x="81702" y="91257"/>
                  <a:pt x="81702" y="91257"/>
                  <a:pt x="81702" y="91257"/>
                </a:cubicBezTo>
                <a:cubicBezTo>
                  <a:pt x="81702" y="91976"/>
                  <a:pt x="81702" y="91976"/>
                  <a:pt x="81702" y="91976"/>
                </a:cubicBezTo>
                <a:cubicBezTo>
                  <a:pt x="81702" y="91976"/>
                  <a:pt x="80000" y="92694"/>
                  <a:pt x="80000" y="93413"/>
                </a:cubicBezTo>
                <a:cubicBezTo>
                  <a:pt x="80000" y="93413"/>
                  <a:pt x="80851" y="93413"/>
                  <a:pt x="80851" y="93413"/>
                </a:cubicBezTo>
                <a:cubicBezTo>
                  <a:pt x="82553" y="94850"/>
                  <a:pt x="82553" y="94850"/>
                  <a:pt x="82553" y="94850"/>
                </a:cubicBezTo>
                <a:cubicBezTo>
                  <a:pt x="83404" y="96287"/>
                  <a:pt x="83404" y="96287"/>
                  <a:pt x="83404" y="96287"/>
                </a:cubicBezTo>
                <a:cubicBezTo>
                  <a:pt x="83404" y="96287"/>
                  <a:pt x="82553" y="97005"/>
                  <a:pt x="82553" y="97724"/>
                </a:cubicBezTo>
                <a:cubicBezTo>
                  <a:pt x="82553" y="97724"/>
                  <a:pt x="84255" y="98443"/>
                  <a:pt x="84255" y="98443"/>
                </a:cubicBezTo>
                <a:cubicBezTo>
                  <a:pt x="87659" y="98443"/>
                  <a:pt x="87659" y="98443"/>
                  <a:pt x="87659" y="98443"/>
                </a:cubicBezTo>
                <a:cubicBezTo>
                  <a:pt x="89361" y="98443"/>
                  <a:pt x="89361" y="98443"/>
                  <a:pt x="89361" y="98443"/>
                </a:cubicBezTo>
                <a:cubicBezTo>
                  <a:pt x="89361" y="98443"/>
                  <a:pt x="91914" y="98443"/>
                  <a:pt x="92765" y="98443"/>
                </a:cubicBezTo>
                <a:cubicBezTo>
                  <a:pt x="92765" y="98443"/>
                  <a:pt x="95319" y="97724"/>
                  <a:pt x="95319" y="97724"/>
                </a:cubicBezTo>
                <a:cubicBezTo>
                  <a:pt x="95319" y="97724"/>
                  <a:pt x="97021" y="99161"/>
                  <a:pt x="97872" y="99161"/>
                </a:cubicBezTo>
                <a:cubicBezTo>
                  <a:pt x="98723" y="99880"/>
                  <a:pt x="97872" y="100598"/>
                  <a:pt x="97872" y="100598"/>
                </a:cubicBezTo>
                <a:cubicBezTo>
                  <a:pt x="97872" y="101317"/>
                  <a:pt x="97021" y="101317"/>
                  <a:pt x="97021" y="101317"/>
                </a:cubicBezTo>
                <a:cubicBezTo>
                  <a:pt x="97021" y="101317"/>
                  <a:pt x="97872" y="103473"/>
                  <a:pt x="97872" y="103473"/>
                </a:cubicBezTo>
                <a:cubicBezTo>
                  <a:pt x="98723" y="104191"/>
                  <a:pt x="98723" y="103473"/>
                  <a:pt x="98723" y="103473"/>
                </a:cubicBezTo>
                <a:cubicBezTo>
                  <a:pt x="98723" y="103473"/>
                  <a:pt x="99574" y="104191"/>
                  <a:pt x="100425" y="104910"/>
                </a:cubicBezTo>
                <a:cubicBezTo>
                  <a:pt x="100425" y="105628"/>
                  <a:pt x="101276" y="105628"/>
                  <a:pt x="101276" y="105628"/>
                </a:cubicBezTo>
                <a:cubicBezTo>
                  <a:pt x="102127" y="105628"/>
                  <a:pt x="102127" y="105628"/>
                  <a:pt x="102127" y="105628"/>
                </a:cubicBezTo>
                <a:cubicBezTo>
                  <a:pt x="102127" y="105628"/>
                  <a:pt x="102978" y="105628"/>
                  <a:pt x="102978" y="106347"/>
                </a:cubicBezTo>
                <a:cubicBezTo>
                  <a:pt x="103829" y="106347"/>
                  <a:pt x="104680" y="106347"/>
                  <a:pt x="105531" y="106347"/>
                </a:cubicBezTo>
                <a:cubicBezTo>
                  <a:pt x="105531" y="106347"/>
                  <a:pt x="106382" y="106347"/>
                  <a:pt x="106382" y="105628"/>
                </a:cubicBezTo>
                <a:cubicBezTo>
                  <a:pt x="106382" y="105628"/>
                  <a:pt x="107234" y="105628"/>
                  <a:pt x="108085" y="105628"/>
                </a:cubicBezTo>
                <a:cubicBezTo>
                  <a:pt x="108085" y="104910"/>
                  <a:pt x="108085" y="104191"/>
                  <a:pt x="108085" y="104191"/>
                </a:cubicBezTo>
                <a:cubicBezTo>
                  <a:pt x="108085" y="104191"/>
                  <a:pt x="108085" y="104191"/>
                  <a:pt x="108085" y="104191"/>
                </a:cubicBezTo>
                <a:close/>
                <a:moveTo>
                  <a:pt x="108085" y="107784"/>
                </a:moveTo>
                <a:cubicBezTo>
                  <a:pt x="108085" y="107784"/>
                  <a:pt x="108085" y="107784"/>
                  <a:pt x="108085" y="107784"/>
                </a:cubicBezTo>
                <a:cubicBezTo>
                  <a:pt x="107234" y="108502"/>
                  <a:pt x="107234" y="108502"/>
                  <a:pt x="107234" y="108502"/>
                </a:cubicBezTo>
                <a:cubicBezTo>
                  <a:pt x="108085" y="108502"/>
                  <a:pt x="108085" y="108502"/>
                  <a:pt x="108085" y="108502"/>
                </a:cubicBezTo>
                <a:cubicBezTo>
                  <a:pt x="108085" y="108502"/>
                  <a:pt x="109787" y="109221"/>
                  <a:pt x="109787" y="109221"/>
                </a:cubicBezTo>
                <a:cubicBezTo>
                  <a:pt x="110638" y="109221"/>
                  <a:pt x="110638" y="109221"/>
                  <a:pt x="110638" y="109221"/>
                </a:cubicBezTo>
                <a:cubicBezTo>
                  <a:pt x="111489" y="108502"/>
                  <a:pt x="111489" y="108502"/>
                  <a:pt x="111489" y="108502"/>
                </a:cubicBezTo>
                <a:cubicBezTo>
                  <a:pt x="112340" y="107065"/>
                  <a:pt x="112340" y="107065"/>
                  <a:pt x="112340" y="107065"/>
                </a:cubicBezTo>
                <a:cubicBezTo>
                  <a:pt x="114893" y="106347"/>
                  <a:pt x="114893" y="106347"/>
                  <a:pt x="114893" y="106347"/>
                </a:cubicBezTo>
                <a:cubicBezTo>
                  <a:pt x="114893" y="106347"/>
                  <a:pt x="117446" y="106347"/>
                  <a:pt x="117446" y="106347"/>
                </a:cubicBezTo>
                <a:cubicBezTo>
                  <a:pt x="117446" y="106347"/>
                  <a:pt x="118297" y="105628"/>
                  <a:pt x="118297" y="105628"/>
                </a:cubicBezTo>
                <a:cubicBezTo>
                  <a:pt x="118297" y="104910"/>
                  <a:pt x="118297" y="104910"/>
                  <a:pt x="118297" y="104910"/>
                </a:cubicBezTo>
                <a:cubicBezTo>
                  <a:pt x="116595" y="103473"/>
                  <a:pt x="116595" y="103473"/>
                  <a:pt x="116595" y="103473"/>
                </a:cubicBezTo>
                <a:cubicBezTo>
                  <a:pt x="114893" y="103473"/>
                  <a:pt x="114893" y="103473"/>
                  <a:pt x="114893" y="103473"/>
                </a:cubicBezTo>
                <a:cubicBezTo>
                  <a:pt x="114893" y="103473"/>
                  <a:pt x="113191" y="103473"/>
                  <a:pt x="112340" y="103473"/>
                </a:cubicBezTo>
                <a:cubicBezTo>
                  <a:pt x="112340" y="103473"/>
                  <a:pt x="111489" y="103473"/>
                  <a:pt x="111489" y="103473"/>
                </a:cubicBezTo>
                <a:cubicBezTo>
                  <a:pt x="111489" y="103473"/>
                  <a:pt x="111489" y="104191"/>
                  <a:pt x="111489" y="104910"/>
                </a:cubicBezTo>
                <a:cubicBezTo>
                  <a:pt x="110638" y="105628"/>
                  <a:pt x="110638" y="105628"/>
                  <a:pt x="109787" y="105628"/>
                </a:cubicBezTo>
                <a:cubicBezTo>
                  <a:pt x="109787" y="105628"/>
                  <a:pt x="108936" y="105628"/>
                  <a:pt x="108936" y="105628"/>
                </a:cubicBezTo>
                <a:cubicBezTo>
                  <a:pt x="108085" y="107784"/>
                  <a:pt x="108085" y="107784"/>
                  <a:pt x="108085" y="107784"/>
                </a:cubicBezTo>
                <a:close/>
                <a:moveTo>
                  <a:pt x="98723" y="116407"/>
                </a:moveTo>
                <a:cubicBezTo>
                  <a:pt x="98723" y="116407"/>
                  <a:pt x="98723" y="116407"/>
                  <a:pt x="98723" y="116407"/>
                </a:cubicBezTo>
                <a:cubicBezTo>
                  <a:pt x="99574" y="116407"/>
                  <a:pt x="99574" y="116407"/>
                  <a:pt x="99574" y="116407"/>
                </a:cubicBezTo>
                <a:cubicBezTo>
                  <a:pt x="100425" y="115688"/>
                  <a:pt x="100425" y="115688"/>
                  <a:pt x="100425" y="115688"/>
                </a:cubicBezTo>
                <a:cubicBezTo>
                  <a:pt x="99574" y="114251"/>
                  <a:pt x="99574" y="114251"/>
                  <a:pt x="99574" y="114251"/>
                </a:cubicBezTo>
                <a:cubicBezTo>
                  <a:pt x="98723" y="113532"/>
                  <a:pt x="98723" y="113532"/>
                  <a:pt x="98723" y="113532"/>
                </a:cubicBezTo>
                <a:cubicBezTo>
                  <a:pt x="97872" y="111377"/>
                  <a:pt x="97872" y="111377"/>
                  <a:pt x="97872" y="111377"/>
                </a:cubicBezTo>
                <a:cubicBezTo>
                  <a:pt x="96170" y="109940"/>
                  <a:pt x="96170" y="109940"/>
                  <a:pt x="96170" y="109940"/>
                </a:cubicBezTo>
                <a:cubicBezTo>
                  <a:pt x="95319" y="109221"/>
                  <a:pt x="95319" y="109221"/>
                  <a:pt x="95319" y="109221"/>
                </a:cubicBezTo>
                <a:cubicBezTo>
                  <a:pt x="94468" y="110658"/>
                  <a:pt x="94468" y="110658"/>
                  <a:pt x="94468" y="110658"/>
                </a:cubicBezTo>
                <a:cubicBezTo>
                  <a:pt x="93617" y="111377"/>
                  <a:pt x="93617" y="111377"/>
                  <a:pt x="93617" y="111377"/>
                </a:cubicBezTo>
                <a:cubicBezTo>
                  <a:pt x="92765" y="112095"/>
                  <a:pt x="92765" y="112095"/>
                  <a:pt x="92765" y="112095"/>
                </a:cubicBezTo>
                <a:cubicBezTo>
                  <a:pt x="92765" y="112095"/>
                  <a:pt x="90212" y="111377"/>
                  <a:pt x="89361" y="110658"/>
                </a:cubicBezTo>
                <a:cubicBezTo>
                  <a:pt x="87659" y="109940"/>
                  <a:pt x="87659" y="109940"/>
                  <a:pt x="87659" y="109940"/>
                </a:cubicBezTo>
                <a:cubicBezTo>
                  <a:pt x="87659" y="109940"/>
                  <a:pt x="86808" y="109940"/>
                  <a:pt x="85957" y="109221"/>
                </a:cubicBezTo>
                <a:cubicBezTo>
                  <a:pt x="85957" y="109221"/>
                  <a:pt x="85106" y="108502"/>
                  <a:pt x="85106" y="108502"/>
                </a:cubicBezTo>
                <a:cubicBezTo>
                  <a:pt x="85106" y="108502"/>
                  <a:pt x="85106" y="107784"/>
                  <a:pt x="84255" y="107784"/>
                </a:cubicBezTo>
                <a:cubicBezTo>
                  <a:pt x="84255" y="107065"/>
                  <a:pt x="83404" y="107784"/>
                  <a:pt x="82553" y="107784"/>
                </a:cubicBezTo>
                <a:cubicBezTo>
                  <a:pt x="80851" y="107784"/>
                  <a:pt x="80851" y="107784"/>
                  <a:pt x="80000" y="107784"/>
                </a:cubicBezTo>
                <a:cubicBezTo>
                  <a:pt x="80000" y="108502"/>
                  <a:pt x="79148" y="108502"/>
                  <a:pt x="79148" y="108502"/>
                </a:cubicBezTo>
                <a:cubicBezTo>
                  <a:pt x="78297" y="109221"/>
                  <a:pt x="79148" y="110658"/>
                  <a:pt x="79148" y="110658"/>
                </a:cubicBezTo>
                <a:cubicBezTo>
                  <a:pt x="79148" y="111377"/>
                  <a:pt x="79148" y="111377"/>
                  <a:pt x="79148" y="111377"/>
                </a:cubicBezTo>
                <a:cubicBezTo>
                  <a:pt x="80000" y="112814"/>
                  <a:pt x="80000" y="112814"/>
                  <a:pt x="80000" y="112814"/>
                </a:cubicBezTo>
                <a:cubicBezTo>
                  <a:pt x="78297" y="112814"/>
                  <a:pt x="78297" y="112814"/>
                  <a:pt x="78297" y="112814"/>
                </a:cubicBezTo>
                <a:cubicBezTo>
                  <a:pt x="77446" y="112814"/>
                  <a:pt x="77446" y="112814"/>
                  <a:pt x="77446" y="112814"/>
                </a:cubicBezTo>
                <a:cubicBezTo>
                  <a:pt x="78297" y="114251"/>
                  <a:pt x="78297" y="114251"/>
                  <a:pt x="78297" y="114251"/>
                </a:cubicBezTo>
                <a:cubicBezTo>
                  <a:pt x="78297" y="114251"/>
                  <a:pt x="78297" y="114970"/>
                  <a:pt x="79148" y="115688"/>
                </a:cubicBezTo>
                <a:cubicBezTo>
                  <a:pt x="79148" y="115688"/>
                  <a:pt x="80000" y="116407"/>
                  <a:pt x="80000" y="116407"/>
                </a:cubicBezTo>
                <a:cubicBezTo>
                  <a:pt x="80000" y="116407"/>
                  <a:pt x="84255" y="117125"/>
                  <a:pt x="84255" y="117125"/>
                </a:cubicBezTo>
                <a:cubicBezTo>
                  <a:pt x="85106" y="117125"/>
                  <a:pt x="85106" y="117125"/>
                  <a:pt x="85106" y="117125"/>
                </a:cubicBezTo>
                <a:cubicBezTo>
                  <a:pt x="85106" y="117125"/>
                  <a:pt x="86808" y="117844"/>
                  <a:pt x="88510" y="118562"/>
                </a:cubicBezTo>
                <a:cubicBezTo>
                  <a:pt x="89361" y="119281"/>
                  <a:pt x="90212" y="120000"/>
                  <a:pt x="90212" y="120000"/>
                </a:cubicBezTo>
                <a:cubicBezTo>
                  <a:pt x="90212" y="120000"/>
                  <a:pt x="91914" y="120000"/>
                  <a:pt x="91914" y="120000"/>
                </a:cubicBezTo>
                <a:cubicBezTo>
                  <a:pt x="92765" y="119281"/>
                  <a:pt x="92765" y="119281"/>
                  <a:pt x="92765" y="119281"/>
                </a:cubicBezTo>
                <a:cubicBezTo>
                  <a:pt x="95319" y="118562"/>
                  <a:pt x="95319" y="118562"/>
                  <a:pt x="95319" y="118562"/>
                </a:cubicBezTo>
                <a:cubicBezTo>
                  <a:pt x="97021" y="118562"/>
                  <a:pt x="97021" y="118562"/>
                  <a:pt x="97021" y="118562"/>
                </a:cubicBezTo>
                <a:cubicBezTo>
                  <a:pt x="99574" y="119281"/>
                  <a:pt x="99574" y="119281"/>
                  <a:pt x="99574" y="119281"/>
                </a:cubicBezTo>
                <a:cubicBezTo>
                  <a:pt x="100425" y="119281"/>
                  <a:pt x="100425" y="119281"/>
                  <a:pt x="100425" y="119281"/>
                </a:cubicBezTo>
                <a:cubicBezTo>
                  <a:pt x="100425" y="117844"/>
                  <a:pt x="100425" y="117844"/>
                  <a:pt x="100425" y="117844"/>
                </a:cubicBezTo>
                <a:cubicBezTo>
                  <a:pt x="100425" y="117125"/>
                  <a:pt x="100425" y="117125"/>
                  <a:pt x="100425" y="117125"/>
                </a:cubicBezTo>
                <a:cubicBezTo>
                  <a:pt x="98723" y="116407"/>
                  <a:pt x="98723" y="116407"/>
                  <a:pt x="98723" y="116407"/>
                </a:cubicBezTo>
                <a:close/>
                <a:moveTo>
                  <a:pt x="65531" y="86946"/>
                </a:moveTo>
                <a:cubicBezTo>
                  <a:pt x="65531" y="86946"/>
                  <a:pt x="65531" y="86946"/>
                  <a:pt x="65531" y="86946"/>
                </a:cubicBezTo>
                <a:cubicBezTo>
                  <a:pt x="63829" y="86227"/>
                  <a:pt x="63829" y="86227"/>
                  <a:pt x="63829" y="86227"/>
                </a:cubicBezTo>
                <a:cubicBezTo>
                  <a:pt x="62127" y="84071"/>
                  <a:pt x="62127" y="84071"/>
                  <a:pt x="62127" y="84071"/>
                </a:cubicBezTo>
                <a:cubicBezTo>
                  <a:pt x="59574" y="83353"/>
                  <a:pt x="59574" y="83353"/>
                  <a:pt x="59574" y="83353"/>
                </a:cubicBezTo>
                <a:cubicBezTo>
                  <a:pt x="59574" y="83353"/>
                  <a:pt x="58723" y="81197"/>
                  <a:pt x="58723" y="81197"/>
                </a:cubicBezTo>
                <a:cubicBezTo>
                  <a:pt x="57872" y="80479"/>
                  <a:pt x="57872" y="81197"/>
                  <a:pt x="57872" y="81197"/>
                </a:cubicBezTo>
                <a:cubicBezTo>
                  <a:pt x="57872" y="81197"/>
                  <a:pt x="57872" y="82634"/>
                  <a:pt x="57021" y="83353"/>
                </a:cubicBezTo>
                <a:cubicBezTo>
                  <a:pt x="56170" y="83353"/>
                  <a:pt x="55319" y="83353"/>
                  <a:pt x="55319" y="83353"/>
                </a:cubicBezTo>
                <a:cubicBezTo>
                  <a:pt x="53617" y="84790"/>
                  <a:pt x="53617" y="84790"/>
                  <a:pt x="53617" y="84790"/>
                </a:cubicBezTo>
                <a:cubicBezTo>
                  <a:pt x="53617" y="84790"/>
                  <a:pt x="51063" y="85508"/>
                  <a:pt x="50212" y="85508"/>
                </a:cubicBezTo>
                <a:cubicBezTo>
                  <a:pt x="50212" y="85508"/>
                  <a:pt x="49361" y="86227"/>
                  <a:pt x="49361" y="86227"/>
                </a:cubicBezTo>
                <a:cubicBezTo>
                  <a:pt x="44255" y="85508"/>
                  <a:pt x="44255" y="85508"/>
                  <a:pt x="44255" y="85508"/>
                </a:cubicBezTo>
                <a:cubicBezTo>
                  <a:pt x="42553" y="86946"/>
                  <a:pt x="42553" y="86946"/>
                  <a:pt x="42553" y="86946"/>
                </a:cubicBezTo>
                <a:cubicBezTo>
                  <a:pt x="42553" y="87664"/>
                  <a:pt x="42553" y="87664"/>
                  <a:pt x="42553" y="87664"/>
                </a:cubicBezTo>
                <a:cubicBezTo>
                  <a:pt x="43404" y="89101"/>
                  <a:pt x="43404" y="89101"/>
                  <a:pt x="43404" y="89101"/>
                </a:cubicBezTo>
                <a:cubicBezTo>
                  <a:pt x="44255" y="89820"/>
                  <a:pt x="44255" y="89820"/>
                  <a:pt x="44255" y="89820"/>
                </a:cubicBezTo>
                <a:cubicBezTo>
                  <a:pt x="45106" y="89820"/>
                  <a:pt x="45106" y="89820"/>
                  <a:pt x="45106" y="89820"/>
                </a:cubicBezTo>
                <a:cubicBezTo>
                  <a:pt x="45106" y="91257"/>
                  <a:pt x="45106" y="91257"/>
                  <a:pt x="45106" y="91257"/>
                </a:cubicBezTo>
                <a:cubicBezTo>
                  <a:pt x="45957" y="92694"/>
                  <a:pt x="45957" y="92694"/>
                  <a:pt x="45957" y="92694"/>
                </a:cubicBezTo>
                <a:cubicBezTo>
                  <a:pt x="45957" y="92694"/>
                  <a:pt x="46808" y="93413"/>
                  <a:pt x="47659" y="94850"/>
                </a:cubicBezTo>
                <a:cubicBezTo>
                  <a:pt x="48510" y="96287"/>
                  <a:pt x="47659" y="97005"/>
                  <a:pt x="47659" y="97005"/>
                </a:cubicBezTo>
                <a:cubicBezTo>
                  <a:pt x="50212" y="99161"/>
                  <a:pt x="50212" y="99161"/>
                  <a:pt x="50212" y="99161"/>
                </a:cubicBezTo>
                <a:cubicBezTo>
                  <a:pt x="51914" y="99880"/>
                  <a:pt x="51914" y="99880"/>
                  <a:pt x="51914" y="99880"/>
                </a:cubicBezTo>
                <a:cubicBezTo>
                  <a:pt x="51914" y="99880"/>
                  <a:pt x="52765" y="100598"/>
                  <a:pt x="53617" y="100598"/>
                </a:cubicBezTo>
                <a:cubicBezTo>
                  <a:pt x="53617" y="100598"/>
                  <a:pt x="53617" y="101317"/>
                  <a:pt x="53617" y="101317"/>
                </a:cubicBezTo>
                <a:cubicBezTo>
                  <a:pt x="53617" y="102754"/>
                  <a:pt x="53617" y="102754"/>
                  <a:pt x="53617" y="102754"/>
                </a:cubicBezTo>
                <a:cubicBezTo>
                  <a:pt x="54468" y="104191"/>
                  <a:pt x="54468" y="104191"/>
                  <a:pt x="54468" y="104191"/>
                </a:cubicBezTo>
                <a:cubicBezTo>
                  <a:pt x="55319" y="103473"/>
                  <a:pt x="55319" y="103473"/>
                  <a:pt x="55319" y="103473"/>
                </a:cubicBezTo>
                <a:cubicBezTo>
                  <a:pt x="56170" y="102754"/>
                  <a:pt x="56170" y="102754"/>
                  <a:pt x="56170" y="102754"/>
                </a:cubicBezTo>
                <a:cubicBezTo>
                  <a:pt x="60425" y="104191"/>
                  <a:pt x="60425" y="104191"/>
                  <a:pt x="60425" y="104191"/>
                </a:cubicBezTo>
                <a:cubicBezTo>
                  <a:pt x="60425" y="104191"/>
                  <a:pt x="63829" y="105628"/>
                  <a:pt x="64680" y="105628"/>
                </a:cubicBezTo>
                <a:cubicBezTo>
                  <a:pt x="64680" y="105628"/>
                  <a:pt x="66382" y="104191"/>
                  <a:pt x="66382" y="104191"/>
                </a:cubicBezTo>
                <a:cubicBezTo>
                  <a:pt x="67234" y="103473"/>
                  <a:pt x="69787" y="103473"/>
                  <a:pt x="69787" y="103473"/>
                </a:cubicBezTo>
                <a:cubicBezTo>
                  <a:pt x="70638" y="103473"/>
                  <a:pt x="70638" y="102754"/>
                  <a:pt x="70638" y="102754"/>
                </a:cubicBezTo>
                <a:cubicBezTo>
                  <a:pt x="70638" y="102035"/>
                  <a:pt x="71489" y="101317"/>
                  <a:pt x="71489" y="100598"/>
                </a:cubicBezTo>
                <a:cubicBezTo>
                  <a:pt x="71489" y="99880"/>
                  <a:pt x="72340" y="99161"/>
                  <a:pt x="72340" y="99161"/>
                </a:cubicBezTo>
                <a:cubicBezTo>
                  <a:pt x="72340" y="97724"/>
                  <a:pt x="72340" y="97724"/>
                  <a:pt x="72340" y="97724"/>
                </a:cubicBezTo>
                <a:cubicBezTo>
                  <a:pt x="71489" y="95568"/>
                  <a:pt x="71489" y="95568"/>
                  <a:pt x="71489" y="95568"/>
                </a:cubicBezTo>
                <a:cubicBezTo>
                  <a:pt x="72340" y="92694"/>
                  <a:pt x="72340" y="92694"/>
                  <a:pt x="72340" y="92694"/>
                </a:cubicBezTo>
                <a:cubicBezTo>
                  <a:pt x="70638" y="91257"/>
                  <a:pt x="70638" y="91257"/>
                  <a:pt x="70638" y="91257"/>
                </a:cubicBezTo>
                <a:cubicBezTo>
                  <a:pt x="69787" y="90538"/>
                  <a:pt x="69787" y="90538"/>
                  <a:pt x="69787" y="90538"/>
                </a:cubicBezTo>
                <a:cubicBezTo>
                  <a:pt x="69787" y="89820"/>
                  <a:pt x="69787" y="89820"/>
                  <a:pt x="69787" y="89820"/>
                </a:cubicBezTo>
                <a:cubicBezTo>
                  <a:pt x="69787" y="89101"/>
                  <a:pt x="69787" y="89101"/>
                  <a:pt x="69787" y="89101"/>
                </a:cubicBezTo>
                <a:cubicBezTo>
                  <a:pt x="71489" y="88383"/>
                  <a:pt x="71489" y="88383"/>
                  <a:pt x="71489" y="88383"/>
                </a:cubicBezTo>
                <a:cubicBezTo>
                  <a:pt x="71489" y="86227"/>
                  <a:pt x="71489" y="86227"/>
                  <a:pt x="71489" y="86227"/>
                </a:cubicBezTo>
                <a:cubicBezTo>
                  <a:pt x="74042" y="84790"/>
                  <a:pt x="74042" y="84790"/>
                  <a:pt x="74042" y="84790"/>
                </a:cubicBezTo>
                <a:cubicBezTo>
                  <a:pt x="74893" y="82634"/>
                  <a:pt x="74893" y="82634"/>
                  <a:pt x="74893" y="82634"/>
                </a:cubicBezTo>
                <a:cubicBezTo>
                  <a:pt x="74893" y="82634"/>
                  <a:pt x="71489" y="81916"/>
                  <a:pt x="70638" y="81916"/>
                </a:cubicBezTo>
                <a:cubicBezTo>
                  <a:pt x="68936" y="81916"/>
                  <a:pt x="69787" y="81916"/>
                  <a:pt x="69787" y="81197"/>
                </a:cubicBezTo>
                <a:cubicBezTo>
                  <a:pt x="69787" y="81197"/>
                  <a:pt x="68936" y="80479"/>
                  <a:pt x="68936" y="80479"/>
                </a:cubicBezTo>
                <a:cubicBezTo>
                  <a:pt x="68936" y="80479"/>
                  <a:pt x="67234" y="81197"/>
                  <a:pt x="67234" y="81197"/>
                </a:cubicBezTo>
                <a:cubicBezTo>
                  <a:pt x="66382" y="81197"/>
                  <a:pt x="66382" y="79760"/>
                  <a:pt x="66382" y="79760"/>
                </a:cubicBezTo>
                <a:cubicBezTo>
                  <a:pt x="66382" y="79760"/>
                  <a:pt x="64680" y="80479"/>
                  <a:pt x="64680" y="80479"/>
                </a:cubicBezTo>
                <a:cubicBezTo>
                  <a:pt x="63829" y="80479"/>
                  <a:pt x="62127" y="80479"/>
                  <a:pt x="62127" y="80479"/>
                </a:cubicBezTo>
                <a:cubicBezTo>
                  <a:pt x="62127" y="80479"/>
                  <a:pt x="62127" y="81197"/>
                  <a:pt x="62127" y="81197"/>
                </a:cubicBezTo>
                <a:cubicBezTo>
                  <a:pt x="61276" y="81916"/>
                  <a:pt x="62127" y="82634"/>
                  <a:pt x="62978" y="82634"/>
                </a:cubicBezTo>
                <a:cubicBezTo>
                  <a:pt x="62978" y="83353"/>
                  <a:pt x="63829" y="84790"/>
                  <a:pt x="63829" y="84790"/>
                </a:cubicBezTo>
                <a:cubicBezTo>
                  <a:pt x="64680" y="86227"/>
                  <a:pt x="64680" y="86227"/>
                  <a:pt x="64680" y="86227"/>
                </a:cubicBezTo>
                <a:cubicBezTo>
                  <a:pt x="65531" y="86946"/>
                  <a:pt x="65531" y="86946"/>
                  <a:pt x="65531" y="86946"/>
                </a:cubicBezTo>
                <a:close/>
                <a:moveTo>
                  <a:pt x="63829" y="76886"/>
                </a:moveTo>
                <a:cubicBezTo>
                  <a:pt x="63829" y="76886"/>
                  <a:pt x="63829" y="76886"/>
                  <a:pt x="63829" y="76886"/>
                </a:cubicBezTo>
                <a:cubicBezTo>
                  <a:pt x="65531" y="76886"/>
                  <a:pt x="65531" y="76886"/>
                  <a:pt x="65531" y="76886"/>
                </a:cubicBezTo>
                <a:cubicBezTo>
                  <a:pt x="66382" y="75449"/>
                  <a:pt x="66382" y="75449"/>
                  <a:pt x="66382" y="75449"/>
                </a:cubicBezTo>
                <a:cubicBezTo>
                  <a:pt x="66382" y="75449"/>
                  <a:pt x="67234" y="74730"/>
                  <a:pt x="67234" y="74011"/>
                </a:cubicBezTo>
                <a:cubicBezTo>
                  <a:pt x="67234" y="74011"/>
                  <a:pt x="67234" y="73293"/>
                  <a:pt x="67234" y="73293"/>
                </a:cubicBezTo>
                <a:cubicBezTo>
                  <a:pt x="67234" y="71856"/>
                  <a:pt x="67234" y="71856"/>
                  <a:pt x="67234" y="71856"/>
                </a:cubicBezTo>
                <a:cubicBezTo>
                  <a:pt x="66382" y="71137"/>
                  <a:pt x="66382" y="71137"/>
                  <a:pt x="66382" y="71137"/>
                </a:cubicBezTo>
                <a:cubicBezTo>
                  <a:pt x="65531" y="69700"/>
                  <a:pt x="65531" y="69700"/>
                  <a:pt x="65531" y="69700"/>
                </a:cubicBezTo>
                <a:cubicBezTo>
                  <a:pt x="64680" y="67544"/>
                  <a:pt x="64680" y="67544"/>
                  <a:pt x="64680" y="67544"/>
                </a:cubicBezTo>
                <a:cubicBezTo>
                  <a:pt x="62978" y="67544"/>
                  <a:pt x="62978" y="67544"/>
                  <a:pt x="62978" y="67544"/>
                </a:cubicBezTo>
                <a:cubicBezTo>
                  <a:pt x="62978" y="67544"/>
                  <a:pt x="62978" y="68982"/>
                  <a:pt x="62978" y="68982"/>
                </a:cubicBezTo>
                <a:cubicBezTo>
                  <a:pt x="62978" y="69700"/>
                  <a:pt x="63829" y="70419"/>
                  <a:pt x="63829" y="70419"/>
                </a:cubicBezTo>
                <a:cubicBezTo>
                  <a:pt x="64680" y="71137"/>
                  <a:pt x="64680" y="71137"/>
                  <a:pt x="64680" y="71137"/>
                </a:cubicBezTo>
                <a:cubicBezTo>
                  <a:pt x="64680" y="71856"/>
                  <a:pt x="64680" y="71856"/>
                  <a:pt x="64680" y="71856"/>
                </a:cubicBezTo>
                <a:cubicBezTo>
                  <a:pt x="63829" y="72574"/>
                  <a:pt x="63829" y="72574"/>
                  <a:pt x="63829" y="72574"/>
                </a:cubicBezTo>
                <a:cubicBezTo>
                  <a:pt x="62978" y="74011"/>
                  <a:pt x="62978" y="74011"/>
                  <a:pt x="62978" y="74011"/>
                </a:cubicBezTo>
                <a:cubicBezTo>
                  <a:pt x="63829" y="75449"/>
                  <a:pt x="63829" y="75449"/>
                  <a:pt x="63829" y="75449"/>
                </a:cubicBezTo>
                <a:cubicBezTo>
                  <a:pt x="63829" y="76886"/>
                  <a:pt x="63829" y="76886"/>
                  <a:pt x="63829" y="76886"/>
                </a:cubicBezTo>
                <a:close/>
                <a:moveTo>
                  <a:pt x="68085" y="112814"/>
                </a:moveTo>
                <a:cubicBezTo>
                  <a:pt x="68085" y="112814"/>
                  <a:pt x="68085" y="112814"/>
                  <a:pt x="68085" y="112814"/>
                </a:cubicBezTo>
                <a:cubicBezTo>
                  <a:pt x="68936" y="114970"/>
                  <a:pt x="68936" y="114970"/>
                  <a:pt x="68936" y="114970"/>
                </a:cubicBezTo>
                <a:cubicBezTo>
                  <a:pt x="69787" y="116407"/>
                  <a:pt x="69787" y="116407"/>
                  <a:pt x="69787" y="116407"/>
                </a:cubicBezTo>
                <a:cubicBezTo>
                  <a:pt x="69787" y="116407"/>
                  <a:pt x="71489" y="117125"/>
                  <a:pt x="71489" y="116407"/>
                </a:cubicBezTo>
                <a:cubicBezTo>
                  <a:pt x="71489" y="115688"/>
                  <a:pt x="70638" y="114970"/>
                  <a:pt x="71489" y="114251"/>
                </a:cubicBezTo>
                <a:cubicBezTo>
                  <a:pt x="71489" y="113532"/>
                  <a:pt x="72340" y="112095"/>
                  <a:pt x="72340" y="111377"/>
                </a:cubicBezTo>
                <a:cubicBezTo>
                  <a:pt x="72340" y="110658"/>
                  <a:pt x="73191" y="109940"/>
                  <a:pt x="73191" y="109221"/>
                </a:cubicBezTo>
                <a:cubicBezTo>
                  <a:pt x="74042" y="108502"/>
                  <a:pt x="74893" y="107065"/>
                  <a:pt x="74893" y="106347"/>
                </a:cubicBezTo>
                <a:cubicBezTo>
                  <a:pt x="74893" y="106347"/>
                  <a:pt x="75744" y="104910"/>
                  <a:pt x="75744" y="104191"/>
                </a:cubicBezTo>
                <a:cubicBezTo>
                  <a:pt x="75744" y="104191"/>
                  <a:pt x="75744" y="102035"/>
                  <a:pt x="75744" y="102035"/>
                </a:cubicBezTo>
                <a:cubicBezTo>
                  <a:pt x="75744" y="102035"/>
                  <a:pt x="74893" y="99880"/>
                  <a:pt x="74893" y="99880"/>
                </a:cubicBezTo>
                <a:cubicBezTo>
                  <a:pt x="74042" y="101317"/>
                  <a:pt x="74042" y="101317"/>
                  <a:pt x="74042" y="101317"/>
                </a:cubicBezTo>
                <a:cubicBezTo>
                  <a:pt x="74042" y="102754"/>
                  <a:pt x="74042" y="102754"/>
                  <a:pt x="74042" y="102754"/>
                </a:cubicBezTo>
                <a:cubicBezTo>
                  <a:pt x="72340" y="105628"/>
                  <a:pt x="72340" y="105628"/>
                  <a:pt x="72340" y="105628"/>
                </a:cubicBezTo>
                <a:cubicBezTo>
                  <a:pt x="71489" y="107065"/>
                  <a:pt x="71489" y="107065"/>
                  <a:pt x="71489" y="107065"/>
                </a:cubicBezTo>
                <a:cubicBezTo>
                  <a:pt x="69787" y="108502"/>
                  <a:pt x="69787" y="108502"/>
                  <a:pt x="69787" y="108502"/>
                </a:cubicBezTo>
                <a:cubicBezTo>
                  <a:pt x="69787" y="109221"/>
                  <a:pt x="69787" y="109221"/>
                  <a:pt x="69787" y="109221"/>
                </a:cubicBezTo>
                <a:cubicBezTo>
                  <a:pt x="69787" y="110658"/>
                  <a:pt x="69787" y="110658"/>
                  <a:pt x="69787" y="110658"/>
                </a:cubicBezTo>
                <a:cubicBezTo>
                  <a:pt x="68936" y="111377"/>
                  <a:pt x="68936" y="111377"/>
                  <a:pt x="68936" y="111377"/>
                </a:cubicBezTo>
                <a:cubicBezTo>
                  <a:pt x="68936" y="112095"/>
                  <a:pt x="68936" y="112095"/>
                  <a:pt x="68936" y="112095"/>
                </a:cubicBezTo>
                <a:cubicBezTo>
                  <a:pt x="68085" y="112814"/>
                  <a:pt x="68085" y="112814"/>
                  <a:pt x="68085" y="112814"/>
                </a:cubicBezTo>
                <a:close/>
                <a:moveTo>
                  <a:pt x="63829" y="106347"/>
                </a:moveTo>
                <a:cubicBezTo>
                  <a:pt x="63829" y="106347"/>
                  <a:pt x="63829" y="106347"/>
                  <a:pt x="63829" y="106347"/>
                </a:cubicBezTo>
                <a:cubicBezTo>
                  <a:pt x="64680" y="107065"/>
                  <a:pt x="64680" y="107065"/>
                  <a:pt x="64680" y="107065"/>
                </a:cubicBezTo>
                <a:cubicBezTo>
                  <a:pt x="64680" y="107065"/>
                  <a:pt x="65531" y="109221"/>
                  <a:pt x="66382" y="109221"/>
                </a:cubicBezTo>
                <a:cubicBezTo>
                  <a:pt x="66382" y="109221"/>
                  <a:pt x="68936" y="107065"/>
                  <a:pt x="68936" y="107065"/>
                </a:cubicBezTo>
                <a:cubicBezTo>
                  <a:pt x="68936" y="105628"/>
                  <a:pt x="68936" y="105628"/>
                  <a:pt x="68936" y="105628"/>
                </a:cubicBezTo>
                <a:cubicBezTo>
                  <a:pt x="69787" y="104191"/>
                  <a:pt x="69787" y="104191"/>
                  <a:pt x="69787" y="104191"/>
                </a:cubicBezTo>
                <a:cubicBezTo>
                  <a:pt x="67234" y="104910"/>
                  <a:pt x="67234" y="104910"/>
                  <a:pt x="67234" y="104910"/>
                </a:cubicBezTo>
                <a:cubicBezTo>
                  <a:pt x="65531" y="106347"/>
                  <a:pt x="65531" y="106347"/>
                  <a:pt x="65531" y="106347"/>
                </a:cubicBezTo>
                <a:cubicBezTo>
                  <a:pt x="63829" y="106347"/>
                  <a:pt x="63829" y="106347"/>
                  <a:pt x="63829" y="106347"/>
                </a:cubicBezTo>
                <a:close/>
                <a:moveTo>
                  <a:pt x="56170" y="107784"/>
                </a:moveTo>
                <a:cubicBezTo>
                  <a:pt x="56170" y="107784"/>
                  <a:pt x="56170" y="107784"/>
                  <a:pt x="56170" y="107784"/>
                </a:cubicBezTo>
                <a:cubicBezTo>
                  <a:pt x="56170" y="107784"/>
                  <a:pt x="57021" y="109940"/>
                  <a:pt x="57021" y="109940"/>
                </a:cubicBezTo>
                <a:cubicBezTo>
                  <a:pt x="57872" y="109940"/>
                  <a:pt x="58723" y="110658"/>
                  <a:pt x="58723" y="110658"/>
                </a:cubicBezTo>
                <a:cubicBezTo>
                  <a:pt x="60425" y="112095"/>
                  <a:pt x="60425" y="112095"/>
                  <a:pt x="60425" y="112095"/>
                </a:cubicBezTo>
                <a:cubicBezTo>
                  <a:pt x="60425" y="112095"/>
                  <a:pt x="60425" y="112814"/>
                  <a:pt x="61276" y="112814"/>
                </a:cubicBezTo>
                <a:cubicBezTo>
                  <a:pt x="61276" y="112814"/>
                  <a:pt x="62978" y="112095"/>
                  <a:pt x="62978" y="112095"/>
                </a:cubicBezTo>
                <a:cubicBezTo>
                  <a:pt x="63829" y="110658"/>
                  <a:pt x="63829" y="110658"/>
                  <a:pt x="63829" y="110658"/>
                </a:cubicBezTo>
                <a:cubicBezTo>
                  <a:pt x="63829" y="110658"/>
                  <a:pt x="62127" y="110658"/>
                  <a:pt x="62127" y="110658"/>
                </a:cubicBezTo>
                <a:cubicBezTo>
                  <a:pt x="61276" y="110658"/>
                  <a:pt x="60425" y="109221"/>
                  <a:pt x="60425" y="109221"/>
                </a:cubicBezTo>
                <a:cubicBezTo>
                  <a:pt x="60425" y="109221"/>
                  <a:pt x="59574" y="109221"/>
                  <a:pt x="59574" y="109221"/>
                </a:cubicBezTo>
                <a:cubicBezTo>
                  <a:pt x="58723" y="109221"/>
                  <a:pt x="57021" y="107784"/>
                  <a:pt x="57021" y="107784"/>
                </a:cubicBezTo>
                <a:cubicBezTo>
                  <a:pt x="56170" y="107784"/>
                  <a:pt x="56170" y="107784"/>
                  <a:pt x="56170" y="107784"/>
                </a:cubicBezTo>
                <a:close/>
                <a:moveTo>
                  <a:pt x="42553" y="105628"/>
                </a:moveTo>
                <a:cubicBezTo>
                  <a:pt x="42553" y="105628"/>
                  <a:pt x="42553" y="105628"/>
                  <a:pt x="42553" y="105628"/>
                </a:cubicBezTo>
                <a:cubicBezTo>
                  <a:pt x="44255" y="106347"/>
                  <a:pt x="44255" y="106347"/>
                  <a:pt x="44255" y="106347"/>
                </a:cubicBezTo>
                <a:cubicBezTo>
                  <a:pt x="45106" y="107065"/>
                  <a:pt x="45106" y="107065"/>
                  <a:pt x="45106" y="107065"/>
                </a:cubicBezTo>
                <a:cubicBezTo>
                  <a:pt x="46808" y="107784"/>
                  <a:pt x="46808" y="107784"/>
                  <a:pt x="46808" y="107784"/>
                </a:cubicBezTo>
                <a:cubicBezTo>
                  <a:pt x="45106" y="109221"/>
                  <a:pt x="45106" y="109221"/>
                  <a:pt x="45106" y="109221"/>
                </a:cubicBezTo>
                <a:cubicBezTo>
                  <a:pt x="45106" y="109221"/>
                  <a:pt x="45957" y="110658"/>
                  <a:pt x="46808" y="109940"/>
                </a:cubicBezTo>
                <a:cubicBezTo>
                  <a:pt x="47659" y="109940"/>
                  <a:pt x="47659" y="109940"/>
                  <a:pt x="47659" y="109940"/>
                </a:cubicBezTo>
                <a:cubicBezTo>
                  <a:pt x="47659" y="109940"/>
                  <a:pt x="49361" y="110658"/>
                  <a:pt x="49361" y="110658"/>
                </a:cubicBezTo>
                <a:cubicBezTo>
                  <a:pt x="50212" y="111377"/>
                  <a:pt x="51063" y="111377"/>
                  <a:pt x="51914" y="111377"/>
                </a:cubicBezTo>
                <a:cubicBezTo>
                  <a:pt x="52765" y="111377"/>
                  <a:pt x="52765" y="110658"/>
                  <a:pt x="52765" y="110658"/>
                </a:cubicBezTo>
                <a:cubicBezTo>
                  <a:pt x="52765" y="109940"/>
                  <a:pt x="52765" y="109221"/>
                  <a:pt x="52765" y="109221"/>
                </a:cubicBezTo>
                <a:cubicBezTo>
                  <a:pt x="51914" y="107784"/>
                  <a:pt x="51914" y="107784"/>
                  <a:pt x="51914" y="107784"/>
                </a:cubicBezTo>
                <a:cubicBezTo>
                  <a:pt x="51063" y="106347"/>
                  <a:pt x="51063" y="106347"/>
                  <a:pt x="51063" y="106347"/>
                </a:cubicBezTo>
                <a:cubicBezTo>
                  <a:pt x="47659" y="105628"/>
                  <a:pt x="47659" y="105628"/>
                  <a:pt x="47659" y="105628"/>
                </a:cubicBezTo>
                <a:cubicBezTo>
                  <a:pt x="45957" y="104191"/>
                  <a:pt x="45957" y="104191"/>
                  <a:pt x="45957" y="104191"/>
                </a:cubicBezTo>
                <a:cubicBezTo>
                  <a:pt x="43404" y="103473"/>
                  <a:pt x="43404" y="103473"/>
                  <a:pt x="43404" y="103473"/>
                </a:cubicBezTo>
                <a:cubicBezTo>
                  <a:pt x="42553" y="103473"/>
                  <a:pt x="42553" y="103473"/>
                  <a:pt x="42553" y="103473"/>
                </a:cubicBezTo>
                <a:cubicBezTo>
                  <a:pt x="42553" y="105628"/>
                  <a:pt x="42553" y="105628"/>
                  <a:pt x="42553" y="105628"/>
                </a:cubicBezTo>
                <a:close/>
                <a:moveTo>
                  <a:pt x="70638" y="17964"/>
                </a:moveTo>
                <a:cubicBezTo>
                  <a:pt x="70638" y="17964"/>
                  <a:pt x="70638" y="17964"/>
                  <a:pt x="70638" y="17964"/>
                </a:cubicBezTo>
                <a:cubicBezTo>
                  <a:pt x="70638" y="18682"/>
                  <a:pt x="70638" y="18682"/>
                  <a:pt x="70638" y="18682"/>
                </a:cubicBezTo>
                <a:cubicBezTo>
                  <a:pt x="70638" y="18682"/>
                  <a:pt x="71489" y="18682"/>
                  <a:pt x="71489" y="18682"/>
                </a:cubicBezTo>
                <a:cubicBezTo>
                  <a:pt x="71489" y="18682"/>
                  <a:pt x="72340" y="18682"/>
                  <a:pt x="72340" y="18682"/>
                </a:cubicBezTo>
                <a:cubicBezTo>
                  <a:pt x="72340" y="18682"/>
                  <a:pt x="74042" y="19401"/>
                  <a:pt x="74042" y="19401"/>
                </a:cubicBezTo>
                <a:cubicBezTo>
                  <a:pt x="74042" y="20119"/>
                  <a:pt x="74893" y="19401"/>
                  <a:pt x="74893" y="19401"/>
                </a:cubicBezTo>
                <a:cubicBezTo>
                  <a:pt x="75744" y="19401"/>
                  <a:pt x="75744" y="18682"/>
                  <a:pt x="75744" y="17964"/>
                </a:cubicBezTo>
                <a:cubicBezTo>
                  <a:pt x="75744" y="17964"/>
                  <a:pt x="76595" y="17245"/>
                  <a:pt x="76595" y="17245"/>
                </a:cubicBezTo>
                <a:cubicBezTo>
                  <a:pt x="76595" y="17245"/>
                  <a:pt x="79148" y="15808"/>
                  <a:pt x="79148" y="15808"/>
                </a:cubicBezTo>
                <a:cubicBezTo>
                  <a:pt x="79148" y="15089"/>
                  <a:pt x="77446" y="15089"/>
                  <a:pt x="77446" y="15089"/>
                </a:cubicBezTo>
                <a:cubicBezTo>
                  <a:pt x="77446" y="15089"/>
                  <a:pt x="74893" y="15808"/>
                  <a:pt x="74893" y="15808"/>
                </a:cubicBezTo>
                <a:cubicBezTo>
                  <a:pt x="74893" y="15808"/>
                  <a:pt x="72340" y="16526"/>
                  <a:pt x="72340" y="16526"/>
                </a:cubicBezTo>
                <a:lnTo>
                  <a:pt x="70638" y="17964"/>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3" name="Shape 2028">
            <a:extLst>
              <a:ext uri="{FF2B5EF4-FFF2-40B4-BE49-F238E27FC236}">
                <a16:creationId xmlns:a16="http://schemas.microsoft.com/office/drawing/2014/main" id="{5F0237F6-C23F-1180-22DB-11CE344409B7}"/>
              </a:ext>
            </a:extLst>
          </p:cNvPr>
          <p:cNvSpPr/>
          <p:nvPr/>
        </p:nvSpPr>
        <p:spPr>
          <a:xfrm>
            <a:off x="5198107" y="3887140"/>
            <a:ext cx="491984" cy="558063"/>
          </a:xfrm>
          <a:custGeom>
            <a:avLst/>
            <a:gdLst/>
            <a:ahLst/>
            <a:cxnLst/>
            <a:rect l="0" t="0" r="0" b="0"/>
            <a:pathLst>
              <a:path w="120000" h="120000" extrusionOk="0">
                <a:moveTo>
                  <a:pt x="63529" y="26415"/>
                </a:moveTo>
                <a:cubicBezTo>
                  <a:pt x="62647" y="24905"/>
                  <a:pt x="62647" y="24905"/>
                  <a:pt x="62647" y="24905"/>
                </a:cubicBezTo>
                <a:cubicBezTo>
                  <a:pt x="60882" y="24905"/>
                  <a:pt x="60882" y="24905"/>
                  <a:pt x="60882" y="24905"/>
                </a:cubicBezTo>
                <a:cubicBezTo>
                  <a:pt x="58235" y="26415"/>
                  <a:pt x="58235" y="26415"/>
                  <a:pt x="58235" y="26415"/>
                </a:cubicBezTo>
                <a:cubicBezTo>
                  <a:pt x="58235" y="24905"/>
                  <a:pt x="58235" y="24905"/>
                  <a:pt x="58235" y="24905"/>
                </a:cubicBezTo>
                <a:cubicBezTo>
                  <a:pt x="61764" y="23396"/>
                  <a:pt x="61764" y="23396"/>
                  <a:pt x="61764" y="23396"/>
                </a:cubicBezTo>
                <a:cubicBezTo>
                  <a:pt x="63529" y="22641"/>
                  <a:pt x="63529" y="22641"/>
                  <a:pt x="63529" y="22641"/>
                </a:cubicBezTo>
                <a:cubicBezTo>
                  <a:pt x="64411" y="21132"/>
                  <a:pt x="64411" y="21132"/>
                  <a:pt x="64411" y="21132"/>
                </a:cubicBezTo>
                <a:cubicBezTo>
                  <a:pt x="66176" y="18867"/>
                  <a:pt x="66176" y="18867"/>
                  <a:pt x="66176" y="18867"/>
                </a:cubicBezTo>
                <a:cubicBezTo>
                  <a:pt x="66176" y="18867"/>
                  <a:pt x="67941" y="17358"/>
                  <a:pt x="68823" y="16603"/>
                </a:cubicBezTo>
                <a:cubicBezTo>
                  <a:pt x="69705" y="16603"/>
                  <a:pt x="73235" y="15094"/>
                  <a:pt x="73235" y="15094"/>
                </a:cubicBezTo>
                <a:cubicBezTo>
                  <a:pt x="73235" y="15094"/>
                  <a:pt x="76764" y="13584"/>
                  <a:pt x="77647" y="13584"/>
                </a:cubicBezTo>
                <a:cubicBezTo>
                  <a:pt x="78529" y="13584"/>
                  <a:pt x="84705" y="12830"/>
                  <a:pt x="84705" y="12830"/>
                </a:cubicBezTo>
                <a:cubicBezTo>
                  <a:pt x="90882" y="14339"/>
                  <a:pt x="90882" y="14339"/>
                  <a:pt x="90882" y="14339"/>
                </a:cubicBezTo>
                <a:cubicBezTo>
                  <a:pt x="90882" y="14339"/>
                  <a:pt x="92647" y="12830"/>
                  <a:pt x="94411" y="12830"/>
                </a:cubicBezTo>
                <a:cubicBezTo>
                  <a:pt x="94411" y="12830"/>
                  <a:pt x="96176" y="13584"/>
                  <a:pt x="97058" y="13584"/>
                </a:cubicBezTo>
                <a:cubicBezTo>
                  <a:pt x="97941" y="13584"/>
                  <a:pt x="99705" y="12830"/>
                  <a:pt x="99705" y="12830"/>
                </a:cubicBezTo>
                <a:cubicBezTo>
                  <a:pt x="103235" y="12830"/>
                  <a:pt x="103235" y="12830"/>
                  <a:pt x="103235" y="12830"/>
                </a:cubicBezTo>
                <a:cubicBezTo>
                  <a:pt x="105882" y="15849"/>
                  <a:pt x="105882" y="15849"/>
                  <a:pt x="105882" y="15849"/>
                </a:cubicBezTo>
                <a:cubicBezTo>
                  <a:pt x="106764" y="18867"/>
                  <a:pt x="106764" y="18867"/>
                  <a:pt x="106764" y="18867"/>
                </a:cubicBezTo>
                <a:cubicBezTo>
                  <a:pt x="111176" y="19622"/>
                  <a:pt x="111176" y="19622"/>
                  <a:pt x="111176" y="19622"/>
                </a:cubicBezTo>
                <a:cubicBezTo>
                  <a:pt x="111176" y="19622"/>
                  <a:pt x="110294" y="21132"/>
                  <a:pt x="110294" y="21886"/>
                </a:cubicBezTo>
                <a:cubicBezTo>
                  <a:pt x="111176" y="21886"/>
                  <a:pt x="113823" y="22641"/>
                  <a:pt x="113823" y="22641"/>
                </a:cubicBezTo>
                <a:cubicBezTo>
                  <a:pt x="113823" y="23396"/>
                  <a:pt x="113823" y="23396"/>
                  <a:pt x="113823" y="23396"/>
                </a:cubicBezTo>
                <a:cubicBezTo>
                  <a:pt x="113823" y="23396"/>
                  <a:pt x="113823" y="26415"/>
                  <a:pt x="113823" y="27169"/>
                </a:cubicBezTo>
                <a:cubicBezTo>
                  <a:pt x="113823" y="27924"/>
                  <a:pt x="113823" y="32452"/>
                  <a:pt x="113823" y="32452"/>
                </a:cubicBezTo>
                <a:cubicBezTo>
                  <a:pt x="113823" y="32452"/>
                  <a:pt x="111176" y="36981"/>
                  <a:pt x="110294" y="36981"/>
                </a:cubicBezTo>
                <a:cubicBezTo>
                  <a:pt x="109411" y="37735"/>
                  <a:pt x="110294" y="40754"/>
                  <a:pt x="110294" y="40754"/>
                </a:cubicBezTo>
                <a:cubicBezTo>
                  <a:pt x="109411" y="44528"/>
                  <a:pt x="109411" y="44528"/>
                  <a:pt x="109411" y="44528"/>
                </a:cubicBezTo>
                <a:cubicBezTo>
                  <a:pt x="109411" y="44528"/>
                  <a:pt x="109411" y="47547"/>
                  <a:pt x="108529" y="46792"/>
                </a:cubicBezTo>
                <a:cubicBezTo>
                  <a:pt x="107647" y="46792"/>
                  <a:pt x="103235" y="45283"/>
                  <a:pt x="103235" y="45283"/>
                </a:cubicBezTo>
                <a:cubicBezTo>
                  <a:pt x="99705" y="46037"/>
                  <a:pt x="99705" y="46037"/>
                  <a:pt x="99705" y="46037"/>
                </a:cubicBezTo>
                <a:cubicBezTo>
                  <a:pt x="99705" y="48301"/>
                  <a:pt x="99705" y="48301"/>
                  <a:pt x="99705" y="48301"/>
                </a:cubicBezTo>
                <a:cubicBezTo>
                  <a:pt x="101470" y="49056"/>
                  <a:pt x="101470" y="49056"/>
                  <a:pt x="101470" y="49056"/>
                </a:cubicBezTo>
                <a:cubicBezTo>
                  <a:pt x="98823" y="49056"/>
                  <a:pt x="98823" y="49056"/>
                  <a:pt x="98823" y="49056"/>
                </a:cubicBezTo>
                <a:cubicBezTo>
                  <a:pt x="98823" y="50566"/>
                  <a:pt x="98823" y="50566"/>
                  <a:pt x="98823" y="50566"/>
                </a:cubicBezTo>
                <a:cubicBezTo>
                  <a:pt x="98823" y="50566"/>
                  <a:pt x="99705" y="52075"/>
                  <a:pt x="100588" y="52830"/>
                </a:cubicBezTo>
                <a:cubicBezTo>
                  <a:pt x="100588" y="53584"/>
                  <a:pt x="103235" y="53584"/>
                  <a:pt x="103235" y="53584"/>
                </a:cubicBezTo>
                <a:cubicBezTo>
                  <a:pt x="105000" y="55094"/>
                  <a:pt x="105000" y="55094"/>
                  <a:pt x="105000" y="55094"/>
                </a:cubicBezTo>
                <a:cubicBezTo>
                  <a:pt x="107647" y="54339"/>
                  <a:pt x="107647" y="54339"/>
                  <a:pt x="107647" y="54339"/>
                </a:cubicBezTo>
                <a:cubicBezTo>
                  <a:pt x="109411" y="57358"/>
                  <a:pt x="109411" y="57358"/>
                  <a:pt x="109411" y="57358"/>
                </a:cubicBezTo>
                <a:cubicBezTo>
                  <a:pt x="108529" y="58867"/>
                  <a:pt x="108529" y="58867"/>
                  <a:pt x="108529" y="58867"/>
                </a:cubicBezTo>
                <a:cubicBezTo>
                  <a:pt x="108529" y="58867"/>
                  <a:pt x="108529" y="60377"/>
                  <a:pt x="108529" y="61132"/>
                </a:cubicBezTo>
                <a:cubicBezTo>
                  <a:pt x="108529" y="61886"/>
                  <a:pt x="109411" y="62641"/>
                  <a:pt x="108529" y="62641"/>
                </a:cubicBezTo>
                <a:cubicBezTo>
                  <a:pt x="108529" y="62641"/>
                  <a:pt x="106764" y="63396"/>
                  <a:pt x="106764" y="63396"/>
                </a:cubicBezTo>
                <a:cubicBezTo>
                  <a:pt x="105882" y="64905"/>
                  <a:pt x="105882" y="64905"/>
                  <a:pt x="105882" y="64905"/>
                </a:cubicBezTo>
                <a:cubicBezTo>
                  <a:pt x="105882" y="64905"/>
                  <a:pt x="104117" y="65660"/>
                  <a:pt x="103235" y="65660"/>
                </a:cubicBezTo>
                <a:cubicBezTo>
                  <a:pt x="102352" y="66415"/>
                  <a:pt x="102352" y="66415"/>
                  <a:pt x="102352" y="67169"/>
                </a:cubicBezTo>
                <a:cubicBezTo>
                  <a:pt x="102352" y="67169"/>
                  <a:pt x="98823" y="66415"/>
                  <a:pt x="98823" y="66415"/>
                </a:cubicBezTo>
                <a:cubicBezTo>
                  <a:pt x="98823" y="68679"/>
                  <a:pt x="98823" y="68679"/>
                  <a:pt x="98823" y="68679"/>
                </a:cubicBezTo>
                <a:cubicBezTo>
                  <a:pt x="97058" y="68679"/>
                  <a:pt x="97058" y="68679"/>
                  <a:pt x="97058" y="68679"/>
                </a:cubicBezTo>
                <a:cubicBezTo>
                  <a:pt x="98823" y="70943"/>
                  <a:pt x="98823" y="70943"/>
                  <a:pt x="98823" y="70943"/>
                </a:cubicBezTo>
                <a:cubicBezTo>
                  <a:pt x="101470" y="72452"/>
                  <a:pt x="101470" y="72452"/>
                  <a:pt x="101470" y="72452"/>
                </a:cubicBezTo>
                <a:cubicBezTo>
                  <a:pt x="100588" y="73207"/>
                  <a:pt x="100588" y="73207"/>
                  <a:pt x="100588" y="73207"/>
                </a:cubicBezTo>
                <a:cubicBezTo>
                  <a:pt x="98823" y="73962"/>
                  <a:pt x="98823" y="73962"/>
                  <a:pt x="98823" y="73962"/>
                </a:cubicBezTo>
                <a:cubicBezTo>
                  <a:pt x="97941" y="75471"/>
                  <a:pt x="97941" y="75471"/>
                  <a:pt x="97941" y="75471"/>
                </a:cubicBezTo>
                <a:cubicBezTo>
                  <a:pt x="95294" y="75471"/>
                  <a:pt x="95294" y="75471"/>
                  <a:pt x="95294" y="75471"/>
                </a:cubicBezTo>
                <a:cubicBezTo>
                  <a:pt x="92647" y="76226"/>
                  <a:pt x="92647" y="76226"/>
                  <a:pt x="92647" y="76226"/>
                </a:cubicBezTo>
                <a:cubicBezTo>
                  <a:pt x="91764" y="76226"/>
                  <a:pt x="91764" y="76226"/>
                  <a:pt x="91764" y="76226"/>
                </a:cubicBezTo>
                <a:cubicBezTo>
                  <a:pt x="89117" y="76226"/>
                  <a:pt x="89117" y="76226"/>
                  <a:pt x="89117" y="76226"/>
                </a:cubicBezTo>
                <a:cubicBezTo>
                  <a:pt x="88235" y="77735"/>
                  <a:pt x="88235" y="77735"/>
                  <a:pt x="88235" y="77735"/>
                </a:cubicBezTo>
                <a:cubicBezTo>
                  <a:pt x="87352" y="76226"/>
                  <a:pt x="87352" y="76226"/>
                  <a:pt x="87352" y="76226"/>
                </a:cubicBezTo>
                <a:cubicBezTo>
                  <a:pt x="84705" y="75471"/>
                  <a:pt x="84705" y="75471"/>
                  <a:pt x="84705" y="75471"/>
                </a:cubicBezTo>
                <a:cubicBezTo>
                  <a:pt x="82941" y="73962"/>
                  <a:pt x="82941" y="73962"/>
                  <a:pt x="82941" y="73962"/>
                </a:cubicBezTo>
                <a:cubicBezTo>
                  <a:pt x="80294" y="74716"/>
                  <a:pt x="80294" y="74716"/>
                  <a:pt x="80294" y="74716"/>
                </a:cubicBezTo>
                <a:cubicBezTo>
                  <a:pt x="82941" y="76226"/>
                  <a:pt x="82941" y="76226"/>
                  <a:pt x="82941" y="76226"/>
                </a:cubicBezTo>
                <a:cubicBezTo>
                  <a:pt x="81176" y="76226"/>
                  <a:pt x="81176" y="76226"/>
                  <a:pt x="81176" y="76226"/>
                </a:cubicBezTo>
                <a:cubicBezTo>
                  <a:pt x="76764" y="75471"/>
                  <a:pt x="76764" y="75471"/>
                  <a:pt x="76764" y="75471"/>
                </a:cubicBezTo>
                <a:cubicBezTo>
                  <a:pt x="76764" y="77735"/>
                  <a:pt x="76764" y="77735"/>
                  <a:pt x="76764" y="77735"/>
                </a:cubicBezTo>
                <a:cubicBezTo>
                  <a:pt x="76764" y="79245"/>
                  <a:pt x="76764" y="79245"/>
                  <a:pt x="76764" y="79245"/>
                </a:cubicBezTo>
                <a:cubicBezTo>
                  <a:pt x="76764" y="79245"/>
                  <a:pt x="75882" y="80000"/>
                  <a:pt x="76764" y="80000"/>
                </a:cubicBezTo>
                <a:cubicBezTo>
                  <a:pt x="77647" y="80000"/>
                  <a:pt x="79411" y="81509"/>
                  <a:pt x="79411" y="81509"/>
                </a:cubicBezTo>
                <a:cubicBezTo>
                  <a:pt x="79411" y="83018"/>
                  <a:pt x="79411" y="83018"/>
                  <a:pt x="79411" y="83018"/>
                </a:cubicBezTo>
                <a:cubicBezTo>
                  <a:pt x="80294" y="84528"/>
                  <a:pt x="80294" y="84528"/>
                  <a:pt x="80294" y="84528"/>
                </a:cubicBezTo>
                <a:cubicBezTo>
                  <a:pt x="80294" y="85283"/>
                  <a:pt x="80294" y="85283"/>
                  <a:pt x="80294" y="85283"/>
                </a:cubicBezTo>
                <a:cubicBezTo>
                  <a:pt x="82058" y="87547"/>
                  <a:pt x="82058" y="87547"/>
                  <a:pt x="82058" y="87547"/>
                </a:cubicBezTo>
                <a:cubicBezTo>
                  <a:pt x="82058" y="89811"/>
                  <a:pt x="82058" y="89811"/>
                  <a:pt x="82058" y="89811"/>
                </a:cubicBezTo>
                <a:cubicBezTo>
                  <a:pt x="83823" y="92075"/>
                  <a:pt x="83823" y="92075"/>
                  <a:pt x="83823" y="92075"/>
                </a:cubicBezTo>
                <a:cubicBezTo>
                  <a:pt x="82941" y="94339"/>
                  <a:pt x="82941" y="94339"/>
                  <a:pt x="82941" y="94339"/>
                </a:cubicBezTo>
                <a:cubicBezTo>
                  <a:pt x="82941" y="94339"/>
                  <a:pt x="83823" y="95849"/>
                  <a:pt x="82941" y="96603"/>
                </a:cubicBezTo>
                <a:cubicBezTo>
                  <a:pt x="82941" y="96603"/>
                  <a:pt x="81176" y="98113"/>
                  <a:pt x="81176" y="98113"/>
                </a:cubicBezTo>
                <a:cubicBezTo>
                  <a:pt x="80294" y="99622"/>
                  <a:pt x="80294" y="99622"/>
                  <a:pt x="80294" y="99622"/>
                </a:cubicBezTo>
                <a:cubicBezTo>
                  <a:pt x="78529" y="100377"/>
                  <a:pt x="78529" y="100377"/>
                  <a:pt x="78529" y="100377"/>
                </a:cubicBezTo>
                <a:cubicBezTo>
                  <a:pt x="78529" y="101886"/>
                  <a:pt x="78529" y="101886"/>
                  <a:pt x="78529" y="101886"/>
                </a:cubicBezTo>
                <a:cubicBezTo>
                  <a:pt x="78529" y="101886"/>
                  <a:pt x="78529" y="104150"/>
                  <a:pt x="79411" y="104150"/>
                </a:cubicBezTo>
                <a:cubicBezTo>
                  <a:pt x="79411" y="104150"/>
                  <a:pt x="81176" y="102641"/>
                  <a:pt x="81176" y="102641"/>
                </a:cubicBezTo>
                <a:cubicBezTo>
                  <a:pt x="81176" y="102641"/>
                  <a:pt x="82941" y="104150"/>
                  <a:pt x="82058" y="104905"/>
                </a:cubicBezTo>
                <a:cubicBezTo>
                  <a:pt x="82058" y="104905"/>
                  <a:pt x="78529" y="104905"/>
                  <a:pt x="78529" y="104905"/>
                </a:cubicBezTo>
                <a:cubicBezTo>
                  <a:pt x="76764" y="104905"/>
                  <a:pt x="76764" y="104905"/>
                  <a:pt x="76764" y="104905"/>
                </a:cubicBezTo>
                <a:cubicBezTo>
                  <a:pt x="76764" y="104905"/>
                  <a:pt x="75882" y="106415"/>
                  <a:pt x="75000" y="106415"/>
                </a:cubicBezTo>
                <a:cubicBezTo>
                  <a:pt x="75000" y="107169"/>
                  <a:pt x="75000" y="107924"/>
                  <a:pt x="75000" y="107924"/>
                </a:cubicBezTo>
                <a:cubicBezTo>
                  <a:pt x="73235" y="106415"/>
                  <a:pt x="73235" y="106415"/>
                  <a:pt x="73235" y="106415"/>
                </a:cubicBezTo>
                <a:cubicBezTo>
                  <a:pt x="72352" y="107169"/>
                  <a:pt x="72352" y="107169"/>
                  <a:pt x="72352" y="107169"/>
                </a:cubicBezTo>
                <a:cubicBezTo>
                  <a:pt x="73235" y="108679"/>
                  <a:pt x="73235" y="108679"/>
                  <a:pt x="73235" y="108679"/>
                </a:cubicBezTo>
                <a:cubicBezTo>
                  <a:pt x="73235" y="110188"/>
                  <a:pt x="73235" y="110188"/>
                  <a:pt x="73235" y="110188"/>
                </a:cubicBezTo>
                <a:cubicBezTo>
                  <a:pt x="73235" y="110188"/>
                  <a:pt x="75000" y="110188"/>
                  <a:pt x="75000" y="110188"/>
                </a:cubicBezTo>
                <a:cubicBezTo>
                  <a:pt x="75000" y="110188"/>
                  <a:pt x="76764" y="110943"/>
                  <a:pt x="76764" y="110943"/>
                </a:cubicBezTo>
                <a:cubicBezTo>
                  <a:pt x="76764" y="110943"/>
                  <a:pt x="75882" y="111698"/>
                  <a:pt x="76764" y="111698"/>
                </a:cubicBezTo>
                <a:cubicBezTo>
                  <a:pt x="76764" y="112452"/>
                  <a:pt x="76764" y="112452"/>
                  <a:pt x="77647" y="112452"/>
                </a:cubicBezTo>
                <a:cubicBezTo>
                  <a:pt x="78529" y="113207"/>
                  <a:pt x="78529" y="113207"/>
                  <a:pt x="78529" y="113207"/>
                </a:cubicBezTo>
                <a:cubicBezTo>
                  <a:pt x="78529" y="113207"/>
                  <a:pt x="78529" y="114716"/>
                  <a:pt x="78529" y="115471"/>
                </a:cubicBezTo>
                <a:cubicBezTo>
                  <a:pt x="77647" y="115471"/>
                  <a:pt x="77647" y="116226"/>
                  <a:pt x="77647" y="116226"/>
                </a:cubicBezTo>
                <a:cubicBezTo>
                  <a:pt x="76764" y="116226"/>
                  <a:pt x="76764" y="116226"/>
                  <a:pt x="76764" y="116226"/>
                </a:cubicBezTo>
                <a:cubicBezTo>
                  <a:pt x="75882" y="116981"/>
                  <a:pt x="75882" y="117735"/>
                  <a:pt x="75882" y="117735"/>
                </a:cubicBezTo>
                <a:cubicBezTo>
                  <a:pt x="75882" y="117735"/>
                  <a:pt x="75000" y="117735"/>
                  <a:pt x="75000" y="117735"/>
                </a:cubicBezTo>
                <a:cubicBezTo>
                  <a:pt x="75000" y="118490"/>
                  <a:pt x="75882" y="119245"/>
                  <a:pt x="75882" y="120000"/>
                </a:cubicBezTo>
                <a:cubicBezTo>
                  <a:pt x="75882" y="120000"/>
                  <a:pt x="75882" y="120000"/>
                  <a:pt x="75000" y="120000"/>
                </a:cubicBezTo>
                <a:cubicBezTo>
                  <a:pt x="75000" y="120000"/>
                  <a:pt x="75000" y="120000"/>
                  <a:pt x="75000" y="120000"/>
                </a:cubicBezTo>
                <a:cubicBezTo>
                  <a:pt x="75000" y="120000"/>
                  <a:pt x="73235" y="118490"/>
                  <a:pt x="73235" y="118490"/>
                </a:cubicBezTo>
                <a:cubicBezTo>
                  <a:pt x="72352" y="118490"/>
                  <a:pt x="71470" y="119245"/>
                  <a:pt x="69705" y="119245"/>
                </a:cubicBezTo>
                <a:cubicBezTo>
                  <a:pt x="68823" y="118490"/>
                  <a:pt x="68823" y="118490"/>
                  <a:pt x="68823" y="118490"/>
                </a:cubicBezTo>
                <a:cubicBezTo>
                  <a:pt x="65294" y="119245"/>
                  <a:pt x="65294" y="119245"/>
                  <a:pt x="65294" y="119245"/>
                </a:cubicBezTo>
                <a:cubicBezTo>
                  <a:pt x="65294" y="117735"/>
                  <a:pt x="65294" y="117735"/>
                  <a:pt x="65294" y="117735"/>
                </a:cubicBezTo>
                <a:cubicBezTo>
                  <a:pt x="64411" y="116226"/>
                  <a:pt x="64411" y="116226"/>
                  <a:pt x="64411" y="116226"/>
                </a:cubicBezTo>
                <a:cubicBezTo>
                  <a:pt x="64411" y="116226"/>
                  <a:pt x="64411" y="114716"/>
                  <a:pt x="64411" y="113962"/>
                </a:cubicBezTo>
                <a:cubicBezTo>
                  <a:pt x="64411" y="113962"/>
                  <a:pt x="65294" y="113207"/>
                  <a:pt x="65294" y="113207"/>
                </a:cubicBezTo>
                <a:cubicBezTo>
                  <a:pt x="66176" y="113207"/>
                  <a:pt x="67058" y="111698"/>
                  <a:pt x="67058" y="111698"/>
                </a:cubicBezTo>
                <a:cubicBezTo>
                  <a:pt x="67058" y="111698"/>
                  <a:pt x="67941" y="110188"/>
                  <a:pt x="68823" y="109433"/>
                </a:cubicBezTo>
                <a:cubicBezTo>
                  <a:pt x="68823" y="109433"/>
                  <a:pt x="69705" y="107169"/>
                  <a:pt x="69705" y="107169"/>
                </a:cubicBezTo>
                <a:cubicBezTo>
                  <a:pt x="69705" y="106415"/>
                  <a:pt x="70588" y="105660"/>
                  <a:pt x="70588" y="105660"/>
                </a:cubicBezTo>
                <a:cubicBezTo>
                  <a:pt x="70588" y="105660"/>
                  <a:pt x="72352" y="104150"/>
                  <a:pt x="72352" y="103396"/>
                </a:cubicBezTo>
                <a:cubicBezTo>
                  <a:pt x="72352" y="102641"/>
                  <a:pt x="71470" y="102641"/>
                  <a:pt x="70588" y="102641"/>
                </a:cubicBezTo>
                <a:cubicBezTo>
                  <a:pt x="70588" y="102641"/>
                  <a:pt x="67941" y="101886"/>
                  <a:pt x="67058" y="101132"/>
                </a:cubicBezTo>
                <a:cubicBezTo>
                  <a:pt x="66176" y="101132"/>
                  <a:pt x="64411" y="100377"/>
                  <a:pt x="62647" y="100377"/>
                </a:cubicBezTo>
                <a:cubicBezTo>
                  <a:pt x="60882" y="99622"/>
                  <a:pt x="61764" y="99622"/>
                  <a:pt x="62647" y="98113"/>
                </a:cubicBezTo>
                <a:cubicBezTo>
                  <a:pt x="62647" y="97358"/>
                  <a:pt x="60882" y="97358"/>
                  <a:pt x="60882" y="96603"/>
                </a:cubicBezTo>
                <a:cubicBezTo>
                  <a:pt x="60882" y="96603"/>
                  <a:pt x="60000" y="97358"/>
                  <a:pt x="59117" y="98113"/>
                </a:cubicBezTo>
                <a:cubicBezTo>
                  <a:pt x="58235" y="98113"/>
                  <a:pt x="57352" y="97358"/>
                  <a:pt x="56470" y="97358"/>
                </a:cubicBezTo>
                <a:cubicBezTo>
                  <a:pt x="56470" y="97358"/>
                  <a:pt x="53823" y="97358"/>
                  <a:pt x="53823" y="97358"/>
                </a:cubicBezTo>
                <a:cubicBezTo>
                  <a:pt x="53823" y="97358"/>
                  <a:pt x="53823" y="96603"/>
                  <a:pt x="53823" y="95849"/>
                </a:cubicBezTo>
                <a:cubicBezTo>
                  <a:pt x="53823" y="95094"/>
                  <a:pt x="52941" y="95094"/>
                  <a:pt x="52941" y="95094"/>
                </a:cubicBezTo>
                <a:cubicBezTo>
                  <a:pt x="52941" y="95094"/>
                  <a:pt x="51176" y="95094"/>
                  <a:pt x="51176" y="94339"/>
                </a:cubicBezTo>
                <a:cubicBezTo>
                  <a:pt x="50294" y="94339"/>
                  <a:pt x="51176" y="94339"/>
                  <a:pt x="51176" y="93584"/>
                </a:cubicBezTo>
                <a:cubicBezTo>
                  <a:pt x="51176" y="92830"/>
                  <a:pt x="51176" y="93584"/>
                  <a:pt x="50294" y="93584"/>
                </a:cubicBezTo>
                <a:cubicBezTo>
                  <a:pt x="49411" y="93584"/>
                  <a:pt x="49411" y="91320"/>
                  <a:pt x="49411" y="91320"/>
                </a:cubicBezTo>
                <a:cubicBezTo>
                  <a:pt x="49411" y="91320"/>
                  <a:pt x="48529" y="89811"/>
                  <a:pt x="48529" y="89056"/>
                </a:cubicBezTo>
                <a:cubicBezTo>
                  <a:pt x="47647" y="87547"/>
                  <a:pt x="47647" y="89056"/>
                  <a:pt x="47647" y="89056"/>
                </a:cubicBezTo>
                <a:cubicBezTo>
                  <a:pt x="45882" y="91320"/>
                  <a:pt x="45882" y="91320"/>
                  <a:pt x="45882" y="91320"/>
                </a:cubicBezTo>
                <a:cubicBezTo>
                  <a:pt x="45882" y="91320"/>
                  <a:pt x="45000" y="91320"/>
                  <a:pt x="42352" y="90566"/>
                </a:cubicBezTo>
                <a:cubicBezTo>
                  <a:pt x="40588" y="89811"/>
                  <a:pt x="41470" y="89811"/>
                  <a:pt x="41470" y="89811"/>
                </a:cubicBezTo>
                <a:cubicBezTo>
                  <a:pt x="43235" y="88301"/>
                  <a:pt x="43235" y="88301"/>
                  <a:pt x="43235" y="88301"/>
                </a:cubicBezTo>
                <a:cubicBezTo>
                  <a:pt x="43235" y="88301"/>
                  <a:pt x="41470" y="87547"/>
                  <a:pt x="40588" y="87547"/>
                </a:cubicBezTo>
                <a:cubicBezTo>
                  <a:pt x="39705" y="86792"/>
                  <a:pt x="39705" y="86792"/>
                  <a:pt x="38823" y="88301"/>
                </a:cubicBezTo>
                <a:cubicBezTo>
                  <a:pt x="37941" y="89056"/>
                  <a:pt x="37941" y="89056"/>
                  <a:pt x="37058" y="89811"/>
                </a:cubicBezTo>
                <a:cubicBezTo>
                  <a:pt x="36176" y="90566"/>
                  <a:pt x="36176" y="90566"/>
                  <a:pt x="34411" y="90566"/>
                </a:cubicBezTo>
                <a:cubicBezTo>
                  <a:pt x="33529" y="90566"/>
                  <a:pt x="33529" y="89811"/>
                  <a:pt x="32647" y="89811"/>
                </a:cubicBezTo>
                <a:cubicBezTo>
                  <a:pt x="32647" y="89056"/>
                  <a:pt x="32647" y="89056"/>
                  <a:pt x="31764" y="88301"/>
                </a:cubicBezTo>
                <a:cubicBezTo>
                  <a:pt x="31764" y="87547"/>
                  <a:pt x="30882" y="87547"/>
                  <a:pt x="30882" y="87547"/>
                </a:cubicBezTo>
                <a:cubicBezTo>
                  <a:pt x="30882" y="87547"/>
                  <a:pt x="29117" y="88301"/>
                  <a:pt x="29117" y="89056"/>
                </a:cubicBezTo>
                <a:cubicBezTo>
                  <a:pt x="28235" y="89056"/>
                  <a:pt x="29117" y="89811"/>
                  <a:pt x="29117" y="90566"/>
                </a:cubicBezTo>
                <a:cubicBezTo>
                  <a:pt x="30000" y="91320"/>
                  <a:pt x="29117" y="92075"/>
                  <a:pt x="29117" y="92075"/>
                </a:cubicBezTo>
                <a:cubicBezTo>
                  <a:pt x="29117" y="92075"/>
                  <a:pt x="27352" y="92075"/>
                  <a:pt x="26470" y="92075"/>
                </a:cubicBezTo>
                <a:cubicBezTo>
                  <a:pt x="25588" y="92075"/>
                  <a:pt x="24705" y="92075"/>
                  <a:pt x="23823" y="91320"/>
                </a:cubicBezTo>
                <a:cubicBezTo>
                  <a:pt x="22058" y="90566"/>
                  <a:pt x="22941" y="92075"/>
                  <a:pt x="22941" y="92830"/>
                </a:cubicBezTo>
                <a:cubicBezTo>
                  <a:pt x="22941" y="92830"/>
                  <a:pt x="21176" y="94339"/>
                  <a:pt x="21176" y="94339"/>
                </a:cubicBezTo>
                <a:cubicBezTo>
                  <a:pt x="21176" y="94339"/>
                  <a:pt x="21176" y="94339"/>
                  <a:pt x="21176" y="94339"/>
                </a:cubicBezTo>
                <a:cubicBezTo>
                  <a:pt x="19411" y="94339"/>
                  <a:pt x="17647" y="93584"/>
                  <a:pt x="17647" y="93584"/>
                </a:cubicBezTo>
                <a:cubicBezTo>
                  <a:pt x="16764" y="94339"/>
                  <a:pt x="16764" y="94339"/>
                  <a:pt x="16764" y="94339"/>
                </a:cubicBezTo>
                <a:cubicBezTo>
                  <a:pt x="14117" y="93584"/>
                  <a:pt x="14117" y="93584"/>
                  <a:pt x="14117" y="93584"/>
                </a:cubicBezTo>
                <a:cubicBezTo>
                  <a:pt x="13235" y="93584"/>
                  <a:pt x="13235" y="93584"/>
                  <a:pt x="13235" y="93584"/>
                </a:cubicBezTo>
                <a:cubicBezTo>
                  <a:pt x="12352" y="91320"/>
                  <a:pt x="12352" y="91320"/>
                  <a:pt x="12352" y="91320"/>
                </a:cubicBezTo>
                <a:cubicBezTo>
                  <a:pt x="11470" y="91320"/>
                  <a:pt x="11470" y="91320"/>
                  <a:pt x="11470" y="91320"/>
                </a:cubicBezTo>
                <a:cubicBezTo>
                  <a:pt x="7941" y="89811"/>
                  <a:pt x="7941" y="89811"/>
                  <a:pt x="7941" y="89811"/>
                </a:cubicBezTo>
                <a:cubicBezTo>
                  <a:pt x="7058" y="89056"/>
                  <a:pt x="7058" y="89056"/>
                  <a:pt x="7058" y="89056"/>
                </a:cubicBezTo>
                <a:cubicBezTo>
                  <a:pt x="5294" y="89811"/>
                  <a:pt x="5294" y="89811"/>
                  <a:pt x="5294" y="89811"/>
                </a:cubicBezTo>
                <a:cubicBezTo>
                  <a:pt x="4411" y="90566"/>
                  <a:pt x="4411" y="90566"/>
                  <a:pt x="4411" y="90566"/>
                </a:cubicBezTo>
                <a:cubicBezTo>
                  <a:pt x="4411" y="90566"/>
                  <a:pt x="2647" y="91320"/>
                  <a:pt x="1764" y="91320"/>
                </a:cubicBezTo>
                <a:cubicBezTo>
                  <a:pt x="1764" y="90566"/>
                  <a:pt x="0" y="87547"/>
                  <a:pt x="0" y="87547"/>
                </a:cubicBezTo>
                <a:cubicBezTo>
                  <a:pt x="882" y="85283"/>
                  <a:pt x="882" y="85283"/>
                  <a:pt x="882" y="85283"/>
                </a:cubicBezTo>
                <a:cubicBezTo>
                  <a:pt x="882" y="85283"/>
                  <a:pt x="3529" y="84528"/>
                  <a:pt x="3529" y="84528"/>
                </a:cubicBezTo>
                <a:cubicBezTo>
                  <a:pt x="3529" y="84528"/>
                  <a:pt x="5294" y="84528"/>
                  <a:pt x="5294" y="84528"/>
                </a:cubicBezTo>
                <a:cubicBezTo>
                  <a:pt x="5294" y="84528"/>
                  <a:pt x="6176" y="84528"/>
                  <a:pt x="6176" y="85283"/>
                </a:cubicBezTo>
                <a:cubicBezTo>
                  <a:pt x="7058" y="85283"/>
                  <a:pt x="8823" y="86792"/>
                  <a:pt x="9705" y="86792"/>
                </a:cubicBezTo>
                <a:cubicBezTo>
                  <a:pt x="9705" y="86792"/>
                  <a:pt x="11470" y="87547"/>
                  <a:pt x="11470" y="87547"/>
                </a:cubicBezTo>
                <a:cubicBezTo>
                  <a:pt x="12352" y="87547"/>
                  <a:pt x="14117" y="88301"/>
                  <a:pt x="14117" y="88301"/>
                </a:cubicBezTo>
                <a:cubicBezTo>
                  <a:pt x="14117" y="88301"/>
                  <a:pt x="15882" y="88301"/>
                  <a:pt x="15882" y="88301"/>
                </a:cubicBezTo>
                <a:cubicBezTo>
                  <a:pt x="15882" y="88301"/>
                  <a:pt x="17647" y="87547"/>
                  <a:pt x="17647" y="87547"/>
                </a:cubicBezTo>
                <a:cubicBezTo>
                  <a:pt x="17647" y="87547"/>
                  <a:pt x="17647" y="87547"/>
                  <a:pt x="17647" y="87547"/>
                </a:cubicBezTo>
                <a:cubicBezTo>
                  <a:pt x="18529" y="86792"/>
                  <a:pt x="18529" y="86037"/>
                  <a:pt x="18529" y="86037"/>
                </a:cubicBezTo>
                <a:cubicBezTo>
                  <a:pt x="18529" y="86037"/>
                  <a:pt x="19411" y="86037"/>
                  <a:pt x="19411" y="86037"/>
                </a:cubicBezTo>
                <a:cubicBezTo>
                  <a:pt x="19411" y="86792"/>
                  <a:pt x="20294" y="87547"/>
                  <a:pt x="20294" y="87547"/>
                </a:cubicBezTo>
                <a:cubicBezTo>
                  <a:pt x="20294" y="87547"/>
                  <a:pt x="21176" y="88301"/>
                  <a:pt x="21176" y="88301"/>
                </a:cubicBezTo>
                <a:cubicBezTo>
                  <a:pt x="22058" y="89056"/>
                  <a:pt x="22941" y="89056"/>
                  <a:pt x="22941" y="89056"/>
                </a:cubicBezTo>
                <a:cubicBezTo>
                  <a:pt x="22941" y="89056"/>
                  <a:pt x="23823" y="88301"/>
                  <a:pt x="23823" y="88301"/>
                </a:cubicBezTo>
                <a:cubicBezTo>
                  <a:pt x="23823" y="88301"/>
                  <a:pt x="24705" y="89056"/>
                  <a:pt x="24705" y="88301"/>
                </a:cubicBezTo>
                <a:cubicBezTo>
                  <a:pt x="24705" y="88301"/>
                  <a:pt x="25588" y="88301"/>
                  <a:pt x="25588" y="88301"/>
                </a:cubicBezTo>
                <a:cubicBezTo>
                  <a:pt x="25588" y="88301"/>
                  <a:pt x="26470" y="87547"/>
                  <a:pt x="25588" y="87547"/>
                </a:cubicBezTo>
                <a:cubicBezTo>
                  <a:pt x="25588" y="87547"/>
                  <a:pt x="25588" y="86792"/>
                  <a:pt x="25588" y="87547"/>
                </a:cubicBezTo>
                <a:cubicBezTo>
                  <a:pt x="24705" y="87547"/>
                  <a:pt x="24705" y="87547"/>
                  <a:pt x="23823" y="87547"/>
                </a:cubicBezTo>
                <a:cubicBezTo>
                  <a:pt x="22941" y="87547"/>
                  <a:pt x="21176" y="86792"/>
                  <a:pt x="21176" y="86792"/>
                </a:cubicBezTo>
                <a:cubicBezTo>
                  <a:pt x="21176" y="86037"/>
                  <a:pt x="20294" y="86037"/>
                  <a:pt x="20294" y="85283"/>
                </a:cubicBezTo>
                <a:cubicBezTo>
                  <a:pt x="19411" y="85283"/>
                  <a:pt x="19411" y="84528"/>
                  <a:pt x="18529" y="84528"/>
                </a:cubicBezTo>
                <a:cubicBezTo>
                  <a:pt x="17647" y="84528"/>
                  <a:pt x="17647" y="84528"/>
                  <a:pt x="17647" y="84528"/>
                </a:cubicBezTo>
                <a:cubicBezTo>
                  <a:pt x="17647" y="84528"/>
                  <a:pt x="16764" y="85283"/>
                  <a:pt x="16764" y="86037"/>
                </a:cubicBezTo>
                <a:cubicBezTo>
                  <a:pt x="16764" y="86037"/>
                  <a:pt x="17647" y="86792"/>
                  <a:pt x="15882" y="86037"/>
                </a:cubicBezTo>
                <a:cubicBezTo>
                  <a:pt x="14117" y="86037"/>
                  <a:pt x="12352" y="86037"/>
                  <a:pt x="12352" y="86037"/>
                </a:cubicBezTo>
                <a:cubicBezTo>
                  <a:pt x="9705" y="83773"/>
                  <a:pt x="9705" y="83773"/>
                  <a:pt x="9705" y="83773"/>
                </a:cubicBezTo>
                <a:cubicBezTo>
                  <a:pt x="9705" y="83773"/>
                  <a:pt x="8823" y="83773"/>
                  <a:pt x="7941" y="83773"/>
                </a:cubicBezTo>
                <a:cubicBezTo>
                  <a:pt x="7941" y="83773"/>
                  <a:pt x="6176" y="83018"/>
                  <a:pt x="6176" y="82264"/>
                </a:cubicBezTo>
                <a:cubicBezTo>
                  <a:pt x="6176" y="82264"/>
                  <a:pt x="5294" y="81509"/>
                  <a:pt x="5294" y="80754"/>
                </a:cubicBezTo>
                <a:cubicBezTo>
                  <a:pt x="5294" y="80754"/>
                  <a:pt x="4411" y="80754"/>
                  <a:pt x="4411" y="80000"/>
                </a:cubicBezTo>
                <a:cubicBezTo>
                  <a:pt x="4411" y="80000"/>
                  <a:pt x="3529" y="79245"/>
                  <a:pt x="3529" y="79245"/>
                </a:cubicBezTo>
                <a:cubicBezTo>
                  <a:pt x="3529" y="79245"/>
                  <a:pt x="3529" y="78490"/>
                  <a:pt x="4411" y="77735"/>
                </a:cubicBezTo>
                <a:cubicBezTo>
                  <a:pt x="6176" y="77735"/>
                  <a:pt x="6176" y="77735"/>
                  <a:pt x="7058" y="77735"/>
                </a:cubicBezTo>
                <a:cubicBezTo>
                  <a:pt x="7941" y="77735"/>
                  <a:pt x="7058" y="77735"/>
                  <a:pt x="8823" y="77735"/>
                </a:cubicBezTo>
                <a:cubicBezTo>
                  <a:pt x="10588" y="77735"/>
                  <a:pt x="9705" y="77735"/>
                  <a:pt x="10588" y="77735"/>
                </a:cubicBezTo>
                <a:cubicBezTo>
                  <a:pt x="11470" y="77735"/>
                  <a:pt x="13235" y="77735"/>
                  <a:pt x="13235" y="77735"/>
                </a:cubicBezTo>
                <a:cubicBezTo>
                  <a:pt x="13235" y="77735"/>
                  <a:pt x="11470" y="76981"/>
                  <a:pt x="14117" y="77735"/>
                </a:cubicBezTo>
                <a:cubicBezTo>
                  <a:pt x="14117" y="77735"/>
                  <a:pt x="17647" y="78490"/>
                  <a:pt x="16764" y="80000"/>
                </a:cubicBezTo>
                <a:cubicBezTo>
                  <a:pt x="16764" y="80000"/>
                  <a:pt x="15882" y="80754"/>
                  <a:pt x="15882" y="80754"/>
                </a:cubicBezTo>
                <a:cubicBezTo>
                  <a:pt x="15882" y="80754"/>
                  <a:pt x="17647" y="81509"/>
                  <a:pt x="17647" y="81509"/>
                </a:cubicBezTo>
                <a:cubicBezTo>
                  <a:pt x="17647" y="81509"/>
                  <a:pt x="18529" y="80754"/>
                  <a:pt x="18529" y="80754"/>
                </a:cubicBezTo>
                <a:cubicBezTo>
                  <a:pt x="19411" y="81509"/>
                  <a:pt x="19411" y="81509"/>
                  <a:pt x="19411" y="81509"/>
                </a:cubicBezTo>
                <a:cubicBezTo>
                  <a:pt x="21176" y="83018"/>
                  <a:pt x="21176" y="83018"/>
                  <a:pt x="21176" y="83018"/>
                </a:cubicBezTo>
                <a:cubicBezTo>
                  <a:pt x="21176" y="83018"/>
                  <a:pt x="22941" y="83018"/>
                  <a:pt x="22941" y="83018"/>
                </a:cubicBezTo>
                <a:cubicBezTo>
                  <a:pt x="22058" y="83773"/>
                  <a:pt x="21176" y="82264"/>
                  <a:pt x="22058" y="83773"/>
                </a:cubicBezTo>
                <a:cubicBezTo>
                  <a:pt x="22941" y="85283"/>
                  <a:pt x="23823" y="86037"/>
                  <a:pt x="23823" y="86037"/>
                </a:cubicBezTo>
                <a:cubicBezTo>
                  <a:pt x="24705" y="86037"/>
                  <a:pt x="24705" y="86037"/>
                  <a:pt x="24705" y="86037"/>
                </a:cubicBezTo>
                <a:cubicBezTo>
                  <a:pt x="24705" y="86037"/>
                  <a:pt x="24705" y="85283"/>
                  <a:pt x="25588" y="85283"/>
                </a:cubicBezTo>
                <a:cubicBezTo>
                  <a:pt x="25588" y="86037"/>
                  <a:pt x="27352" y="86037"/>
                  <a:pt x="28235" y="86037"/>
                </a:cubicBezTo>
                <a:cubicBezTo>
                  <a:pt x="28235" y="86037"/>
                  <a:pt x="28235" y="85283"/>
                  <a:pt x="27352" y="83773"/>
                </a:cubicBezTo>
                <a:cubicBezTo>
                  <a:pt x="26470" y="83018"/>
                  <a:pt x="25588" y="82264"/>
                  <a:pt x="25588" y="82264"/>
                </a:cubicBezTo>
                <a:cubicBezTo>
                  <a:pt x="24705" y="82264"/>
                  <a:pt x="25588" y="83018"/>
                  <a:pt x="23823" y="82264"/>
                </a:cubicBezTo>
                <a:cubicBezTo>
                  <a:pt x="22058" y="81509"/>
                  <a:pt x="22058" y="82264"/>
                  <a:pt x="21176" y="81509"/>
                </a:cubicBezTo>
                <a:cubicBezTo>
                  <a:pt x="20294" y="80000"/>
                  <a:pt x="19411" y="80000"/>
                  <a:pt x="19411" y="79245"/>
                </a:cubicBezTo>
                <a:cubicBezTo>
                  <a:pt x="19411" y="79245"/>
                  <a:pt x="20294" y="79245"/>
                  <a:pt x="21176" y="78490"/>
                </a:cubicBezTo>
                <a:cubicBezTo>
                  <a:pt x="22058" y="78490"/>
                  <a:pt x="20294" y="77735"/>
                  <a:pt x="22058" y="78490"/>
                </a:cubicBezTo>
                <a:cubicBezTo>
                  <a:pt x="24705" y="79245"/>
                  <a:pt x="24705" y="79245"/>
                  <a:pt x="25588" y="79245"/>
                </a:cubicBezTo>
                <a:cubicBezTo>
                  <a:pt x="25588" y="79245"/>
                  <a:pt x="27352" y="79245"/>
                  <a:pt x="25588" y="78490"/>
                </a:cubicBezTo>
                <a:cubicBezTo>
                  <a:pt x="23823" y="78490"/>
                  <a:pt x="22941" y="77735"/>
                  <a:pt x="22941" y="77735"/>
                </a:cubicBezTo>
                <a:cubicBezTo>
                  <a:pt x="21176" y="77735"/>
                  <a:pt x="21176" y="77735"/>
                  <a:pt x="21176" y="77735"/>
                </a:cubicBezTo>
                <a:cubicBezTo>
                  <a:pt x="21176" y="77735"/>
                  <a:pt x="21176" y="77735"/>
                  <a:pt x="20294" y="77735"/>
                </a:cubicBezTo>
                <a:cubicBezTo>
                  <a:pt x="19411" y="77735"/>
                  <a:pt x="19411" y="78490"/>
                  <a:pt x="19411" y="77735"/>
                </a:cubicBezTo>
                <a:cubicBezTo>
                  <a:pt x="18529" y="77735"/>
                  <a:pt x="17647" y="77735"/>
                  <a:pt x="17647" y="76981"/>
                </a:cubicBezTo>
                <a:cubicBezTo>
                  <a:pt x="16764" y="76981"/>
                  <a:pt x="15882" y="76226"/>
                  <a:pt x="15882" y="76226"/>
                </a:cubicBezTo>
                <a:cubicBezTo>
                  <a:pt x="15882" y="75471"/>
                  <a:pt x="15000" y="74716"/>
                  <a:pt x="15000" y="74716"/>
                </a:cubicBezTo>
                <a:cubicBezTo>
                  <a:pt x="15000" y="74716"/>
                  <a:pt x="15000" y="74716"/>
                  <a:pt x="15000" y="74716"/>
                </a:cubicBezTo>
                <a:cubicBezTo>
                  <a:pt x="14117" y="74716"/>
                  <a:pt x="13235" y="74716"/>
                  <a:pt x="12352" y="74716"/>
                </a:cubicBezTo>
                <a:cubicBezTo>
                  <a:pt x="12352" y="74716"/>
                  <a:pt x="11470" y="74716"/>
                  <a:pt x="11470" y="74716"/>
                </a:cubicBezTo>
                <a:cubicBezTo>
                  <a:pt x="11470" y="73962"/>
                  <a:pt x="11470" y="73962"/>
                  <a:pt x="11470" y="73207"/>
                </a:cubicBezTo>
                <a:cubicBezTo>
                  <a:pt x="11470" y="73207"/>
                  <a:pt x="11470" y="72452"/>
                  <a:pt x="12352" y="72452"/>
                </a:cubicBezTo>
                <a:cubicBezTo>
                  <a:pt x="13235" y="72452"/>
                  <a:pt x="14117" y="72452"/>
                  <a:pt x="15000" y="72452"/>
                </a:cubicBezTo>
                <a:cubicBezTo>
                  <a:pt x="15882" y="72452"/>
                  <a:pt x="16764" y="72452"/>
                  <a:pt x="17647" y="72452"/>
                </a:cubicBezTo>
                <a:cubicBezTo>
                  <a:pt x="17647" y="72452"/>
                  <a:pt x="18529" y="73207"/>
                  <a:pt x="18529" y="73207"/>
                </a:cubicBezTo>
                <a:cubicBezTo>
                  <a:pt x="19411" y="73962"/>
                  <a:pt x="20294" y="73962"/>
                  <a:pt x="20294" y="73962"/>
                </a:cubicBezTo>
                <a:cubicBezTo>
                  <a:pt x="20294" y="74716"/>
                  <a:pt x="20294" y="74716"/>
                  <a:pt x="21176" y="74716"/>
                </a:cubicBezTo>
                <a:cubicBezTo>
                  <a:pt x="21176" y="75471"/>
                  <a:pt x="22058" y="75471"/>
                  <a:pt x="22058" y="75471"/>
                </a:cubicBezTo>
                <a:cubicBezTo>
                  <a:pt x="22941" y="76981"/>
                  <a:pt x="22941" y="76981"/>
                  <a:pt x="22941" y="76981"/>
                </a:cubicBezTo>
                <a:cubicBezTo>
                  <a:pt x="22941" y="76981"/>
                  <a:pt x="22941" y="76981"/>
                  <a:pt x="22941" y="76981"/>
                </a:cubicBezTo>
                <a:cubicBezTo>
                  <a:pt x="24705" y="77735"/>
                  <a:pt x="24705" y="77735"/>
                  <a:pt x="24705" y="77735"/>
                </a:cubicBezTo>
                <a:cubicBezTo>
                  <a:pt x="24705" y="77735"/>
                  <a:pt x="27352" y="78490"/>
                  <a:pt x="27352" y="78490"/>
                </a:cubicBezTo>
                <a:cubicBezTo>
                  <a:pt x="27352" y="78490"/>
                  <a:pt x="27352" y="78490"/>
                  <a:pt x="28235" y="78490"/>
                </a:cubicBezTo>
                <a:cubicBezTo>
                  <a:pt x="29117" y="78490"/>
                  <a:pt x="29117" y="77735"/>
                  <a:pt x="29117" y="77735"/>
                </a:cubicBezTo>
                <a:cubicBezTo>
                  <a:pt x="29117" y="77735"/>
                  <a:pt x="30000" y="77735"/>
                  <a:pt x="30000" y="77735"/>
                </a:cubicBezTo>
                <a:cubicBezTo>
                  <a:pt x="30000" y="77735"/>
                  <a:pt x="32647" y="76226"/>
                  <a:pt x="32647" y="76226"/>
                </a:cubicBezTo>
                <a:cubicBezTo>
                  <a:pt x="32647" y="76981"/>
                  <a:pt x="33529" y="76981"/>
                  <a:pt x="34411" y="76981"/>
                </a:cubicBezTo>
                <a:cubicBezTo>
                  <a:pt x="34411" y="76981"/>
                  <a:pt x="37058" y="78490"/>
                  <a:pt x="37058" y="78490"/>
                </a:cubicBezTo>
                <a:cubicBezTo>
                  <a:pt x="37058" y="77735"/>
                  <a:pt x="37058" y="76981"/>
                  <a:pt x="37058" y="76981"/>
                </a:cubicBezTo>
                <a:cubicBezTo>
                  <a:pt x="37058" y="76981"/>
                  <a:pt x="37941" y="76226"/>
                  <a:pt x="37941" y="76226"/>
                </a:cubicBezTo>
                <a:cubicBezTo>
                  <a:pt x="41470" y="76226"/>
                  <a:pt x="41470" y="76226"/>
                  <a:pt x="41470" y="76226"/>
                </a:cubicBezTo>
                <a:cubicBezTo>
                  <a:pt x="41470" y="76226"/>
                  <a:pt x="42352" y="75471"/>
                  <a:pt x="42352" y="75471"/>
                </a:cubicBezTo>
                <a:cubicBezTo>
                  <a:pt x="41470" y="75471"/>
                  <a:pt x="40588" y="75471"/>
                  <a:pt x="40588" y="75471"/>
                </a:cubicBezTo>
                <a:cubicBezTo>
                  <a:pt x="38823" y="76226"/>
                  <a:pt x="38823" y="76226"/>
                  <a:pt x="38823" y="76226"/>
                </a:cubicBezTo>
                <a:cubicBezTo>
                  <a:pt x="37058" y="76226"/>
                  <a:pt x="37058" y="76226"/>
                  <a:pt x="37058" y="76226"/>
                </a:cubicBezTo>
                <a:cubicBezTo>
                  <a:pt x="37058" y="76226"/>
                  <a:pt x="36176" y="76981"/>
                  <a:pt x="36176" y="76981"/>
                </a:cubicBezTo>
                <a:cubicBezTo>
                  <a:pt x="35294" y="76981"/>
                  <a:pt x="34411" y="76226"/>
                  <a:pt x="34411" y="76226"/>
                </a:cubicBezTo>
                <a:cubicBezTo>
                  <a:pt x="33529" y="75471"/>
                  <a:pt x="31764" y="74716"/>
                  <a:pt x="31764" y="74716"/>
                </a:cubicBezTo>
                <a:cubicBezTo>
                  <a:pt x="30882" y="74716"/>
                  <a:pt x="31764" y="74716"/>
                  <a:pt x="30000" y="73962"/>
                </a:cubicBezTo>
                <a:cubicBezTo>
                  <a:pt x="28235" y="73207"/>
                  <a:pt x="27352" y="72452"/>
                  <a:pt x="27352" y="72452"/>
                </a:cubicBezTo>
                <a:cubicBezTo>
                  <a:pt x="26470" y="71698"/>
                  <a:pt x="26470" y="71698"/>
                  <a:pt x="26470" y="71698"/>
                </a:cubicBezTo>
                <a:cubicBezTo>
                  <a:pt x="26470" y="71698"/>
                  <a:pt x="26470" y="70943"/>
                  <a:pt x="25588" y="70943"/>
                </a:cubicBezTo>
                <a:cubicBezTo>
                  <a:pt x="24705" y="70188"/>
                  <a:pt x="22058" y="69433"/>
                  <a:pt x="22058" y="69433"/>
                </a:cubicBezTo>
                <a:cubicBezTo>
                  <a:pt x="22058" y="69433"/>
                  <a:pt x="22058" y="68679"/>
                  <a:pt x="22058" y="68679"/>
                </a:cubicBezTo>
                <a:cubicBezTo>
                  <a:pt x="22058" y="68679"/>
                  <a:pt x="22058" y="66415"/>
                  <a:pt x="22058" y="66415"/>
                </a:cubicBezTo>
                <a:cubicBezTo>
                  <a:pt x="22058" y="65660"/>
                  <a:pt x="21176" y="64150"/>
                  <a:pt x="21176" y="64150"/>
                </a:cubicBezTo>
                <a:cubicBezTo>
                  <a:pt x="21176" y="64150"/>
                  <a:pt x="22941" y="63396"/>
                  <a:pt x="22941" y="63396"/>
                </a:cubicBezTo>
                <a:cubicBezTo>
                  <a:pt x="23823" y="63396"/>
                  <a:pt x="24705" y="64150"/>
                  <a:pt x="24705" y="64150"/>
                </a:cubicBezTo>
                <a:cubicBezTo>
                  <a:pt x="25588" y="63396"/>
                  <a:pt x="25588" y="63396"/>
                  <a:pt x="25588" y="63396"/>
                </a:cubicBezTo>
                <a:cubicBezTo>
                  <a:pt x="32647" y="55094"/>
                  <a:pt x="32647" y="55094"/>
                  <a:pt x="32647" y="55094"/>
                </a:cubicBezTo>
                <a:cubicBezTo>
                  <a:pt x="38823" y="47547"/>
                  <a:pt x="38823" y="47547"/>
                  <a:pt x="38823" y="47547"/>
                </a:cubicBezTo>
                <a:cubicBezTo>
                  <a:pt x="41470" y="36226"/>
                  <a:pt x="41470" y="36226"/>
                  <a:pt x="41470" y="36226"/>
                </a:cubicBezTo>
                <a:cubicBezTo>
                  <a:pt x="43235" y="30943"/>
                  <a:pt x="43235" y="30943"/>
                  <a:pt x="43235" y="30943"/>
                </a:cubicBezTo>
                <a:cubicBezTo>
                  <a:pt x="45000" y="26415"/>
                  <a:pt x="45000" y="26415"/>
                  <a:pt x="45000" y="26415"/>
                </a:cubicBezTo>
                <a:cubicBezTo>
                  <a:pt x="45000" y="26415"/>
                  <a:pt x="45000" y="25660"/>
                  <a:pt x="45882" y="26415"/>
                </a:cubicBezTo>
                <a:cubicBezTo>
                  <a:pt x="45882" y="26415"/>
                  <a:pt x="46764" y="27924"/>
                  <a:pt x="46764" y="27924"/>
                </a:cubicBezTo>
                <a:cubicBezTo>
                  <a:pt x="47647" y="28679"/>
                  <a:pt x="47647" y="28679"/>
                  <a:pt x="47647" y="28679"/>
                </a:cubicBezTo>
                <a:cubicBezTo>
                  <a:pt x="48529" y="28679"/>
                  <a:pt x="48529" y="28679"/>
                  <a:pt x="48529" y="28679"/>
                </a:cubicBezTo>
                <a:cubicBezTo>
                  <a:pt x="48529" y="28679"/>
                  <a:pt x="50294" y="27924"/>
                  <a:pt x="51176" y="27924"/>
                </a:cubicBezTo>
                <a:cubicBezTo>
                  <a:pt x="51176" y="27924"/>
                  <a:pt x="54705" y="29433"/>
                  <a:pt x="54705" y="29433"/>
                </a:cubicBezTo>
                <a:cubicBezTo>
                  <a:pt x="54705" y="29433"/>
                  <a:pt x="54705" y="30943"/>
                  <a:pt x="54705" y="31698"/>
                </a:cubicBezTo>
                <a:cubicBezTo>
                  <a:pt x="54705" y="31698"/>
                  <a:pt x="56470" y="33207"/>
                  <a:pt x="55588" y="33962"/>
                </a:cubicBezTo>
                <a:cubicBezTo>
                  <a:pt x="55588" y="33962"/>
                  <a:pt x="54705" y="35471"/>
                  <a:pt x="54705" y="35471"/>
                </a:cubicBezTo>
                <a:cubicBezTo>
                  <a:pt x="54705" y="35471"/>
                  <a:pt x="55588" y="36226"/>
                  <a:pt x="55588" y="36226"/>
                </a:cubicBezTo>
                <a:cubicBezTo>
                  <a:pt x="56470" y="36226"/>
                  <a:pt x="56470" y="36226"/>
                  <a:pt x="57352" y="36226"/>
                </a:cubicBezTo>
                <a:cubicBezTo>
                  <a:pt x="58235" y="36226"/>
                  <a:pt x="59117" y="36981"/>
                  <a:pt x="59117" y="36981"/>
                </a:cubicBezTo>
                <a:cubicBezTo>
                  <a:pt x="59117" y="36981"/>
                  <a:pt x="59117" y="37735"/>
                  <a:pt x="59117" y="37735"/>
                </a:cubicBezTo>
                <a:cubicBezTo>
                  <a:pt x="59117" y="37735"/>
                  <a:pt x="59117" y="39245"/>
                  <a:pt x="59117" y="39245"/>
                </a:cubicBezTo>
                <a:cubicBezTo>
                  <a:pt x="59117" y="40000"/>
                  <a:pt x="57352" y="40000"/>
                  <a:pt x="57352" y="40000"/>
                </a:cubicBezTo>
                <a:cubicBezTo>
                  <a:pt x="57352" y="40000"/>
                  <a:pt x="57352" y="40754"/>
                  <a:pt x="57352" y="40754"/>
                </a:cubicBezTo>
                <a:cubicBezTo>
                  <a:pt x="56470" y="41509"/>
                  <a:pt x="55588" y="42264"/>
                  <a:pt x="54705" y="42264"/>
                </a:cubicBezTo>
                <a:cubicBezTo>
                  <a:pt x="54705" y="42264"/>
                  <a:pt x="52941" y="40754"/>
                  <a:pt x="52941" y="40754"/>
                </a:cubicBezTo>
                <a:cubicBezTo>
                  <a:pt x="52941" y="40754"/>
                  <a:pt x="52058" y="41509"/>
                  <a:pt x="52058" y="41509"/>
                </a:cubicBezTo>
                <a:cubicBezTo>
                  <a:pt x="52941" y="43018"/>
                  <a:pt x="52941" y="43018"/>
                  <a:pt x="52941" y="43018"/>
                </a:cubicBezTo>
                <a:cubicBezTo>
                  <a:pt x="53823" y="45283"/>
                  <a:pt x="53823" y="45283"/>
                  <a:pt x="53823" y="45283"/>
                </a:cubicBezTo>
                <a:cubicBezTo>
                  <a:pt x="52941" y="46037"/>
                  <a:pt x="52941" y="46037"/>
                  <a:pt x="52941" y="46037"/>
                </a:cubicBezTo>
                <a:cubicBezTo>
                  <a:pt x="53823" y="48301"/>
                  <a:pt x="53823" y="48301"/>
                  <a:pt x="53823" y="48301"/>
                </a:cubicBezTo>
                <a:cubicBezTo>
                  <a:pt x="53823" y="49811"/>
                  <a:pt x="53823" y="49811"/>
                  <a:pt x="53823" y="49811"/>
                </a:cubicBezTo>
                <a:cubicBezTo>
                  <a:pt x="52058" y="50566"/>
                  <a:pt x="52058" y="50566"/>
                  <a:pt x="52058" y="50566"/>
                </a:cubicBezTo>
                <a:cubicBezTo>
                  <a:pt x="52058" y="50566"/>
                  <a:pt x="51176" y="51320"/>
                  <a:pt x="50294" y="51320"/>
                </a:cubicBezTo>
                <a:cubicBezTo>
                  <a:pt x="50294" y="51320"/>
                  <a:pt x="49411" y="50566"/>
                  <a:pt x="49411" y="51320"/>
                </a:cubicBezTo>
                <a:cubicBezTo>
                  <a:pt x="50294" y="52075"/>
                  <a:pt x="50294" y="52830"/>
                  <a:pt x="51176" y="52830"/>
                </a:cubicBezTo>
                <a:cubicBezTo>
                  <a:pt x="52058" y="52830"/>
                  <a:pt x="53823" y="52830"/>
                  <a:pt x="53823" y="52830"/>
                </a:cubicBezTo>
                <a:cubicBezTo>
                  <a:pt x="55588" y="55094"/>
                  <a:pt x="55588" y="55094"/>
                  <a:pt x="55588" y="55094"/>
                </a:cubicBezTo>
                <a:cubicBezTo>
                  <a:pt x="55588" y="55094"/>
                  <a:pt x="56470" y="55094"/>
                  <a:pt x="57352" y="55094"/>
                </a:cubicBezTo>
                <a:cubicBezTo>
                  <a:pt x="57352" y="55094"/>
                  <a:pt x="59117" y="55849"/>
                  <a:pt x="59117" y="55849"/>
                </a:cubicBezTo>
                <a:cubicBezTo>
                  <a:pt x="59117" y="55849"/>
                  <a:pt x="59117" y="55849"/>
                  <a:pt x="60000" y="56603"/>
                </a:cubicBezTo>
                <a:cubicBezTo>
                  <a:pt x="60882" y="56603"/>
                  <a:pt x="62647" y="57358"/>
                  <a:pt x="62647" y="57358"/>
                </a:cubicBezTo>
                <a:cubicBezTo>
                  <a:pt x="62647" y="57358"/>
                  <a:pt x="62647" y="56603"/>
                  <a:pt x="61764" y="56603"/>
                </a:cubicBezTo>
                <a:cubicBezTo>
                  <a:pt x="61764" y="56603"/>
                  <a:pt x="60882" y="54339"/>
                  <a:pt x="59117" y="54339"/>
                </a:cubicBezTo>
                <a:cubicBezTo>
                  <a:pt x="58235" y="53584"/>
                  <a:pt x="57352" y="53584"/>
                  <a:pt x="56470" y="53584"/>
                </a:cubicBezTo>
                <a:cubicBezTo>
                  <a:pt x="55588" y="53584"/>
                  <a:pt x="53823" y="52830"/>
                  <a:pt x="53823" y="52830"/>
                </a:cubicBezTo>
                <a:cubicBezTo>
                  <a:pt x="53823" y="52075"/>
                  <a:pt x="52941" y="51320"/>
                  <a:pt x="53823" y="51320"/>
                </a:cubicBezTo>
                <a:cubicBezTo>
                  <a:pt x="53823" y="50566"/>
                  <a:pt x="53823" y="49811"/>
                  <a:pt x="55588" y="49811"/>
                </a:cubicBezTo>
                <a:cubicBezTo>
                  <a:pt x="56470" y="49811"/>
                  <a:pt x="57352" y="50566"/>
                  <a:pt x="58235" y="49811"/>
                </a:cubicBezTo>
                <a:cubicBezTo>
                  <a:pt x="59117" y="49811"/>
                  <a:pt x="60882" y="47547"/>
                  <a:pt x="60882" y="47547"/>
                </a:cubicBezTo>
                <a:cubicBezTo>
                  <a:pt x="62647" y="46037"/>
                  <a:pt x="62647" y="46037"/>
                  <a:pt x="62647" y="46037"/>
                </a:cubicBezTo>
                <a:cubicBezTo>
                  <a:pt x="65294" y="45283"/>
                  <a:pt x="65294" y="45283"/>
                  <a:pt x="65294" y="45283"/>
                </a:cubicBezTo>
                <a:cubicBezTo>
                  <a:pt x="65294" y="45283"/>
                  <a:pt x="68823" y="43773"/>
                  <a:pt x="68823" y="43773"/>
                </a:cubicBezTo>
                <a:cubicBezTo>
                  <a:pt x="68823" y="43773"/>
                  <a:pt x="69705" y="43773"/>
                  <a:pt x="70588" y="44528"/>
                </a:cubicBezTo>
                <a:cubicBezTo>
                  <a:pt x="71470" y="45283"/>
                  <a:pt x="71470" y="45283"/>
                  <a:pt x="71470" y="45283"/>
                </a:cubicBezTo>
                <a:cubicBezTo>
                  <a:pt x="72352" y="45283"/>
                  <a:pt x="74117" y="46037"/>
                  <a:pt x="74117" y="46037"/>
                </a:cubicBezTo>
                <a:cubicBezTo>
                  <a:pt x="74117" y="46037"/>
                  <a:pt x="74117" y="46037"/>
                  <a:pt x="75000" y="46792"/>
                </a:cubicBezTo>
                <a:cubicBezTo>
                  <a:pt x="75000" y="46792"/>
                  <a:pt x="75882" y="47547"/>
                  <a:pt x="75000" y="49056"/>
                </a:cubicBezTo>
                <a:cubicBezTo>
                  <a:pt x="75000" y="49811"/>
                  <a:pt x="75000" y="50566"/>
                  <a:pt x="75000" y="50566"/>
                </a:cubicBezTo>
                <a:cubicBezTo>
                  <a:pt x="75000" y="50566"/>
                  <a:pt x="75882" y="49811"/>
                  <a:pt x="75882" y="49056"/>
                </a:cubicBezTo>
                <a:cubicBezTo>
                  <a:pt x="75882" y="47547"/>
                  <a:pt x="75882" y="46792"/>
                  <a:pt x="75882" y="46037"/>
                </a:cubicBezTo>
                <a:cubicBezTo>
                  <a:pt x="75882" y="45283"/>
                  <a:pt x="75000" y="44528"/>
                  <a:pt x="75000" y="44528"/>
                </a:cubicBezTo>
                <a:cubicBezTo>
                  <a:pt x="75000" y="44528"/>
                  <a:pt x="73235" y="45283"/>
                  <a:pt x="71470" y="44528"/>
                </a:cubicBezTo>
                <a:cubicBezTo>
                  <a:pt x="70588" y="43773"/>
                  <a:pt x="70588" y="43018"/>
                  <a:pt x="69705" y="43018"/>
                </a:cubicBezTo>
                <a:cubicBezTo>
                  <a:pt x="69705" y="43018"/>
                  <a:pt x="68823" y="42264"/>
                  <a:pt x="67941" y="42264"/>
                </a:cubicBezTo>
                <a:cubicBezTo>
                  <a:pt x="67941" y="42264"/>
                  <a:pt x="67941" y="41509"/>
                  <a:pt x="67941" y="40754"/>
                </a:cubicBezTo>
                <a:cubicBezTo>
                  <a:pt x="67941" y="40000"/>
                  <a:pt x="67941" y="39245"/>
                  <a:pt x="67941" y="38490"/>
                </a:cubicBezTo>
                <a:cubicBezTo>
                  <a:pt x="67941" y="38490"/>
                  <a:pt x="67058" y="37735"/>
                  <a:pt x="67941" y="36981"/>
                </a:cubicBezTo>
                <a:cubicBezTo>
                  <a:pt x="68823" y="36226"/>
                  <a:pt x="68823" y="36226"/>
                  <a:pt x="69705" y="36226"/>
                </a:cubicBezTo>
                <a:cubicBezTo>
                  <a:pt x="69705" y="35471"/>
                  <a:pt x="71470" y="34716"/>
                  <a:pt x="70588" y="34716"/>
                </a:cubicBezTo>
                <a:cubicBezTo>
                  <a:pt x="70588" y="33962"/>
                  <a:pt x="69705" y="33962"/>
                  <a:pt x="68823" y="33962"/>
                </a:cubicBezTo>
                <a:cubicBezTo>
                  <a:pt x="67941" y="33962"/>
                  <a:pt x="68823" y="34716"/>
                  <a:pt x="67941" y="34716"/>
                </a:cubicBezTo>
                <a:cubicBezTo>
                  <a:pt x="66176" y="34716"/>
                  <a:pt x="66176" y="33962"/>
                  <a:pt x="65294" y="33207"/>
                </a:cubicBezTo>
                <a:cubicBezTo>
                  <a:pt x="65294" y="32452"/>
                  <a:pt x="65294" y="32452"/>
                  <a:pt x="64411" y="33207"/>
                </a:cubicBezTo>
                <a:cubicBezTo>
                  <a:pt x="63529" y="33207"/>
                  <a:pt x="62647" y="32452"/>
                  <a:pt x="62647" y="32452"/>
                </a:cubicBezTo>
                <a:cubicBezTo>
                  <a:pt x="62647" y="32452"/>
                  <a:pt x="61764" y="31698"/>
                  <a:pt x="62647" y="30943"/>
                </a:cubicBezTo>
                <a:cubicBezTo>
                  <a:pt x="62647" y="30943"/>
                  <a:pt x="63529" y="29433"/>
                  <a:pt x="63529" y="29433"/>
                </a:cubicBezTo>
                <a:cubicBezTo>
                  <a:pt x="63529" y="29433"/>
                  <a:pt x="63529" y="27169"/>
                  <a:pt x="63529" y="27169"/>
                </a:cubicBezTo>
                <a:cubicBezTo>
                  <a:pt x="63529" y="26415"/>
                  <a:pt x="63529" y="26415"/>
                  <a:pt x="63529" y="26415"/>
                </a:cubicBezTo>
                <a:close/>
                <a:moveTo>
                  <a:pt x="112058" y="754"/>
                </a:moveTo>
                <a:cubicBezTo>
                  <a:pt x="112058" y="754"/>
                  <a:pt x="112058" y="754"/>
                  <a:pt x="112058" y="754"/>
                </a:cubicBezTo>
                <a:cubicBezTo>
                  <a:pt x="112058" y="754"/>
                  <a:pt x="112058" y="0"/>
                  <a:pt x="112941" y="0"/>
                </a:cubicBezTo>
                <a:cubicBezTo>
                  <a:pt x="113823" y="0"/>
                  <a:pt x="113823" y="0"/>
                  <a:pt x="114705" y="0"/>
                </a:cubicBezTo>
                <a:cubicBezTo>
                  <a:pt x="114705" y="0"/>
                  <a:pt x="116470" y="0"/>
                  <a:pt x="116470" y="0"/>
                </a:cubicBezTo>
                <a:cubicBezTo>
                  <a:pt x="116470" y="0"/>
                  <a:pt x="117352" y="0"/>
                  <a:pt x="118235" y="0"/>
                </a:cubicBezTo>
                <a:cubicBezTo>
                  <a:pt x="118235" y="0"/>
                  <a:pt x="119117" y="0"/>
                  <a:pt x="119117" y="0"/>
                </a:cubicBezTo>
                <a:cubicBezTo>
                  <a:pt x="120000" y="0"/>
                  <a:pt x="119117" y="754"/>
                  <a:pt x="119117" y="754"/>
                </a:cubicBezTo>
                <a:cubicBezTo>
                  <a:pt x="117352" y="754"/>
                  <a:pt x="117352" y="754"/>
                  <a:pt x="117352" y="754"/>
                </a:cubicBezTo>
                <a:cubicBezTo>
                  <a:pt x="117352" y="754"/>
                  <a:pt x="116470" y="754"/>
                  <a:pt x="115588" y="754"/>
                </a:cubicBezTo>
                <a:cubicBezTo>
                  <a:pt x="115588" y="1509"/>
                  <a:pt x="114705" y="1509"/>
                  <a:pt x="114705" y="1509"/>
                </a:cubicBezTo>
                <a:cubicBezTo>
                  <a:pt x="114705" y="1509"/>
                  <a:pt x="113823" y="1509"/>
                  <a:pt x="113823" y="1509"/>
                </a:cubicBezTo>
                <a:cubicBezTo>
                  <a:pt x="112941" y="1509"/>
                  <a:pt x="112941" y="754"/>
                  <a:pt x="112941" y="1509"/>
                </a:cubicBezTo>
                <a:cubicBezTo>
                  <a:pt x="112058" y="1509"/>
                  <a:pt x="112058" y="754"/>
                  <a:pt x="112058" y="754"/>
                </a:cubicBezTo>
                <a:close/>
                <a:moveTo>
                  <a:pt x="104117" y="4528"/>
                </a:moveTo>
                <a:cubicBezTo>
                  <a:pt x="104117" y="4528"/>
                  <a:pt x="104117" y="4528"/>
                  <a:pt x="104117" y="4528"/>
                </a:cubicBezTo>
                <a:cubicBezTo>
                  <a:pt x="104117" y="4528"/>
                  <a:pt x="104117" y="3773"/>
                  <a:pt x="105000" y="3773"/>
                </a:cubicBezTo>
                <a:cubicBezTo>
                  <a:pt x="105000" y="3773"/>
                  <a:pt x="105000" y="3018"/>
                  <a:pt x="105882" y="3773"/>
                </a:cubicBezTo>
                <a:cubicBezTo>
                  <a:pt x="105882" y="3773"/>
                  <a:pt x="105882" y="5283"/>
                  <a:pt x="105882" y="5283"/>
                </a:cubicBezTo>
                <a:cubicBezTo>
                  <a:pt x="105000" y="5283"/>
                  <a:pt x="105000" y="5283"/>
                  <a:pt x="104117" y="5283"/>
                </a:cubicBezTo>
                <a:cubicBezTo>
                  <a:pt x="104117" y="5283"/>
                  <a:pt x="104117" y="4528"/>
                  <a:pt x="104117" y="4528"/>
                </a:cubicBezTo>
                <a:close/>
                <a:moveTo>
                  <a:pt x="98823" y="6792"/>
                </a:moveTo>
                <a:cubicBezTo>
                  <a:pt x="98823" y="6792"/>
                  <a:pt x="98823" y="6792"/>
                  <a:pt x="98823" y="6792"/>
                </a:cubicBezTo>
                <a:cubicBezTo>
                  <a:pt x="98823" y="6792"/>
                  <a:pt x="97941" y="6037"/>
                  <a:pt x="97941" y="6037"/>
                </a:cubicBezTo>
                <a:cubicBezTo>
                  <a:pt x="97941" y="6037"/>
                  <a:pt x="97941" y="5283"/>
                  <a:pt x="98823" y="5283"/>
                </a:cubicBezTo>
                <a:cubicBezTo>
                  <a:pt x="98823" y="5283"/>
                  <a:pt x="99705" y="5283"/>
                  <a:pt x="99705" y="5283"/>
                </a:cubicBezTo>
                <a:cubicBezTo>
                  <a:pt x="100588" y="5283"/>
                  <a:pt x="100588" y="5283"/>
                  <a:pt x="100588" y="5283"/>
                </a:cubicBezTo>
                <a:cubicBezTo>
                  <a:pt x="100588" y="5283"/>
                  <a:pt x="101470" y="4528"/>
                  <a:pt x="101470" y="4528"/>
                </a:cubicBezTo>
                <a:cubicBezTo>
                  <a:pt x="101470" y="4528"/>
                  <a:pt x="102352" y="6037"/>
                  <a:pt x="102352" y="6037"/>
                </a:cubicBezTo>
                <a:cubicBezTo>
                  <a:pt x="102352" y="6037"/>
                  <a:pt x="102352" y="6037"/>
                  <a:pt x="101470" y="6037"/>
                </a:cubicBezTo>
                <a:cubicBezTo>
                  <a:pt x="101470" y="6037"/>
                  <a:pt x="100588" y="6792"/>
                  <a:pt x="100588" y="6792"/>
                </a:cubicBezTo>
                <a:cubicBezTo>
                  <a:pt x="99705" y="7547"/>
                  <a:pt x="99705" y="7547"/>
                  <a:pt x="99705" y="7547"/>
                </a:cubicBezTo>
                <a:cubicBezTo>
                  <a:pt x="98823" y="6792"/>
                  <a:pt x="98823" y="6792"/>
                  <a:pt x="98823" y="6792"/>
                </a:cubicBezTo>
                <a:close/>
                <a:moveTo>
                  <a:pt x="95294" y="9056"/>
                </a:moveTo>
                <a:cubicBezTo>
                  <a:pt x="95294" y="9056"/>
                  <a:pt x="95294" y="9056"/>
                  <a:pt x="95294" y="9056"/>
                </a:cubicBezTo>
                <a:cubicBezTo>
                  <a:pt x="95294" y="8301"/>
                  <a:pt x="94411" y="8301"/>
                  <a:pt x="94411" y="8301"/>
                </a:cubicBezTo>
                <a:cubicBezTo>
                  <a:pt x="94411" y="8301"/>
                  <a:pt x="93529" y="7547"/>
                  <a:pt x="93529" y="7547"/>
                </a:cubicBezTo>
                <a:cubicBezTo>
                  <a:pt x="93529" y="7547"/>
                  <a:pt x="93529" y="6792"/>
                  <a:pt x="94411" y="6792"/>
                </a:cubicBezTo>
                <a:cubicBezTo>
                  <a:pt x="94411" y="6792"/>
                  <a:pt x="94411" y="6792"/>
                  <a:pt x="94411" y="7547"/>
                </a:cubicBezTo>
                <a:cubicBezTo>
                  <a:pt x="95294" y="7547"/>
                  <a:pt x="95294" y="8301"/>
                  <a:pt x="95294" y="8301"/>
                </a:cubicBezTo>
                <a:cubicBezTo>
                  <a:pt x="95294" y="9056"/>
                  <a:pt x="95294" y="9056"/>
                  <a:pt x="95294" y="9056"/>
                </a:cubicBezTo>
                <a:close/>
                <a:moveTo>
                  <a:pt x="84705" y="9056"/>
                </a:moveTo>
                <a:cubicBezTo>
                  <a:pt x="84705" y="9056"/>
                  <a:pt x="84705" y="9056"/>
                  <a:pt x="84705" y="9056"/>
                </a:cubicBezTo>
                <a:cubicBezTo>
                  <a:pt x="84705" y="9056"/>
                  <a:pt x="84705" y="9056"/>
                  <a:pt x="85588" y="9056"/>
                </a:cubicBezTo>
                <a:cubicBezTo>
                  <a:pt x="86470" y="8301"/>
                  <a:pt x="86470" y="7547"/>
                  <a:pt x="87352" y="8301"/>
                </a:cubicBezTo>
                <a:cubicBezTo>
                  <a:pt x="88235" y="8301"/>
                  <a:pt x="90000" y="9056"/>
                  <a:pt x="90000" y="9056"/>
                </a:cubicBezTo>
                <a:cubicBezTo>
                  <a:pt x="90000" y="9056"/>
                  <a:pt x="90000" y="8301"/>
                  <a:pt x="90000" y="8301"/>
                </a:cubicBezTo>
                <a:cubicBezTo>
                  <a:pt x="90882" y="8301"/>
                  <a:pt x="90882" y="9056"/>
                  <a:pt x="90882" y="9056"/>
                </a:cubicBezTo>
                <a:cubicBezTo>
                  <a:pt x="90882" y="9056"/>
                  <a:pt x="90000" y="9056"/>
                  <a:pt x="90000" y="9056"/>
                </a:cubicBezTo>
                <a:cubicBezTo>
                  <a:pt x="89117" y="9811"/>
                  <a:pt x="89117" y="9811"/>
                  <a:pt x="88235" y="9811"/>
                </a:cubicBezTo>
                <a:cubicBezTo>
                  <a:pt x="87352" y="9811"/>
                  <a:pt x="87352" y="9056"/>
                  <a:pt x="86470" y="9811"/>
                </a:cubicBezTo>
                <a:cubicBezTo>
                  <a:pt x="86470" y="9811"/>
                  <a:pt x="86470" y="10566"/>
                  <a:pt x="85588" y="10566"/>
                </a:cubicBezTo>
                <a:cubicBezTo>
                  <a:pt x="85588" y="10566"/>
                  <a:pt x="84705" y="10566"/>
                  <a:pt x="84705" y="10566"/>
                </a:cubicBezTo>
                <a:cubicBezTo>
                  <a:pt x="84705" y="9811"/>
                  <a:pt x="84705" y="9056"/>
                  <a:pt x="84705" y="9056"/>
                </a:cubicBezTo>
                <a:close/>
                <a:moveTo>
                  <a:pt x="82058" y="9811"/>
                </a:moveTo>
                <a:cubicBezTo>
                  <a:pt x="82058" y="9811"/>
                  <a:pt x="82058" y="9811"/>
                  <a:pt x="82058" y="9811"/>
                </a:cubicBezTo>
                <a:cubicBezTo>
                  <a:pt x="82058" y="9811"/>
                  <a:pt x="82058" y="9056"/>
                  <a:pt x="82941" y="9811"/>
                </a:cubicBezTo>
                <a:cubicBezTo>
                  <a:pt x="82941" y="9811"/>
                  <a:pt x="82941" y="9056"/>
                  <a:pt x="82941" y="9811"/>
                </a:cubicBezTo>
                <a:cubicBezTo>
                  <a:pt x="83823" y="10566"/>
                  <a:pt x="83823" y="11320"/>
                  <a:pt x="82941" y="11320"/>
                </a:cubicBezTo>
                <a:cubicBezTo>
                  <a:pt x="82058" y="10566"/>
                  <a:pt x="82058" y="9811"/>
                  <a:pt x="82058" y="9811"/>
                </a:cubicBezTo>
                <a:close/>
                <a:moveTo>
                  <a:pt x="71470" y="9811"/>
                </a:moveTo>
                <a:cubicBezTo>
                  <a:pt x="71470" y="9811"/>
                  <a:pt x="71470" y="9811"/>
                  <a:pt x="71470" y="9811"/>
                </a:cubicBezTo>
                <a:cubicBezTo>
                  <a:pt x="71470" y="9811"/>
                  <a:pt x="71470" y="9056"/>
                  <a:pt x="72352" y="9056"/>
                </a:cubicBezTo>
                <a:cubicBezTo>
                  <a:pt x="72352" y="9056"/>
                  <a:pt x="72352" y="9056"/>
                  <a:pt x="73235" y="9056"/>
                </a:cubicBezTo>
                <a:cubicBezTo>
                  <a:pt x="73235" y="9811"/>
                  <a:pt x="74117" y="9811"/>
                  <a:pt x="74117" y="9811"/>
                </a:cubicBezTo>
                <a:cubicBezTo>
                  <a:pt x="75000" y="9811"/>
                  <a:pt x="75000" y="9811"/>
                  <a:pt x="75000" y="9811"/>
                </a:cubicBezTo>
                <a:cubicBezTo>
                  <a:pt x="75882" y="9811"/>
                  <a:pt x="75882" y="9056"/>
                  <a:pt x="76764" y="9811"/>
                </a:cubicBezTo>
                <a:cubicBezTo>
                  <a:pt x="77647" y="9811"/>
                  <a:pt x="77647" y="9811"/>
                  <a:pt x="78529" y="9811"/>
                </a:cubicBezTo>
                <a:cubicBezTo>
                  <a:pt x="78529" y="9811"/>
                  <a:pt x="80294" y="9811"/>
                  <a:pt x="80294" y="9811"/>
                </a:cubicBezTo>
                <a:cubicBezTo>
                  <a:pt x="80294" y="9811"/>
                  <a:pt x="80294" y="10566"/>
                  <a:pt x="80294" y="10566"/>
                </a:cubicBezTo>
                <a:cubicBezTo>
                  <a:pt x="79411" y="10566"/>
                  <a:pt x="79411" y="10566"/>
                  <a:pt x="78529" y="10566"/>
                </a:cubicBezTo>
                <a:cubicBezTo>
                  <a:pt x="78529" y="10566"/>
                  <a:pt x="79411" y="10566"/>
                  <a:pt x="77647" y="10566"/>
                </a:cubicBezTo>
                <a:cubicBezTo>
                  <a:pt x="76764" y="10566"/>
                  <a:pt x="76764" y="10566"/>
                  <a:pt x="75882" y="10566"/>
                </a:cubicBezTo>
                <a:cubicBezTo>
                  <a:pt x="75882" y="10566"/>
                  <a:pt x="75882" y="10566"/>
                  <a:pt x="75000" y="10566"/>
                </a:cubicBezTo>
                <a:cubicBezTo>
                  <a:pt x="75000" y="10566"/>
                  <a:pt x="75000" y="10566"/>
                  <a:pt x="75000" y="10566"/>
                </a:cubicBezTo>
                <a:cubicBezTo>
                  <a:pt x="74117" y="10566"/>
                  <a:pt x="76764" y="9811"/>
                  <a:pt x="74117" y="10566"/>
                </a:cubicBezTo>
                <a:cubicBezTo>
                  <a:pt x="71470" y="11320"/>
                  <a:pt x="71470" y="11320"/>
                  <a:pt x="71470" y="11320"/>
                </a:cubicBezTo>
                <a:cubicBezTo>
                  <a:pt x="71470" y="11320"/>
                  <a:pt x="71470" y="10566"/>
                  <a:pt x="71470" y="10566"/>
                </a:cubicBezTo>
                <a:cubicBezTo>
                  <a:pt x="71470" y="10566"/>
                  <a:pt x="71470" y="9811"/>
                  <a:pt x="71470" y="9811"/>
                </a:cubicBezTo>
                <a:close/>
                <a:moveTo>
                  <a:pt x="60000" y="12075"/>
                </a:moveTo>
                <a:cubicBezTo>
                  <a:pt x="60000" y="12075"/>
                  <a:pt x="60000" y="12075"/>
                  <a:pt x="60000" y="12075"/>
                </a:cubicBezTo>
                <a:cubicBezTo>
                  <a:pt x="60882" y="12075"/>
                  <a:pt x="60882" y="12075"/>
                  <a:pt x="60882" y="12075"/>
                </a:cubicBezTo>
                <a:cubicBezTo>
                  <a:pt x="60882" y="12075"/>
                  <a:pt x="62647" y="12075"/>
                  <a:pt x="62647" y="11320"/>
                </a:cubicBezTo>
                <a:cubicBezTo>
                  <a:pt x="63529" y="11320"/>
                  <a:pt x="63529" y="11320"/>
                  <a:pt x="63529" y="11320"/>
                </a:cubicBezTo>
                <a:cubicBezTo>
                  <a:pt x="63529" y="11320"/>
                  <a:pt x="65294" y="10566"/>
                  <a:pt x="65294" y="10566"/>
                </a:cubicBezTo>
                <a:cubicBezTo>
                  <a:pt x="66176" y="10566"/>
                  <a:pt x="67058" y="9811"/>
                  <a:pt x="67058" y="9811"/>
                </a:cubicBezTo>
                <a:cubicBezTo>
                  <a:pt x="67058" y="9811"/>
                  <a:pt x="68823" y="10566"/>
                  <a:pt x="68823" y="10566"/>
                </a:cubicBezTo>
                <a:cubicBezTo>
                  <a:pt x="69705" y="10566"/>
                  <a:pt x="69705" y="9811"/>
                  <a:pt x="69705" y="9811"/>
                </a:cubicBezTo>
                <a:cubicBezTo>
                  <a:pt x="67941" y="9056"/>
                  <a:pt x="67941" y="9056"/>
                  <a:pt x="67941" y="9056"/>
                </a:cubicBezTo>
                <a:cubicBezTo>
                  <a:pt x="64411" y="9811"/>
                  <a:pt x="64411" y="9811"/>
                  <a:pt x="64411" y="9811"/>
                </a:cubicBezTo>
                <a:cubicBezTo>
                  <a:pt x="64411" y="9811"/>
                  <a:pt x="61764" y="10566"/>
                  <a:pt x="60882" y="10566"/>
                </a:cubicBezTo>
                <a:cubicBezTo>
                  <a:pt x="60000" y="9811"/>
                  <a:pt x="59117" y="10566"/>
                  <a:pt x="59117" y="10566"/>
                </a:cubicBezTo>
                <a:cubicBezTo>
                  <a:pt x="58235" y="11320"/>
                  <a:pt x="58235" y="11320"/>
                  <a:pt x="58235" y="11320"/>
                </a:cubicBezTo>
                <a:cubicBezTo>
                  <a:pt x="58235" y="11320"/>
                  <a:pt x="59117" y="12075"/>
                  <a:pt x="59117" y="12075"/>
                </a:cubicBezTo>
                <a:cubicBezTo>
                  <a:pt x="59117" y="12830"/>
                  <a:pt x="60000" y="12075"/>
                  <a:pt x="60000" y="12075"/>
                </a:cubicBezTo>
                <a:close/>
                <a:moveTo>
                  <a:pt x="49411" y="16603"/>
                </a:moveTo>
                <a:cubicBezTo>
                  <a:pt x="49411" y="16603"/>
                  <a:pt x="49411" y="16603"/>
                  <a:pt x="49411" y="16603"/>
                </a:cubicBezTo>
                <a:cubicBezTo>
                  <a:pt x="49411" y="16603"/>
                  <a:pt x="49411" y="16603"/>
                  <a:pt x="49411" y="16603"/>
                </a:cubicBezTo>
                <a:cubicBezTo>
                  <a:pt x="50294" y="17358"/>
                  <a:pt x="50294" y="17358"/>
                  <a:pt x="50294" y="17358"/>
                </a:cubicBezTo>
                <a:cubicBezTo>
                  <a:pt x="50294" y="17358"/>
                  <a:pt x="51176" y="16603"/>
                  <a:pt x="51176" y="16603"/>
                </a:cubicBezTo>
                <a:cubicBezTo>
                  <a:pt x="51176" y="15849"/>
                  <a:pt x="52058" y="15849"/>
                  <a:pt x="52058" y="15849"/>
                </a:cubicBezTo>
                <a:cubicBezTo>
                  <a:pt x="52058" y="15849"/>
                  <a:pt x="52941" y="15094"/>
                  <a:pt x="53823" y="15094"/>
                </a:cubicBezTo>
                <a:cubicBezTo>
                  <a:pt x="53823" y="15094"/>
                  <a:pt x="55588" y="14339"/>
                  <a:pt x="55588" y="14339"/>
                </a:cubicBezTo>
                <a:cubicBezTo>
                  <a:pt x="55588" y="13584"/>
                  <a:pt x="55588" y="13584"/>
                  <a:pt x="55588" y="13584"/>
                </a:cubicBezTo>
                <a:cubicBezTo>
                  <a:pt x="55588" y="13584"/>
                  <a:pt x="52941" y="13584"/>
                  <a:pt x="52941" y="13584"/>
                </a:cubicBezTo>
                <a:cubicBezTo>
                  <a:pt x="52941" y="13584"/>
                  <a:pt x="51176" y="15094"/>
                  <a:pt x="51176" y="15094"/>
                </a:cubicBezTo>
                <a:cubicBezTo>
                  <a:pt x="51176" y="15094"/>
                  <a:pt x="49411" y="16603"/>
                  <a:pt x="49411" y="16603"/>
                </a:cubicBezTo>
                <a:close/>
                <a:moveTo>
                  <a:pt x="48529" y="24150"/>
                </a:moveTo>
                <a:cubicBezTo>
                  <a:pt x="48529" y="24150"/>
                  <a:pt x="48529" y="24150"/>
                  <a:pt x="48529" y="24150"/>
                </a:cubicBezTo>
                <a:cubicBezTo>
                  <a:pt x="48529" y="24150"/>
                  <a:pt x="50294" y="22641"/>
                  <a:pt x="50294" y="21886"/>
                </a:cubicBezTo>
                <a:cubicBezTo>
                  <a:pt x="50294" y="21886"/>
                  <a:pt x="50294" y="20377"/>
                  <a:pt x="50294" y="20377"/>
                </a:cubicBezTo>
                <a:cubicBezTo>
                  <a:pt x="50294" y="18867"/>
                  <a:pt x="50294" y="18867"/>
                  <a:pt x="50294" y="18867"/>
                </a:cubicBezTo>
                <a:cubicBezTo>
                  <a:pt x="48529" y="17358"/>
                  <a:pt x="48529" y="17358"/>
                  <a:pt x="48529" y="17358"/>
                </a:cubicBezTo>
                <a:cubicBezTo>
                  <a:pt x="48529" y="17358"/>
                  <a:pt x="47647" y="18867"/>
                  <a:pt x="47647" y="18867"/>
                </a:cubicBezTo>
                <a:cubicBezTo>
                  <a:pt x="47647" y="19622"/>
                  <a:pt x="46764" y="19622"/>
                  <a:pt x="45882" y="20377"/>
                </a:cubicBezTo>
                <a:cubicBezTo>
                  <a:pt x="45000" y="21132"/>
                  <a:pt x="45000" y="21886"/>
                  <a:pt x="45000" y="22641"/>
                </a:cubicBezTo>
                <a:cubicBezTo>
                  <a:pt x="45000" y="22641"/>
                  <a:pt x="44117" y="23396"/>
                  <a:pt x="44117" y="24150"/>
                </a:cubicBezTo>
                <a:cubicBezTo>
                  <a:pt x="44117" y="24905"/>
                  <a:pt x="45000" y="24905"/>
                  <a:pt x="45882" y="24905"/>
                </a:cubicBezTo>
                <a:cubicBezTo>
                  <a:pt x="46764" y="24905"/>
                  <a:pt x="45882" y="24905"/>
                  <a:pt x="45882" y="24905"/>
                </a:cubicBezTo>
                <a:cubicBezTo>
                  <a:pt x="48529" y="24150"/>
                  <a:pt x="48529" y="24150"/>
                  <a:pt x="48529" y="24150"/>
                </a:cubicBezTo>
                <a:close/>
                <a:moveTo>
                  <a:pt x="18529" y="70943"/>
                </a:moveTo>
                <a:cubicBezTo>
                  <a:pt x="18529" y="70943"/>
                  <a:pt x="18529" y="70943"/>
                  <a:pt x="18529" y="70943"/>
                </a:cubicBezTo>
                <a:cubicBezTo>
                  <a:pt x="18529" y="70943"/>
                  <a:pt x="18529" y="70943"/>
                  <a:pt x="19411" y="70943"/>
                </a:cubicBezTo>
                <a:cubicBezTo>
                  <a:pt x="19411" y="70943"/>
                  <a:pt x="19411" y="70188"/>
                  <a:pt x="19411" y="70188"/>
                </a:cubicBezTo>
                <a:cubicBezTo>
                  <a:pt x="20294" y="70188"/>
                  <a:pt x="20294" y="70943"/>
                  <a:pt x="20294" y="70943"/>
                </a:cubicBezTo>
                <a:cubicBezTo>
                  <a:pt x="21176" y="70943"/>
                  <a:pt x="21176" y="71698"/>
                  <a:pt x="21176" y="71698"/>
                </a:cubicBezTo>
                <a:cubicBezTo>
                  <a:pt x="22058" y="73207"/>
                  <a:pt x="22058" y="73207"/>
                  <a:pt x="22058" y="73207"/>
                </a:cubicBezTo>
                <a:cubicBezTo>
                  <a:pt x="22058" y="73207"/>
                  <a:pt x="22058" y="73962"/>
                  <a:pt x="22058" y="73962"/>
                </a:cubicBezTo>
                <a:cubicBezTo>
                  <a:pt x="22058" y="74716"/>
                  <a:pt x="22058" y="74716"/>
                  <a:pt x="22058" y="74716"/>
                </a:cubicBezTo>
                <a:cubicBezTo>
                  <a:pt x="22058" y="74716"/>
                  <a:pt x="22941" y="74716"/>
                  <a:pt x="23823" y="74716"/>
                </a:cubicBezTo>
                <a:cubicBezTo>
                  <a:pt x="23823" y="74716"/>
                  <a:pt x="23823" y="75471"/>
                  <a:pt x="24705" y="75471"/>
                </a:cubicBezTo>
                <a:cubicBezTo>
                  <a:pt x="25588" y="76226"/>
                  <a:pt x="25588" y="76226"/>
                  <a:pt x="25588" y="76226"/>
                </a:cubicBezTo>
                <a:cubicBezTo>
                  <a:pt x="26470" y="76981"/>
                  <a:pt x="26470" y="76981"/>
                  <a:pt x="27352" y="77735"/>
                </a:cubicBezTo>
                <a:cubicBezTo>
                  <a:pt x="28235" y="77735"/>
                  <a:pt x="28235" y="77735"/>
                  <a:pt x="29117" y="77735"/>
                </a:cubicBezTo>
                <a:cubicBezTo>
                  <a:pt x="29117" y="76981"/>
                  <a:pt x="29117" y="76981"/>
                  <a:pt x="30000" y="76981"/>
                </a:cubicBezTo>
                <a:cubicBezTo>
                  <a:pt x="30000" y="76981"/>
                  <a:pt x="30000" y="76981"/>
                  <a:pt x="30882" y="76981"/>
                </a:cubicBezTo>
                <a:cubicBezTo>
                  <a:pt x="30882" y="76226"/>
                  <a:pt x="30000" y="76226"/>
                  <a:pt x="30000" y="76226"/>
                </a:cubicBezTo>
                <a:cubicBezTo>
                  <a:pt x="30000" y="76226"/>
                  <a:pt x="29117" y="75471"/>
                  <a:pt x="28235" y="74716"/>
                </a:cubicBezTo>
                <a:cubicBezTo>
                  <a:pt x="28235" y="74716"/>
                  <a:pt x="28235" y="74716"/>
                  <a:pt x="28235" y="73962"/>
                </a:cubicBezTo>
                <a:cubicBezTo>
                  <a:pt x="28235" y="73962"/>
                  <a:pt x="28235" y="73962"/>
                  <a:pt x="27352" y="73207"/>
                </a:cubicBezTo>
                <a:cubicBezTo>
                  <a:pt x="26470" y="73207"/>
                  <a:pt x="26470" y="73207"/>
                  <a:pt x="26470" y="73207"/>
                </a:cubicBezTo>
                <a:cubicBezTo>
                  <a:pt x="25588" y="72452"/>
                  <a:pt x="25588" y="71698"/>
                  <a:pt x="25588" y="71698"/>
                </a:cubicBezTo>
                <a:cubicBezTo>
                  <a:pt x="25588" y="71698"/>
                  <a:pt x="23823" y="71698"/>
                  <a:pt x="23823" y="70943"/>
                </a:cubicBezTo>
                <a:cubicBezTo>
                  <a:pt x="23823" y="70943"/>
                  <a:pt x="22941" y="70943"/>
                  <a:pt x="22941" y="70943"/>
                </a:cubicBezTo>
                <a:cubicBezTo>
                  <a:pt x="22941" y="70943"/>
                  <a:pt x="21176" y="70188"/>
                  <a:pt x="21176" y="69433"/>
                </a:cubicBezTo>
                <a:cubicBezTo>
                  <a:pt x="21176" y="69433"/>
                  <a:pt x="21176" y="68679"/>
                  <a:pt x="21176" y="68679"/>
                </a:cubicBezTo>
                <a:cubicBezTo>
                  <a:pt x="21176" y="68679"/>
                  <a:pt x="20294" y="68679"/>
                  <a:pt x="19411" y="68679"/>
                </a:cubicBezTo>
                <a:cubicBezTo>
                  <a:pt x="18529" y="69433"/>
                  <a:pt x="17647" y="69433"/>
                  <a:pt x="17647" y="69433"/>
                </a:cubicBezTo>
                <a:cubicBezTo>
                  <a:pt x="16764" y="69433"/>
                  <a:pt x="16764" y="70188"/>
                  <a:pt x="16764" y="70188"/>
                </a:cubicBezTo>
                <a:cubicBezTo>
                  <a:pt x="16764" y="70188"/>
                  <a:pt x="16764" y="70943"/>
                  <a:pt x="17647" y="70943"/>
                </a:cubicBezTo>
                <a:cubicBezTo>
                  <a:pt x="17647" y="71698"/>
                  <a:pt x="18529" y="70943"/>
                  <a:pt x="18529" y="70943"/>
                </a:cubicBezTo>
                <a:close/>
                <a:moveTo>
                  <a:pt x="62647" y="56603"/>
                </a:moveTo>
                <a:cubicBezTo>
                  <a:pt x="62647" y="56603"/>
                  <a:pt x="62647" y="56603"/>
                  <a:pt x="62647" y="56603"/>
                </a:cubicBezTo>
                <a:cubicBezTo>
                  <a:pt x="62647" y="57358"/>
                  <a:pt x="62647" y="57358"/>
                  <a:pt x="62647" y="57358"/>
                </a:cubicBezTo>
                <a:cubicBezTo>
                  <a:pt x="62647" y="57358"/>
                  <a:pt x="62647" y="57358"/>
                  <a:pt x="63529" y="57358"/>
                </a:cubicBezTo>
                <a:cubicBezTo>
                  <a:pt x="63529" y="56603"/>
                  <a:pt x="63529" y="57358"/>
                  <a:pt x="64411" y="57358"/>
                </a:cubicBezTo>
                <a:cubicBezTo>
                  <a:pt x="64411" y="57358"/>
                  <a:pt x="64411" y="57358"/>
                  <a:pt x="64411" y="57358"/>
                </a:cubicBezTo>
                <a:cubicBezTo>
                  <a:pt x="65294" y="57358"/>
                  <a:pt x="66176" y="55849"/>
                  <a:pt x="66176" y="55849"/>
                </a:cubicBezTo>
                <a:cubicBezTo>
                  <a:pt x="66176" y="55849"/>
                  <a:pt x="66176" y="55849"/>
                  <a:pt x="67058" y="55849"/>
                </a:cubicBezTo>
                <a:cubicBezTo>
                  <a:pt x="67058" y="55849"/>
                  <a:pt x="67941" y="55849"/>
                  <a:pt x="67941" y="55094"/>
                </a:cubicBezTo>
                <a:cubicBezTo>
                  <a:pt x="67941" y="55094"/>
                  <a:pt x="67941" y="55094"/>
                  <a:pt x="68823" y="55094"/>
                </a:cubicBezTo>
                <a:cubicBezTo>
                  <a:pt x="68823" y="54339"/>
                  <a:pt x="68823" y="54339"/>
                  <a:pt x="68823" y="54339"/>
                </a:cubicBezTo>
                <a:cubicBezTo>
                  <a:pt x="69705" y="53584"/>
                  <a:pt x="70588" y="53584"/>
                  <a:pt x="70588" y="53584"/>
                </a:cubicBezTo>
                <a:cubicBezTo>
                  <a:pt x="71470" y="52830"/>
                  <a:pt x="71470" y="52830"/>
                  <a:pt x="71470" y="52075"/>
                </a:cubicBezTo>
                <a:cubicBezTo>
                  <a:pt x="71470" y="52075"/>
                  <a:pt x="70588" y="52075"/>
                  <a:pt x="70588" y="52830"/>
                </a:cubicBezTo>
                <a:cubicBezTo>
                  <a:pt x="69705" y="52830"/>
                  <a:pt x="68823" y="52830"/>
                  <a:pt x="68823" y="52830"/>
                </a:cubicBezTo>
                <a:cubicBezTo>
                  <a:pt x="68823" y="53584"/>
                  <a:pt x="67941" y="53584"/>
                  <a:pt x="67941" y="53584"/>
                </a:cubicBezTo>
                <a:cubicBezTo>
                  <a:pt x="67058" y="53584"/>
                  <a:pt x="66176" y="54339"/>
                  <a:pt x="65294" y="54339"/>
                </a:cubicBezTo>
                <a:cubicBezTo>
                  <a:pt x="65294" y="54339"/>
                  <a:pt x="65294" y="55094"/>
                  <a:pt x="64411" y="55849"/>
                </a:cubicBezTo>
                <a:cubicBezTo>
                  <a:pt x="64411" y="55849"/>
                  <a:pt x="64411" y="55849"/>
                  <a:pt x="64411" y="56603"/>
                </a:cubicBezTo>
                <a:cubicBezTo>
                  <a:pt x="63529" y="56603"/>
                  <a:pt x="62647" y="56603"/>
                  <a:pt x="62647" y="56603"/>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4" name="Shape 2029">
            <a:extLst>
              <a:ext uri="{FF2B5EF4-FFF2-40B4-BE49-F238E27FC236}">
                <a16:creationId xmlns:a16="http://schemas.microsoft.com/office/drawing/2014/main" id="{CC404BD5-3256-E599-6F5B-BC269C2B9D94}"/>
              </a:ext>
            </a:extLst>
          </p:cNvPr>
          <p:cNvSpPr/>
          <p:nvPr/>
        </p:nvSpPr>
        <p:spPr>
          <a:xfrm>
            <a:off x="10810587" y="5228185"/>
            <a:ext cx="610622" cy="417701"/>
          </a:xfrm>
          <a:custGeom>
            <a:avLst/>
            <a:gdLst/>
            <a:ahLst/>
            <a:cxnLst/>
            <a:rect l="0" t="0" r="0" b="0"/>
            <a:pathLst>
              <a:path w="120000" h="120000" extrusionOk="0">
                <a:moveTo>
                  <a:pt x="1420" y="33277"/>
                </a:moveTo>
                <a:cubicBezTo>
                  <a:pt x="0" y="31260"/>
                  <a:pt x="0" y="31260"/>
                  <a:pt x="0" y="31260"/>
                </a:cubicBezTo>
                <a:cubicBezTo>
                  <a:pt x="2840" y="28235"/>
                  <a:pt x="2840" y="28235"/>
                  <a:pt x="2840" y="28235"/>
                </a:cubicBezTo>
                <a:cubicBezTo>
                  <a:pt x="2840" y="28235"/>
                  <a:pt x="4260" y="28235"/>
                  <a:pt x="4970" y="27226"/>
                </a:cubicBezTo>
                <a:cubicBezTo>
                  <a:pt x="6390" y="27226"/>
                  <a:pt x="10650" y="25210"/>
                  <a:pt x="10650" y="25210"/>
                </a:cubicBezTo>
                <a:cubicBezTo>
                  <a:pt x="12071" y="23193"/>
                  <a:pt x="12071" y="23193"/>
                  <a:pt x="12071" y="23193"/>
                </a:cubicBezTo>
                <a:cubicBezTo>
                  <a:pt x="12071" y="23193"/>
                  <a:pt x="13491" y="21176"/>
                  <a:pt x="13491" y="21176"/>
                </a:cubicBezTo>
                <a:cubicBezTo>
                  <a:pt x="14201" y="21176"/>
                  <a:pt x="15621" y="21176"/>
                  <a:pt x="16331" y="20168"/>
                </a:cubicBezTo>
                <a:cubicBezTo>
                  <a:pt x="16331" y="20168"/>
                  <a:pt x="17041" y="19159"/>
                  <a:pt x="17041" y="19159"/>
                </a:cubicBezTo>
                <a:cubicBezTo>
                  <a:pt x="17041" y="19159"/>
                  <a:pt x="17041" y="18151"/>
                  <a:pt x="17751" y="18151"/>
                </a:cubicBezTo>
                <a:cubicBezTo>
                  <a:pt x="17751" y="18151"/>
                  <a:pt x="18461" y="18151"/>
                  <a:pt x="19171" y="17142"/>
                </a:cubicBezTo>
                <a:cubicBezTo>
                  <a:pt x="19881" y="17142"/>
                  <a:pt x="19881" y="17142"/>
                  <a:pt x="20591" y="16134"/>
                </a:cubicBezTo>
                <a:cubicBezTo>
                  <a:pt x="20591" y="16134"/>
                  <a:pt x="21301" y="13109"/>
                  <a:pt x="21301" y="13109"/>
                </a:cubicBezTo>
                <a:cubicBezTo>
                  <a:pt x="21301" y="13109"/>
                  <a:pt x="21301" y="13109"/>
                  <a:pt x="21301" y="13109"/>
                </a:cubicBezTo>
                <a:cubicBezTo>
                  <a:pt x="22011" y="13109"/>
                  <a:pt x="22721" y="14117"/>
                  <a:pt x="22721" y="14117"/>
                </a:cubicBezTo>
                <a:cubicBezTo>
                  <a:pt x="22721" y="14117"/>
                  <a:pt x="24142" y="14117"/>
                  <a:pt x="24852" y="14117"/>
                </a:cubicBezTo>
                <a:cubicBezTo>
                  <a:pt x="24852" y="14117"/>
                  <a:pt x="26272" y="13109"/>
                  <a:pt x="26272" y="13109"/>
                </a:cubicBezTo>
                <a:cubicBezTo>
                  <a:pt x="26272" y="13109"/>
                  <a:pt x="26272" y="12100"/>
                  <a:pt x="26982" y="12100"/>
                </a:cubicBezTo>
                <a:cubicBezTo>
                  <a:pt x="27692" y="12100"/>
                  <a:pt x="28402" y="12100"/>
                  <a:pt x="29112" y="12100"/>
                </a:cubicBezTo>
                <a:cubicBezTo>
                  <a:pt x="29112" y="12100"/>
                  <a:pt x="30532" y="12100"/>
                  <a:pt x="30532" y="12100"/>
                </a:cubicBezTo>
                <a:cubicBezTo>
                  <a:pt x="31242" y="11092"/>
                  <a:pt x="31242" y="11092"/>
                  <a:pt x="31242" y="11092"/>
                </a:cubicBezTo>
                <a:cubicBezTo>
                  <a:pt x="31952" y="11092"/>
                  <a:pt x="31242" y="10084"/>
                  <a:pt x="31952" y="11092"/>
                </a:cubicBezTo>
                <a:cubicBezTo>
                  <a:pt x="32662" y="11092"/>
                  <a:pt x="31952" y="12100"/>
                  <a:pt x="32662" y="11092"/>
                </a:cubicBezTo>
                <a:cubicBezTo>
                  <a:pt x="33372" y="10084"/>
                  <a:pt x="34082" y="8067"/>
                  <a:pt x="34082" y="8067"/>
                </a:cubicBezTo>
                <a:cubicBezTo>
                  <a:pt x="34082" y="8067"/>
                  <a:pt x="33372" y="8067"/>
                  <a:pt x="34792" y="8067"/>
                </a:cubicBezTo>
                <a:cubicBezTo>
                  <a:pt x="36213" y="8067"/>
                  <a:pt x="36213" y="8067"/>
                  <a:pt x="37633" y="8067"/>
                </a:cubicBezTo>
                <a:cubicBezTo>
                  <a:pt x="38343" y="8067"/>
                  <a:pt x="39763" y="7058"/>
                  <a:pt x="39763" y="7058"/>
                </a:cubicBezTo>
                <a:cubicBezTo>
                  <a:pt x="40473" y="7058"/>
                  <a:pt x="41183" y="6050"/>
                  <a:pt x="41183" y="6050"/>
                </a:cubicBezTo>
                <a:cubicBezTo>
                  <a:pt x="41183" y="5042"/>
                  <a:pt x="38343" y="3025"/>
                  <a:pt x="38343" y="3025"/>
                </a:cubicBezTo>
                <a:cubicBezTo>
                  <a:pt x="38343" y="3025"/>
                  <a:pt x="36923" y="2016"/>
                  <a:pt x="39053" y="2016"/>
                </a:cubicBezTo>
                <a:cubicBezTo>
                  <a:pt x="41183" y="3025"/>
                  <a:pt x="41893" y="3025"/>
                  <a:pt x="41893" y="3025"/>
                </a:cubicBezTo>
                <a:cubicBezTo>
                  <a:pt x="42603" y="3025"/>
                  <a:pt x="42603" y="2016"/>
                  <a:pt x="43313" y="2016"/>
                </a:cubicBezTo>
                <a:cubicBezTo>
                  <a:pt x="44023" y="1008"/>
                  <a:pt x="44733" y="0"/>
                  <a:pt x="44733" y="0"/>
                </a:cubicBezTo>
                <a:cubicBezTo>
                  <a:pt x="45443" y="0"/>
                  <a:pt x="46863" y="2016"/>
                  <a:pt x="46863" y="2016"/>
                </a:cubicBezTo>
                <a:cubicBezTo>
                  <a:pt x="46863" y="4033"/>
                  <a:pt x="46863" y="4033"/>
                  <a:pt x="46863" y="4033"/>
                </a:cubicBezTo>
                <a:cubicBezTo>
                  <a:pt x="48994" y="4033"/>
                  <a:pt x="48994" y="4033"/>
                  <a:pt x="48994" y="4033"/>
                </a:cubicBezTo>
                <a:cubicBezTo>
                  <a:pt x="48994" y="4033"/>
                  <a:pt x="49704" y="3025"/>
                  <a:pt x="50414" y="4033"/>
                </a:cubicBezTo>
                <a:cubicBezTo>
                  <a:pt x="51124" y="4033"/>
                  <a:pt x="52544" y="6050"/>
                  <a:pt x="52544" y="6050"/>
                </a:cubicBezTo>
                <a:cubicBezTo>
                  <a:pt x="51834" y="8067"/>
                  <a:pt x="51834" y="8067"/>
                  <a:pt x="51834" y="8067"/>
                </a:cubicBezTo>
                <a:cubicBezTo>
                  <a:pt x="48994" y="9075"/>
                  <a:pt x="48994" y="9075"/>
                  <a:pt x="48994" y="9075"/>
                </a:cubicBezTo>
                <a:cubicBezTo>
                  <a:pt x="48994" y="9075"/>
                  <a:pt x="48994" y="11092"/>
                  <a:pt x="49704" y="11092"/>
                </a:cubicBezTo>
                <a:cubicBezTo>
                  <a:pt x="49704" y="11092"/>
                  <a:pt x="50414" y="12100"/>
                  <a:pt x="51124" y="11092"/>
                </a:cubicBezTo>
                <a:cubicBezTo>
                  <a:pt x="51834" y="11092"/>
                  <a:pt x="51834" y="10084"/>
                  <a:pt x="51834" y="10084"/>
                </a:cubicBezTo>
                <a:cubicBezTo>
                  <a:pt x="51834" y="10084"/>
                  <a:pt x="53964" y="10084"/>
                  <a:pt x="53964" y="11092"/>
                </a:cubicBezTo>
                <a:cubicBezTo>
                  <a:pt x="53964" y="11092"/>
                  <a:pt x="55384" y="12100"/>
                  <a:pt x="55384" y="12100"/>
                </a:cubicBezTo>
                <a:cubicBezTo>
                  <a:pt x="56094" y="11092"/>
                  <a:pt x="56804" y="11092"/>
                  <a:pt x="57514" y="11092"/>
                </a:cubicBezTo>
                <a:cubicBezTo>
                  <a:pt x="57514" y="11092"/>
                  <a:pt x="58224" y="12100"/>
                  <a:pt x="58934" y="12100"/>
                </a:cubicBezTo>
                <a:cubicBezTo>
                  <a:pt x="59644" y="12100"/>
                  <a:pt x="60355" y="10084"/>
                  <a:pt x="60355" y="10084"/>
                </a:cubicBezTo>
                <a:cubicBezTo>
                  <a:pt x="60355" y="10084"/>
                  <a:pt x="61065" y="10084"/>
                  <a:pt x="61065" y="11092"/>
                </a:cubicBezTo>
                <a:cubicBezTo>
                  <a:pt x="61775" y="11092"/>
                  <a:pt x="61065" y="11092"/>
                  <a:pt x="61775" y="12100"/>
                </a:cubicBezTo>
                <a:cubicBezTo>
                  <a:pt x="61775" y="13109"/>
                  <a:pt x="61775" y="13109"/>
                  <a:pt x="62485" y="13109"/>
                </a:cubicBezTo>
                <a:cubicBezTo>
                  <a:pt x="63195" y="14117"/>
                  <a:pt x="64615" y="14117"/>
                  <a:pt x="64615" y="15126"/>
                </a:cubicBezTo>
                <a:cubicBezTo>
                  <a:pt x="64615" y="15126"/>
                  <a:pt x="65325" y="17142"/>
                  <a:pt x="66035" y="17142"/>
                </a:cubicBezTo>
                <a:cubicBezTo>
                  <a:pt x="66745" y="16134"/>
                  <a:pt x="66745" y="16134"/>
                  <a:pt x="67455" y="16134"/>
                </a:cubicBezTo>
                <a:cubicBezTo>
                  <a:pt x="68165" y="17142"/>
                  <a:pt x="69585" y="16134"/>
                  <a:pt x="69585" y="17142"/>
                </a:cubicBezTo>
                <a:cubicBezTo>
                  <a:pt x="68875" y="18151"/>
                  <a:pt x="68875" y="19159"/>
                  <a:pt x="68875" y="20168"/>
                </a:cubicBezTo>
                <a:cubicBezTo>
                  <a:pt x="68875" y="20168"/>
                  <a:pt x="68165" y="21176"/>
                  <a:pt x="67455" y="21176"/>
                </a:cubicBezTo>
                <a:cubicBezTo>
                  <a:pt x="66745" y="21176"/>
                  <a:pt x="66035" y="22184"/>
                  <a:pt x="66035" y="22184"/>
                </a:cubicBezTo>
                <a:cubicBezTo>
                  <a:pt x="66035" y="23193"/>
                  <a:pt x="65325" y="24201"/>
                  <a:pt x="65325" y="25210"/>
                </a:cubicBezTo>
                <a:cubicBezTo>
                  <a:pt x="64615" y="26218"/>
                  <a:pt x="64615" y="27226"/>
                  <a:pt x="64615" y="27226"/>
                </a:cubicBezTo>
                <a:cubicBezTo>
                  <a:pt x="63905" y="28235"/>
                  <a:pt x="63905" y="28235"/>
                  <a:pt x="63905" y="28235"/>
                </a:cubicBezTo>
                <a:cubicBezTo>
                  <a:pt x="63905" y="29243"/>
                  <a:pt x="66035" y="33277"/>
                  <a:pt x="66035" y="33277"/>
                </a:cubicBezTo>
                <a:cubicBezTo>
                  <a:pt x="67455" y="34285"/>
                  <a:pt x="67455" y="34285"/>
                  <a:pt x="67455" y="34285"/>
                </a:cubicBezTo>
                <a:cubicBezTo>
                  <a:pt x="68165" y="36302"/>
                  <a:pt x="68165" y="36302"/>
                  <a:pt x="68165" y="36302"/>
                </a:cubicBezTo>
                <a:cubicBezTo>
                  <a:pt x="72426" y="40336"/>
                  <a:pt x="72426" y="40336"/>
                  <a:pt x="72426" y="40336"/>
                </a:cubicBezTo>
                <a:cubicBezTo>
                  <a:pt x="72426" y="40336"/>
                  <a:pt x="73846" y="41344"/>
                  <a:pt x="75266" y="41344"/>
                </a:cubicBezTo>
                <a:cubicBezTo>
                  <a:pt x="76686" y="42352"/>
                  <a:pt x="78106" y="42352"/>
                  <a:pt x="78106" y="42352"/>
                </a:cubicBezTo>
                <a:cubicBezTo>
                  <a:pt x="80236" y="45378"/>
                  <a:pt x="80236" y="45378"/>
                  <a:pt x="80236" y="45378"/>
                </a:cubicBezTo>
                <a:cubicBezTo>
                  <a:pt x="80236" y="45378"/>
                  <a:pt x="81656" y="45378"/>
                  <a:pt x="82366" y="45378"/>
                </a:cubicBezTo>
                <a:cubicBezTo>
                  <a:pt x="82366" y="46386"/>
                  <a:pt x="84497" y="46386"/>
                  <a:pt x="84497" y="46386"/>
                </a:cubicBezTo>
                <a:cubicBezTo>
                  <a:pt x="85917" y="46386"/>
                  <a:pt x="85917" y="46386"/>
                  <a:pt x="85917" y="46386"/>
                </a:cubicBezTo>
                <a:cubicBezTo>
                  <a:pt x="85917" y="46386"/>
                  <a:pt x="86627" y="45378"/>
                  <a:pt x="87337" y="47394"/>
                </a:cubicBezTo>
                <a:cubicBezTo>
                  <a:pt x="87337" y="48403"/>
                  <a:pt x="88047" y="50420"/>
                  <a:pt x="88047" y="50420"/>
                </a:cubicBezTo>
                <a:cubicBezTo>
                  <a:pt x="88047" y="50420"/>
                  <a:pt x="88047" y="51428"/>
                  <a:pt x="88047" y="52436"/>
                </a:cubicBezTo>
                <a:cubicBezTo>
                  <a:pt x="87337" y="52436"/>
                  <a:pt x="87337" y="52436"/>
                  <a:pt x="87337" y="53445"/>
                </a:cubicBezTo>
                <a:cubicBezTo>
                  <a:pt x="87337" y="53445"/>
                  <a:pt x="87337" y="57478"/>
                  <a:pt x="87337" y="57478"/>
                </a:cubicBezTo>
                <a:cubicBezTo>
                  <a:pt x="87337" y="57478"/>
                  <a:pt x="87337" y="58487"/>
                  <a:pt x="86627" y="58487"/>
                </a:cubicBezTo>
                <a:cubicBezTo>
                  <a:pt x="85207" y="59495"/>
                  <a:pt x="85207" y="59495"/>
                  <a:pt x="84497" y="59495"/>
                </a:cubicBezTo>
                <a:cubicBezTo>
                  <a:pt x="83076" y="59495"/>
                  <a:pt x="80946" y="60504"/>
                  <a:pt x="80236" y="61512"/>
                </a:cubicBezTo>
                <a:cubicBezTo>
                  <a:pt x="80236" y="61512"/>
                  <a:pt x="78816" y="61512"/>
                  <a:pt x="78816" y="61512"/>
                </a:cubicBezTo>
                <a:cubicBezTo>
                  <a:pt x="78816" y="62521"/>
                  <a:pt x="78106" y="64537"/>
                  <a:pt x="78106" y="64537"/>
                </a:cubicBezTo>
                <a:cubicBezTo>
                  <a:pt x="78106" y="64537"/>
                  <a:pt x="78106" y="66554"/>
                  <a:pt x="79526" y="66554"/>
                </a:cubicBezTo>
                <a:cubicBezTo>
                  <a:pt x="81656" y="66554"/>
                  <a:pt x="81656" y="66554"/>
                  <a:pt x="82366" y="66554"/>
                </a:cubicBezTo>
                <a:cubicBezTo>
                  <a:pt x="83076" y="66554"/>
                  <a:pt x="83076" y="65546"/>
                  <a:pt x="84497" y="66554"/>
                </a:cubicBezTo>
                <a:cubicBezTo>
                  <a:pt x="85207" y="66554"/>
                  <a:pt x="85917" y="68571"/>
                  <a:pt x="85917" y="68571"/>
                </a:cubicBezTo>
                <a:cubicBezTo>
                  <a:pt x="87337" y="70588"/>
                  <a:pt x="87337" y="70588"/>
                  <a:pt x="87337" y="70588"/>
                </a:cubicBezTo>
                <a:cubicBezTo>
                  <a:pt x="88757" y="71596"/>
                  <a:pt x="88757" y="71596"/>
                  <a:pt x="88757" y="71596"/>
                </a:cubicBezTo>
                <a:cubicBezTo>
                  <a:pt x="93017" y="71596"/>
                  <a:pt x="93017" y="71596"/>
                  <a:pt x="93017" y="71596"/>
                </a:cubicBezTo>
                <a:cubicBezTo>
                  <a:pt x="95857" y="75630"/>
                  <a:pt x="95857" y="75630"/>
                  <a:pt x="95857" y="75630"/>
                </a:cubicBezTo>
                <a:cubicBezTo>
                  <a:pt x="99408" y="76638"/>
                  <a:pt x="99408" y="76638"/>
                  <a:pt x="99408" y="76638"/>
                </a:cubicBezTo>
                <a:cubicBezTo>
                  <a:pt x="99408" y="76638"/>
                  <a:pt x="99408" y="79663"/>
                  <a:pt x="100118" y="79663"/>
                </a:cubicBezTo>
                <a:cubicBezTo>
                  <a:pt x="101538" y="79663"/>
                  <a:pt x="102248" y="78655"/>
                  <a:pt x="102248" y="78655"/>
                </a:cubicBezTo>
                <a:cubicBezTo>
                  <a:pt x="102248" y="78655"/>
                  <a:pt x="103668" y="76638"/>
                  <a:pt x="104378" y="76638"/>
                </a:cubicBezTo>
                <a:cubicBezTo>
                  <a:pt x="105798" y="75630"/>
                  <a:pt x="105088" y="74621"/>
                  <a:pt x="106508" y="75630"/>
                </a:cubicBezTo>
                <a:cubicBezTo>
                  <a:pt x="107928" y="77647"/>
                  <a:pt x="110769" y="75630"/>
                  <a:pt x="110769" y="75630"/>
                </a:cubicBezTo>
                <a:cubicBezTo>
                  <a:pt x="112189" y="75630"/>
                  <a:pt x="112189" y="75630"/>
                  <a:pt x="112189" y="75630"/>
                </a:cubicBezTo>
                <a:cubicBezTo>
                  <a:pt x="112189" y="78655"/>
                  <a:pt x="112189" y="78655"/>
                  <a:pt x="112189" y="78655"/>
                </a:cubicBezTo>
                <a:cubicBezTo>
                  <a:pt x="112189" y="81680"/>
                  <a:pt x="112189" y="81680"/>
                  <a:pt x="112189" y="81680"/>
                </a:cubicBezTo>
                <a:cubicBezTo>
                  <a:pt x="110059" y="83697"/>
                  <a:pt x="110059" y="83697"/>
                  <a:pt x="110059" y="83697"/>
                </a:cubicBezTo>
                <a:cubicBezTo>
                  <a:pt x="109349" y="84705"/>
                  <a:pt x="109349" y="84705"/>
                  <a:pt x="109349" y="84705"/>
                </a:cubicBezTo>
                <a:cubicBezTo>
                  <a:pt x="109349" y="84705"/>
                  <a:pt x="109349" y="85714"/>
                  <a:pt x="109349" y="86722"/>
                </a:cubicBezTo>
                <a:cubicBezTo>
                  <a:pt x="110059" y="86722"/>
                  <a:pt x="110769" y="87731"/>
                  <a:pt x="110769" y="87731"/>
                </a:cubicBezTo>
                <a:cubicBezTo>
                  <a:pt x="113609" y="88739"/>
                  <a:pt x="113609" y="88739"/>
                  <a:pt x="113609" y="88739"/>
                </a:cubicBezTo>
                <a:cubicBezTo>
                  <a:pt x="115739" y="90756"/>
                  <a:pt x="115739" y="90756"/>
                  <a:pt x="115739" y="90756"/>
                </a:cubicBezTo>
                <a:cubicBezTo>
                  <a:pt x="115739" y="90756"/>
                  <a:pt x="115739" y="93781"/>
                  <a:pt x="116449" y="93781"/>
                </a:cubicBezTo>
                <a:cubicBezTo>
                  <a:pt x="117159" y="93781"/>
                  <a:pt x="118579" y="94789"/>
                  <a:pt x="118579" y="94789"/>
                </a:cubicBezTo>
                <a:cubicBezTo>
                  <a:pt x="118579" y="94789"/>
                  <a:pt x="115739" y="97815"/>
                  <a:pt x="115029" y="97815"/>
                </a:cubicBezTo>
                <a:cubicBezTo>
                  <a:pt x="114319" y="97815"/>
                  <a:pt x="112189" y="96806"/>
                  <a:pt x="112189" y="96806"/>
                </a:cubicBezTo>
                <a:cubicBezTo>
                  <a:pt x="112899" y="100840"/>
                  <a:pt x="112899" y="100840"/>
                  <a:pt x="112899" y="100840"/>
                </a:cubicBezTo>
                <a:cubicBezTo>
                  <a:pt x="115739" y="100840"/>
                  <a:pt x="115739" y="100840"/>
                  <a:pt x="115739" y="100840"/>
                </a:cubicBezTo>
                <a:cubicBezTo>
                  <a:pt x="115739" y="100840"/>
                  <a:pt x="115739" y="100840"/>
                  <a:pt x="116449" y="101848"/>
                </a:cubicBezTo>
                <a:cubicBezTo>
                  <a:pt x="116449" y="102857"/>
                  <a:pt x="117159" y="103865"/>
                  <a:pt x="117159" y="103865"/>
                </a:cubicBezTo>
                <a:cubicBezTo>
                  <a:pt x="117159" y="103865"/>
                  <a:pt x="120000" y="102857"/>
                  <a:pt x="120000" y="106890"/>
                </a:cubicBezTo>
                <a:cubicBezTo>
                  <a:pt x="119289" y="107899"/>
                  <a:pt x="118579" y="110924"/>
                  <a:pt x="118579" y="111932"/>
                </a:cubicBezTo>
                <a:cubicBezTo>
                  <a:pt x="119289" y="111932"/>
                  <a:pt x="119289" y="112941"/>
                  <a:pt x="119289" y="112941"/>
                </a:cubicBezTo>
                <a:cubicBezTo>
                  <a:pt x="117869" y="114957"/>
                  <a:pt x="117869" y="114957"/>
                  <a:pt x="117869" y="114957"/>
                </a:cubicBezTo>
                <a:cubicBezTo>
                  <a:pt x="115029" y="114957"/>
                  <a:pt x="115029" y="114957"/>
                  <a:pt x="115029" y="114957"/>
                </a:cubicBezTo>
                <a:cubicBezTo>
                  <a:pt x="112189" y="116974"/>
                  <a:pt x="112189" y="116974"/>
                  <a:pt x="112189" y="116974"/>
                </a:cubicBezTo>
                <a:cubicBezTo>
                  <a:pt x="110769" y="118991"/>
                  <a:pt x="110769" y="118991"/>
                  <a:pt x="110769" y="118991"/>
                </a:cubicBezTo>
                <a:cubicBezTo>
                  <a:pt x="109349" y="120000"/>
                  <a:pt x="109349" y="120000"/>
                  <a:pt x="109349" y="120000"/>
                </a:cubicBezTo>
                <a:cubicBezTo>
                  <a:pt x="107218" y="115966"/>
                  <a:pt x="107218" y="115966"/>
                  <a:pt x="107218" y="115966"/>
                </a:cubicBezTo>
                <a:cubicBezTo>
                  <a:pt x="102958" y="110924"/>
                  <a:pt x="102958" y="110924"/>
                  <a:pt x="102958" y="110924"/>
                </a:cubicBezTo>
                <a:cubicBezTo>
                  <a:pt x="100828" y="107899"/>
                  <a:pt x="100828" y="107899"/>
                  <a:pt x="100828" y="107899"/>
                </a:cubicBezTo>
                <a:cubicBezTo>
                  <a:pt x="99408" y="103865"/>
                  <a:pt x="99408" y="103865"/>
                  <a:pt x="99408" y="103865"/>
                </a:cubicBezTo>
                <a:cubicBezTo>
                  <a:pt x="99408" y="100840"/>
                  <a:pt x="99408" y="100840"/>
                  <a:pt x="99408" y="100840"/>
                </a:cubicBezTo>
                <a:cubicBezTo>
                  <a:pt x="97988" y="98823"/>
                  <a:pt x="97988" y="98823"/>
                  <a:pt x="97988" y="98823"/>
                </a:cubicBezTo>
                <a:cubicBezTo>
                  <a:pt x="97988" y="98823"/>
                  <a:pt x="97278" y="98823"/>
                  <a:pt x="95857" y="98823"/>
                </a:cubicBezTo>
                <a:cubicBezTo>
                  <a:pt x="95147" y="98823"/>
                  <a:pt x="93017" y="97815"/>
                  <a:pt x="93017" y="97815"/>
                </a:cubicBezTo>
                <a:cubicBezTo>
                  <a:pt x="91597" y="97815"/>
                  <a:pt x="91597" y="97815"/>
                  <a:pt x="91597" y="97815"/>
                </a:cubicBezTo>
                <a:cubicBezTo>
                  <a:pt x="91597" y="92773"/>
                  <a:pt x="91597" y="92773"/>
                  <a:pt x="91597" y="92773"/>
                </a:cubicBezTo>
                <a:cubicBezTo>
                  <a:pt x="91597" y="92773"/>
                  <a:pt x="90887" y="88739"/>
                  <a:pt x="90177" y="88739"/>
                </a:cubicBezTo>
                <a:cubicBezTo>
                  <a:pt x="90177" y="87731"/>
                  <a:pt x="89467" y="85714"/>
                  <a:pt x="89467" y="85714"/>
                </a:cubicBezTo>
                <a:cubicBezTo>
                  <a:pt x="89467" y="85714"/>
                  <a:pt x="87337" y="86722"/>
                  <a:pt x="85917" y="86722"/>
                </a:cubicBezTo>
                <a:cubicBezTo>
                  <a:pt x="85207" y="87731"/>
                  <a:pt x="83786" y="88739"/>
                  <a:pt x="83076" y="89747"/>
                </a:cubicBezTo>
                <a:cubicBezTo>
                  <a:pt x="82366" y="90756"/>
                  <a:pt x="80946" y="91764"/>
                  <a:pt x="80946" y="91764"/>
                </a:cubicBezTo>
                <a:cubicBezTo>
                  <a:pt x="77396" y="93781"/>
                  <a:pt x="77396" y="93781"/>
                  <a:pt x="77396" y="93781"/>
                </a:cubicBezTo>
                <a:cubicBezTo>
                  <a:pt x="75266" y="91764"/>
                  <a:pt x="75266" y="91764"/>
                  <a:pt x="75266" y="91764"/>
                </a:cubicBezTo>
                <a:cubicBezTo>
                  <a:pt x="71715" y="90756"/>
                  <a:pt x="71715" y="90756"/>
                  <a:pt x="71715" y="90756"/>
                </a:cubicBezTo>
                <a:cubicBezTo>
                  <a:pt x="70295" y="94789"/>
                  <a:pt x="70295" y="94789"/>
                  <a:pt x="70295" y="94789"/>
                </a:cubicBezTo>
                <a:cubicBezTo>
                  <a:pt x="70295" y="94789"/>
                  <a:pt x="69585" y="92773"/>
                  <a:pt x="68875" y="91764"/>
                </a:cubicBezTo>
                <a:cubicBezTo>
                  <a:pt x="68875" y="89747"/>
                  <a:pt x="68165" y="86722"/>
                  <a:pt x="68165" y="86722"/>
                </a:cubicBezTo>
                <a:cubicBezTo>
                  <a:pt x="68165" y="86722"/>
                  <a:pt x="67455" y="85714"/>
                  <a:pt x="66745" y="85714"/>
                </a:cubicBezTo>
                <a:cubicBezTo>
                  <a:pt x="66035" y="85714"/>
                  <a:pt x="64615" y="84705"/>
                  <a:pt x="64615" y="84705"/>
                </a:cubicBezTo>
                <a:cubicBezTo>
                  <a:pt x="62485" y="84705"/>
                  <a:pt x="62485" y="84705"/>
                  <a:pt x="62485" y="84705"/>
                </a:cubicBezTo>
                <a:cubicBezTo>
                  <a:pt x="60355" y="88739"/>
                  <a:pt x="60355" y="88739"/>
                  <a:pt x="60355" y="88739"/>
                </a:cubicBezTo>
                <a:cubicBezTo>
                  <a:pt x="56804" y="90756"/>
                  <a:pt x="56804" y="90756"/>
                  <a:pt x="56804" y="90756"/>
                </a:cubicBezTo>
                <a:cubicBezTo>
                  <a:pt x="53964" y="88739"/>
                  <a:pt x="53964" y="88739"/>
                  <a:pt x="53964" y="88739"/>
                </a:cubicBezTo>
                <a:cubicBezTo>
                  <a:pt x="53964" y="88739"/>
                  <a:pt x="53254" y="86722"/>
                  <a:pt x="52544" y="87731"/>
                </a:cubicBezTo>
                <a:cubicBezTo>
                  <a:pt x="51834" y="87731"/>
                  <a:pt x="49704" y="86722"/>
                  <a:pt x="49704" y="86722"/>
                </a:cubicBezTo>
                <a:cubicBezTo>
                  <a:pt x="49704" y="86722"/>
                  <a:pt x="48994" y="85714"/>
                  <a:pt x="48994" y="84705"/>
                </a:cubicBezTo>
                <a:cubicBezTo>
                  <a:pt x="48994" y="83697"/>
                  <a:pt x="46863" y="81680"/>
                  <a:pt x="46863" y="81680"/>
                </a:cubicBezTo>
                <a:cubicBezTo>
                  <a:pt x="46863" y="81680"/>
                  <a:pt x="44023" y="79663"/>
                  <a:pt x="43313" y="79663"/>
                </a:cubicBezTo>
                <a:cubicBezTo>
                  <a:pt x="42603" y="80672"/>
                  <a:pt x="40473" y="80672"/>
                  <a:pt x="39763" y="80672"/>
                </a:cubicBezTo>
                <a:cubicBezTo>
                  <a:pt x="38343" y="80672"/>
                  <a:pt x="34792" y="79663"/>
                  <a:pt x="34792" y="79663"/>
                </a:cubicBezTo>
                <a:cubicBezTo>
                  <a:pt x="31952" y="82689"/>
                  <a:pt x="31952" y="82689"/>
                  <a:pt x="31952" y="82689"/>
                </a:cubicBezTo>
                <a:cubicBezTo>
                  <a:pt x="31952" y="82689"/>
                  <a:pt x="30532" y="82689"/>
                  <a:pt x="29112" y="83697"/>
                </a:cubicBezTo>
                <a:cubicBezTo>
                  <a:pt x="28402" y="83697"/>
                  <a:pt x="26982" y="84705"/>
                  <a:pt x="26982" y="84705"/>
                </a:cubicBezTo>
                <a:cubicBezTo>
                  <a:pt x="26982" y="84705"/>
                  <a:pt x="24142" y="83697"/>
                  <a:pt x="23431" y="83697"/>
                </a:cubicBezTo>
                <a:cubicBezTo>
                  <a:pt x="22721" y="83697"/>
                  <a:pt x="22721" y="83697"/>
                  <a:pt x="21301" y="83697"/>
                </a:cubicBezTo>
                <a:cubicBezTo>
                  <a:pt x="19881" y="83697"/>
                  <a:pt x="16331" y="83697"/>
                  <a:pt x="16331" y="83697"/>
                </a:cubicBezTo>
                <a:cubicBezTo>
                  <a:pt x="18461" y="80672"/>
                  <a:pt x="18461" y="80672"/>
                  <a:pt x="18461" y="80672"/>
                </a:cubicBezTo>
                <a:cubicBezTo>
                  <a:pt x="18461" y="80672"/>
                  <a:pt x="19171" y="78655"/>
                  <a:pt x="18461" y="77647"/>
                </a:cubicBezTo>
                <a:cubicBezTo>
                  <a:pt x="17751" y="76638"/>
                  <a:pt x="17751" y="75630"/>
                  <a:pt x="17041" y="75630"/>
                </a:cubicBezTo>
                <a:cubicBezTo>
                  <a:pt x="16331" y="74621"/>
                  <a:pt x="14201" y="72605"/>
                  <a:pt x="14201" y="72605"/>
                </a:cubicBezTo>
                <a:cubicBezTo>
                  <a:pt x="14201" y="72605"/>
                  <a:pt x="14201" y="72605"/>
                  <a:pt x="14201" y="71596"/>
                </a:cubicBezTo>
                <a:cubicBezTo>
                  <a:pt x="13491" y="70588"/>
                  <a:pt x="12781" y="67563"/>
                  <a:pt x="12781" y="67563"/>
                </a:cubicBezTo>
                <a:cubicBezTo>
                  <a:pt x="12071" y="65546"/>
                  <a:pt x="12071" y="65546"/>
                  <a:pt x="12071" y="65546"/>
                </a:cubicBezTo>
                <a:cubicBezTo>
                  <a:pt x="12071" y="65546"/>
                  <a:pt x="9940" y="63529"/>
                  <a:pt x="10650" y="61512"/>
                </a:cubicBezTo>
                <a:cubicBezTo>
                  <a:pt x="11360" y="59495"/>
                  <a:pt x="12781" y="54453"/>
                  <a:pt x="12781" y="54453"/>
                </a:cubicBezTo>
                <a:cubicBezTo>
                  <a:pt x="13491" y="49411"/>
                  <a:pt x="13491" y="49411"/>
                  <a:pt x="13491" y="49411"/>
                </a:cubicBezTo>
                <a:cubicBezTo>
                  <a:pt x="12781" y="46386"/>
                  <a:pt x="12781" y="46386"/>
                  <a:pt x="12781" y="46386"/>
                </a:cubicBezTo>
                <a:cubicBezTo>
                  <a:pt x="11360" y="43361"/>
                  <a:pt x="11360" y="43361"/>
                  <a:pt x="11360" y="43361"/>
                </a:cubicBezTo>
                <a:cubicBezTo>
                  <a:pt x="11360" y="43361"/>
                  <a:pt x="10650" y="43361"/>
                  <a:pt x="9940" y="41344"/>
                </a:cubicBezTo>
                <a:cubicBezTo>
                  <a:pt x="9940" y="38319"/>
                  <a:pt x="9940" y="38319"/>
                  <a:pt x="9230" y="37310"/>
                </a:cubicBezTo>
                <a:cubicBezTo>
                  <a:pt x="8520" y="35294"/>
                  <a:pt x="5680" y="34285"/>
                  <a:pt x="5680" y="34285"/>
                </a:cubicBezTo>
                <a:cubicBezTo>
                  <a:pt x="2130" y="34285"/>
                  <a:pt x="2130" y="34285"/>
                  <a:pt x="2130" y="34285"/>
                </a:cubicBezTo>
                <a:lnTo>
                  <a:pt x="1420" y="33277"/>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5" name="Shape 2030">
            <a:extLst>
              <a:ext uri="{FF2B5EF4-FFF2-40B4-BE49-F238E27FC236}">
                <a16:creationId xmlns:a16="http://schemas.microsoft.com/office/drawing/2014/main" id="{DC0DD0F7-2BCE-9539-E230-1B8FFC4AEF5C}"/>
              </a:ext>
            </a:extLst>
          </p:cNvPr>
          <p:cNvSpPr/>
          <p:nvPr/>
        </p:nvSpPr>
        <p:spPr>
          <a:xfrm>
            <a:off x="6836317" y="4736073"/>
            <a:ext cx="868826" cy="596959"/>
          </a:xfrm>
          <a:custGeom>
            <a:avLst/>
            <a:gdLst/>
            <a:ahLst/>
            <a:cxnLst/>
            <a:rect l="0" t="0" r="0" b="0"/>
            <a:pathLst>
              <a:path w="120000" h="120000" extrusionOk="0">
                <a:moveTo>
                  <a:pt x="14000" y="43058"/>
                </a:moveTo>
                <a:cubicBezTo>
                  <a:pt x="14000" y="43058"/>
                  <a:pt x="14000" y="43058"/>
                  <a:pt x="14000" y="43058"/>
                </a:cubicBezTo>
                <a:cubicBezTo>
                  <a:pt x="14000" y="43058"/>
                  <a:pt x="14000" y="43058"/>
                  <a:pt x="14000" y="43058"/>
                </a:cubicBezTo>
                <a:cubicBezTo>
                  <a:pt x="14000" y="42352"/>
                  <a:pt x="14000" y="42352"/>
                  <a:pt x="14000" y="42352"/>
                </a:cubicBezTo>
                <a:cubicBezTo>
                  <a:pt x="14000" y="40941"/>
                  <a:pt x="14000" y="40941"/>
                  <a:pt x="14000" y="40941"/>
                </a:cubicBezTo>
                <a:cubicBezTo>
                  <a:pt x="15500" y="38117"/>
                  <a:pt x="15500" y="38117"/>
                  <a:pt x="15500" y="38117"/>
                </a:cubicBezTo>
                <a:cubicBezTo>
                  <a:pt x="15500" y="34588"/>
                  <a:pt x="15500" y="34588"/>
                  <a:pt x="15500" y="34588"/>
                </a:cubicBezTo>
                <a:cubicBezTo>
                  <a:pt x="19500" y="35294"/>
                  <a:pt x="19500" y="35294"/>
                  <a:pt x="19500" y="35294"/>
                </a:cubicBezTo>
                <a:cubicBezTo>
                  <a:pt x="22000" y="38823"/>
                  <a:pt x="22000" y="38823"/>
                  <a:pt x="22000" y="38823"/>
                </a:cubicBezTo>
                <a:cubicBezTo>
                  <a:pt x="25500" y="41647"/>
                  <a:pt x="25500" y="41647"/>
                  <a:pt x="25500" y="41647"/>
                </a:cubicBezTo>
                <a:cubicBezTo>
                  <a:pt x="27500" y="43058"/>
                  <a:pt x="27500" y="43058"/>
                  <a:pt x="27500" y="43058"/>
                </a:cubicBezTo>
                <a:cubicBezTo>
                  <a:pt x="32000" y="41647"/>
                  <a:pt x="32000" y="41647"/>
                  <a:pt x="32000" y="41647"/>
                </a:cubicBezTo>
                <a:cubicBezTo>
                  <a:pt x="40500" y="40941"/>
                  <a:pt x="40500" y="40941"/>
                  <a:pt x="40500" y="40941"/>
                </a:cubicBezTo>
                <a:cubicBezTo>
                  <a:pt x="40500" y="40941"/>
                  <a:pt x="45000" y="40235"/>
                  <a:pt x="45500" y="39529"/>
                </a:cubicBezTo>
                <a:cubicBezTo>
                  <a:pt x="46000" y="38823"/>
                  <a:pt x="49000" y="38117"/>
                  <a:pt x="48000" y="36705"/>
                </a:cubicBezTo>
                <a:cubicBezTo>
                  <a:pt x="47000" y="36000"/>
                  <a:pt x="45000" y="33882"/>
                  <a:pt x="45000" y="33882"/>
                </a:cubicBezTo>
                <a:cubicBezTo>
                  <a:pt x="45000" y="32470"/>
                  <a:pt x="45000" y="32470"/>
                  <a:pt x="45000" y="32470"/>
                </a:cubicBezTo>
                <a:cubicBezTo>
                  <a:pt x="47500" y="28941"/>
                  <a:pt x="47500" y="28941"/>
                  <a:pt x="47500" y="28941"/>
                </a:cubicBezTo>
                <a:cubicBezTo>
                  <a:pt x="52000" y="26823"/>
                  <a:pt x="52000" y="26823"/>
                  <a:pt x="52000" y="26823"/>
                </a:cubicBezTo>
                <a:cubicBezTo>
                  <a:pt x="55500" y="26117"/>
                  <a:pt x="55500" y="26117"/>
                  <a:pt x="55500" y="26117"/>
                </a:cubicBezTo>
                <a:cubicBezTo>
                  <a:pt x="57500" y="25411"/>
                  <a:pt x="57500" y="25411"/>
                  <a:pt x="57500" y="25411"/>
                </a:cubicBezTo>
                <a:cubicBezTo>
                  <a:pt x="58500" y="21176"/>
                  <a:pt x="58500" y="21176"/>
                  <a:pt x="58500" y="21176"/>
                </a:cubicBezTo>
                <a:cubicBezTo>
                  <a:pt x="61500" y="20470"/>
                  <a:pt x="61500" y="20470"/>
                  <a:pt x="61500" y="20470"/>
                </a:cubicBezTo>
                <a:cubicBezTo>
                  <a:pt x="63500" y="21176"/>
                  <a:pt x="63500" y="21176"/>
                  <a:pt x="63500" y="21176"/>
                </a:cubicBezTo>
                <a:cubicBezTo>
                  <a:pt x="66500" y="21176"/>
                  <a:pt x="66500" y="21176"/>
                  <a:pt x="66500" y="21176"/>
                </a:cubicBezTo>
                <a:cubicBezTo>
                  <a:pt x="68000" y="18352"/>
                  <a:pt x="68000" y="18352"/>
                  <a:pt x="68000" y="18352"/>
                </a:cubicBezTo>
                <a:cubicBezTo>
                  <a:pt x="69500" y="16941"/>
                  <a:pt x="69500" y="16941"/>
                  <a:pt x="69500" y="16941"/>
                </a:cubicBezTo>
                <a:cubicBezTo>
                  <a:pt x="71500" y="15529"/>
                  <a:pt x="71500" y="15529"/>
                  <a:pt x="71500" y="15529"/>
                </a:cubicBezTo>
                <a:cubicBezTo>
                  <a:pt x="73000" y="11294"/>
                  <a:pt x="73000" y="11294"/>
                  <a:pt x="73000" y="11294"/>
                </a:cubicBezTo>
                <a:cubicBezTo>
                  <a:pt x="74000" y="6352"/>
                  <a:pt x="74000" y="6352"/>
                  <a:pt x="74000" y="6352"/>
                </a:cubicBezTo>
                <a:cubicBezTo>
                  <a:pt x="74500" y="4235"/>
                  <a:pt x="74500" y="4235"/>
                  <a:pt x="74500" y="4235"/>
                </a:cubicBezTo>
                <a:cubicBezTo>
                  <a:pt x="81500" y="1411"/>
                  <a:pt x="81500" y="1411"/>
                  <a:pt x="81500" y="1411"/>
                </a:cubicBezTo>
                <a:cubicBezTo>
                  <a:pt x="84000" y="3529"/>
                  <a:pt x="84000" y="3529"/>
                  <a:pt x="84000" y="3529"/>
                </a:cubicBezTo>
                <a:cubicBezTo>
                  <a:pt x="87500" y="2823"/>
                  <a:pt x="87500" y="2823"/>
                  <a:pt x="87500" y="2823"/>
                </a:cubicBezTo>
                <a:cubicBezTo>
                  <a:pt x="90000" y="0"/>
                  <a:pt x="90000" y="0"/>
                  <a:pt x="90000" y="0"/>
                </a:cubicBezTo>
                <a:cubicBezTo>
                  <a:pt x="93000" y="705"/>
                  <a:pt x="93000" y="705"/>
                  <a:pt x="93000" y="705"/>
                </a:cubicBezTo>
                <a:cubicBezTo>
                  <a:pt x="97000" y="6352"/>
                  <a:pt x="97000" y="6352"/>
                  <a:pt x="97000" y="6352"/>
                </a:cubicBezTo>
                <a:cubicBezTo>
                  <a:pt x="101000" y="6352"/>
                  <a:pt x="101000" y="6352"/>
                  <a:pt x="101000" y="6352"/>
                </a:cubicBezTo>
                <a:cubicBezTo>
                  <a:pt x="103500" y="4235"/>
                  <a:pt x="103500" y="4235"/>
                  <a:pt x="103500" y="4235"/>
                </a:cubicBezTo>
                <a:cubicBezTo>
                  <a:pt x="106000" y="2823"/>
                  <a:pt x="106000" y="2823"/>
                  <a:pt x="106000" y="2823"/>
                </a:cubicBezTo>
                <a:cubicBezTo>
                  <a:pt x="107500" y="4941"/>
                  <a:pt x="107500" y="4941"/>
                  <a:pt x="107500" y="4941"/>
                </a:cubicBezTo>
                <a:cubicBezTo>
                  <a:pt x="109000" y="7764"/>
                  <a:pt x="109000" y="7764"/>
                  <a:pt x="109000" y="7764"/>
                </a:cubicBezTo>
                <a:cubicBezTo>
                  <a:pt x="111500" y="7058"/>
                  <a:pt x="111500" y="7058"/>
                  <a:pt x="111500" y="7058"/>
                </a:cubicBezTo>
                <a:cubicBezTo>
                  <a:pt x="113000" y="9882"/>
                  <a:pt x="113000" y="9882"/>
                  <a:pt x="113000" y="9882"/>
                </a:cubicBezTo>
                <a:cubicBezTo>
                  <a:pt x="114500" y="12000"/>
                  <a:pt x="114500" y="12000"/>
                  <a:pt x="114500" y="12000"/>
                </a:cubicBezTo>
                <a:cubicBezTo>
                  <a:pt x="117000" y="11294"/>
                  <a:pt x="117000" y="11294"/>
                  <a:pt x="117000" y="11294"/>
                </a:cubicBezTo>
                <a:cubicBezTo>
                  <a:pt x="119500" y="13411"/>
                  <a:pt x="119500" y="13411"/>
                  <a:pt x="119500" y="13411"/>
                </a:cubicBezTo>
                <a:cubicBezTo>
                  <a:pt x="119000" y="16235"/>
                  <a:pt x="119000" y="16235"/>
                  <a:pt x="119000" y="16235"/>
                </a:cubicBezTo>
                <a:cubicBezTo>
                  <a:pt x="120000" y="19764"/>
                  <a:pt x="120000" y="19764"/>
                  <a:pt x="120000" y="19764"/>
                </a:cubicBezTo>
                <a:cubicBezTo>
                  <a:pt x="118500" y="21882"/>
                  <a:pt x="118500" y="21882"/>
                  <a:pt x="118500" y="21882"/>
                </a:cubicBezTo>
                <a:cubicBezTo>
                  <a:pt x="118500" y="21882"/>
                  <a:pt x="118000" y="23294"/>
                  <a:pt x="117000" y="23294"/>
                </a:cubicBezTo>
                <a:cubicBezTo>
                  <a:pt x="116500" y="24000"/>
                  <a:pt x="115500" y="24705"/>
                  <a:pt x="115500" y="24705"/>
                </a:cubicBezTo>
                <a:cubicBezTo>
                  <a:pt x="114000" y="26823"/>
                  <a:pt x="114000" y="26823"/>
                  <a:pt x="114000" y="26823"/>
                </a:cubicBezTo>
                <a:cubicBezTo>
                  <a:pt x="112000" y="27529"/>
                  <a:pt x="112000" y="27529"/>
                  <a:pt x="112000" y="27529"/>
                </a:cubicBezTo>
                <a:cubicBezTo>
                  <a:pt x="110500" y="28235"/>
                  <a:pt x="110500" y="28235"/>
                  <a:pt x="110500" y="28235"/>
                </a:cubicBezTo>
                <a:cubicBezTo>
                  <a:pt x="109500" y="29647"/>
                  <a:pt x="109500" y="29647"/>
                  <a:pt x="109500" y="29647"/>
                </a:cubicBezTo>
                <a:cubicBezTo>
                  <a:pt x="108500" y="33882"/>
                  <a:pt x="108500" y="33882"/>
                  <a:pt x="108500" y="33882"/>
                </a:cubicBezTo>
                <a:cubicBezTo>
                  <a:pt x="107000" y="36000"/>
                  <a:pt x="107000" y="36000"/>
                  <a:pt x="107000" y="36000"/>
                </a:cubicBezTo>
                <a:cubicBezTo>
                  <a:pt x="106500" y="39529"/>
                  <a:pt x="106500" y="39529"/>
                  <a:pt x="106500" y="39529"/>
                </a:cubicBezTo>
                <a:cubicBezTo>
                  <a:pt x="106500" y="39529"/>
                  <a:pt x="107500" y="43058"/>
                  <a:pt x="106500" y="43764"/>
                </a:cubicBezTo>
                <a:cubicBezTo>
                  <a:pt x="106000" y="43764"/>
                  <a:pt x="105500" y="44470"/>
                  <a:pt x="105500" y="44470"/>
                </a:cubicBezTo>
                <a:cubicBezTo>
                  <a:pt x="105000" y="50117"/>
                  <a:pt x="105000" y="50117"/>
                  <a:pt x="105000" y="50117"/>
                </a:cubicBezTo>
                <a:cubicBezTo>
                  <a:pt x="103000" y="52941"/>
                  <a:pt x="103000" y="52941"/>
                  <a:pt x="103000" y="52941"/>
                </a:cubicBezTo>
                <a:cubicBezTo>
                  <a:pt x="102500" y="58588"/>
                  <a:pt x="102500" y="58588"/>
                  <a:pt x="102500" y="58588"/>
                </a:cubicBezTo>
                <a:cubicBezTo>
                  <a:pt x="102500" y="58588"/>
                  <a:pt x="103500" y="61411"/>
                  <a:pt x="102000" y="61411"/>
                </a:cubicBezTo>
                <a:cubicBezTo>
                  <a:pt x="101000" y="62117"/>
                  <a:pt x="100500" y="63529"/>
                  <a:pt x="100500" y="63529"/>
                </a:cubicBezTo>
                <a:cubicBezTo>
                  <a:pt x="100500" y="68470"/>
                  <a:pt x="100500" y="68470"/>
                  <a:pt x="100500" y="68470"/>
                </a:cubicBezTo>
                <a:cubicBezTo>
                  <a:pt x="99000" y="72000"/>
                  <a:pt x="99000" y="72000"/>
                  <a:pt x="99000" y="72000"/>
                </a:cubicBezTo>
                <a:cubicBezTo>
                  <a:pt x="99500" y="74823"/>
                  <a:pt x="99500" y="74823"/>
                  <a:pt x="99500" y="74823"/>
                </a:cubicBezTo>
                <a:cubicBezTo>
                  <a:pt x="98500" y="76941"/>
                  <a:pt x="98500" y="76941"/>
                  <a:pt x="98500" y="76941"/>
                </a:cubicBezTo>
                <a:cubicBezTo>
                  <a:pt x="99000" y="80470"/>
                  <a:pt x="99000" y="80470"/>
                  <a:pt x="99000" y="80470"/>
                </a:cubicBezTo>
                <a:cubicBezTo>
                  <a:pt x="98000" y="82588"/>
                  <a:pt x="98000" y="82588"/>
                  <a:pt x="98000" y="82588"/>
                </a:cubicBezTo>
                <a:cubicBezTo>
                  <a:pt x="97500" y="83294"/>
                  <a:pt x="97500" y="83294"/>
                  <a:pt x="97500" y="83294"/>
                </a:cubicBezTo>
                <a:cubicBezTo>
                  <a:pt x="97000" y="85411"/>
                  <a:pt x="97000" y="85411"/>
                  <a:pt x="97000" y="85411"/>
                </a:cubicBezTo>
                <a:cubicBezTo>
                  <a:pt x="96000" y="88941"/>
                  <a:pt x="96000" y="88941"/>
                  <a:pt x="96000" y="88941"/>
                </a:cubicBezTo>
                <a:cubicBezTo>
                  <a:pt x="92000" y="93882"/>
                  <a:pt x="92000" y="93882"/>
                  <a:pt x="92000" y="93882"/>
                </a:cubicBezTo>
                <a:cubicBezTo>
                  <a:pt x="90000" y="93176"/>
                  <a:pt x="90000" y="93176"/>
                  <a:pt x="90000" y="93176"/>
                </a:cubicBezTo>
                <a:cubicBezTo>
                  <a:pt x="88500" y="95294"/>
                  <a:pt x="88500" y="95294"/>
                  <a:pt x="88500" y="95294"/>
                </a:cubicBezTo>
                <a:cubicBezTo>
                  <a:pt x="88500" y="95294"/>
                  <a:pt x="89000" y="95294"/>
                  <a:pt x="88000" y="96705"/>
                </a:cubicBezTo>
                <a:cubicBezTo>
                  <a:pt x="87000" y="97411"/>
                  <a:pt x="85000" y="98117"/>
                  <a:pt x="85000" y="98117"/>
                </a:cubicBezTo>
                <a:cubicBezTo>
                  <a:pt x="84000" y="98117"/>
                  <a:pt x="84000" y="98117"/>
                  <a:pt x="84000" y="98117"/>
                </a:cubicBezTo>
                <a:cubicBezTo>
                  <a:pt x="80500" y="98117"/>
                  <a:pt x="80500" y="98117"/>
                  <a:pt x="80500" y="98117"/>
                </a:cubicBezTo>
                <a:cubicBezTo>
                  <a:pt x="80500" y="98117"/>
                  <a:pt x="80000" y="97411"/>
                  <a:pt x="79500" y="98117"/>
                </a:cubicBezTo>
                <a:cubicBezTo>
                  <a:pt x="79000" y="98117"/>
                  <a:pt x="76500" y="98117"/>
                  <a:pt x="76500" y="98117"/>
                </a:cubicBezTo>
                <a:cubicBezTo>
                  <a:pt x="76500" y="98117"/>
                  <a:pt x="75500" y="97411"/>
                  <a:pt x="75000" y="97411"/>
                </a:cubicBezTo>
                <a:cubicBezTo>
                  <a:pt x="74500" y="97411"/>
                  <a:pt x="71500" y="98117"/>
                  <a:pt x="71500" y="98117"/>
                </a:cubicBezTo>
                <a:cubicBezTo>
                  <a:pt x="69500" y="99529"/>
                  <a:pt x="69500" y="99529"/>
                  <a:pt x="69500" y="99529"/>
                </a:cubicBezTo>
                <a:cubicBezTo>
                  <a:pt x="69500" y="99529"/>
                  <a:pt x="69000" y="98117"/>
                  <a:pt x="68500" y="98823"/>
                </a:cubicBezTo>
                <a:cubicBezTo>
                  <a:pt x="67500" y="98823"/>
                  <a:pt x="65000" y="100235"/>
                  <a:pt x="65000" y="100235"/>
                </a:cubicBezTo>
                <a:cubicBezTo>
                  <a:pt x="65000" y="100235"/>
                  <a:pt x="66000" y="101647"/>
                  <a:pt x="65000" y="101647"/>
                </a:cubicBezTo>
                <a:cubicBezTo>
                  <a:pt x="64500" y="101647"/>
                  <a:pt x="63000" y="104470"/>
                  <a:pt x="63000" y="104470"/>
                </a:cubicBezTo>
                <a:cubicBezTo>
                  <a:pt x="62000" y="105176"/>
                  <a:pt x="62000" y="105176"/>
                  <a:pt x="62000" y="105176"/>
                </a:cubicBezTo>
                <a:cubicBezTo>
                  <a:pt x="61500" y="107294"/>
                  <a:pt x="61500" y="107294"/>
                  <a:pt x="61500" y="107294"/>
                </a:cubicBezTo>
                <a:cubicBezTo>
                  <a:pt x="61500" y="107294"/>
                  <a:pt x="61000" y="107294"/>
                  <a:pt x="60000" y="107294"/>
                </a:cubicBezTo>
                <a:cubicBezTo>
                  <a:pt x="59500" y="107294"/>
                  <a:pt x="58000" y="108000"/>
                  <a:pt x="58000" y="108000"/>
                </a:cubicBezTo>
                <a:cubicBezTo>
                  <a:pt x="57500" y="107294"/>
                  <a:pt x="57500" y="107294"/>
                  <a:pt x="57500" y="107294"/>
                </a:cubicBezTo>
                <a:cubicBezTo>
                  <a:pt x="55500" y="111529"/>
                  <a:pt x="55500" y="111529"/>
                  <a:pt x="55500" y="111529"/>
                </a:cubicBezTo>
                <a:cubicBezTo>
                  <a:pt x="53500" y="112941"/>
                  <a:pt x="53500" y="112941"/>
                  <a:pt x="53500" y="112941"/>
                </a:cubicBezTo>
                <a:cubicBezTo>
                  <a:pt x="52500" y="112235"/>
                  <a:pt x="52500" y="112235"/>
                  <a:pt x="52500" y="112235"/>
                </a:cubicBezTo>
                <a:cubicBezTo>
                  <a:pt x="51500" y="115764"/>
                  <a:pt x="51500" y="115764"/>
                  <a:pt x="51500" y="115764"/>
                </a:cubicBezTo>
                <a:cubicBezTo>
                  <a:pt x="51500" y="115764"/>
                  <a:pt x="50000" y="116470"/>
                  <a:pt x="50000" y="117176"/>
                </a:cubicBezTo>
                <a:cubicBezTo>
                  <a:pt x="49500" y="117882"/>
                  <a:pt x="47000" y="117882"/>
                  <a:pt x="47000" y="117882"/>
                </a:cubicBezTo>
                <a:cubicBezTo>
                  <a:pt x="45000" y="117882"/>
                  <a:pt x="45000" y="117882"/>
                  <a:pt x="45000" y="117882"/>
                </a:cubicBezTo>
                <a:cubicBezTo>
                  <a:pt x="41500" y="119294"/>
                  <a:pt x="41500" y="119294"/>
                  <a:pt x="41500" y="119294"/>
                </a:cubicBezTo>
                <a:cubicBezTo>
                  <a:pt x="41500" y="119294"/>
                  <a:pt x="40500" y="120000"/>
                  <a:pt x="40000" y="120000"/>
                </a:cubicBezTo>
                <a:cubicBezTo>
                  <a:pt x="39500" y="120000"/>
                  <a:pt x="37000" y="119294"/>
                  <a:pt x="37000" y="119294"/>
                </a:cubicBezTo>
                <a:cubicBezTo>
                  <a:pt x="35500" y="120000"/>
                  <a:pt x="35500" y="120000"/>
                  <a:pt x="35500" y="120000"/>
                </a:cubicBezTo>
                <a:cubicBezTo>
                  <a:pt x="32000" y="118588"/>
                  <a:pt x="32000" y="118588"/>
                  <a:pt x="32000" y="118588"/>
                </a:cubicBezTo>
                <a:cubicBezTo>
                  <a:pt x="31000" y="116470"/>
                  <a:pt x="31000" y="116470"/>
                  <a:pt x="31000" y="116470"/>
                </a:cubicBezTo>
                <a:cubicBezTo>
                  <a:pt x="28000" y="115764"/>
                  <a:pt x="28000" y="115764"/>
                  <a:pt x="28000" y="115764"/>
                </a:cubicBezTo>
                <a:cubicBezTo>
                  <a:pt x="27500" y="114352"/>
                  <a:pt x="27500" y="114352"/>
                  <a:pt x="27500" y="114352"/>
                </a:cubicBezTo>
                <a:cubicBezTo>
                  <a:pt x="25500" y="114352"/>
                  <a:pt x="25500" y="114352"/>
                  <a:pt x="25500" y="114352"/>
                </a:cubicBezTo>
                <a:cubicBezTo>
                  <a:pt x="23500" y="111529"/>
                  <a:pt x="23500" y="111529"/>
                  <a:pt x="23500" y="111529"/>
                </a:cubicBezTo>
                <a:cubicBezTo>
                  <a:pt x="21000" y="107294"/>
                  <a:pt x="21000" y="107294"/>
                  <a:pt x="21000" y="107294"/>
                </a:cubicBezTo>
                <a:cubicBezTo>
                  <a:pt x="16000" y="105176"/>
                  <a:pt x="16000" y="105176"/>
                  <a:pt x="16000" y="105176"/>
                </a:cubicBezTo>
                <a:cubicBezTo>
                  <a:pt x="14500" y="102352"/>
                  <a:pt x="14500" y="102352"/>
                  <a:pt x="14500" y="102352"/>
                </a:cubicBezTo>
                <a:cubicBezTo>
                  <a:pt x="13000" y="100941"/>
                  <a:pt x="13000" y="100941"/>
                  <a:pt x="13000" y="100941"/>
                </a:cubicBezTo>
                <a:cubicBezTo>
                  <a:pt x="11000" y="98823"/>
                  <a:pt x="11000" y="98823"/>
                  <a:pt x="11000" y="98823"/>
                </a:cubicBezTo>
                <a:cubicBezTo>
                  <a:pt x="9000" y="96705"/>
                  <a:pt x="9000" y="96705"/>
                  <a:pt x="9000" y="96705"/>
                </a:cubicBezTo>
                <a:cubicBezTo>
                  <a:pt x="8000" y="95294"/>
                  <a:pt x="8000" y="95294"/>
                  <a:pt x="8000" y="95294"/>
                </a:cubicBezTo>
                <a:cubicBezTo>
                  <a:pt x="5000" y="89647"/>
                  <a:pt x="5000" y="89647"/>
                  <a:pt x="5000" y="89647"/>
                </a:cubicBezTo>
                <a:cubicBezTo>
                  <a:pt x="5000" y="88235"/>
                  <a:pt x="5000" y="88235"/>
                  <a:pt x="5000" y="88235"/>
                </a:cubicBezTo>
                <a:cubicBezTo>
                  <a:pt x="3500" y="85411"/>
                  <a:pt x="3500" y="85411"/>
                  <a:pt x="3500" y="85411"/>
                </a:cubicBezTo>
                <a:cubicBezTo>
                  <a:pt x="3000" y="82588"/>
                  <a:pt x="3000" y="82588"/>
                  <a:pt x="3000" y="82588"/>
                </a:cubicBezTo>
                <a:cubicBezTo>
                  <a:pt x="2000" y="81176"/>
                  <a:pt x="2000" y="81176"/>
                  <a:pt x="2000" y="81176"/>
                </a:cubicBezTo>
                <a:cubicBezTo>
                  <a:pt x="0" y="82588"/>
                  <a:pt x="0" y="82588"/>
                  <a:pt x="0" y="82588"/>
                </a:cubicBezTo>
                <a:cubicBezTo>
                  <a:pt x="0" y="82588"/>
                  <a:pt x="0" y="82588"/>
                  <a:pt x="0" y="82588"/>
                </a:cubicBezTo>
                <a:cubicBezTo>
                  <a:pt x="0" y="81882"/>
                  <a:pt x="0" y="81882"/>
                  <a:pt x="0" y="81882"/>
                </a:cubicBezTo>
                <a:cubicBezTo>
                  <a:pt x="1500" y="76941"/>
                  <a:pt x="1500" y="76941"/>
                  <a:pt x="1500" y="76941"/>
                </a:cubicBezTo>
                <a:cubicBezTo>
                  <a:pt x="3000" y="76235"/>
                  <a:pt x="3000" y="76235"/>
                  <a:pt x="3000" y="76235"/>
                </a:cubicBezTo>
                <a:cubicBezTo>
                  <a:pt x="4500" y="72705"/>
                  <a:pt x="4500" y="72705"/>
                  <a:pt x="4500" y="72705"/>
                </a:cubicBezTo>
                <a:cubicBezTo>
                  <a:pt x="4000" y="68470"/>
                  <a:pt x="4000" y="68470"/>
                  <a:pt x="4000" y="68470"/>
                </a:cubicBezTo>
                <a:cubicBezTo>
                  <a:pt x="4000" y="67058"/>
                  <a:pt x="4000" y="67058"/>
                  <a:pt x="4000" y="67058"/>
                </a:cubicBezTo>
                <a:cubicBezTo>
                  <a:pt x="2500" y="62823"/>
                  <a:pt x="2500" y="62823"/>
                  <a:pt x="2500" y="62823"/>
                </a:cubicBezTo>
                <a:cubicBezTo>
                  <a:pt x="2500" y="62823"/>
                  <a:pt x="3000" y="62117"/>
                  <a:pt x="3500" y="62117"/>
                </a:cubicBezTo>
                <a:cubicBezTo>
                  <a:pt x="4000" y="62117"/>
                  <a:pt x="5500" y="60705"/>
                  <a:pt x="5500" y="60705"/>
                </a:cubicBezTo>
                <a:cubicBezTo>
                  <a:pt x="8500" y="57882"/>
                  <a:pt x="8500" y="57882"/>
                  <a:pt x="8500" y="57882"/>
                </a:cubicBezTo>
                <a:cubicBezTo>
                  <a:pt x="6000" y="52235"/>
                  <a:pt x="6000" y="52235"/>
                  <a:pt x="6000" y="52235"/>
                </a:cubicBezTo>
                <a:cubicBezTo>
                  <a:pt x="5000" y="52235"/>
                  <a:pt x="5000" y="52235"/>
                  <a:pt x="5000" y="52235"/>
                </a:cubicBezTo>
                <a:cubicBezTo>
                  <a:pt x="2000" y="50823"/>
                  <a:pt x="2000" y="50823"/>
                  <a:pt x="2000" y="50823"/>
                </a:cubicBezTo>
                <a:cubicBezTo>
                  <a:pt x="4000" y="48705"/>
                  <a:pt x="4000" y="48705"/>
                  <a:pt x="4000" y="48705"/>
                </a:cubicBezTo>
                <a:cubicBezTo>
                  <a:pt x="5000" y="47294"/>
                  <a:pt x="5000" y="47294"/>
                  <a:pt x="5000" y="47294"/>
                </a:cubicBezTo>
                <a:cubicBezTo>
                  <a:pt x="9000" y="49411"/>
                  <a:pt x="9000" y="49411"/>
                  <a:pt x="9000" y="49411"/>
                </a:cubicBezTo>
                <a:cubicBezTo>
                  <a:pt x="9000" y="49411"/>
                  <a:pt x="10500" y="50117"/>
                  <a:pt x="10000" y="49411"/>
                </a:cubicBezTo>
                <a:cubicBezTo>
                  <a:pt x="10000" y="47294"/>
                  <a:pt x="10500" y="48705"/>
                  <a:pt x="10500" y="48705"/>
                </a:cubicBezTo>
                <a:cubicBezTo>
                  <a:pt x="11000" y="50117"/>
                  <a:pt x="12500" y="48705"/>
                  <a:pt x="13500" y="48705"/>
                </a:cubicBezTo>
                <a:cubicBezTo>
                  <a:pt x="15000" y="48000"/>
                  <a:pt x="14000" y="46588"/>
                  <a:pt x="13500" y="45176"/>
                </a:cubicBezTo>
                <a:cubicBezTo>
                  <a:pt x="13500" y="44470"/>
                  <a:pt x="13500" y="43764"/>
                  <a:pt x="14000" y="43058"/>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6" name="Shape 2031">
            <a:extLst>
              <a:ext uri="{FF2B5EF4-FFF2-40B4-BE49-F238E27FC236}">
                <a16:creationId xmlns:a16="http://schemas.microsoft.com/office/drawing/2014/main" id="{1B300E8E-A898-AD95-65BC-BEBF6A69A27B}"/>
              </a:ext>
            </a:extLst>
          </p:cNvPr>
          <p:cNvSpPr/>
          <p:nvPr/>
        </p:nvSpPr>
        <p:spPr>
          <a:xfrm>
            <a:off x="7535915" y="3175187"/>
            <a:ext cx="1041545" cy="947016"/>
          </a:xfrm>
          <a:custGeom>
            <a:avLst/>
            <a:gdLst/>
            <a:ahLst/>
            <a:cxnLst/>
            <a:rect l="0" t="0" r="0" b="0"/>
            <a:pathLst>
              <a:path w="120000" h="120000" extrusionOk="0">
                <a:moveTo>
                  <a:pt x="33750" y="29333"/>
                </a:moveTo>
                <a:cubicBezTo>
                  <a:pt x="33333" y="27111"/>
                  <a:pt x="33333" y="27111"/>
                  <a:pt x="33333" y="27111"/>
                </a:cubicBezTo>
                <a:cubicBezTo>
                  <a:pt x="35000" y="26222"/>
                  <a:pt x="35000" y="26222"/>
                  <a:pt x="35000" y="26222"/>
                </a:cubicBezTo>
                <a:cubicBezTo>
                  <a:pt x="34583" y="24444"/>
                  <a:pt x="34583" y="24444"/>
                  <a:pt x="34583" y="24444"/>
                </a:cubicBezTo>
                <a:cubicBezTo>
                  <a:pt x="31666" y="24888"/>
                  <a:pt x="31666" y="24888"/>
                  <a:pt x="31666" y="24888"/>
                </a:cubicBezTo>
                <a:cubicBezTo>
                  <a:pt x="30416" y="24444"/>
                  <a:pt x="30416" y="24444"/>
                  <a:pt x="30416" y="24444"/>
                </a:cubicBezTo>
                <a:cubicBezTo>
                  <a:pt x="30416" y="22222"/>
                  <a:pt x="30416" y="22222"/>
                  <a:pt x="30416" y="22222"/>
                </a:cubicBezTo>
                <a:cubicBezTo>
                  <a:pt x="31250" y="20000"/>
                  <a:pt x="31250" y="20000"/>
                  <a:pt x="31250" y="20000"/>
                </a:cubicBezTo>
                <a:cubicBezTo>
                  <a:pt x="30833" y="16000"/>
                  <a:pt x="30833" y="16000"/>
                  <a:pt x="30833" y="16000"/>
                </a:cubicBezTo>
                <a:cubicBezTo>
                  <a:pt x="30833" y="16000"/>
                  <a:pt x="30000" y="16000"/>
                  <a:pt x="31250" y="15111"/>
                </a:cubicBezTo>
                <a:cubicBezTo>
                  <a:pt x="32916" y="14666"/>
                  <a:pt x="33750" y="14666"/>
                  <a:pt x="33750" y="14666"/>
                </a:cubicBezTo>
                <a:cubicBezTo>
                  <a:pt x="34166" y="12000"/>
                  <a:pt x="34166" y="12000"/>
                  <a:pt x="34166" y="12000"/>
                </a:cubicBezTo>
                <a:cubicBezTo>
                  <a:pt x="35416" y="10666"/>
                  <a:pt x="35416" y="10666"/>
                  <a:pt x="35416" y="10666"/>
                </a:cubicBezTo>
                <a:cubicBezTo>
                  <a:pt x="35416" y="10666"/>
                  <a:pt x="35000" y="10666"/>
                  <a:pt x="36666" y="10666"/>
                </a:cubicBezTo>
                <a:cubicBezTo>
                  <a:pt x="38333" y="10666"/>
                  <a:pt x="38750" y="10666"/>
                  <a:pt x="38750" y="10666"/>
                </a:cubicBezTo>
                <a:cubicBezTo>
                  <a:pt x="42083" y="10666"/>
                  <a:pt x="42083" y="10666"/>
                  <a:pt x="42083" y="10666"/>
                </a:cubicBezTo>
                <a:cubicBezTo>
                  <a:pt x="42916" y="9333"/>
                  <a:pt x="42916" y="9333"/>
                  <a:pt x="42916" y="9333"/>
                </a:cubicBezTo>
                <a:cubicBezTo>
                  <a:pt x="42083" y="7111"/>
                  <a:pt x="42083" y="7111"/>
                  <a:pt x="42083" y="7111"/>
                </a:cubicBezTo>
                <a:cubicBezTo>
                  <a:pt x="44166" y="4888"/>
                  <a:pt x="44166" y="4888"/>
                  <a:pt x="44166" y="4888"/>
                </a:cubicBezTo>
                <a:cubicBezTo>
                  <a:pt x="44583" y="1777"/>
                  <a:pt x="44583" y="1777"/>
                  <a:pt x="44583" y="1777"/>
                </a:cubicBezTo>
                <a:cubicBezTo>
                  <a:pt x="46666" y="444"/>
                  <a:pt x="46666" y="444"/>
                  <a:pt x="46666" y="444"/>
                </a:cubicBezTo>
                <a:cubicBezTo>
                  <a:pt x="46666" y="444"/>
                  <a:pt x="47916" y="1777"/>
                  <a:pt x="48333" y="1777"/>
                </a:cubicBezTo>
                <a:cubicBezTo>
                  <a:pt x="48750" y="1777"/>
                  <a:pt x="49166" y="2222"/>
                  <a:pt x="49583" y="1777"/>
                </a:cubicBezTo>
                <a:cubicBezTo>
                  <a:pt x="50000" y="1777"/>
                  <a:pt x="50416" y="888"/>
                  <a:pt x="50416" y="888"/>
                </a:cubicBezTo>
                <a:cubicBezTo>
                  <a:pt x="52500" y="0"/>
                  <a:pt x="52500" y="0"/>
                  <a:pt x="52500" y="0"/>
                </a:cubicBezTo>
                <a:cubicBezTo>
                  <a:pt x="53750" y="444"/>
                  <a:pt x="53750" y="444"/>
                  <a:pt x="53750" y="444"/>
                </a:cubicBezTo>
                <a:cubicBezTo>
                  <a:pt x="54583" y="2222"/>
                  <a:pt x="54583" y="2222"/>
                  <a:pt x="54583" y="2222"/>
                </a:cubicBezTo>
                <a:cubicBezTo>
                  <a:pt x="56666" y="2222"/>
                  <a:pt x="56666" y="2222"/>
                  <a:pt x="56666" y="2222"/>
                </a:cubicBezTo>
                <a:cubicBezTo>
                  <a:pt x="57083" y="1333"/>
                  <a:pt x="57083" y="1333"/>
                  <a:pt x="57083" y="1333"/>
                </a:cubicBezTo>
                <a:cubicBezTo>
                  <a:pt x="60000" y="444"/>
                  <a:pt x="60000" y="444"/>
                  <a:pt x="60000" y="444"/>
                </a:cubicBezTo>
                <a:cubicBezTo>
                  <a:pt x="63333" y="444"/>
                  <a:pt x="63333" y="444"/>
                  <a:pt x="63333" y="444"/>
                </a:cubicBezTo>
                <a:cubicBezTo>
                  <a:pt x="63750" y="3111"/>
                  <a:pt x="63750" y="3111"/>
                  <a:pt x="63750" y="3111"/>
                </a:cubicBezTo>
                <a:cubicBezTo>
                  <a:pt x="63750" y="4444"/>
                  <a:pt x="63750" y="4444"/>
                  <a:pt x="63750" y="4444"/>
                </a:cubicBezTo>
                <a:cubicBezTo>
                  <a:pt x="63750" y="4444"/>
                  <a:pt x="64583" y="5777"/>
                  <a:pt x="65416" y="5333"/>
                </a:cubicBezTo>
                <a:cubicBezTo>
                  <a:pt x="65833" y="5333"/>
                  <a:pt x="67500" y="4888"/>
                  <a:pt x="67916" y="4000"/>
                </a:cubicBezTo>
                <a:cubicBezTo>
                  <a:pt x="67916" y="3111"/>
                  <a:pt x="68333" y="2222"/>
                  <a:pt x="69166" y="1777"/>
                </a:cubicBezTo>
                <a:cubicBezTo>
                  <a:pt x="70000" y="1777"/>
                  <a:pt x="69583" y="1333"/>
                  <a:pt x="70833" y="888"/>
                </a:cubicBezTo>
                <a:cubicBezTo>
                  <a:pt x="72500" y="444"/>
                  <a:pt x="73750" y="0"/>
                  <a:pt x="73750" y="0"/>
                </a:cubicBezTo>
                <a:cubicBezTo>
                  <a:pt x="77500" y="888"/>
                  <a:pt x="77500" y="888"/>
                  <a:pt x="77500" y="888"/>
                </a:cubicBezTo>
                <a:cubicBezTo>
                  <a:pt x="78750" y="2222"/>
                  <a:pt x="78750" y="2222"/>
                  <a:pt x="78750" y="2222"/>
                </a:cubicBezTo>
                <a:cubicBezTo>
                  <a:pt x="80000" y="3111"/>
                  <a:pt x="80000" y="3111"/>
                  <a:pt x="80000" y="3111"/>
                </a:cubicBezTo>
                <a:cubicBezTo>
                  <a:pt x="81250" y="2666"/>
                  <a:pt x="81250" y="2666"/>
                  <a:pt x="81250" y="2666"/>
                </a:cubicBezTo>
                <a:cubicBezTo>
                  <a:pt x="81666" y="3555"/>
                  <a:pt x="81666" y="3555"/>
                  <a:pt x="81666" y="3555"/>
                </a:cubicBezTo>
                <a:cubicBezTo>
                  <a:pt x="83333" y="2666"/>
                  <a:pt x="83333" y="2666"/>
                  <a:pt x="83333" y="2666"/>
                </a:cubicBezTo>
                <a:cubicBezTo>
                  <a:pt x="84166" y="4444"/>
                  <a:pt x="84166" y="4444"/>
                  <a:pt x="84166" y="4444"/>
                </a:cubicBezTo>
                <a:cubicBezTo>
                  <a:pt x="84166" y="8000"/>
                  <a:pt x="84166" y="8000"/>
                  <a:pt x="84166" y="8000"/>
                </a:cubicBezTo>
                <a:cubicBezTo>
                  <a:pt x="84166" y="9333"/>
                  <a:pt x="84166" y="9333"/>
                  <a:pt x="84166" y="9333"/>
                </a:cubicBezTo>
                <a:cubicBezTo>
                  <a:pt x="84166" y="10666"/>
                  <a:pt x="84166" y="10666"/>
                  <a:pt x="84166" y="10666"/>
                </a:cubicBezTo>
                <a:cubicBezTo>
                  <a:pt x="86666" y="12444"/>
                  <a:pt x="86666" y="12444"/>
                  <a:pt x="86666" y="12444"/>
                </a:cubicBezTo>
                <a:cubicBezTo>
                  <a:pt x="87916" y="13777"/>
                  <a:pt x="87916" y="13777"/>
                  <a:pt x="87916" y="13777"/>
                </a:cubicBezTo>
                <a:cubicBezTo>
                  <a:pt x="87500" y="16000"/>
                  <a:pt x="87500" y="16000"/>
                  <a:pt x="87500" y="16000"/>
                </a:cubicBezTo>
                <a:cubicBezTo>
                  <a:pt x="87500" y="17333"/>
                  <a:pt x="87500" y="17333"/>
                  <a:pt x="87500" y="17333"/>
                </a:cubicBezTo>
                <a:cubicBezTo>
                  <a:pt x="86250" y="20888"/>
                  <a:pt x="86250" y="20888"/>
                  <a:pt x="86250" y="20888"/>
                </a:cubicBezTo>
                <a:cubicBezTo>
                  <a:pt x="89166" y="21777"/>
                  <a:pt x="89166" y="21777"/>
                  <a:pt x="89166" y="21777"/>
                </a:cubicBezTo>
                <a:cubicBezTo>
                  <a:pt x="90833" y="23555"/>
                  <a:pt x="90833" y="23555"/>
                  <a:pt x="90833" y="23555"/>
                </a:cubicBezTo>
                <a:cubicBezTo>
                  <a:pt x="92500" y="23555"/>
                  <a:pt x="92500" y="23555"/>
                  <a:pt x="92500" y="23555"/>
                </a:cubicBezTo>
                <a:cubicBezTo>
                  <a:pt x="92500" y="25777"/>
                  <a:pt x="92500" y="25777"/>
                  <a:pt x="92500" y="25777"/>
                </a:cubicBezTo>
                <a:cubicBezTo>
                  <a:pt x="92500" y="25777"/>
                  <a:pt x="91666" y="27111"/>
                  <a:pt x="92916" y="27111"/>
                </a:cubicBezTo>
                <a:cubicBezTo>
                  <a:pt x="94166" y="27555"/>
                  <a:pt x="94583" y="27555"/>
                  <a:pt x="94583" y="27555"/>
                </a:cubicBezTo>
                <a:cubicBezTo>
                  <a:pt x="95000" y="28888"/>
                  <a:pt x="95000" y="28888"/>
                  <a:pt x="95000" y="28888"/>
                </a:cubicBezTo>
                <a:cubicBezTo>
                  <a:pt x="97083" y="32000"/>
                  <a:pt x="97083" y="32000"/>
                  <a:pt x="97083" y="32000"/>
                </a:cubicBezTo>
                <a:cubicBezTo>
                  <a:pt x="101666" y="32888"/>
                  <a:pt x="101666" y="32888"/>
                  <a:pt x="101666" y="32888"/>
                </a:cubicBezTo>
                <a:cubicBezTo>
                  <a:pt x="103750" y="33777"/>
                  <a:pt x="103750" y="33777"/>
                  <a:pt x="103750" y="33777"/>
                </a:cubicBezTo>
                <a:cubicBezTo>
                  <a:pt x="104583" y="35555"/>
                  <a:pt x="104583" y="35555"/>
                  <a:pt x="104583" y="35555"/>
                </a:cubicBezTo>
                <a:cubicBezTo>
                  <a:pt x="105000" y="39555"/>
                  <a:pt x="105000" y="39555"/>
                  <a:pt x="105000" y="39555"/>
                </a:cubicBezTo>
                <a:cubicBezTo>
                  <a:pt x="107083" y="39555"/>
                  <a:pt x="107083" y="39555"/>
                  <a:pt x="107083" y="39555"/>
                </a:cubicBezTo>
                <a:cubicBezTo>
                  <a:pt x="108333" y="38222"/>
                  <a:pt x="108333" y="38222"/>
                  <a:pt x="108333" y="38222"/>
                </a:cubicBezTo>
                <a:cubicBezTo>
                  <a:pt x="109583" y="37777"/>
                  <a:pt x="109583" y="37777"/>
                  <a:pt x="109583" y="37777"/>
                </a:cubicBezTo>
                <a:cubicBezTo>
                  <a:pt x="111250" y="38222"/>
                  <a:pt x="111250" y="38222"/>
                  <a:pt x="111250" y="38222"/>
                </a:cubicBezTo>
                <a:cubicBezTo>
                  <a:pt x="113333" y="38666"/>
                  <a:pt x="113333" y="38666"/>
                  <a:pt x="113333" y="38666"/>
                </a:cubicBezTo>
                <a:cubicBezTo>
                  <a:pt x="115416" y="38666"/>
                  <a:pt x="115416" y="38666"/>
                  <a:pt x="115416" y="38666"/>
                </a:cubicBezTo>
                <a:cubicBezTo>
                  <a:pt x="114583" y="40888"/>
                  <a:pt x="114583" y="40888"/>
                  <a:pt x="114583" y="40888"/>
                </a:cubicBezTo>
                <a:cubicBezTo>
                  <a:pt x="116250" y="42222"/>
                  <a:pt x="116250" y="42222"/>
                  <a:pt x="116250" y="42222"/>
                </a:cubicBezTo>
                <a:cubicBezTo>
                  <a:pt x="117916" y="42666"/>
                  <a:pt x="117916" y="42666"/>
                  <a:pt x="117916" y="42666"/>
                </a:cubicBezTo>
                <a:cubicBezTo>
                  <a:pt x="120000" y="43555"/>
                  <a:pt x="120000" y="43555"/>
                  <a:pt x="120000" y="43555"/>
                </a:cubicBezTo>
                <a:cubicBezTo>
                  <a:pt x="120000" y="46222"/>
                  <a:pt x="120000" y="46222"/>
                  <a:pt x="120000" y="46222"/>
                </a:cubicBezTo>
                <a:cubicBezTo>
                  <a:pt x="119166" y="47555"/>
                  <a:pt x="119166" y="47555"/>
                  <a:pt x="119166" y="47555"/>
                </a:cubicBezTo>
                <a:cubicBezTo>
                  <a:pt x="117500" y="48000"/>
                  <a:pt x="117500" y="48000"/>
                  <a:pt x="117500" y="48000"/>
                </a:cubicBezTo>
                <a:cubicBezTo>
                  <a:pt x="117500" y="48000"/>
                  <a:pt x="118333" y="50222"/>
                  <a:pt x="117500" y="50666"/>
                </a:cubicBezTo>
                <a:cubicBezTo>
                  <a:pt x="117083" y="51111"/>
                  <a:pt x="114166" y="53777"/>
                  <a:pt x="114166" y="53777"/>
                </a:cubicBezTo>
                <a:cubicBezTo>
                  <a:pt x="111250" y="54666"/>
                  <a:pt x="111250" y="54666"/>
                  <a:pt x="111250" y="54666"/>
                </a:cubicBezTo>
                <a:cubicBezTo>
                  <a:pt x="108750" y="53777"/>
                  <a:pt x="108750" y="53777"/>
                  <a:pt x="108750" y="53777"/>
                </a:cubicBezTo>
                <a:cubicBezTo>
                  <a:pt x="108750" y="53777"/>
                  <a:pt x="108333" y="53333"/>
                  <a:pt x="106666" y="53777"/>
                </a:cubicBezTo>
                <a:cubicBezTo>
                  <a:pt x="105000" y="54666"/>
                  <a:pt x="105000" y="55111"/>
                  <a:pt x="105000" y="55111"/>
                </a:cubicBezTo>
                <a:cubicBezTo>
                  <a:pt x="104166" y="58222"/>
                  <a:pt x="104166" y="58222"/>
                  <a:pt x="104166" y="58222"/>
                </a:cubicBezTo>
                <a:cubicBezTo>
                  <a:pt x="104166" y="59555"/>
                  <a:pt x="104166" y="59555"/>
                  <a:pt x="104166" y="59555"/>
                </a:cubicBezTo>
                <a:cubicBezTo>
                  <a:pt x="105833" y="60888"/>
                  <a:pt x="105833" y="60888"/>
                  <a:pt x="105833" y="60888"/>
                </a:cubicBezTo>
                <a:cubicBezTo>
                  <a:pt x="107916" y="61333"/>
                  <a:pt x="107916" y="61333"/>
                  <a:pt x="107916" y="61333"/>
                </a:cubicBezTo>
                <a:cubicBezTo>
                  <a:pt x="109166" y="63111"/>
                  <a:pt x="109166" y="63111"/>
                  <a:pt x="109166" y="63111"/>
                </a:cubicBezTo>
                <a:cubicBezTo>
                  <a:pt x="110000" y="64444"/>
                  <a:pt x="110000" y="64444"/>
                  <a:pt x="110000" y="64444"/>
                </a:cubicBezTo>
                <a:cubicBezTo>
                  <a:pt x="109166" y="66222"/>
                  <a:pt x="109166" y="66222"/>
                  <a:pt x="109166" y="66222"/>
                </a:cubicBezTo>
                <a:cubicBezTo>
                  <a:pt x="110000" y="67111"/>
                  <a:pt x="110000" y="67111"/>
                  <a:pt x="110000" y="67111"/>
                </a:cubicBezTo>
                <a:cubicBezTo>
                  <a:pt x="111666" y="68000"/>
                  <a:pt x="111666" y="68000"/>
                  <a:pt x="111666" y="68000"/>
                </a:cubicBezTo>
                <a:cubicBezTo>
                  <a:pt x="110833" y="68888"/>
                  <a:pt x="110833" y="68888"/>
                  <a:pt x="110833" y="68888"/>
                </a:cubicBezTo>
                <a:cubicBezTo>
                  <a:pt x="112083" y="71555"/>
                  <a:pt x="112083" y="71555"/>
                  <a:pt x="112083" y="71555"/>
                </a:cubicBezTo>
                <a:cubicBezTo>
                  <a:pt x="112916" y="72888"/>
                  <a:pt x="112916" y="72888"/>
                  <a:pt x="112916" y="72888"/>
                </a:cubicBezTo>
                <a:cubicBezTo>
                  <a:pt x="112083" y="73777"/>
                  <a:pt x="112083" y="73777"/>
                  <a:pt x="112083" y="73777"/>
                </a:cubicBezTo>
                <a:cubicBezTo>
                  <a:pt x="113333" y="74222"/>
                  <a:pt x="113333" y="74222"/>
                  <a:pt x="113333" y="74222"/>
                </a:cubicBezTo>
                <a:cubicBezTo>
                  <a:pt x="115000" y="74222"/>
                  <a:pt x="115000" y="74222"/>
                  <a:pt x="115000" y="74222"/>
                </a:cubicBezTo>
                <a:cubicBezTo>
                  <a:pt x="115000" y="75555"/>
                  <a:pt x="115000" y="75555"/>
                  <a:pt x="115000" y="75555"/>
                </a:cubicBezTo>
                <a:cubicBezTo>
                  <a:pt x="117916" y="77333"/>
                  <a:pt x="117916" y="77333"/>
                  <a:pt x="117916" y="77333"/>
                </a:cubicBezTo>
                <a:cubicBezTo>
                  <a:pt x="117083" y="77333"/>
                  <a:pt x="117083" y="77333"/>
                  <a:pt x="117083" y="77333"/>
                </a:cubicBezTo>
                <a:cubicBezTo>
                  <a:pt x="113750" y="78222"/>
                  <a:pt x="113750" y="78222"/>
                  <a:pt x="113750" y="78222"/>
                </a:cubicBezTo>
                <a:cubicBezTo>
                  <a:pt x="112083" y="80888"/>
                  <a:pt x="112083" y="80888"/>
                  <a:pt x="112083" y="80888"/>
                </a:cubicBezTo>
                <a:cubicBezTo>
                  <a:pt x="107083" y="80888"/>
                  <a:pt x="107083" y="80888"/>
                  <a:pt x="107083" y="80888"/>
                </a:cubicBezTo>
                <a:cubicBezTo>
                  <a:pt x="106250" y="86222"/>
                  <a:pt x="106250" y="86222"/>
                  <a:pt x="106250" y="86222"/>
                </a:cubicBezTo>
                <a:cubicBezTo>
                  <a:pt x="105000" y="89777"/>
                  <a:pt x="105000" y="89777"/>
                  <a:pt x="105000" y="89777"/>
                </a:cubicBezTo>
                <a:cubicBezTo>
                  <a:pt x="103750" y="93777"/>
                  <a:pt x="103750" y="93777"/>
                  <a:pt x="103750" y="93777"/>
                </a:cubicBezTo>
                <a:cubicBezTo>
                  <a:pt x="104583" y="96000"/>
                  <a:pt x="104583" y="96000"/>
                  <a:pt x="104583" y="96000"/>
                </a:cubicBezTo>
                <a:cubicBezTo>
                  <a:pt x="105833" y="99111"/>
                  <a:pt x="105833" y="99111"/>
                  <a:pt x="105833" y="99111"/>
                </a:cubicBezTo>
                <a:cubicBezTo>
                  <a:pt x="108333" y="102222"/>
                  <a:pt x="108333" y="102222"/>
                  <a:pt x="108333" y="102222"/>
                </a:cubicBezTo>
                <a:cubicBezTo>
                  <a:pt x="108333" y="102222"/>
                  <a:pt x="108333" y="102222"/>
                  <a:pt x="108333" y="102222"/>
                </a:cubicBezTo>
                <a:cubicBezTo>
                  <a:pt x="105833" y="103111"/>
                  <a:pt x="105833" y="103111"/>
                  <a:pt x="105833" y="103111"/>
                </a:cubicBezTo>
                <a:cubicBezTo>
                  <a:pt x="104166" y="103555"/>
                  <a:pt x="104166" y="103555"/>
                  <a:pt x="104166" y="103555"/>
                </a:cubicBezTo>
                <a:cubicBezTo>
                  <a:pt x="102500" y="100888"/>
                  <a:pt x="102500" y="100888"/>
                  <a:pt x="102500" y="100888"/>
                </a:cubicBezTo>
                <a:cubicBezTo>
                  <a:pt x="100000" y="100000"/>
                  <a:pt x="100000" y="100000"/>
                  <a:pt x="100000" y="100000"/>
                </a:cubicBezTo>
                <a:cubicBezTo>
                  <a:pt x="97083" y="101333"/>
                  <a:pt x="97083" y="101333"/>
                  <a:pt x="97083" y="101333"/>
                </a:cubicBezTo>
                <a:cubicBezTo>
                  <a:pt x="94166" y="102222"/>
                  <a:pt x="94166" y="102222"/>
                  <a:pt x="94166" y="102222"/>
                </a:cubicBezTo>
                <a:cubicBezTo>
                  <a:pt x="93333" y="102222"/>
                  <a:pt x="93333" y="102222"/>
                  <a:pt x="93333" y="102222"/>
                </a:cubicBezTo>
                <a:cubicBezTo>
                  <a:pt x="92500" y="104000"/>
                  <a:pt x="92500" y="104000"/>
                  <a:pt x="92500" y="104000"/>
                </a:cubicBezTo>
                <a:cubicBezTo>
                  <a:pt x="90000" y="105333"/>
                  <a:pt x="90000" y="105333"/>
                  <a:pt x="90000" y="105333"/>
                </a:cubicBezTo>
                <a:cubicBezTo>
                  <a:pt x="90000" y="105333"/>
                  <a:pt x="89166" y="104444"/>
                  <a:pt x="88750" y="104000"/>
                </a:cubicBezTo>
                <a:cubicBezTo>
                  <a:pt x="88333" y="103555"/>
                  <a:pt x="87083" y="102666"/>
                  <a:pt x="87083" y="102666"/>
                </a:cubicBezTo>
                <a:cubicBezTo>
                  <a:pt x="87083" y="102666"/>
                  <a:pt x="86666" y="101777"/>
                  <a:pt x="86250" y="101333"/>
                </a:cubicBezTo>
                <a:cubicBezTo>
                  <a:pt x="85833" y="101333"/>
                  <a:pt x="83333" y="103111"/>
                  <a:pt x="83333" y="103111"/>
                </a:cubicBezTo>
                <a:cubicBezTo>
                  <a:pt x="83333" y="103111"/>
                  <a:pt x="81250" y="104444"/>
                  <a:pt x="81250" y="104888"/>
                </a:cubicBezTo>
                <a:cubicBezTo>
                  <a:pt x="81666" y="104888"/>
                  <a:pt x="81250" y="107111"/>
                  <a:pt x="81250" y="107111"/>
                </a:cubicBezTo>
                <a:cubicBezTo>
                  <a:pt x="78333" y="104444"/>
                  <a:pt x="78333" y="104444"/>
                  <a:pt x="78333" y="104444"/>
                </a:cubicBezTo>
                <a:cubicBezTo>
                  <a:pt x="76250" y="106222"/>
                  <a:pt x="76250" y="106222"/>
                  <a:pt x="76250" y="106222"/>
                </a:cubicBezTo>
                <a:cubicBezTo>
                  <a:pt x="74583" y="104888"/>
                  <a:pt x="74583" y="104888"/>
                  <a:pt x="74583" y="104888"/>
                </a:cubicBezTo>
                <a:cubicBezTo>
                  <a:pt x="73750" y="104444"/>
                  <a:pt x="73750" y="104444"/>
                  <a:pt x="73750" y="104444"/>
                </a:cubicBezTo>
                <a:cubicBezTo>
                  <a:pt x="71250" y="107555"/>
                  <a:pt x="71250" y="107555"/>
                  <a:pt x="71250" y="107555"/>
                </a:cubicBezTo>
                <a:cubicBezTo>
                  <a:pt x="69583" y="106666"/>
                  <a:pt x="69583" y="106666"/>
                  <a:pt x="69583" y="106666"/>
                </a:cubicBezTo>
                <a:cubicBezTo>
                  <a:pt x="68750" y="109777"/>
                  <a:pt x="68750" y="109777"/>
                  <a:pt x="68750" y="109777"/>
                </a:cubicBezTo>
                <a:cubicBezTo>
                  <a:pt x="66666" y="108000"/>
                  <a:pt x="66666" y="108000"/>
                  <a:pt x="66666" y="108000"/>
                </a:cubicBezTo>
                <a:cubicBezTo>
                  <a:pt x="66666" y="108000"/>
                  <a:pt x="64583" y="107555"/>
                  <a:pt x="64166" y="107555"/>
                </a:cubicBezTo>
                <a:cubicBezTo>
                  <a:pt x="63750" y="107555"/>
                  <a:pt x="62500" y="109333"/>
                  <a:pt x="62500" y="109333"/>
                </a:cubicBezTo>
                <a:cubicBezTo>
                  <a:pt x="60416" y="107555"/>
                  <a:pt x="60416" y="107555"/>
                  <a:pt x="60416" y="107555"/>
                </a:cubicBezTo>
                <a:cubicBezTo>
                  <a:pt x="58750" y="106222"/>
                  <a:pt x="58750" y="106222"/>
                  <a:pt x="58750" y="106222"/>
                </a:cubicBezTo>
                <a:cubicBezTo>
                  <a:pt x="58750" y="106222"/>
                  <a:pt x="54166" y="106666"/>
                  <a:pt x="53750" y="106666"/>
                </a:cubicBezTo>
                <a:cubicBezTo>
                  <a:pt x="53333" y="106666"/>
                  <a:pt x="50416" y="106222"/>
                  <a:pt x="50416" y="106222"/>
                </a:cubicBezTo>
                <a:cubicBezTo>
                  <a:pt x="46666" y="107111"/>
                  <a:pt x="46666" y="107111"/>
                  <a:pt x="46666" y="107111"/>
                </a:cubicBezTo>
                <a:cubicBezTo>
                  <a:pt x="41250" y="107111"/>
                  <a:pt x="41250" y="107111"/>
                  <a:pt x="41250" y="107111"/>
                </a:cubicBezTo>
                <a:cubicBezTo>
                  <a:pt x="36250" y="107555"/>
                  <a:pt x="36250" y="107555"/>
                  <a:pt x="36250" y="107555"/>
                </a:cubicBezTo>
                <a:cubicBezTo>
                  <a:pt x="32500" y="107555"/>
                  <a:pt x="32500" y="107555"/>
                  <a:pt x="32500" y="107555"/>
                </a:cubicBezTo>
                <a:cubicBezTo>
                  <a:pt x="29583" y="109777"/>
                  <a:pt x="29583" y="109777"/>
                  <a:pt x="29583" y="109777"/>
                </a:cubicBezTo>
                <a:cubicBezTo>
                  <a:pt x="26666" y="110222"/>
                  <a:pt x="26666" y="110222"/>
                  <a:pt x="26666" y="110222"/>
                </a:cubicBezTo>
                <a:cubicBezTo>
                  <a:pt x="23333" y="110666"/>
                  <a:pt x="23333" y="110666"/>
                  <a:pt x="23333" y="110666"/>
                </a:cubicBezTo>
                <a:cubicBezTo>
                  <a:pt x="22916" y="110666"/>
                  <a:pt x="22916" y="110666"/>
                  <a:pt x="22916" y="110666"/>
                </a:cubicBezTo>
                <a:cubicBezTo>
                  <a:pt x="22500" y="111111"/>
                  <a:pt x="22500" y="111111"/>
                  <a:pt x="22500" y="111111"/>
                </a:cubicBezTo>
                <a:cubicBezTo>
                  <a:pt x="21250" y="112000"/>
                  <a:pt x="21250" y="112000"/>
                  <a:pt x="21250" y="112000"/>
                </a:cubicBezTo>
                <a:cubicBezTo>
                  <a:pt x="21250" y="112444"/>
                  <a:pt x="21250" y="112444"/>
                  <a:pt x="21250" y="112444"/>
                </a:cubicBezTo>
                <a:cubicBezTo>
                  <a:pt x="20416" y="113333"/>
                  <a:pt x="20416" y="113333"/>
                  <a:pt x="20416" y="113333"/>
                </a:cubicBezTo>
                <a:cubicBezTo>
                  <a:pt x="20000" y="115555"/>
                  <a:pt x="20000" y="115555"/>
                  <a:pt x="20000" y="115555"/>
                </a:cubicBezTo>
                <a:cubicBezTo>
                  <a:pt x="19583" y="116444"/>
                  <a:pt x="18750" y="117333"/>
                  <a:pt x="18333" y="118222"/>
                </a:cubicBezTo>
                <a:cubicBezTo>
                  <a:pt x="18333" y="118222"/>
                  <a:pt x="18333" y="118222"/>
                  <a:pt x="18333" y="118222"/>
                </a:cubicBezTo>
                <a:cubicBezTo>
                  <a:pt x="18333" y="118222"/>
                  <a:pt x="17083" y="117777"/>
                  <a:pt x="17083" y="118666"/>
                </a:cubicBezTo>
                <a:cubicBezTo>
                  <a:pt x="17083" y="119111"/>
                  <a:pt x="17083" y="119111"/>
                  <a:pt x="17083" y="119111"/>
                </a:cubicBezTo>
                <a:cubicBezTo>
                  <a:pt x="15833" y="119555"/>
                  <a:pt x="13750" y="118666"/>
                  <a:pt x="13750" y="118666"/>
                </a:cubicBezTo>
                <a:cubicBezTo>
                  <a:pt x="11250" y="120000"/>
                  <a:pt x="11250" y="120000"/>
                  <a:pt x="11250" y="120000"/>
                </a:cubicBezTo>
                <a:cubicBezTo>
                  <a:pt x="11250" y="120000"/>
                  <a:pt x="11250" y="120000"/>
                  <a:pt x="11250" y="120000"/>
                </a:cubicBezTo>
                <a:cubicBezTo>
                  <a:pt x="11250" y="119555"/>
                  <a:pt x="10416" y="117777"/>
                  <a:pt x="10416" y="117777"/>
                </a:cubicBezTo>
                <a:cubicBezTo>
                  <a:pt x="10416" y="117777"/>
                  <a:pt x="10833" y="114666"/>
                  <a:pt x="10833" y="114666"/>
                </a:cubicBezTo>
                <a:cubicBezTo>
                  <a:pt x="10833" y="114222"/>
                  <a:pt x="10416" y="110666"/>
                  <a:pt x="10416" y="110666"/>
                </a:cubicBezTo>
                <a:cubicBezTo>
                  <a:pt x="10416" y="108888"/>
                  <a:pt x="10416" y="108888"/>
                  <a:pt x="10416" y="108888"/>
                </a:cubicBezTo>
                <a:cubicBezTo>
                  <a:pt x="7916" y="107111"/>
                  <a:pt x="7916" y="107111"/>
                  <a:pt x="7916" y="107111"/>
                </a:cubicBezTo>
                <a:cubicBezTo>
                  <a:pt x="7916" y="107111"/>
                  <a:pt x="5000" y="106666"/>
                  <a:pt x="4166" y="106666"/>
                </a:cubicBezTo>
                <a:cubicBezTo>
                  <a:pt x="3750" y="106666"/>
                  <a:pt x="3333" y="105333"/>
                  <a:pt x="3333" y="105333"/>
                </a:cubicBezTo>
                <a:cubicBezTo>
                  <a:pt x="3750" y="104000"/>
                  <a:pt x="3750" y="104000"/>
                  <a:pt x="3750" y="104000"/>
                </a:cubicBezTo>
                <a:cubicBezTo>
                  <a:pt x="5000" y="100000"/>
                  <a:pt x="5000" y="100000"/>
                  <a:pt x="5000" y="100000"/>
                </a:cubicBezTo>
                <a:cubicBezTo>
                  <a:pt x="7083" y="96888"/>
                  <a:pt x="7083" y="96888"/>
                  <a:pt x="7083" y="96888"/>
                </a:cubicBezTo>
                <a:cubicBezTo>
                  <a:pt x="8750" y="96000"/>
                  <a:pt x="8750" y="96000"/>
                  <a:pt x="8750" y="96000"/>
                </a:cubicBezTo>
                <a:cubicBezTo>
                  <a:pt x="8750" y="96000"/>
                  <a:pt x="10416" y="93333"/>
                  <a:pt x="10833" y="92888"/>
                </a:cubicBezTo>
                <a:cubicBezTo>
                  <a:pt x="11250" y="92888"/>
                  <a:pt x="10833" y="90666"/>
                  <a:pt x="10416" y="90666"/>
                </a:cubicBezTo>
                <a:cubicBezTo>
                  <a:pt x="10416" y="90222"/>
                  <a:pt x="10416" y="88888"/>
                  <a:pt x="10416" y="88444"/>
                </a:cubicBezTo>
                <a:cubicBezTo>
                  <a:pt x="10416" y="87555"/>
                  <a:pt x="9166" y="86222"/>
                  <a:pt x="9166" y="86222"/>
                </a:cubicBezTo>
                <a:cubicBezTo>
                  <a:pt x="8750" y="82666"/>
                  <a:pt x="8750" y="82666"/>
                  <a:pt x="8750" y="82666"/>
                </a:cubicBezTo>
                <a:cubicBezTo>
                  <a:pt x="7916" y="81777"/>
                  <a:pt x="7916" y="81777"/>
                  <a:pt x="7916" y="81777"/>
                </a:cubicBezTo>
                <a:cubicBezTo>
                  <a:pt x="7916" y="81333"/>
                  <a:pt x="7916" y="81333"/>
                  <a:pt x="7916" y="81333"/>
                </a:cubicBezTo>
                <a:cubicBezTo>
                  <a:pt x="5416" y="77777"/>
                  <a:pt x="5416" y="77777"/>
                  <a:pt x="5416" y="77777"/>
                </a:cubicBezTo>
                <a:cubicBezTo>
                  <a:pt x="3333" y="72888"/>
                  <a:pt x="3333" y="72888"/>
                  <a:pt x="3333" y="72888"/>
                </a:cubicBezTo>
                <a:cubicBezTo>
                  <a:pt x="3333" y="72888"/>
                  <a:pt x="833" y="68444"/>
                  <a:pt x="416" y="66666"/>
                </a:cubicBezTo>
                <a:cubicBezTo>
                  <a:pt x="0" y="65333"/>
                  <a:pt x="0" y="65333"/>
                  <a:pt x="0" y="65333"/>
                </a:cubicBezTo>
                <a:cubicBezTo>
                  <a:pt x="3750" y="64444"/>
                  <a:pt x="3750" y="64444"/>
                  <a:pt x="3750" y="64444"/>
                </a:cubicBezTo>
                <a:cubicBezTo>
                  <a:pt x="7916" y="62666"/>
                  <a:pt x="7916" y="62666"/>
                  <a:pt x="7916" y="62666"/>
                </a:cubicBezTo>
                <a:cubicBezTo>
                  <a:pt x="10416" y="63111"/>
                  <a:pt x="10416" y="63111"/>
                  <a:pt x="10416" y="63111"/>
                </a:cubicBezTo>
                <a:cubicBezTo>
                  <a:pt x="13333" y="62666"/>
                  <a:pt x="13333" y="62666"/>
                  <a:pt x="13333" y="62666"/>
                </a:cubicBezTo>
                <a:cubicBezTo>
                  <a:pt x="15000" y="60444"/>
                  <a:pt x="15000" y="60444"/>
                  <a:pt x="15000" y="60444"/>
                </a:cubicBezTo>
                <a:cubicBezTo>
                  <a:pt x="17083" y="60444"/>
                  <a:pt x="17083" y="60444"/>
                  <a:pt x="17083" y="60444"/>
                </a:cubicBezTo>
                <a:cubicBezTo>
                  <a:pt x="16250" y="57333"/>
                  <a:pt x="16250" y="57333"/>
                  <a:pt x="16250" y="57333"/>
                </a:cubicBezTo>
                <a:cubicBezTo>
                  <a:pt x="16250" y="57333"/>
                  <a:pt x="16666" y="56000"/>
                  <a:pt x="17083" y="56444"/>
                </a:cubicBezTo>
                <a:cubicBezTo>
                  <a:pt x="17916" y="56444"/>
                  <a:pt x="19583" y="56444"/>
                  <a:pt x="19583" y="56444"/>
                </a:cubicBezTo>
                <a:cubicBezTo>
                  <a:pt x="20416" y="54666"/>
                  <a:pt x="20416" y="54666"/>
                  <a:pt x="20416" y="54666"/>
                </a:cubicBezTo>
                <a:cubicBezTo>
                  <a:pt x="20416" y="53777"/>
                  <a:pt x="20416" y="53777"/>
                  <a:pt x="20416" y="53777"/>
                </a:cubicBezTo>
                <a:cubicBezTo>
                  <a:pt x="23333" y="52888"/>
                  <a:pt x="23333" y="52888"/>
                  <a:pt x="23333" y="52888"/>
                </a:cubicBezTo>
                <a:cubicBezTo>
                  <a:pt x="24583" y="51555"/>
                  <a:pt x="24583" y="51555"/>
                  <a:pt x="24583" y="51555"/>
                </a:cubicBezTo>
                <a:cubicBezTo>
                  <a:pt x="25416" y="52444"/>
                  <a:pt x="25416" y="52444"/>
                  <a:pt x="25416" y="52444"/>
                </a:cubicBezTo>
                <a:cubicBezTo>
                  <a:pt x="25000" y="54222"/>
                  <a:pt x="25000" y="54222"/>
                  <a:pt x="25000" y="54222"/>
                </a:cubicBezTo>
                <a:cubicBezTo>
                  <a:pt x="27083" y="53777"/>
                  <a:pt x="27083" y="53777"/>
                  <a:pt x="27083" y="53777"/>
                </a:cubicBezTo>
                <a:cubicBezTo>
                  <a:pt x="27916" y="51111"/>
                  <a:pt x="27916" y="51111"/>
                  <a:pt x="27916" y="51111"/>
                </a:cubicBezTo>
                <a:cubicBezTo>
                  <a:pt x="27083" y="50666"/>
                  <a:pt x="27083" y="50666"/>
                  <a:pt x="27083" y="50666"/>
                </a:cubicBezTo>
                <a:cubicBezTo>
                  <a:pt x="25000" y="49777"/>
                  <a:pt x="25000" y="49777"/>
                  <a:pt x="25000" y="49777"/>
                </a:cubicBezTo>
                <a:cubicBezTo>
                  <a:pt x="25000" y="49777"/>
                  <a:pt x="24166" y="50222"/>
                  <a:pt x="24166" y="49333"/>
                </a:cubicBezTo>
                <a:cubicBezTo>
                  <a:pt x="24583" y="48000"/>
                  <a:pt x="25416" y="45777"/>
                  <a:pt x="25416" y="45777"/>
                </a:cubicBezTo>
                <a:cubicBezTo>
                  <a:pt x="25000" y="43111"/>
                  <a:pt x="25000" y="43111"/>
                  <a:pt x="25000" y="43111"/>
                </a:cubicBezTo>
                <a:cubicBezTo>
                  <a:pt x="24583" y="40000"/>
                  <a:pt x="24583" y="40000"/>
                  <a:pt x="24583" y="40000"/>
                </a:cubicBezTo>
                <a:cubicBezTo>
                  <a:pt x="25000" y="38222"/>
                  <a:pt x="25000" y="38222"/>
                  <a:pt x="25000" y="38222"/>
                </a:cubicBezTo>
                <a:cubicBezTo>
                  <a:pt x="25000" y="36444"/>
                  <a:pt x="25000" y="36444"/>
                  <a:pt x="25000" y="36444"/>
                </a:cubicBezTo>
                <a:cubicBezTo>
                  <a:pt x="25833" y="34666"/>
                  <a:pt x="25833" y="34666"/>
                  <a:pt x="25833" y="34666"/>
                </a:cubicBezTo>
                <a:cubicBezTo>
                  <a:pt x="29166" y="33333"/>
                  <a:pt x="29166" y="33333"/>
                  <a:pt x="29166" y="33333"/>
                </a:cubicBezTo>
                <a:cubicBezTo>
                  <a:pt x="29166" y="30222"/>
                  <a:pt x="29166" y="30222"/>
                  <a:pt x="29166" y="30222"/>
                </a:cubicBezTo>
                <a:cubicBezTo>
                  <a:pt x="30416" y="28888"/>
                  <a:pt x="30416" y="28888"/>
                  <a:pt x="30416" y="28888"/>
                </a:cubicBezTo>
                <a:lnTo>
                  <a:pt x="33750" y="29333"/>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7" name="Shape 2032">
            <a:extLst>
              <a:ext uri="{FF2B5EF4-FFF2-40B4-BE49-F238E27FC236}">
                <a16:creationId xmlns:a16="http://schemas.microsoft.com/office/drawing/2014/main" id="{6EA792C3-547B-C040-AA14-0053DF6B77E3}"/>
              </a:ext>
            </a:extLst>
          </p:cNvPr>
          <p:cNvSpPr/>
          <p:nvPr/>
        </p:nvSpPr>
        <p:spPr>
          <a:xfrm>
            <a:off x="8146535" y="4585565"/>
            <a:ext cx="561770" cy="534386"/>
          </a:xfrm>
          <a:custGeom>
            <a:avLst/>
            <a:gdLst/>
            <a:ahLst/>
            <a:cxnLst/>
            <a:rect l="0" t="0" r="0" b="0"/>
            <a:pathLst>
              <a:path w="120000" h="120000" extrusionOk="0">
                <a:moveTo>
                  <a:pt x="76645" y="120000"/>
                </a:moveTo>
                <a:cubicBezTo>
                  <a:pt x="77419" y="116842"/>
                  <a:pt x="77419" y="116842"/>
                  <a:pt x="77419" y="116842"/>
                </a:cubicBezTo>
                <a:cubicBezTo>
                  <a:pt x="77419" y="116842"/>
                  <a:pt x="79741" y="116052"/>
                  <a:pt x="80516" y="116052"/>
                </a:cubicBezTo>
                <a:cubicBezTo>
                  <a:pt x="81290" y="115263"/>
                  <a:pt x="82064" y="116052"/>
                  <a:pt x="82838" y="115263"/>
                </a:cubicBezTo>
                <a:cubicBezTo>
                  <a:pt x="83612" y="115263"/>
                  <a:pt x="85161" y="114473"/>
                  <a:pt x="85161" y="114473"/>
                </a:cubicBezTo>
                <a:cubicBezTo>
                  <a:pt x="84387" y="114473"/>
                  <a:pt x="84387" y="114473"/>
                  <a:pt x="84387" y="114473"/>
                </a:cubicBezTo>
                <a:cubicBezTo>
                  <a:pt x="84387" y="112894"/>
                  <a:pt x="84387" y="112894"/>
                  <a:pt x="84387" y="112894"/>
                </a:cubicBezTo>
                <a:cubicBezTo>
                  <a:pt x="85161" y="111315"/>
                  <a:pt x="85161" y="111315"/>
                  <a:pt x="85161" y="111315"/>
                </a:cubicBezTo>
                <a:cubicBezTo>
                  <a:pt x="82064" y="109736"/>
                  <a:pt x="82064" y="109736"/>
                  <a:pt x="82064" y="109736"/>
                </a:cubicBezTo>
                <a:cubicBezTo>
                  <a:pt x="82838" y="108157"/>
                  <a:pt x="82838" y="108157"/>
                  <a:pt x="82838" y="108157"/>
                </a:cubicBezTo>
                <a:cubicBezTo>
                  <a:pt x="82838" y="108157"/>
                  <a:pt x="82064" y="106578"/>
                  <a:pt x="82838" y="106578"/>
                </a:cubicBezTo>
                <a:cubicBezTo>
                  <a:pt x="83612" y="106578"/>
                  <a:pt x="83612" y="104210"/>
                  <a:pt x="83612" y="104210"/>
                </a:cubicBezTo>
                <a:cubicBezTo>
                  <a:pt x="84387" y="102631"/>
                  <a:pt x="84387" y="102631"/>
                  <a:pt x="84387" y="102631"/>
                </a:cubicBezTo>
                <a:cubicBezTo>
                  <a:pt x="85935" y="102631"/>
                  <a:pt x="85935" y="102631"/>
                  <a:pt x="85935" y="102631"/>
                </a:cubicBezTo>
                <a:cubicBezTo>
                  <a:pt x="85935" y="102631"/>
                  <a:pt x="85935" y="101052"/>
                  <a:pt x="86709" y="100263"/>
                </a:cubicBezTo>
                <a:cubicBezTo>
                  <a:pt x="86709" y="100263"/>
                  <a:pt x="87483" y="99473"/>
                  <a:pt x="87483" y="99473"/>
                </a:cubicBezTo>
                <a:cubicBezTo>
                  <a:pt x="86709" y="97105"/>
                  <a:pt x="86709" y="97105"/>
                  <a:pt x="86709" y="97105"/>
                </a:cubicBezTo>
                <a:cubicBezTo>
                  <a:pt x="86709" y="97105"/>
                  <a:pt x="85161" y="94736"/>
                  <a:pt x="85935" y="94736"/>
                </a:cubicBezTo>
                <a:cubicBezTo>
                  <a:pt x="86709" y="94736"/>
                  <a:pt x="87483" y="93947"/>
                  <a:pt x="87483" y="93947"/>
                </a:cubicBezTo>
                <a:cubicBezTo>
                  <a:pt x="87483" y="93947"/>
                  <a:pt x="89806" y="91578"/>
                  <a:pt x="90580" y="91578"/>
                </a:cubicBezTo>
                <a:cubicBezTo>
                  <a:pt x="90580" y="91578"/>
                  <a:pt x="92129" y="90000"/>
                  <a:pt x="92129" y="89210"/>
                </a:cubicBezTo>
                <a:cubicBezTo>
                  <a:pt x="91354" y="88421"/>
                  <a:pt x="90580" y="87631"/>
                  <a:pt x="90580" y="87631"/>
                </a:cubicBezTo>
                <a:cubicBezTo>
                  <a:pt x="91354" y="84473"/>
                  <a:pt x="91354" y="84473"/>
                  <a:pt x="91354" y="84473"/>
                </a:cubicBezTo>
                <a:cubicBezTo>
                  <a:pt x="91354" y="84473"/>
                  <a:pt x="92129" y="82894"/>
                  <a:pt x="91354" y="82894"/>
                </a:cubicBezTo>
                <a:cubicBezTo>
                  <a:pt x="90580" y="82105"/>
                  <a:pt x="89032" y="82105"/>
                  <a:pt x="89032" y="82105"/>
                </a:cubicBezTo>
                <a:cubicBezTo>
                  <a:pt x="87483" y="80526"/>
                  <a:pt x="87483" y="80526"/>
                  <a:pt x="87483" y="80526"/>
                </a:cubicBezTo>
                <a:cubicBezTo>
                  <a:pt x="87483" y="78157"/>
                  <a:pt x="87483" y="78157"/>
                  <a:pt x="87483" y="78157"/>
                </a:cubicBezTo>
                <a:cubicBezTo>
                  <a:pt x="85935" y="75789"/>
                  <a:pt x="85935" y="75789"/>
                  <a:pt x="85935" y="75789"/>
                </a:cubicBezTo>
                <a:cubicBezTo>
                  <a:pt x="85935" y="75789"/>
                  <a:pt x="85935" y="74210"/>
                  <a:pt x="85935" y="73421"/>
                </a:cubicBezTo>
                <a:cubicBezTo>
                  <a:pt x="86709" y="73421"/>
                  <a:pt x="88258" y="70263"/>
                  <a:pt x="88258" y="69473"/>
                </a:cubicBezTo>
                <a:cubicBezTo>
                  <a:pt x="89032" y="69473"/>
                  <a:pt x="92129" y="66315"/>
                  <a:pt x="92129" y="66315"/>
                </a:cubicBezTo>
                <a:cubicBezTo>
                  <a:pt x="93677" y="70263"/>
                  <a:pt x="93677" y="70263"/>
                  <a:pt x="93677" y="70263"/>
                </a:cubicBezTo>
                <a:cubicBezTo>
                  <a:pt x="93677" y="73421"/>
                  <a:pt x="93677" y="73421"/>
                  <a:pt x="93677" y="73421"/>
                </a:cubicBezTo>
                <a:cubicBezTo>
                  <a:pt x="93677" y="73421"/>
                  <a:pt x="92903" y="75000"/>
                  <a:pt x="93677" y="75000"/>
                </a:cubicBezTo>
                <a:cubicBezTo>
                  <a:pt x="95225" y="74210"/>
                  <a:pt x="95225" y="72631"/>
                  <a:pt x="95225" y="72631"/>
                </a:cubicBezTo>
                <a:cubicBezTo>
                  <a:pt x="96000" y="71842"/>
                  <a:pt x="96000" y="71842"/>
                  <a:pt x="96000" y="71842"/>
                </a:cubicBezTo>
                <a:cubicBezTo>
                  <a:pt x="96000" y="71842"/>
                  <a:pt x="94451" y="69473"/>
                  <a:pt x="95225" y="69473"/>
                </a:cubicBezTo>
                <a:cubicBezTo>
                  <a:pt x="96000" y="69473"/>
                  <a:pt x="96000" y="67894"/>
                  <a:pt x="96000" y="69473"/>
                </a:cubicBezTo>
                <a:cubicBezTo>
                  <a:pt x="96774" y="70263"/>
                  <a:pt x="96774" y="71842"/>
                  <a:pt x="97548" y="71052"/>
                </a:cubicBezTo>
                <a:cubicBezTo>
                  <a:pt x="99096" y="71052"/>
                  <a:pt x="99096" y="71842"/>
                  <a:pt x="99096" y="71052"/>
                </a:cubicBezTo>
                <a:cubicBezTo>
                  <a:pt x="99870" y="70263"/>
                  <a:pt x="99870" y="69473"/>
                  <a:pt x="99870" y="69473"/>
                </a:cubicBezTo>
                <a:cubicBezTo>
                  <a:pt x="100645" y="68684"/>
                  <a:pt x="100645" y="68684"/>
                  <a:pt x="100645" y="68684"/>
                </a:cubicBezTo>
                <a:cubicBezTo>
                  <a:pt x="100645" y="68684"/>
                  <a:pt x="100645" y="70263"/>
                  <a:pt x="101419" y="70263"/>
                </a:cubicBezTo>
                <a:cubicBezTo>
                  <a:pt x="102193" y="70263"/>
                  <a:pt x="103741" y="70263"/>
                  <a:pt x="103741" y="70263"/>
                </a:cubicBezTo>
                <a:cubicBezTo>
                  <a:pt x="105290" y="71052"/>
                  <a:pt x="105290" y="71052"/>
                  <a:pt x="105290" y="71052"/>
                </a:cubicBezTo>
                <a:cubicBezTo>
                  <a:pt x="105290" y="71052"/>
                  <a:pt x="106064" y="71052"/>
                  <a:pt x="106064" y="70263"/>
                </a:cubicBezTo>
                <a:cubicBezTo>
                  <a:pt x="106064" y="69473"/>
                  <a:pt x="106064" y="68684"/>
                  <a:pt x="106064" y="68684"/>
                </a:cubicBezTo>
                <a:cubicBezTo>
                  <a:pt x="107612" y="67894"/>
                  <a:pt x="107612" y="67894"/>
                  <a:pt x="107612" y="67894"/>
                </a:cubicBezTo>
                <a:cubicBezTo>
                  <a:pt x="107612" y="65526"/>
                  <a:pt x="107612" y="65526"/>
                  <a:pt x="107612" y="65526"/>
                </a:cubicBezTo>
                <a:cubicBezTo>
                  <a:pt x="110709" y="67894"/>
                  <a:pt x="110709" y="67894"/>
                  <a:pt x="110709" y="67894"/>
                </a:cubicBezTo>
                <a:cubicBezTo>
                  <a:pt x="111483" y="70263"/>
                  <a:pt x="111483" y="70263"/>
                  <a:pt x="111483" y="70263"/>
                </a:cubicBezTo>
                <a:cubicBezTo>
                  <a:pt x="113032" y="69473"/>
                  <a:pt x="113032" y="69473"/>
                  <a:pt x="113032" y="69473"/>
                </a:cubicBezTo>
                <a:cubicBezTo>
                  <a:pt x="113806" y="67105"/>
                  <a:pt x="113806" y="67105"/>
                  <a:pt x="113806" y="67105"/>
                </a:cubicBezTo>
                <a:cubicBezTo>
                  <a:pt x="113806" y="67105"/>
                  <a:pt x="116129" y="67105"/>
                  <a:pt x="116903" y="66315"/>
                </a:cubicBezTo>
                <a:cubicBezTo>
                  <a:pt x="117677" y="66315"/>
                  <a:pt x="120000" y="65526"/>
                  <a:pt x="120000" y="65526"/>
                </a:cubicBezTo>
                <a:cubicBezTo>
                  <a:pt x="120000" y="64736"/>
                  <a:pt x="118451" y="63947"/>
                  <a:pt x="117677" y="64736"/>
                </a:cubicBezTo>
                <a:cubicBezTo>
                  <a:pt x="116903" y="64736"/>
                  <a:pt x="115354" y="65526"/>
                  <a:pt x="114580" y="64736"/>
                </a:cubicBezTo>
                <a:cubicBezTo>
                  <a:pt x="114580" y="63947"/>
                  <a:pt x="113032" y="62368"/>
                  <a:pt x="113032" y="62368"/>
                </a:cubicBezTo>
                <a:cubicBezTo>
                  <a:pt x="111483" y="62368"/>
                  <a:pt x="111483" y="62368"/>
                  <a:pt x="111483" y="62368"/>
                </a:cubicBezTo>
                <a:cubicBezTo>
                  <a:pt x="111483" y="62368"/>
                  <a:pt x="109935" y="61578"/>
                  <a:pt x="110709" y="60789"/>
                </a:cubicBezTo>
                <a:cubicBezTo>
                  <a:pt x="111483" y="60000"/>
                  <a:pt x="112258" y="60000"/>
                  <a:pt x="112258" y="60000"/>
                </a:cubicBezTo>
                <a:cubicBezTo>
                  <a:pt x="112258" y="60000"/>
                  <a:pt x="111483" y="58421"/>
                  <a:pt x="111483" y="57631"/>
                </a:cubicBezTo>
                <a:cubicBezTo>
                  <a:pt x="111483" y="56842"/>
                  <a:pt x="111483" y="55263"/>
                  <a:pt x="110709" y="54473"/>
                </a:cubicBezTo>
                <a:cubicBezTo>
                  <a:pt x="110709" y="54473"/>
                  <a:pt x="109161" y="51315"/>
                  <a:pt x="109161" y="51315"/>
                </a:cubicBezTo>
                <a:cubicBezTo>
                  <a:pt x="109161" y="49736"/>
                  <a:pt x="109161" y="49736"/>
                  <a:pt x="109161" y="49736"/>
                </a:cubicBezTo>
                <a:cubicBezTo>
                  <a:pt x="107612" y="50526"/>
                  <a:pt x="107612" y="50526"/>
                  <a:pt x="107612" y="50526"/>
                </a:cubicBezTo>
                <a:cubicBezTo>
                  <a:pt x="106064" y="48947"/>
                  <a:pt x="106064" y="48947"/>
                  <a:pt x="106064" y="48947"/>
                </a:cubicBezTo>
                <a:cubicBezTo>
                  <a:pt x="106064" y="48947"/>
                  <a:pt x="104516" y="48947"/>
                  <a:pt x="104516" y="49736"/>
                </a:cubicBezTo>
                <a:cubicBezTo>
                  <a:pt x="103741" y="49736"/>
                  <a:pt x="102967" y="48947"/>
                  <a:pt x="102967" y="48947"/>
                </a:cubicBezTo>
                <a:cubicBezTo>
                  <a:pt x="101419" y="48947"/>
                  <a:pt x="101419" y="48947"/>
                  <a:pt x="101419" y="48947"/>
                </a:cubicBezTo>
                <a:cubicBezTo>
                  <a:pt x="101419" y="48947"/>
                  <a:pt x="101419" y="48947"/>
                  <a:pt x="99870" y="48947"/>
                </a:cubicBezTo>
                <a:cubicBezTo>
                  <a:pt x="99096" y="48947"/>
                  <a:pt x="97548" y="48157"/>
                  <a:pt x="96774" y="48157"/>
                </a:cubicBezTo>
                <a:cubicBezTo>
                  <a:pt x="96774" y="47368"/>
                  <a:pt x="96774" y="46578"/>
                  <a:pt x="96774" y="46578"/>
                </a:cubicBezTo>
                <a:cubicBezTo>
                  <a:pt x="97548" y="45789"/>
                  <a:pt x="97548" y="45000"/>
                  <a:pt x="97548" y="45000"/>
                </a:cubicBezTo>
                <a:cubicBezTo>
                  <a:pt x="97548" y="45000"/>
                  <a:pt x="97548" y="42631"/>
                  <a:pt x="96774" y="42631"/>
                </a:cubicBezTo>
                <a:cubicBezTo>
                  <a:pt x="96000" y="42631"/>
                  <a:pt x="94451" y="42631"/>
                  <a:pt x="94451" y="42631"/>
                </a:cubicBezTo>
                <a:cubicBezTo>
                  <a:pt x="92903" y="41842"/>
                  <a:pt x="92903" y="41842"/>
                  <a:pt x="92903" y="41842"/>
                </a:cubicBezTo>
                <a:cubicBezTo>
                  <a:pt x="95225" y="41052"/>
                  <a:pt x="95225" y="41052"/>
                  <a:pt x="95225" y="41052"/>
                </a:cubicBezTo>
                <a:cubicBezTo>
                  <a:pt x="94451" y="39473"/>
                  <a:pt x="94451" y="39473"/>
                  <a:pt x="94451" y="39473"/>
                </a:cubicBezTo>
                <a:cubicBezTo>
                  <a:pt x="94451" y="39473"/>
                  <a:pt x="94451" y="37894"/>
                  <a:pt x="94451" y="37894"/>
                </a:cubicBezTo>
                <a:cubicBezTo>
                  <a:pt x="94451" y="37105"/>
                  <a:pt x="93677" y="36315"/>
                  <a:pt x="93677" y="36315"/>
                </a:cubicBezTo>
                <a:cubicBezTo>
                  <a:pt x="93677" y="33157"/>
                  <a:pt x="93677" y="33157"/>
                  <a:pt x="93677" y="33157"/>
                </a:cubicBezTo>
                <a:cubicBezTo>
                  <a:pt x="92129" y="33157"/>
                  <a:pt x="92129" y="33157"/>
                  <a:pt x="92129" y="33157"/>
                </a:cubicBezTo>
                <a:cubicBezTo>
                  <a:pt x="90580" y="32368"/>
                  <a:pt x="90580" y="32368"/>
                  <a:pt x="90580" y="32368"/>
                </a:cubicBezTo>
                <a:cubicBezTo>
                  <a:pt x="89806" y="34736"/>
                  <a:pt x="89806" y="34736"/>
                  <a:pt x="89806" y="34736"/>
                </a:cubicBezTo>
                <a:cubicBezTo>
                  <a:pt x="88258" y="35526"/>
                  <a:pt x="88258" y="35526"/>
                  <a:pt x="88258" y="35526"/>
                </a:cubicBezTo>
                <a:cubicBezTo>
                  <a:pt x="87483" y="33157"/>
                  <a:pt x="87483" y="33157"/>
                  <a:pt x="87483" y="33157"/>
                </a:cubicBezTo>
                <a:cubicBezTo>
                  <a:pt x="85935" y="32368"/>
                  <a:pt x="85935" y="32368"/>
                  <a:pt x="85935" y="32368"/>
                </a:cubicBezTo>
                <a:cubicBezTo>
                  <a:pt x="85161" y="32368"/>
                  <a:pt x="85161" y="32368"/>
                  <a:pt x="85161" y="32368"/>
                </a:cubicBezTo>
                <a:cubicBezTo>
                  <a:pt x="83612" y="30000"/>
                  <a:pt x="83612" y="30000"/>
                  <a:pt x="83612" y="30000"/>
                </a:cubicBezTo>
                <a:cubicBezTo>
                  <a:pt x="82064" y="30000"/>
                  <a:pt x="82064" y="30000"/>
                  <a:pt x="82064" y="30000"/>
                </a:cubicBezTo>
                <a:cubicBezTo>
                  <a:pt x="82064" y="30000"/>
                  <a:pt x="81290" y="32368"/>
                  <a:pt x="80516" y="30789"/>
                </a:cubicBezTo>
                <a:cubicBezTo>
                  <a:pt x="79741" y="30000"/>
                  <a:pt x="79741" y="27631"/>
                  <a:pt x="79741" y="27631"/>
                </a:cubicBezTo>
                <a:cubicBezTo>
                  <a:pt x="78967" y="26842"/>
                  <a:pt x="78967" y="26842"/>
                  <a:pt x="78967" y="26842"/>
                </a:cubicBezTo>
                <a:cubicBezTo>
                  <a:pt x="79741" y="25263"/>
                  <a:pt x="79741" y="25263"/>
                  <a:pt x="79741" y="25263"/>
                </a:cubicBezTo>
                <a:cubicBezTo>
                  <a:pt x="79741" y="22894"/>
                  <a:pt x="79741" y="22894"/>
                  <a:pt x="79741" y="22894"/>
                </a:cubicBezTo>
                <a:cubicBezTo>
                  <a:pt x="79741" y="22894"/>
                  <a:pt x="78967" y="21315"/>
                  <a:pt x="78967" y="21315"/>
                </a:cubicBezTo>
                <a:cubicBezTo>
                  <a:pt x="78967" y="20526"/>
                  <a:pt x="78193" y="18947"/>
                  <a:pt x="78193" y="18947"/>
                </a:cubicBezTo>
                <a:cubicBezTo>
                  <a:pt x="78967" y="17368"/>
                  <a:pt x="78967" y="17368"/>
                  <a:pt x="78967" y="17368"/>
                </a:cubicBezTo>
                <a:cubicBezTo>
                  <a:pt x="77419" y="16578"/>
                  <a:pt x="77419" y="16578"/>
                  <a:pt x="77419" y="16578"/>
                </a:cubicBezTo>
                <a:cubicBezTo>
                  <a:pt x="77419" y="14210"/>
                  <a:pt x="77419" y="14210"/>
                  <a:pt x="77419" y="14210"/>
                </a:cubicBezTo>
                <a:cubicBezTo>
                  <a:pt x="77419" y="13421"/>
                  <a:pt x="77419" y="13421"/>
                  <a:pt x="77419" y="13421"/>
                </a:cubicBezTo>
                <a:cubicBezTo>
                  <a:pt x="75096" y="12631"/>
                  <a:pt x="75096" y="12631"/>
                  <a:pt x="75096" y="12631"/>
                </a:cubicBezTo>
                <a:cubicBezTo>
                  <a:pt x="75096" y="12631"/>
                  <a:pt x="75096" y="11842"/>
                  <a:pt x="74322" y="11052"/>
                </a:cubicBezTo>
                <a:cubicBezTo>
                  <a:pt x="74322" y="11052"/>
                  <a:pt x="72774" y="9473"/>
                  <a:pt x="72774" y="9473"/>
                </a:cubicBezTo>
                <a:cubicBezTo>
                  <a:pt x="72774" y="9473"/>
                  <a:pt x="72000" y="9473"/>
                  <a:pt x="72000" y="10263"/>
                </a:cubicBezTo>
                <a:cubicBezTo>
                  <a:pt x="71225" y="11052"/>
                  <a:pt x="71225" y="12631"/>
                  <a:pt x="70451" y="12631"/>
                </a:cubicBezTo>
                <a:cubicBezTo>
                  <a:pt x="70451" y="12631"/>
                  <a:pt x="71225" y="12631"/>
                  <a:pt x="68903" y="12631"/>
                </a:cubicBezTo>
                <a:cubicBezTo>
                  <a:pt x="67354" y="11842"/>
                  <a:pt x="67354" y="11842"/>
                  <a:pt x="66580" y="11052"/>
                </a:cubicBezTo>
                <a:cubicBezTo>
                  <a:pt x="65806" y="11052"/>
                  <a:pt x="64258" y="9473"/>
                  <a:pt x="64258" y="9473"/>
                </a:cubicBezTo>
                <a:cubicBezTo>
                  <a:pt x="63483" y="6315"/>
                  <a:pt x="63483" y="6315"/>
                  <a:pt x="63483" y="6315"/>
                </a:cubicBezTo>
                <a:cubicBezTo>
                  <a:pt x="61935" y="6315"/>
                  <a:pt x="61935" y="6315"/>
                  <a:pt x="61935" y="6315"/>
                </a:cubicBezTo>
                <a:cubicBezTo>
                  <a:pt x="61935" y="6315"/>
                  <a:pt x="64258" y="7105"/>
                  <a:pt x="61161" y="7105"/>
                </a:cubicBezTo>
                <a:cubicBezTo>
                  <a:pt x="58064" y="7105"/>
                  <a:pt x="54967" y="7105"/>
                  <a:pt x="54967" y="7105"/>
                </a:cubicBezTo>
                <a:cubicBezTo>
                  <a:pt x="54193" y="8684"/>
                  <a:pt x="54193" y="8684"/>
                  <a:pt x="54193" y="8684"/>
                </a:cubicBezTo>
                <a:cubicBezTo>
                  <a:pt x="54193" y="8684"/>
                  <a:pt x="53419" y="10263"/>
                  <a:pt x="53419" y="11052"/>
                </a:cubicBezTo>
                <a:cubicBezTo>
                  <a:pt x="53419" y="11052"/>
                  <a:pt x="54193" y="11842"/>
                  <a:pt x="53419" y="11052"/>
                </a:cubicBezTo>
                <a:cubicBezTo>
                  <a:pt x="53419" y="10263"/>
                  <a:pt x="52645" y="10263"/>
                  <a:pt x="52645" y="9473"/>
                </a:cubicBezTo>
                <a:cubicBezTo>
                  <a:pt x="52645" y="9473"/>
                  <a:pt x="52645" y="8684"/>
                  <a:pt x="52645" y="8684"/>
                </a:cubicBezTo>
                <a:cubicBezTo>
                  <a:pt x="52645" y="7894"/>
                  <a:pt x="51096" y="7105"/>
                  <a:pt x="51096" y="7105"/>
                </a:cubicBezTo>
                <a:cubicBezTo>
                  <a:pt x="50322" y="8684"/>
                  <a:pt x="50322" y="8684"/>
                  <a:pt x="50322" y="8684"/>
                </a:cubicBezTo>
                <a:cubicBezTo>
                  <a:pt x="50322" y="8684"/>
                  <a:pt x="51096" y="9473"/>
                  <a:pt x="49548" y="9473"/>
                </a:cubicBezTo>
                <a:cubicBezTo>
                  <a:pt x="48774" y="10263"/>
                  <a:pt x="48774" y="10263"/>
                  <a:pt x="48774" y="10263"/>
                </a:cubicBezTo>
                <a:cubicBezTo>
                  <a:pt x="48774" y="9473"/>
                  <a:pt x="49548" y="8684"/>
                  <a:pt x="49548" y="8684"/>
                </a:cubicBezTo>
                <a:cubicBezTo>
                  <a:pt x="49548" y="8684"/>
                  <a:pt x="50322" y="7105"/>
                  <a:pt x="50322" y="7105"/>
                </a:cubicBezTo>
                <a:cubicBezTo>
                  <a:pt x="50322" y="7105"/>
                  <a:pt x="50322" y="5526"/>
                  <a:pt x="49548" y="5526"/>
                </a:cubicBezTo>
                <a:cubicBezTo>
                  <a:pt x="49548" y="5526"/>
                  <a:pt x="48000" y="5526"/>
                  <a:pt x="47225" y="5526"/>
                </a:cubicBezTo>
                <a:cubicBezTo>
                  <a:pt x="47225" y="5526"/>
                  <a:pt x="46451" y="6315"/>
                  <a:pt x="46451" y="6315"/>
                </a:cubicBezTo>
                <a:cubicBezTo>
                  <a:pt x="46451" y="6315"/>
                  <a:pt x="47225" y="7105"/>
                  <a:pt x="46451" y="7105"/>
                </a:cubicBezTo>
                <a:cubicBezTo>
                  <a:pt x="46451" y="7105"/>
                  <a:pt x="45677" y="7105"/>
                  <a:pt x="45677" y="7894"/>
                </a:cubicBezTo>
                <a:cubicBezTo>
                  <a:pt x="44903" y="7894"/>
                  <a:pt x="44903" y="6315"/>
                  <a:pt x="44903" y="6315"/>
                </a:cubicBezTo>
                <a:cubicBezTo>
                  <a:pt x="44903" y="6315"/>
                  <a:pt x="44129" y="5526"/>
                  <a:pt x="44129" y="5526"/>
                </a:cubicBezTo>
                <a:cubicBezTo>
                  <a:pt x="44129" y="6315"/>
                  <a:pt x="43354" y="7894"/>
                  <a:pt x="43354" y="7894"/>
                </a:cubicBezTo>
                <a:cubicBezTo>
                  <a:pt x="42580" y="7894"/>
                  <a:pt x="42580" y="7894"/>
                  <a:pt x="42580" y="7105"/>
                </a:cubicBezTo>
                <a:cubicBezTo>
                  <a:pt x="41806" y="7105"/>
                  <a:pt x="41806" y="5526"/>
                  <a:pt x="41806" y="5526"/>
                </a:cubicBezTo>
                <a:cubicBezTo>
                  <a:pt x="41032" y="4736"/>
                  <a:pt x="41032" y="4736"/>
                  <a:pt x="41032" y="4736"/>
                </a:cubicBezTo>
                <a:cubicBezTo>
                  <a:pt x="41032" y="4736"/>
                  <a:pt x="38709" y="4736"/>
                  <a:pt x="37935" y="4736"/>
                </a:cubicBezTo>
                <a:cubicBezTo>
                  <a:pt x="37935" y="4736"/>
                  <a:pt x="36387" y="4736"/>
                  <a:pt x="36387" y="3947"/>
                </a:cubicBezTo>
                <a:cubicBezTo>
                  <a:pt x="35612" y="3157"/>
                  <a:pt x="34838" y="3157"/>
                  <a:pt x="34838" y="3157"/>
                </a:cubicBezTo>
                <a:cubicBezTo>
                  <a:pt x="34838" y="3157"/>
                  <a:pt x="34838" y="3157"/>
                  <a:pt x="34064" y="2368"/>
                </a:cubicBezTo>
                <a:cubicBezTo>
                  <a:pt x="33290" y="2368"/>
                  <a:pt x="33290" y="2368"/>
                  <a:pt x="32516" y="2368"/>
                </a:cubicBezTo>
                <a:cubicBezTo>
                  <a:pt x="31741" y="1578"/>
                  <a:pt x="32516" y="1578"/>
                  <a:pt x="30967" y="1578"/>
                </a:cubicBezTo>
                <a:cubicBezTo>
                  <a:pt x="29419" y="1578"/>
                  <a:pt x="29419" y="3157"/>
                  <a:pt x="28645" y="2368"/>
                </a:cubicBezTo>
                <a:cubicBezTo>
                  <a:pt x="27096" y="2368"/>
                  <a:pt x="27096" y="2368"/>
                  <a:pt x="27096" y="2368"/>
                </a:cubicBezTo>
                <a:cubicBezTo>
                  <a:pt x="26322" y="1578"/>
                  <a:pt x="26322" y="1578"/>
                  <a:pt x="26322" y="1578"/>
                </a:cubicBezTo>
                <a:cubicBezTo>
                  <a:pt x="26322" y="789"/>
                  <a:pt x="25548" y="0"/>
                  <a:pt x="25548" y="789"/>
                </a:cubicBezTo>
                <a:cubicBezTo>
                  <a:pt x="25548" y="2368"/>
                  <a:pt x="25548" y="1578"/>
                  <a:pt x="24774" y="2368"/>
                </a:cubicBezTo>
                <a:cubicBezTo>
                  <a:pt x="24774" y="3157"/>
                  <a:pt x="23225" y="3947"/>
                  <a:pt x="23225" y="3947"/>
                </a:cubicBezTo>
                <a:cubicBezTo>
                  <a:pt x="23225" y="3947"/>
                  <a:pt x="22451" y="3947"/>
                  <a:pt x="22451" y="4736"/>
                </a:cubicBezTo>
                <a:cubicBezTo>
                  <a:pt x="22451" y="4736"/>
                  <a:pt x="21677" y="5526"/>
                  <a:pt x="21677" y="5526"/>
                </a:cubicBezTo>
                <a:cubicBezTo>
                  <a:pt x="21677" y="5526"/>
                  <a:pt x="21677" y="4736"/>
                  <a:pt x="20903" y="4736"/>
                </a:cubicBezTo>
                <a:cubicBezTo>
                  <a:pt x="20903" y="4736"/>
                  <a:pt x="20903" y="4736"/>
                  <a:pt x="20903" y="4736"/>
                </a:cubicBezTo>
                <a:cubicBezTo>
                  <a:pt x="20903" y="4736"/>
                  <a:pt x="19354" y="4736"/>
                  <a:pt x="19354" y="5526"/>
                </a:cubicBezTo>
                <a:cubicBezTo>
                  <a:pt x="19354" y="5526"/>
                  <a:pt x="19354" y="6315"/>
                  <a:pt x="19354" y="7105"/>
                </a:cubicBezTo>
                <a:cubicBezTo>
                  <a:pt x="19354" y="7105"/>
                  <a:pt x="18580" y="7894"/>
                  <a:pt x="18580" y="7894"/>
                </a:cubicBezTo>
                <a:cubicBezTo>
                  <a:pt x="17032" y="8684"/>
                  <a:pt x="17032" y="8684"/>
                  <a:pt x="17032" y="8684"/>
                </a:cubicBezTo>
                <a:cubicBezTo>
                  <a:pt x="17032" y="8684"/>
                  <a:pt x="17032" y="8684"/>
                  <a:pt x="16258" y="8684"/>
                </a:cubicBezTo>
                <a:cubicBezTo>
                  <a:pt x="15483" y="8684"/>
                  <a:pt x="13935" y="8684"/>
                  <a:pt x="13935" y="8684"/>
                </a:cubicBezTo>
                <a:cubicBezTo>
                  <a:pt x="13161" y="8684"/>
                  <a:pt x="12387" y="8684"/>
                  <a:pt x="12387" y="8684"/>
                </a:cubicBezTo>
                <a:cubicBezTo>
                  <a:pt x="12387" y="9473"/>
                  <a:pt x="12387" y="9473"/>
                  <a:pt x="12387" y="9473"/>
                </a:cubicBezTo>
                <a:cubicBezTo>
                  <a:pt x="11612" y="10263"/>
                  <a:pt x="11612" y="10263"/>
                  <a:pt x="11612" y="10263"/>
                </a:cubicBezTo>
                <a:cubicBezTo>
                  <a:pt x="11612" y="10263"/>
                  <a:pt x="10838" y="11842"/>
                  <a:pt x="10064" y="11052"/>
                </a:cubicBezTo>
                <a:cubicBezTo>
                  <a:pt x="10064" y="11052"/>
                  <a:pt x="9290" y="11052"/>
                  <a:pt x="9290" y="11052"/>
                </a:cubicBezTo>
                <a:cubicBezTo>
                  <a:pt x="7741" y="10263"/>
                  <a:pt x="7741" y="10263"/>
                  <a:pt x="7741" y="10263"/>
                </a:cubicBezTo>
                <a:cubicBezTo>
                  <a:pt x="7741" y="10263"/>
                  <a:pt x="6967" y="11052"/>
                  <a:pt x="6967" y="11052"/>
                </a:cubicBezTo>
                <a:cubicBezTo>
                  <a:pt x="6967" y="11052"/>
                  <a:pt x="6193" y="11052"/>
                  <a:pt x="6193" y="11052"/>
                </a:cubicBezTo>
                <a:cubicBezTo>
                  <a:pt x="6193" y="11052"/>
                  <a:pt x="6193" y="11052"/>
                  <a:pt x="6193" y="11052"/>
                </a:cubicBezTo>
                <a:cubicBezTo>
                  <a:pt x="6193" y="11052"/>
                  <a:pt x="6193" y="11842"/>
                  <a:pt x="6967" y="12631"/>
                </a:cubicBezTo>
                <a:cubicBezTo>
                  <a:pt x="6967" y="12631"/>
                  <a:pt x="6967" y="13421"/>
                  <a:pt x="6967" y="14210"/>
                </a:cubicBezTo>
                <a:cubicBezTo>
                  <a:pt x="6967" y="14210"/>
                  <a:pt x="6193" y="15000"/>
                  <a:pt x="6193" y="15000"/>
                </a:cubicBezTo>
                <a:cubicBezTo>
                  <a:pt x="5419" y="15000"/>
                  <a:pt x="4645" y="14210"/>
                  <a:pt x="4645" y="14210"/>
                </a:cubicBezTo>
                <a:cubicBezTo>
                  <a:pt x="4645" y="14210"/>
                  <a:pt x="4645" y="13421"/>
                  <a:pt x="3870" y="13421"/>
                </a:cubicBezTo>
                <a:cubicBezTo>
                  <a:pt x="3870" y="14210"/>
                  <a:pt x="1548" y="15000"/>
                  <a:pt x="1548" y="15000"/>
                </a:cubicBezTo>
                <a:cubicBezTo>
                  <a:pt x="1548" y="16578"/>
                  <a:pt x="1548" y="16578"/>
                  <a:pt x="1548" y="16578"/>
                </a:cubicBezTo>
                <a:cubicBezTo>
                  <a:pt x="0" y="17368"/>
                  <a:pt x="0" y="17368"/>
                  <a:pt x="0" y="17368"/>
                </a:cubicBezTo>
                <a:cubicBezTo>
                  <a:pt x="3870" y="17368"/>
                  <a:pt x="3870" y="17368"/>
                  <a:pt x="3870" y="17368"/>
                </a:cubicBezTo>
                <a:cubicBezTo>
                  <a:pt x="4645" y="17368"/>
                  <a:pt x="4645" y="17368"/>
                  <a:pt x="4645" y="17368"/>
                </a:cubicBezTo>
                <a:cubicBezTo>
                  <a:pt x="6193" y="17368"/>
                  <a:pt x="6193" y="17368"/>
                  <a:pt x="6193" y="17368"/>
                </a:cubicBezTo>
                <a:cubicBezTo>
                  <a:pt x="6967" y="16578"/>
                  <a:pt x="6967" y="16578"/>
                  <a:pt x="6967" y="16578"/>
                </a:cubicBezTo>
                <a:cubicBezTo>
                  <a:pt x="6967" y="16578"/>
                  <a:pt x="7741" y="16578"/>
                  <a:pt x="7741" y="17368"/>
                </a:cubicBezTo>
                <a:cubicBezTo>
                  <a:pt x="7741" y="17368"/>
                  <a:pt x="9290" y="18157"/>
                  <a:pt x="9290" y="18157"/>
                </a:cubicBezTo>
                <a:cubicBezTo>
                  <a:pt x="9290" y="18157"/>
                  <a:pt x="9290" y="18157"/>
                  <a:pt x="9290" y="18157"/>
                </a:cubicBezTo>
                <a:cubicBezTo>
                  <a:pt x="11612" y="17368"/>
                  <a:pt x="11612" y="17368"/>
                  <a:pt x="11612" y="17368"/>
                </a:cubicBezTo>
                <a:cubicBezTo>
                  <a:pt x="11612" y="18157"/>
                  <a:pt x="11612" y="18157"/>
                  <a:pt x="11612" y="18157"/>
                </a:cubicBezTo>
                <a:cubicBezTo>
                  <a:pt x="11612" y="18157"/>
                  <a:pt x="11612" y="18947"/>
                  <a:pt x="12387" y="18947"/>
                </a:cubicBezTo>
                <a:cubicBezTo>
                  <a:pt x="13161" y="18947"/>
                  <a:pt x="13161" y="18947"/>
                  <a:pt x="13161" y="18947"/>
                </a:cubicBezTo>
                <a:cubicBezTo>
                  <a:pt x="13161" y="20526"/>
                  <a:pt x="13161" y="20526"/>
                  <a:pt x="13161" y="20526"/>
                </a:cubicBezTo>
                <a:cubicBezTo>
                  <a:pt x="14709" y="20526"/>
                  <a:pt x="14709" y="20526"/>
                  <a:pt x="14709" y="20526"/>
                </a:cubicBezTo>
                <a:cubicBezTo>
                  <a:pt x="14709" y="20526"/>
                  <a:pt x="15483" y="20526"/>
                  <a:pt x="15483" y="20526"/>
                </a:cubicBezTo>
                <a:cubicBezTo>
                  <a:pt x="15483" y="20526"/>
                  <a:pt x="15483" y="21315"/>
                  <a:pt x="15483" y="21315"/>
                </a:cubicBezTo>
                <a:cubicBezTo>
                  <a:pt x="15483" y="21315"/>
                  <a:pt x="16258" y="22105"/>
                  <a:pt x="17032" y="22894"/>
                </a:cubicBezTo>
                <a:cubicBezTo>
                  <a:pt x="17032" y="22894"/>
                  <a:pt x="17806" y="23684"/>
                  <a:pt x="17806" y="23684"/>
                </a:cubicBezTo>
                <a:cubicBezTo>
                  <a:pt x="18580" y="24473"/>
                  <a:pt x="18580" y="24473"/>
                  <a:pt x="18580" y="24473"/>
                </a:cubicBezTo>
                <a:cubicBezTo>
                  <a:pt x="19354" y="25263"/>
                  <a:pt x="19354" y="25263"/>
                  <a:pt x="19354" y="25263"/>
                </a:cubicBezTo>
                <a:cubicBezTo>
                  <a:pt x="20129" y="26052"/>
                  <a:pt x="20129" y="26052"/>
                  <a:pt x="20129" y="26052"/>
                </a:cubicBezTo>
                <a:cubicBezTo>
                  <a:pt x="20129" y="26052"/>
                  <a:pt x="20129" y="26052"/>
                  <a:pt x="20129" y="26052"/>
                </a:cubicBezTo>
                <a:cubicBezTo>
                  <a:pt x="20129" y="26842"/>
                  <a:pt x="20129" y="27631"/>
                  <a:pt x="20903" y="27631"/>
                </a:cubicBezTo>
                <a:cubicBezTo>
                  <a:pt x="20903" y="27631"/>
                  <a:pt x="20903" y="27631"/>
                  <a:pt x="21677" y="27631"/>
                </a:cubicBezTo>
                <a:cubicBezTo>
                  <a:pt x="21677" y="27631"/>
                  <a:pt x="21677" y="27631"/>
                  <a:pt x="21677" y="28421"/>
                </a:cubicBezTo>
                <a:cubicBezTo>
                  <a:pt x="21677" y="28421"/>
                  <a:pt x="21677" y="28421"/>
                  <a:pt x="22451" y="29210"/>
                </a:cubicBezTo>
                <a:cubicBezTo>
                  <a:pt x="22451" y="29210"/>
                  <a:pt x="23225" y="30000"/>
                  <a:pt x="23225" y="30000"/>
                </a:cubicBezTo>
                <a:cubicBezTo>
                  <a:pt x="23225" y="30000"/>
                  <a:pt x="23225" y="30000"/>
                  <a:pt x="23225" y="30789"/>
                </a:cubicBezTo>
                <a:cubicBezTo>
                  <a:pt x="23225" y="31578"/>
                  <a:pt x="24000" y="32368"/>
                  <a:pt x="24000" y="32368"/>
                </a:cubicBezTo>
                <a:cubicBezTo>
                  <a:pt x="24000" y="33157"/>
                  <a:pt x="24774" y="33157"/>
                  <a:pt x="24774" y="33157"/>
                </a:cubicBezTo>
                <a:cubicBezTo>
                  <a:pt x="24774" y="33157"/>
                  <a:pt x="24774" y="33157"/>
                  <a:pt x="24774" y="33157"/>
                </a:cubicBezTo>
                <a:cubicBezTo>
                  <a:pt x="24774" y="33157"/>
                  <a:pt x="25548" y="33157"/>
                  <a:pt x="25548" y="33947"/>
                </a:cubicBezTo>
                <a:cubicBezTo>
                  <a:pt x="25548" y="34736"/>
                  <a:pt x="24774" y="35526"/>
                  <a:pt x="25548" y="35526"/>
                </a:cubicBezTo>
                <a:cubicBezTo>
                  <a:pt x="25548" y="35526"/>
                  <a:pt x="26322" y="37105"/>
                  <a:pt x="27096" y="37105"/>
                </a:cubicBezTo>
                <a:cubicBezTo>
                  <a:pt x="27870" y="37105"/>
                  <a:pt x="27870" y="37105"/>
                  <a:pt x="27870" y="37105"/>
                </a:cubicBezTo>
                <a:cubicBezTo>
                  <a:pt x="28645" y="37105"/>
                  <a:pt x="28645" y="38684"/>
                  <a:pt x="29419" y="38684"/>
                </a:cubicBezTo>
                <a:cubicBezTo>
                  <a:pt x="29419" y="39473"/>
                  <a:pt x="29419" y="39473"/>
                  <a:pt x="30193" y="39473"/>
                </a:cubicBezTo>
                <a:cubicBezTo>
                  <a:pt x="30967" y="39473"/>
                  <a:pt x="30967" y="39473"/>
                  <a:pt x="30967" y="39473"/>
                </a:cubicBezTo>
                <a:cubicBezTo>
                  <a:pt x="30967" y="39473"/>
                  <a:pt x="30967" y="39473"/>
                  <a:pt x="30967" y="40263"/>
                </a:cubicBezTo>
                <a:cubicBezTo>
                  <a:pt x="31741" y="40263"/>
                  <a:pt x="33290" y="41842"/>
                  <a:pt x="33290" y="41842"/>
                </a:cubicBezTo>
                <a:cubicBezTo>
                  <a:pt x="33290" y="41842"/>
                  <a:pt x="34064" y="42631"/>
                  <a:pt x="34064" y="42631"/>
                </a:cubicBezTo>
                <a:cubicBezTo>
                  <a:pt x="34064" y="42631"/>
                  <a:pt x="34838" y="42631"/>
                  <a:pt x="35612" y="42631"/>
                </a:cubicBezTo>
                <a:cubicBezTo>
                  <a:pt x="35612" y="42631"/>
                  <a:pt x="36387" y="42631"/>
                  <a:pt x="36387" y="43421"/>
                </a:cubicBezTo>
                <a:cubicBezTo>
                  <a:pt x="36387" y="44210"/>
                  <a:pt x="37161" y="44210"/>
                  <a:pt x="37161" y="45000"/>
                </a:cubicBezTo>
                <a:cubicBezTo>
                  <a:pt x="37161" y="45789"/>
                  <a:pt x="37935" y="45789"/>
                  <a:pt x="37935" y="46578"/>
                </a:cubicBezTo>
                <a:cubicBezTo>
                  <a:pt x="37935" y="46578"/>
                  <a:pt x="38709" y="48157"/>
                  <a:pt x="38709" y="48157"/>
                </a:cubicBezTo>
                <a:cubicBezTo>
                  <a:pt x="43354" y="49736"/>
                  <a:pt x="43354" y="49736"/>
                  <a:pt x="43354" y="49736"/>
                </a:cubicBezTo>
                <a:cubicBezTo>
                  <a:pt x="44129" y="51315"/>
                  <a:pt x="44129" y="51315"/>
                  <a:pt x="44129" y="51315"/>
                </a:cubicBezTo>
                <a:cubicBezTo>
                  <a:pt x="44129" y="51315"/>
                  <a:pt x="44903" y="52894"/>
                  <a:pt x="44903" y="52894"/>
                </a:cubicBezTo>
                <a:cubicBezTo>
                  <a:pt x="45677" y="53684"/>
                  <a:pt x="46451" y="53684"/>
                  <a:pt x="46451" y="53684"/>
                </a:cubicBezTo>
                <a:cubicBezTo>
                  <a:pt x="48774" y="56052"/>
                  <a:pt x="48774" y="56052"/>
                  <a:pt x="48774" y="56052"/>
                </a:cubicBezTo>
                <a:cubicBezTo>
                  <a:pt x="51096" y="56842"/>
                  <a:pt x="51096" y="56842"/>
                  <a:pt x="51096" y="56842"/>
                </a:cubicBezTo>
                <a:cubicBezTo>
                  <a:pt x="51096" y="56842"/>
                  <a:pt x="52645" y="57631"/>
                  <a:pt x="53419" y="57631"/>
                </a:cubicBezTo>
                <a:cubicBezTo>
                  <a:pt x="53419" y="57631"/>
                  <a:pt x="54967" y="58421"/>
                  <a:pt x="55741" y="58421"/>
                </a:cubicBezTo>
                <a:cubicBezTo>
                  <a:pt x="55741" y="59210"/>
                  <a:pt x="56516" y="61578"/>
                  <a:pt x="56516" y="61578"/>
                </a:cubicBezTo>
                <a:cubicBezTo>
                  <a:pt x="57290" y="61578"/>
                  <a:pt x="58838" y="63157"/>
                  <a:pt x="58838" y="64736"/>
                </a:cubicBezTo>
                <a:cubicBezTo>
                  <a:pt x="59612" y="65526"/>
                  <a:pt x="59612" y="65526"/>
                  <a:pt x="59612" y="67105"/>
                </a:cubicBezTo>
                <a:cubicBezTo>
                  <a:pt x="60387" y="67894"/>
                  <a:pt x="61935" y="69473"/>
                  <a:pt x="61935" y="69473"/>
                </a:cubicBezTo>
                <a:cubicBezTo>
                  <a:pt x="61935" y="69473"/>
                  <a:pt x="61935" y="69473"/>
                  <a:pt x="62709" y="71052"/>
                </a:cubicBezTo>
                <a:cubicBezTo>
                  <a:pt x="63483" y="71842"/>
                  <a:pt x="64258" y="72631"/>
                  <a:pt x="64258" y="73421"/>
                </a:cubicBezTo>
                <a:cubicBezTo>
                  <a:pt x="64258" y="73421"/>
                  <a:pt x="64258" y="73421"/>
                  <a:pt x="64258" y="74210"/>
                </a:cubicBezTo>
                <a:cubicBezTo>
                  <a:pt x="64258" y="74210"/>
                  <a:pt x="64258" y="75000"/>
                  <a:pt x="64258" y="75000"/>
                </a:cubicBezTo>
                <a:cubicBezTo>
                  <a:pt x="64258" y="75000"/>
                  <a:pt x="65032" y="76578"/>
                  <a:pt x="65032" y="77368"/>
                </a:cubicBezTo>
                <a:cubicBezTo>
                  <a:pt x="65032" y="77368"/>
                  <a:pt x="65806" y="78947"/>
                  <a:pt x="65806" y="78947"/>
                </a:cubicBezTo>
                <a:cubicBezTo>
                  <a:pt x="65806" y="79736"/>
                  <a:pt x="65806" y="79736"/>
                  <a:pt x="65806" y="79736"/>
                </a:cubicBezTo>
                <a:cubicBezTo>
                  <a:pt x="66580" y="82105"/>
                  <a:pt x="66580" y="82105"/>
                  <a:pt x="66580" y="82105"/>
                </a:cubicBezTo>
                <a:cubicBezTo>
                  <a:pt x="65806" y="83684"/>
                  <a:pt x="65806" y="83684"/>
                  <a:pt x="65806" y="83684"/>
                </a:cubicBezTo>
                <a:cubicBezTo>
                  <a:pt x="65806" y="83684"/>
                  <a:pt x="65032" y="84473"/>
                  <a:pt x="65806" y="84473"/>
                </a:cubicBezTo>
                <a:cubicBezTo>
                  <a:pt x="66580" y="84473"/>
                  <a:pt x="67354" y="85263"/>
                  <a:pt x="66580" y="86052"/>
                </a:cubicBezTo>
                <a:cubicBezTo>
                  <a:pt x="66580" y="86052"/>
                  <a:pt x="65806" y="87631"/>
                  <a:pt x="65806" y="87631"/>
                </a:cubicBezTo>
                <a:cubicBezTo>
                  <a:pt x="65806" y="88421"/>
                  <a:pt x="65806" y="88421"/>
                  <a:pt x="65806" y="88421"/>
                </a:cubicBezTo>
                <a:cubicBezTo>
                  <a:pt x="65032" y="90000"/>
                  <a:pt x="65032" y="90000"/>
                  <a:pt x="65032" y="90000"/>
                </a:cubicBezTo>
                <a:cubicBezTo>
                  <a:pt x="65032" y="90000"/>
                  <a:pt x="66580" y="90789"/>
                  <a:pt x="66580" y="90789"/>
                </a:cubicBezTo>
                <a:cubicBezTo>
                  <a:pt x="66580" y="91578"/>
                  <a:pt x="67354" y="92368"/>
                  <a:pt x="66580" y="93157"/>
                </a:cubicBezTo>
                <a:cubicBezTo>
                  <a:pt x="66580" y="93157"/>
                  <a:pt x="66580" y="94736"/>
                  <a:pt x="66580" y="94736"/>
                </a:cubicBezTo>
                <a:cubicBezTo>
                  <a:pt x="66580" y="94736"/>
                  <a:pt x="66580" y="96315"/>
                  <a:pt x="66580" y="96315"/>
                </a:cubicBezTo>
                <a:cubicBezTo>
                  <a:pt x="66580" y="96315"/>
                  <a:pt x="68129" y="97105"/>
                  <a:pt x="67354" y="97894"/>
                </a:cubicBezTo>
                <a:cubicBezTo>
                  <a:pt x="67354" y="97894"/>
                  <a:pt x="67354" y="98684"/>
                  <a:pt x="67354" y="99473"/>
                </a:cubicBezTo>
                <a:cubicBezTo>
                  <a:pt x="68129" y="101052"/>
                  <a:pt x="69677" y="103421"/>
                  <a:pt x="69677" y="103421"/>
                </a:cubicBezTo>
                <a:cubicBezTo>
                  <a:pt x="69677" y="103421"/>
                  <a:pt x="70451" y="105000"/>
                  <a:pt x="70451" y="105000"/>
                </a:cubicBezTo>
                <a:cubicBezTo>
                  <a:pt x="70451" y="105789"/>
                  <a:pt x="69677" y="105789"/>
                  <a:pt x="70451" y="106578"/>
                </a:cubicBezTo>
                <a:cubicBezTo>
                  <a:pt x="70451" y="106578"/>
                  <a:pt x="69677" y="107368"/>
                  <a:pt x="70451" y="107368"/>
                </a:cubicBezTo>
                <a:cubicBezTo>
                  <a:pt x="71225" y="108157"/>
                  <a:pt x="72000" y="109736"/>
                  <a:pt x="72000" y="109736"/>
                </a:cubicBezTo>
                <a:cubicBezTo>
                  <a:pt x="72000" y="109736"/>
                  <a:pt x="72000" y="109736"/>
                  <a:pt x="72774" y="110526"/>
                </a:cubicBezTo>
                <a:cubicBezTo>
                  <a:pt x="72774" y="111315"/>
                  <a:pt x="72774" y="112894"/>
                  <a:pt x="72774" y="112894"/>
                </a:cubicBezTo>
                <a:cubicBezTo>
                  <a:pt x="72774" y="113684"/>
                  <a:pt x="73548" y="113684"/>
                  <a:pt x="72774" y="113684"/>
                </a:cubicBezTo>
                <a:cubicBezTo>
                  <a:pt x="72774" y="113684"/>
                  <a:pt x="72000" y="114473"/>
                  <a:pt x="72000" y="114473"/>
                </a:cubicBezTo>
                <a:cubicBezTo>
                  <a:pt x="71225" y="116052"/>
                  <a:pt x="71225" y="116052"/>
                  <a:pt x="71225" y="116052"/>
                </a:cubicBezTo>
                <a:cubicBezTo>
                  <a:pt x="71225" y="116052"/>
                  <a:pt x="72000" y="116842"/>
                  <a:pt x="72774" y="116842"/>
                </a:cubicBezTo>
                <a:cubicBezTo>
                  <a:pt x="72774" y="116842"/>
                  <a:pt x="73548" y="116842"/>
                  <a:pt x="73548" y="116842"/>
                </a:cubicBezTo>
                <a:cubicBezTo>
                  <a:pt x="75096" y="118421"/>
                  <a:pt x="75096" y="118421"/>
                  <a:pt x="75096" y="118421"/>
                </a:cubicBezTo>
                <a:cubicBezTo>
                  <a:pt x="75096" y="120000"/>
                  <a:pt x="75096" y="120000"/>
                  <a:pt x="75096" y="120000"/>
                </a:cubicBezTo>
                <a:lnTo>
                  <a:pt x="76645" y="12000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8" name="Shape 2033">
            <a:extLst>
              <a:ext uri="{FF2B5EF4-FFF2-40B4-BE49-F238E27FC236}">
                <a16:creationId xmlns:a16="http://schemas.microsoft.com/office/drawing/2014/main" id="{BE77F19B-A35F-AEE5-8FB5-53A99AA96143}"/>
              </a:ext>
            </a:extLst>
          </p:cNvPr>
          <p:cNvSpPr/>
          <p:nvPr/>
        </p:nvSpPr>
        <p:spPr>
          <a:xfrm>
            <a:off x="5084708" y="4291315"/>
            <a:ext cx="467561" cy="382189"/>
          </a:xfrm>
          <a:custGeom>
            <a:avLst/>
            <a:gdLst/>
            <a:ahLst/>
            <a:cxnLst/>
            <a:rect l="0" t="0" r="0" b="0"/>
            <a:pathLst>
              <a:path w="120000" h="120000" extrusionOk="0">
                <a:moveTo>
                  <a:pt x="930" y="19816"/>
                </a:moveTo>
                <a:cubicBezTo>
                  <a:pt x="930" y="19816"/>
                  <a:pt x="19534" y="6605"/>
                  <a:pt x="19534" y="6605"/>
                </a:cubicBezTo>
                <a:cubicBezTo>
                  <a:pt x="25116" y="5504"/>
                  <a:pt x="25116" y="5504"/>
                  <a:pt x="25116" y="5504"/>
                </a:cubicBezTo>
                <a:cubicBezTo>
                  <a:pt x="27906" y="5504"/>
                  <a:pt x="27906" y="5504"/>
                  <a:pt x="27906" y="5504"/>
                </a:cubicBezTo>
                <a:cubicBezTo>
                  <a:pt x="28837" y="4403"/>
                  <a:pt x="28837" y="4403"/>
                  <a:pt x="28837" y="4403"/>
                </a:cubicBezTo>
                <a:cubicBezTo>
                  <a:pt x="28837" y="4403"/>
                  <a:pt x="29767" y="7706"/>
                  <a:pt x="30697" y="7706"/>
                </a:cubicBezTo>
                <a:cubicBezTo>
                  <a:pt x="30697" y="7706"/>
                  <a:pt x="32558" y="9908"/>
                  <a:pt x="32558" y="8807"/>
                </a:cubicBezTo>
                <a:cubicBezTo>
                  <a:pt x="33488" y="7706"/>
                  <a:pt x="33488" y="6605"/>
                  <a:pt x="34418" y="6605"/>
                </a:cubicBezTo>
                <a:cubicBezTo>
                  <a:pt x="34418" y="5504"/>
                  <a:pt x="35348" y="4403"/>
                  <a:pt x="37209" y="5504"/>
                </a:cubicBezTo>
                <a:cubicBezTo>
                  <a:pt x="38139" y="6605"/>
                  <a:pt x="38139" y="11009"/>
                  <a:pt x="38139" y="11009"/>
                </a:cubicBezTo>
                <a:cubicBezTo>
                  <a:pt x="45581" y="13211"/>
                  <a:pt x="40930" y="14311"/>
                  <a:pt x="51162" y="11009"/>
                </a:cubicBezTo>
                <a:cubicBezTo>
                  <a:pt x="51162" y="11009"/>
                  <a:pt x="53023" y="8807"/>
                  <a:pt x="53023" y="8807"/>
                </a:cubicBezTo>
                <a:cubicBezTo>
                  <a:pt x="53023" y="7706"/>
                  <a:pt x="52093" y="5504"/>
                  <a:pt x="53953" y="6605"/>
                </a:cubicBezTo>
                <a:cubicBezTo>
                  <a:pt x="54883" y="7706"/>
                  <a:pt x="55813" y="7706"/>
                  <a:pt x="56744" y="7706"/>
                </a:cubicBezTo>
                <a:cubicBezTo>
                  <a:pt x="57674" y="7706"/>
                  <a:pt x="59534" y="7706"/>
                  <a:pt x="59534" y="7706"/>
                </a:cubicBezTo>
                <a:cubicBezTo>
                  <a:pt x="59534" y="7706"/>
                  <a:pt x="60465" y="6605"/>
                  <a:pt x="59534" y="5504"/>
                </a:cubicBezTo>
                <a:cubicBezTo>
                  <a:pt x="59534" y="4403"/>
                  <a:pt x="58604" y="3302"/>
                  <a:pt x="59534" y="3302"/>
                </a:cubicBezTo>
                <a:cubicBezTo>
                  <a:pt x="59534" y="2201"/>
                  <a:pt x="61395" y="1100"/>
                  <a:pt x="61395" y="1100"/>
                </a:cubicBezTo>
                <a:cubicBezTo>
                  <a:pt x="61395" y="1100"/>
                  <a:pt x="62325" y="1100"/>
                  <a:pt x="62325" y="2201"/>
                </a:cubicBezTo>
                <a:cubicBezTo>
                  <a:pt x="63255" y="3302"/>
                  <a:pt x="63255" y="3302"/>
                  <a:pt x="63255" y="4403"/>
                </a:cubicBezTo>
                <a:cubicBezTo>
                  <a:pt x="64186" y="4403"/>
                  <a:pt x="64186" y="5504"/>
                  <a:pt x="65116" y="5504"/>
                </a:cubicBezTo>
                <a:cubicBezTo>
                  <a:pt x="66976" y="5504"/>
                  <a:pt x="66976" y="5504"/>
                  <a:pt x="67906" y="4403"/>
                </a:cubicBezTo>
                <a:cubicBezTo>
                  <a:pt x="68837" y="3302"/>
                  <a:pt x="68837" y="3302"/>
                  <a:pt x="69767" y="2201"/>
                </a:cubicBezTo>
                <a:cubicBezTo>
                  <a:pt x="70697" y="0"/>
                  <a:pt x="70697" y="0"/>
                  <a:pt x="71627" y="1100"/>
                </a:cubicBezTo>
                <a:cubicBezTo>
                  <a:pt x="72558" y="1100"/>
                  <a:pt x="74418" y="2201"/>
                  <a:pt x="74418" y="2201"/>
                </a:cubicBezTo>
                <a:cubicBezTo>
                  <a:pt x="72558" y="4403"/>
                  <a:pt x="72558" y="4403"/>
                  <a:pt x="72558" y="4403"/>
                </a:cubicBezTo>
                <a:cubicBezTo>
                  <a:pt x="72558" y="4403"/>
                  <a:pt x="71627" y="4403"/>
                  <a:pt x="73488" y="5504"/>
                </a:cubicBezTo>
                <a:cubicBezTo>
                  <a:pt x="76279" y="6605"/>
                  <a:pt x="77209" y="6605"/>
                  <a:pt x="77209" y="6605"/>
                </a:cubicBezTo>
                <a:cubicBezTo>
                  <a:pt x="79069" y="3302"/>
                  <a:pt x="79069" y="3302"/>
                  <a:pt x="79069" y="3302"/>
                </a:cubicBezTo>
                <a:cubicBezTo>
                  <a:pt x="79069" y="3302"/>
                  <a:pt x="79069" y="1100"/>
                  <a:pt x="80000" y="3302"/>
                </a:cubicBezTo>
                <a:cubicBezTo>
                  <a:pt x="80000" y="4403"/>
                  <a:pt x="80930" y="6605"/>
                  <a:pt x="80930" y="6605"/>
                </a:cubicBezTo>
                <a:cubicBezTo>
                  <a:pt x="80930" y="6605"/>
                  <a:pt x="80930" y="9908"/>
                  <a:pt x="81860" y="9908"/>
                </a:cubicBezTo>
                <a:cubicBezTo>
                  <a:pt x="82790" y="9908"/>
                  <a:pt x="82790" y="8807"/>
                  <a:pt x="82790" y="9908"/>
                </a:cubicBezTo>
                <a:cubicBezTo>
                  <a:pt x="82790" y="11009"/>
                  <a:pt x="81860" y="11009"/>
                  <a:pt x="82790" y="11009"/>
                </a:cubicBezTo>
                <a:cubicBezTo>
                  <a:pt x="82790" y="12110"/>
                  <a:pt x="84651" y="12110"/>
                  <a:pt x="84651" y="12110"/>
                </a:cubicBezTo>
                <a:cubicBezTo>
                  <a:pt x="84651" y="12110"/>
                  <a:pt x="85581" y="12110"/>
                  <a:pt x="85581" y="13211"/>
                </a:cubicBezTo>
                <a:cubicBezTo>
                  <a:pt x="85581" y="14311"/>
                  <a:pt x="85581" y="15412"/>
                  <a:pt x="85581" y="15412"/>
                </a:cubicBezTo>
                <a:cubicBezTo>
                  <a:pt x="85581" y="15412"/>
                  <a:pt x="88372" y="15412"/>
                  <a:pt x="88372" y="15412"/>
                </a:cubicBezTo>
                <a:cubicBezTo>
                  <a:pt x="89302" y="15412"/>
                  <a:pt x="90232" y="16513"/>
                  <a:pt x="91162" y="16513"/>
                </a:cubicBezTo>
                <a:cubicBezTo>
                  <a:pt x="92093" y="15412"/>
                  <a:pt x="93023" y="14311"/>
                  <a:pt x="93023" y="14311"/>
                </a:cubicBezTo>
                <a:cubicBezTo>
                  <a:pt x="93023" y="15412"/>
                  <a:pt x="94883" y="15412"/>
                  <a:pt x="94883" y="16513"/>
                </a:cubicBezTo>
                <a:cubicBezTo>
                  <a:pt x="93953" y="18715"/>
                  <a:pt x="93023" y="18715"/>
                  <a:pt x="94883" y="19816"/>
                </a:cubicBezTo>
                <a:cubicBezTo>
                  <a:pt x="96744" y="19816"/>
                  <a:pt x="98604" y="20917"/>
                  <a:pt x="99534" y="20917"/>
                </a:cubicBezTo>
                <a:cubicBezTo>
                  <a:pt x="100465" y="22018"/>
                  <a:pt x="103255" y="23119"/>
                  <a:pt x="103255" y="23119"/>
                </a:cubicBezTo>
                <a:cubicBezTo>
                  <a:pt x="104186" y="23119"/>
                  <a:pt x="105116" y="23119"/>
                  <a:pt x="105116" y="24220"/>
                </a:cubicBezTo>
                <a:cubicBezTo>
                  <a:pt x="105116" y="25321"/>
                  <a:pt x="103255" y="27522"/>
                  <a:pt x="103255" y="27522"/>
                </a:cubicBezTo>
                <a:cubicBezTo>
                  <a:pt x="103255" y="27522"/>
                  <a:pt x="102325" y="28623"/>
                  <a:pt x="102325" y="29724"/>
                </a:cubicBezTo>
                <a:cubicBezTo>
                  <a:pt x="102325" y="29724"/>
                  <a:pt x="101395" y="33027"/>
                  <a:pt x="101395" y="33027"/>
                </a:cubicBezTo>
                <a:cubicBezTo>
                  <a:pt x="100465" y="34128"/>
                  <a:pt x="99534" y="36330"/>
                  <a:pt x="99534" y="36330"/>
                </a:cubicBezTo>
                <a:cubicBezTo>
                  <a:pt x="99534" y="36330"/>
                  <a:pt x="98604" y="38532"/>
                  <a:pt x="97674" y="38532"/>
                </a:cubicBezTo>
                <a:cubicBezTo>
                  <a:pt x="97674" y="38532"/>
                  <a:pt x="96744" y="39633"/>
                  <a:pt x="96744" y="39633"/>
                </a:cubicBezTo>
                <a:cubicBezTo>
                  <a:pt x="96744" y="40733"/>
                  <a:pt x="96744" y="42935"/>
                  <a:pt x="96744" y="42935"/>
                </a:cubicBezTo>
                <a:cubicBezTo>
                  <a:pt x="97674" y="45137"/>
                  <a:pt x="97674" y="45137"/>
                  <a:pt x="97674" y="45137"/>
                </a:cubicBezTo>
                <a:cubicBezTo>
                  <a:pt x="97674" y="47339"/>
                  <a:pt x="97674" y="47339"/>
                  <a:pt x="97674" y="47339"/>
                </a:cubicBezTo>
                <a:cubicBezTo>
                  <a:pt x="101395" y="46238"/>
                  <a:pt x="101395" y="46238"/>
                  <a:pt x="101395" y="46238"/>
                </a:cubicBezTo>
                <a:cubicBezTo>
                  <a:pt x="101395" y="46238"/>
                  <a:pt x="101395" y="46238"/>
                  <a:pt x="102325" y="47339"/>
                </a:cubicBezTo>
                <a:cubicBezTo>
                  <a:pt x="104186" y="47339"/>
                  <a:pt x="105116" y="46238"/>
                  <a:pt x="106046" y="46238"/>
                </a:cubicBezTo>
                <a:cubicBezTo>
                  <a:pt x="106046" y="46238"/>
                  <a:pt x="107906" y="48440"/>
                  <a:pt x="107906" y="48440"/>
                </a:cubicBezTo>
                <a:cubicBezTo>
                  <a:pt x="107906" y="48440"/>
                  <a:pt x="108837" y="49541"/>
                  <a:pt x="108837" y="49541"/>
                </a:cubicBezTo>
                <a:cubicBezTo>
                  <a:pt x="109767" y="49541"/>
                  <a:pt x="111627" y="50642"/>
                  <a:pt x="111627" y="50642"/>
                </a:cubicBezTo>
                <a:cubicBezTo>
                  <a:pt x="111627" y="53944"/>
                  <a:pt x="111627" y="53944"/>
                  <a:pt x="111627" y="53944"/>
                </a:cubicBezTo>
                <a:cubicBezTo>
                  <a:pt x="111627" y="53944"/>
                  <a:pt x="113488" y="53944"/>
                  <a:pt x="113488" y="53944"/>
                </a:cubicBezTo>
                <a:cubicBezTo>
                  <a:pt x="114418" y="53944"/>
                  <a:pt x="115348" y="55045"/>
                  <a:pt x="115348" y="55045"/>
                </a:cubicBezTo>
                <a:cubicBezTo>
                  <a:pt x="115348" y="55045"/>
                  <a:pt x="115348" y="58348"/>
                  <a:pt x="114418" y="58348"/>
                </a:cubicBezTo>
                <a:cubicBezTo>
                  <a:pt x="114418" y="59449"/>
                  <a:pt x="113488" y="60550"/>
                  <a:pt x="113488" y="60550"/>
                </a:cubicBezTo>
                <a:cubicBezTo>
                  <a:pt x="113488" y="60550"/>
                  <a:pt x="114418" y="62752"/>
                  <a:pt x="115348" y="62752"/>
                </a:cubicBezTo>
                <a:cubicBezTo>
                  <a:pt x="115348" y="62752"/>
                  <a:pt x="117209" y="62752"/>
                  <a:pt x="117209" y="62752"/>
                </a:cubicBezTo>
                <a:cubicBezTo>
                  <a:pt x="118139" y="62752"/>
                  <a:pt x="119069" y="64954"/>
                  <a:pt x="119069" y="64954"/>
                </a:cubicBezTo>
                <a:cubicBezTo>
                  <a:pt x="119069" y="64954"/>
                  <a:pt x="120000" y="66055"/>
                  <a:pt x="120000" y="67155"/>
                </a:cubicBezTo>
                <a:cubicBezTo>
                  <a:pt x="120000" y="68256"/>
                  <a:pt x="119069" y="70458"/>
                  <a:pt x="119069" y="70458"/>
                </a:cubicBezTo>
                <a:cubicBezTo>
                  <a:pt x="119069" y="70458"/>
                  <a:pt x="119069" y="71559"/>
                  <a:pt x="119069" y="72660"/>
                </a:cubicBezTo>
                <a:cubicBezTo>
                  <a:pt x="119069" y="72660"/>
                  <a:pt x="118139" y="73761"/>
                  <a:pt x="118139" y="73761"/>
                </a:cubicBezTo>
                <a:cubicBezTo>
                  <a:pt x="116279" y="73761"/>
                  <a:pt x="116279" y="73761"/>
                  <a:pt x="116279" y="73761"/>
                </a:cubicBezTo>
                <a:cubicBezTo>
                  <a:pt x="116279" y="73761"/>
                  <a:pt x="116279" y="77064"/>
                  <a:pt x="115348" y="77064"/>
                </a:cubicBezTo>
                <a:cubicBezTo>
                  <a:pt x="115348" y="77064"/>
                  <a:pt x="114418" y="77064"/>
                  <a:pt x="114418" y="77064"/>
                </a:cubicBezTo>
                <a:cubicBezTo>
                  <a:pt x="113488" y="77064"/>
                  <a:pt x="112558" y="78165"/>
                  <a:pt x="112558" y="78165"/>
                </a:cubicBezTo>
                <a:cubicBezTo>
                  <a:pt x="112558" y="79266"/>
                  <a:pt x="112558" y="79266"/>
                  <a:pt x="112558" y="79266"/>
                </a:cubicBezTo>
                <a:cubicBezTo>
                  <a:pt x="111627" y="81467"/>
                  <a:pt x="111627" y="81467"/>
                  <a:pt x="111627" y="81467"/>
                </a:cubicBezTo>
                <a:cubicBezTo>
                  <a:pt x="111627" y="81467"/>
                  <a:pt x="111627" y="81467"/>
                  <a:pt x="110697" y="81467"/>
                </a:cubicBezTo>
                <a:cubicBezTo>
                  <a:pt x="110697" y="81467"/>
                  <a:pt x="110697" y="81467"/>
                  <a:pt x="109767" y="81467"/>
                </a:cubicBezTo>
                <a:cubicBezTo>
                  <a:pt x="109767" y="82568"/>
                  <a:pt x="108837" y="82568"/>
                  <a:pt x="108837" y="82568"/>
                </a:cubicBezTo>
                <a:cubicBezTo>
                  <a:pt x="108837" y="82568"/>
                  <a:pt x="107906" y="81467"/>
                  <a:pt x="106976" y="81467"/>
                </a:cubicBezTo>
                <a:cubicBezTo>
                  <a:pt x="106976" y="81467"/>
                  <a:pt x="106046" y="81467"/>
                  <a:pt x="106046" y="82568"/>
                </a:cubicBezTo>
                <a:cubicBezTo>
                  <a:pt x="105116" y="83669"/>
                  <a:pt x="105116" y="84770"/>
                  <a:pt x="104186" y="84770"/>
                </a:cubicBezTo>
                <a:cubicBezTo>
                  <a:pt x="104186" y="84770"/>
                  <a:pt x="103255" y="85871"/>
                  <a:pt x="103255" y="85871"/>
                </a:cubicBezTo>
                <a:cubicBezTo>
                  <a:pt x="103255" y="85871"/>
                  <a:pt x="103255" y="88073"/>
                  <a:pt x="102325" y="88073"/>
                </a:cubicBezTo>
                <a:cubicBezTo>
                  <a:pt x="102325" y="89174"/>
                  <a:pt x="101395" y="90275"/>
                  <a:pt x="101395" y="90275"/>
                </a:cubicBezTo>
                <a:cubicBezTo>
                  <a:pt x="101395" y="90275"/>
                  <a:pt x="101395" y="91376"/>
                  <a:pt x="101395" y="91376"/>
                </a:cubicBezTo>
                <a:cubicBezTo>
                  <a:pt x="101395" y="92477"/>
                  <a:pt x="101395" y="93577"/>
                  <a:pt x="100465" y="94678"/>
                </a:cubicBezTo>
                <a:cubicBezTo>
                  <a:pt x="99534" y="94678"/>
                  <a:pt x="97674" y="96880"/>
                  <a:pt x="97674" y="96880"/>
                </a:cubicBezTo>
                <a:cubicBezTo>
                  <a:pt x="97674" y="96880"/>
                  <a:pt x="97674" y="96880"/>
                  <a:pt x="97674" y="97981"/>
                </a:cubicBezTo>
                <a:cubicBezTo>
                  <a:pt x="98604" y="97981"/>
                  <a:pt x="98604" y="99082"/>
                  <a:pt x="98604" y="99082"/>
                </a:cubicBezTo>
                <a:cubicBezTo>
                  <a:pt x="98604" y="101284"/>
                  <a:pt x="98604" y="101284"/>
                  <a:pt x="98604" y="101284"/>
                </a:cubicBezTo>
                <a:cubicBezTo>
                  <a:pt x="98604" y="101284"/>
                  <a:pt x="97674" y="102385"/>
                  <a:pt x="97674" y="103486"/>
                </a:cubicBezTo>
                <a:cubicBezTo>
                  <a:pt x="98604" y="103486"/>
                  <a:pt x="98604" y="103486"/>
                  <a:pt x="98604" y="103486"/>
                </a:cubicBezTo>
                <a:cubicBezTo>
                  <a:pt x="99534" y="105688"/>
                  <a:pt x="99534" y="105688"/>
                  <a:pt x="99534" y="105688"/>
                </a:cubicBezTo>
                <a:cubicBezTo>
                  <a:pt x="100465" y="107889"/>
                  <a:pt x="100465" y="107889"/>
                  <a:pt x="100465" y="107889"/>
                </a:cubicBezTo>
                <a:cubicBezTo>
                  <a:pt x="101395" y="107889"/>
                  <a:pt x="101395" y="107889"/>
                  <a:pt x="101395" y="107889"/>
                </a:cubicBezTo>
                <a:cubicBezTo>
                  <a:pt x="101395" y="107889"/>
                  <a:pt x="102325" y="110091"/>
                  <a:pt x="102325" y="111192"/>
                </a:cubicBezTo>
                <a:cubicBezTo>
                  <a:pt x="102325" y="111192"/>
                  <a:pt x="102325" y="113394"/>
                  <a:pt x="102325" y="113394"/>
                </a:cubicBezTo>
                <a:cubicBezTo>
                  <a:pt x="100465" y="115596"/>
                  <a:pt x="100465" y="115596"/>
                  <a:pt x="100465" y="115596"/>
                </a:cubicBezTo>
                <a:cubicBezTo>
                  <a:pt x="99534" y="117798"/>
                  <a:pt x="99534" y="117798"/>
                  <a:pt x="99534" y="117798"/>
                </a:cubicBezTo>
                <a:cubicBezTo>
                  <a:pt x="99534" y="117798"/>
                  <a:pt x="98604" y="117798"/>
                  <a:pt x="98604" y="117798"/>
                </a:cubicBezTo>
                <a:cubicBezTo>
                  <a:pt x="97674" y="117798"/>
                  <a:pt x="96744" y="117798"/>
                  <a:pt x="96744" y="117798"/>
                </a:cubicBezTo>
                <a:cubicBezTo>
                  <a:pt x="95813" y="118899"/>
                  <a:pt x="95813" y="118899"/>
                  <a:pt x="95813" y="118899"/>
                </a:cubicBezTo>
                <a:cubicBezTo>
                  <a:pt x="93953" y="118899"/>
                  <a:pt x="93953" y="118899"/>
                  <a:pt x="93953" y="118899"/>
                </a:cubicBezTo>
                <a:cubicBezTo>
                  <a:pt x="92093" y="120000"/>
                  <a:pt x="92093" y="120000"/>
                  <a:pt x="92093" y="120000"/>
                </a:cubicBezTo>
                <a:cubicBezTo>
                  <a:pt x="89302" y="120000"/>
                  <a:pt x="89302" y="120000"/>
                  <a:pt x="89302" y="120000"/>
                </a:cubicBezTo>
                <a:cubicBezTo>
                  <a:pt x="88372" y="117798"/>
                  <a:pt x="88372" y="117798"/>
                  <a:pt x="88372" y="117798"/>
                </a:cubicBezTo>
                <a:cubicBezTo>
                  <a:pt x="87441" y="115596"/>
                  <a:pt x="87441" y="115596"/>
                  <a:pt x="87441" y="115596"/>
                </a:cubicBezTo>
                <a:cubicBezTo>
                  <a:pt x="86511" y="114495"/>
                  <a:pt x="86511" y="114495"/>
                  <a:pt x="86511" y="114495"/>
                </a:cubicBezTo>
                <a:cubicBezTo>
                  <a:pt x="85581" y="114495"/>
                  <a:pt x="85581" y="114495"/>
                  <a:pt x="85581" y="114495"/>
                </a:cubicBezTo>
                <a:cubicBezTo>
                  <a:pt x="82790" y="113394"/>
                  <a:pt x="82790" y="113394"/>
                  <a:pt x="82790" y="113394"/>
                </a:cubicBezTo>
                <a:cubicBezTo>
                  <a:pt x="83720" y="111192"/>
                  <a:pt x="83720" y="111192"/>
                  <a:pt x="83720" y="111192"/>
                </a:cubicBezTo>
                <a:cubicBezTo>
                  <a:pt x="83720" y="111192"/>
                  <a:pt x="82790" y="108990"/>
                  <a:pt x="82790" y="108990"/>
                </a:cubicBezTo>
                <a:cubicBezTo>
                  <a:pt x="81860" y="108990"/>
                  <a:pt x="80930" y="108990"/>
                  <a:pt x="80930" y="108990"/>
                </a:cubicBezTo>
                <a:cubicBezTo>
                  <a:pt x="79069" y="106788"/>
                  <a:pt x="79069" y="106788"/>
                  <a:pt x="79069" y="106788"/>
                </a:cubicBezTo>
                <a:cubicBezTo>
                  <a:pt x="79069" y="106788"/>
                  <a:pt x="79069" y="105688"/>
                  <a:pt x="78139" y="104587"/>
                </a:cubicBezTo>
                <a:cubicBezTo>
                  <a:pt x="77209" y="104587"/>
                  <a:pt x="77209" y="103486"/>
                  <a:pt x="76279" y="103486"/>
                </a:cubicBezTo>
                <a:cubicBezTo>
                  <a:pt x="75348" y="103486"/>
                  <a:pt x="73488" y="103486"/>
                  <a:pt x="73488" y="103486"/>
                </a:cubicBezTo>
                <a:cubicBezTo>
                  <a:pt x="73488" y="103486"/>
                  <a:pt x="72558" y="101284"/>
                  <a:pt x="71627" y="101284"/>
                </a:cubicBezTo>
                <a:cubicBezTo>
                  <a:pt x="71627" y="101284"/>
                  <a:pt x="67906" y="101284"/>
                  <a:pt x="67906" y="101284"/>
                </a:cubicBezTo>
                <a:cubicBezTo>
                  <a:pt x="67906" y="101284"/>
                  <a:pt x="68837" y="97981"/>
                  <a:pt x="68837" y="97981"/>
                </a:cubicBezTo>
                <a:cubicBezTo>
                  <a:pt x="68837" y="96880"/>
                  <a:pt x="68837" y="93577"/>
                  <a:pt x="68837" y="93577"/>
                </a:cubicBezTo>
                <a:cubicBezTo>
                  <a:pt x="68837" y="92477"/>
                  <a:pt x="68837" y="92477"/>
                  <a:pt x="68837" y="92477"/>
                </a:cubicBezTo>
                <a:cubicBezTo>
                  <a:pt x="68837" y="92477"/>
                  <a:pt x="67906" y="91376"/>
                  <a:pt x="68837" y="89174"/>
                </a:cubicBezTo>
                <a:cubicBezTo>
                  <a:pt x="69767" y="86972"/>
                  <a:pt x="68837" y="88073"/>
                  <a:pt x="69767" y="85871"/>
                </a:cubicBezTo>
                <a:cubicBezTo>
                  <a:pt x="70697" y="82568"/>
                  <a:pt x="70697" y="81467"/>
                  <a:pt x="70697" y="81467"/>
                </a:cubicBezTo>
                <a:cubicBezTo>
                  <a:pt x="68837" y="80366"/>
                  <a:pt x="68837" y="80366"/>
                  <a:pt x="68837" y="80366"/>
                </a:cubicBezTo>
                <a:cubicBezTo>
                  <a:pt x="68837" y="80366"/>
                  <a:pt x="67906" y="79266"/>
                  <a:pt x="66976" y="80366"/>
                </a:cubicBezTo>
                <a:cubicBezTo>
                  <a:pt x="66976" y="82568"/>
                  <a:pt x="66046" y="82568"/>
                  <a:pt x="66046" y="82568"/>
                </a:cubicBezTo>
                <a:cubicBezTo>
                  <a:pt x="64186" y="85871"/>
                  <a:pt x="64186" y="85871"/>
                  <a:pt x="64186" y="85871"/>
                </a:cubicBezTo>
                <a:cubicBezTo>
                  <a:pt x="64186" y="89174"/>
                  <a:pt x="64186" y="89174"/>
                  <a:pt x="64186" y="89174"/>
                </a:cubicBezTo>
                <a:cubicBezTo>
                  <a:pt x="64186" y="89174"/>
                  <a:pt x="65116" y="90275"/>
                  <a:pt x="62325" y="90275"/>
                </a:cubicBezTo>
                <a:cubicBezTo>
                  <a:pt x="60465" y="90275"/>
                  <a:pt x="58604" y="90275"/>
                  <a:pt x="58604" y="90275"/>
                </a:cubicBezTo>
                <a:cubicBezTo>
                  <a:pt x="58604" y="90275"/>
                  <a:pt x="60465" y="92477"/>
                  <a:pt x="58604" y="92477"/>
                </a:cubicBezTo>
                <a:cubicBezTo>
                  <a:pt x="55813" y="92477"/>
                  <a:pt x="53023" y="92477"/>
                  <a:pt x="53023" y="92477"/>
                </a:cubicBezTo>
                <a:cubicBezTo>
                  <a:pt x="51162" y="90275"/>
                  <a:pt x="51162" y="90275"/>
                  <a:pt x="51162" y="90275"/>
                </a:cubicBezTo>
                <a:cubicBezTo>
                  <a:pt x="47441" y="91376"/>
                  <a:pt x="47441" y="91376"/>
                  <a:pt x="47441" y="91376"/>
                </a:cubicBezTo>
                <a:cubicBezTo>
                  <a:pt x="47441" y="91376"/>
                  <a:pt x="47441" y="90275"/>
                  <a:pt x="47441" y="88073"/>
                </a:cubicBezTo>
                <a:cubicBezTo>
                  <a:pt x="47441" y="86972"/>
                  <a:pt x="46511" y="84770"/>
                  <a:pt x="47441" y="84770"/>
                </a:cubicBezTo>
                <a:cubicBezTo>
                  <a:pt x="48372" y="84770"/>
                  <a:pt x="49302" y="83669"/>
                  <a:pt x="49302" y="83669"/>
                </a:cubicBezTo>
                <a:cubicBezTo>
                  <a:pt x="48372" y="80366"/>
                  <a:pt x="48372" y="80366"/>
                  <a:pt x="48372" y="80366"/>
                </a:cubicBezTo>
                <a:cubicBezTo>
                  <a:pt x="48372" y="80366"/>
                  <a:pt x="48372" y="80366"/>
                  <a:pt x="48372" y="80366"/>
                </a:cubicBezTo>
                <a:cubicBezTo>
                  <a:pt x="48372" y="80366"/>
                  <a:pt x="47441" y="80366"/>
                  <a:pt x="47441" y="79266"/>
                </a:cubicBezTo>
                <a:cubicBezTo>
                  <a:pt x="47441" y="78165"/>
                  <a:pt x="48372" y="75963"/>
                  <a:pt x="48372" y="75963"/>
                </a:cubicBezTo>
                <a:cubicBezTo>
                  <a:pt x="49302" y="74862"/>
                  <a:pt x="49302" y="72660"/>
                  <a:pt x="49302" y="72660"/>
                </a:cubicBezTo>
                <a:cubicBezTo>
                  <a:pt x="48372" y="72660"/>
                  <a:pt x="48372" y="72660"/>
                  <a:pt x="48372" y="72660"/>
                </a:cubicBezTo>
                <a:cubicBezTo>
                  <a:pt x="48372" y="72660"/>
                  <a:pt x="46511" y="73761"/>
                  <a:pt x="46511" y="71559"/>
                </a:cubicBezTo>
                <a:cubicBezTo>
                  <a:pt x="46511" y="70458"/>
                  <a:pt x="45581" y="68256"/>
                  <a:pt x="45581" y="68256"/>
                </a:cubicBezTo>
                <a:cubicBezTo>
                  <a:pt x="45581" y="68256"/>
                  <a:pt x="43720" y="67155"/>
                  <a:pt x="43720" y="67155"/>
                </a:cubicBezTo>
                <a:cubicBezTo>
                  <a:pt x="42790" y="67155"/>
                  <a:pt x="42790" y="67155"/>
                  <a:pt x="41860" y="68256"/>
                </a:cubicBezTo>
                <a:cubicBezTo>
                  <a:pt x="41860" y="68256"/>
                  <a:pt x="39069" y="67155"/>
                  <a:pt x="39069" y="67155"/>
                </a:cubicBezTo>
                <a:cubicBezTo>
                  <a:pt x="39069" y="67155"/>
                  <a:pt x="36279" y="67155"/>
                  <a:pt x="36279" y="67155"/>
                </a:cubicBezTo>
                <a:cubicBezTo>
                  <a:pt x="35348" y="67155"/>
                  <a:pt x="34418" y="69357"/>
                  <a:pt x="34418" y="69357"/>
                </a:cubicBezTo>
                <a:cubicBezTo>
                  <a:pt x="32558" y="66055"/>
                  <a:pt x="32558" y="66055"/>
                  <a:pt x="32558" y="66055"/>
                </a:cubicBezTo>
                <a:cubicBezTo>
                  <a:pt x="33488" y="62752"/>
                  <a:pt x="33488" y="62752"/>
                  <a:pt x="33488" y="62752"/>
                </a:cubicBezTo>
                <a:cubicBezTo>
                  <a:pt x="33488" y="62752"/>
                  <a:pt x="31627" y="60550"/>
                  <a:pt x="31627" y="59449"/>
                </a:cubicBezTo>
                <a:cubicBezTo>
                  <a:pt x="31627" y="59449"/>
                  <a:pt x="30697" y="57247"/>
                  <a:pt x="30697" y="57247"/>
                </a:cubicBezTo>
                <a:cubicBezTo>
                  <a:pt x="28837" y="57247"/>
                  <a:pt x="28837" y="57247"/>
                  <a:pt x="28837" y="57247"/>
                </a:cubicBezTo>
                <a:cubicBezTo>
                  <a:pt x="27906" y="56146"/>
                  <a:pt x="27906" y="56146"/>
                  <a:pt x="27906" y="56146"/>
                </a:cubicBezTo>
                <a:cubicBezTo>
                  <a:pt x="27906" y="56146"/>
                  <a:pt x="26046" y="56146"/>
                  <a:pt x="25116" y="56146"/>
                </a:cubicBezTo>
                <a:cubicBezTo>
                  <a:pt x="24186" y="56146"/>
                  <a:pt x="24186" y="56146"/>
                  <a:pt x="23255" y="56146"/>
                </a:cubicBezTo>
                <a:cubicBezTo>
                  <a:pt x="23255" y="56146"/>
                  <a:pt x="21395" y="53944"/>
                  <a:pt x="21395" y="53944"/>
                </a:cubicBezTo>
                <a:cubicBezTo>
                  <a:pt x="21395" y="52844"/>
                  <a:pt x="21395" y="51743"/>
                  <a:pt x="21395" y="50642"/>
                </a:cubicBezTo>
                <a:cubicBezTo>
                  <a:pt x="20465" y="49541"/>
                  <a:pt x="19534" y="47339"/>
                  <a:pt x="19534" y="46238"/>
                </a:cubicBezTo>
                <a:cubicBezTo>
                  <a:pt x="19534" y="46238"/>
                  <a:pt x="20465" y="44036"/>
                  <a:pt x="20465" y="44036"/>
                </a:cubicBezTo>
                <a:cubicBezTo>
                  <a:pt x="19534" y="42935"/>
                  <a:pt x="17674" y="40733"/>
                  <a:pt x="17674" y="40733"/>
                </a:cubicBezTo>
                <a:cubicBezTo>
                  <a:pt x="16744" y="38532"/>
                  <a:pt x="16744" y="38532"/>
                  <a:pt x="16744" y="38532"/>
                </a:cubicBezTo>
                <a:cubicBezTo>
                  <a:pt x="16744" y="38532"/>
                  <a:pt x="13953" y="40733"/>
                  <a:pt x="13023" y="40733"/>
                </a:cubicBezTo>
                <a:cubicBezTo>
                  <a:pt x="12093" y="40733"/>
                  <a:pt x="10232" y="39633"/>
                  <a:pt x="10232" y="40733"/>
                </a:cubicBezTo>
                <a:cubicBezTo>
                  <a:pt x="10232" y="40733"/>
                  <a:pt x="11162" y="42935"/>
                  <a:pt x="10232" y="42935"/>
                </a:cubicBezTo>
                <a:cubicBezTo>
                  <a:pt x="9302" y="42935"/>
                  <a:pt x="7441" y="42935"/>
                  <a:pt x="6511" y="41834"/>
                </a:cubicBezTo>
                <a:cubicBezTo>
                  <a:pt x="5581" y="40733"/>
                  <a:pt x="5581" y="39633"/>
                  <a:pt x="5581" y="38532"/>
                </a:cubicBezTo>
                <a:cubicBezTo>
                  <a:pt x="4651" y="38532"/>
                  <a:pt x="4651" y="36330"/>
                  <a:pt x="3720" y="36330"/>
                </a:cubicBezTo>
                <a:cubicBezTo>
                  <a:pt x="2790" y="36330"/>
                  <a:pt x="1860" y="36330"/>
                  <a:pt x="1860" y="35229"/>
                </a:cubicBezTo>
                <a:cubicBezTo>
                  <a:pt x="1860" y="35229"/>
                  <a:pt x="1860" y="31926"/>
                  <a:pt x="1860" y="31926"/>
                </a:cubicBezTo>
                <a:cubicBezTo>
                  <a:pt x="1860" y="29724"/>
                  <a:pt x="1860" y="29724"/>
                  <a:pt x="1860" y="29724"/>
                </a:cubicBezTo>
                <a:cubicBezTo>
                  <a:pt x="1860" y="29724"/>
                  <a:pt x="1860" y="26422"/>
                  <a:pt x="930" y="26422"/>
                </a:cubicBezTo>
                <a:cubicBezTo>
                  <a:pt x="930" y="25321"/>
                  <a:pt x="0" y="24220"/>
                  <a:pt x="0" y="24220"/>
                </a:cubicBezTo>
                <a:cubicBezTo>
                  <a:pt x="0" y="20917"/>
                  <a:pt x="0" y="20917"/>
                  <a:pt x="0" y="20917"/>
                </a:cubicBezTo>
                <a:lnTo>
                  <a:pt x="930" y="19816"/>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199" name="Shape 2034">
            <a:extLst>
              <a:ext uri="{FF2B5EF4-FFF2-40B4-BE49-F238E27FC236}">
                <a16:creationId xmlns:a16="http://schemas.microsoft.com/office/drawing/2014/main" id="{AF965340-001E-0A86-E7C1-A12AC325DFD2}"/>
              </a:ext>
            </a:extLst>
          </p:cNvPr>
          <p:cNvSpPr/>
          <p:nvPr/>
        </p:nvSpPr>
        <p:spPr>
          <a:xfrm>
            <a:off x="6260589" y="4375869"/>
            <a:ext cx="868826" cy="466741"/>
          </a:xfrm>
          <a:custGeom>
            <a:avLst/>
            <a:gdLst/>
            <a:ahLst/>
            <a:cxnLst/>
            <a:rect l="0" t="0" r="0" b="0"/>
            <a:pathLst>
              <a:path w="120000" h="120000" extrusionOk="0">
                <a:moveTo>
                  <a:pt x="21500" y="24360"/>
                </a:moveTo>
                <a:cubicBezTo>
                  <a:pt x="22000" y="24360"/>
                  <a:pt x="25000" y="19849"/>
                  <a:pt x="25000" y="19849"/>
                </a:cubicBezTo>
                <a:cubicBezTo>
                  <a:pt x="28000" y="18045"/>
                  <a:pt x="28000" y="18045"/>
                  <a:pt x="28000" y="18045"/>
                </a:cubicBezTo>
                <a:cubicBezTo>
                  <a:pt x="29000" y="16240"/>
                  <a:pt x="29000" y="16240"/>
                  <a:pt x="29000" y="16240"/>
                </a:cubicBezTo>
                <a:cubicBezTo>
                  <a:pt x="30000" y="12631"/>
                  <a:pt x="30000" y="12631"/>
                  <a:pt x="30000" y="12631"/>
                </a:cubicBezTo>
                <a:cubicBezTo>
                  <a:pt x="30000" y="12631"/>
                  <a:pt x="29500" y="10827"/>
                  <a:pt x="31000" y="10827"/>
                </a:cubicBezTo>
                <a:cubicBezTo>
                  <a:pt x="32500" y="10827"/>
                  <a:pt x="37000" y="9022"/>
                  <a:pt x="37000" y="9022"/>
                </a:cubicBezTo>
                <a:cubicBezTo>
                  <a:pt x="37500" y="7218"/>
                  <a:pt x="37500" y="7218"/>
                  <a:pt x="37500" y="7218"/>
                </a:cubicBezTo>
                <a:cubicBezTo>
                  <a:pt x="36500" y="4511"/>
                  <a:pt x="36500" y="4511"/>
                  <a:pt x="36500" y="4511"/>
                </a:cubicBezTo>
                <a:cubicBezTo>
                  <a:pt x="36500" y="4511"/>
                  <a:pt x="36500" y="902"/>
                  <a:pt x="36500" y="902"/>
                </a:cubicBezTo>
                <a:cubicBezTo>
                  <a:pt x="37000" y="0"/>
                  <a:pt x="39000" y="0"/>
                  <a:pt x="40000" y="0"/>
                </a:cubicBezTo>
                <a:cubicBezTo>
                  <a:pt x="41000" y="902"/>
                  <a:pt x="42000" y="1804"/>
                  <a:pt x="42500" y="2706"/>
                </a:cubicBezTo>
                <a:cubicBezTo>
                  <a:pt x="42500" y="3609"/>
                  <a:pt x="42500" y="2706"/>
                  <a:pt x="42500" y="4511"/>
                </a:cubicBezTo>
                <a:cubicBezTo>
                  <a:pt x="42500" y="6315"/>
                  <a:pt x="42500" y="8120"/>
                  <a:pt x="42500" y="8120"/>
                </a:cubicBezTo>
                <a:cubicBezTo>
                  <a:pt x="42500" y="8120"/>
                  <a:pt x="43000" y="9022"/>
                  <a:pt x="43500" y="9924"/>
                </a:cubicBezTo>
                <a:cubicBezTo>
                  <a:pt x="44500" y="9924"/>
                  <a:pt x="45500" y="11729"/>
                  <a:pt x="45500" y="10827"/>
                </a:cubicBezTo>
                <a:cubicBezTo>
                  <a:pt x="45500" y="10827"/>
                  <a:pt x="46000" y="9924"/>
                  <a:pt x="46500" y="9022"/>
                </a:cubicBezTo>
                <a:cubicBezTo>
                  <a:pt x="46500" y="9022"/>
                  <a:pt x="46500" y="9022"/>
                  <a:pt x="46500" y="9022"/>
                </a:cubicBezTo>
                <a:cubicBezTo>
                  <a:pt x="46500" y="10827"/>
                  <a:pt x="47000" y="9924"/>
                  <a:pt x="47500" y="9924"/>
                </a:cubicBezTo>
                <a:cubicBezTo>
                  <a:pt x="48000" y="9924"/>
                  <a:pt x="50000" y="8120"/>
                  <a:pt x="50000" y="8120"/>
                </a:cubicBezTo>
                <a:cubicBezTo>
                  <a:pt x="50000" y="8120"/>
                  <a:pt x="49500" y="5413"/>
                  <a:pt x="49500" y="5413"/>
                </a:cubicBezTo>
                <a:cubicBezTo>
                  <a:pt x="49500" y="4511"/>
                  <a:pt x="49500" y="3609"/>
                  <a:pt x="49500" y="2706"/>
                </a:cubicBezTo>
                <a:cubicBezTo>
                  <a:pt x="50000" y="1804"/>
                  <a:pt x="50000" y="1804"/>
                  <a:pt x="50000" y="1804"/>
                </a:cubicBezTo>
                <a:cubicBezTo>
                  <a:pt x="50500" y="1804"/>
                  <a:pt x="51500" y="2706"/>
                  <a:pt x="51500" y="2706"/>
                </a:cubicBezTo>
                <a:cubicBezTo>
                  <a:pt x="51500" y="2706"/>
                  <a:pt x="52500" y="3609"/>
                  <a:pt x="53000" y="3609"/>
                </a:cubicBezTo>
                <a:cubicBezTo>
                  <a:pt x="54000" y="3609"/>
                  <a:pt x="53500" y="5413"/>
                  <a:pt x="53500" y="5413"/>
                </a:cubicBezTo>
                <a:cubicBezTo>
                  <a:pt x="53500" y="5413"/>
                  <a:pt x="54000" y="8120"/>
                  <a:pt x="55000" y="9022"/>
                </a:cubicBezTo>
                <a:cubicBezTo>
                  <a:pt x="56000" y="9924"/>
                  <a:pt x="56000" y="10827"/>
                  <a:pt x="56000" y="11729"/>
                </a:cubicBezTo>
                <a:cubicBezTo>
                  <a:pt x="56500" y="11729"/>
                  <a:pt x="57500" y="11729"/>
                  <a:pt x="57500" y="11729"/>
                </a:cubicBezTo>
                <a:cubicBezTo>
                  <a:pt x="59000" y="10827"/>
                  <a:pt x="59000" y="10827"/>
                  <a:pt x="59000" y="10827"/>
                </a:cubicBezTo>
                <a:cubicBezTo>
                  <a:pt x="59000" y="10827"/>
                  <a:pt x="60000" y="11729"/>
                  <a:pt x="60500" y="13533"/>
                </a:cubicBezTo>
                <a:cubicBezTo>
                  <a:pt x="60500" y="14436"/>
                  <a:pt x="62000" y="14436"/>
                  <a:pt x="62500" y="13533"/>
                </a:cubicBezTo>
                <a:cubicBezTo>
                  <a:pt x="63000" y="13533"/>
                  <a:pt x="63000" y="13533"/>
                  <a:pt x="63000" y="13533"/>
                </a:cubicBezTo>
                <a:cubicBezTo>
                  <a:pt x="63500" y="14436"/>
                  <a:pt x="63500" y="14436"/>
                  <a:pt x="63500" y="14436"/>
                </a:cubicBezTo>
                <a:cubicBezTo>
                  <a:pt x="63500" y="14436"/>
                  <a:pt x="64500" y="18045"/>
                  <a:pt x="66000" y="15338"/>
                </a:cubicBezTo>
                <a:cubicBezTo>
                  <a:pt x="67500" y="12631"/>
                  <a:pt x="66500" y="15338"/>
                  <a:pt x="66500" y="15338"/>
                </a:cubicBezTo>
                <a:cubicBezTo>
                  <a:pt x="66500" y="15338"/>
                  <a:pt x="67500" y="18045"/>
                  <a:pt x="68000" y="18045"/>
                </a:cubicBezTo>
                <a:cubicBezTo>
                  <a:pt x="69000" y="18045"/>
                  <a:pt x="69000" y="18045"/>
                  <a:pt x="69000" y="18045"/>
                </a:cubicBezTo>
                <a:cubicBezTo>
                  <a:pt x="71000" y="16240"/>
                  <a:pt x="71000" y="16240"/>
                  <a:pt x="71000" y="16240"/>
                </a:cubicBezTo>
                <a:cubicBezTo>
                  <a:pt x="72500" y="15338"/>
                  <a:pt x="72500" y="15338"/>
                  <a:pt x="72500" y="15338"/>
                </a:cubicBezTo>
                <a:cubicBezTo>
                  <a:pt x="72500" y="15338"/>
                  <a:pt x="74000" y="15338"/>
                  <a:pt x="73500" y="19849"/>
                </a:cubicBezTo>
                <a:cubicBezTo>
                  <a:pt x="73500" y="23458"/>
                  <a:pt x="73000" y="22556"/>
                  <a:pt x="73000" y="22556"/>
                </a:cubicBezTo>
                <a:cubicBezTo>
                  <a:pt x="72000" y="25263"/>
                  <a:pt x="72000" y="25263"/>
                  <a:pt x="72000" y="25263"/>
                </a:cubicBezTo>
                <a:cubicBezTo>
                  <a:pt x="72000" y="27969"/>
                  <a:pt x="72000" y="27969"/>
                  <a:pt x="72000" y="27969"/>
                </a:cubicBezTo>
                <a:cubicBezTo>
                  <a:pt x="72000" y="27969"/>
                  <a:pt x="72500" y="27969"/>
                  <a:pt x="73000" y="27969"/>
                </a:cubicBezTo>
                <a:cubicBezTo>
                  <a:pt x="73500" y="27969"/>
                  <a:pt x="74000" y="31578"/>
                  <a:pt x="74000" y="31578"/>
                </a:cubicBezTo>
                <a:cubicBezTo>
                  <a:pt x="75500" y="32481"/>
                  <a:pt x="75500" y="32481"/>
                  <a:pt x="75500" y="32481"/>
                </a:cubicBezTo>
                <a:cubicBezTo>
                  <a:pt x="75500" y="32481"/>
                  <a:pt x="76000" y="33383"/>
                  <a:pt x="77000" y="34285"/>
                </a:cubicBezTo>
                <a:cubicBezTo>
                  <a:pt x="77500" y="35187"/>
                  <a:pt x="78000" y="36992"/>
                  <a:pt x="78000" y="36992"/>
                </a:cubicBezTo>
                <a:cubicBezTo>
                  <a:pt x="78000" y="36992"/>
                  <a:pt x="78500" y="40601"/>
                  <a:pt x="79000" y="41503"/>
                </a:cubicBezTo>
                <a:cubicBezTo>
                  <a:pt x="79000" y="43308"/>
                  <a:pt x="82000" y="39699"/>
                  <a:pt x="82000" y="39699"/>
                </a:cubicBezTo>
                <a:cubicBezTo>
                  <a:pt x="82500" y="35187"/>
                  <a:pt x="82500" y="35187"/>
                  <a:pt x="82500" y="35187"/>
                </a:cubicBezTo>
                <a:cubicBezTo>
                  <a:pt x="85500" y="33383"/>
                  <a:pt x="85500" y="33383"/>
                  <a:pt x="85500" y="33383"/>
                </a:cubicBezTo>
                <a:cubicBezTo>
                  <a:pt x="84500" y="27969"/>
                  <a:pt x="84500" y="27969"/>
                  <a:pt x="84500" y="27969"/>
                </a:cubicBezTo>
                <a:cubicBezTo>
                  <a:pt x="83500" y="24360"/>
                  <a:pt x="83500" y="24360"/>
                  <a:pt x="83500" y="24360"/>
                </a:cubicBezTo>
                <a:cubicBezTo>
                  <a:pt x="83500" y="24360"/>
                  <a:pt x="85500" y="25263"/>
                  <a:pt x="86000" y="24360"/>
                </a:cubicBezTo>
                <a:cubicBezTo>
                  <a:pt x="86500" y="24360"/>
                  <a:pt x="88000" y="25263"/>
                  <a:pt x="88000" y="25263"/>
                </a:cubicBezTo>
                <a:cubicBezTo>
                  <a:pt x="93500" y="29774"/>
                  <a:pt x="93500" y="29774"/>
                  <a:pt x="93500" y="29774"/>
                </a:cubicBezTo>
                <a:cubicBezTo>
                  <a:pt x="93500" y="29774"/>
                  <a:pt x="95000" y="28872"/>
                  <a:pt x="96000" y="28872"/>
                </a:cubicBezTo>
                <a:cubicBezTo>
                  <a:pt x="97000" y="27969"/>
                  <a:pt x="97000" y="26165"/>
                  <a:pt x="97000" y="26165"/>
                </a:cubicBezTo>
                <a:cubicBezTo>
                  <a:pt x="97000" y="26165"/>
                  <a:pt x="97500" y="27067"/>
                  <a:pt x="98500" y="28872"/>
                </a:cubicBezTo>
                <a:cubicBezTo>
                  <a:pt x="99000" y="31578"/>
                  <a:pt x="98000" y="30676"/>
                  <a:pt x="98000" y="31578"/>
                </a:cubicBezTo>
                <a:cubicBezTo>
                  <a:pt x="97500" y="32481"/>
                  <a:pt x="96500" y="35187"/>
                  <a:pt x="96500" y="35187"/>
                </a:cubicBezTo>
                <a:cubicBezTo>
                  <a:pt x="96500" y="35187"/>
                  <a:pt x="97000" y="36992"/>
                  <a:pt x="98000" y="36992"/>
                </a:cubicBezTo>
                <a:cubicBezTo>
                  <a:pt x="98500" y="36992"/>
                  <a:pt x="98000" y="37894"/>
                  <a:pt x="99000" y="39699"/>
                </a:cubicBezTo>
                <a:cubicBezTo>
                  <a:pt x="99500" y="40601"/>
                  <a:pt x="101500" y="41503"/>
                  <a:pt x="101500" y="41503"/>
                </a:cubicBezTo>
                <a:cubicBezTo>
                  <a:pt x="103000" y="41503"/>
                  <a:pt x="103000" y="41503"/>
                  <a:pt x="103000" y="41503"/>
                </a:cubicBezTo>
                <a:cubicBezTo>
                  <a:pt x="104500" y="38796"/>
                  <a:pt x="104500" y="38796"/>
                  <a:pt x="104500" y="38796"/>
                </a:cubicBezTo>
                <a:cubicBezTo>
                  <a:pt x="104500" y="38796"/>
                  <a:pt x="106000" y="39699"/>
                  <a:pt x="106500" y="40601"/>
                </a:cubicBezTo>
                <a:cubicBezTo>
                  <a:pt x="107000" y="41503"/>
                  <a:pt x="109500" y="43308"/>
                  <a:pt x="109500" y="43308"/>
                </a:cubicBezTo>
                <a:cubicBezTo>
                  <a:pt x="113500" y="41503"/>
                  <a:pt x="113500" y="41503"/>
                  <a:pt x="113500" y="41503"/>
                </a:cubicBezTo>
                <a:cubicBezTo>
                  <a:pt x="114000" y="48721"/>
                  <a:pt x="114000" y="48721"/>
                  <a:pt x="114000" y="48721"/>
                </a:cubicBezTo>
                <a:cubicBezTo>
                  <a:pt x="114000" y="48721"/>
                  <a:pt x="115000" y="48721"/>
                  <a:pt x="116000" y="51428"/>
                </a:cubicBezTo>
                <a:cubicBezTo>
                  <a:pt x="117000" y="53233"/>
                  <a:pt x="116500" y="51428"/>
                  <a:pt x="116500" y="51428"/>
                </a:cubicBezTo>
                <a:cubicBezTo>
                  <a:pt x="116500" y="51428"/>
                  <a:pt x="118500" y="53233"/>
                  <a:pt x="118500" y="54135"/>
                </a:cubicBezTo>
                <a:cubicBezTo>
                  <a:pt x="118500" y="55939"/>
                  <a:pt x="119000" y="57744"/>
                  <a:pt x="119000" y="57744"/>
                </a:cubicBezTo>
                <a:cubicBezTo>
                  <a:pt x="120000" y="61353"/>
                  <a:pt x="120000" y="61353"/>
                  <a:pt x="120000" y="61353"/>
                </a:cubicBezTo>
                <a:cubicBezTo>
                  <a:pt x="119500" y="61353"/>
                  <a:pt x="118500" y="61353"/>
                  <a:pt x="118000" y="61353"/>
                </a:cubicBezTo>
                <a:cubicBezTo>
                  <a:pt x="118000" y="61353"/>
                  <a:pt x="117500" y="62255"/>
                  <a:pt x="117000" y="62255"/>
                </a:cubicBezTo>
                <a:cubicBezTo>
                  <a:pt x="116500" y="62255"/>
                  <a:pt x="116000" y="62255"/>
                  <a:pt x="116000" y="62255"/>
                </a:cubicBezTo>
                <a:cubicBezTo>
                  <a:pt x="114500" y="63157"/>
                  <a:pt x="114500" y="63157"/>
                  <a:pt x="114500" y="63157"/>
                </a:cubicBezTo>
                <a:cubicBezTo>
                  <a:pt x="113500" y="64962"/>
                  <a:pt x="113500" y="64962"/>
                  <a:pt x="113500" y="64962"/>
                </a:cubicBezTo>
                <a:cubicBezTo>
                  <a:pt x="112500" y="66766"/>
                  <a:pt x="112500" y="66766"/>
                  <a:pt x="112500" y="66766"/>
                </a:cubicBezTo>
                <a:cubicBezTo>
                  <a:pt x="111500" y="70375"/>
                  <a:pt x="111500" y="70375"/>
                  <a:pt x="111500" y="70375"/>
                </a:cubicBezTo>
                <a:cubicBezTo>
                  <a:pt x="111500" y="72180"/>
                  <a:pt x="111500" y="72180"/>
                  <a:pt x="111500" y="72180"/>
                </a:cubicBezTo>
                <a:cubicBezTo>
                  <a:pt x="110000" y="74887"/>
                  <a:pt x="110000" y="74887"/>
                  <a:pt x="110000" y="74887"/>
                </a:cubicBezTo>
                <a:cubicBezTo>
                  <a:pt x="110000" y="74887"/>
                  <a:pt x="108500" y="76691"/>
                  <a:pt x="108000" y="76691"/>
                </a:cubicBezTo>
                <a:cubicBezTo>
                  <a:pt x="107500" y="76691"/>
                  <a:pt x="107500" y="80300"/>
                  <a:pt x="107500" y="80300"/>
                </a:cubicBezTo>
                <a:cubicBezTo>
                  <a:pt x="108000" y="83007"/>
                  <a:pt x="108000" y="83007"/>
                  <a:pt x="108000" y="83007"/>
                </a:cubicBezTo>
                <a:cubicBezTo>
                  <a:pt x="107500" y="87518"/>
                  <a:pt x="107500" y="87518"/>
                  <a:pt x="107500" y="87518"/>
                </a:cubicBezTo>
                <a:cubicBezTo>
                  <a:pt x="105000" y="89323"/>
                  <a:pt x="105000" y="89323"/>
                  <a:pt x="105000" y="89323"/>
                </a:cubicBezTo>
                <a:cubicBezTo>
                  <a:pt x="104500" y="92030"/>
                  <a:pt x="104500" y="92030"/>
                  <a:pt x="104500" y="92030"/>
                </a:cubicBezTo>
                <a:cubicBezTo>
                  <a:pt x="104000" y="93834"/>
                  <a:pt x="104000" y="93834"/>
                  <a:pt x="104000" y="93834"/>
                </a:cubicBezTo>
                <a:cubicBezTo>
                  <a:pt x="104000" y="93834"/>
                  <a:pt x="103000" y="94736"/>
                  <a:pt x="103000" y="94736"/>
                </a:cubicBezTo>
                <a:cubicBezTo>
                  <a:pt x="102500" y="93834"/>
                  <a:pt x="102500" y="96541"/>
                  <a:pt x="102500" y="96541"/>
                </a:cubicBezTo>
                <a:cubicBezTo>
                  <a:pt x="101500" y="98345"/>
                  <a:pt x="101500" y="98345"/>
                  <a:pt x="101500" y="98345"/>
                </a:cubicBezTo>
                <a:cubicBezTo>
                  <a:pt x="101000" y="98345"/>
                  <a:pt x="101000" y="98345"/>
                  <a:pt x="101000" y="98345"/>
                </a:cubicBezTo>
                <a:cubicBezTo>
                  <a:pt x="100000" y="99248"/>
                  <a:pt x="100000" y="99248"/>
                  <a:pt x="100000" y="99248"/>
                </a:cubicBezTo>
                <a:cubicBezTo>
                  <a:pt x="100000" y="99248"/>
                  <a:pt x="99500" y="100150"/>
                  <a:pt x="99000" y="100150"/>
                </a:cubicBezTo>
                <a:cubicBezTo>
                  <a:pt x="99000" y="101052"/>
                  <a:pt x="98500" y="100150"/>
                  <a:pt x="98500" y="100150"/>
                </a:cubicBezTo>
                <a:cubicBezTo>
                  <a:pt x="98500" y="100150"/>
                  <a:pt x="97500" y="99248"/>
                  <a:pt x="97000" y="99248"/>
                </a:cubicBezTo>
                <a:cubicBezTo>
                  <a:pt x="97000" y="99248"/>
                  <a:pt x="97000" y="100150"/>
                  <a:pt x="96500" y="100150"/>
                </a:cubicBezTo>
                <a:cubicBezTo>
                  <a:pt x="96500" y="100150"/>
                  <a:pt x="96500" y="100150"/>
                  <a:pt x="96000" y="101052"/>
                </a:cubicBezTo>
                <a:cubicBezTo>
                  <a:pt x="96000" y="101052"/>
                  <a:pt x="95500" y="100150"/>
                  <a:pt x="95000" y="100150"/>
                </a:cubicBezTo>
                <a:cubicBezTo>
                  <a:pt x="94500" y="100150"/>
                  <a:pt x="94500" y="99248"/>
                  <a:pt x="94500" y="99248"/>
                </a:cubicBezTo>
                <a:cubicBezTo>
                  <a:pt x="94000" y="99248"/>
                  <a:pt x="93500" y="99248"/>
                  <a:pt x="93500" y="99248"/>
                </a:cubicBezTo>
                <a:cubicBezTo>
                  <a:pt x="93000" y="99248"/>
                  <a:pt x="92500" y="99248"/>
                  <a:pt x="92500" y="99248"/>
                </a:cubicBezTo>
                <a:cubicBezTo>
                  <a:pt x="92500" y="99248"/>
                  <a:pt x="92000" y="100150"/>
                  <a:pt x="92000" y="100150"/>
                </a:cubicBezTo>
                <a:cubicBezTo>
                  <a:pt x="91000" y="101052"/>
                  <a:pt x="91000" y="101052"/>
                  <a:pt x="91000" y="101052"/>
                </a:cubicBezTo>
                <a:cubicBezTo>
                  <a:pt x="91000" y="101052"/>
                  <a:pt x="91000" y="101954"/>
                  <a:pt x="91000" y="102857"/>
                </a:cubicBezTo>
                <a:cubicBezTo>
                  <a:pt x="91000" y="102857"/>
                  <a:pt x="91000" y="103759"/>
                  <a:pt x="90500" y="103759"/>
                </a:cubicBezTo>
                <a:cubicBezTo>
                  <a:pt x="90500" y="103759"/>
                  <a:pt x="90000" y="105563"/>
                  <a:pt x="90000" y="105563"/>
                </a:cubicBezTo>
                <a:cubicBezTo>
                  <a:pt x="90000" y="105563"/>
                  <a:pt x="90000" y="108270"/>
                  <a:pt x="89500" y="108270"/>
                </a:cubicBezTo>
                <a:cubicBezTo>
                  <a:pt x="89500" y="108270"/>
                  <a:pt x="89500" y="109172"/>
                  <a:pt x="89500" y="109172"/>
                </a:cubicBezTo>
                <a:cubicBezTo>
                  <a:pt x="89500" y="110977"/>
                  <a:pt x="89500" y="110977"/>
                  <a:pt x="89500" y="110977"/>
                </a:cubicBezTo>
                <a:cubicBezTo>
                  <a:pt x="89500" y="111879"/>
                  <a:pt x="89500" y="111879"/>
                  <a:pt x="89500" y="111879"/>
                </a:cubicBezTo>
                <a:cubicBezTo>
                  <a:pt x="88500" y="110977"/>
                  <a:pt x="88500" y="110977"/>
                  <a:pt x="88500" y="110977"/>
                </a:cubicBezTo>
                <a:cubicBezTo>
                  <a:pt x="87500" y="105563"/>
                  <a:pt x="87500" y="105563"/>
                  <a:pt x="87500" y="105563"/>
                </a:cubicBezTo>
                <a:cubicBezTo>
                  <a:pt x="87500" y="105563"/>
                  <a:pt x="86000" y="106466"/>
                  <a:pt x="84500" y="106466"/>
                </a:cubicBezTo>
                <a:cubicBezTo>
                  <a:pt x="83000" y="105563"/>
                  <a:pt x="82000" y="103759"/>
                  <a:pt x="81500" y="103759"/>
                </a:cubicBezTo>
                <a:cubicBezTo>
                  <a:pt x="81500" y="102857"/>
                  <a:pt x="79500" y="103759"/>
                  <a:pt x="79500" y="103759"/>
                </a:cubicBezTo>
                <a:cubicBezTo>
                  <a:pt x="79000" y="107368"/>
                  <a:pt x="79000" y="107368"/>
                  <a:pt x="79000" y="107368"/>
                </a:cubicBezTo>
                <a:cubicBezTo>
                  <a:pt x="73500" y="106466"/>
                  <a:pt x="73500" y="106466"/>
                  <a:pt x="73500" y="106466"/>
                </a:cubicBezTo>
                <a:cubicBezTo>
                  <a:pt x="71500" y="104661"/>
                  <a:pt x="71500" y="104661"/>
                  <a:pt x="71500" y="104661"/>
                </a:cubicBezTo>
                <a:cubicBezTo>
                  <a:pt x="68000" y="101954"/>
                  <a:pt x="68000" y="101954"/>
                  <a:pt x="68000" y="101954"/>
                </a:cubicBezTo>
                <a:cubicBezTo>
                  <a:pt x="67000" y="101052"/>
                  <a:pt x="67000" y="101052"/>
                  <a:pt x="67000" y="101052"/>
                </a:cubicBezTo>
                <a:cubicBezTo>
                  <a:pt x="67000" y="101052"/>
                  <a:pt x="65000" y="101052"/>
                  <a:pt x="64500" y="101052"/>
                </a:cubicBezTo>
                <a:cubicBezTo>
                  <a:pt x="64000" y="101052"/>
                  <a:pt x="62000" y="100150"/>
                  <a:pt x="62000" y="100150"/>
                </a:cubicBezTo>
                <a:cubicBezTo>
                  <a:pt x="62000" y="100150"/>
                  <a:pt x="60000" y="99248"/>
                  <a:pt x="59500" y="99248"/>
                </a:cubicBezTo>
                <a:cubicBezTo>
                  <a:pt x="59000" y="99248"/>
                  <a:pt x="58000" y="99248"/>
                  <a:pt x="58000" y="99248"/>
                </a:cubicBezTo>
                <a:cubicBezTo>
                  <a:pt x="55500" y="98345"/>
                  <a:pt x="55500" y="98345"/>
                  <a:pt x="55500" y="98345"/>
                </a:cubicBezTo>
                <a:cubicBezTo>
                  <a:pt x="55500" y="98345"/>
                  <a:pt x="54000" y="96541"/>
                  <a:pt x="53000" y="97443"/>
                </a:cubicBezTo>
                <a:cubicBezTo>
                  <a:pt x="52500" y="97443"/>
                  <a:pt x="53000" y="100150"/>
                  <a:pt x="53000" y="100150"/>
                </a:cubicBezTo>
                <a:cubicBezTo>
                  <a:pt x="53000" y="100150"/>
                  <a:pt x="52500" y="104661"/>
                  <a:pt x="53000" y="105563"/>
                </a:cubicBezTo>
                <a:cubicBezTo>
                  <a:pt x="53000" y="107368"/>
                  <a:pt x="52000" y="109172"/>
                  <a:pt x="52000" y="109172"/>
                </a:cubicBezTo>
                <a:cubicBezTo>
                  <a:pt x="50500" y="110075"/>
                  <a:pt x="50500" y="110075"/>
                  <a:pt x="50500" y="110075"/>
                </a:cubicBezTo>
                <a:cubicBezTo>
                  <a:pt x="50500" y="110075"/>
                  <a:pt x="49500" y="112781"/>
                  <a:pt x="49000" y="112781"/>
                </a:cubicBezTo>
                <a:cubicBezTo>
                  <a:pt x="48500" y="112781"/>
                  <a:pt x="48500" y="118195"/>
                  <a:pt x="48500" y="118195"/>
                </a:cubicBezTo>
                <a:cubicBezTo>
                  <a:pt x="46500" y="119097"/>
                  <a:pt x="46500" y="119097"/>
                  <a:pt x="46500" y="119097"/>
                </a:cubicBezTo>
                <a:cubicBezTo>
                  <a:pt x="44500" y="116390"/>
                  <a:pt x="44500" y="116390"/>
                  <a:pt x="44500" y="116390"/>
                </a:cubicBezTo>
                <a:cubicBezTo>
                  <a:pt x="43000" y="118195"/>
                  <a:pt x="43000" y="118195"/>
                  <a:pt x="43000" y="118195"/>
                </a:cubicBezTo>
                <a:cubicBezTo>
                  <a:pt x="42500" y="120000"/>
                  <a:pt x="42500" y="120000"/>
                  <a:pt x="42500" y="120000"/>
                </a:cubicBezTo>
                <a:cubicBezTo>
                  <a:pt x="42500" y="120000"/>
                  <a:pt x="40000" y="119097"/>
                  <a:pt x="40000" y="119097"/>
                </a:cubicBezTo>
                <a:cubicBezTo>
                  <a:pt x="39500" y="119097"/>
                  <a:pt x="37000" y="118195"/>
                  <a:pt x="37000" y="118195"/>
                </a:cubicBezTo>
                <a:cubicBezTo>
                  <a:pt x="37000" y="118195"/>
                  <a:pt x="35500" y="115488"/>
                  <a:pt x="35000" y="114586"/>
                </a:cubicBezTo>
                <a:cubicBezTo>
                  <a:pt x="34500" y="113684"/>
                  <a:pt x="32500" y="111879"/>
                  <a:pt x="32000" y="110977"/>
                </a:cubicBezTo>
                <a:cubicBezTo>
                  <a:pt x="31500" y="110977"/>
                  <a:pt x="31500" y="110075"/>
                  <a:pt x="31500" y="110075"/>
                </a:cubicBezTo>
                <a:cubicBezTo>
                  <a:pt x="30500" y="108270"/>
                  <a:pt x="31000" y="108270"/>
                  <a:pt x="30000" y="107368"/>
                </a:cubicBezTo>
                <a:cubicBezTo>
                  <a:pt x="29000" y="106466"/>
                  <a:pt x="28000" y="106466"/>
                  <a:pt x="28000" y="105563"/>
                </a:cubicBezTo>
                <a:cubicBezTo>
                  <a:pt x="28000" y="104661"/>
                  <a:pt x="28500" y="102857"/>
                  <a:pt x="27500" y="102857"/>
                </a:cubicBezTo>
                <a:cubicBezTo>
                  <a:pt x="26000" y="103759"/>
                  <a:pt x="25500" y="104661"/>
                  <a:pt x="25000" y="103759"/>
                </a:cubicBezTo>
                <a:cubicBezTo>
                  <a:pt x="24000" y="101954"/>
                  <a:pt x="24000" y="101954"/>
                  <a:pt x="23500" y="100150"/>
                </a:cubicBezTo>
                <a:cubicBezTo>
                  <a:pt x="23500" y="98345"/>
                  <a:pt x="23500" y="96541"/>
                  <a:pt x="22500" y="96541"/>
                </a:cubicBezTo>
                <a:cubicBezTo>
                  <a:pt x="21500" y="96541"/>
                  <a:pt x="21000" y="95639"/>
                  <a:pt x="21000" y="95639"/>
                </a:cubicBezTo>
                <a:cubicBezTo>
                  <a:pt x="21000" y="95639"/>
                  <a:pt x="20500" y="96541"/>
                  <a:pt x="20000" y="94736"/>
                </a:cubicBezTo>
                <a:cubicBezTo>
                  <a:pt x="19500" y="92030"/>
                  <a:pt x="21000" y="93834"/>
                  <a:pt x="19500" y="90225"/>
                </a:cubicBezTo>
                <a:cubicBezTo>
                  <a:pt x="17500" y="87518"/>
                  <a:pt x="18000" y="88421"/>
                  <a:pt x="17000" y="86616"/>
                </a:cubicBezTo>
                <a:cubicBezTo>
                  <a:pt x="16000" y="84812"/>
                  <a:pt x="13000" y="86616"/>
                  <a:pt x="13000" y="86616"/>
                </a:cubicBezTo>
                <a:cubicBezTo>
                  <a:pt x="13000" y="86616"/>
                  <a:pt x="13000" y="85714"/>
                  <a:pt x="12000" y="83909"/>
                </a:cubicBezTo>
                <a:cubicBezTo>
                  <a:pt x="11000" y="82105"/>
                  <a:pt x="11500" y="83007"/>
                  <a:pt x="10500" y="81203"/>
                </a:cubicBezTo>
                <a:cubicBezTo>
                  <a:pt x="9500" y="78496"/>
                  <a:pt x="9500" y="79398"/>
                  <a:pt x="9500" y="76691"/>
                </a:cubicBezTo>
                <a:cubicBezTo>
                  <a:pt x="9000" y="73984"/>
                  <a:pt x="9500" y="73082"/>
                  <a:pt x="8500" y="71278"/>
                </a:cubicBezTo>
                <a:cubicBezTo>
                  <a:pt x="7500" y="69473"/>
                  <a:pt x="7000" y="67669"/>
                  <a:pt x="7000" y="67669"/>
                </a:cubicBezTo>
                <a:cubicBezTo>
                  <a:pt x="7000" y="67669"/>
                  <a:pt x="6000" y="65864"/>
                  <a:pt x="7000" y="63157"/>
                </a:cubicBezTo>
                <a:cubicBezTo>
                  <a:pt x="8000" y="61353"/>
                  <a:pt x="8000" y="61353"/>
                  <a:pt x="8000" y="59548"/>
                </a:cubicBezTo>
                <a:cubicBezTo>
                  <a:pt x="8000" y="58646"/>
                  <a:pt x="8500" y="56842"/>
                  <a:pt x="7000" y="55037"/>
                </a:cubicBezTo>
                <a:cubicBezTo>
                  <a:pt x="5500" y="53233"/>
                  <a:pt x="5500" y="53233"/>
                  <a:pt x="4000" y="51428"/>
                </a:cubicBezTo>
                <a:cubicBezTo>
                  <a:pt x="3000" y="50526"/>
                  <a:pt x="2500" y="50526"/>
                  <a:pt x="2000" y="49624"/>
                </a:cubicBezTo>
                <a:cubicBezTo>
                  <a:pt x="1500" y="48721"/>
                  <a:pt x="500" y="42406"/>
                  <a:pt x="500" y="42406"/>
                </a:cubicBezTo>
                <a:cubicBezTo>
                  <a:pt x="0" y="39699"/>
                  <a:pt x="0" y="39699"/>
                  <a:pt x="0" y="39699"/>
                </a:cubicBezTo>
                <a:cubicBezTo>
                  <a:pt x="2500" y="39699"/>
                  <a:pt x="2500" y="39699"/>
                  <a:pt x="2500" y="39699"/>
                </a:cubicBezTo>
                <a:cubicBezTo>
                  <a:pt x="3000" y="43308"/>
                  <a:pt x="3000" y="43308"/>
                  <a:pt x="3000" y="43308"/>
                </a:cubicBezTo>
                <a:cubicBezTo>
                  <a:pt x="3500" y="46015"/>
                  <a:pt x="3500" y="46015"/>
                  <a:pt x="3500" y="46015"/>
                </a:cubicBezTo>
                <a:cubicBezTo>
                  <a:pt x="5000" y="40601"/>
                  <a:pt x="5000" y="40601"/>
                  <a:pt x="5000" y="40601"/>
                </a:cubicBezTo>
                <a:cubicBezTo>
                  <a:pt x="7000" y="36090"/>
                  <a:pt x="7000" y="36090"/>
                  <a:pt x="7000" y="36090"/>
                </a:cubicBezTo>
                <a:cubicBezTo>
                  <a:pt x="7000" y="36090"/>
                  <a:pt x="7000" y="36090"/>
                  <a:pt x="8500" y="36090"/>
                </a:cubicBezTo>
                <a:cubicBezTo>
                  <a:pt x="9500" y="36090"/>
                  <a:pt x="11000" y="34285"/>
                  <a:pt x="11500" y="34285"/>
                </a:cubicBezTo>
                <a:cubicBezTo>
                  <a:pt x="12500" y="34285"/>
                  <a:pt x="14000" y="35187"/>
                  <a:pt x="14500" y="35187"/>
                </a:cubicBezTo>
                <a:cubicBezTo>
                  <a:pt x="15500" y="34285"/>
                  <a:pt x="16000" y="34285"/>
                  <a:pt x="16000" y="32481"/>
                </a:cubicBezTo>
                <a:cubicBezTo>
                  <a:pt x="16500" y="31578"/>
                  <a:pt x="15500" y="29774"/>
                  <a:pt x="17500" y="28872"/>
                </a:cubicBezTo>
                <a:cubicBezTo>
                  <a:pt x="19000" y="27067"/>
                  <a:pt x="19500" y="27067"/>
                  <a:pt x="19500" y="27067"/>
                </a:cubicBezTo>
                <a:lnTo>
                  <a:pt x="21500" y="2436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0" name="Shape 2035">
            <a:extLst>
              <a:ext uri="{FF2B5EF4-FFF2-40B4-BE49-F238E27FC236}">
                <a16:creationId xmlns:a16="http://schemas.microsoft.com/office/drawing/2014/main" id="{B59B998A-F952-6FB6-F83C-AA6DBAD334E0}"/>
              </a:ext>
            </a:extLst>
          </p:cNvPr>
          <p:cNvSpPr/>
          <p:nvPr/>
        </p:nvSpPr>
        <p:spPr>
          <a:xfrm>
            <a:off x="10227878" y="4999886"/>
            <a:ext cx="1052012" cy="375424"/>
          </a:xfrm>
          <a:custGeom>
            <a:avLst/>
            <a:gdLst/>
            <a:ahLst/>
            <a:cxnLst/>
            <a:rect l="0" t="0" r="0" b="0"/>
            <a:pathLst>
              <a:path w="120000" h="120000" extrusionOk="0">
                <a:moveTo>
                  <a:pt x="95257" y="77383"/>
                </a:moveTo>
                <a:cubicBezTo>
                  <a:pt x="95670" y="77383"/>
                  <a:pt x="95670" y="77383"/>
                  <a:pt x="95670" y="77383"/>
                </a:cubicBezTo>
                <a:cubicBezTo>
                  <a:pt x="95257" y="76261"/>
                  <a:pt x="95257" y="76261"/>
                  <a:pt x="95257" y="76261"/>
                </a:cubicBezTo>
                <a:cubicBezTo>
                  <a:pt x="95257" y="76261"/>
                  <a:pt x="96082" y="75140"/>
                  <a:pt x="96082" y="75140"/>
                </a:cubicBezTo>
                <a:cubicBezTo>
                  <a:pt x="96082" y="75140"/>
                  <a:pt x="96082" y="75140"/>
                  <a:pt x="96082" y="75140"/>
                </a:cubicBezTo>
                <a:cubicBezTo>
                  <a:pt x="96082" y="75140"/>
                  <a:pt x="96082" y="75140"/>
                  <a:pt x="96082" y="75140"/>
                </a:cubicBezTo>
                <a:cubicBezTo>
                  <a:pt x="96082" y="75140"/>
                  <a:pt x="96082" y="75140"/>
                  <a:pt x="96082" y="75140"/>
                </a:cubicBezTo>
                <a:cubicBezTo>
                  <a:pt x="96082" y="75140"/>
                  <a:pt x="96082" y="75140"/>
                  <a:pt x="96082" y="75140"/>
                </a:cubicBezTo>
                <a:cubicBezTo>
                  <a:pt x="96082" y="75140"/>
                  <a:pt x="96082" y="75140"/>
                  <a:pt x="96082" y="75140"/>
                </a:cubicBezTo>
                <a:cubicBezTo>
                  <a:pt x="96082" y="75140"/>
                  <a:pt x="96082" y="75140"/>
                  <a:pt x="96082" y="75140"/>
                </a:cubicBezTo>
                <a:cubicBezTo>
                  <a:pt x="96494" y="75140"/>
                  <a:pt x="96494" y="75140"/>
                  <a:pt x="96494" y="75140"/>
                </a:cubicBezTo>
                <a:cubicBezTo>
                  <a:pt x="96494" y="75140"/>
                  <a:pt x="96494" y="75140"/>
                  <a:pt x="96494" y="75140"/>
                </a:cubicBezTo>
                <a:cubicBezTo>
                  <a:pt x="96907" y="75140"/>
                  <a:pt x="97731" y="75140"/>
                  <a:pt x="98144" y="75140"/>
                </a:cubicBezTo>
                <a:cubicBezTo>
                  <a:pt x="98144" y="75140"/>
                  <a:pt x="98144" y="75140"/>
                  <a:pt x="98144" y="75140"/>
                </a:cubicBezTo>
                <a:cubicBezTo>
                  <a:pt x="98144" y="75140"/>
                  <a:pt x="98144" y="75140"/>
                  <a:pt x="98144" y="75140"/>
                </a:cubicBezTo>
                <a:cubicBezTo>
                  <a:pt x="98144" y="75140"/>
                  <a:pt x="98144" y="75140"/>
                  <a:pt x="98144" y="75140"/>
                </a:cubicBezTo>
                <a:cubicBezTo>
                  <a:pt x="98144" y="75140"/>
                  <a:pt x="98144" y="75140"/>
                  <a:pt x="98144" y="75140"/>
                </a:cubicBezTo>
                <a:cubicBezTo>
                  <a:pt x="98144" y="75140"/>
                  <a:pt x="98144" y="75140"/>
                  <a:pt x="98144" y="75140"/>
                </a:cubicBezTo>
                <a:cubicBezTo>
                  <a:pt x="98556" y="75140"/>
                  <a:pt x="98556" y="75140"/>
                  <a:pt x="98556" y="75140"/>
                </a:cubicBezTo>
                <a:cubicBezTo>
                  <a:pt x="98556" y="75140"/>
                  <a:pt x="98556" y="75140"/>
                  <a:pt x="98556" y="75140"/>
                </a:cubicBezTo>
                <a:cubicBezTo>
                  <a:pt x="98556" y="75140"/>
                  <a:pt x="98556" y="75140"/>
                  <a:pt x="98556" y="75140"/>
                </a:cubicBezTo>
                <a:cubicBezTo>
                  <a:pt x="98556" y="75140"/>
                  <a:pt x="98556" y="75140"/>
                  <a:pt x="98556" y="75140"/>
                </a:cubicBezTo>
                <a:cubicBezTo>
                  <a:pt x="98556" y="75140"/>
                  <a:pt x="98556" y="75140"/>
                  <a:pt x="98556" y="75140"/>
                </a:cubicBezTo>
                <a:cubicBezTo>
                  <a:pt x="98556" y="75140"/>
                  <a:pt x="98556" y="75140"/>
                  <a:pt x="98556" y="75140"/>
                </a:cubicBezTo>
                <a:cubicBezTo>
                  <a:pt x="98969" y="75140"/>
                  <a:pt x="98969" y="75140"/>
                  <a:pt x="98969" y="75140"/>
                </a:cubicBezTo>
                <a:cubicBezTo>
                  <a:pt x="98969" y="75140"/>
                  <a:pt x="98969" y="75140"/>
                  <a:pt x="98969" y="75140"/>
                </a:cubicBezTo>
                <a:cubicBezTo>
                  <a:pt x="98969" y="75140"/>
                  <a:pt x="98969" y="75140"/>
                  <a:pt x="98969" y="75140"/>
                </a:cubicBezTo>
                <a:cubicBezTo>
                  <a:pt x="98969" y="75140"/>
                  <a:pt x="98969" y="75140"/>
                  <a:pt x="98969" y="75140"/>
                </a:cubicBezTo>
                <a:cubicBezTo>
                  <a:pt x="98969" y="75140"/>
                  <a:pt x="98969" y="75140"/>
                  <a:pt x="98969" y="75140"/>
                </a:cubicBezTo>
                <a:cubicBezTo>
                  <a:pt x="98969" y="75140"/>
                  <a:pt x="98969" y="75140"/>
                  <a:pt x="98969" y="75140"/>
                </a:cubicBezTo>
                <a:cubicBezTo>
                  <a:pt x="98969" y="76261"/>
                  <a:pt x="98969" y="76261"/>
                  <a:pt x="98969" y="76261"/>
                </a:cubicBezTo>
                <a:cubicBezTo>
                  <a:pt x="98969" y="76261"/>
                  <a:pt x="98969" y="76261"/>
                  <a:pt x="98969" y="76261"/>
                </a:cubicBezTo>
                <a:cubicBezTo>
                  <a:pt x="98969" y="76261"/>
                  <a:pt x="98969" y="76261"/>
                  <a:pt x="98969" y="76261"/>
                </a:cubicBezTo>
                <a:cubicBezTo>
                  <a:pt x="98969" y="76261"/>
                  <a:pt x="98969" y="76261"/>
                  <a:pt x="98969" y="76261"/>
                </a:cubicBezTo>
                <a:cubicBezTo>
                  <a:pt x="98969" y="76261"/>
                  <a:pt x="98969" y="76261"/>
                  <a:pt x="98969" y="76261"/>
                </a:cubicBezTo>
                <a:cubicBezTo>
                  <a:pt x="98969" y="76261"/>
                  <a:pt x="98969" y="76261"/>
                  <a:pt x="98969" y="76261"/>
                </a:cubicBezTo>
                <a:cubicBezTo>
                  <a:pt x="98969" y="76261"/>
                  <a:pt x="98969" y="76261"/>
                  <a:pt x="98969"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381" y="76261"/>
                  <a:pt x="99381" y="76261"/>
                  <a:pt x="99381" y="76261"/>
                </a:cubicBezTo>
                <a:cubicBezTo>
                  <a:pt x="99793" y="75140"/>
                  <a:pt x="99793" y="75140"/>
                  <a:pt x="99793" y="75140"/>
                </a:cubicBezTo>
                <a:cubicBezTo>
                  <a:pt x="99793" y="75140"/>
                  <a:pt x="99793" y="75140"/>
                  <a:pt x="99793" y="75140"/>
                </a:cubicBezTo>
                <a:cubicBezTo>
                  <a:pt x="99793" y="75140"/>
                  <a:pt x="99793" y="75140"/>
                  <a:pt x="99793" y="75140"/>
                </a:cubicBezTo>
                <a:cubicBezTo>
                  <a:pt x="99793" y="75140"/>
                  <a:pt x="99793" y="75140"/>
                  <a:pt x="99793" y="75140"/>
                </a:cubicBezTo>
                <a:cubicBezTo>
                  <a:pt x="99793" y="75140"/>
                  <a:pt x="99793" y="75140"/>
                  <a:pt x="99793" y="75140"/>
                </a:cubicBezTo>
                <a:cubicBezTo>
                  <a:pt x="99793" y="75140"/>
                  <a:pt x="99793" y="75140"/>
                  <a:pt x="99793" y="75140"/>
                </a:cubicBezTo>
                <a:cubicBezTo>
                  <a:pt x="100206" y="75140"/>
                  <a:pt x="100206" y="75140"/>
                  <a:pt x="100206" y="75140"/>
                </a:cubicBezTo>
                <a:cubicBezTo>
                  <a:pt x="100206" y="75140"/>
                  <a:pt x="100206" y="75140"/>
                  <a:pt x="100206" y="75140"/>
                </a:cubicBezTo>
                <a:cubicBezTo>
                  <a:pt x="100206" y="75140"/>
                  <a:pt x="100206" y="75140"/>
                  <a:pt x="100206" y="75140"/>
                </a:cubicBezTo>
                <a:cubicBezTo>
                  <a:pt x="100206" y="75140"/>
                  <a:pt x="100206" y="75140"/>
                  <a:pt x="100206" y="75140"/>
                </a:cubicBezTo>
                <a:cubicBezTo>
                  <a:pt x="100206" y="75140"/>
                  <a:pt x="100206" y="75140"/>
                  <a:pt x="100206" y="75140"/>
                </a:cubicBezTo>
                <a:cubicBezTo>
                  <a:pt x="100206" y="75140"/>
                  <a:pt x="100206" y="75140"/>
                  <a:pt x="100206" y="75140"/>
                </a:cubicBezTo>
                <a:cubicBezTo>
                  <a:pt x="100618" y="75140"/>
                  <a:pt x="100618" y="75140"/>
                  <a:pt x="100618" y="75140"/>
                </a:cubicBezTo>
                <a:cubicBezTo>
                  <a:pt x="100618" y="75140"/>
                  <a:pt x="100618" y="75140"/>
                  <a:pt x="100618" y="75140"/>
                </a:cubicBezTo>
                <a:cubicBezTo>
                  <a:pt x="100618" y="75140"/>
                  <a:pt x="100618" y="75140"/>
                  <a:pt x="100618" y="75140"/>
                </a:cubicBezTo>
                <a:cubicBezTo>
                  <a:pt x="100618" y="75140"/>
                  <a:pt x="100618" y="75140"/>
                  <a:pt x="100618" y="75140"/>
                </a:cubicBezTo>
                <a:cubicBezTo>
                  <a:pt x="100618" y="75140"/>
                  <a:pt x="100618" y="75140"/>
                  <a:pt x="100618" y="75140"/>
                </a:cubicBezTo>
                <a:cubicBezTo>
                  <a:pt x="101030" y="75140"/>
                  <a:pt x="101030" y="75140"/>
                  <a:pt x="101030" y="75140"/>
                </a:cubicBezTo>
                <a:cubicBezTo>
                  <a:pt x="101030" y="75140"/>
                  <a:pt x="101030" y="75140"/>
                  <a:pt x="101030" y="75140"/>
                </a:cubicBezTo>
                <a:cubicBezTo>
                  <a:pt x="101030" y="75140"/>
                  <a:pt x="101030" y="75140"/>
                  <a:pt x="101030" y="75140"/>
                </a:cubicBezTo>
                <a:cubicBezTo>
                  <a:pt x="101030" y="75140"/>
                  <a:pt x="101030" y="75140"/>
                  <a:pt x="101030" y="75140"/>
                </a:cubicBezTo>
                <a:cubicBezTo>
                  <a:pt x="101030" y="75140"/>
                  <a:pt x="101030" y="75140"/>
                  <a:pt x="101030" y="75140"/>
                </a:cubicBezTo>
                <a:cubicBezTo>
                  <a:pt x="101443" y="75140"/>
                  <a:pt x="101443" y="75140"/>
                  <a:pt x="101443" y="75140"/>
                </a:cubicBezTo>
                <a:cubicBezTo>
                  <a:pt x="101443" y="75140"/>
                  <a:pt x="101443" y="75140"/>
                  <a:pt x="101443" y="75140"/>
                </a:cubicBezTo>
                <a:cubicBezTo>
                  <a:pt x="101443" y="75140"/>
                  <a:pt x="101443" y="75140"/>
                  <a:pt x="101443" y="75140"/>
                </a:cubicBezTo>
                <a:cubicBezTo>
                  <a:pt x="101443" y="75140"/>
                  <a:pt x="101443" y="75140"/>
                  <a:pt x="101443" y="75140"/>
                </a:cubicBezTo>
                <a:cubicBezTo>
                  <a:pt x="101443" y="75140"/>
                  <a:pt x="101443" y="75140"/>
                  <a:pt x="101443" y="75140"/>
                </a:cubicBezTo>
                <a:cubicBezTo>
                  <a:pt x="101443" y="75140"/>
                  <a:pt x="101443" y="75140"/>
                  <a:pt x="101443" y="75140"/>
                </a:cubicBezTo>
                <a:cubicBezTo>
                  <a:pt x="101855" y="75140"/>
                  <a:pt x="101855" y="75140"/>
                  <a:pt x="101855" y="75140"/>
                </a:cubicBezTo>
                <a:cubicBezTo>
                  <a:pt x="101855" y="75140"/>
                  <a:pt x="101855" y="75140"/>
                  <a:pt x="101855" y="75140"/>
                </a:cubicBezTo>
                <a:cubicBezTo>
                  <a:pt x="101855" y="75140"/>
                  <a:pt x="101855" y="75140"/>
                  <a:pt x="101855" y="75140"/>
                </a:cubicBezTo>
                <a:cubicBezTo>
                  <a:pt x="101855" y="75140"/>
                  <a:pt x="101855" y="75140"/>
                  <a:pt x="101855" y="75140"/>
                </a:cubicBezTo>
                <a:cubicBezTo>
                  <a:pt x="101855" y="75140"/>
                  <a:pt x="101855" y="75140"/>
                  <a:pt x="101855"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268" y="75140"/>
                  <a:pt x="102268" y="75140"/>
                  <a:pt x="102268" y="75140"/>
                </a:cubicBezTo>
                <a:cubicBezTo>
                  <a:pt x="102680" y="75140"/>
                  <a:pt x="102680" y="75140"/>
                  <a:pt x="102680" y="75140"/>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2680" y="74018"/>
                  <a:pt x="102680" y="74018"/>
                  <a:pt x="102680"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092" y="74018"/>
                  <a:pt x="103092" y="74018"/>
                  <a:pt x="103092" y="74018"/>
                </a:cubicBezTo>
                <a:cubicBezTo>
                  <a:pt x="103917" y="78504"/>
                  <a:pt x="103917" y="78504"/>
                  <a:pt x="103917" y="78504"/>
                </a:cubicBezTo>
                <a:cubicBezTo>
                  <a:pt x="103917" y="78504"/>
                  <a:pt x="108453" y="80747"/>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103" y="79626"/>
                  <a:pt x="110103" y="79626"/>
                  <a:pt x="110103"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110515" y="79626"/>
                  <a:pt x="110515" y="79626"/>
                  <a:pt x="110515" y="79626"/>
                </a:cubicBezTo>
                <a:cubicBezTo>
                  <a:pt x="95257" y="77383"/>
                  <a:pt x="95257" y="77383"/>
                  <a:pt x="95257" y="77383"/>
                </a:cubicBezTo>
                <a:close/>
                <a:moveTo>
                  <a:pt x="96082" y="75140"/>
                </a:moveTo>
                <a:cubicBezTo>
                  <a:pt x="96082" y="75140"/>
                  <a:pt x="96082" y="75140"/>
                  <a:pt x="96082" y="75140"/>
                </a:cubicBezTo>
                <a:cubicBezTo>
                  <a:pt x="96082" y="75140"/>
                  <a:pt x="96082" y="75140"/>
                  <a:pt x="96082" y="75140"/>
                </a:cubicBezTo>
                <a:cubicBezTo>
                  <a:pt x="96082" y="75140"/>
                  <a:pt x="96082" y="75140"/>
                  <a:pt x="96082" y="75140"/>
                </a:cubicBezTo>
                <a:close/>
                <a:moveTo>
                  <a:pt x="110927" y="79626"/>
                </a:move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0927" y="79626"/>
                  <a:pt x="110927" y="79626"/>
                  <a:pt x="110927" y="79626"/>
                </a:cubicBezTo>
                <a:cubicBezTo>
                  <a:pt x="111340" y="79626"/>
                  <a:pt x="111340" y="79626"/>
                  <a:pt x="111340" y="79626"/>
                </a:cubicBezTo>
                <a:cubicBezTo>
                  <a:pt x="111340" y="79626"/>
                  <a:pt x="111340" y="79626"/>
                  <a:pt x="111340" y="79626"/>
                </a:cubicBezTo>
                <a:cubicBezTo>
                  <a:pt x="111340" y="79626"/>
                  <a:pt x="111340" y="79626"/>
                  <a:pt x="111340" y="79626"/>
                </a:cubicBezTo>
                <a:cubicBezTo>
                  <a:pt x="111340" y="79626"/>
                  <a:pt x="111340" y="79626"/>
                  <a:pt x="111340" y="79626"/>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340" y="78504"/>
                  <a:pt x="111340" y="78504"/>
                  <a:pt x="111340"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1752" y="78504"/>
                  <a:pt x="111752" y="78504"/>
                  <a:pt x="111752" y="78504"/>
                </a:cubicBezTo>
                <a:cubicBezTo>
                  <a:pt x="112164" y="78504"/>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164" y="77383"/>
                  <a:pt x="112164" y="77383"/>
                  <a:pt x="112164"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577" y="77383"/>
                  <a:pt x="112577" y="77383"/>
                  <a:pt x="112577"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2989" y="77383"/>
                  <a:pt x="112989" y="77383"/>
                  <a:pt x="112989"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402" y="77383"/>
                  <a:pt x="113402" y="77383"/>
                  <a:pt x="113402" y="77383"/>
                </a:cubicBezTo>
                <a:cubicBezTo>
                  <a:pt x="113814" y="77383"/>
                  <a:pt x="113814" y="77383"/>
                  <a:pt x="114639" y="78504"/>
                </a:cubicBezTo>
                <a:cubicBezTo>
                  <a:pt x="115463" y="79626"/>
                  <a:pt x="116701" y="80747"/>
                  <a:pt x="117525" y="80747"/>
                </a:cubicBezTo>
                <a:cubicBezTo>
                  <a:pt x="119175" y="80747"/>
                  <a:pt x="119175" y="80747"/>
                  <a:pt x="119175" y="80747"/>
                </a:cubicBezTo>
                <a:cubicBezTo>
                  <a:pt x="119587" y="77383"/>
                  <a:pt x="119587" y="77383"/>
                  <a:pt x="119587" y="77383"/>
                </a:cubicBezTo>
                <a:cubicBezTo>
                  <a:pt x="120000" y="79626"/>
                  <a:pt x="119175" y="68411"/>
                  <a:pt x="119587" y="65046"/>
                </a:cubicBezTo>
                <a:cubicBezTo>
                  <a:pt x="119175" y="63925"/>
                  <a:pt x="118762" y="62803"/>
                  <a:pt x="118762" y="61682"/>
                </a:cubicBezTo>
                <a:cubicBezTo>
                  <a:pt x="118350" y="60560"/>
                  <a:pt x="116288" y="60560"/>
                  <a:pt x="116288" y="60560"/>
                </a:cubicBezTo>
                <a:cubicBezTo>
                  <a:pt x="114639" y="59439"/>
                  <a:pt x="114639" y="59439"/>
                  <a:pt x="114639" y="59439"/>
                </a:cubicBezTo>
                <a:cubicBezTo>
                  <a:pt x="113402" y="58317"/>
                  <a:pt x="113402" y="58317"/>
                  <a:pt x="113402" y="58317"/>
                </a:cubicBezTo>
                <a:cubicBezTo>
                  <a:pt x="112164" y="52710"/>
                  <a:pt x="112164" y="52710"/>
                  <a:pt x="112164" y="52710"/>
                </a:cubicBezTo>
                <a:cubicBezTo>
                  <a:pt x="110927" y="50467"/>
                  <a:pt x="110927" y="50467"/>
                  <a:pt x="110927" y="50467"/>
                </a:cubicBezTo>
                <a:cubicBezTo>
                  <a:pt x="109690" y="45981"/>
                  <a:pt x="109690" y="45981"/>
                  <a:pt x="109690" y="45981"/>
                </a:cubicBezTo>
                <a:cubicBezTo>
                  <a:pt x="110103" y="43738"/>
                  <a:pt x="110103" y="43738"/>
                  <a:pt x="110103" y="43738"/>
                </a:cubicBezTo>
                <a:cubicBezTo>
                  <a:pt x="111340" y="39252"/>
                  <a:pt x="111340" y="39252"/>
                  <a:pt x="111340" y="39252"/>
                </a:cubicBezTo>
                <a:cubicBezTo>
                  <a:pt x="111340" y="39252"/>
                  <a:pt x="111752" y="39252"/>
                  <a:pt x="112164" y="37009"/>
                </a:cubicBezTo>
                <a:cubicBezTo>
                  <a:pt x="112989" y="33644"/>
                  <a:pt x="112164" y="33644"/>
                  <a:pt x="112164" y="33644"/>
                </a:cubicBezTo>
                <a:cubicBezTo>
                  <a:pt x="112164" y="33644"/>
                  <a:pt x="110515" y="31401"/>
                  <a:pt x="109690" y="30280"/>
                </a:cubicBezTo>
                <a:cubicBezTo>
                  <a:pt x="108865" y="29158"/>
                  <a:pt x="107628" y="32523"/>
                  <a:pt x="107628" y="32523"/>
                </a:cubicBezTo>
                <a:cubicBezTo>
                  <a:pt x="105154" y="31401"/>
                  <a:pt x="105154" y="31401"/>
                  <a:pt x="105154" y="31401"/>
                </a:cubicBezTo>
                <a:cubicBezTo>
                  <a:pt x="103092" y="31401"/>
                  <a:pt x="103092" y="31401"/>
                  <a:pt x="103092" y="31401"/>
                </a:cubicBezTo>
                <a:cubicBezTo>
                  <a:pt x="101443" y="26915"/>
                  <a:pt x="101443" y="26915"/>
                  <a:pt x="101443" y="26915"/>
                </a:cubicBezTo>
                <a:cubicBezTo>
                  <a:pt x="98556" y="24672"/>
                  <a:pt x="98556" y="24672"/>
                  <a:pt x="98556" y="24672"/>
                </a:cubicBezTo>
                <a:cubicBezTo>
                  <a:pt x="96907" y="22429"/>
                  <a:pt x="96907" y="22429"/>
                  <a:pt x="96907" y="22429"/>
                </a:cubicBezTo>
                <a:cubicBezTo>
                  <a:pt x="96907" y="22429"/>
                  <a:pt x="96907" y="13457"/>
                  <a:pt x="96907" y="12336"/>
                </a:cubicBezTo>
                <a:cubicBezTo>
                  <a:pt x="96907" y="10093"/>
                  <a:pt x="96907" y="6728"/>
                  <a:pt x="96907" y="6728"/>
                </a:cubicBezTo>
                <a:cubicBezTo>
                  <a:pt x="96907" y="6728"/>
                  <a:pt x="94432" y="5607"/>
                  <a:pt x="93195" y="6728"/>
                </a:cubicBezTo>
                <a:cubicBezTo>
                  <a:pt x="92371" y="7850"/>
                  <a:pt x="91134" y="6728"/>
                  <a:pt x="91134" y="6728"/>
                </a:cubicBezTo>
                <a:cubicBezTo>
                  <a:pt x="91134" y="6728"/>
                  <a:pt x="87835" y="5607"/>
                  <a:pt x="87422" y="3364"/>
                </a:cubicBezTo>
                <a:cubicBezTo>
                  <a:pt x="87422" y="1121"/>
                  <a:pt x="87422" y="2242"/>
                  <a:pt x="87010" y="2242"/>
                </a:cubicBezTo>
                <a:cubicBezTo>
                  <a:pt x="86185" y="2242"/>
                  <a:pt x="83711" y="2242"/>
                  <a:pt x="83711" y="2242"/>
                </a:cubicBezTo>
                <a:cubicBezTo>
                  <a:pt x="81237" y="0"/>
                  <a:pt x="81237" y="0"/>
                  <a:pt x="81237" y="0"/>
                </a:cubicBezTo>
                <a:cubicBezTo>
                  <a:pt x="81237" y="10093"/>
                  <a:pt x="81237" y="10093"/>
                  <a:pt x="81237" y="10093"/>
                </a:cubicBezTo>
                <a:cubicBezTo>
                  <a:pt x="80824" y="7850"/>
                  <a:pt x="80824" y="7850"/>
                  <a:pt x="80824" y="7850"/>
                </a:cubicBezTo>
                <a:cubicBezTo>
                  <a:pt x="76701" y="6728"/>
                  <a:pt x="76701" y="6728"/>
                  <a:pt x="76701" y="6728"/>
                </a:cubicBezTo>
                <a:cubicBezTo>
                  <a:pt x="74226" y="10093"/>
                  <a:pt x="74226" y="10093"/>
                  <a:pt x="74226" y="10093"/>
                </a:cubicBezTo>
                <a:cubicBezTo>
                  <a:pt x="72164" y="12336"/>
                  <a:pt x="72164" y="12336"/>
                  <a:pt x="72164" y="12336"/>
                </a:cubicBezTo>
                <a:cubicBezTo>
                  <a:pt x="72164" y="15700"/>
                  <a:pt x="72164" y="15700"/>
                  <a:pt x="72164" y="15700"/>
                </a:cubicBezTo>
                <a:cubicBezTo>
                  <a:pt x="71340" y="19065"/>
                  <a:pt x="71340" y="19065"/>
                  <a:pt x="71340" y="19065"/>
                </a:cubicBezTo>
                <a:cubicBezTo>
                  <a:pt x="71340" y="19065"/>
                  <a:pt x="70103" y="20186"/>
                  <a:pt x="69278" y="20186"/>
                </a:cubicBezTo>
                <a:cubicBezTo>
                  <a:pt x="69278" y="21308"/>
                  <a:pt x="68865" y="23551"/>
                  <a:pt x="68865" y="24672"/>
                </a:cubicBezTo>
                <a:cubicBezTo>
                  <a:pt x="68453" y="25794"/>
                  <a:pt x="67628" y="25794"/>
                  <a:pt x="67628" y="25794"/>
                </a:cubicBezTo>
                <a:cubicBezTo>
                  <a:pt x="65979" y="24672"/>
                  <a:pt x="65979" y="24672"/>
                  <a:pt x="65979" y="24672"/>
                </a:cubicBezTo>
                <a:cubicBezTo>
                  <a:pt x="64742" y="24672"/>
                  <a:pt x="64742" y="24672"/>
                  <a:pt x="64742" y="24672"/>
                </a:cubicBezTo>
                <a:cubicBezTo>
                  <a:pt x="63917" y="22429"/>
                  <a:pt x="63917" y="22429"/>
                  <a:pt x="63917" y="22429"/>
                </a:cubicBezTo>
                <a:cubicBezTo>
                  <a:pt x="64742" y="17943"/>
                  <a:pt x="64742" y="17943"/>
                  <a:pt x="64742" y="17943"/>
                </a:cubicBezTo>
                <a:cubicBezTo>
                  <a:pt x="64742" y="15700"/>
                  <a:pt x="64742" y="15700"/>
                  <a:pt x="64742" y="15700"/>
                </a:cubicBezTo>
                <a:cubicBezTo>
                  <a:pt x="62268" y="15700"/>
                  <a:pt x="62268" y="15700"/>
                  <a:pt x="62268" y="15700"/>
                </a:cubicBezTo>
                <a:cubicBezTo>
                  <a:pt x="59793" y="13457"/>
                  <a:pt x="59793" y="13457"/>
                  <a:pt x="59793" y="13457"/>
                </a:cubicBezTo>
                <a:cubicBezTo>
                  <a:pt x="54432" y="12336"/>
                  <a:pt x="54432" y="12336"/>
                  <a:pt x="54432" y="12336"/>
                </a:cubicBezTo>
                <a:cubicBezTo>
                  <a:pt x="51134" y="10093"/>
                  <a:pt x="51134" y="10093"/>
                  <a:pt x="51134" y="10093"/>
                </a:cubicBezTo>
                <a:cubicBezTo>
                  <a:pt x="49072" y="4485"/>
                  <a:pt x="49072" y="4485"/>
                  <a:pt x="49072" y="4485"/>
                </a:cubicBezTo>
                <a:cubicBezTo>
                  <a:pt x="45773" y="2242"/>
                  <a:pt x="45773" y="2242"/>
                  <a:pt x="45773" y="2242"/>
                </a:cubicBezTo>
                <a:cubicBezTo>
                  <a:pt x="42886" y="7850"/>
                  <a:pt x="42886" y="7850"/>
                  <a:pt x="42886" y="7850"/>
                </a:cubicBezTo>
                <a:cubicBezTo>
                  <a:pt x="42886" y="7850"/>
                  <a:pt x="40000" y="4485"/>
                  <a:pt x="38762" y="4485"/>
                </a:cubicBezTo>
                <a:cubicBezTo>
                  <a:pt x="37938" y="5607"/>
                  <a:pt x="36288" y="6728"/>
                  <a:pt x="35876" y="7850"/>
                </a:cubicBezTo>
                <a:cubicBezTo>
                  <a:pt x="35463" y="7850"/>
                  <a:pt x="34639" y="11214"/>
                  <a:pt x="34226" y="11214"/>
                </a:cubicBezTo>
                <a:cubicBezTo>
                  <a:pt x="33402" y="12336"/>
                  <a:pt x="32577" y="11214"/>
                  <a:pt x="31752" y="11214"/>
                </a:cubicBezTo>
                <a:cubicBezTo>
                  <a:pt x="31340" y="12336"/>
                  <a:pt x="30927" y="13457"/>
                  <a:pt x="30103" y="13457"/>
                </a:cubicBezTo>
                <a:cubicBezTo>
                  <a:pt x="29278" y="13457"/>
                  <a:pt x="28865" y="12336"/>
                  <a:pt x="28041" y="12336"/>
                </a:cubicBezTo>
                <a:cubicBezTo>
                  <a:pt x="27628" y="13457"/>
                  <a:pt x="27216" y="14579"/>
                  <a:pt x="26391" y="14579"/>
                </a:cubicBezTo>
                <a:cubicBezTo>
                  <a:pt x="25567" y="14579"/>
                  <a:pt x="25154" y="12336"/>
                  <a:pt x="25154" y="12336"/>
                </a:cubicBezTo>
                <a:cubicBezTo>
                  <a:pt x="23917" y="12336"/>
                  <a:pt x="23917" y="12336"/>
                  <a:pt x="23917" y="12336"/>
                </a:cubicBezTo>
                <a:cubicBezTo>
                  <a:pt x="22680" y="8971"/>
                  <a:pt x="22680" y="8971"/>
                  <a:pt x="22680" y="8971"/>
                </a:cubicBezTo>
                <a:cubicBezTo>
                  <a:pt x="22680" y="8971"/>
                  <a:pt x="22268" y="11214"/>
                  <a:pt x="21030" y="11214"/>
                </a:cubicBezTo>
                <a:cubicBezTo>
                  <a:pt x="20206" y="10093"/>
                  <a:pt x="19381" y="8971"/>
                  <a:pt x="18556" y="10093"/>
                </a:cubicBezTo>
                <a:cubicBezTo>
                  <a:pt x="17731" y="10093"/>
                  <a:pt x="16494" y="11214"/>
                  <a:pt x="16494" y="11214"/>
                </a:cubicBezTo>
                <a:cubicBezTo>
                  <a:pt x="13195" y="7850"/>
                  <a:pt x="13195" y="7850"/>
                  <a:pt x="13195" y="7850"/>
                </a:cubicBezTo>
                <a:cubicBezTo>
                  <a:pt x="11134" y="6728"/>
                  <a:pt x="11134" y="6728"/>
                  <a:pt x="11134" y="6728"/>
                </a:cubicBezTo>
                <a:cubicBezTo>
                  <a:pt x="9484" y="5607"/>
                  <a:pt x="9484" y="5607"/>
                  <a:pt x="9484" y="5607"/>
                </a:cubicBezTo>
                <a:cubicBezTo>
                  <a:pt x="8659" y="8971"/>
                  <a:pt x="8659" y="8971"/>
                  <a:pt x="8659" y="8971"/>
                </a:cubicBezTo>
                <a:cubicBezTo>
                  <a:pt x="6597" y="8971"/>
                  <a:pt x="6597" y="8971"/>
                  <a:pt x="6597" y="8971"/>
                </a:cubicBezTo>
                <a:cubicBezTo>
                  <a:pt x="6597" y="8971"/>
                  <a:pt x="4123" y="6728"/>
                  <a:pt x="2474" y="7850"/>
                </a:cubicBezTo>
                <a:cubicBezTo>
                  <a:pt x="2061" y="7850"/>
                  <a:pt x="824" y="11214"/>
                  <a:pt x="412" y="11214"/>
                </a:cubicBezTo>
                <a:cubicBezTo>
                  <a:pt x="0" y="12336"/>
                  <a:pt x="412" y="12336"/>
                  <a:pt x="824" y="15700"/>
                </a:cubicBezTo>
                <a:cubicBezTo>
                  <a:pt x="824" y="17943"/>
                  <a:pt x="412" y="22429"/>
                  <a:pt x="412" y="22429"/>
                </a:cubicBezTo>
                <a:cubicBezTo>
                  <a:pt x="2886" y="23551"/>
                  <a:pt x="2886" y="23551"/>
                  <a:pt x="2886" y="23551"/>
                </a:cubicBezTo>
                <a:cubicBezTo>
                  <a:pt x="4948" y="25794"/>
                  <a:pt x="4948" y="25794"/>
                  <a:pt x="4948" y="25794"/>
                </a:cubicBezTo>
                <a:cubicBezTo>
                  <a:pt x="5360" y="30280"/>
                  <a:pt x="5360" y="30280"/>
                  <a:pt x="5360" y="30280"/>
                </a:cubicBezTo>
                <a:cubicBezTo>
                  <a:pt x="5360" y="30280"/>
                  <a:pt x="6597" y="33644"/>
                  <a:pt x="7010" y="32523"/>
                </a:cubicBezTo>
                <a:cubicBezTo>
                  <a:pt x="7422" y="32523"/>
                  <a:pt x="7010" y="31401"/>
                  <a:pt x="7422" y="30280"/>
                </a:cubicBezTo>
                <a:cubicBezTo>
                  <a:pt x="7422" y="30280"/>
                  <a:pt x="7835" y="32523"/>
                  <a:pt x="8659" y="32523"/>
                </a:cubicBezTo>
                <a:cubicBezTo>
                  <a:pt x="8659" y="32523"/>
                  <a:pt x="9484" y="31401"/>
                  <a:pt x="9896" y="31401"/>
                </a:cubicBezTo>
                <a:cubicBezTo>
                  <a:pt x="10721" y="32523"/>
                  <a:pt x="11134" y="33644"/>
                  <a:pt x="11546" y="33644"/>
                </a:cubicBezTo>
                <a:cubicBezTo>
                  <a:pt x="11958" y="33644"/>
                  <a:pt x="12783" y="32523"/>
                  <a:pt x="12783" y="32523"/>
                </a:cubicBezTo>
                <a:cubicBezTo>
                  <a:pt x="13608" y="31401"/>
                  <a:pt x="14845" y="30280"/>
                  <a:pt x="16082" y="33644"/>
                </a:cubicBezTo>
                <a:cubicBezTo>
                  <a:pt x="16907" y="35887"/>
                  <a:pt x="16494" y="37009"/>
                  <a:pt x="17319" y="37009"/>
                </a:cubicBezTo>
                <a:cubicBezTo>
                  <a:pt x="17731" y="37009"/>
                  <a:pt x="17731" y="34766"/>
                  <a:pt x="18144" y="34766"/>
                </a:cubicBezTo>
                <a:cubicBezTo>
                  <a:pt x="18969" y="34766"/>
                  <a:pt x="18969" y="35887"/>
                  <a:pt x="19381" y="37009"/>
                </a:cubicBezTo>
                <a:cubicBezTo>
                  <a:pt x="20206" y="39252"/>
                  <a:pt x="20206" y="41495"/>
                  <a:pt x="21030" y="42616"/>
                </a:cubicBezTo>
                <a:cubicBezTo>
                  <a:pt x="21030" y="43738"/>
                  <a:pt x="21443" y="44859"/>
                  <a:pt x="22268" y="44859"/>
                </a:cubicBezTo>
                <a:cubicBezTo>
                  <a:pt x="22268" y="44859"/>
                  <a:pt x="22680" y="43738"/>
                  <a:pt x="22680" y="43738"/>
                </a:cubicBezTo>
                <a:cubicBezTo>
                  <a:pt x="23505" y="43738"/>
                  <a:pt x="24329" y="43738"/>
                  <a:pt x="24742" y="44859"/>
                </a:cubicBezTo>
                <a:cubicBezTo>
                  <a:pt x="26391" y="44859"/>
                  <a:pt x="26804" y="44859"/>
                  <a:pt x="27216" y="45981"/>
                </a:cubicBezTo>
                <a:cubicBezTo>
                  <a:pt x="27628" y="48224"/>
                  <a:pt x="28453" y="51588"/>
                  <a:pt x="28865" y="53831"/>
                </a:cubicBezTo>
                <a:cubicBezTo>
                  <a:pt x="29278" y="56074"/>
                  <a:pt x="29690" y="60560"/>
                  <a:pt x="30103" y="61682"/>
                </a:cubicBezTo>
                <a:cubicBezTo>
                  <a:pt x="30515" y="63925"/>
                  <a:pt x="31752" y="65046"/>
                  <a:pt x="32164" y="67289"/>
                </a:cubicBezTo>
                <a:cubicBezTo>
                  <a:pt x="32577" y="68411"/>
                  <a:pt x="33402" y="75140"/>
                  <a:pt x="33814" y="77383"/>
                </a:cubicBezTo>
                <a:cubicBezTo>
                  <a:pt x="33814" y="79626"/>
                  <a:pt x="35051" y="82990"/>
                  <a:pt x="35463" y="87476"/>
                </a:cubicBezTo>
                <a:cubicBezTo>
                  <a:pt x="36288" y="91962"/>
                  <a:pt x="36288" y="95327"/>
                  <a:pt x="36288" y="95327"/>
                </a:cubicBezTo>
                <a:cubicBezTo>
                  <a:pt x="36288" y="99813"/>
                  <a:pt x="36288" y="99813"/>
                  <a:pt x="36288" y="99813"/>
                </a:cubicBezTo>
                <a:cubicBezTo>
                  <a:pt x="36288" y="99813"/>
                  <a:pt x="35051" y="109906"/>
                  <a:pt x="34226" y="112149"/>
                </a:cubicBezTo>
                <a:cubicBezTo>
                  <a:pt x="33402" y="114392"/>
                  <a:pt x="34639" y="117757"/>
                  <a:pt x="35876" y="118878"/>
                </a:cubicBezTo>
                <a:cubicBezTo>
                  <a:pt x="37113" y="120000"/>
                  <a:pt x="40412" y="115514"/>
                  <a:pt x="40412" y="115514"/>
                </a:cubicBezTo>
                <a:cubicBezTo>
                  <a:pt x="42474" y="113271"/>
                  <a:pt x="42474" y="113271"/>
                  <a:pt x="42474" y="113271"/>
                </a:cubicBezTo>
                <a:cubicBezTo>
                  <a:pt x="44536" y="112149"/>
                  <a:pt x="44536" y="112149"/>
                  <a:pt x="44536" y="112149"/>
                </a:cubicBezTo>
                <a:cubicBezTo>
                  <a:pt x="44536" y="112149"/>
                  <a:pt x="49484" y="111028"/>
                  <a:pt x="50309" y="109906"/>
                </a:cubicBezTo>
                <a:cubicBezTo>
                  <a:pt x="51546" y="107663"/>
                  <a:pt x="51546" y="105420"/>
                  <a:pt x="51546" y="105420"/>
                </a:cubicBezTo>
                <a:cubicBezTo>
                  <a:pt x="51134" y="102056"/>
                  <a:pt x="51134" y="102056"/>
                  <a:pt x="51134" y="102056"/>
                </a:cubicBezTo>
                <a:cubicBezTo>
                  <a:pt x="51134" y="102056"/>
                  <a:pt x="53608" y="98691"/>
                  <a:pt x="54845" y="97570"/>
                </a:cubicBezTo>
                <a:cubicBezTo>
                  <a:pt x="55670" y="96448"/>
                  <a:pt x="56494" y="98691"/>
                  <a:pt x="56494" y="98691"/>
                </a:cubicBezTo>
                <a:cubicBezTo>
                  <a:pt x="57731" y="102056"/>
                  <a:pt x="57731" y="102056"/>
                  <a:pt x="57731" y="102056"/>
                </a:cubicBezTo>
                <a:cubicBezTo>
                  <a:pt x="59381" y="106542"/>
                  <a:pt x="59381" y="106542"/>
                  <a:pt x="59381" y="106542"/>
                </a:cubicBezTo>
                <a:cubicBezTo>
                  <a:pt x="61443" y="107663"/>
                  <a:pt x="61443" y="107663"/>
                  <a:pt x="61443" y="107663"/>
                </a:cubicBezTo>
                <a:cubicBezTo>
                  <a:pt x="61443" y="107663"/>
                  <a:pt x="62680" y="111028"/>
                  <a:pt x="63092" y="112149"/>
                </a:cubicBezTo>
                <a:cubicBezTo>
                  <a:pt x="63092" y="114392"/>
                  <a:pt x="63092" y="114392"/>
                  <a:pt x="63092" y="114392"/>
                </a:cubicBezTo>
                <a:cubicBezTo>
                  <a:pt x="65567" y="114392"/>
                  <a:pt x="65567" y="114392"/>
                  <a:pt x="65567" y="114392"/>
                </a:cubicBezTo>
                <a:cubicBezTo>
                  <a:pt x="67628" y="112149"/>
                  <a:pt x="67628" y="112149"/>
                  <a:pt x="67628" y="112149"/>
                </a:cubicBezTo>
                <a:cubicBezTo>
                  <a:pt x="69690" y="115514"/>
                  <a:pt x="69690" y="115514"/>
                  <a:pt x="69690" y="115514"/>
                </a:cubicBezTo>
                <a:cubicBezTo>
                  <a:pt x="71752" y="113271"/>
                  <a:pt x="71752" y="113271"/>
                  <a:pt x="71752" y="113271"/>
                </a:cubicBezTo>
                <a:cubicBezTo>
                  <a:pt x="71340" y="112149"/>
                  <a:pt x="69690" y="111028"/>
                  <a:pt x="69690" y="111028"/>
                </a:cubicBezTo>
                <a:cubicBezTo>
                  <a:pt x="67628" y="111028"/>
                  <a:pt x="67628" y="111028"/>
                  <a:pt x="67628" y="111028"/>
                </a:cubicBezTo>
                <a:cubicBezTo>
                  <a:pt x="67216" y="109906"/>
                  <a:pt x="67216" y="109906"/>
                  <a:pt x="67216" y="109906"/>
                </a:cubicBezTo>
                <a:cubicBezTo>
                  <a:pt x="66391" y="107663"/>
                  <a:pt x="66391" y="107663"/>
                  <a:pt x="66391" y="107663"/>
                </a:cubicBezTo>
                <a:cubicBezTo>
                  <a:pt x="68041" y="104299"/>
                  <a:pt x="68041" y="104299"/>
                  <a:pt x="68041" y="104299"/>
                </a:cubicBezTo>
                <a:cubicBezTo>
                  <a:pt x="68041" y="104299"/>
                  <a:pt x="68865" y="104299"/>
                  <a:pt x="69278" y="103177"/>
                </a:cubicBezTo>
                <a:cubicBezTo>
                  <a:pt x="70103" y="103177"/>
                  <a:pt x="72577" y="100934"/>
                  <a:pt x="72577" y="100934"/>
                </a:cubicBezTo>
                <a:cubicBezTo>
                  <a:pt x="73402" y="98691"/>
                  <a:pt x="73402" y="98691"/>
                  <a:pt x="73402" y="98691"/>
                </a:cubicBezTo>
                <a:cubicBezTo>
                  <a:pt x="73402" y="98691"/>
                  <a:pt x="74226" y="96448"/>
                  <a:pt x="74226" y="96448"/>
                </a:cubicBezTo>
                <a:cubicBezTo>
                  <a:pt x="74639" y="96448"/>
                  <a:pt x="75463" y="96448"/>
                  <a:pt x="75876" y="95327"/>
                </a:cubicBezTo>
                <a:cubicBezTo>
                  <a:pt x="75876" y="95327"/>
                  <a:pt x="76288" y="94205"/>
                  <a:pt x="76288" y="94205"/>
                </a:cubicBezTo>
                <a:cubicBezTo>
                  <a:pt x="76288" y="94205"/>
                  <a:pt x="76288" y="93084"/>
                  <a:pt x="76701" y="93084"/>
                </a:cubicBezTo>
                <a:cubicBezTo>
                  <a:pt x="76701" y="93084"/>
                  <a:pt x="77113" y="93084"/>
                  <a:pt x="77525" y="91962"/>
                </a:cubicBezTo>
                <a:cubicBezTo>
                  <a:pt x="77938" y="91962"/>
                  <a:pt x="77938" y="91962"/>
                  <a:pt x="78350" y="90841"/>
                </a:cubicBezTo>
                <a:cubicBezTo>
                  <a:pt x="78350" y="90841"/>
                  <a:pt x="78762" y="87476"/>
                  <a:pt x="78762" y="87476"/>
                </a:cubicBezTo>
                <a:cubicBezTo>
                  <a:pt x="78762" y="87476"/>
                  <a:pt x="78762" y="87476"/>
                  <a:pt x="78762" y="87476"/>
                </a:cubicBezTo>
                <a:cubicBezTo>
                  <a:pt x="79175" y="87476"/>
                  <a:pt x="79587" y="88598"/>
                  <a:pt x="79587" y="88598"/>
                </a:cubicBezTo>
                <a:cubicBezTo>
                  <a:pt x="79587" y="88598"/>
                  <a:pt x="80412" y="88598"/>
                  <a:pt x="80824" y="88598"/>
                </a:cubicBezTo>
                <a:cubicBezTo>
                  <a:pt x="80824" y="88598"/>
                  <a:pt x="81649" y="87476"/>
                  <a:pt x="81649" y="87476"/>
                </a:cubicBezTo>
                <a:cubicBezTo>
                  <a:pt x="81649" y="87476"/>
                  <a:pt x="81649" y="86355"/>
                  <a:pt x="82061" y="86355"/>
                </a:cubicBezTo>
                <a:cubicBezTo>
                  <a:pt x="82474" y="86355"/>
                  <a:pt x="82886" y="86355"/>
                  <a:pt x="83298" y="86355"/>
                </a:cubicBezTo>
                <a:cubicBezTo>
                  <a:pt x="83298" y="86355"/>
                  <a:pt x="84123" y="86355"/>
                  <a:pt x="84123" y="86355"/>
                </a:cubicBezTo>
                <a:cubicBezTo>
                  <a:pt x="84536" y="85233"/>
                  <a:pt x="84536" y="85233"/>
                  <a:pt x="84536" y="85233"/>
                </a:cubicBezTo>
                <a:cubicBezTo>
                  <a:pt x="84948" y="85233"/>
                  <a:pt x="84536" y="84112"/>
                  <a:pt x="84948" y="85233"/>
                </a:cubicBezTo>
                <a:cubicBezTo>
                  <a:pt x="85360" y="85233"/>
                  <a:pt x="84948" y="86355"/>
                  <a:pt x="85360" y="85233"/>
                </a:cubicBezTo>
                <a:cubicBezTo>
                  <a:pt x="85773" y="84112"/>
                  <a:pt x="86185" y="81869"/>
                  <a:pt x="86185" y="81869"/>
                </a:cubicBezTo>
                <a:cubicBezTo>
                  <a:pt x="86185" y="81869"/>
                  <a:pt x="85773" y="81869"/>
                  <a:pt x="86597" y="81869"/>
                </a:cubicBezTo>
                <a:cubicBezTo>
                  <a:pt x="87422" y="81869"/>
                  <a:pt x="87422" y="81869"/>
                  <a:pt x="88247" y="81869"/>
                </a:cubicBezTo>
                <a:cubicBezTo>
                  <a:pt x="88659" y="81869"/>
                  <a:pt x="89484" y="80747"/>
                  <a:pt x="89484" y="80747"/>
                </a:cubicBezTo>
                <a:cubicBezTo>
                  <a:pt x="89896" y="80747"/>
                  <a:pt x="90309" y="79626"/>
                  <a:pt x="90309" y="79626"/>
                </a:cubicBezTo>
                <a:cubicBezTo>
                  <a:pt x="90309" y="78504"/>
                  <a:pt x="88659" y="76261"/>
                  <a:pt x="88659" y="76261"/>
                </a:cubicBezTo>
                <a:cubicBezTo>
                  <a:pt x="88659" y="76261"/>
                  <a:pt x="87835" y="75140"/>
                  <a:pt x="89072" y="75140"/>
                </a:cubicBezTo>
                <a:cubicBezTo>
                  <a:pt x="90309" y="76261"/>
                  <a:pt x="90721" y="76261"/>
                  <a:pt x="90721" y="76261"/>
                </a:cubicBezTo>
                <a:cubicBezTo>
                  <a:pt x="91134" y="76261"/>
                  <a:pt x="91134" y="75140"/>
                  <a:pt x="91546" y="75140"/>
                </a:cubicBezTo>
                <a:cubicBezTo>
                  <a:pt x="91958" y="74018"/>
                  <a:pt x="92371" y="72897"/>
                  <a:pt x="92371" y="72897"/>
                </a:cubicBezTo>
                <a:cubicBezTo>
                  <a:pt x="92783" y="72897"/>
                  <a:pt x="93608" y="75140"/>
                  <a:pt x="93608" y="75140"/>
                </a:cubicBezTo>
                <a:cubicBezTo>
                  <a:pt x="93608" y="77383"/>
                  <a:pt x="93608" y="77383"/>
                  <a:pt x="93608" y="77383"/>
                </a:cubicBezTo>
                <a:cubicBezTo>
                  <a:pt x="94845" y="77383"/>
                  <a:pt x="94845" y="77383"/>
                  <a:pt x="94845" y="77383"/>
                </a:cubicBezTo>
                <a:cubicBezTo>
                  <a:pt x="94845" y="77383"/>
                  <a:pt x="95257" y="77383"/>
                  <a:pt x="95257" y="77383"/>
                </a:cubicBezTo>
                <a:cubicBezTo>
                  <a:pt x="110927" y="79626"/>
                  <a:pt x="110927" y="79626"/>
                  <a:pt x="110927" y="79626"/>
                </a:cubicBezTo>
                <a:close/>
                <a:moveTo>
                  <a:pt x="110927" y="79626"/>
                </a:moveTo>
                <a:cubicBezTo>
                  <a:pt x="110927" y="79626"/>
                  <a:pt x="110927" y="79626"/>
                  <a:pt x="110927" y="79626"/>
                </a:cubicBezTo>
                <a:cubicBezTo>
                  <a:pt x="110927" y="79626"/>
                  <a:pt x="110927" y="79626"/>
                  <a:pt x="110927" y="79626"/>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1" name="Shape 2036">
            <a:extLst>
              <a:ext uri="{FF2B5EF4-FFF2-40B4-BE49-F238E27FC236}">
                <a16:creationId xmlns:a16="http://schemas.microsoft.com/office/drawing/2014/main" id="{72E08AF6-26F3-915D-10FD-09068FEEAD7E}"/>
              </a:ext>
            </a:extLst>
          </p:cNvPr>
          <p:cNvSpPr/>
          <p:nvPr/>
        </p:nvSpPr>
        <p:spPr>
          <a:xfrm>
            <a:off x="7183498" y="3203938"/>
            <a:ext cx="655980" cy="490419"/>
          </a:xfrm>
          <a:custGeom>
            <a:avLst/>
            <a:gdLst/>
            <a:ahLst/>
            <a:cxnLst/>
            <a:rect l="0" t="0" r="0" b="0"/>
            <a:pathLst>
              <a:path w="120000" h="120000" extrusionOk="0">
                <a:moveTo>
                  <a:pt x="11933" y="22285"/>
                </a:moveTo>
                <a:cubicBezTo>
                  <a:pt x="15911" y="18857"/>
                  <a:pt x="15911" y="18857"/>
                  <a:pt x="15911" y="18857"/>
                </a:cubicBezTo>
                <a:cubicBezTo>
                  <a:pt x="17900" y="16285"/>
                  <a:pt x="17900" y="16285"/>
                  <a:pt x="17900" y="16285"/>
                </a:cubicBezTo>
                <a:cubicBezTo>
                  <a:pt x="22541" y="17142"/>
                  <a:pt x="22541" y="17142"/>
                  <a:pt x="22541" y="17142"/>
                </a:cubicBezTo>
                <a:cubicBezTo>
                  <a:pt x="22541" y="17142"/>
                  <a:pt x="25856" y="15428"/>
                  <a:pt x="26519" y="15428"/>
                </a:cubicBezTo>
                <a:cubicBezTo>
                  <a:pt x="27182" y="15428"/>
                  <a:pt x="31823" y="14571"/>
                  <a:pt x="31823" y="14571"/>
                </a:cubicBezTo>
                <a:cubicBezTo>
                  <a:pt x="34475" y="12000"/>
                  <a:pt x="34475" y="12000"/>
                  <a:pt x="34475" y="12000"/>
                </a:cubicBezTo>
                <a:cubicBezTo>
                  <a:pt x="34475" y="12000"/>
                  <a:pt x="36464" y="12857"/>
                  <a:pt x="36464" y="13714"/>
                </a:cubicBezTo>
                <a:cubicBezTo>
                  <a:pt x="37127" y="14571"/>
                  <a:pt x="39116" y="17142"/>
                  <a:pt x="39779" y="17142"/>
                </a:cubicBezTo>
                <a:cubicBezTo>
                  <a:pt x="40441" y="16285"/>
                  <a:pt x="41104" y="12857"/>
                  <a:pt x="41104" y="12857"/>
                </a:cubicBezTo>
                <a:cubicBezTo>
                  <a:pt x="45082" y="12000"/>
                  <a:pt x="45082" y="12000"/>
                  <a:pt x="45082" y="12000"/>
                </a:cubicBezTo>
                <a:cubicBezTo>
                  <a:pt x="48397" y="11142"/>
                  <a:pt x="48397" y="11142"/>
                  <a:pt x="48397" y="11142"/>
                </a:cubicBezTo>
                <a:cubicBezTo>
                  <a:pt x="48397" y="11142"/>
                  <a:pt x="48397" y="10285"/>
                  <a:pt x="49060" y="10285"/>
                </a:cubicBezTo>
                <a:cubicBezTo>
                  <a:pt x="49723" y="11142"/>
                  <a:pt x="53701" y="11142"/>
                  <a:pt x="53701" y="11142"/>
                </a:cubicBezTo>
                <a:cubicBezTo>
                  <a:pt x="57679" y="11142"/>
                  <a:pt x="57679" y="11142"/>
                  <a:pt x="57679" y="11142"/>
                </a:cubicBezTo>
                <a:cubicBezTo>
                  <a:pt x="57679" y="11142"/>
                  <a:pt x="60331" y="12857"/>
                  <a:pt x="60994" y="12857"/>
                </a:cubicBezTo>
                <a:cubicBezTo>
                  <a:pt x="60994" y="12000"/>
                  <a:pt x="62983" y="8571"/>
                  <a:pt x="62983" y="8571"/>
                </a:cubicBezTo>
                <a:cubicBezTo>
                  <a:pt x="66961" y="10285"/>
                  <a:pt x="66961" y="10285"/>
                  <a:pt x="66961" y="10285"/>
                </a:cubicBezTo>
                <a:cubicBezTo>
                  <a:pt x="67624" y="6857"/>
                  <a:pt x="67624" y="6857"/>
                  <a:pt x="67624" y="6857"/>
                </a:cubicBezTo>
                <a:cubicBezTo>
                  <a:pt x="67624" y="6857"/>
                  <a:pt x="69613" y="2571"/>
                  <a:pt x="69613" y="2571"/>
                </a:cubicBezTo>
                <a:cubicBezTo>
                  <a:pt x="70276" y="2571"/>
                  <a:pt x="72928" y="0"/>
                  <a:pt x="72928" y="0"/>
                </a:cubicBezTo>
                <a:cubicBezTo>
                  <a:pt x="74254" y="5142"/>
                  <a:pt x="74254" y="5142"/>
                  <a:pt x="74254" y="5142"/>
                </a:cubicBezTo>
                <a:cubicBezTo>
                  <a:pt x="76906" y="7714"/>
                  <a:pt x="76906" y="7714"/>
                  <a:pt x="76906" y="7714"/>
                </a:cubicBezTo>
                <a:cubicBezTo>
                  <a:pt x="77569" y="8571"/>
                  <a:pt x="77569" y="8571"/>
                  <a:pt x="77569" y="8571"/>
                </a:cubicBezTo>
                <a:cubicBezTo>
                  <a:pt x="80220" y="11142"/>
                  <a:pt x="80220" y="11142"/>
                  <a:pt x="80220" y="11142"/>
                </a:cubicBezTo>
                <a:cubicBezTo>
                  <a:pt x="84861" y="9428"/>
                  <a:pt x="84861" y="9428"/>
                  <a:pt x="84861" y="9428"/>
                </a:cubicBezTo>
                <a:cubicBezTo>
                  <a:pt x="87513" y="8571"/>
                  <a:pt x="87513" y="8571"/>
                  <a:pt x="87513" y="8571"/>
                </a:cubicBezTo>
                <a:cubicBezTo>
                  <a:pt x="89502" y="8571"/>
                  <a:pt x="89502" y="8571"/>
                  <a:pt x="89502" y="8571"/>
                </a:cubicBezTo>
                <a:cubicBezTo>
                  <a:pt x="90165" y="10285"/>
                  <a:pt x="90165" y="10285"/>
                  <a:pt x="90165" y="10285"/>
                </a:cubicBezTo>
                <a:cubicBezTo>
                  <a:pt x="92154" y="12000"/>
                  <a:pt x="92154" y="12000"/>
                  <a:pt x="92154" y="12000"/>
                </a:cubicBezTo>
                <a:cubicBezTo>
                  <a:pt x="95469" y="12000"/>
                  <a:pt x="95469" y="12000"/>
                  <a:pt x="95469" y="12000"/>
                </a:cubicBezTo>
                <a:cubicBezTo>
                  <a:pt x="96795" y="14571"/>
                  <a:pt x="96795" y="14571"/>
                  <a:pt x="96795" y="14571"/>
                </a:cubicBezTo>
                <a:cubicBezTo>
                  <a:pt x="99447" y="15428"/>
                  <a:pt x="99447" y="15428"/>
                  <a:pt x="99447" y="15428"/>
                </a:cubicBezTo>
                <a:cubicBezTo>
                  <a:pt x="101436" y="18857"/>
                  <a:pt x="101436" y="18857"/>
                  <a:pt x="101436" y="18857"/>
                </a:cubicBezTo>
                <a:cubicBezTo>
                  <a:pt x="103425" y="19714"/>
                  <a:pt x="103425" y="19714"/>
                  <a:pt x="103425" y="19714"/>
                </a:cubicBezTo>
                <a:cubicBezTo>
                  <a:pt x="104751" y="23142"/>
                  <a:pt x="104751" y="23142"/>
                  <a:pt x="104751" y="23142"/>
                </a:cubicBezTo>
                <a:cubicBezTo>
                  <a:pt x="107403" y="23142"/>
                  <a:pt x="107403" y="23142"/>
                  <a:pt x="107403" y="23142"/>
                </a:cubicBezTo>
                <a:cubicBezTo>
                  <a:pt x="110718" y="24000"/>
                  <a:pt x="110718" y="24000"/>
                  <a:pt x="110718" y="24000"/>
                </a:cubicBezTo>
                <a:cubicBezTo>
                  <a:pt x="112707" y="24000"/>
                  <a:pt x="112707" y="24000"/>
                  <a:pt x="112707" y="24000"/>
                </a:cubicBezTo>
                <a:cubicBezTo>
                  <a:pt x="112707" y="24000"/>
                  <a:pt x="112707" y="24000"/>
                  <a:pt x="112707" y="24000"/>
                </a:cubicBezTo>
                <a:cubicBezTo>
                  <a:pt x="113370" y="24000"/>
                  <a:pt x="113370" y="24000"/>
                  <a:pt x="113370" y="24000"/>
                </a:cubicBezTo>
                <a:cubicBezTo>
                  <a:pt x="114033" y="31714"/>
                  <a:pt x="114033" y="31714"/>
                  <a:pt x="114033" y="31714"/>
                </a:cubicBezTo>
                <a:cubicBezTo>
                  <a:pt x="112707" y="36000"/>
                  <a:pt x="112707" y="36000"/>
                  <a:pt x="112707" y="36000"/>
                </a:cubicBezTo>
                <a:cubicBezTo>
                  <a:pt x="112707" y="40285"/>
                  <a:pt x="112707" y="40285"/>
                  <a:pt x="112707" y="40285"/>
                </a:cubicBezTo>
                <a:cubicBezTo>
                  <a:pt x="114696" y="41142"/>
                  <a:pt x="114696" y="41142"/>
                  <a:pt x="114696" y="41142"/>
                </a:cubicBezTo>
                <a:cubicBezTo>
                  <a:pt x="119337" y="40285"/>
                  <a:pt x="119337" y="40285"/>
                  <a:pt x="119337" y="40285"/>
                </a:cubicBezTo>
                <a:cubicBezTo>
                  <a:pt x="120000" y="43714"/>
                  <a:pt x="120000" y="43714"/>
                  <a:pt x="120000" y="43714"/>
                </a:cubicBezTo>
                <a:cubicBezTo>
                  <a:pt x="117348" y="45428"/>
                  <a:pt x="117348" y="45428"/>
                  <a:pt x="117348" y="45428"/>
                </a:cubicBezTo>
                <a:cubicBezTo>
                  <a:pt x="118011" y="49714"/>
                  <a:pt x="118011" y="49714"/>
                  <a:pt x="118011" y="49714"/>
                </a:cubicBezTo>
                <a:cubicBezTo>
                  <a:pt x="112707" y="48857"/>
                  <a:pt x="112707" y="48857"/>
                  <a:pt x="112707" y="48857"/>
                </a:cubicBezTo>
                <a:cubicBezTo>
                  <a:pt x="110718" y="51428"/>
                  <a:pt x="110718" y="51428"/>
                  <a:pt x="110718" y="51428"/>
                </a:cubicBezTo>
                <a:cubicBezTo>
                  <a:pt x="110718" y="57428"/>
                  <a:pt x="110718" y="57428"/>
                  <a:pt x="110718" y="57428"/>
                </a:cubicBezTo>
                <a:cubicBezTo>
                  <a:pt x="105414" y="60000"/>
                  <a:pt x="105414" y="60000"/>
                  <a:pt x="105414" y="60000"/>
                </a:cubicBezTo>
                <a:cubicBezTo>
                  <a:pt x="104088" y="63428"/>
                  <a:pt x="104088" y="63428"/>
                  <a:pt x="104088" y="63428"/>
                </a:cubicBezTo>
                <a:cubicBezTo>
                  <a:pt x="104088" y="66857"/>
                  <a:pt x="104088" y="66857"/>
                  <a:pt x="104088" y="66857"/>
                </a:cubicBezTo>
                <a:cubicBezTo>
                  <a:pt x="103425" y="70285"/>
                  <a:pt x="103425" y="70285"/>
                  <a:pt x="103425" y="70285"/>
                </a:cubicBezTo>
                <a:cubicBezTo>
                  <a:pt x="104088" y="76285"/>
                  <a:pt x="104088" y="76285"/>
                  <a:pt x="104088" y="76285"/>
                </a:cubicBezTo>
                <a:cubicBezTo>
                  <a:pt x="104751" y="81428"/>
                  <a:pt x="104751" y="81428"/>
                  <a:pt x="104751" y="81428"/>
                </a:cubicBezTo>
                <a:cubicBezTo>
                  <a:pt x="104751" y="81428"/>
                  <a:pt x="103425" y="85714"/>
                  <a:pt x="102762" y="88285"/>
                </a:cubicBezTo>
                <a:cubicBezTo>
                  <a:pt x="102762" y="90000"/>
                  <a:pt x="104088" y="89142"/>
                  <a:pt x="104088" y="89142"/>
                </a:cubicBezTo>
                <a:cubicBezTo>
                  <a:pt x="107403" y="90857"/>
                  <a:pt x="107403" y="90857"/>
                  <a:pt x="107403" y="90857"/>
                </a:cubicBezTo>
                <a:cubicBezTo>
                  <a:pt x="108729" y="91714"/>
                  <a:pt x="108729" y="91714"/>
                  <a:pt x="108729" y="91714"/>
                </a:cubicBezTo>
                <a:cubicBezTo>
                  <a:pt x="107403" y="96857"/>
                  <a:pt x="107403" y="96857"/>
                  <a:pt x="107403" y="96857"/>
                </a:cubicBezTo>
                <a:cubicBezTo>
                  <a:pt x="104088" y="97714"/>
                  <a:pt x="104088" y="97714"/>
                  <a:pt x="104088" y="97714"/>
                </a:cubicBezTo>
                <a:cubicBezTo>
                  <a:pt x="104751" y="94285"/>
                  <a:pt x="104751" y="94285"/>
                  <a:pt x="104751" y="94285"/>
                </a:cubicBezTo>
                <a:cubicBezTo>
                  <a:pt x="103425" y="92571"/>
                  <a:pt x="103425" y="92571"/>
                  <a:pt x="103425" y="92571"/>
                </a:cubicBezTo>
                <a:cubicBezTo>
                  <a:pt x="101436" y="95142"/>
                  <a:pt x="101436" y="95142"/>
                  <a:pt x="101436" y="95142"/>
                </a:cubicBezTo>
                <a:cubicBezTo>
                  <a:pt x="96795" y="96857"/>
                  <a:pt x="96795" y="96857"/>
                  <a:pt x="96795" y="96857"/>
                </a:cubicBezTo>
                <a:cubicBezTo>
                  <a:pt x="96795" y="98571"/>
                  <a:pt x="96795" y="98571"/>
                  <a:pt x="96795" y="98571"/>
                </a:cubicBezTo>
                <a:cubicBezTo>
                  <a:pt x="95469" y="102000"/>
                  <a:pt x="95469" y="102000"/>
                  <a:pt x="95469" y="102000"/>
                </a:cubicBezTo>
                <a:cubicBezTo>
                  <a:pt x="95469" y="102000"/>
                  <a:pt x="92817" y="102000"/>
                  <a:pt x="91491" y="102000"/>
                </a:cubicBezTo>
                <a:cubicBezTo>
                  <a:pt x="90828" y="101142"/>
                  <a:pt x="90165" y="103714"/>
                  <a:pt x="90165" y="103714"/>
                </a:cubicBezTo>
                <a:cubicBezTo>
                  <a:pt x="91491" y="109714"/>
                  <a:pt x="91491" y="109714"/>
                  <a:pt x="91491" y="109714"/>
                </a:cubicBezTo>
                <a:cubicBezTo>
                  <a:pt x="88176" y="109714"/>
                  <a:pt x="88176" y="109714"/>
                  <a:pt x="88176" y="109714"/>
                </a:cubicBezTo>
                <a:cubicBezTo>
                  <a:pt x="85524" y="114000"/>
                  <a:pt x="85524" y="114000"/>
                  <a:pt x="85524" y="114000"/>
                </a:cubicBezTo>
                <a:cubicBezTo>
                  <a:pt x="80883" y="114857"/>
                  <a:pt x="80883" y="114857"/>
                  <a:pt x="80883" y="114857"/>
                </a:cubicBezTo>
                <a:cubicBezTo>
                  <a:pt x="76906" y="114000"/>
                  <a:pt x="76906" y="114000"/>
                  <a:pt x="76906" y="114000"/>
                </a:cubicBezTo>
                <a:cubicBezTo>
                  <a:pt x="70276" y="117428"/>
                  <a:pt x="70276" y="117428"/>
                  <a:pt x="70276" y="117428"/>
                </a:cubicBezTo>
                <a:cubicBezTo>
                  <a:pt x="64309" y="119142"/>
                  <a:pt x="64309" y="119142"/>
                  <a:pt x="64309" y="119142"/>
                </a:cubicBezTo>
                <a:cubicBezTo>
                  <a:pt x="64309" y="120000"/>
                  <a:pt x="64309" y="120000"/>
                  <a:pt x="64309" y="120000"/>
                </a:cubicBezTo>
                <a:cubicBezTo>
                  <a:pt x="63646" y="114857"/>
                  <a:pt x="63646" y="114857"/>
                  <a:pt x="63646" y="114857"/>
                </a:cubicBezTo>
                <a:cubicBezTo>
                  <a:pt x="61657" y="112285"/>
                  <a:pt x="61657" y="112285"/>
                  <a:pt x="61657" y="112285"/>
                </a:cubicBezTo>
                <a:cubicBezTo>
                  <a:pt x="61657" y="112285"/>
                  <a:pt x="59668" y="107142"/>
                  <a:pt x="59668" y="106285"/>
                </a:cubicBezTo>
                <a:cubicBezTo>
                  <a:pt x="59668" y="106285"/>
                  <a:pt x="52375" y="106285"/>
                  <a:pt x="52375" y="106285"/>
                </a:cubicBezTo>
                <a:cubicBezTo>
                  <a:pt x="52375" y="106285"/>
                  <a:pt x="51049" y="103714"/>
                  <a:pt x="50386" y="102000"/>
                </a:cubicBezTo>
                <a:cubicBezTo>
                  <a:pt x="50386" y="101142"/>
                  <a:pt x="48397" y="103714"/>
                  <a:pt x="48397" y="103714"/>
                </a:cubicBezTo>
                <a:cubicBezTo>
                  <a:pt x="45745" y="104571"/>
                  <a:pt x="45745" y="104571"/>
                  <a:pt x="45745" y="104571"/>
                </a:cubicBezTo>
                <a:cubicBezTo>
                  <a:pt x="45745" y="103714"/>
                  <a:pt x="45745" y="103714"/>
                  <a:pt x="45745" y="103714"/>
                </a:cubicBezTo>
                <a:cubicBezTo>
                  <a:pt x="43756" y="100285"/>
                  <a:pt x="43756" y="100285"/>
                  <a:pt x="43756" y="100285"/>
                </a:cubicBezTo>
                <a:cubicBezTo>
                  <a:pt x="43756" y="91714"/>
                  <a:pt x="43756" y="91714"/>
                  <a:pt x="43756" y="91714"/>
                </a:cubicBezTo>
                <a:cubicBezTo>
                  <a:pt x="43756" y="89142"/>
                  <a:pt x="43756" y="89142"/>
                  <a:pt x="43756" y="89142"/>
                </a:cubicBezTo>
                <a:cubicBezTo>
                  <a:pt x="45082" y="83142"/>
                  <a:pt x="45082" y="83142"/>
                  <a:pt x="45082" y="83142"/>
                </a:cubicBezTo>
                <a:cubicBezTo>
                  <a:pt x="45082" y="83142"/>
                  <a:pt x="43756" y="82285"/>
                  <a:pt x="43093" y="80571"/>
                </a:cubicBezTo>
                <a:cubicBezTo>
                  <a:pt x="41767" y="78857"/>
                  <a:pt x="40441" y="77142"/>
                  <a:pt x="40441" y="77142"/>
                </a:cubicBezTo>
                <a:cubicBezTo>
                  <a:pt x="39116" y="77142"/>
                  <a:pt x="39116" y="77142"/>
                  <a:pt x="39116" y="77142"/>
                </a:cubicBezTo>
                <a:cubicBezTo>
                  <a:pt x="37127" y="73714"/>
                  <a:pt x="37127" y="73714"/>
                  <a:pt x="37127" y="73714"/>
                </a:cubicBezTo>
                <a:cubicBezTo>
                  <a:pt x="32486" y="75428"/>
                  <a:pt x="32486" y="75428"/>
                  <a:pt x="32486" y="75428"/>
                </a:cubicBezTo>
                <a:cubicBezTo>
                  <a:pt x="29834" y="76285"/>
                  <a:pt x="29834" y="76285"/>
                  <a:pt x="29834" y="76285"/>
                </a:cubicBezTo>
                <a:cubicBezTo>
                  <a:pt x="28508" y="78000"/>
                  <a:pt x="28508" y="78000"/>
                  <a:pt x="28508" y="78000"/>
                </a:cubicBezTo>
                <a:cubicBezTo>
                  <a:pt x="20552" y="77142"/>
                  <a:pt x="20552" y="77142"/>
                  <a:pt x="20552" y="77142"/>
                </a:cubicBezTo>
                <a:cubicBezTo>
                  <a:pt x="16574" y="74571"/>
                  <a:pt x="16574" y="74571"/>
                  <a:pt x="16574" y="74571"/>
                </a:cubicBezTo>
                <a:cubicBezTo>
                  <a:pt x="14585" y="73714"/>
                  <a:pt x="14585" y="73714"/>
                  <a:pt x="14585" y="73714"/>
                </a:cubicBezTo>
                <a:cubicBezTo>
                  <a:pt x="11933" y="71142"/>
                  <a:pt x="11933" y="71142"/>
                  <a:pt x="11933" y="71142"/>
                </a:cubicBezTo>
                <a:cubicBezTo>
                  <a:pt x="8618" y="67714"/>
                  <a:pt x="8618" y="67714"/>
                  <a:pt x="8618" y="67714"/>
                </a:cubicBezTo>
                <a:cubicBezTo>
                  <a:pt x="7955" y="62571"/>
                  <a:pt x="7955" y="62571"/>
                  <a:pt x="7955" y="62571"/>
                </a:cubicBezTo>
                <a:cubicBezTo>
                  <a:pt x="7292" y="59142"/>
                  <a:pt x="7292" y="59142"/>
                  <a:pt x="7292" y="59142"/>
                </a:cubicBezTo>
                <a:cubicBezTo>
                  <a:pt x="3977" y="54857"/>
                  <a:pt x="3977" y="54857"/>
                  <a:pt x="3977" y="54857"/>
                </a:cubicBezTo>
                <a:cubicBezTo>
                  <a:pt x="2651" y="51428"/>
                  <a:pt x="2651" y="51428"/>
                  <a:pt x="2651" y="51428"/>
                </a:cubicBezTo>
                <a:cubicBezTo>
                  <a:pt x="2651" y="46285"/>
                  <a:pt x="2651" y="46285"/>
                  <a:pt x="2651" y="46285"/>
                </a:cubicBezTo>
                <a:cubicBezTo>
                  <a:pt x="662" y="42000"/>
                  <a:pt x="662" y="42000"/>
                  <a:pt x="662" y="42000"/>
                </a:cubicBezTo>
                <a:cubicBezTo>
                  <a:pt x="1325" y="37714"/>
                  <a:pt x="1325" y="37714"/>
                  <a:pt x="1325" y="37714"/>
                </a:cubicBezTo>
                <a:cubicBezTo>
                  <a:pt x="1325" y="37714"/>
                  <a:pt x="0" y="36857"/>
                  <a:pt x="662" y="36000"/>
                </a:cubicBezTo>
                <a:cubicBezTo>
                  <a:pt x="1988" y="36000"/>
                  <a:pt x="3977" y="35142"/>
                  <a:pt x="3977" y="35142"/>
                </a:cubicBezTo>
                <a:cubicBezTo>
                  <a:pt x="4640" y="30000"/>
                  <a:pt x="4640" y="30000"/>
                  <a:pt x="4640" y="30000"/>
                </a:cubicBezTo>
                <a:cubicBezTo>
                  <a:pt x="5303" y="28285"/>
                  <a:pt x="5303" y="28285"/>
                  <a:pt x="5303" y="28285"/>
                </a:cubicBezTo>
                <a:cubicBezTo>
                  <a:pt x="7955" y="26571"/>
                  <a:pt x="7955" y="26571"/>
                  <a:pt x="7955" y="26571"/>
                </a:cubicBezTo>
                <a:cubicBezTo>
                  <a:pt x="9281" y="22285"/>
                  <a:pt x="9281" y="22285"/>
                  <a:pt x="9281" y="22285"/>
                </a:cubicBezTo>
                <a:lnTo>
                  <a:pt x="11933" y="22285"/>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2" name="Shape 2037">
            <a:extLst>
              <a:ext uri="{FF2B5EF4-FFF2-40B4-BE49-F238E27FC236}">
                <a16:creationId xmlns:a16="http://schemas.microsoft.com/office/drawing/2014/main" id="{8E33CB16-1197-C1CA-7AD9-82A0D72BDBC7}"/>
              </a:ext>
            </a:extLst>
          </p:cNvPr>
          <p:cNvSpPr/>
          <p:nvPr/>
        </p:nvSpPr>
        <p:spPr>
          <a:xfrm>
            <a:off x="7180010" y="2574848"/>
            <a:ext cx="636789" cy="421084"/>
          </a:xfrm>
          <a:custGeom>
            <a:avLst/>
            <a:gdLst/>
            <a:ahLst/>
            <a:cxnLst/>
            <a:rect l="0" t="0" r="0" b="0"/>
            <a:pathLst>
              <a:path w="120000" h="120000" extrusionOk="0">
                <a:moveTo>
                  <a:pt x="26590" y="52000"/>
                </a:moveTo>
                <a:cubicBezTo>
                  <a:pt x="27272" y="50000"/>
                  <a:pt x="27272" y="50000"/>
                  <a:pt x="27272" y="50000"/>
                </a:cubicBezTo>
                <a:cubicBezTo>
                  <a:pt x="27954" y="48000"/>
                  <a:pt x="27954" y="48000"/>
                  <a:pt x="27954" y="48000"/>
                </a:cubicBezTo>
                <a:cubicBezTo>
                  <a:pt x="27954" y="45000"/>
                  <a:pt x="27954" y="45000"/>
                  <a:pt x="27954" y="45000"/>
                </a:cubicBezTo>
                <a:cubicBezTo>
                  <a:pt x="26590" y="45000"/>
                  <a:pt x="26590" y="45000"/>
                  <a:pt x="26590" y="45000"/>
                </a:cubicBezTo>
                <a:cubicBezTo>
                  <a:pt x="25909" y="42000"/>
                  <a:pt x="25909" y="42000"/>
                  <a:pt x="25909" y="42000"/>
                </a:cubicBezTo>
                <a:cubicBezTo>
                  <a:pt x="25909" y="42000"/>
                  <a:pt x="26590" y="41000"/>
                  <a:pt x="27272" y="41000"/>
                </a:cubicBezTo>
                <a:cubicBezTo>
                  <a:pt x="27272" y="40000"/>
                  <a:pt x="29318" y="40000"/>
                  <a:pt x="29318" y="40000"/>
                </a:cubicBezTo>
                <a:cubicBezTo>
                  <a:pt x="30681" y="38000"/>
                  <a:pt x="30681" y="38000"/>
                  <a:pt x="30681" y="38000"/>
                </a:cubicBezTo>
                <a:cubicBezTo>
                  <a:pt x="30681" y="38000"/>
                  <a:pt x="30000" y="36000"/>
                  <a:pt x="31363" y="36000"/>
                </a:cubicBezTo>
                <a:cubicBezTo>
                  <a:pt x="32045" y="36000"/>
                  <a:pt x="33409" y="36000"/>
                  <a:pt x="34090" y="36000"/>
                </a:cubicBezTo>
                <a:cubicBezTo>
                  <a:pt x="34772" y="36000"/>
                  <a:pt x="35454" y="35000"/>
                  <a:pt x="35454" y="35000"/>
                </a:cubicBezTo>
                <a:cubicBezTo>
                  <a:pt x="36818" y="35000"/>
                  <a:pt x="37500" y="36000"/>
                  <a:pt x="36818" y="35000"/>
                </a:cubicBezTo>
                <a:cubicBezTo>
                  <a:pt x="36818" y="35000"/>
                  <a:pt x="36818" y="34000"/>
                  <a:pt x="36136" y="33000"/>
                </a:cubicBezTo>
                <a:cubicBezTo>
                  <a:pt x="35454" y="32000"/>
                  <a:pt x="33409" y="30000"/>
                  <a:pt x="34772" y="29000"/>
                </a:cubicBezTo>
                <a:cubicBezTo>
                  <a:pt x="35454" y="28000"/>
                  <a:pt x="36136" y="28000"/>
                  <a:pt x="36818" y="29000"/>
                </a:cubicBezTo>
                <a:cubicBezTo>
                  <a:pt x="37500" y="29000"/>
                  <a:pt x="38181" y="31000"/>
                  <a:pt x="38181" y="31000"/>
                </a:cubicBezTo>
                <a:cubicBezTo>
                  <a:pt x="38181" y="27000"/>
                  <a:pt x="38181" y="27000"/>
                  <a:pt x="38181" y="27000"/>
                </a:cubicBezTo>
                <a:cubicBezTo>
                  <a:pt x="38181" y="27000"/>
                  <a:pt x="40227" y="27000"/>
                  <a:pt x="40909" y="26000"/>
                </a:cubicBezTo>
                <a:cubicBezTo>
                  <a:pt x="40909" y="25000"/>
                  <a:pt x="40227" y="23000"/>
                  <a:pt x="40227" y="23000"/>
                </a:cubicBezTo>
                <a:cubicBezTo>
                  <a:pt x="40227" y="23000"/>
                  <a:pt x="40227" y="23000"/>
                  <a:pt x="42272" y="23000"/>
                </a:cubicBezTo>
                <a:cubicBezTo>
                  <a:pt x="44318" y="22000"/>
                  <a:pt x="43636" y="22000"/>
                  <a:pt x="45000" y="22000"/>
                </a:cubicBezTo>
                <a:cubicBezTo>
                  <a:pt x="45681" y="22000"/>
                  <a:pt x="47727" y="22000"/>
                  <a:pt x="47727" y="22000"/>
                </a:cubicBezTo>
                <a:cubicBezTo>
                  <a:pt x="47727" y="22000"/>
                  <a:pt x="49090" y="21000"/>
                  <a:pt x="48409" y="20000"/>
                </a:cubicBezTo>
                <a:cubicBezTo>
                  <a:pt x="48409" y="19000"/>
                  <a:pt x="47045" y="17000"/>
                  <a:pt x="47045" y="17000"/>
                </a:cubicBezTo>
                <a:cubicBezTo>
                  <a:pt x="47045" y="17000"/>
                  <a:pt x="47727" y="14000"/>
                  <a:pt x="47727" y="15000"/>
                </a:cubicBezTo>
                <a:cubicBezTo>
                  <a:pt x="47727" y="17000"/>
                  <a:pt x="49772" y="19000"/>
                  <a:pt x="49772" y="19000"/>
                </a:cubicBezTo>
                <a:cubicBezTo>
                  <a:pt x="51136" y="17000"/>
                  <a:pt x="51136" y="17000"/>
                  <a:pt x="51136" y="17000"/>
                </a:cubicBezTo>
                <a:cubicBezTo>
                  <a:pt x="53181" y="16000"/>
                  <a:pt x="53181" y="16000"/>
                  <a:pt x="53181" y="16000"/>
                </a:cubicBezTo>
                <a:cubicBezTo>
                  <a:pt x="55227" y="15000"/>
                  <a:pt x="55227" y="15000"/>
                  <a:pt x="55227" y="15000"/>
                </a:cubicBezTo>
                <a:cubicBezTo>
                  <a:pt x="55227" y="15000"/>
                  <a:pt x="57272" y="15000"/>
                  <a:pt x="58636" y="15000"/>
                </a:cubicBezTo>
                <a:cubicBezTo>
                  <a:pt x="59318" y="15000"/>
                  <a:pt x="61363" y="14000"/>
                  <a:pt x="61363" y="14000"/>
                </a:cubicBezTo>
                <a:cubicBezTo>
                  <a:pt x="62045" y="12000"/>
                  <a:pt x="62045" y="12000"/>
                  <a:pt x="62045" y="12000"/>
                </a:cubicBezTo>
                <a:cubicBezTo>
                  <a:pt x="59318" y="8000"/>
                  <a:pt x="59318" y="8000"/>
                  <a:pt x="59318" y="8000"/>
                </a:cubicBezTo>
                <a:cubicBezTo>
                  <a:pt x="59318" y="8000"/>
                  <a:pt x="60681" y="5000"/>
                  <a:pt x="60681" y="6000"/>
                </a:cubicBezTo>
                <a:cubicBezTo>
                  <a:pt x="61363" y="7000"/>
                  <a:pt x="61363" y="9000"/>
                  <a:pt x="62045" y="9000"/>
                </a:cubicBezTo>
                <a:cubicBezTo>
                  <a:pt x="62727" y="9000"/>
                  <a:pt x="63409" y="10000"/>
                  <a:pt x="64090" y="9000"/>
                </a:cubicBezTo>
                <a:cubicBezTo>
                  <a:pt x="64090" y="8000"/>
                  <a:pt x="64090" y="5000"/>
                  <a:pt x="64090" y="5000"/>
                </a:cubicBezTo>
                <a:cubicBezTo>
                  <a:pt x="64090" y="5000"/>
                  <a:pt x="63409" y="4000"/>
                  <a:pt x="64090" y="4000"/>
                </a:cubicBezTo>
                <a:cubicBezTo>
                  <a:pt x="64772" y="5000"/>
                  <a:pt x="66136" y="7000"/>
                  <a:pt x="66136" y="7000"/>
                </a:cubicBezTo>
                <a:cubicBezTo>
                  <a:pt x="68181" y="7000"/>
                  <a:pt x="68181" y="7000"/>
                  <a:pt x="68181" y="7000"/>
                </a:cubicBezTo>
                <a:cubicBezTo>
                  <a:pt x="70227" y="4000"/>
                  <a:pt x="70227" y="4000"/>
                  <a:pt x="70227" y="4000"/>
                </a:cubicBezTo>
                <a:cubicBezTo>
                  <a:pt x="70909" y="6000"/>
                  <a:pt x="70909" y="6000"/>
                  <a:pt x="70909" y="6000"/>
                </a:cubicBezTo>
                <a:cubicBezTo>
                  <a:pt x="70909" y="6000"/>
                  <a:pt x="72272" y="5000"/>
                  <a:pt x="72954" y="5000"/>
                </a:cubicBezTo>
                <a:cubicBezTo>
                  <a:pt x="73636" y="5000"/>
                  <a:pt x="73636" y="4000"/>
                  <a:pt x="74318" y="4000"/>
                </a:cubicBezTo>
                <a:cubicBezTo>
                  <a:pt x="75000" y="4000"/>
                  <a:pt x="76363" y="5000"/>
                  <a:pt x="76363" y="5000"/>
                </a:cubicBezTo>
                <a:cubicBezTo>
                  <a:pt x="79772" y="6000"/>
                  <a:pt x="79772" y="6000"/>
                  <a:pt x="79772" y="6000"/>
                </a:cubicBezTo>
                <a:cubicBezTo>
                  <a:pt x="81136" y="3000"/>
                  <a:pt x="81136" y="3000"/>
                  <a:pt x="81136" y="3000"/>
                </a:cubicBezTo>
                <a:cubicBezTo>
                  <a:pt x="84545" y="5000"/>
                  <a:pt x="84545" y="5000"/>
                  <a:pt x="84545" y="5000"/>
                </a:cubicBezTo>
                <a:cubicBezTo>
                  <a:pt x="87272" y="7000"/>
                  <a:pt x="87272" y="7000"/>
                  <a:pt x="87272" y="7000"/>
                </a:cubicBezTo>
                <a:cubicBezTo>
                  <a:pt x="90681" y="7000"/>
                  <a:pt x="90681" y="7000"/>
                  <a:pt x="90681" y="7000"/>
                </a:cubicBezTo>
                <a:cubicBezTo>
                  <a:pt x="90681" y="7000"/>
                  <a:pt x="93409" y="5000"/>
                  <a:pt x="94090" y="5000"/>
                </a:cubicBezTo>
                <a:cubicBezTo>
                  <a:pt x="95454" y="4000"/>
                  <a:pt x="98181" y="4000"/>
                  <a:pt x="98181" y="4000"/>
                </a:cubicBezTo>
                <a:cubicBezTo>
                  <a:pt x="98181" y="4000"/>
                  <a:pt x="98863" y="4000"/>
                  <a:pt x="100227" y="4000"/>
                </a:cubicBezTo>
                <a:cubicBezTo>
                  <a:pt x="101590" y="3000"/>
                  <a:pt x="105000" y="3000"/>
                  <a:pt x="105000" y="3000"/>
                </a:cubicBezTo>
                <a:cubicBezTo>
                  <a:pt x="107045" y="0"/>
                  <a:pt x="107045" y="0"/>
                  <a:pt x="107045" y="0"/>
                </a:cubicBezTo>
                <a:cubicBezTo>
                  <a:pt x="110454" y="2000"/>
                  <a:pt x="110454" y="2000"/>
                  <a:pt x="110454" y="2000"/>
                </a:cubicBezTo>
                <a:cubicBezTo>
                  <a:pt x="110454" y="4000"/>
                  <a:pt x="110454" y="4000"/>
                  <a:pt x="110454" y="4000"/>
                </a:cubicBezTo>
                <a:cubicBezTo>
                  <a:pt x="107045" y="8000"/>
                  <a:pt x="107045" y="8000"/>
                  <a:pt x="107045" y="8000"/>
                </a:cubicBezTo>
                <a:cubicBezTo>
                  <a:pt x="107045" y="15000"/>
                  <a:pt x="107045" y="15000"/>
                  <a:pt x="107045" y="15000"/>
                </a:cubicBezTo>
                <a:cubicBezTo>
                  <a:pt x="106363" y="25000"/>
                  <a:pt x="104318" y="30000"/>
                  <a:pt x="103636" y="36000"/>
                </a:cubicBezTo>
                <a:cubicBezTo>
                  <a:pt x="102954" y="39000"/>
                  <a:pt x="101590" y="40000"/>
                  <a:pt x="103636" y="45000"/>
                </a:cubicBezTo>
                <a:cubicBezTo>
                  <a:pt x="105000" y="47000"/>
                  <a:pt x="105000" y="54000"/>
                  <a:pt x="107727" y="58000"/>
                </a:cubicBezTo>
                <a:cubicBezTo>
                  <a:pt x="109090" y="60000"/>
                  <a:pt x="107727" y="65000"/>
                  <a:pt x="109772" y="67000"/>
                </a:cubicBezTo>
                <a:cubicBezTo>
                  <a:pt x="109772" y="67000"/>
                  <a:pt x="109772" y="68000"/>
                  <a:pt x="110454" y="70000"/>
                </a:cubicBezTo>
                <a:cubicBezTo>
                  <a:pt x="111818" y="72000"/>
                  <a:pt x="111818" y="71000"/>
                  <a:pt x="112500" y="72000"/>
                </a:cubicBezTo>
                <a:cubicBezTo>
                  <a:pt x="112500" y="72000"/>
                  <a:pt x="113863" y="73000"/>
                  <a:pt x="114545" y="74000"/>
                </a:cubicBezTo>
                <a:cubicBezTo>
                  <a:pt x="115227" y="75000"/>
                  <a:pt x="115227" y="77000"/>
                  <a:pt x="115227" y="78000"/>
                </a:cubicBezTo>
                <a:cubicBezTo>
                  <a:pt x="115227" y="79000"/>
                  <a:pt x="115909" y="80000"/>
                  <a:pt x="115909" y="80000"/>
                </a:cubicBezTo>
                <a:cubicBezTo>
                  <a:pt x="115909" y="80000"/>
                  <a:pt x="116590" y="79000"/>
                  <a:pt x="116590" y="80000"/>
                </a:cubicBezTo>
                <a:cubicBezTo>
                  <a:pt x="116590" y="81000"/>
                  <a:pt x="115909" y="79000"/>
                  <a:pt x="116590" y="81000"/>
                </a:cubicBezTo>
                <a:cubicBezTo>
                  <a:pt x="117954" y="83000"/>
                  <a:pt x="120000" y="83000"/>
                  <a:pt x="120000" y="83000"/>
                </a:cubicBezTo>
                <a:cubicBezTo>
                  <a:pt x="119318" y="87000"/>
                  <a:pt x="119318" y="87000"/>
                  <a:pt x="119318" y="87000"/>
                </a:cubicBezTo>
                <a:cubicBezTo>
                  <a:pt x="117954" y="88000"/>
                  <a:pt x="117954" y="88000"/>
                  <a:pt x="117954" y="88000"/>
                </a:cubicBezTo>
                <a:cubicBezTo>
                  <a:pt x="117954" y="88000"/>
                  <a:pt x="114545" y="88000"/>
                  <a:pt x="114545" y="90000"/>
                </a:cubicBezTo>
                <a:cubicBezTo>
                  <a:pt x="114545" y="91000"/>
                  <a:pt x="114545" y="95000"/>
                  <a:pt x="114545" y="95000"/>
                </a:cubicBezTo>
                <a:cubicBezTo>
                  <a:pt x="112500" y="98000"/>
                  <a:pt x="112500" y="98000"/>
                  <a:pt x="112500" y="98000"/>
                </a:cubicBezTo>
                <a:cubicBezTo>
                  <a:pt x="112500" y="98000"/>
                  <a:pt x="113863" y="102000"/>
                  <a:pt x="113863" y="103000"/>
                </a:cubicBezTo>
                <a:cubicBezTo>
                  <a:pt x="113863" y="104000"/>
                  <a:pt x="114545" y="104000"/>
                  <a:pt x="114545" y="104000"/>
                </a:cubicBezTo>
                <a:cubicBezTo>
                  <a:pt x="112500" y="105000"/>
                  <a:pt x="112500" y="105000"/>
                  <a:pt x="112500" y="105000"/>
                </a:cubicBezTo>
                <a:cubicBezTo>
                  <a:pt x="109772" y="105000"/>
                  <a:pt x="109772" y="105000"/>
                  <a:pt x="109772" y="105000"/>
                </a:cubicBezTo>
                <a:cubicBezTo>
                  <a:pt x="104318" y="103000"/>
                  <a:pt x="104318" y="103000"/>
                  <a:pt x="104318" y="103000"/>
                </a:cubicBezTo>
                <a:cubicBezTo>
                  <a:pt x="102954" y="106000"/>
                  <a:pt x="102954" y="106000"/>
                  <a:pt x="102954" y="106000"/>
                </a:cubicBezTo>
                <a:cubicBezTo>
                  <a:pt x="101590" y="106000"/>
                  <a:pt x="101590" y="106000"/>
                  <a:pt x="101590" y="106000"/>
                </a:cubicBezTo>
                <a:cubicBezTo>
                  <a:pt x="101590" y="106000"/>
                  <a:pt x="100909" y="108000"/>
                  <a:pt x="99545" y="109000"/>
                </a:cubicBezTo>
                <a:cubicBezTo>
                  <a:pt x="98863" y="110000"/>
                  <a:pt x="98181" y="111000"/>
                  <a:pt x="97500" y="111000"/>
                </a:cubicBezTo>
                <a:cubicBezTo>
                  <a:pt x="96136" y="112000"/>
                  <a:pt x="94772" y="110000"/>
                  <a:pt x="94772" y="110000"/>
                </a:cubicBezTo>
                <a:cubicBezTo>
                  <a:pt x="92727" y="109000"/>
                  <a:pt x="92727" y="109000"/>
                  <a:pt x="92727" y="109000"/>
                </a:cubicBezTo>
                <a:cubicBezTo>
                  <a:pt x="90681" y="105000"/>
                  <a:pt x="90681" y="105000"/>
                  <a:pt x="90681" y="105000"/>
                </a:cubicBezTo>
                <a:cubicBezTo>
                  <a:pt x="84545" y="99000"/>
                  <a:pt x="84545" y="99000"/>
                  <a:pt x="84545" y="99000"/>
                </a:cubicBezTo>
                <a:cubicBezTo>
                  <a:pt x="81136" y="97000"/>
                  <a:pt x="81136" y="97000"/>
                  <a:pt x="81136" y="97000"/>
                </a:cubicBezTo>
                <a:cubicBezTo>
                  <a:pt x="78409" y="96000"/>
                  <a:pt x="78409" y="96000"/>
                  <a:pt x="78409" y="96000"/>
                </a:cubicBezTo>
                <a:cubicBezTo>
                  <a:pt x="75000" y="96000"/>
                  <a:pt x="75000" y="96000"/>
                  <a:pt x="75000" y="96000"/>
                </a:cubicBezTo>
                <a:cubicBezTo>
                  <a:pt x="72272" y="94000"/>
                  <a:pt x="72272" y="94000"/>
                  <a:pt x="72272" y="94000"/>
                </a:cubicBezTo>
                <a:cubicBezTo>
                  <a:pt x="69545" y="94000"/>
                  <a:pt x="69545" y="94000"/>
                  <a:pt x="69545" y="94000"/>
                </a:cubicBezTo>
                <a:cubicBezTo>
                  <a:pt x="66136" y="92000"/>
                  <a:pt x="66136" y="92000"/>
                  <a:pt x="66136" y="92000"/>
                </a:cubicBezTo>
                <a:cubicBezTo>
                  <a:pt x="63409" y="95000"/>
                  <a:pt x="63409" y="95000"/>
                  <a:pt x="63409" y="95000"/>
                </a:cubicBezTo>
                <a:cubicBezTo>
                  <a:pt x="60000" y="98000"/>
                  <a:pt x="60000" y="98000"/>
                  <a:pt x="60000" y="98000"/>
                </a:cubicBezTo>
                <a:cubicBezTo>
                  <a:pt x="56590" y="103000"/>
                  <a:pt x="56590" y="103000"/>
                  <a:pt x="56590" y="103000"/>
                </a:cubicBezTo>
                <a:cubicBezTo>
                  <a:pt x="56590" y="103000"/>
                  <a:pt x="54545" y="106000"/>
                  <a:pt x="53181" y="107000"/>
                </a:cubicBezTo>
                <a:cubicBezTo>
                  <a:pt x="52500" y="106000"/>
                  <a:pt x="52500" y="106000"/>
                  <a:pt x="52500" y="106000"/>
                </a:cubicBezTo>
                <a:cubicBezTo>
                  <a:pt x="52500" y="106000"/>
                  <a:pt x="52500" y="103000"/>
                  <a:pt x="53181" y="101000"/>
                </a:cubicBezTo>
                <a:cubicBezTo>
                  <a:pt x="53863" y="100000"/>
                  <a:pt x="53863" y="98000"/>
                  <a:pt x="53863" y="97000"/>
                </a:cubicBezTo>
                <a:cubicBezTo>
                  <a:pt x="53863" y="96000"/>
                  <a:pt x="53863" y="94000"/>
                  <a:pt x="53181" y="92000"/>
                </a:cubicBezTo>
                <a:cubicBezTo>
                  <a:pt x="53181" y="90000"/>
                  <a:pt x="52500" y="87000"/>
                  <a:pt x="52500" y="87000"/>
                </a:cubicBezTo>
                <a:cubicBezTo>
                  <a:pt x="54545" y="85000"/>
                  <a:pt x="54545" y="85000"/>
                  <a:pt x="54545" y="85000"/>
                </a:cubicBezTo>
                <a:cubicBezTo>
                  <a:pt x="53181" y="80000"/>
                  <a:pt x="53181" y="80000"/>
                  <a:pt x="53181" y="80000"/>
                </a:cubicBezTo>
                <a:cubicBezTo>
                  <a:pt x="51818" y="80000"/>
                  <a:pt x="51818" y="80000"/>
                  <a:pt x="51818" y="80000"/>
                </a:cubicBezTo>
                <a:cubicBezTo>
                  <a:pt x="49772" y="80000"/>
                  <a:pt x="49772" y="80000"/>
                  <a:pt x="49772" y="80000"/>
                </a:cubicBezTo>
                <a:cubicBezTo>
                  <a:pt x="48409" y="83000"/>
                  <a:pt x="48409" y="83000"/>
                  <a:pt x="48409" y="83000"/>
                </a:cubicBezTo>
                <a:cubicBezTo>
                  <a:pt x="48409" y="83000"/>
                  <a:pt x="49090" y="85000"/>
                  <a:pt x="49090" y="86000"/>
                </a:cubicBezTo>
                <a:cubicBezTo>
                  <a:pt x="48409" y="87000"/>
                  <a:pt x="47045" y="87000"/>
                  <a:pt x="47045" y="87000"/>
                </a:cubicBezTo>
                <a:cubicBezTo>
                  <a:pt x="46363" y="88000"/>
                  <a:pt x="46363" y="91000"/>
                  <a:pt x="46363" y="91000"/>
                </a:cubicBezTo>
                <a:cubicBezTo>
                  <a:pt x="43636" y="87000"/>
                  <a:pt x="43636" y="87000"/>
                  <a:pt x="43636" y="87000"/>
                </a:cubicBezTo>
                <a:cubicBezTo>
                  <a:pt x="43636" y="87000"/>
                  <a:pt x="42272" y="87000"/>
                  <a:pt x="41590" y="86000"/>
                </a:cubicBezTo>
                <a:cubicBezTo>
                  <a:pt x="40909" y="86000"/>
                  <a:pt x="39545" y="86000"/>
                  <a:pt x="39545" y="86000"/>
                </a:cubicBezTo>
                <a:cubicBezTo>
                  <a:pt x="39545" y="86000"/>
                  <a:pt x="39545" y="86000"/>
                  <a:pt x="38863" y="86000"/>
                </a:cubicBezTo>
                <a:cubicBezTo>
                  <a:pt x="37500" y="86000"/>
                  <a:pt x="37500" y="86000"/>
                  <a:pt x="36818" y="84000"/>
                </a:cubicBezTo>
                <a:cubicBezTo>
                  <a:pt x="36136" y="82000"/>
                  <a:pt x="34090" y="77000"/>
                  <a:pt x="34090" y="77000"/>
                </a:cubicBezTo>
                <a:cubicBezTo>
                  <a:pt x="34090" y="77000"/>
                  <a:pt x="33409" y="75000"/>
                  <a:pt x="32727" y="75000"/>
                </a:cubicBezTo>
                <a:cubicBezTo>
                  <a:pt x="32727" y="75000"/>
                  <a:pt x="32045" y="77000"/>
                  <a:pt x="32045" y="77000"/>
                </a:cubicBezTo>
                <a:cubicBezTo>
                  <a:pt x="31363" y="77000"/>
                  <a:pt x="31363" y="75000"/>
                  <a:pt x="31363" y="74000"/>
                </a:cubicBezTo>
                <a:cubicBezTo>
                  <a:pt x="31363" y="73000"/>
                  <a:pt x="31363" y="72000"/>
                  <a:pt x="31363" y="70000"/>
                </a:cubicBezTo>
                <a:cubicBezTo>
                  <a:pt x="31363" y="68000"/>
                  <a:pt x="30681" y="66000"/>
                  <a:pt x="31363" y="66000"/>
                </a:cubicBezTo>
                <a:cubicBezTo>
                  <a:pt x="31363" y="66000"/>
                  <a:pt x="32045" y="67000"/>
                  <a:pt x="32727" y="67000"/>
                </a:cubicBezTo>
                <a:cubicBezTo>
                  <a:pt x="33409" y="67000"/>
                  <a:pt x="33409" y="65000"/>
                  <a:pt x="33409" y="65000"/>
                </a:cubicBezTo>
                <a:cubicBezTo>
                  <a:pt x="34090" y="65000"/>
                  <a:pt x="34772" y="66000"/>
                  <a:pt x="34772" y="66000"/>
                </a:cubicBezTo>
                <a:cubicBezTo>
                  <a:pt x="35454" y="66000"/>
                  <a:pt x="36136" y="66000"/>
                  <a:pt x="36136" y="66000"/>
                </a:cubicBezTo>
                <a:cubicBezTo>
                  <a:pt x="36818" y="65000"/>
                  <a:pt x="36818" y="65000"/>
                  <a:pt x="36818" y="64000"/>
                </a:cubicBezTo>
                <a:cubicBezTo>
                  <a:pt x="36818" y="63000"/>
                  <a:pt x="36136" y="62000"/>
                  <a:pt x="36136" y="62000"/>
                </a:cubicBezTo>
                <a:cubicBezTo>
                  <a:pt x="35454" y="62000"/>
                  <a:pt x="31363" y="65000"/>
                  <a:pt x="31363" y="65000"/>
                </a:cubicBezTo>
                <a:cubicBezTo>
                  <a:pt x="28636" y="65000"/>
                  <a:pt x="28636" y="65000"/>
                  <a:pt x="28636" y="65000"/>
                </a:cubicBezTo>
                <a:cubicBezTo>
                  <a:pt x="30000" y="63000"/>
                  <a:pt x="30000" y="63000"/>
                  <a:pt x="30000" y="63000"/>
                </a:cubicBezTo>
                <a:cubicBezTo>
                  <a:pt x="28636" y="61000"/>
                  <a:pt x="28636" y="61000"/>
                  <a:pt x="28636" y="61000"/>
                </a:cubicBezTo>
                <a:cubicBezTo>
                  <a:pt x="28636" y="59000"/>
                  <a:pt x="28636" y="59000"/>
                  <a:pt x="28636" y="59000"/>
                </a:cubicBezTo>
                <a:cubicBezTo>
                  <a:pt x="27272" y="58000"/>
                  <a:pt x="27272" y="58000"/>
                  <a:pt x="27272" y="58000"/>
                </a:cubicBezTo>
                <a:cubicBezTo>
                  <a:pt x="27954" y="56000"/>
                  <a:pt x="27954" y="56000"/>
                  <a:pt x="27954" y="56000"/>
                </a:cubicBezTo>
                <a:cubicBezTo>
                  <a:pt x="29318" y="56000"/>
                  <a:pt x="29318" y="56000"/>
                  <a:pt x="29318" y="56000"/>
                </a:cubicBezTo>
                <a:cubicBezTo>
                  <a:pt x="30681" y="55000"/>
                  <a:pt x="30681" y="55000"/>
                  <a:pt x="30681" y="55000"/>
                </a:cubicBezTo>
                <a:cubicBezTo>
                  <a:pt x="30681" y="51000"/>
                  <a:pt x="30681" y="51000"/>
                  <a:pt x="30681" y="51000"/>
                </a:cubicBezTo>
                <a:cubicBezTo>
                  <a:pt x="29318" y="52000"/>
                  <a:pt x="29318" y="52000"/>
                  <a:pt x="29318" y="52000"/>
                </a:cubicBezTo>
                <a:cubicBezTo>
                  <a:pt x="30000" y="54000"/>
                  <a:pt x="30000" y="54000"/>
                  <a:pt x="30000" y="54000"/>
                </a:cubicBezTo>
                <a:cubicBezTo>
                  <a:pt x="27272" y="54000"/>
                  <a:pt x="27272" y="54000"/>
                  <a:pt x="27272" y="54000"/>
                </a:cubicBezTo>
                <a:cubicBezTo>
                  <a:pt x="26590" y="52000"/>
                  <a:pt x="26590" y="52000"/>
                  <a:pt x="26590" y="52000"/>
                </a:cubicBezTo>
                <a:close/>
                <a:moveTo>
                  <a:pt x="15681" y="103000"/>
                </a:moveTo>
                <a:cubicBezTo>
                  <a:pt x="15681" y="103000"/>
                  <a:pt x="15681" y="103000"/>
                  <a:pt x="15681" y="103000"/>
                </a:cubicBezTo>
                <a:cubicBezTo>
                  <a:pt x="15681" y="103000"/>
                  <a:pt x="17045" y="103000"/>
                  <a:pt x="17045" y="103000"/>
                </a:cubicBezTo>
                <a:cubicBezTo>
                  <a:pt x="17045" y="103000"/>
                  <a:pt x="17727" y="104000"/>
                  <a:pt x="17045" y="104000"/>
                </a:cubicBezTo>
                <a:cubicBezTo>
                  <a:pt x="17045" y="105000"/>
                  <a:pt x="17727" y="105000"/>
                  <a:pt x="17045" y="105000"/>
                </a:cubicBezTo>
                <a:cubicBezTo>
                  <a:pt x="16363" y="105000"/>
                  <a:pt x="15000" y="106000"/>
                  <a:pt x="15000" y="105000"/>
                </a:cubicBezTo>
                <a:cubicBezTo>
                  <a:pt x="15000" y="105000"/>
                  <a:pt x="15681" y="104000"/>
                  <a:pt x="15681" y="104000"/>
                </a:cubicBezTo>
                <a:cubicBezTo>
                  <a:pt x="15681" y="103000"/>
                  <a:pt x="15681" y="103000"/>
                  <a:pt x="15681" y="103000"/>
                </a:cubicBezTo>
                <a:close/>
                <a:moveTo>
                  <a:pt x="43636" y="95000"/>
                </a:moveTo>
                <a:cubicBezTo>
                  <a:pt x="43636" y="95000"/>
                  <a:pt x="43636" y="95000"/>
                  <a:pt x="43636" y="95000"/>
                </a:cubicBezTo>
                <a:cubicBezTo>
                  <a:pt x="43636" y="95000"/>
                  <a:pt x="42954" y="98000"/>
                  <a:pt x="43636" y="98000"/>
                </a:cubicBezTo>
                <a:cubicBezTo>
                  <a:pt x="43636" y="98000"/>
                  <a:pt x="44318" y="98000"/>
                  <a:pt x="45000" y="98000"/>
                </a:cubicBezTo>
                <a:cubicBezTo>
                  <a:pt x="45681" y="97000"/>
                  <a:pt x="45681" y="97000"/>
                  <a:pt x="45681" y="97000"/>
                </a:cubicBezTo>
                <a:cubicBezTo>
                  <a:pt x="45681" y="96000"/>
                  <a:pt x="45681" y="95000"/>
                  <a:pt x="45681" y="95000"/>
                </a:cubicBezTo>
                <a:cubicBezTo>
                  <a:pt x="43636" y="95000"/>
                  <a:pt x="43636" y="95000"/>
                  <a:pt x="43636" y="95000"/>
                </a:cubicBezTo>
                <a:close/>
                <a:moveTo>
                  <a:pt x="6136" y="91000"/>
                </a:moveTo>
                <a:cubicBezTo>
                  <a:pt x="6136" y="91000"/>
                  <a:pt x="6136" y="91000"/>
                  <a:pt x="6136" y="91000"/>
                </a:cubicBezTo>
                <a:cubicBezTo>
                  <a:pt x="5454" y="92000"/>
                  <a:pt x="5454" y="92000"/>
                  <a:pt x="5454" y="92000"/>
                </a:cubicBezTo>
                <a:cubicBezTo>
                  <a:pt x="5454" y="92000"/>
                  <a:pt x="4772" y="89000"/>
                  <a:pt x="4772" y="88000"/>
                </a:cubicBezTo>
                <a:cubicBezTo>
                  <a:pt x="4772" y="88000"/>
                  <a:pt x="3409" y="87000"/>
                  <a:pt x="3409" y="87000"/>
                </a:cubicBezTo>
                <a:cubicBezTo>
                  <a:pt x="3409" y="87000"/>
                  <a:pt x="2727" y="87000"/>
                  <a:pt x="2727" y="87000"/>
                </a:cubicBezTo>
                <a:cubicBezTo>
                  <a:pt x="2045" y="87000"/>
                  <a:pt x="2045" y="88000"/>
                  <a:pt x="2045" y="88000"/>
                </a:cubicBezTo>
                <a:cubicBezTo>
                  <a:pt x="1363" y="88000"/>
                  <a:pt x="1363" y="88000"/>
                  <a:pt x="1363" y="88000"/>
                </a:cubicBezTo>
                <a:cubicBezTo>
                  <a:pt x="1363" y="88000"/>
                  <a:pt x="681" y="88000"/>
                  <a:pt x="681" y="88000"/>
                </a:cubicBezTo>
                <a:cubicBezTo>
                  <a:pt x="0" y="89000"/>
                  <a:pt x="681" y="90000"/>
                  <a:pt x="681" y="90000"/>
                </a:cubicBezTo>
                <a:cubicBezTo>
                  <a:pt x="681" y="90000"/>
                  <a:pt x="1363" y="90000"/>
                  <a:pt x="2045" y="91000"/>
                </a:cubicBezTo>
                <a:cubicBezTo>
                  <a:pt x="2727" y="91000"/>
                  <a:pt x="2727" y="91000"/>
                  <a:pt x="2727" y="91000"/>
                </a:cubicBezTo>
                <a:cubicBezTo>
                  <a:pt x="2727" y="91000"/>
                  <a:pt x="4090" y="93000"/>
                  <a:pt x="4772" y="94000"/>
                </a:cubicBezTo>
                <a:cubicBezTo>
                  <a:pt x="4772" y="94000"/>
                  <a:pt x="4772" y="95000"/>
                  <a:pt x="4772" y="95000"/>
                </a:cubicBezTo>
                <a:cubicBezTo>
                  <a:pt x="2727" y="97000"/>
                  <a:pt x="2727" y="97000"/>
                  <a:pt x="2727" y="97000"/>
                </a:cubicBezTo>
                <a:cubicBezTo>
                  <a:pt x="2727" y="97000"/>
                  <a:pt x="3409" y="98000"/>
                  <a:pt x="3409" y="98000"/>
                </a:cubicBezTo>
                <a:cubicBezTo>
                  <a:pt x="4090" y="98000"/>
                  <a:pt x="2727" y="99000"/>
                  <a:pt x="2727" y="99000"/>
                </a:cubicBezTo>
                <a:cubicBezTo>
                  <a:pt x="2727" y="99000"/>
                  <a:pt x="2727" y="101000"/>
                  <a:pt x="2727" y="101000"/>
                </a:cubicBezTo>
                <a:cubicBezTo>
                  <a:pt x="2727" y="101000"/>
                  <a:pt x="3409" y="102000"/>
                  <a:pt x="4772" y="102000"/>
                </a:cubicBezTo>
                <a:cubicBezTo>
                  <a:pt x="6136" y="103000"/>
                  <a:pt x="6136" y="102000"/>
                  <a:pt x="6136" y="102000"/>
                </a:cubicBezTo>
                <a:cubicBezTo>
                  <a:pt x="6818" y="103000"/>
                  <a:pt x="6818" y="103000"/>
                  <a:pt x="6818" y="103000"/>
                </a:cubicBezTo>
                <a:cubicBezTo>
                  <a:pt x="6818" y="104000"/>
                  <a:pt x="6818" y="104000"/>
                  <a:pt x="6818" y="104000"/>
                </a:cubicBezTo>
                <a:cubicBezTo>
                  <a:pt x="7500" y="105000"/>
                  <a:pt x="7500" y="105000"/>
                  <a:pt x="7500" y="105000"/>
                </a:cubicBezTo>
                <a:cubicBezTo>
                  <a:pt x="9545" y="106000"/>
                  <a:pt x="9545" y="106000"/>
                  <a:pt x="9545" y="106000"/>
                </a:cubicBezTo>
                <a:cubicBezTo>
                  <a:pt x="9545" y="107000"/>
                  <a:pt x="9545" y="107000"/>
                  <a:pt x="9545" y="107000"/>
                </a:cubicBezTo>
                <a:cubicBezTo>
                  <a:pt x="9545" y="110000"/>
                  <a:pt x="9545" y="110000"/>
                  <a:pt x="9545" y="110000"/>
                </a:cubicBezTo>
                <a:cubicBezTo>
                  <a:pt x="9545" y="110000"/>
                  <a:pt x="8863" y="110000"/>
                  <a:pt x="8181" y="110000"/>
                </a:cubicBezTo>
                <a:cubicBezTo>
                  <a:pt x="8181" y="111000"/>
                  <a:pt x="8181" y="112000"/>
                  <a:pt x="7500" y="112000"/>
                </a:cubicBezTo>
                <a:cubicBezTo>
                  <a:pt x="7500" y="112000"/>
                  <a:pt x="7500" y="114000"/>
                  <a:pt x="6818" y="115000"/>
                </a:cubicBezTo>
                <a:cubicBezTo>
                  <a:pt x="6818" y="116000"/>
                  <a:pt x="7500" y="117000"/>
                  <a:pt x="7500" y="118000"/>
                </a:cubicBezTo>
                <a:cubicBezTo>
                  <a:pt x="7500" y="120000"/>
                  <a:pt x="8181" y="119000"/>
                  <a:pt x="8863" y="119000"/>
                </a:cubicBezTo>
                <a:cubicBezTo>
                  <a:pt x="8863" y="119000"/>
                  <a:pt x="9545" y="118000"/>
                  <a:pt x="9545" y="118000"/>
                </a:cubicBezTo>
                <a:cubicBezTo>
                  <a:pt x="10227" y="118000"/>
                  <a:pt x="10909" y="116000"/>
                  <a:pt x="11590" y="115000"/>
                </a:cubicBezTo>
                <a:cubicBezTo>
                  <a:pt x="11590" y="114000"/>
                  <a:pt x="11590" y="113000"/>
                  <a:pt x="11590" y="113000"/>
                </a:cubicBezTo>
                <a:cubicBezTo>
                  <a:pt x="10909" y="112000"/>
                  <a:pt x="11590" y="110000"/>
                  <a:pt x="11590" y="110000"/>
                </a:cubicBezTo>
                <a:cubicBezTo>
                  <a:pt x="11590" y="109000"/>
                  <a:pt x="11590" y="109000"/>
                  <a:pt x="11590" y="109000"/>
                </a:cubicBezTo>
                <a:cubicBezTo>
                  <a:pt x="10909" y="105000"/>
                  <a:pt x="10909" y="105000"/>
                  <a:pt x="10909" y="105000"/>
                </a:cubicBezTo>
                <a:cubicBezTo>
                  <a:pt x="12272" y="101000"/>
                  <a:pt x="12272" y="101000"/>
                  <a:pt x="12272" y="101000"/>
                </a:cubicBezTo>
                <a:cubicBezTo>
                  <a:pt x="13636" y="101000"/>
                  <a:pt x="13636" y="101000"/>
                  <a:pt x="13636" y="101000"/>
                </a:cubicBezTo>
                <a:cubicBezTo>
                  <a:pt x="15681" y="99000"/>
                  <a:pt x="15681" y="99000"/>
                  <a:pt x="15681" y="99000"/>
                </a:cubicBezTo>
                <a:cubicBezTo>
                  <a:pt x="15681" y="99000"/>
                  <a:pt x="15681" y="99000"/>
                  <a:pt x="15681" y="99000"/>
                </a:cubicBezTo>
                <a:cubicBezTo>
                  <a:pt x="15681" y="99000"/>
                  <a:pt x="16363" y="99000"/>
                  <a:pt x="17045" y="98000"/>
                </a:cubicBezTo>
                <a:cubicBezTo>
                  <a:pt x="18409" y="98000"/>
                  <a:pt x="17727" y="99000"/>
                  <a:pt x="18409" y="99000"/>
                </a:cubicBezTo>
                <a:cubicBezTo>
                  <a:pt x="18409" y="100000"/>
                  <a:pt x="19090" y="100000"/>
                  <a:pt x="19772" y="100000"/>
                </a:cubicBezTo>
                <a:cubicBezTo>
                  <a:pt x="19772" y="100000"/>
                  <a:pt x="20454" y="98000"/>
                  <a:pt x="20454" y="98000"/>
                </a:cubicBezTo>
                <a:cubicBezTo>
                  <a:pt x="20454" y="97000"/>
                  <a:pt x="19772" y="97000"/>
                  <a:pt x="19772" y="97000"/>
                </a:cubicBezTo>
                <a:cubicBezTo>
                  <a:pt x="19090" y="95000"/>
                  <a:pt x="19090" y="95000"/>
                  <a:pt x="19090" y="95000"/>
                </a:cubicBezTo>
                <a:cubicBezTo>
                  <a:pt x="21136" y="94000"/>
                  <a:pt x="21136" y="94000"/>
                  <a:pt x="21136" y="94000"/>
                </a:cubicBezTo>
                <a:cubicBezTo>
                  <a:pt x="21818" y="93000"/>
                  <a:pt x="21818" y="93000"/>
                  <a:pt x="21818" y="93000"/>
                </a:cubicBezTo>
                <a:cubicBezTo>
                  <a:pt x="23181" y="91000"/>
                  <a:pt x="23181" y="91000"/>
                  <a:pt x="23181" y="91000"/>
                </a:cubicBezTo>
                <a:cubicBezTo>
                  <a:pt x="22500" y="89000"/>
                  <a:pt x="22500" y="89000"/>
                  <a:pt x="22500" y="89000"/>
                </a:cubicBezTo>
                <a:cubicBezTo>
                  <a:pt x="22500" y="89000"/>
                  <a:pt x="23863" y="89000"/>
                  <a:pt x="24545" y="89000"/>
                </a:cubicBezTo>
                <a:cubicBezTo>
                  <a:pt x="24545" y="89000"/>
                  <a:pt x="24545" y="88000"/>
                  <a:pt x="24545" y="88000"/>
                </a:cubicBezTo>
                <a:cubicBezTo>
                  <a:pt x="23863" y="86000"/>
                  <a:pt x="23863" y="86000"/>
                  <a:pt x="23863" y="86000"/>
                </a:cubicBezTo>
                <a:cubicBezTo>
                  <a:pt x="23863" y="86000"/>
                  <a:pt x="25227" y="86000"/>
                  <a:pt x="25909" y="85000"/>
                </a:cubicBezTo>
                <a:cubicBezTo>
                  <a:pt x="25909" y="85000"/>
                  <a:pt x="25227" y="84000"/>
                  <a:pt x="25227" y="84000"/>
                </a:cubicBezTo>
                <a:cubicBezTo>
                  <a:pt x="25227" y="83000"/>
                  <a:pt x="25909" y="82000"/>
                  <a:pt x="25909" y="82000"/>
                </a:cubicBezTo>
                <a:cubicBezTo>
                  <a:pt x="25909" y="82000"/>
                  <a:pt x="27272" y="84000"/>
                  <a:pt x="27954" y="84000"/>
                </a:cubicBezTo>
                <a:cubicBezTo>
                  <a:pt x="28636" y="85000"/>
                  <a:pt x="28636" y="84000"/>
                  <a:pt x="29318" y="84000"/>
                </a:cubicBezTo>
                <a:cubicBezTo>
                  <a:pt x="29318" y="83000"/>
                  <a:pt x="28636" y="82000"/>
                  <a:pt x="28636" y="82000"/>
                </a:cubicBezTo>
                <a:cubicBezTo>
                  <a:pt x="27954" y="81000"/>
                  <a:pt x="27954" y="81000"/>
                  <a:pt x="27954" y="81000"/>
                </a:cubicBezTo>
                <a:cubicBezTo>
                  <a:pt x="25909" y="80000"/>
                  <a:pt x="25909" y="80000"/>
                  <a:pt x="25909" y="80000"/>
                </a:cubicBezTo>
                <a:cubicBezTo>
                  <a:pt x="23181" y="78000"/>
                  <a:pt x="23181" y="78000"/>
                  <a:pt x="23181" y="78000"/>
                </a:cubicBezTo>
                <a:cubicBezTo>
                  <a:pt x="23181" y="78000"/>
                  <a:pt x="21136" y="78000"/>
                  <a:pt x="21136" y="77000"/>
                </a:cubicBezTo>
                <a:cubicBezTo>
                  <a:pt x="20454" y="77000"/>
                  <a:pt x="20454" y="77000"/>
                  <a:pt x="20454" y="77000"/>
                </a:cubicBezTo>
                <a:cubicBezTo>
                  <a:pt x="20454" y="77000"/>
                  <a:pt x="19090" y="77000"/>
                  <a:pt x="19090" y="77000"/>
                </a:cubicBezTo>
                <a:cubicBezTo>
                  <a:pt x="18409" y="77000"/>
                  <a:pt x="17727" y="78000"/>
                  <a:pt x="17045" y="79000"/>
                </a:cubicBezTo>
                <a:cubicBezTo>
                  <a:pt x="17045" y="79000"/>
                  <a:pt x="16363" y="80000"/>
                  <a:pt x="15681" y="80000"/>
                </a:cubicBezTo>
                <a:cubicBezTo>
                  <a:pt x="15681" y="80000"/>
                  <a:pt x="15000" y="78000"/>
                  <a:pt x="15000" y="78000"/>
                </a:cubicBezTo>
                <a:cubicBezTo>
                  <a:pt x="13636" y="78000"/>
                  <a:pt x="13636" y="78000"/>
                  <a:pt x="13636" y="78000"/>
                </a:cubicBezTo>
                <a:cubicBezTo>
                  <a:pt x="13636" y="78000"/>
                  <a:pt x="12954" y="80000"/>
                  <a:pt x="12954" y="81000"/>
                </a:cubicBezTo>
                <a:cubicBezTo>
                  <a:pt x="12954" y="81000"/>
                  <a:pt x="11590" y="81000"/>
                  <a:pt x="10909" y="81000"/>
                </a:cubicBezTo>
                <a:cubicBezTo>
                  <a:pt x="10227" y="82000"/>
                  <a:pt x="9545" y="82000"/>
                  <a:pt x="8863" y="83000"/>
                </a:cubicBezTo>
                <a:cubicBezTo>
                  <a:pt x="8181" y="83000"/>
                  <a:pt x="9545" y="84000"/>
                  <a:pt x="9545" y="84000"/>
                </a:cubicBezTo>
                <a:cubicBezTo>
                  <a:pt x="9545" y="86000"/>
                  <a:pt x="9545" y="86000"/>
                  <a:pt x="9545" y="86000"/>
                </a:cubicBezTo>
                <a:cubicBezTo>
                  <a:pt x="8181" y="86000"/>
                  <a:pt x="8181" y="86000"/>
                  <a:pt x="8181" y="86000"/>
                </a:cubicBezTo>
                <a:cubicBezTo>
                  <a:pt x="7500" y="85000"/>
                  <a:pt x="7500" y="85000"/>
                  <a:pt x="7500" y="85000"/>
                </a:cubicBezTo>
                <a:cubicBezTo>
                  <a:pt x="6136" y="87000"/>
                  <a:pt x="6136" y="87000"/>
                  <a:pt x="6136" y="87000"/>
                </a:cubicBezTo>
                <a:cubicBezTo>
                  <a:pt x="5454" y="89000"/>
                  <a:pt x="5454" y="89000"/>
                  <a:pt x="5454" y="89000"/>
                </a:cubicBezTo>
                <a:cubicBezTo>
                  <a:pt x="5454" y="89000"/>
                  <a:pt x="6136" y="91000"/>
                  <a:pt x="6136" y="91000"/>
                </a:cubicBezTo>
                <a:close/>
                <a:moveTo>
                  <a:pt x="23863" y="76000"/>
                </a:moveTo>
                <a:cubicBezTo>
                  <a:pt x="23863" y="76000"/>
                  <a:pt x="23863" y="76000"/>
                  <a:pt x="23863" y="76000"/>
                </a:cubicBezTo>
                <a:cubicBezTo>
                  <a:pt x="24545" y="77000"/>
                  <a:pt x="24545" y="77000"/>
                  <a:pt x="24545" y="77000"/>
                </a:cubicBezTo>
                <a:cubicBezTo>
                  <a:pt x="24545" y="77000"/>
                  <a:pt x="25227" y="78000"/>
                  <a:pt x="26590" y="78000"/>
                </a:cubicBezTo>
                <a:cubicBezTo>
                  <a:pt x="28636" y="78000"/>
                  <a:pt x="28636" y="80000"/>
                  <a:pt x="30000" y="78000"/>
                </a:cubicBezTo>
                <a:cubicBezTo>
                  <a:pt x="30000" y="77000"/>
                  <a:pt x="30000" y="77000"/>
                  <a:pt x="29318" y="76000"/>
                </a:cubicBezTo>
                <a:cubicBezTo>
                  <a:pt x="29318" y="75000"/>
                  <a:pt x="28636" y="75000"/>
                  <a:pt x="28636" y="74000"/>
                </a:cubicBezTo>
                <a:cubicBezTo>
                  <a:pt x="28636" y="74000"/>
                  <a:pt x="28636" y="74000"/>
                  <a:pt x="27272" y="72000"/>
                </a:cubicBezTo>
                <a:cubicBezTo>
                  <a:pt x="26590" y="71000"/>
                  <a:pt x="26590" y="72000"/>
                  <a:pt x="25909" y="72000"/>
                </a:cubicBezTo>
                <a:cubicBezTo>
                  <a:pt x="25227" y="72000"/>
                  <a:pt x="24545" y="72000"/>
                  <a:pt x="23863" y="72000"/>
                </a:cubicBezTo>
                <a:cubicBezTo>
                  <a:pt x="23181" y="73000"/>
                  <a:pt x="24545" y="74000"/>
                  <a:pt x="24545" y="75000"/>
                </a:cubicBezTo>
                <a:cubicBezTo>
                  <a:pt x="24545" y="75000"/>
                  <a:pt x="23863" y="76000"/>
                  <a:pt x="23863" y="76000"/>
                </a:cubicBezTo>
                <a:close/>
                <a:moveTo>
                  <a:pt x="15000" y="57000"/>
                </a:moveTo>
                <a:cubicBezTo>
                  <a:pt x="15000" y="57000"/>
                  <a:pt x="15000" y="57000"/>
                  <a:pt x="15000" y="57000"/>
                </a:cubicBezTo>
                <a:cubicBezTo>
                  <a:pt x="15000" y="56000"/>
                  <a:pt x="16363" y="56000"/>
                  <a:pt x="17045" y="57000"/>
                </a:cubicBezTo>
                <a:cubicBezTo>
                  <a:pt x="17045" y="57000"/>
                  <a:pt x="18409" y="58000"/>
                  <a:pt x="18409" y="59000"/>
                </a:cubicBezTo>
                <a:cubicBezTo>
                  <a:pt x="18409" y="59000"/>
                  <a:pt x="19090" y="59000"/>
                  <a:pt x="19090" y="60000"/>
                </a:cubicBezTo>
                <a:cubicBezTo>
                  <a:pt x="19090" y="60000"/>
                  <a:pt x="19772" y="61000"/>
                  <a:pt x="19772" y="62000"/>
                </a:cubicBezTo>
                <a:cubicBezTo>
                  <a:pt x="20454" y="63000"/>
                  <a:pt x="21136" y="64000"/>
                  <a:pt x="21136" y="64000"/>
                </a:cubicBezTo>
                <a:cubicBezTo>
                  <a:pt x="21136" y="64000"/>
                  <a:pt x="21818" y="65000"/>
                  <a:pt x="21136" y="65000"/>
                </a:cubicBezTo>
                <a:cubicBezTo>
                  <a:pt x="20454" y="65000"/>
                  <a:pt x="18409" y="65000"/>
                  <a:pt x="18409" y="65000"/>
                </a:cubicBezTo>
                <a:cubicBezTo>
                  <a:pt x="18409" y="65000"/>
                  <a:pt x="17727" y="66000"/>
                  <a:pt x="17727" y="66000"/>
                </a:cubicBezTo>
                <a:cubicBezTo>
                  <a:pt x="17727" y="67000"/>
                  <a:pt x="19090" y="68000"/>
                  <a:pt x="18409" y="68000"/>
                </a:cubicBezTo>
                <a:cubicBezTo>
                  <a:pt x="17727" y="69000"/>
                  <a:pt x="17727" y="69000"/>
                  <a:pt x="17045" y="69000"/>
                </a:cubicBezTo>
                <a:cubicBezTo>
                  <a:pt x="16363" y="68000"/>
                  <a:pt x="15681" y="66000"/>
                  <a:pt x="15681" y="66000"/>
                </a:cubicBezTo>
                <a:cubicBezTo>
                  <a:pt x="15000" y="67000"/>
                  <a:pt x="15000" y="70000"/>
                  <a:pt x="15000" y="70000"/>
                </a:cubicBezTo>
                <a:cubicBezTo>
                  <a:pt x="15000" y="71000"/>
                  <a:pt x="15681" y="72000"/>
                  <a:pt x="15000" y="73000"/>
                </a:cubicBezTo>
                <a:cubicBezTo>
                  <a:pt x="15000" y="73000"/>
                  <a:pt x="12954" y="74000"/>
                  <a:pt x="12954" y="74000"/>
                </a:cubicBezTo>
                <a:cubicBezTo>
                  <a:pt x="12954" y="74000"/>
                  <a:pt x="12272" y="74000"/>
                  <a:pt x="12272" y="74000"/>
                </a:cubicBezTo>
                <a:cubicBezTo>
                  <a:pt x="11590" y="74000"/>
                  <a:pt x="10227" y="72000"/>
                  <a:pt x="9545" y="71000"/>
                </a:cubicBezTo>
                <a:cubicBezTo>
                  <a:pt x="9545" y="70000"/>
                  <a:pt x="9545" y="68000"/>
                  <a:pt x="9545" y="68000"/>
                </a:cubicBezTo>
                <a:cubicBezTo>
                  <a:pt x="8863" y="67000"/>
                  <a:pt x="8181" y="66000"/>
                  <a:pt x="8181" y="66000"/>
                </a:cubicBezTo>
                <a:cubicBezTo>
                  <a:pt x="8181" y="66000"/>
                  <a:pt x="8863" y="65000"/>
                  <a:pt x="7500" y="66000"/>
                </a:cubicBezTo>
                <a:cubicBezTo>
                  <a:pt x="5454" y="66000"/>
                  <a:pt x="6136" y="67000"/>
                  <a:pt x="5454" y="67000"/>
                </a:cubicBezTo>
                <a:cubicBezTo>
                  <a:pt x="4772" y="66000"/>
                  <a:pt x="4772" y="65000"/>
                  <a:pt x="3409" y="65000"/>
                </a:cubicBezTo>
                <a:cubicBezTo>
                  <a:pt x="2727" y="65000"/>
                  <a:pt x="2045" y="64000"/>
                  <a:pt x="2045" y="64000"/>
                </a:cubicBezTo>
                <a:cubicBezTo>
                  <a:pt x="2045" y="64000"/>
                  <a:pt x="4090" y="62000"/>
                  <a:pt x="4772" y="62000"/>
                </a:cubicBezTo>
                <a:cubicBezTo>
                  <a:pt x="5454" y="62000"/>
                  <a:pt x="4772" y="62000"/>
                  <a:pt x="6136" y="62000"/>
                </a:cubicBezTo>
                <a:cubicBezTo>
                  <a:pt x="8181" y="61000"/>
                  <a:pt x="8863" y="63000"/>
                  <a:pt x="8863" y="61000"/>
                </a:cubicBezTo>
                <a:cubicBezTo>
                  <a:pt x="9545" y="59000"/>
                  <a:pt x="9545" y="58000"/>
                  <a:pt x="10227" y="57000"/>
                </a:cubicBezTo>
                <a:cubicBezTo>
                  <a:pt x="10227" y="56000"/>
                  <a:pt x="10909" y="54000"/>
                  <a:pt x="10909" y="54000"/>
                </a:cubicBezTo>
                <a:cubicBezTo>
                  <a:pt x="10909" y="53000"/>
                  <a:pt x="12954" y="53000"/>
                  <a:pt x="12954" y="53000"/>
                </a:cubicBezTo>
                <a:cubicBezTo>
                  <a:pt x="13636" y="56000"/>
                  <a:pt x="13636" y="56000"/>
                  <a:pt x="13636" y="56000"/>
                </a:cubicBezTo>
                <a:cubicBezTo>
                  <a:pt x="13636" y="56000"/>
                  <a:pt x="13636" y="57000"/>
                  <a:pt x="14318" y="57000"/>
                </a:cubicBezTo>
                <a:cubicBezTo>
                  <a:pt x="15000" y="57000"/>
                  <a:pt x="15000" y="57000"/>
                  <a:pt x="15000" y="57000"/>
                </a:cubicBezTo>
                <a:close/>
                <a:moveTo>
                  <a:pt x="24545" y="52000"/>
                </a:moveTo>
                <a:cubicBezTo>
                  <a:pt x="24545" y="52000"/>
                  <a:pt x="24545" y="52000"/>
                  <a:pt x="24545" y="52000"/>
                </a:cubicBezTo>
                <a:cubicBezTo>
                  <a:pt x="23863" y="53000"/>
                  <a:pt x="23863" y="53000"/>
                  <a:pt x="23863" y="53000"/>
                </a:cubicBezTo>
                <a:cubicBezTo>
                  <a:pt x="21136" y="53000"/>
                  <a:pt x="21136" y="53000"/>
                  <a:pt x="21136" y="53000"/>
                </a:cubicBezTo>
                <a:cubicBezTo>
                  <a:pt x="21136" y="55000"/>
                  <a:pt x="21136" y="55000"/>
                  <a:pt x="21136" y="55000"/>
                </a:cubicBezTo>
                <a:cubicBezTo>
                  <a:pt x="22500" y="57000"/>
                  <a:pt x="22500" y="57000"/>
                  <a:pt x="22500" y="57000"/>
                </a:cubicBezTo>
                <a:cubicBezTo>
                  <a:pt x="22500" y="57000"/>
                  <a:pt x="23181" y="56000"/>
                  <a:pt x="23863" y="56000"/>
                </a:cubicBezTo>
                <a:cubicBezTo>
                  <a:pt x="24545" y="56000"/>
                  <a:pt x="25909" y="56000"/>
                  <a:pt x="25909" y="56000"/>
                </a:cubicBezTo>
                <a:cubicBezTo>
                  <a:pt x="26590" y="55000"/>
                  <a:pt x="26590" y="55000"/>
                  <a:pt x="26590" y="55000"/>
                </a:cubicBezTo>
                <a:cubicBezTo>
                  <a:pt x="25909" y="52000"/>
                  <a:pt x="25909" y="52000"/>
                  <a:pt x="25909" y="52000"/>
                </a:cubicBezTo>
                <a:lnTo>
                  <a:pt x="24545" y="52000"/>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3" name="Shape 2038">
            <a:extLst>
              <a:ext uri="{FF2B5EF4-FFF2-40B4-BE49-F238E27FC236}">
                <a16:creationId xmlns:a16="http://schemas.microsoft.com/office/drawing/2014/main" id="{36939C4B-5196-E4B0-E217-825887F9FB09}"/>
              </a:ext>
            </a:extLst>
          </p:cNvPr>
          <p:cNvSpPr/>
          <p:nvPr/>
        </p:nvSpPr>
        <p:spPr>
          <a:xfrm>
            <a:off x="7778416" y="5404059"/>
            <a:ext cx="882784" cy="644307"/>
          </a:xfrm>
          <a:custGeom>
            <a:avLst/>
            <a:gdLst/>
            <a:ahLst/>
            <a:cxnLst/>
            <a:rect l="0" t="0" r="0" b="0"/>
            <a:pathLst>
              <a:path w="120000" h="120000" extrusionOk="0">
                <a:moveTo>
                  <a:pt x="3442" y="24782"/>
                </a:moveTo>
                <a:cubicBezTo>
                  <a:pt x="3442" y="23478"/>
                  <a:pt x="3442" y="23478"/>
                  <a:pt x="3442" y="23478"/>
                </a:cubicBezTo>
                <a:cubicBezTo>
                  <a:pt x="3442" y="23478"/>
                  <a:pt x="3442" y="23478"/>
                  <a:pt x="3442" y="23478"/>
                </a:cubicBezTo>
                <a:cubicBezTo>
                  <a:pt x="6885" y="22173"/>
                  <a:pt x="9836" y="24782"/>
                  <a:pt x="11311" y="24782"/>
                </a:cubicBezTo>
                <a:cubicBezTo>
                  <a:pt x="14262" y="25434"/>
                  <a:pt x="7868" y="30000"/>
                  <a:pt x="8852" y="30000"/>
                </a:cubicBezTo>
                <a:cubicBezTo>
                  <a:pt x="9836" y="29347"/>
                  <a:pt x="8852" y="33260"/>
                  <a:pt x="10327" y="33913"/>
                </a:cubicBezTo>
                <a:cubicBezTo>
                  <a:pt x="12786" y="34565"/>
                  <a:pt x="14754" y="31956"/>
                  <a:pt x="17704" y="31956"/>
                </a:cubicBezTo>
                <a:cubicBezTo>
                  <a:pt x="20163" y="31304"/>
                  <a:pt x="23114" y="33260"/>
                  <a:pt x="24098" y="31956"/>
                </a:cubicBezTo>
                <a:cubicBezTo>
                  <a:pt x="26065" y="28695"/>
                  <a:pt x="33934" y="35217"/>
                  <a:pt x="37868" y="31956"/>
                </a:cubicBezTo>
                <a:cubicBezTo>
                  <a:pt x="40327" y="29347"/>
                  <a:pt x="50163" y="28043"/>
                  <a:pt x="53606" y="28043"/>
                </a:cubicBezTo>
                <a:cubicBezTo>
                  <a:pt x="62459" y="27391"/>
                  <a:pt x="62950" y="27391"/>
                  <a:pt x="66885" y="24130"/>
                </a:cubicBezTo>
                <a:cubicBezTo>
                  <a:pt x="66885" y="24130"/>
                  <a:pt x="69344" y="16956"/>
                  <a:pt x="70819" y="13695"/>
                </a:cubicBezTo>
                <a:cubicBezTo>
                  <a:pt x="71803" y="11086"/>
                  <a:pt x="74754" y="9782"/>
                  <a:pt x="77704" y="7173"/>
                </a:cubicBezTo>
                <a:cubicBezTo>
                  <a:pt x="80163" y="4565"/>
                  <a:pt x="86557" y="1956"/>
                  <a:pt x="88032" y="1304"/>
                </a:cubicBezTo>
                <a:cubicBezTo>
                  <a:pt x="89508" y="1304"/>
                  <a:pt x="99836" y="1956"/>
                  <a:pt x="99836" y="1956"/>
                </a:cubicBezTo>
                <a:cubicBezTo>
                  <a:pt x="105245" y="0"/>
                  <a:pt x="105245" y="0"/>
                  <a:pt x="105245" y="0"/>
                </a:cubicBezTo>
                <a:cubicBezTo>
                  <a:pt x="105245" y="0"/>
                  <a:pt x="106229" y="5217"/>
                  <a:pt x="107704" y="5869"/>
                </a:cubicBezTo>
                <a:cubicBezTo>
                  <a:pt x="112131" y="6521"/>
                  <a:pt x="115573" y="6521"/>
                  <a:pt x="117049" y="5217"/>
                </a:cubicBezTo>
                <a:cubicBezTo>
                  <a:pt x="117540" y="5217"/>
                  <a:pt x="117540" y="6521"/>
                  <a:pt x="118032" y="7173"/>
                </a:cubicBezTo>
                <a:cubicBezTo>
                  <a:pt x="118524" y="8478"/>
                  <a:pt x="119016" y="11086"/>
                  <a:pt x="119016" y="11086"/>
                </a:cubicBezTo>
                <a:cubicBezTo>
                  <a:pt x="118524" y="14347"/>
                  <a:pt x="118524" y="14347"/>
                  <a:pt x="118524" y="14347"/>
                </a:cubicBezTo>
                <a:cubicBezTo>
                  <a:pt x="118032" y="15000"/>
                  <a:pt x="118032" y="15000"/>
                  <a:pt x="118032" y="15000"/>
                </a:cubicBezTo>
                <a:cubicBezTo>
                  <a:pt x="115573" y="16956"/>
                  <a:pt x="115573" y="16956"/>
                  <a:pt x="115573" y="16956"/>
                </a:cubicBezTo>
                <a:cubicBezTo>
                  <a:pt x="115573" y="16956"/>
                  <a:pt x="114590" y="16956"/>
                  <a:pt x="114098" y="17608"/>
                </a:cubicBezTo>
                <a:cubicBezTo>
                  <a:pt x="113606" y="17608"/>
                  <a:pt x="112622" y="18260"/>
                  <a:pt x="112622" y="18260"/>
                </a:cubicBezTo>
                <a:cubicBezTo>
                  <a:pt x="112622" y="18260"/>
                  <a:pt x="111639" y="19565"/>
                  <a:pt x="111639" y="20217"/>
                </a:cubicBezTo>
                <a:cubicBezTo>
                  <a:pt x="111147" y="21521"/>
                  <a:pt x="110655" y="23478"/>
                  <a:pt x="110655" y="23478"/>
                </a:cubicBezTo>
                <a:cubicBezTo>
                  <a:pt x="109672" y="26739"/>
                  <a:pt x="109672" y="26739"/>
                  <a:pt x="109672" y="26739"/>
                </a:cubicBezTo>
                <a:cubicBezTo>
                  <a:pt x="109672" y="31304"/>
                  <a:pt x="109672" y="31304"/>
                  <a:pt x="109672" y="31304"/>
                </a:cubicBezTo>
                <a:cubicBezTo>
                  <a:pt x="110655" y="36521"/>
                  <a:pt x="110655" y="36521"/>
                  <a:pt x="110655" y="36521"/>
                </a:cubicBezTo>
                <a:cubicBezTo>
                  <a:pt x="111639" y="42391"/>
                  <a:pt x="111639" y="42391"/>
                  <a:pt x="111639" y="42391"/>
                </a:cubicBezTo>
                <a:cubicBezTo>
                  <a:pt x="111639" y="42391"/>
                  <a:pt x="110163" y="44347"/>
                  <a:pt x="109672" y="44347"/>
                </a:cubicBezTo>
                <a:cubicBezTo>
                  <a:pt x="109672" y="44347"/>
                  <a:pt x="109180" y="45000"/>
                  <a:pt x="109180" y="45000"/>
                </a:cubicBezTo>
                <a:cubicBezTo>
                  <a:pt x="109180" y="46304"/>
                  <a:pt x="109180" y="46304"/>
                  <a:pt x="109180" y="46304"/>
                </a:cubicBezTo>
                <a:cubicBezTo>
                  <a:pt x="108688" y="48260"/>
                  <a:pt x="108688" y="48260"/>
                  <a:pt x="108688" y="48260"/>
                </a:cubicBezTo>
                <a:cubicBezTo>
                  <a:pt x="108196" y="49565"/>
                  <a:pt x="108196" y="49565"/>
                  <a:pt x="108196" y="49565"/>
                </a:cubicBezTo>
                <a:cubicBezTo>
                  <a:pt x="108196" y="49565"/>
                  <a:pt x="107704" y="50869"/>
                  <a:pt x="107213" y="50869"/>
                </a:cubicBezTo>
                <a:cubicBezTo>
                  <a:pt x="106721" y="51521"/>
                  <a:pt x="105737" y="52826"/>
                  <a:pt x="105737" y="52826"/>
                </a:cubicBezTo>
                <a:cubicBezTo>
                  <a:pt x="106229" y="54130"/>
                  <a:pt x="106229" y="54130"/>
                  <a:pt x="106229" y="54130"/>
                </a:cubicBezTo>
                <a:cubicBezTo>
                  <a:pt x="111639" y="55434"/>
                  <a:pt x="111639" y="55434"/>
                  <a:pt x="111639" y="55434"/>
                </a:cubicBezTo>
                <a:cubicBezTo>
                  <a:pt x="111639" y="56739"/>
                  <a:pt x="111639" y="56739"/>
                  <a:pt x="111639" y="56739"/>
                </a:cubicBezTo>
                <a:cubicBezTo>
                  <a:pt x="114098" y="60000"/>
                  <a:pt x="114098" y="60000"/>
                  <a:pt x="114098" y="60000"/>
                </a:cubicBezTo>
                <a:cubicBezTo>
                  <a:pt x="115573" y="63260"/>
                  <a:pt x="115573" y="63260"/>
                  <a:pt x="115573" y="63260"/>
                </a:cubicBezTo>
                <a:cubicBezTo>
                  <a:pt x="118032" y="64565"/>
                  <a:pt x="118032" y="64565"/>
                  <a:pt x="118032" y="64565"/>
                </a:cubicBezTo>
                <a:cubicBezTo>
                  <a:pt x="118032" y="64565"/>
                  <a:pt x="120000" y="66521"/>
                  <a:pt x="120000" y="66521"/>
                </a:cubicBezTo>
                <a:cubicBezTo>
                  <a:pt x="119508" y="67173"/>
                  <a:pt x="117049" y="68478"/>
                  <a:pt x="117049" y="68478"/>
                </a:cubicBezTo>
                <a:cubicBezTo>
                  <a:pt x="115573" y="69782"/>
                  <a:pt x="115573" y="69782"/>
                  <a:pt x="115573" y="69782"/>
                </a:cubicBezTo>
                <a:cubicBezTo>
                  <a:pt x="115573" y="69782"/>
                  <a:pt x="114590" y="69782"/>
                  <a:pt x="113606" y="70434"/>
                </a:cubicBezTo>
                <a:cubicBezTo>
                  <a:pt x="113114" y="71086"/>
                  <a:pt x="110163" y="73043"/>
                  <a:pt x="110163" y="73043"/>
                </a:cubicBezTo>
                <a:cubicBezTo>
                  <a:pt x="106229" y="69782"/>
                  <a:pt x="106229" y="69782"/>
                  <a:pt x="106229" y="69782"/>
                </a:cubicBezTo>
                <a:cubicBezTo>
                  <a:pt x="103770" y="69130"/>
                  <a:pt x="103770" y="69130"/>
                  <a:pt x="103770" y="69130"/>
                </a:cubicBezTo>
                <a:cubicBezTo>
                  <a:pt x="102786" y="71086"/>
                  <a:pt x="102786" y="71086"/>
                  <a:pt x="102786" y="71086"/>
                </a:cubicBezTo>
                <a:cubicBezTo>
                  <a:pt x="100327" y="71739"/>
                  <a:pt x="100327" y="71739"/>
                  <a:pt x="100327" y="71739"/>
                </a:cubicBezTo>
                <a:cubicBezTo>
                  <a:pt x="98852" y="75000"/>
                  <a:pt x="98852" y="75000"/>
                  <a:pt x="98852" y="75000"/>
                </a:cubicBezTo>
                <a:cubicBezTo>
                  <a:pt x="98852" y="75000"/>
                  <a:pt x="95409" y="76304"/>
                  <a:pt x="94426" y="76956"/>
                </a:cubicBezTo>
                <a:cubicBezTo>
                  <a:pt x="93934" y="77608"/>
                  <a:pt x="91967" y="79565"/>
                  <a:pt x="91967" y="79565"/>
                </a:cubicBezTo>
                <a:cubicBezTo>
                  <a:pt x="92459" y="82173"/>
                  <a:pt x="92459" y="82173"/>
                  <a:pt x="92459" y="82173"/>
                </a:cubicBezTo>
                <a:cubicBezTo>
                  <a:pt x="90491" y="84130"/>
                  <a:pt x="90491" y="84130"/>
                  <a:pt x="90491" y="84130"/>
                </a:cubicBezTo>
                <a:cubicBezTo>
                  <a:pt x="90491" y="84130"/>
                  <a:pt x="89016" y="84782"/>
                  <a:pt x="88524" y="86086"/>
                </a:cubicBezTo>
                <a:cubicBezTo>
                  <a:pt x="88524" y="87391"/>
                  <a:pt x="89016" y="88043"/>
                  <a:pt x="89016" y="88043"/>
                </a:cubicBezTo>
                <a:cubicBezTo>
                  <a:pt x="88032" y="88043"/>
                  <a:pt x="86557" y="88695"/>
                  <a:pt x="86065" y="89347"/>
                </a:cubicBezTo>
                <a:cubicBezTo>
                  <a:pt x="85573" y="89347"/>
                  <a:pt x="85573" y="90652"/>
                  <a:pt x="86065" y="91956"/>
                </a:cubicBezTo>
                <a:cubicBezTo>
                  <a:pt x="86065" y="92608"/>
                  <a:pt x="87049" y="93913"/>
                  <a:pt x="88032" y="95869"/>
                </a:cubicBezTo>
                <a:cubicBezTo>
                  <a:pt x="88524" y="97826"/>
                  <a:pt x="89016" y="97826"/>
                  <a:pt x="89016" y="98478"/>
                </a:cubicBezTo>
                <a:cubicBezTo>
                  <a:pt x="89016" y="99130"/>
                  <a:pt x="88524" y="101086"/>
                  <a:pt x="88032" y="101739"/>
                </a:cubicBezTo>
                <a:cubicBezTo>
                  <a:pt x="87049" y="103043"/>
                  <a:pt x="86065" y="103043"/>
                  <a:pt x="85573" y="103043"/>
                </a:cubicBezTo>
                <a:cubicBezTo>
                  <a:pt x="85081" y="103695"/>
                  <a:pt x="83606" y="105000"/>
                  <a:pt x="83114" y="105000"/>
                </a:cubicBezTo>
                <a:cubicBezTo>
                  <a:pt x="82622" y="105652"/>
                  <a:pt x="80163" y="106304"/>
                  <a:pt x="79672" y="106304"/>
                </a:cubicBezTo>
                <a:cubicBezTo>
                  <a:pt x="79180" y="106304"/>
                  <a:pt x="76229" y="107608"/>
                  <a:pt x="76229" y="107608"/>
                </a:cubicBezTo>
                <a:cubicBezTo>
                  <a:pt x="73770" y="108913"/>
                  <a:pt x="73770" y="108913"/>
                  <a:pt x="73770" y="108913"/>
                </a:cubicBezTo>
                <a:cubicBezTo>
                  <a:pt x="72295" y="110217"/>
                  <a:pt x="72295" y="110217"/>
                  <a:pt x="72295" y="110217"/>
                </a:cubicBezTo>
                <a:cubicBezTo>
                  <a:pt x="68360" y="108913"/>
                  <a:pt x="68360" y="108913"/>
                  <a:pt x="68360" y="108913"/>
                </a:cubicBezTo>
                <a:cubicBezTo>
                  <a:pt x="63442" y="106956"/>
                  <a:pt x="63442" y="106956"/>
                  <a:pt x="63442" y="106956"/>
                </a:cubicBezTo>
                <a:cubicBezTo>
                  <a:pt x="63442" y="106956"/>
                  <a:pt x="60983" y="109565"/>
                  <a:pt x="60491" y="109565"/>
                </a:cubicBezTo>
                <a:cubicBezTo>
                  <a:pt x="60000" y="109565"/>
                  <a:pt x="57049" y="106956"/>
                  <a:pt x="57049" y="106956"/>
                </a:cubicBezTo>
                <a:cubicBezTo>
                  <a:pt x="55573" y="103695"/>
                  <a:pt x="55573" y="103695"/>
                  <a:pt x="55573" y="103695"/>
                </a:cubicBezTo>
                <a:cubicBezTo>
                  <a:pt x="55573" y="103695"/>
                  <a:pt x="52622" y="104347"/>
                  <a:pt x="52131" y="104347"/>
                </a:cubicBezTo>
                <a:cubicBezTo>
                  <a:pt x="51639" y="104347"/>
                  <a:pt x="51147" y="105652"/>
                  <a:pt x="51147" y="106304"/>
                </a:cubicBezTo>
                <a:cubicBezTo>
                  <a:pt x="50655" y="106304"/>
                  <a:pt x="49672" y="106304"/>
                  <a:pt x="48688" y="106304"/>
                </a:cubicBezTo>
                <a:cubicBezTo>
                  <a:pt x="47213" y="106304"/>
                  <a:pt x="46229" y="107608"/>
                  <a:pt x="46229" y="107608"/>
                </a:cubicBezTo>
                <a:cubicBezTo>
                  <a:pt x="45245" y="110217"/>
                  <a:pt x="45245" y="110217"/>
                  <a:pt x="45245" y="110217"/>
                </a:cubicBezTo>
                <a:cubicBezTo>
                  <a:pt x="45245" y="110217"/>
                  <a:pt x="42786" y="111521"/>
                  <a:pt x="42786" y="111521"/>
                </a:cubicBezTo>
                <a:cubicBezTo>
                  <a:pt x="42295" y="112173"/>
                  <a:pt x="37868" y="114130"/>
                  <a:pt x="37868" y="114130"/>
                </a:cubicBezTo>
                <a:cubicBezTo>
                  <a:pt x="34426" y="115434"/>
                  <a:pt x="34426" y="115434"/>
                  <a:pt x="34426" y="115434"/>
                </a:cubicBezTo>
                <a:cubicBezTo>
                  <a:pt x="34426" y="115434"/>
                  <a:pt x="33442" y="116086"/>
                  <a:pt x="32950" y="115434"/>
                </a:cubicBezTo>
                <a:cubicBezTo>
                  <a:pt x="32459" y="115434"/>
                  <a:pt x="30983" y="117391"/>
                  <a:pt x="30983" y="117391"/>
                </a:cubicBezTo>
                <a:cubicBezTo>
                  <a:pt x="28032" y="120000"/>
                  <a:pt x="28032" y="120000"/>
                  <a:pt x="28032" y="120000"/>
                </a:cubicBezTo>
                <a:cubicBezTo>
                  <a:pt x="25081" y="120000"/>
                  <a:pt x="25081" y="120000"/>
                  <a:pt x="25081" y="120000"/>
                </a:cubicBezTo>
                <a:cubicBezTo>
                  <a:pt x="25081" y="120000"/>
                  <a:pt x="25081" y="119347"/>
                  <a:pt x="25081" y="119347"/>
                </a:cubicBezTo>
                <a:cubicBezTo>
                  <a:pt x="25081" y="119347"/>
                  <a:pt x="25081" y="119347"/>
                  <a:pt x="25081" y="119347"/>
                </a:cubicBezTo>
                <a:cubicBezTo>
                  <a:pt x="25081" y="118695"/>
                  <a:pt x="25081" y="118695"/>
                  <a:pt x="25081" y="118695"/>
                </a:cubicBezTo>
                <a:cubicBezTo>
                  <a:pt x="25081" y="118043"/>
                  <a:pt x="24590" y="117391"/>
                  <a:pt x="24590" y="116086"/>
                </a:cubicBezTo>
                <a:cubicBezTo>
                  <a:pt x="24098" y="114782"/>
                  <a:pt x="23606" y="113478"/>
                  <a:pt x="23606" y="112173"/>
                </a:cubicBezTo>
                <a:cubicBezTo>
                  <a:pt x="23606" y="111521"/>
                  <a:pt x="24098" y="110869"/>
                  <a:pt x="24098" y="110217"/>
                </a:cubicBezTo>
                <a:cubicBezTo>
                  <a:pt x="24098" y="110217"/>
                  <a:pt x="24098" y="110217"/>
                  <a:pt x="24098" y="110217"/>
                </a:cubicBezTo>
                <a:cubicBezTo>
                  <a:pt x="24590" y="109565"/>
                  <a:pt x="24590" y="108913"/>
                  <a:pt x="24590" y="107608"/>
                </a:cubicBezTo>
                <a:cubicBezTo>
                  <a:pt x="24098" y="105000"/>
                  <a:pt x="22131" y="105000"/>
                  <a:pt x="21639" y="102391"/>
                </a:cubicBezTo>
                <a:cubicBezTo>
                  <a:pt x="21147" y="100434"/>
                  <a:pt x="19180" y="98478"/>
                  <a:pt x="19180" y="97826"/>
                </a:cubicBezTo>
                <a:cubicBezTo>
                  <a:pt x="15737" y="95217"/>
                  <a:pt x="13770" y="95869"/>
                  <a:pt x="11803" y="93260"/>
                </a:cubicBezTo>
                <a:cubicBezTo>
                  <a:pt x="11311" y="92608"/>
                  <a:pt x="10819" y="91956"/>
                  <a:pt x="10819" y="91304"/>
                </a:cubicBezTo>
                <a:cubicBezTo>
                  <a:pt x="11311" y="90652"/>
                  <a:pt x="11311" y="90652"/>
                  <a:pt x="11311" y="90652"/>
                </a:cubicBezTo>
                <a:cubicBezTo>
                  <a:pt x="11311" y="90652"/>
                  <a:pt x="10819" y="90652"/>
                  <a:pt x="10327" y="90000"/>
                </a:cubicBezTo>
                <a:cubicBezTo>
                  <a:pt x="9836" y="89347"/>
                  <a:pt x="9344" y="88695"/>
                  <a:pt x="8852" y="88043"/>
                </a:cubicBezTo>
                <a:cubicBezTo>
                  <a:pt x="8852" y="88043"/>
                  <a:pt x="8852" y="88043"/>
                  <a:pt x="8852" y="88043"/>
                </a:cubicBezTo>
                <a:cubicBezTo>
                  <a:pt x="9344" y="88043"/>
                  <a:pt x="9836" y="86739"/>
                  <a:pt x="9836" y="86739"/>
                </a:cubicBezTo>
                <a:cubicBezTo>
                  <a:pt x="10327" y="84782"/>
                  <a:pt x="10327" y="84782"/>
                  <a:pt x="10327" y="84782"/>
                </a:cubicBezTo>
                <a:cubicBezTo>
                  <a:pt x="10819" y="83478"/>
                  <a:pt x="10819" y="83478"/>
                  <a:pt x="10819" y="83478"/>
                </a:cubicBezTo>
                <a:cubicBezTo>
                  <a:pt x="10819" y="83478"/>
                  <a:pt x="10327" y="81521"/>
                  <a:pt x="9836" y="81521"/>
                </a:cubicBezTo>
                <a:cubicBezTo>
                  <a:pt x="9836" y="80869"/>
                  <a:pt x="8360" y="80217"/>
                  <a:pt x="8360" y="80217"/>
                </a:cubicBezTo>
                <a:cubicBezTo>
                  <a:pt x="8360" y="76956"/>
                  <a:pt x="8360" y="76956"/>
                  <a:pt x="8360" y="76956"/>
                </a:cubicBezTo>
                <a:cubicBezTo>
                  <a:pt x="7868" y="73695"/>
                  <a:pt x="7868" y="73695"/>
                  <a:pt x="7868" y="73695"/>
                </a:cubicBezTo>
                <a:cubicBezTo>
                  <a:pt x="6885" y="71739"/>
                  <a:pt x="6885" y="71739"/>
                  <a:pt x="6885" y="71739"/>
                </a:cubicBezTo>
                <a:cubicBezTo>
                  <a:pt x="6885" y="71739"/>
                  <a:pt x="7868" y="70434"/>
                  <a:pt x="8360" y="69782"/>
                </a:cubicBezTo>
                <a:cubicBezTo>
                  <a:pt x="8360" y="69782"/>
                  <a:pt x="8852" y="69130"/>
                  <a:pt x="9344" y="69130"/>
                </a:cubicBezTo>
                <a:cubicBezTo>
                  <a:pt x="9836" y="68478"/>
                  <a:pt x="10819" y="68478"/>
                  <a:pt x="11311" y="68478"/>
                </a:cubicBezTo>
                <a:cubicBezTo>
                  <a:pt x="11803" y="68478"/>
                  <a:pt x="12786" y="67173"/>
                  <a:pt x="12786" y="67173"/>
                </a:cubicBezTo>
                <a:cubicBezTo>
                  <a:pt x="12786" y="67173"/>
                  <a:pt x="12786" y="65217"/>
                  <a:pt x="12295" y="64565"/>
                </a:cubicBezTo>
                <a:cubicBezTo>
                  <a:pt x="12295" y="63260"/>
                  <a:pt x="13278" y="61956"/>
                  <a:pt x="13278" y="61956"/>
                </a:cubicBezTo>
                <a:cubicBezTo>
                  <a:pt x="13278" y="61956"/>
                  <a:pt x="14754" y="59347"/>
                  <a:pt x="15245" y="58695"/>
                </a:cubicBezTo>
                <a:cubicBezTo>
                  <a:pt x="15737" y="58043"/>
                  <a:pt x="16229" y="54782"/>
                  <a:pt x="16229" y="54782"/>
                </a:cubicBezTo>
                <a:cubicBezTo>
                  <a:pt x="14262" y="54782"/>
                  <a:pt x="14262" y="54782"/>
                  <a:pt x="14262" y="54782"/>
                </a:cubicBezTo>
                <a:cubicBezTo>
                  <a:pt x="12295" y="54130"/>
                  <a:pt x="12295" y="54130"/>
                  <a:pt x="12295" y="54130"/>
                </a:cubicBezTo>
                <a:cubicBezTo>
                  <a:pt x="12295" y="54130"/>
                  <a:pt x="10327" y="50217"/>
                  <a:pt x="10327" y="50217"/>
                </a:cubicBezTo>
                <a:cubicBezTo>
                  <a:pt x="10327" y="49565"/>
                  <a:pt x="9344" y="49565"/>
                  <a:pt x="9344" y="49565"/>
                </a:cubicBezTo>
                <a:cubicBezTo>
                  <a:pt x="9344" y="49565"/>
                  <a:pt x="7377" y="48260"/>
                  <a:pt x="7377" y="48260"/>
                </a:cubicBezTo>
                <a:cubicBezTo>
                  <a:pt x="6885" y="48260"/>
                  <a:pt x="5409" y="47608"/>
                  <a:pt x="5409" y="47608"/>
                </a:cubicBezTo>
                <a:cubicBezTo>
                  <a:pt x="5409" y="47608"/>
                  <a:pt x="3442" y="44347"/>
                  <a:pt x="2950" y="43043"/>
                </a:cubicBezTo>
                <a:cubicBezTo>
                  <a:pt x="2459" y="41739"/>
                  <a:pt x="1967" y="41086"/>
                  <a:pt x="1967" y="41086"/>
                </a:cubicBezTo>
                <a:cubicBezTo>
                  <a:pt x="1967" y="41086"/>
                  <a:pt x="1475" y="39782"/>
                  <a:pt x="983" y="39130"/>
                </a:cubicBezTo>
                <a:cubicBezTo>
                  <a:pt x="491" y="38478"/>
                  <a:pt x="491" y="37173"/>
                  <a:pt x="491" y="37173"/>
                </a:cubicBezTo>
                <a:cubicBezTo>
                  <a:pt x="491" y="37173"/>
                  <a:pt x="983" y="35217"/>
                  <a:pt x="491" y="33913"/>
                </a:cubicBezTo>
                <a:cubicBezTo>
                  <a:pt x="491" y="33260"/>
                  <a:pt x="0" y="30652"/>
                  <a:pt x="491" y="30652"/>
                </a:cubicBezTo>
                <a:cubicBezTo>
                  <a:pt x="983" y="29347"/>
                  <a:pt x="1475" y="28043"/>
                  <a:pt x="2459" y="27391"/>
                </a:cubicBezTo>
                <a:cubicBezTo>
                  <a:pt x="2950" y="27391"/>
                  <a:pt x="2950" y="27391"/>
                  <a:pt x="3442" y="27391"/>
                </a:cubicBezTo>
                <a:cubicBezTo>
                  <a:pt x="3934" y="27391"/>
                  <a:pt x="3442" y="25434"/>
                  <a:pt x="3442" y="25434"/>
                </a:cubicBezTo>
                <a:lnTo>
                  <a:pt x="3442" y="24782"/>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4" name="Shape 2039">
            <a:extLst>
              <a:ext uri="{FF2B5EF4-FFF2-40B4-BE49-F238E27FC236}">
                <a16:creationId xmlns:a16="http://schemas.microsoft.com/office/drawing/2014/main" id="{C8A428D3-8723-F53B-DEDC-CFCC4E5C2260}"/>
              </a:ext>
            </a:extLst>
          </p:cNvPr>
          <p:cNvSpPr/>
          <p:nvPr/>
        </p:nvSpPr>
        <p:spPr>
          <a:xfrm>
            <a:off x="11060068" y="4996503"/>
            <a:ext cx="987460" cy="782978"/>
          </a:xfrm>
          <a:custGeom>
            <a:avLst/>
            <a:gdLst/>
            <a:ahLst/>
            <a:cxnLst/>
            <a:rect l="0" t="0" r="0" b="0"/>
            <a:pathLst>
              <a:path w="120000" h="120000" extrusionOk="0">
                <a:moveTo>
                  <a:pt x="0" y="40358"/>
                </a:moveTo>
                <a:cubicBezTo>
                  <a:pt x="439" y="40358"/>
                  <a:pt x="1318" y="39820"/>
                  <a:pt x="1758" y="39820"/>
                </a:cubicBezTo>
                <a:cubicBezTo>
                  <a:pt x="1758" y="39282"/>
                  <a:pt x="2197" y="39282"/>
                  <a:pt x="2197" y="38744"/>
                </a:cubicBezTo>
                <a:cubicBezTo>
                  <a:pt x="2197" y="38744"/>
                  <a:pt x="879" y="38206"/>
                  <a:pt x="439" y="37130"/>
                </a:cubicBezTo>
                <a:cubicBezTo>
                  <a:pt x="439" y="37130"/>
                  <a:pt x="1318" y="36591"/>
                  <a:pt x="1318" y="36591"/>
                </a:cubicBezTo>
                <a:cubicBezTo>
                  <a:pt x="1318" y="36591"/>
                  <a:pt x="3956" y="37130"/>
                  <a:pt x="4835" y="37130"/>
                </a:cubicBezTo>
                <a:cubicBezTo>
                  <a:pt x="5714" y="37130"/>
                  <a:pt x="8791" y="36053"/>
                  <a:pt x="8791" y="36053"/>
                </a:cubicBezTo>
                <a:cubicBezTo>
                  <a:pt x="9670" y="38206"/>
                  <a:pt x="9670" y="38206"/>
                  <a:pt x="9670" y="38206"/>
                </a:cubicBezTo>
                <a:cubicBezTo>
                  <a:pt x="9670" y="38206"/>
                  <a:pt x="14505" y="38206"/>
                  <a:pt x="16263" y="38744"/>
                </a:cubicBezTo>
                <a:cubicBezTo>
                  <a:pt x="17142" y="39282"/>
                  <a:pt x="17142" y="38744"/>
                  <a:pt x="18021" y="38206"/>
                </a:cubicBezTo>
                <a:cubicBezTo>
                  <a:pt x="18461" y="37668"/>
                  <a:pt x="19340" y="37130"/>
                  <a:pt x="19780" y="37668"/>
                </a:cubicBezTo>
                <a:cubicBezTo>
                  <a:pt x="20219" y="37668"/>
                  <a:pt x="20219" y="37668"/>
                  <a:pt x="21098" y="38206"/>
                </a:cubicBezTo>
                <a:cubicBezTo>
                  <a:pt x="21978" y="38744"/>
                  <a:pt x="23296" y="39282"/>
                  <a:pt x="24175" y="39282"/>
                </a:cubicBezTo>
                <a:cubicBezTo>
                  <a:pt x="25934" y="39282"/>
                  <a:pt x="25934" y="39282"/>
                  <a:pt x="25934" y="39282"/>
                </a:cubicBezTo>
                <a:cubicBezTo>
                  <a:pt x="26373" y="37668"/>
                  <a:pt x="26373" y="37668"/>
                  <a:pt x="26373" y="37668"/>
                </a:cubicBezTo>
                <a:cubicBezTo>
                  <a:pt x="27252" y="38744"/>
                  <a:pt x="25494" y="31748"/>
                  <a:pt x="26373" y="31748"/>
                </a:cubicBezTo>
                <a:cubicBezTo>
                  <a:pt x="27692" y="31210"/>
                  <a:pt x="28131" y="32825"/>
                  <a:pt x="29890" y="32286"/>
                </a:cubicBezTo>
                <a:cubicBezTo>
                  <a:pt x="31648" y="31210"/>
                  <a:pt x="34285" y="35515"/>
                  <a:pt x="34725" y="33363"/>
                </a:cubicBezTo>
                <a:cubicBezTo>
                  <a:pt x="35164" y="31748"/>
                  <a:pt x="37802" y="33901"/>
                  <a:pt x="35604" y="31748"/>
                </a:cubicBezTo>
                <a:cubicBezTo>
                  <a:pt x="32967" y="29058"/>
                  <a:pt x="33846" y="29596"/>
                  <a:pt x="32087" y="29058"/>
                </a:cubicBezTo>
                <a:cubicBezTo>
                  <a:pt x="30329" y="27982"/>
                  <a:pt x="29010" y="27443"/>
                  <a:pt x="28131" y="26905"/>
                </a:cubicBezTo>
                <a:cubicBezTo>
                  <a:pt x="27252" y="26905"/>
                  <a:pt x="27692" y="26905"/>
                  <a:pt x="26373" y="25829"/>
                </a:cubicBezTo>
                <a:cubicBezTo>
                  <a:pt x="25054" y="24753"/>
                  <a:pt x="23736" y="23677"/>
                  <a:pt x="23736" y="23677"/>
                </a:cubicBezTo>
                <a:cubicBezTo>
                  <a:pt x="23736" y="23677"/>
                  <a:pt x="22417" y="23139"/>
                  <a:pt x="22417" y="22062"/>
                </a:cubicBezTo>
                <a:cubicBezTo>
                  <a:pt x="21978" y="20986"/>
                  <a:pt x="21538" y="19372"/>
                  <a:pt x="21538" y="19372"/>
                </a:cubicBezTo>
                <a:cubicBezTo>
                  <a:pt x="23736" y="17219"/>
                  <a:pt x="23736" y="17219"/>
                  <a:pt x="23736" y="17219"/>
                </a:cubicBezTo>
                <a:cubicBezTo>
                  <a:pt x="25054" y="13452"/>
                  <a:pt x="25054" y="13452"/>
                  <a:pt x="25054" y="13452"/>
                </a:cubicBezTo>
                <a:cubicBezTo>
                  <a:pt x="25054" y="13452"/>
                  <a:pt x="23736" y="12376"/>
                  <a:pt x="25934" y="12376"/>
                </a:cubicBezTo>
                <a:cubicBezTo>
                  <a:pt x="27692" y="12376"/>
                  <a:pt x="27692" y="12376"/>
                  <a:pt x="27692" y="12376"/>
                </a:cubicBezTo>
                <a:cubicBezTo>
                  <a:pt x="27692" y="12376"/>
                  <a:pt x="28131" y="15605"/>
                  <a:pt x="28571" y="15067"/>
                </a:cubicBezTo>
                <a:cubicBezTo>
                  <a:pt x="29450" y="15067"/>
                  <a:pt x="29890" y="13991"/>
                  <a:pt x="30329" y="13452"/>
                </a:cubicBezTo>
                <a:cubicBezTo>
                  <a:pt x="30769" y="12914"/>
                  <a:pt x="32087" y="11300"/>
                  <a:pt x="32527" y="11838"/>
                </a:cubicBezTo>
                <a:cubicBezTo>
                  <a:pt x="32527" y="12914"/>
                  <a:pt x="31208" y="14529"/>
                  <a:pt x="32967" y="14529"/>
                </a:cubicBezTo>
                <a:cubicBezTo>
                  <a:pt x="34725" y="14529"/>
                  <a:pt x="34285" y="15605"/>
                  <a:pt x="35604" y="16143"/>
                </a:cubicBezTo>
                <a:cubicBezTo>
                  <a:pt x="36923" y="16143"/>
                  <a:pt x="38241" y="17219"/>
                  <a:pt x="38241" y="17757"/>
                </a:cubicBezTo>
                <a:cubicBezTo>
                  <a:pt x="38241" y="18295"/>
                  <a:pt x="38241" y="18834"/>
                  <a:pt x="38681" y="19372"/>
                </a:cubicBezTo>
                <a:cubicBezTo>
                  <a:pt x="39560" y="19910"/>
                  <a:pt x="40000" y="19372"/>
                  <a:pt x="40879" y="19372"/>
                </a:cubicBezTo>
                <a:cubicBezTo>
                  <a:pt x="41758" y="19372"/>
                  <a:pt x="41758" y="18295"/>
                  <a:pt x="42197" y="19372"/>
                </a:cubicBezTo>
                <a:cubicBezTo>
                  <a:pt x="42197" y="20448"/>
                  <a:pt x="42637" y="20986"/>
                  <a:pt x="42637" y="20986"/>
                </a:cubicBezTo>
                <a:cubicBezTo>
                  <a:pt x="44395" y="23677"/>
                  <a:pt x="44395" y="23677"/>
                  <a:pt x="44395" y="23677"/>
                </a:cubicBezTo>
                <a:cubicBezTo>
                  <a:pt x="46153" y="25829"/>
                  <a:pt x="46153" y="25829"/>
                  <a:pt x="46153" y="25829"/>
                </a:cubicBezTo>
                <a:cubicBezTo>
                  <a:pt x="46153" y="25829"/>
                  <a:pt x="44835" y="25829"/>
                  <a:pt x="46593" y="26905"/>
                </a:cubicBezTo>
                <a:cubicBezTo>
                  <a:pt x="48351" y="27443"/>
                  <a:pt x="49670" y="27443"/>
                  <a:pt x="49670" y="27443"/>
                </a:cubicBezTo>
                <a:cubicBezTo>
                  <a:pt x="49670" y="27443"/>
                  <a:pt x="49670" y="27443"/>
                  <a:pt x="51428" y="27982"/>
                </a:cubicBezTo>
                <a:cubicBezTo>
                  <a:pt x="53186" y="28520"/>
                  <a:pt x="54505" y="29596"/>
                  <a:pt x="56263" y="29058"/>
                </a:cubicBezTo>
                <a:cubicBezTo>
                  <a:pt x="58461" y="29058"/>
                  <a:pt x="60219" y="26367"/>
                  <a:pt x="60219" y="26367"/>
                </a:cubicBezTo>
                <a:cubicBezTo>
                  <a:pt x="60219" y="26367"/>
                  <a:pt x="61098" y="24753"/>
                  <a:pt x="60659" y="23677"/>
                </a:cubicBezTo>
                <a:cubicBezTo>
                  <a:pt x="60659" y="22600"/>
                  <a:pt x="61538" y="20448"/>
                  <a:pt x="62417" y="19910"/>
                </a:cubicBezTo>
                <a:cubicBezTo>
                  <a:pt x="63296" y="19372"/>
                  <a:pt x="61978" y="18834"/>
                  <a:pt x="62417" y="17757"/>
                </a:cubicBezTo>
                <a:cubicBezTo>
                  <a:pt x="62857" y="17219"/>
                  <a:pt x="63296" y="16681"/>
                  <a:pt x="63736" y="16143"/>
                </a:cubicBezTo>
                <a:cubicBezTo>
                  <a:pt x="64615" y="15605"/>
                  <a:pt x="67252" y="12376"/>
                  <a:pt x="67252" y="12376"/>
                </a:cubicBezTo>
                <a:cubicBezTo>
                  <a:pt x="68131" y="9686"/>
                  <a:pt x="68131" y="9686"/>
                  <a:pt x="68131" y="9686"/>
                </a:cubicBezTo>
                <a:cubicBezTo>
                  <a:pt x="68131" y="9686"/>
                  <a:pt x="68131" y="6457"/>
                  <a:pt x="68571" y="5919"/>
                </a:cubicBezTo>
                <a:cubicBezTo>
                  <a:pt x="69010" y="5381"/>
                  <a:pt x="70329" y="1076"/>
                  <a:pt x="70329" y="1076"/>
                </a:cubicBezTo>
                <a:cubicBezTo>
                  <a:pt x="70769" y="0"/>
                  <a:pt x="70769" y="0"/>
                  <a:pt x="70769" y="0"/>
                </a:cubicBezTo>
                <a:cubicBezTo>
                  <a:pt x="70769" y="0"/>
                  <a:pt x="79560" y="9686"/>
                  <a:pt x="80000" y="9686"/>
                </a:cubicBezTo>
                <a:cubicBezTo>
                  <a:pt x="80439" y="9686"/>
                  <a:pt x="83956" y="12376"/>
                  <a:pt x="84395" y="13452"/>
                </a:cubicBezTo>
                <a:cubicBezTo>
                  <a:pt x="84835" y="13991"/>
                  <a:pt x="87472" y="18295"/>
                  <a:pt x="87472" y="18295"/>
                </a:cubicBezTo>
                <a:cubicBezTo>
                  <a:pt x="87912" y="20448"/>
                  <a:pt x="87912" y="20448"/>
                  <a:pt x="87912" y="20448"/>
                </a:cubicBezTo>
                <a:cubicBezTo>
                  <a:pt x="87912" y="20448"/>
                  <a:pt x="87912" y="22062"/>
                  <a:pt x="88791" y="23139"/>
                </a:cubicBezTo>
                <a:cubicBezTo>
                  <a:pt x="89670" y="23677"/>
                  <a:pt x="91428" y="25829"/>
                  <a:pt x="92307" y="26367"/>
                </a:cubicBezTo>
                <a:cubicBezTo>
                  <a:pt x="93186" y="26367"/>
                  <a:pt x="96703" y="29058"/>
                  <a:pt x="96703" y="29058"/>
                </a:cubicBezTo>
                <a:cubicBezTo>
                  <a:pt x="96703" y="29058"/>
                  <a:pt x="97142" y="27443"/>
                  <a:pt x="97582" y="28520"/>
                </a:cubicBezTo>
                <a:cubicBezTo>
                  <a:pt x="98021" y="29596"/>
                  <a:pt x="98461" y="31210"/>
                  <a:pt x="98461" y="31748"/>
                </a:cubicBezTo>
                <a:cubicBezTo>
                  <a:pt x="98461" y="32286"/>
                  <a:pt x="98901" y="34439"/>
                  <a:pt x="99780" y="33901"/>
                </a:cubicBezTo>
                <a:cubicBezTo>
                  <a:pt x="100659" y="33901"/>
                  <a:pt x="103296" y="33901"/>
                  <a:pt x="103296" y="33901"/>
                </a:cubicBezTo>
                <a:cubicBezTo>
                  <a:pt x="103296" y="33901"/>
                  <a:pt x="103736" y="34977"/>
                  <a:pt x="105054" y="34977"/>
                </a:cubicBezTo>
                <a:cubicBezTo>
                  <a:pt x="106373" y="34977"/>
                  <a:pt x="106813" y="34439"/>
                  <a:pt x="107692" y="33901"/>
                </a:cubicBezTo>
                <a:cubicBezTo>
                  <a:pt x="108131" y="33901"/>
                  <a:pt x="111648" y="33363"/>
                  <a:pt x="111648" y="33363"/>
                </a:cubicBezTo>
                <a:cubicBezTo>
                  <a:pt x="114285" y="34977"/>
                  <a:pt x="114285" y="34977"/>
                  <a:pt x="114285" y="34977"/>
                </a:cubicBezTo>
                <a:cubicBezTo>
                  <a:pt x="116923" y="36053"/>
                  <a:pt x="116923" y="36053"/>
                  <a:pt x="116923" y="36053"/>
                </a:cubicBezTo>
                <a:cubicBezTo>
                  <a:pt x="119120" y="38744"/>
                  <a:pt x="119120" y="38744"/>
                  <a:pt x="119120" y="38744"/>
                </a:cubicBezTo>
                <a:cubicBezTo>
                  <a:pt x="119999" y="40896"/>
                  <a:pt x="119999" y="40896"/>
                  <a:pt x="119999" y="40896"/>
                </a:cubicBezTo>
                <a:cubicBezTo>
                  <a:pt x="119999" y="40896"/>
                  <a:pt x="117362" y="38206"/>
                  <a:pt x="116923" y="38206"/>
                </a:cubicBezTo>
                <a:cubicBezTo>
                  <a:pt x="116483" y="38744"/>
                  <a:pt x="115604" y="38744"/>
                  <a:pt x="115164" y="38744"/>
                </a:cubicBezTo>
                <a:cubicBezTo>
                  <a:pt x="114285" y="39282"/>
                  <a:pt x="112087" y="39820"/>
                  <a:pt x="112087" y="39820"/>
                </a:cubicBezTo>
                <a:cubicBezTo>
                  <a:pt x="110769" y="40896"/>
                  <a:pt x="110769" y="40896"/>
                  <a:pt x="110769" y="40896"/>
                </a:cubicBezTo>
                <a:cubicBezTo>
                  <a:pt x="109010" y="40896"/>
                  <a:pt x="109010" y="40896"/>
                  <a:pt x="109010" y="40896"/>
                </a:cubicBezTo>
                <a:cubicBezTo>
                  <a:pt x="107692" y="43587"/>
                  <a:pt x="107692" y="43587"/>
                  <a:pt x="107692" y="43587"/>
                </a:cubicBezTo>
                <a:cubicBezTo>
                  <a:pt x="105494" y="45739"/>
                  <a:pt x="105494" y="45739"/>
                  <a:pt x="105494" y="45739"/>
                </a:cubicBezTo>
                <a:cubicBezTo>
                  <a:pt x="102857" y="48430"/>
                  <a:pt x="102857" y="48430"/>
                  <a:pt x="102857" y="48430"/>
                </a:cubicBezTo>
                <a:cubicBezTo>
                  <a:pt x="101538" y="52197"/>
                  <a:pt x="101538" y="52197"/>
                  <a:pt x="101538" y="52197"/>
                </a:cubicBezTo>
                <a:cubicBezTo>
                  <a:pt x="101538" y="52197"/>
                  <a:pt x="103296" y="53811"/>
                  <a:pt x="102857" y="53811"/>
                </a:cubicBezTo>
                <a:cubicBezTo>
                  <a:pt x="102417" y="54349"/>
                  <a:pt x="101538" y="55426"/>
                  <a:pt x="101538" y="55426"/>
                </a:cubicBezTo>
                <a:cubicBezTo>
                  <a:pt x="102417" y="57040"/>
                  <a:pt x="102417" y="57040"/>
                  <a:pt x="102417" y="57040"/>
                </a:cubicBezTo>
                <a:cubicBezTo>
                  <a:pt x="101978" y="59192"/>
                  <a:pt x="101978" y="59192"/>
                  <a:pt x="101978" y="59192"/>
                </a:cubicBezTo>
                <a:cubicBezTo>
                  <a:pt x="103736" y="61345"/>
                  <a:pt x="103736" y="61345"/>
                  <a:pt x="103736" y="61345"/>
                </a:cubicBezTo>
                <a:cubicBezTo>
                  <a:pt x="103296" y="62959"/>
                  <a:pt x="103296" y="62959"/>
                  <a:pt x="103296" y="62959"/>
                </a:cubicBezTo>
                <a:cubicBezTo>
                  <a:pt x="103736" y="65112"/>
                  <a:pt x="103736" y="65112"/>
                  <a:pt x="103736" y="65112"/>
                </a:cubicBezTo>
                <a:cubicBezTo>
                  <a:pt x="103736" y="65112"/>
                  <a:pt x="105494" y="65112"/>
                  <a:pt x="103736" y="67264"/>
                </a:cubicBezTo>
                <a:cubicBezTo>
                  <a:pt x="102417" y="68878"/>
                  <a:pt x="101978" y="69417"/>
                  <a:pt x="101978" y="69955"/>
                </a:cubicBezTo>
                <a:cubicBezTo>
                  <a:pt x="102417" y="71031"/>
                  <a:pt x="102857" y="73183"/>
                  <a:pt x="102857" y="73183"/>
                </a:cubicBezTo>
                <a:cubicBezTo>
                  <a:pt x="102857" y="73183"/>
                  <a:pt x="102417" y="74798"/>
                  <a:pt x="103296" y="75874"/>
                </a:cubicBezTo>
                <a:cubicBezTo>
                  <a:pt x="103736" y="76412"/>
                  <a:pt x="105934" y="77488"/>
                  <a:pt x="105934" y="77488"/>
                </a:cubicBezTo>
                <a:cubicBezTo>
                  <a:pt x="105934" y="77488"/>
                  <a:pt x="106813" y="79103"/>
                  <a:pt x="106813" y="79641"/>
                </a:cubicBezTo>
                <a:cubicBezTo>
                  <a:pt x="106373" y="80179"/>
                  <a:pt x="103736" y="80717"/>
                  <a:pt x="103736" y="80717"/>
                </a:cubicBezTo>
                <a:cubicBezTo>
                  <a:pt x="103736" y="80717"/>
                  <a:pt x="103736" y="82331"/>
                  <a:pt x="103736" y="82869"/>
                </a:cubicBezTo>
                <a:cubicBezTo>
                  <a:pt x="103736" y="83408"/>
                  <a:pt x="104175" y="86098"/>
                  <a:pt x="104175" y="86098"/>
                </a:cubicBezTo>
                <a:cubicBezTo>
                  <a:pt x="105054" y="89327"/>
                  <a:pt x="105054" y="89327"/>
                  <a:pt x="105054" y="89327"/>
                </a:cubicBezTo>
                <a:cubicBezTo>
                  <a:pt x="105054" y="89327"/>
                  <a:pt x="105054" y="91479"/>
                  <a:pt x="104175" y="92556"/>
                </a:cubicBezTo>
                <a:cubicBezTo>
                  <a:pt x="102857" y="93632"/>
                  <a:pt x="102417" y="94170"/>
                  <a:pt x="101538" y="93094"/>
                </a:cubicBezTo>
                <a:cubicBezTo>
                  <a:pt x="103296" y="90941"/>
                  <a:pt x="103296" y="90941"/>
                  <a:pt x="103296" y="90941"/>
                </a:cubicBezTo>
                <a:cubicBezTo>
                  <a:pt x="102857" y="88789"/>
                  <a:pt x="102857" y="88789"/>
                  <a:pt x="102857" y="88789"/>
                </a:cubicBezTo>
                <a:cubicBezTo>
                  <a:pt x="101538" y="89327"/>
                  <a:pt x="101538" y="89327"/>
                  <a:pt x="101538" y="89327"/>
                </a:cubicBezTo>
                <a:cubicBezTo>
                  <a:pt x="100659" y="86636"/>
                  <a:pt x="100659" y="86636"/>
                  <a:pt x="100659" y="86636"/>
                </a:cubicBezTo>
                <a:cubicBezTo>
                  <a:pt x="98901" y="87174"/>
                  <a:pt x="98901" y="87174"/>
                  <a:pt x="98901" y="87174"/>
                </a:cubicBezTo>
                <a:cubicBezTo>
                  <a:pt x="98021" y="90403"/>
                  <a:pt x="98021" y="90403"/>
                  <a:pt x="98021" y="90403"/>
                </a:cubicBezTo>
                <a:cubicBezTo>
                  <a:pt x="98901" y="93632"/>
                  <a:pt x="98901" y="93632"/>
                  <a:pt x="98901" y="93632"/>
                </a:cubicBezTo>
                <a:cubicBezTo>
                  <a:pt x="99340" y="95246"/>
                  <a:pt x="99340" y="95246"/>
                  <a:pt x="99340" y="95246"/>
                </a:cubicBezTo>
                <a:cubicBezTo>
                  <a:pt x="99340" y="95246"/>
                  <a:pt x="98461" y="95246"/>
                  <a:pt x="98021" y="95784"/>
                </a:cubicBezTo>
                <a:cubicBezTo>
                  <a:pt x="98021" y="95784"/>
                  <a:pt x="97142" y="96322"/>
                  <a:pt x="97582" y="96860"/>
                </a:cubicBezTo>
                <a:cubicBezTo>
                  <a:pt x="98021" y="97399"/>
                  <a:pt x="98461" y="98475"/>
                  <a:pt x="98461" y="98475"/>
                </a:cubicBezTo>
                <a:cubicBezTo>
                  <a:pt x="98461" y="99013"/>
                  <a:pt x="98901" y="101165"/>
                  <a:pt x="98901" y="101165"/>
                </a:cubicBezTo>
                <a:cubicBezTo>
                  <a:pt x="99780" y="103318"/>
                  <a:pt x="99780" y="103318"/>
                  <a:pt x="99780" y="103318"/>
                </a:cubicBezTo>
                <a:cubicBezTo>
                  <a:pt x="99780" y="103318"/>
                  <a:pt x="101098" y="107623"/>
                  <a:pt x="101098" y="108161"/>
                </a:cubicBezTo>
                <a:cubicBezTo>
                  <a:pt x="101098" y="108161"/>
                  <a:pt x="101978" y="112466"/>
                  <a:pt x="101978" y="112466"/>
                </a:cubicBezTo>
                <a:cubicBezTo>
                  <a:pt x="101978" y="112466"/>
                  <a:pt x="99780" y="115156"/>
                  <a:pt x="99340" y="115695"/>
                </a:cubicBezTo>
                <a:cubicBezTo>
                  <a:pt x="98461" y="116233"/>
                  <a:pt x="98461" y="117309"/>
                  <a:pt x="98021" y="116771"/>
                </a:cubicBezTo>
                <a:cubicBezTo>
                  <a:pt x="97582" y="116233"/>
                  <a:pt x="96703" y="115156"/>
                  <a:pt x="95824" y="114618"/>
                </a:cubicBezTo>
                <a:cubicBezTo>
                  <a:pt x="95384" y="114080"/>
                  <a:pt x="93186" y="111928"/>
                  <a:pt x="92747" y="111390"/>
                </a:cubicBezTo>
                <a:cubicBezTo>
                  <a:pt x="92307" y="110852"/>
                  <a:pt x="91428" y="110313"/>
                  <a:pt x="91428" y="110313"/>
                </a:cubicBezTo>
                <a:cubicBezTo>
                  <a:pt x="91428" y="110313"/>
                  <a:pt x="90989" y="111390"/>
                  <a:pt x="90549" y="111390"/>
                </a:cubicBezTo>
                <a:cubicBezTo>
                  <a:pt x="90109" y="111390"/>
                  <a:pt x="89230" y="110852"/>
                  <a:pt x="89230" y="110852"/>
                </a:cubicBezTo>
                <a:cubicBezTo>
                  <a:pt x="88791" y="110852"/>
                  <a:pt x="87912" y="110313"/>
                  <a:pt x="87472" y="109775"/>
                </a:cubicBezTo>
                <a:cubicBezTo>
                  <a:pt x="86593" y="108699"/>
                  <a:pt x="86153" y="107623"/>
                  <a:pt x="85714" y="107623"/>
                </a:cubicBezTo>
                <a:cubicBezTo>
                  <a:pt x="85714" y="107623"/>
                  <a:pt x="85714" y="107085"/>
                  <a:pt x="83956" y="107085"/>
                </a:cubicBezTo>
                <a:cubicBezTo>
                  <a:pt x="82197" y="107623"/>
                  <a:pt x="78681" y="107623"/>
                  <a:pt x="80879" y="104394"/>
                </a:cubicBezTo>
                <a:cubicBezTo>
                  <a:pt x="81318" y="103318"/>
                  <a:pt x="80439" y="101704"/>
                  <a:pt x="83076" y="100089"/>
                </a:cubicBezTo>
                <a:cubicBezTo>
                  <a:pt x="83076" y="100089"/>
                  <a:pt x="85274" y="99013"/>
                  <a:pt x="85714" y="97937"/>
                </a:cubicBezTo>
                <a:cubicBezTo>
                  <a:pt x="86593" y="96860"/>
                  <a:pt x="84835" y="95246"/>
                  <a:pt x="84835" y="95246"/>
                </a:cubicBezTo>
                <a:cubicBezTo>
                  <a:pt x="84395" y="95246"/>
                  <a:pt x="83956" y="95246"/>
                  <a:pt x="83076" y="94708"/>
                </a:cubicBezTo>
                <a:cubicBezTo>
                  <a:pt x="82637" y="94708"/>
                  <a:pt x="80439" y="93094"/>
                  <a:pt x="80439" y="92556"/>
                </a:cubicBezTo>
                <a:cubicBezTo>
                  <a:pt x="80000" y="91479"/>
                  <a:pt x="80000" y="90941"/>
                  <a:pt x="80439" y="88789"/>
                </a:cubicBezTo>
                <a:cubicBezTo>
                  <a:pt x="80879" y="86636"/>
                  <a:pt x="81318" y="87713"/>
                  <a:pt x="82197" y="86636"/>
                </a:cubicBezTo>
                <a:cubicBezTo>
                  <a:pt x="83516" y="85022"/>
                  <a:pt x="84395" y="83946"/>
                  <a:pt x="83076" y="82869"/>
                </a:cubicBezTo>
                <a:cubicBezTo>
                  <a:pt x="81758" y="82331"/>
                  <a:pt x="81318" y="82869"/>
                  <a:pt x="78681" y="80717"/>
                </a:cubicBezTo>
                <a:cubicBezTo>
                  <a:pt x="76043" y="78565"/>
                  <a:pt x="75164" y="77488"/>
                  <a:pt x="74725" y="77488"/>
                </a:cubicBezTo>
                <a:cubicBezTo>
                  <a:pt x="74285" y="76950"/>
                  <a:pt x="73846" y="76412"/>
                  <a:pt x="72967" y="76950"/>
                </a:cubicBezTo>
                <a:cubicBezTo>
                  <a:pt x="72527" y="77488"/>
                  <a:pt x="70329" y="80179"/>
                  <a:pt x="69890" y="80717"/>
                </a:cubicBezTo>
                <a:cubicBezTo>
                  <a:pt x="69450" y="81255"/>
                  <a:pt x="66813" y="83946"/>
                  <a:pt x="66813" y="83946"/>
                </a:cubicBezTo>
                <a:cubicBezTo>
                  <a:pt x="66373" y="84484"/>
                  <a:pt x="61978" y="88251"/>
                  <a:pt x="61978" y="88251"/>
                </a:cubicBezTo>
                <a:cubicBezTo>
                  <a:pt x="61978" y="88251"/>
                  <a:pt x="60659" y="92556"/>
                  <a:pt x="59780" y="94170"/>
                </a:cubicBezTo>
                <a:cubicBezTo>
                  <a:pt x="59340" y="95784"/>
                  <a:pt x="56703" y="97937"/>
                  <a:pt x="56703" y="99013"/>
                </a:cubicBezTo>
                <a:cubicBezTo>
                  <a:pt x="56703" y="99551"/>
                  <a:pt x="56703" y="101165"/>
                  <a:pt x="56263" y="101704"/>
                </a:cubicBezTo>
                <a:cubicBezTo>
                  <a:pt x="56263" y="101704"/>
                  <a:pt x="54945" y="103856"/>
                  <a:pt x="54065" y="103856"/>
                </a:cubicBezTo>
                <a:cubicBezTo>
                  <a:pt x="53626" y="104394"/>
                  <a:pt x="50989" y="104932"/>
                  <a:pt x="50989" y="106008"/>
                </a:cubicBezTo>
                <a:cubicBezTo>
                  <a:pt x="50989" y="107085"/>
                  <a:pt x="52307" y="107085"/>
                  <a:pt x="50989" y="109237"/>
                </a:cubicBezTo>
                <a:cubicBezTo>
                  <a:pt x="49670" y="110852"/>
                  <a:pt x="48351" y="118385"/>
                  <a:pt x="47032" y="111928"/>
                </a:cubicBezTo>
                <a:cubicBezTo>
                  <a:pt x="46153" y="107623"/>
                  <a:pt x="46153" y="107085"/>
                  <a:pt x="45274" y="106547"/>
                </a:cubicBezTo>
                <a:cubicBezTo>
                  <a:pt x="43956" y="105470"/>
                  <a:pt x="43076" y="104932"/>
                  <a:pt x="43076" y="104932"/>
                </a:cubicBezTo>
                <a:cubicBezTo>
                  <a:pt x="43076" y="104932"/>
                  <a:pt x="42197" y="103318"/>
                  <a:pt x="43956" y="102780"/>
                </a:cubicBezTo>
                <a:cubicBezTo>
                  <a:pt x="45714" y="102780"/>
                  <a:pt x="46153" y="103856"/>
                  <a:pt x="47032" y="102780"/>
                </a:cubicBezTo>
                <a:cubicBezTo>
                  <a:pt x="48351" y="101704"/>
                  <a:pt x="48791" y="101165"/>
                  <a:pt x="47032" y="100627"/>
                </a:cubicBezTo>
                <a:cubicBezTo>
                  <a:pt x="45274" y="100089"/>
                  <a:pt x="46153" y="101165"/>
                  <a:pt x="44395" y="100089"/>
                </a:cubicBezTo>
                <a:cubicBezTo>
                  <a:pt x="43076" y="98475"/>
                  <a:pt x="42637" y="98475"/>
                  <a:pt x="42197" y="97937"/>
                </a:cubicBezTo>
                <a:cubicBezTo>
                  <a:pt x="42197" y="97399"/>
                  <a:pt x="42197" y="97399"/>
                  <a:pt x="42637" y="96860"/>
                </a:cubicBezTo>
                <a:cubicBezTo>
                  <a:pt x="43516" y="95246"/>
                  <a:pt x="43516" y="95246"/>
                  <a:pt x="43516" y="95246"/>
                </a:cubicBezTo>
                <a:cubicBezTo>
                  <a:pt x="43516" y="95246"/>
                  <a:pt x="43516" y="95246"/>
                  <a:pt x="43076" y="95246"/>
                </a:cubicBezTo>
                <a:cubicBezTo>
                  <a:pt x="43076" y="94170"/>
                  <a:pt x="43956" y="93094"/>
                  <a:pt x="43956" y="92017"/>
                </a:cubicBezTo>
                <a:cubicBezTo>
                  <a:pt x="43956" y="91479"/>
                  <a:pt x="43516" y="90941"/>
                  <a:pt x="43076" y="90941"/>
                </a:cubicBezTo>
                <a:cubicBezTo>
                  <a:pt x="42637" y="90941"/>
                  <a:pt x="43076" y="90941"/>
                  <a:pt x="42197" y="90941"/>
                </a:cubicBezTo>
                <a:cubicBezTo>
                  <a:pt x="42197" y="90403"/>
                  <a:pt x="41758" y="90403"/>
                  <a:pt x="41758" y="89865"/>
                </a:cubicBezTo>
                <a:cubicBezTo>
                  <a:pt x="41318" y="89327"/>
                  <a:pt x="41318" y="89327"/>
                  <a:pt x="41318" y="89327"/>
                </a:cubicBezTo>
                <a:cubicBezTo>
                  <a:pt x="39560" y="89327"/>
                  <a:pt x="39560" y="89327"/>
                  <a:pt x="39560" y="89327"/>
                </a:cubicBezTo>
                <a:cubicBezTo>
                  <a:pt x="39120" y="87174"/>
                  <a:pt x="39120" y="87174"/>
                  <a:pt x="39120" y="87174"/>
                </a:cubicBezTo>
                <a:cubicBezTo>
                  <a:pt x="39120" y="87174"/>
                  <a:pt x="40439" y="87713"/>
                  <a:pt x="40879" y="87713"/>
                </a:cubicBezTo>
                <a:cubicBezTo>
                  <a:pt x="41318" y="87713"/>
                  <a:pt x="43076" y="86098"/>
                  <a:pt x="43076" y="86098"/>
                </a:cubicBezTo>
                <a:cubicBezTo>
                  <a:pt x="43076" y="86098"/>
                  <a:pt x="42197" y="85560"/>
                  <a:pt x="41758" y="85560"/>
                </a:cubicBezTo>
                <a:cubicBezTo>
                  <a:pt x="41318" y="85560"/>
                  <a:pt x="41318" y="83946"/>
                  <a:pt x="41318" y="83946"/>
                </a:cubicBezTo>
                <a:cubicBezTo>
                  <a:pt x="40000" y="82869"/>
                  <a:pt x="40000" y="82869"/>
                  <a:pt x="40000" y="82869"/>
                </a:cubicBezTo>
                <a:cubicBezTo>
                  <a:pt x="38241" y="82331"/>
                  <a:pt x="38241" y="82331"/>
                  <a:pt x="38241" y="82331"/>
                </a:cubicBezTo>
                <a:cubicBezTo>
                  <a:pt x="38241" y="82331"/>
                  <a:pt x="37802" y="81793"/>
                  <a:pt x="37362" y="81793"/>
                </a:cubicBezTo>
                <a:cubicBezTo>
                  <a:pt x="37362" y="81255"/>
                  <a:pt x="37362" y="80717"/>
                  <a:pt x="37362" y="80717"/>
                </a:cubicBezTo>
                <a:cubicBezTo>
                  <a:pt x="37802" y="80179"/>
                  <a:pt x="37802" y="80179"/>
                  <a:pt x="37802" y="80179"/>
                </a:cubicBezTo>
                <a:cubicBezTo>
                  <a:pt x="39120" y="79103"/>
                  <a:pt x="39120" y="79103"/>
                  <a:pt x="39120" y="79103"/>
                </a:cubicBezTo>
                <a:cubicBezTo>
                  <a:pt x="39120" y="77488"/>
                  <a:pt x="39120" y="77488"/>
                  <a:pt x="39120" y="77488"/>
                </a:cubicBezTo>
                <a:cubicBezTo>
                  <a:pt x="39120" y="75874"/>
                  <a:pt x="39120" y="75874"/>
                  <a:pt x="39120" y="75874"/>
                </a:cubicBezTo>
                <a:cubicBezTo>
                  <a:pt x="38241" y="75874"/>
                  <a:pt x="38241" y="75874"/>
                  <a:pt x="38241" y="75874"/>
                </a:cubicBezTo>
                <a:cubicBezTo>
                  <a:pt x="38241" y="75874"/>
                  <a:pt x="36483" y="76950"/>
                  <a:pt x="35604" y="75874"/>
                </a:cubicBezTo>
                <a:cubicBezTo>
                  <a:pt x="34725" y="75336"/>
                  <a:pt x="35164" y="75874"/>
                  <a:pt x="34285" y="76412"/>
                </a:cubicBezTo>
                <a:cubicBezTo>
                  <a:pt x="33846" y="76412"/>
                  <a:pt x="32967" y="77488"/>
                  <a:pt x="32967" y="77488"/>
                </a:cubicBezTo>
                <a:cubicBezTo>
                  <a:pt x="32967" y="77488"/>
                  <a:pt x="32527" y="78026"/>
                  <a:pt x="31648" y="78026"/>
                </a:cubicBezTo>
                <a:cubicBezTo>
                  <a:pt x="31208" y="78026"/>
                  <a:pt x="31208" y="76412"/>
                  <a:pt x="31208" y="76412"/>
                </a:cubicBezTo>
                <a:cubicBezTo>
                  <a:pt x="29010" y="75874"/>
                  <a:pt x="29010" y="75874"/>
                  <a:pt x="29010" y="75874"/>
                </a:cubicBezTo>
                <a:cubicBezTo>
                  <a:pt x="27252" y="73721"/>
                  <a:pt x="27252" y="73721"/>
                  <a:pt x="27252" y="73721"/>
                </a:cubicBezTo>
                <a:cubicBezTo>
                  <a:pt x="24615" y="73721"/>
                  <a:pt x="24615" y="73721"/>
                  <a:pt x="24615" y="73721"/>
                </a:cubicBezTo>
                <a:cubicBezTo>
                  <a:pt x="23736" y="73183"/>
                  <a:pt x="23736" y="73183"/>
                  <a:pt x="23736" y="73183"/>
                </a:cubicBezTo>
                <a:cubicBezTo>
                  <a:pt x="22857" y="72107"/>
                  <a:pt x="22857" y="72107"/>
                  <a:pt x="22857" y="72107"/>
                </a:cubicBezTo>
                <a:cubicBezTo>
                  <a:pt x="22857" y="72107"/>
                  <a:pt x="22417" y="71031"/>
                  <a:pt x="21978" y="71031"/>
                </a:cubicBezTo>
                <a:cubicBezTo>
                  <a:pt x="21098" y="70493"/>
                  <a:pt x="21098" y="71031"/>
                  <a:pt x="20659" y="71031"/>
                </a:cubicBezTo>
                <a:cubicBezTo>
                  <a:pt x="20219" y="71031"/>
                  <a:pt x="20219" y="71031"/>
                  <a:pt x="18901" y="71031"/>
                </a:cubicBezTo>
                <a:cubicBezTo>
                  <a:pt x="18021" y="71031"/>
                  <a:pt x="18021" y="69955"/>
                  <a:pt x="18021" y="69955"/>
                </a:cubicBezTo>
                <a:cubicBezTo>
                  <a:pt x="18021" y="69955"/>
                  <a:pt x="18461" y="68878"/>
                  <a:pt x="18461" y="68340"/>
                </a:cubicBezTo>
                <a:cubicBezTo>
                  <a:pt x="18461" y="68340"/>
                  <a:pt x="19340" y="68340"/>
                  <a:pt x="19340" y="68340"/>
                </a:cubicBezTo>
                <a:cubicBezTo>
                  <a:pt x="19780" y="67802"/>
                  <a:pt x="21098" y="67264"/>
                  <a:pt x="21978" y="67264"/>
                </a:cubicBezTo>
                <a:cubicBezTo>
                  <a:pt x="22417" y="67264"/>
                  <a:pt x="22417" y="67264"/>
                  <a:pt x="23296" y="66726"/>
                </a:cubicBezTo>
                <a:cubicBezTo>
                  <a:pt x="23736" y="66726"/>
                  <a:pt x="23736" y="66188"/>
                  <a:pt x="23736" y="66188"/>
                </a:cubicBezTo>
                <a:cubicBezTo>
                  <a:pt x="23736" y="66188"/>
                  <a:pt x="23736" y="64035"/>
                  <a:pt x="23736" y="64035"/>
                </a:cubicBezTo>
                <a:cubicBezTo>
                  <a:pt x="23736" y="63497"/>
                  <a:pt x="23736" y="63497"/>
                  <a:pt x="24175" y="63497"/>
                </a:cubicBezTo>
                <a:cubicBezTo>
                  <a:pt x="24175" y="62959"/>
                  <a:pt x="24175" y="62421"/>
                  <a:pt x="24175" y="62421"/>
                </a:cubicBezTo>
                <a:cubicBezTo>
                  <a:pt x="24175" y="62421"/>
                  <a:pt x="23736" y="61345"/>
                  <a:pt x="23736" y="60807"/>
                </a:cubicBezTo>
                <a:cubicBezTo>
                  <a:pt x="23296" y="59730"/>
                  <a:pt x="22857" y="60269"/>
                  <a:pt x="22857" y="60269"/>
                </a:cubicBezTo>
                <a:cubicBezTo>
                  <a:pt x="21978" y="60269"/>
                  <a:pt x="21978" y="60269"/>
                  <a:pt x="21978" y="60269"/>
                </a:cubicBezTo>
                <a:cubicBezTo>
                  <a:pt x="21978" y="60269"/>
                  <a:pt x="20659" y="60269"/>
                  <a:pt x="20659" y="59730"/>
                </a:cubicBezTo>
                <a:cubicBezTo>
                  <a:pt x="20219" y="59730"/>
                  <a:pt x="19340" y="59730"/>
                  <a:pt x="19340" y="59730"/>
                </a:cubicBezTo>
                <a:cubicBezTo>
                  <a:pt x="18021" y="58116"/>
                  <a:pt x="18021" y="58116"/>
                  <a:pt x="18021" y="58116"/>
                </a:cubicBezTo>
                <a:cubicBezTo>
                  <a:pt x="18021" y="58116"/>
                  <a:pt x="17142" y="58116"/>
                  <a:pt x="16263" y="58116"/>
                </a:cubicBezTo>
                <a:cubicBezTo>
                  <a:pt x="15384" y="57578"/>
                  <a:pt x="14505" y="57040"/>
                  <a:pt x="14505" y="57040"/>
                </a:cubicBezTo>
                <a:cubicBezTo>
                  <a:pt x="11868" y="54887"/>
                  <a:pt x="11868" y="54887"/>
                  <a:pt x="11868" y="54887"/>
                </a:cubicBezTo>
                <a:cubicBezTo>
                  <a:pt x="11428" y="53811"/>
                  <a:pt x="11428" y="53811"/>
                  <a:pt x="11428" y="53811"/>
                </a:cubicBezTo>
                <a:cubicBezTo>
                  <a:pt x="10549" y="53273"/>
                  <a:pt x="10549" y="53273"/>
                  <a:pt x="10549" y="53273"/>
                </a:cubicBezTo>
                <a:cubicBezTo>
                  <a:pt x="10549" y="53273"/>
                  <a:pt x="9230" y="51121"/>
                  <a:pt x="9230" y="50582"/>
                </a:cubicBezTo>
                <a:cubicBezTo>
                  <a:pt x="9230" y="50582"/>
                  <a:pt x="9230" y="50582"/>
                  <a:pt x="9670" y="50044"/>
                </a:cubicBezTo>
                <a:cubicBezTo>
                  <a:pt x="9670" y="50044"/>
                  <a:pt x="9670" y="49506"/>
                  <a:pt x="10109" y="48968"/>
                </a:cubicBezTo>
                <a:cubicBezTo>
                  <a:pt x="10109" y="48430"/>
                  <a:pt x="10549" y="47892"/>
                  <a:pt x="10549" y="47354"/>
                </a:cubicBezTo>
                <a:cubicBezTo>
                  <a:pt x="10549" y="47354"/>
                  <a:pt x="10989" y="46816"/>
                  <a:pt x="11428" y="46816"/>
                </a:cubicBezTo>
                <a:cubicBezTo>
                  <a:pt x="11868" y="46816"/>
                  <a:pt x="12307" y="46278"/>
                  <a:pt x="12307" y="46278"/>
                </a:cubicBezTo>
                <a:cubicBezTo>
                  <a:pt x="12307" y="45739"/>
                  <a:pt x="12307" y="45201"/>
                  <a:pt x="12747" y="44663"/>
                </a:cubicBezTo>
                <a:cubicBezTo>
                  <a:pt x="12747" y="44125"/>
                  <a:pt x="11868" y="44663"/>
                  <a:pt x="11428" y="44125"/>
                </a:cubicBezTo>
                <a:cubicBezTo>
                  <a:pt x="10989" y="44125"/>
                  <a:pt x="10989" y="44125"/>
                  <a:pt x="10549" y="44663"/>
                </a:cubicBezTo>
                <a:cubicBezTo>
                  <a:pt x="10109" y="44663"/>
                  <a:pt x="9670" y="43587"/>
                  <a:pt x="9670" y="43587"/>
                </a:cubicBezTo>
                <a:cubicBezTo>
                  <a:pt x="9670" y="43049"/>
                  <a:pt x="8791" y="43049"/>
                  <a:pt x="8351" y="42511"/>
                </a:cubicBezTo>
                <a:cubicBezTo>
                  <a:pt x="7912" y="42511"/>
                  <a:pt x="7912" y="42511"/>
                  <a:pt x="7912" y="41973"/>
                </a:cubicBezTo>
                <a:cubicBezTo>
                  <a:pt x="7472" y="41434"/>
                  <a:pt x="7912" y="41434"/>
                  <a:pt x="7472" y="41434"/>
                </a:cubicBezTo>
                <a:cubicBezTo>
                  <a:pt x="7472" y="40896"/>
                  <a:pt x="7032" y="40896"/>
                  <a:pt x="7032" y="40896"/>
                </a:cubicBezTo>
                <a:cubicBezTo>
                  <a:pt x="7032" y="40896"/>
                  <a:pt x="6593" y="41973"/>
                  <a:pt x="6153" y="41973"/>
                </a:cubicBezTo>
                <a:cubicBezTo>
                  <a:pt x="5714" y="41973"/>
                  <a:pt x="5274" y="41434"/>
                  <a:pt x="5274" y="41434"/>
                </a:cubicBezTo>
                <a:cubicBezTo>
                  <a:pt x="4835" y="41434"/>
                  <a:pt x="4395" y="41434"/>
                  <a:pt x="3956" y="41973"/>
                </a:cubicBezTo>
                <a:cubicBezTo>
                  <a:pt x="3956" y="41973"/>
                  <a:pt x="3076" y="41434"/>
                  <a:pt x="3076" y="41434"/>
                </a:cubicBezTo>
                <a:cubicBezTo>
                  <a:pt x="3076" y="40896"/>
                  <a:pt x="1758" y="40896"/>
                  <a:pt x="1758" y="40896"/>
                </a:cubicBezTo>
                <a:cubicBezTo>
                  <a:pt x="1758" y="40896"/>
                  <a:pt x="1758" y="41434"/>
                  <a:pt x="1318" y="41434"/>
                </a:cubicBezTo>
                <a:cubicBezTo>
                  <a:pt x="879" y="41973"/>
                  <a:pt x="439" y="41434"/>
                  <a:pt x="439" y="41434"/>
                </a:cubicBezTo>
                <a:cubicBezTo>
                  <a:pt x="0" y="41434"/>
                  <a:pt x="0" y="40896"/>
                  <a:pt x="0" y="40358"/>
                </a:cubicBezTo>
                <a:close/>
                <a:moveTo>
                  <a:pt x="4395" y="97937"/>
                </a:moveTo>
                <a:cubicBezTo>
                  <a:pt x="4395" y="97937"/>
                  <a:pt x="4395" y="97937"/>
                  <a:pt x="4395" y="97937"/>
                </a:cubicBezTo>
                <a:cubicBezTo>
                  <a:pt x="4395" y="99551"/>
                  <a:pt x="4395" y="99551"/>
                  <a:pt x="4395" y="99551"/>
                </a:cubicBezTo>
                <a:cubicBezTo>
                  <a:pt x="7032" y="100627"/>
                  <a:pt x="7032" y="100627"/>
                  <a:pt x="7032" y="100627"/>
                </a:cubicBezTo>
                <a:cubicBezTo>
                  <a:pt x="8791" y="102242"/>
                  <a:pt x="8791" y="102242"/>
                  <a:pt x="8791" y="102242"/>
                </a:cubicBezTo>
                <a:cubicBezTo>
                  <a:pt x="8791" y="102242"/>
                  <a:pt x="9670" y="104932"/>
                  <a:pt x="9670" y="105470"/>
                </a:cubicBezTo>
                <a:cubicBezTo>
                  <a:pt x="9670" y="106547"/>
                  <a:pt x="10989" y="106547"/>
                  <a:pt x="11428" y="106547"/>
                </a:cubicBezTo>
                <a:cubicBezTo>
                  <a:pt x="11428" y="106547"/>
                  <a:pt x="13186" y="107085"/>
                  <a:pt x="13186" y="107085"/>
                </a:cubicBezTo>
                <a:cubicBezTo>
                  <a:pt x="13186" y="107085"/>
                  <a:pt x="14065" y="108161"/>
                  <a:pt x="14505" y="108699"/>
                </a:cubicBezTo>
                <a:cubicBezTo>
                  <a:pt x="14505" y="109237"/>
                  <a:pt x="14505" y="110313"/>
                  <a:pt x="14505" y="110313"/>
                </a:cubicBezTo>
                <a:cubicBezTo>
                  <a:pt x="16263" y="112466"/>
                  <a:pt x="16263" y="112466"/>
                  <a:pt x="16263" y="112466"/>
                </a:cubicBezTo>
                <a:cubicBezTo>
                  <a:pt x="19340" y="112466"/>
                  <a:pt x="19340" y="112466"/>
                  <a:pt x="19340" y="112466"/>
                </a:cubicBezTo>
                <a:cubicBezTo>
                  <a:pt x="19340" y="112466"/>
                  <a:pt x="22417" y="115695"/>
                  <a:pt x="22857" y="116233"/>
                </a:cubicBezTo>
                <a:cubicBezTo>
                  <a:pt x="22857" y="116771"/>
                  <a:pt x="24615" y="118923"/>
                  <a:pt x="24615" y="118923"/>
                </a:cubicBezTo>
                <a:cubicBezTo>
                  <a:pt x="24615" y="118923"/>
                  <a:pt x="27692" y="118923"/>
                  <a:pt x="28131" y="118923"/>
                </a:cubicBezTo>
                <a:cubicBezTo>
                  <a:pt x="28131" y="118923"/>
                  <a:pt x="31208" y="118923"/>
                  <a:pt x="31208" y="118923"/>
                </a:cubicBezTo>
                <a:cubicBezTo>
                  <a:pt x="33406" y="119999"/>
                  <a:pt x="33406" y="119999"/>
                  <a:pt x="33406" y="119999"/>
                </a:cubicBezTo>
                <a:cubicBezTo>
                  <a:pt x="35604" y="119461"/>
                  <a:pt x="35604" y="119461"/>
                  <a:pt x="35604" y="119461"/>
                </a:cubicBezTo>
                <a:cubicBezTo>
                  <a:pt x="40439" y="117847"/>
                  <a:pt x="40439" y="117847"/>
                  <a:pt x="40439" y="117847"/>
                </a:cubicBezTo>
                <a:cubicBezTo>
                  <a:pt x="40439" y="117847"/>
                  <a:pt x="39120" y="116771"/>
                  <a:pt x="39120" y="116771"/>
                </a:cubicBezTo>
                <a:cubicBezTo>
                  <a:pt x="39120" y="116233"/>
                  <a:pt x="37362" y="113542"/>
                  <a:pt x="37362" y="113542"/>
                </a:cubicBezTo>
                <a:cubicBezTo>
                  <a:pt x="37362" y="113542"/>
                  <a:pt x="34725" y="109775"/>
                  <a:pt x="34285" y="109775"/>
                </a:cubicBezTo>
                <a:cubicBezTo>
                  <a:pt x="34285" y="109237"/>
                  <a:pt x="33846" y="108699"/>
                  <a:pt x="33846" y="108161"/>
                </a:cubicBezTo>
                <a:cubicBezTo>
                  <a:pt x="33846" y="107085"/>
                  <a:pt x="34285" y="106547"/>
                  <a:pt x="34285" y="106008"/>
                </a:cubicBezTo>
                <a:cubicBezTo>
                  <a:pt x="34725" y="105470"/>
                  <a:pt x="34725" y="104394"/>
                  <a:pt x="34725" y="104394"/>
                </a:cubicBezTo>
                <a:cubicBezTo>
                  <a:pt x="34725" y="104394"/>
                  <a:pt x="33406" y="104394"/>
                  <a:pt x="32527" y="104394"/>
                </a:cubicBezTo>
                <a:cubicBezTo>
                  <a:pt x="32087" y="104394"/>
                  <a:pt x="31208" y="104932"/>
                  <a:pt x="30329" y="104932"/>
                </a:cubicBezTo>
                <a:cubicBezTo>
                  <a:pt x="29890" y="104932"/>
                  <a:pt x="29010" y="104394"/>
                  <a:pt x="29010" y="104394"/>
                </a:cubicBezTo>
                <a:cubicBezTo>
                  <a:pt x="28571" y="104394"/>
                  <a:pt x="28571" y="102780"/>
                  <a:pt x="28571" y="102780"/>
                </a:cubicBezTo>
                <a:cubicBezTo>
                  <a:pt x="29450" y="100627"/>
                  <a:pt x="29450" y="100627"/>
                  <a:pt x="29450" y="100627"/>
                </a:cubicBezTo>
                <a:cubicBezTo>
                  <a:pt x="28571" y="99013"/>
                  <a:pt x="28571" y="99013"/>
                  <a:pt x="28571" y="99013"/>
                </a:cubicBezTo>
                <a:cubicBezTo>
                  <a:pt x="26813" y="96860"/>
                  <a:pt x="26813" y="96860"/>
                  <a:pt x="26813" y="96860"/>
                </a:cubicBezTo>
                <a:cubicBezTo>
                  <a:pt x="26813" y="96860"/>
                  <a:pt x="23736" y="98475"/>
                  <a:pt x="23296" y="98475"/>
                </a:cubicBezTo>
                <a:cubicBezTo>
                  <a:pt x="22857" y="98475"/>
                  <a:pt x="21098" y="101165"/>
                  <a:pt x="20659" y="101165"/>
                </a:cubicBezTo>
                <a:cubicBezTo>
                  <a:pt x="20659" y="101165"/>
                  <a:pt x="19340" y="99551"/>
                  <a:pt x="19340" y="99551"/>
                </a:cubicBezTo>
                <a:cubicBezTo>
                  <a:pt x="15824" y="98475"/>
                  <a:pt x="15824" y="98475"/>
                  <a:pt x="15824" y="98475"/>
                </a:cubicBezTo>
                <a:cubicBezTo>
                  <a:pt x="15824" y="98475"/>
                  <a:pt x="15384" y="99551"/>
                  <a:pt x="14945" y="100089"/>
                </a:cubicBezTo>
                <a:cubicBezTo>
                  <a:pt x="14505" y="100627"/>
                  <a:pt x="14065" y="100089"/>
                  <a:pt x="14065" y="99551"/>
                </a:cubicBezTo>
                <a:cubicBezTo>
                  <a:pt x="13626" y="98475"/>
                  <a:pt x="14505" y="96860"/>
                  <a:pt x="14505" y="96860"/>
                </a:cubicBezTo>
                <a:cubicBezTo>
                  <a:pt x="11868" y="95246"/>
                  <a:pt x="11868" y="95246"/>
                  <a:pt x="11868" y="95246"/>
                </a:cubicBezTo>
                <a:cubicBezTo>
                  <a:pt x="10109" y="94170"/>
                  <a:pt x="10109" y="94170"/>
                  <a:pt x="10109" y="94170"/>
                </a:cubicBezTo>
                <a:cubicBezTo>
                  <a:pt x="7912" y="96860"/>
                  <a:pt x="7912" y="96860"/>
                  <a:pt x="7912" y="96860"/>
                </a:cubicBezTo>
                <a:cubicBezTo>
                  <a:pt x="7912" y="96860"/>
                  <a:pt x="4835" y="97399"/>
                  <a:pt x="4395" y="97937"/>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5" name="Shape 2040">
            <a:extLst>
              <a:ext uri="{FF2B5EF4-FFF2-40B4-BE49-F238E27FC236}">
                <a16:creationId xmlns:a16="http://schemas.microsoft.com/office/drawing/2014/main" id="{AE3EBE9A-C64D-3D72-6161-DE498891EF11}"/>
              </a:ext>
            </a:extLst>
          </p:cNvPr>
          <p:cNvSpPr/>
          <p:nvPr/>
        </p:nvSpPr>
        <p:spPr>
          <a:xfrm>
            <a:off x="5936086" y="4751295"/>
            <a:ext cx="1008397" cy="497182"/>
          </a:xfrm>
          <a:custGeom>
            <a:avLst/>
            <a:gdLst/>
            <a:ahLst/>
            <a:cxnLst/>
            <a:rect l="0" t="0" r="0" b="0"/>
            <a:pathLst>
              <a:path w="120000" h="120000" extrusionOk="0">
                <a:moveTo>
                  <a:pt x="80430" y="20281"/>
                </a:moveTo>
                <a:cubicBezTo>
                  <a:pt x="80430" y="20281"/>
                  <a:pt x="80430" y="15211"/>
                  <a:pt x="80860" y="15211"/>
                </a:cubicBezTo>
                <a:cubicBezTo>
                  <a:pt x="81290" y="15211"/>
                  <a:pt x="82150" y="12676"/>
                  <a:pt x="82150" y="12676"/>
                </a:cubicBezTo>
                <a:cubicBezTo>
                  <a:pt x="83440" y="11830"/>
                  <a:pt x="83440" y="11830"/>
                  <a:pt x="83440" y="11830"/>
                </a:cubicBezTo>
                <a:cubicBezTo>
                  <a:pt x="83440" y="11830"/>
                  <a:pt x="84301" y="10140"/>
                  <a:pt x="84301" y="8450"/>
                </a:cubicBezTo>
                <a:cubicBezTo>
                  <a:pt x="83870" y="7605"/>
                  <a:pt x="84301" y="3380"/>
                  <a:pt x="84301" y="3380"/>
                </a:cubicBezTo>
                <a:cubicBezTo>
                  <a:pt x="84301" y="3380"/>
                  <a:pt x="83870" y="845"/>
                  <a:pt x="84301" y="845"/>
                </a:cubicBezTo>
                <a:cubicBezTo>
                  <a:pt x="85161" y="0"/>
                  <a:pt x="86451" y="1690"/>
                  <a:pt x="86451" y="1690"/>
                </a:cubicBezTo>
                <a:cubicBezTo>
                  <a:pt x="88602" y="2535"/>
                  <a:pt x="88602" y="2535"/>
                  <a:pt x="88602" y="2535"/>
                </a:cubicBezTo>
                <a:cubicBezTo>
                  <a:pt x="88602" y="2535"/>
                  <a:pt x="89462" y="2535"/>
                  <a:pt x="89892" y="2535"/>
                </a:cubicBezTo>
                <a:cubicBezTo>
                  <a:pt x="90322" y="2535"/>
                  <a:pt x="92043" y="3380"/>
                  <a:pt x="92043" y="3380"/>
                </a:cubicBezTo>
                <a:cubicBezTo>
                  <a:pt x="92043" y="3380"/>
                  <a:pt x="93763" y="4225"/>
                  <a:pt x="94193" y="4225"/>
                </a:cubicBezTo>
                <a:cubicBezTo>
                  <a:pt x="94623" y="4225"/>
                  <a:pt x="96344" y="4225"/>
                  <a:pt x="96344" y="4225"/>
                </a:cubicBezTo>
                <a:cubicBezTo>
                  <a:pt x="97204" y="5070"/>
                  <a:pt x="97204" y="5070"/>
                  <a:pt x="97204" y="5070"/>
                </a:cubicBezTo>
                <a:cubicBezTo>
                  <a:pt x="100215" y="7605"/>
                  <a:pt x="100215" y="7605"/>
                  <a:pt x="100215" y="7605"/>
                </a:cubicBezTo>
                <a:cubicBezTo>
                  <a:pt x="101935" y="9295"/>
                  <a:pt x="101935" y="9295"/>
                  <a:pt x="101935" y="9295"/>
                </a:cubicBezTo>
                <a:cubicBezTo>
                  <a:pt x="106666" y="10140"/>
                  <a:pt x="106666" y="10140"/>
                  <a:pt x="106666" y="10140"/>
                </a:cubicBezTo>
                <a:cubicBezTo>
                  <a:pt x="107096" y="6760"/>
                  <a:pt x="107096" y="6760"/>
                  <a:pt x="107096" y="6760"/>
                </a:cubicBezTo>
                <a:cubicBezTo>
                  <a:pt x="107096" y="6760"/>
                  <a:pt x="108817" y="5915"/>
                  <a:pt x="108817" y="6760"/>
                </a:cubicBezTo>
                <a:cubicBezTo>
                  <a:pt x="109247" y="6760"/>
                  <a:pt x="110107" y="8450"/>
                  <a:pt x="111397" y="9295"/>
                </a:cubicBezTo>
                <a:cubicBezTo>
                  <a:pt x="112688" y="9295"/>
                  <a:pt x="113978" y="8450"/>
                  <a:pt x="113978" y="8450"/>
                </a:cubicBezTo>
                <a:cubicBezTo>
                  <a:pt x="114838" y="13521"/>
                  <a:pt x="114838" y="13521"/>
                  <a:pt x="114838" y="13521"/>
                </a:cubicBezTo>
                <a:cubicBezTo>
                  <a:pt x="115698" y="14366"/>
                  <a:pt x="115698" y="14366"/>
                  <a:pt x="115698" y="14366"/>
                </a:cubicBezTo>
                <a:cubicBezTo>
                  <a:pt x="115268" y="14366"/>
                  <a:pt x="115268" y="14366"/>
                  <a:pt x="115268" y="14366"/>
                </a:cubicBezTo>
                <a:cubicBezTo>
                  <a:pt x="115268" y="16901"/>
                  <a:pt x="115268" y="16901"/>
                  <a:pt x="115268" y="16901"/>
                </a:cubicBezTo>
                <a:cubicBezTo>
                  <a:pt x="115698" y="17746"/>
                  <a:pt x="115698" y="17746"/>
                  <a:pt x="115698" y="17746"/>
                </a:cubicBezTo>
                <a:cubicBezTo>
                  <a:pt x="115698" y="17746"/>
                  <a:pt x="115268" y="19436"/>
                  <a:pt x="115268" y="19436"/>
                </a:cubicBezTo>
                <a:cubicBezTo>
                  <a:pt x="115268" y="19436"/>
                  <a:pt x="115268" y="21126"/>
                  <a:pt x="115268" y="21126"/>
                </a:cubicBezTo>
                <a:cubicBezTo>
                  <a:pt x="114408" y="22816"/>
                  <a:pt x="114408" y="22816"/>
                  <a:pt x="114408" y="22816"/>
                </a:cubicBezTo>
                <a:cubicBezTo>
                  <a:pt x="114408" y="24507"/>
                  <a:pt x="114408" y="24507"/>
                  <a:pt x="114408" y="24507"/>
                </a:cubicBezTo>
                <a:cubicBezTo>
                  <a:pt x="114408" y="24507"/>
                  <a:pt x="114408" y="27042"/>
                  <a:pt x="114408" y="27042"/>
                </a:cubicBezTo>
                <a:cubicBezTo>
                  <a:pt x="114408" y="27042"/>
                  <a:pt x="114838" y="27887"/>
                  <a:pt x="115268" y="27887"/>
                </a:cubicBezTo>
                <a:cubicBezTo>
                  <a:pt x="115268" y="27887"/>
                  <a:pt x="115268" y="28732"/>
                  <a:pt x="115268" y="28732"/>
                </a:cubicBezTo>
                <a:cubicBezTo>
                  <a:pt x="115268" y="28732"/>
                  <a:pt x="115698" y="29577"/>
                  <a:pt x="116129" y="30422"/>
                </a:cubicBezTo>
                <a:cubicBezTo>
                  <a:pt x="116129" y="30422"/>
                  <a:pt x="116129" y="30422"/>
                  <a:pt x="116129" y="30422"/>
                </a:cubicBezTo>
                <a:cubicBezTo>
                  <a:pt x="116129" y="30422"/>
                  <a:pt x="116559" y="32112"/>
                  <a:pt x="116559" y="32957"/>
                </a:cubicBezTo>
                <a:cubicBezTo>
                  <a:pt x="116989" y="33802"/>
                  <a:pt x="116989" y="34647"/>
                  <a:pt x="116989" y="34647"/>
                </a:cubicBezTo>
                <a:cubicBezTo>
                  <a:pt x="116989" y="34647"/>
                  <a:pt x="117419" y="36338"/>
                  <a:pt x="117849" y="36338"/>
                </a:cubicBezTo>
                <a:cubicBezTo>
                  <a:pt x="117849" y="36338"/>
                  <a:pt x="118279" y="36338"/>
                  <a:pt x="118709" y="36338"/>
                </a:cubicBezTo>
                <a:cubicBezTo>
                  <a:pt x="118709" y="36338"/>
                  <a:pt x="119139" y="36338"/>
                  <a:pt x="119139" y="36338"/>
                </a:cubicBezTo>
                <a:cubicBezTo>
                  <a:pt x="119139" y="37183"/>
                  <a:pt x="118709" y="42253"/>
                  <a:pt x="118709" y="42253"/>
                </a:cubicBezTo>
                <a:cubicBezTo>
                  <a:pt x="119139" y="47323"/>
                  <a:pt x="119139" y="47323"/>
                  <a:pt x="119139" y="47323"/>
                </a:cubicBezTo>
                <a:cubicBezTo>
                  <a:pt x="119139" y="47323"/>
                  <a:pt x="118709" y="49859"/>
                  <a:pt x="118709" y="50704"/>
                </a:cubicBezTo>
                <a:cubicBezTo>
                  <a:pt x="119139" y="52394"/>
                  <a:pt x="120000" y="54084"/>
                  <a:pt x="118709" y="54929"/>
                </a:cubicBezTo>
                <a:cubicBezTo>
                  <a:pt x="117849" y="54929"/>
                  <a:pt x="116559" y="56619"/>
                  <a:pt x="116129" y="54929"/>
                </a:cubicBezTo>
                <a:cubicBezTo>
                  <a:pt x="116129" y="54929"/>
                  <a:pt x="115698" y="53239"/>
                  <a:pt x="115698" y="55774"/>
                </a:cubicBezTo>
                <a:cubicBezTo>
                  <a:pt x="116129" y="56619"/>
                  <a:pt x="114838" y="55774"/>
                  <a:pt x="114838" y="55774"/>
                </a:cubicBezTo>
                <a:cubicBezTo>
                  <a:pt x="111397" y="53239"/>
                  <a:pt x="111397" y="53239"/>
                  <a:pt x="111397" y="53239"/>
                </a:cubicBezTo>
                <a:cubicBezTo>
                  <a:pt x="110537" y="54929"/>
                  <a:pt x="110537" y="54929"/>
                  <a:pt x="110537" y="54929"/>
                </a:cubicBezTo>
                <a:cubicBezTo>
                  <a:pt x="108817" y="57464"/>
                  <a:pt x="108817" y="57464"/>
                  <a:pt x="108817" y="57464"/>
                </a:cubicBezTo>
                <a:cubicBezTo>
                  <a:pt x="111397" y="59154"/>
                  <a:pt x="111397" y="59154"/>
                  <a:pt x="111397" y="59154"/>
                </a:cubicBezTo>
                <a:cubicBezTo>
                  <a:pt x="112258" y="59154"/>
                  <a:pt x="112258" y="59154"/>
                  <a:pt x="112258" y="59154"/>
                </a:cubicBezTo>
                <a:cubicBezTo>
                  <a:pt x="114408" y="65915"/>
                  <a:pt x="114408" y="65915"/>
                  <a:pt x="114408" y="65915"/>
                </a:cubicBezTo>
                <a:cubicBezTo>
                  <a:pt x="111827" y="69295"/>
                  <a:pt x="111827" y="69295"/>
                  <a:pt x="111827" y="69295"/>
                </a:cubicBezTo>
                <a:cubicBezTo>
                  <a:pt x="111827" y="69295"/>
                  <a:pt x="110537" y="70985"/>
                  <a:pt x="110107" y="70985"/>
                </a:cubicBezTo>
                <a:cubicBezTo>
                  <a:pt x="109677" y="70985"/>
                  <a:pt x="109247" y="71830"/>
                  <a:pt x="109247" y="71830"/>
                </a:cubicBezTo>
                <a:cubicBezTo>
                  <a:pt x="110537" y="76901"/>
                  <a:pt x="110537" y="76901"/>
                  <a:pt x="110537" y="76901"/>
                </a:cubicBezTo>
                <a:cubicBezTo>
                  <a:pt x="110537" y="78591"/>
                  <a:pt x="110537" y="78591"/>
                  <a:pt x="110537" y="78591"/>
                </a:cubicBezTo>
                <a:cubicBezTo>
                  <a:pt x="110967" y="83661"/>
                  <a:pt x="110967" y="83661"/>
                  <a:pt x="110967" y="83661"/>
                </a:cubicBezTo>
                <a:cubicBezTo>
                  <a:pt x="109677" y="87887"/>
                  <a:pt x="109677" y="87887"/>
                  <a:pt x="109677" y="87887"/>
                </a:cubicBezTo>
                <a:cubicBezTo>
                  <a:pt x="108387" y="88732"/>
                  <a:pt x="108387" y="88732"/>
                  <a:pt x="108387" y="88732"/>
                </a:cubicBezTo>
                <a:cubicBezTo>
                  <a:pt x="107096" y="94647"/>
                  <a:pt x="107096" y="94647"/>
                  <a:pt x="107096" y="94647"/>
                </a:cubicBezTo>
                <a:cubicBezTo>
                  <a:pt x="104946" y="97183"/>
                  <a:pt x="104946" y="97183"/>
                  <a:pt x="104946" y="97183"/>
                </a:cubicBezTo>
                <a:cubicBezTo>
                  <a:pt x="104516" y="100563"/>
                  <a:pt x="104516" y="100563"/>
                  <a:pt x="104516" y="100563"/>
                </a:cubicBezTo>
                <a:cubicBezTo>
                  <a:pt x="104946" y="105633"/>
                  <a:pt x="104946" y="105633"/>
                  <a:pt x="104946" y="105633"/>
                </a:cubicBezTo>
                <a:cubicBezTo>
                  <a:pt x="102365" y="102253"/>
                  <a:pt x="102365" y="102253"/>
                  <a:pt x="102365" y="102253"/>
                </a:cubicBezTo>
                <a:cubicBezTo>
                  <a:pt x="100215" y="103943"/>
                  <a:pt x="100215" y="103943"/>
                  <a:pt x="100215" y="103943"/>
                </a:cubicBezTo>
                <a:cubicBezTo>
                  <a:pt x="98924" y="104788"/>
                  <a:pt x="98924" y="104788"/>
                  <a:pt x="98924" y="104788"/>
                </a:cubicBezTo>
                <a:cubicBezTo>
                  <a:pt x="96344" y="108169"/>
                  <a:pt x="96344" y="108169"/>
                  <a:pt x="96344" y="108169"/>
                </a:cubicBezTo>
                <a:cubicBezTo>
                  <a:pt x="94193" y="106478"/>
                  <a:pt x="94193" y="106478"/>
                  <a:pt x="94193" y="106478"/>
                </a:cubicBezTo>
                <a:cubicBezTo>
                  <a:pt x="91182" y="108169"/>
                  <a:pt x="91182" y="108169"/>
                  <a:pt x="91182" y="108169"/>
                </a:cubicBezTo>
                <a:cubicBezTo>
                  <a:pt x="88602" y="108169"/>
                  <a:pt x="88602" y="108169"/>
                  <a:pt x="88602" y="108169"/>
                </a:cubicBezTo>
                <a:cubicBezTo>
                  <a:pt x="87311" y="109859"/>
                  <a:pt x="87311" y="109859"/>
                  <a:pt x="87311" y="109859"/>
                </a:cubicBezTo>
                <a:cubicBezTo>
                  <a:pt x="86451" y="113239"/>
                  <a:pt x="86451" y="113239"/>
                  <a:pt x="86451" y="113239"/>
                </a:cubicBezTo>
                <a:cubicBezTo>
                  <a:pt x="86021" y="114929"/>
                  <a:pt x="86021" y="114929"/>
                  <a:pt x="86021" y="114929"/>
                </a:cubicBezTo>
                <a:cubicBezTo>
                  <a:pt x="84301" y="115774"/>
                  <a:pt x="84301" y="115774"/>
                  <a:pt x="84301" y="115774"/>
                </a:cubicBezTo>
                <a:cubicBezTo>
                  <a:pt x="83440" y="118309"/>
                  <a:pt x="83440" y="118309"/>
                  <a:pt x="83440" y="118309"/>
                </a:cubicBezTo>
                <a:cubicBezTo>
                  <a:pt x="82150" y="120000"/>
                  <a:pt x="82150" y="120000"/>
                  <a:pt x="82150" y="120000"/>
                </a:cubicBezTo>
                <a:cubicBezTo>
                  <a:pt x="81290" y="120000"/>
                  <a:pt x="81290" y="120000"/>
                  <a:pt x="81290" y="120000"/>
                </a:cubicBezTo>
                <a:cubicBezTo>
                  <a:pt x="77419" y="120000"/>
                  <a:pt x="77419" y="120000"/>
                  <a:pt x="77419" y="120000"/>
                </a:cubicBezTo>
                <a:cubicBezTo>
                  <a:pt x="73118" y="119154"/>
                  <a:pt x="73118" y="119154"/>
                  <a:pt x="73118" y="119154"/>
                </a:cubicBezTo>
                <a:cubicBezTo>
                  <a:pt x="69247" y="116619"/>
                  <a:pt x="69247" y="116619"/>
                  <a:pt x="69247" y="116619"/>
                </a:cubicBezTo>
                <a:cubicBezTo>
                  <a:pt x="66236" y="117464"/>
                  <a:pt x="66236" y="117464"/>
                  <a:pt x="66236" y="117464"/>
                </a:cubicBezTo>
                <a:cubicBezTo>
                  <a:pt x="66236" y="117464"/>
                  <a:pt x="64086" y="116619"/>
                  <a:pt x="62795" y="116619"/>
                </a:cubicBezTo>
                <a:cubicBezTo>
                  <a:pt x="61075" y="116619"/>
                  <a:pt x="57634" y="114929"/>
                  <a:pt x="57634" y="114929"/>
                </a:cubicBezTo>
                <a:cubicBezTo>
                  <a:pt x="53333" y="112394"/>
                  <a:pt x="53333" y="112394"/>
                  <a:pt x="53333" y="112394"/>
                </a:cubicBezTo>
                <a:cubicBezTo>
                  <a:pt x="50752" y="112394"/>
                  <a:pt x="50752" y="112394"/>
                  <a:pt x="50752" y="112394"/>
                </a:cubicBezTo>
                <a:cubicBezTo>
                  <a:pt x="46881" y="111549"/>
                  <a:pt x="46881" y="111549"/>
                  <a:pt x="46881" y="111549"/>
                </a:cubicBezTo>
                <a:cubicBezTo>
                  <a:pt x="46881" y="111549"/>
                  <a:pt x="46451" y="109859"/>
                  <a:pt x="46021" y="109014"/>
                </a:cubicBezTo>
                <a:cubicBezTo>
                  <a:pt x="46021" y="108169"/>
                  <a:pt x="44731" y="106478"/>
                  <a:pt x="44731" y="106478"/>
                </a:cubicBezTo>
                <a:cubicBezTo>
                  <a:pt x="44731" y="104788"/>
                  <a:pt x="44731" y="104788"/>
                  <a:pt x="44731" y="104788"/>
                </a:cubicBezTo>
                <a:cubicBezTo>
                  <a:pt x="43870" y="100563"/>
                  <a:pt x="43870" y="100563"/>
                  <a:pt x="43870" y="100563"/>
                </a:cubicBezTo>
                <a:cubicBezTo>
                  <a:pt x="43010" y="97183"/>
                  <a:pt x="43010" y="97183"/>
                  <a:pt x="43010" y="97183"/>
                </a:cubicBezTo>
                <a:cubicBezTo>
                  <a:pt x="43870" y="94647"/>
                  <a:pt x="43870" y="94647"/>
                  <a:pt x="43870" y="94647"/>
                </a:cubicBezTo>
                <a:cubicBezTo>
                  <a:pt x="43010" y="93802"/>
                  <a:pt x="43010" y="93802"/>
                  <a:pt x="43010" y="93802"/>
                </a:cubicBezTo>
                <a:cubicBezTo>
                  <a:pt x="43010" y="93802"/>
                  <a:pt x="41290" y="94647"/>
                  <a:pt x="40430" y="94647"/>
                </a:cubicBezTo>
                <a:cubicBezTo>
                  <a:pt x="40000" y="95492"/>
                  <a:pt x="37419" y="96338"/>
                  <a:pt x="37419" y="96338"/>
                </a:cubicBezTo>
                <a:cubicBezTo>
                  <a:pt x="36559" y="97183"/>
                  <a:pt x="36559" y="97183"/>
                  <a:pt x="36559" y="97183"/>
                </a:cubicBezTo>
                <a:cubicBezTo>
                  <a:pt x="33118" y="97183"/>
                  <a:pt x="33118" y="97183"/>
                  <a:pt x="33118" y="97183"/>
                </a:cubicBezTo>
                <a:cubicBezTo>
                  <a:pt x="29677" y="98028"/>
                  <a:pt x="29677" y="98028"/>
                  <a:pt x="29677" y="98028"/>
                </a:cubicBezTo>
                <a:cubicBezTo>
                  <a:pt x="28387" y="99718"/>
                  <a:pt x="28387" y="99718"/>
                  <a:pt x="28387" y="99718"/>
                </a:cubicBezTo>
                <a:cubicBezTo>
                  <a:pt x="25806" y="102253"/>
                  <a:pt x="25806" y="102253"/>
                  <a:pt x="25806" y="102253"/>
                </a:cubicBezTo>
                <a:cubicBezTo>
                  <a:pt x="25806" y="105633"/>
                  <a:pt x="25806" y="105633"/>
                  <a:pt x="25806" y="105633"/>
                </a:cubicBezTo>
                <a:cubicBezTo>
                  <a:pt x="24516" y="109014"/>
                  <a:pt x="24516" y="109014"/>
                  <a:pt x="24516" y="109014"/>
                </a:cubicBezTo>
                <a:cubicBezTo>
                  <a:pt x="22365" y="109014"/>
                  <a:pt x="22365" y="109014"/>
                  <a:pt x="22365" y="109014"/>
                </a:cubicBezTo>
                <a:cubicBezTo>
                  <a:pt x="20215" y="105633"/>
                  <a:pt x="20215" y="105633"/>
                  <a:pt x="20215" y="105633"/>
                </a:cubicBezTo>
                <a:cubicBezTo>
                  <a:pt x="19354" y="107323"/>
                  <a:pt x="19354" y="107323"/>
                  <a:pt x="19354" y="107323"/>
                </a:cubicBezTo>
                <a:cubicBezTo>
                  <a:pt x="16774" y="106478"/>
                  <a:pt x="16774" y="106478"/>
                  <a:pt x="16774" y="106478"/>
                </a:cubicBezTo>
                <a:cubicBezTo>
                  <a:pt x="16344" y="107323"/>
                  <a:pt x="16344" y="107323"/>
                  <a:pt x="16344" y="107323"/>
                </a:cubicBezTo>
                <a:cubicBezTo>
                  <a:pt x="16344" y="107323"/>
                  <a:pt x="16344" y="106478"/>
                  <a:pt x="16344" y="106478"/>
                </a:cubicBezTo>
                <a:cubicBezTo>
                  <a:pt x="16344" y="105633"/>
                  <a:pt x="16774" y="103098"/>
                  <a:pt x="16774" y="103098"/>
                </a:cubicBezTo>
                <a:cubicBezTo>
                  <a:pt x="16774" y="103098"/>
                  <a:pt x="16774" y="102253"/>
                  <a:pt x="16774" y="101408"/>
                </a:cubicBezTo>
                <a:cubicBezTo>
                  <a:pt x="16774" y="101408"/>
                  <a:pt x="16344" y="100563"/>
                  <a:pt x="16344" y="100563"/>
                </a:cubicBezTo>
                <a:cubicBezTo>
                  <a:pt x="15913" y="99718"/>
                  <a:pt x="15913" y="99718"/>
                  <a:pt x="15913" y="99718"/>
                </a:cubicBezTo>
                <a:cubicBezTo>
                  <a:pt x="15913" y="99718"/>
                  <a:pt x="15483" y="98028"/>
                  <a:pt x="15483" y="98028"/>
                </a:cubicBezTo>
                <a:cubicBezTo>
                  <a:pt x="15053" y="98873"/>
                  <a:pt x="14623" y="98873"/>
                  <a:pt x="14623" y="98873"/>
                </a:cubicBezTo>
                <a:cubicBezTo>
                  <a:pt x="14623" y="98873"/>
                  <a:pt x="14623" y="100563"/>
                  <a:pt x="14623" y="100563"/>
                </a:cubicBezTo>
                <a:cubicBezTo>
                  <a:pt x="14193" y="101408"/>
                  <a:pt x="13763" y="101408"/>
                  <a:pt x="13763" y="101408"/>
                </a:cubicBezTo>
                <a:cubicBezTo>
                  <a:pt x="13763" y="101408"/>
                  <a:pt x="13763" y="101408"/>
                  <a:pt x="13763" y="101408"/>
                </a:cubicBezTo>
                <a:cubicBezTo>
                  <a:pt x="13333" y="101408"/>
                  <a:pt x="13333" y="101408"/>
                  <a:pt x="13333" y="101408"/>
                </a:cubicBezTo>
                <a:cubicBezTo>
                  <a:pt x="12903" y="103098"/>
                  <a:pt x="12903" y="103098"/>
                  <a:pt x="12903" y="103098"/>
                </a:cubicBezTo>
                <a:cubicBezTo>
                  <a:pt x="12473" y="103943"/>
                  <a:pt x="12473" y="103943"/>
                  <a:pt x="12473" y="103943"/>
                </a:cubicBezTo>
                <a:cubicBezTo>
                  <a:pt x="12473" y="103943"/>
                  <a:pt x="12473" y="103943"/>
                  <a:pt x="12473" y="103943"/>
                </a:cubicBezTo>
                <a:cubicBezTo>
                  <a:pt x="12473" y="103943"/>
                  <a:pt x="12473" y="103943"/>
                  <a:pt x="12473" y="103943"/>
                </a:cubicBezTo>
                <a:cubicBezTo>
                  <a:pt x="12473" y="103943"/>
                  <a:pt x="12043" y="103943"/>
                  <a:pt x="12043" y="104788"/>
                </a:cubicBezTo>
                <a:cubicBezTo>
                  <a:pt x="12043" y="104788"/>
                  <a:pt x="11612" y="104788"/>
                  <a:pt x="11182" y="104788"/>
                </a:cubicBezTo>
                <a:cubicBezTo>
                  <a:pt x="11182" y="104788"/>
                  <a:pt x="10322" y="104788"/>
                  <a:pt x="10322" y="104788"/>
                </a:cubicBezTo>
                <a:cubicBezTo>
                  <a:pt x="9892" y="103943"/>
                  <a:pt x="9892" y="103943"/>
                  <a:pt x="9892" y="103943"/>
                </a:cubicBezTo>
                <a:cubicBezTo>
                  <a:pt x="8602" y="103098"/>
                  <a:pt x="8602" y="103098"/>
                  <a:pt x="8602" y="103098"/>
                </a:cubicBezTo>
                <a:cubicBezTo>
                  <a:pt x="8602" y="103098"/>
                  <a:pt x="8602" y="103098"/>
                  <a:pt x="8602" y="103098"/>
                </a:cubicBezTo>
                <a:cubicBezTo>
                  <a:pt x="7741" y="102253"/>
                  <a:pt x="7741" y="102253"/>
                  <a:pt x="7741" y="102253"/>
                </a:cubicBezTo>
                <a:cubicBezTo>
                  <a:pt x="7311" y="101408"/>
                  <a:pt x="7311" y="101408"/>
                  <a:pt x="7311" y="101408"/>
                </a:cubicBezTo>
                <a:cubicBezTo>
                  <a:pt x="7311" y="99718"/>
                  <a:pt x="7311" y="99718"/>
                  <a:pt x="7311" y="99718"/>
                </a:cubicBezTo>
                <a:cubicBezTo>
                  <a:pt x="6451" y="98028"/>
                  <a:pt x="6451" y="98028"/>
                  <a:pt x="6451" y="98028"/>
                </a:cubicBezTo>
                <a:cubicBezTo>
                  <a:pt x="4731" y="97183"/>
                  <a:pt x="4731" y="97183"/>
                  <a:pt x="4731" y="97183"/>
                </a:cubicBezTo>
                <a:cubicBezTo>
                  <a:pt x="3440" y="96338"/>
                  <a:pt x="3440" y="96338"/>
                  <a:pt x="3440" y="96338"/>
                </a:cubicBezTo>
                <a:cubicBezTo>
                  <a:pt x="2580" y="96338"/>
                  <a:pt x="2580" y="96338"/>
                  <a:pt x="2580" y="96338"/>
                </a:cubicBezTo>
                <a:cubicBezTo>
                  <a:pt x="2580" y="96338"/>
                  <a:pt x="860" y="96338"/>
                  <a:pt x="860" y="96338"/>
                </a:cubicBezTo>
                <a:cubicBezTo>
                  <a:pt x="860" y="96338"/>
                  <a:pt x="430" y="96338"/>
                  <a:pt x="430" y="96338"/>
                </a:cubicBezTo>
                <a:cubicBezTo>
                  <a:pt x="430" y="96338"/>
                  <a:pt x="430" y="96338"/>
                  <a:pt x="430" y="96338"/>
                </a:cubicBezTo>
                <a:cubicBezTo>
                  <a:pt x="430" y="96338"/>
                  <a:pt x="430" y="96338"/>
                  <a:pt x="430" y="96338"/>
                </a:cubicBezTo>
                <a:cubicBezTo>
                  <a:pt x="430" y="96338"/>
                  <a:pt x="430" y="96338"/>
                  <a:pt x="430" y="96338"/>
                </a:cubicBezTo>
                <a:cubicBezTo>
                  <a:pt x="860" y="96338"/>
                  <a:pt x="860" y="96338"/>
                  <a:pt x="860" y="96338"/>
                </a:cubicBezTo>
                <a:cubicBezTo>
                  <a:pt x="860" y="96338"/>
                  <a:pt x="860" y="95492"/>
                  <a:pt x="860" y="95492"/>
                </a:cubicBezTo>
                <a:cubicBezTo>
                  <a:pt x="860" y="95492"/>
                  <a:pt x="860" y="95492"/>
                  <a:pt x="860" y="95492"/>
                </a:cubicBezTo>
                <a:cubicBezTo>
                  <a:pt x="860" y="95492"/>
                  <a:pt x="1290" y="96338"/>
                  <a:pt x="1290" y="96338"/>
                </a:cubicBezTo>
                <a:cubicBezTo>
                  <a:pt x="1290" y="96338"/>
                  <a:pt x="1290" y="96338"/>
                  <a:pt x="1290" y="96338"/>
                </a:cubicBezTo>
                <a:cubicBezTo>
                  <a:pt x="1290" y="96338"/>
                  <a:pt x="1290" y="96338"/>
                  <a:pt x="1290" y="96338"/>
                </a:cubicBezTo>
                <a:cubicBezTo>
                  <a:pt x="1290" y="96338"/>
                  <a:pt x="1720" y="95492"/>
                  <a:pt x="1720" y="95492"/>
                </a:cubicBezTo>
                <a:cubicBezTo>
                  <a:pt x="1720" y="95492"/>
                  <a:pt x="1720" y="95492"/>
                  <a:pt x="1720" y="95492"/>
                </a:cubicBezTo>
                <a:cubicBezTo>
                  <a:pt x="1720" y="95492"/>
                  <a:pt x="1720" y="95492"/>
                  <a:pt x="1720" y="95492"/>
                </a:cubicBezTo>
                <a:cubicBezTo>
                  <a:pt x="1720" y="95492"/>
                  <a:pt x="1720" y="95492"/>
                  <a:pt x="1720" y="95492"/>
                </a:cubicBezTo>
                <a:cubicBezTo>
                  <a:pt x="1720" y="95492"/>
                  <a:pt x="1720" y="95492"/>
                  <a:pt x="1720" y="95492"/>
                </a:cubicBezTo>
                <a:cubicBezTo>
                  <a:pt x="1720" y="95492"/>
                  <a:pt x="1720" y="95492"/>
                  <a:pt x="1720" y="95492"/>
                </a:cubicBezTo>
                <a:cubicBezTo>
                  <a:pt x="1720" y="95492"/>
                  <a:pt x="1720" y="95492"/>
                  <a:pt x="2150" y="95492"/>
                </a:cubicBezTo>
                <a:cubicBezTo>
                  <a:pt x="2150" y="95492"/>
                  <a:pt x="2150" y="95492"/>
                  <a:pt x="2150" y="94647"/>
                </a:cubicBezTo>
                <a:cubicBezTo>
                  <a:pt x="2150" y="94647"/>
                  <a:pt x="2150" y="94647"/>
                  <a:pt x="2150" y="94647"/>
                </a:cubicBezTo>
                <a:cubicBezTo>
                  <a:pt x="2150" y="94647"/>
                  <a:pt x="2150" y="94647"/>
                  <a:pt x="1720" y="94647"/>
                </a:cubicBezTo>
                <a:cubicBezTo>
                  <a:pt x="1720" y="94647"/>
                  <a:pt x="1720" y="94647"/>
                  <a:pt x="1720" y="94647"/>
                </a:cubicBezTo>
                <a:cubicBezTo>
                  <a:pt x="1720" y="94647"/>
                  <a:pt x="1720" y="94647"/>
                  <a:pt x="1720" y="93802"/>
                </a:cubicBezTo>
                <a:cubicBezTo>
                  <a:pt x="1720" y="93802"/>
                  <a:pt x="2150" y="93802"/>
                  <a:pt x="2150" y="93802"/>
                </a:cubicBezTo>
                <a:cubicBezTo>
                  <a:pt x="2150" y="93802"/>
                  <a:pt x="2150" y="93802"/>
                  <a:pt x="1720" y="93802"/>
                </a:cubicBezTo>
                <a:cubicBezTo>
                  <a:pt x="1720" y="93802"/>
                  <a:pt x="1720" y="93802"/>
                  <a:pt x="1720" y="93802"/>
                </a:cubicBezTo>
                <a:cubicBezTo>
                  <a:pt x="1720" y="92957"/>
                  <a:pt x="1720" y="93802"/>
                  <a:pt x="1720" y="93802"/>
                </a:cubicBezTo>
                <a:cubicBezTo>
                  <a:pt x="1720" y="92957"/>
                  <a:pt x="1720" y="92957"/>
                  <a:pt x="1720" y="92957"/>
                </a:cubicBezTo>
                <a:cubicBezTo>
                  <a:pt x="1720" y="92957"/>
                  <a:pt x="1720" y="92957"/>
                  <a:pt x="1720" y="92957"/>
                </a:cubicBezTo>
                <a:cubicBezTo>
                  <a:pt x="1720" y="92957"/>
                  <a:pt x="1720" y="92957"/>
                  <a:pt x="1720" y="92957"/>
                </a:cubicBezTo>
                <a:cubicBezTo>
                  <a:pt x="1720" y="92957"/>
                  <a:pt x="1720" y="92957"/>
                  <a:pt x="1720" y="92957"/>
                </a:cubicBezTo>
                <a:cubicBezTo>
                  <a:pt x="1720" y="92957"/>
                  <a:pt x="1720" y="92957"/>
                  <a:pt x="1720" y="92957"/>
                </a:cubicBezTo>
                <a:cubicBezTo>
                  <a:pt x="1290" y="92957"/>
                  <a:pt x="1290" y="92957"/>
                  <a:pt x="1290" y="92957"/>
                </a:cubicBezTo>
                <a:cubicBezTo>
                  <a:pt x="1290" y="92957"/>
                  <a:pt x="1290" y="92957"/>
                  <a:pt x="1290" y="92957"/>
                </a:cubicBezTo>
                <a:cubicBezTo>
                  <a:pt x="1290" y="92112"/>
                  <a:pt x="1290" y="92112"/>
                  <a:pt x="1290" y="92112"/>
                </a:cubicBezTo>
                <a:cubicBezTo>
                  <a:pt x="1290" y="92112"/>
                  <a:pt x="1290" y="92112"/>
                  <a:pt x="1290" y="92112"/>
                </a:cubicBezTo>
                <a:cubicBezTo>
                  <a:pt x="1290" y="92112"/>
                  <a:pt x="1290" y="92112"/>
                  <a:pt x="1290" y="92112"/>
                </a:cubicBezTo>
                <a:cubicBezTo>
                  <a:pt x="1290" y="92112"/>
                  <a:pt x="1290" y="91267"/>
                  <a:pt x="1290" y="91267"/>
                </a:cubicBezTo>
                <a:cubicBezTo>
                  <a:pt x="1290" y="91267"/>
                  <a:pt x="1290" y="91267"/>
                  <a:pt x="1290" y="91267"/>
                </a:cubicBezTo>
                <a:cubicBezTo>
                  <a:pt x="1290" y="91267"/>
                  <a:pt x="1290" y="91267"/>
                  <a:pt x="1290" y="91267"/>
                </a:cubicBezTo>
                <a:cubicBezTo>
                  <a:pt x="1290" y="91267"/>
                  <a:pt x="1290" y="91267"/>
                  <a:pt x="1290" y="91267"/>
                </a:cubicBezTo>
                <a:cubicBezTo>
                  <a:pt x="1290" y="91267"/>
                  <a:pt x="1290" y="91267"/>
                  <a:pt x="1290" y="91267"/>
                </a:cubicBezTo>
                <a:cubicBezTo>
                  <a:pt x="1290" y="91267"/>
                  <a:pt x="1290" y="91267"/>
                  <a:pt x="1290" y="91267"/>
                </a:cubicBezTo>
                <a:cubicBezTo>
                  <a:pt x="1290" y="90422"/>
                  <a:pt x="1290" y="91267"/>
                  <a:pt x="1290" y="90422"/>
                </a:cubicBezTo>
                <a:cubicBezTo>
                  <a:pt x="1290" y="90422"/>
                  <a:pt x="1290" y="90422"/>
                  <a:pt x="1290" y="90422"/>
                </a:cubicBezTo>
                <a:cubicBezTo>
                  <a:pt x="1290" y="90422"/>
                  <a:pt x="1290" y="90422"/>
                  <a:pt x="1290" y="90422"/>
                </a:cubicBezTo>
                <a:cubicBezTo>
                  <a:pt x="1290" y="90422"/>
                  <a:pt x="860" y="90422"/>
                  <a:pt x="860" y="89577"/>
                </a:cubicBezTo>
                <a:cubicBezTo>
                  <a:pt x="860" y="89577"/>
                  <a:pt x="860" y="89577"/>
                  <a:pt x="860" y="89577"/>
                </a:cubicBezTo>
                <a:cubicBezTo>
                  <a:pt x="860" y="89577"/>
                  <a:pt x="860" y="89577"/>
                  <a:pt x="860" y="89577"/>
                </a:cubicBezTo>
                <a:cubicBezTo>
                  <a:pt x="860" y="89577"/>
                  <a:pt x="860" y="89577"/>
                  <a:pt x="860" y="89577"/>
                </a:cubicBezTo>
                <a:cubicBezTo>
                  <a:pt x="860" y="90422"/>
                  <a:pt x="860" y="90422"/>
                  <a:pt x="860" y="90422"/>
                </a:cubicBezTo>
                <a:cubicBezTo>
                  <a:pt x="860" y="91267"/>
                  <a:pt x="860" y="91267"/>
                  <a:pt x="860" y="91267"/>
                </a:cubicBezTo>
                <a:cubicBezTo>
                  <a:pt x="430" y="91267"/>
                  <a:pt x="430" y="91267"/>
                  <a:pt x="430" y="91267"/>
                </a:cubicBezTo>
                <a:cubicBezTo>
                  <a:pt x="430" y="90422"/>
                  <a:pt x="430" y="90422"/>
                  <a:pt x="430" y="90422"/>
                </a:cubicBezTo>
                <a:cubicBezTo>
                  <a:pt x="860" y="87887"/>
                  <a:pt x="860" y="87887"/>
                  <a:pt x="860" y="87887"/>
                </a:cubicBezTo>
                <a:cubicBezTo>
                  <a:pt x="1720" y="86197"/>
                  <a:pt x="1720" y="86197"/>
                  <a:pt x="1720" y="86197"/>
                </a:cubicBezTo>
                <a:cubicBezTo>
                  <a:pt x="1720" y="86197"/>
                  <a:pt x="1720" y="84507"/>
                  <a:pt x="2150" y="84507"/>
                </a:cubicBezTo>
                <a:cubicBezTo>
                  <a:pt x="2150" y="83661"/>
                  <a:pt x="2150" y="82816"/>
                  <a:pt x="2150" y="82816"/>
                </a:cubicBezTo>
                <a:cubicBezTo>
                  <a:pt x="3010" y="81971"/>
                  <a:pt x="3010" y="81971"/>
                  <a:pt x="3010" y="81971"/>
                </a:cubicBezTo>
                <a:cubicBezTo>
                  <a:pt x="3010" y="81971"/>
                  <a:pt x="3440" y="81126"/>
                  <a:pt x="3440" y="81126"/>
                </a:cubicBezTo>
                <a:cubicBezTo>
                  <a:pt x="3440" y="80281"/>
                  <a:pt x="3010" y="79436"/>
                  <a:pt x="3010" y="79436"/>
                </a:cubicBezTo>
                <a:cubicBezTo>
                  <a:pt x="3010" y="78591"/>
                  <a:pt x="3440" y="77746"/>
                  <a:pt x="3440" y="77746"/>
                </a:cubicBezTo>
                <a:cubicBezTo>
                  <a:pt x="3010" y="77746"/>
                  <a:pt x="301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901"/>
                </a:cubicBezTo>
                <a:cubicBezTo>
                  <a:pt x="2580" y="76901"/>
                  <a:pt x="2580" y="76901"/>
                  <a:pt x="2580" y="76056"/>
                </a:cubicBezTo>
                <a:cubicBezTo>
                  <a:pt x="2580" y="76056"/>
                  <a:pt x="2580" y="76056"/>
                  <a:pt x="2580" y="76056"/>
                </a:cubicBezTo>
                <a:cubicBezTo>
                  <a:pt x="2580" y="76056"/>
                  <a:pt x="2580" y="76056"/>
                  <a:pt x="2580" y="76056"/>
                </a:cubicBezTo>
                <a:cubicBezTo>
                  <a:pt x="2580" y="76056"/>
                  <a:pt x="2580" y="76056"/>
                  <a:pt x="2580" y="76056"/>
                </a:cubicBezTo>
                <a:cubicBezTo>
                  <a:pt x="2580" y="76056"/>
                  <a:pt x="2580" y="76056"/>
                  <a:pt x="2580" y="76056"/>
                </a:cubicBezTo>
                <a:cubicBezTo>
                  <a:pt x="2580" y="76056"/>
                  <a:pt x="2580" y="76056"/>
                  <a:pt x="2580" y="76056"/>
                </a:cubicBezTo>
                <a:cubicBezTo>
                  <a:pt x="2580" y="76056"/>
                  <a:pt x="2580" y="76056"/>
                  <a:pt x="2580" y="76056"/>
                </a:cubicBezTo>
                <a:cubicBezTo>
                  <a:pt x="2580" y="76056"/>
                  <a:pt x="2580" y="76056"/>
                  <a:pt x="2580" y="76056"/>
                </a:cubicBezTo>
                <a:cubicBezTo>
                  <a:pt x="3440" y="74366"/>
                  <a:pt x="4301" y="72676"/>
                  <a:pt x="4301" y="72676"/>
                </a:cubicBezTo>
                <a:cubicBezTo>
                  <a:pt x="4301" y="72676"/>
                  <a:pt x="5161" y="71830"/>
                  <a:pt x="6021" y="72676"/>
                </a:cubicBezTo>
                <a:cubicBezTo>
                  <a:pt x="6451" y="73521"/>
                  <a:pt x="7311" y="75211"/>
                  <a:pt x="7741" y="76056"/>
                </a:cubicBezTo>
                <a:cubicBezTo>
                  <a:pt x="7741" y="76056"/>
                  <a:pt x="8172" y="76901"/>
                  <a:pt x="8602" y="76901"/>
                </a:cubicBezTo>
                <a:cubicBezTo>
                  <a:pt x="9032" y="76901"/>
                  <a:pt x="9462" y="77746"/>
                  <a:pt x="9462" y="77746"/>
                </a:cubicBezTo>
                <a:cubicBezTo>
                  <a:pt x="9462" y="78591"/>
                  <a:pt x="9892" y="77746"/>
                  <a:pt x="9892" y="79436"/>
                </a:cubicBezTo>
                <a:cubicBezTo>
                  <a:pt x="9462" y="81126"/>
                  <a:pt x="9462" y="82816"/>
                  <a:pt x="9892" y="82816"/>
                </a:cubicBezTo>
                <a:cubicBezTo>
                  <a:pt x="10752" y="81971"/>
                  <a:pt x="11182" y="81126"/>
                  <a:pt x="11182" y="81971"/>
                </a:cubicBezTo>
                <a:cubicBezTo>
                  <a:pt x="11182" y="82816"/>
                  <a:pt x="11612" y="81971"/>
                  <a:pt x="11182" y="83661"/>
                </a:cubicBezTo>
                <a:cubicBezTo>
                  <a:pt x="11182" y="85352"/>
                  <a:pt x="10752" y="86197"/>
                  <a:pt x="11182" y="86197"/>
                </a:cubicBezTo>
                <a:cubicBezTo>
                  <a:pt x="12043" y="87042"/>
                  <a:pt x="12903" y="87887"/>
                  <a:pt x="13333" y="87042"/>
                </a:cubicBezTo>
                <a:cubicBezTo>
                  <a:pt x="13763" y="85352"/>
                  <a:pt x="13333" y="87042"/>
                  <a:pt x="13763" y="85352"/>
                </a:cubicBezTo>
                <a:cubicBezTo>
                  <a:pt x="14193" y="82816"/>
                  <a:pt x="14193" y="83661"/>
                  <a:pt x="14623" y="82816"/>
                </a:cubicBezTo>
                <a:cubicBezTo>
                  <a:pt x="14623" y="81126"/>
                  <a:pt x="14623" y="81971"/>
                  <a:pt x="15053" y="80281"/>
                </a:cubicBezTo>
                <a:cubicBezTo>
                  <a:pt x="15053" y="78591"/>
                  <a:pt x="15483" y="79436"/>
                  <a:pt x="15053" y="78591"/>
                </a:cubicBezTo>
                <a:cubicBezTo>
                  <a:pt x="15053" y="78591"/>
                  <a:pt x="15053" y="77746"/>
                  <a:pt x="14623" y="76901"/>
                </a:cubicBezTo>
                <a:cubicBezTo>
                  <a:pt x="14623" y="75211"/>
                  <a:pt x="13763" y="76056"/>
                  <a:pt x="15053" y="75211"/>
                </a:cubicBezTo>
                <a:cubicBezTo>
                  <a:pt x="15913" y="74366"/>
                  <a:pt x="16344" y="74366"/>
                  <a:pt x="16344" y="74366"/>
                </a:cubicBezTo>
                <a:cubicBezTo>
                  <a:pt x="16344" y="73521"/>
                  <a:pt x="17634" y="73521"/>
                  <a:pt x="17634" y="73521"/>
                </a:cubicBezTo>
                <a:cubicBezTo>
                  <a:pt x="17634" y="73521"/>
                  <a:pt x="18924" y="73521"/>
                  <a:pt x="18924" y="73521"/>
                </a:cubicBezTo>
                <a:cubicBezTo>
                  <a:pt x="19354" y="73521"/>
                  <a:pt x="21075" y="73521"/>
                  <a:pt x="21075" y="74366"/>
                </a:cubicBezTo>
                <a:cubicBezTo>
                  <a:pt x="21075" y="75211"/>
                  <a:pt x="21935" y="75211"/>
                  <a:pt x="21935" y="75211"/>
                </a:cubicBezTo>
                <a:cubicBezTo>
                  <a:pt x="21935" y="75211"/>
                  <a:pt x="22795" y="75211"/>
                  <a:pt x="23225" y="76901"/>
                </a:cubicBezTo>
                <a:cubicBezTo>
                  <a:pt x="23225" y="79436"/>
                  <a:pt x="23225" y="81126"/>
                  <a:pt x="23655" y="80281"/>
                </a:cubicBezTo>
                <a:cubicBezTo>
                  <a:pt x="24086" y="80281"/>
                  <a:pt x="24946" y="81971"/>
                  <a:pt x="24946" y="81126"/>
                </a:cubicBezTo>
                <a:cubicBezTo>
                  <a:pt x="25376" y="80281"/>
                  <a:pt x="25806" y="79436"/>
                  <a:pt x="26236" y="79436"/>
                </a:cubicBezTo>
                <a:cubicBezTo>
                  <a:pt x="26666" y="79436"/>
                  <a:pt x="25806" y="78591"/>
                  <a:pt x="27096" y="78591"/>
                </a:cubicBezTo>
                <a:cubicBezTo>
                  <a:pt x="28817" y="79436"/>
                  <a:pt x="28387" y="80281"/>
                  <a:pt x="29247" y="78591"/>
                </a:cubicBezTo>
                <a:cubicBezTo>
                  <a:pt x="29677" y="76901"/>
                  <a:pt x="29677" y="76901"/>
                  <a:pt x="30537" y="76056"/>
                </a:cubicBezTo>
                <a:cubicBezTo>
                  <a:pt x="30967" y="75211"/>
                  <a:pt x="30967" y="75211"/>
                  <a:pt x="31397" y="74366"/>
                </a:cubicBezTo>
                <a:cubicBezTo>
                  <a:pt x="31397" y="74366"/>
                  <a:pt x="33118" y="74366"/>
                  <a:pt x="33118" y="74366"/>
                </a:cubicBezTo>
                <a:cubicBezTo>
                  <a:pt x="33548" y="73521"/>
                  <a:pt x="33978" y="71830"/>
                  <a:pt x="34408" y="71830"/>
                </a:cubicBezTo>
                <a:cubicBezTo>
                  <a:pt x="34408" y="71830"/>
                  <a:pt x="36129" y="71830"/>
                  <a:pt x="36559" y="71830"/>
                </a:cubicBezTo>
                <a:cubicBezTo>
                  <a:pt x="36989" y="71830"/>
                  <a:pt x="37849" y="71830"/>
                  <a:pt x="38279" y="70985"/>
                </a:cubicBezTo>
                <a:cubicBezTo>
                  <a:pt x="38279" y="70140"/>
                  <a:pt x="38279" y="70140"/>
                  <a:pt x="38709" y="69295"/>
                </a:cubicBezTo>
                <a:cubicBezTo>
                  <a:pt x="39569" y="69295"/>
                  <a:pt x="40000" y="69295"/>
                  <a:pt x="40860" y="69295"/>
                </a:cubicBezTo>
                <a:cubicBezTo>
                  <a:pt x="41720" y="69295"/>
                  <a:pt x="41720" y="69295"/>
                  <a:pt x="42150" y="69295"/>
                </a:cubicBezTo>
                <a:cubicBezTo>
                  <a:pt x="42580" y="69295"/>
                  <a:pt x="43010" y="70985"/>
                  <a:pt x="43010" y="68450"/>
                </a:cubicBezTo>
                <a:cubicBezTo>
                  <a:pt x="42580" y="65915"/>
                  <a:pt x="42150" y="65915"/>
                  <a:pt x="42580" y="65070"/>
                </a:cubicBezTo>
                <a:cubicBezTo>
                  <a:pt x="43440" y="65070"/>
                  <a:pt x="44301" y="65070"/>
                  <a:pt x="44301" y="65070"/>
                </a:cubicBezTo>
                <a:cubicBezTo>
                  <a:pt x="44731" y="65070"/>
                  <a:pt x="46451" y="65915"/>
                  <a:pt x="46881" y="65915"/>
                </a:cubicBezTo>
                <a:cubicBezTo>
                  <a:pt x="46881" y="65915"/>
                  <a:pt x="47311" y="67605"/>
                  <a:pt x="47311" y="67605"/>
                </a:cubicBezTo>
                <a:cubicBezTo>
                  <a:pt x="47741" y="67605"/>
                  <a:pt x="48172" y="68450"/>
                  <a:pt x="48602" y="67605"/>
                </a:cubicBezTo>
                <a:cubicBezTo>
                  <a:pt x="48602" y="67605"/>
                  <a:pt x="49032" y="65915"/>
                  <a:pt x="49462" y="65915"/>
                </a:cubicBezTo>
                <a:cubicBezTo>
                  <a:pt x="49892" y="65915"/>
                  <a:pt x="51182" y="65915"/>
                  <a:pt x="51182" y="65915"/>
                </a:cubicBezTo>
                <a:cubicBezTo>
                  <a:pt x="51182" y="65915"/>
                  <a:pt x="52903" y="66760"/>
                  <a:pt x="52903" y="66760"/>
                </a:cubicBezTo>
                <a:cubicBezTo>
                  <a:pt x="52903" y="66760"/>
                  <a:pt x="52473" y="68450"/>
                  <a:pt x="52473" y="69295"/>
                </a:cubicBezTo>
                <a:cubicBezTo>
                  <a:pt x="52473" y="70140"/>
                  <a:pt x="52473" y="70985"/>
                  <a:pt x="52903" y="71830"/>
                </a:cubicBezTo>
                <a:cubicBezTo>
                  <a:pt x="52903" y="71830"/>
                  <a:pt x="53763" y="73521"/>
                  <a:pt x="53763" y="73521"/>
                </a:cubicBezTo>
                <a:cubicBezTo>
                  <a:pt x="53763" y="73521"/>
                  <a:pt x="55913" y="75211"/>
                  <a:pt x="55913" y="75211"/>
                </a:cubicBezTo>
                <a:cubicBezTo>
                  <a:pt x="55913" y="75211"/>
                  <a:pt x="56344" y="76056"/>
                  <a:pt x="56344" y="72676"/>
                </a:cubicBezTo>
                <a:cubicBezTo>
                  <a:pt x="56344" y="69295"/>
                  <a:pt x="56344" y="68450"/>
                  <a:pt x="56344" y="68450"/>
                </a:cubicBezTo>
                <a:cubicBezTo>
                  <a:pt x="56344" y="65070"/>
                  <a:pt x="56344" y="65070"/>
                  <a:pt x="56344" y="65070"/>
                </a:cubicBezTo>
                <a:cubicBezTo>
                  <a:pt x="56344" y="65070"/>
                  <a:pt x="56344" y="64225"/>
                  <a:pt x="55913" y="64225"/>
                </a:cubicBezTo>
                <a:cubicBezTo>
                  <a:pt x="55913" y="64225"/>
                  <a:pt x="55483" y="64225"/>
                  <a:pt x="55483" y="64225"/>
                </a:cubicBezTo>
                <a:cubicBezTo>
                  <a:pt x="55483" y="64225"/>
                  <a:pt x="53763" y="63380"/>
                  <a:pt x="53333" y="63380"/>
                </a:cubicBezTo>
                <a:cubicBezTo>
                  <a:pt x="52903" y="63380"/>
                  <a:pt x="53333" y="61690"/>
                  <a:pt x="53333" y="60845"/>
                </a:cubicBezTo>
                <a:cubicBezTo>
                  <a:pt x="53333" y="60845"/>
                  <a:pt x="54193" y="59154"/>
                  <a:pt x="54193" y="59154"/>
                </a:cubicBezTo>
                <a:cubicBezTo>
                  <a:pt x="54193" y="56619"/>
                  <a:pt x="54193" y="56619"/>
                  <a:pt x="54193" y="56619"/>
                </a:cubicBezTo>
                <a:cubicBezTo>
                  <a:pt x="52903" y="52394"/>
                  <a:pt x="52903" y="52394"/>
                  <a:pt x="52903" y="52394"/>
                </a:cubicBezTo>
                <a:cubicBezTo>
                  <a:pt x="51612" y="49859"/>
                  <a:pt x="51612" y="49859"/>
                  <a:pt x="51612" y="49859"/>
                </a:cubicBezTo>
                <a:cubicBezTo>
                  <a:pt x="50752" y="45633"/>
                  <a:pt x="50752" y="45633"/>
                  <a:pt x="50752" y="45633"/>
                </a:cubicBezTo>
                <a:cubicBezTo>
                  <a:pt x="50752" y="45633"/>
                  <a:pt x="50752" y="45633"/>
                  <a:pt x="50752" y="45633"/>
                </a:cubicBezTo>
                <a:cubicBezTo>
                  <a:pt x="50752" y="45633"/>
                  <a:pt x="50752" y="45633"/>
                  <a:pt x="50752" y="45633"/>
                </a:cubicBezTo>
                <a:cubicBezTo>
                  <a:pt x="52043" y="43943"/>
                  <a:pt x="52043" y="43943"/>
                  <a:pt x="52043" y="43943"/>
                </a:cubicBezTo>
                <a:cubicBezTo>
                  <a:pt x="52903" y="42253"/>
                  <a:pt x="54193" y="40563"/>
                  <a:pt x="54193" y="40563"/>
                </a:cubicBezTo>
                <a:cubicBezTo>
                  <a:pt x="54193" y="40563"/>
                  <a:pt x="54193" y="40563"/>
                  <a:pt x="54623" y="40563"/>
                </a:cubicBezTo>
                <a:cubicBezTo>
                  <a:pt x="55483" y="38873"/>
                  <a:pt x="55483" y="38873"/>
                  <a:pt x="55483" y="38873"/>
                </a:cubicBezTo>
                <a:cubicBezTo>
                  <a:pt x="55483" y="38873"/>
                  <a:pt x="57634" y="37183"/>
                  <a:pt x="57634" y="37183"/>
                </a:cubicBezTo>
                <a:cubicBezTo>
                  <a:pt x="57634" y="37183"/>
                  <a:pt x="58064" y="36338"/>
                  <a:pt x="58064" y="36338"/>
                </a:cubicBezTo>
                <a:cubicBezTo>
                  <a:pt x="58494" y="36338"/>
                  <a:pt x="58494" y="36338"/>
                  <a:pt x="58494" y="36338"/>
                </a:cubicBezTo>
                <a:cubicBezTo>
                  <a:pt x="60645" y="32112"/>
                  <a:pt x="60645" y="32112"/>
                  <a:pt x="60645" y="32112"/>
                </a:cubicBezTo>
                <a:cubicBezTo>
                  <a:pt x="60645" y="27887"/>
                  <a:pt x="60645" y="27887"/>
                  <a:pt x="60645" y="27887"/>
                </a:cubicBezTo>
                <a:cubicBezTo>
                  <a:pt x="61075" y="26197"/>
                  <a:pt x="61075" y="26197"/>
                  <a:pt x="61075" y="26197"/>
                </a:cubicBezTo>
                <a:cubicBezTo>
                  <a:pt x="61075" y="25352"/>
                  <a:pt x="61075" y="23661"/>
                  <a:pt x="61075" y="23661"/>
                </a:cubicBezTo>
                <a:cubicBezTo>
                  <a:pt x="63655" y="23661"/>
                  <a:pt x="63655" y="23661"/>
                  <a:pt x="63655" y="23661"/>
                </a:cubicBezTo>
                <a:cubicBezTo>
                  <a:pt x="63655" y="23661"/>
                  <a:pt x="64086" y="24507"/>
                  <a:pt x="64516" y="25352"/>
                </a:cubicBezTo>
                <a:cubicBezTo>
                  <a:pt x="64946" y="25352"/>
                  <a:pt x="65376" y="24507"/>
                  <a:pt x="65376" y="24507"/>
                </a:cubicBezTo>
                <a:cubicBezTo>
                  <a:pt x="65806" y="24507"/>
                  <a:pt x="66236" y="22816"/>
                  <a:pt x="66236" y="22816"/>
                </a:cubicBezTo>
                <a:cubicBezTo>
                  <a:pt x="66236" y="20281"/>
                  <a:pt x="66236" y="20281"/>
                  <a:pt x="66236" y="20281"/>
                </a:cubicBezTo>
                <a:cubicBezTo>
                  <a:pt x="65806" y="16056"/>
                  <a:pt x="65806" y="16056"/>
                  <a:pt x="65806" y="16056"/>
                </a:cubicBezTo>
                <a:cubicBezTo>
                  <a:pt x="65806" y="13521"/>
                  <a:pt x="65806" y="13521"/>
                  <a:pt x="65806" y="13521"/>
                </a:cubicBezTo>
                <a:cubicBezTo>
                  <a:pt x="65806" y="13521"/>
                  <a:pt x="65806" y="13521"/>
                  <a:pt x="65806" y="13521"/>
                </a:cubicBezTo>
                <a:cubicBezTo>
                  <a:pt x="66236" y="13521"/>
                  <a:pt x="67956" y="16056"/>
                  <a:pt x="68817" y="16901"/>
                </a:cubicBezTo>
                <a:cubicBezTo>
                  <a:pt x="69247" y="17746"/>
                  <a:pt x="70537" y="20281"/>
                  <a:pt x="70537" y="20281"/>
                </a:cubicBezTo>
                <a:cubicBezTo>
                  <a:pt x="70537" y="20281"/>
                  <a:pt x="72688" y="21126"/>
                  <a:pt x="73118" y="21126"/>
                </a:cubicBezTo>
                <a:cubicBezTo>
                  <a:pt x="73118" y="21126"/>
                  <a:pt x="75268" y="21971"/>
                  <a:pt x="75268" y="21971"/>
                </a:cubicBezTo>
                <a:cubicBezTo>
                  <a:pt x="75698" y="20281"/>
                  <a:pt x="75698" y="20281"/>
                  <a:pt x="75698" y="20281"/>
                </a:cubicBezTo>
                <a:cubicBezTo>
                  <a:pt x="76989" y="18591"/>
                  <a:pt x="76989" y="18591"/>
                  <a:pt x="76989" y="18591"/>
                </a:cubicBezTo>
                <a:cubicBezTo>
                  <a:pt x="78709" y="21126"/>
                  <a:pt x="78709" y="21126"/>
                  <a:pt x="78709" y="21126"/>
                </a:cubicBezTo>
                <a:cubicBezTo>
                  <a:pt x="80430" y="20281"/>
                  <a:pt x="80430" y="20281"/>
                  <a:pt x="80430" y="20281"/>
                </a:cubicBezTo>
                <a:close/>
                <a:moveTo>
                  <a:pt x="2150" y="76901"/>
                </a:moveTo>
                <a:cubicBezTo>
                  <a:pt x="2150" y="76901"/>
                  <a:pt x="2150" y="76901"/>
                  <a:pt x="2150" y="76901"/>
                </a:cubicBezTo>
                <a:cubicBezTo>
                  <a:pt x="2150" y="76901"/>
                  <a:pt x="2150" y="76901"/>
                  <a:pt x="2150" y="76901"/>
                </a:cubicBezTo>
                <a:cubicBezTo>
                  <a:pt x="2150" y="76901"/>
                  <a:pt x="2150" y="76901"/>
                  <a:pt x="2150" y="76901"/>
                </a:cubicBezTo>
                <a:close/>
                <a:moveTo>
                  <a:pt x="430" y="96338"/>
                </a:moveTo>
                <a:cubicBezTo>
                  <a:pt x="430" y="96338"/>
                  <a:pt x="430" y="96338"/>
                  <a:pt x="430" y="96338"/>
                </a:cubicBezTo>
                <a:cubicBezTo>
                  <a:pt x="430" y="96338"/>
                  <a:pt x="430" y="96338"/>
                  <a:pt x="430" y="96338"/>
                </a:cubicBezTo>
                <a:cubicBezTo>
                  <a:pt x="430" y="96338"/>
                  <a:pt x="430" y="96338"/>
                  <a:pt x="430" y="96338"/>
                </a:cubicBezTo>
                <a:cubicBezTo>
                  <a:pt x="430" y="96338"/>
                  <a:pt x="430" y="96338"/>
                  <a:pt x="430" y="96338"/>
                </a:cubicBezTo>
                <a:close/>
                <a:moveTo>
                  <a:pt x="430" y="96338"/>
                </a:moveTo>
                <a:cubicBezTo>
                  <a:pt x="430" y="96338"/>
                  <a:pt x="430" y="96338"/>
                  <a:pt x="430" y="96338"/>
                </a:cubicBezTo>
                <a:cubicBezTo>
                  <a:pt x="430" y="96338"/>
                  <a:pt x="430" y="95492"/>
                  <a:pt x="430" y="95492"/>
                </a:cubicBezTo>
                <a:cubicBezTo>
                  <a:pt x="430" y="95492"/>
                  <a:pt x="430" y="95492"/>
                  <a:pt x="430" y="95492"/>
                </a:cubicBezTo>
                <a:cubicBezTo>
                  <a:pt x="430" y="95492"/>
                  <a:pt x="860" y="95492"/>
                  <a:pt x="860" y="94647"/>
                </a:cubicBezTo>
                <a:cubicBezTo>
                  <a:pt x="860" y="94647"/>
                  <a:pt x="860" y="94647"/>
                  <a:pt x="860" y="94647"/>
                </a:cubicBezTo>
                <a:cubicBezTo>
                  <a:pt x="860" y="94647"/>
                  <a:pt x="860" y="94647"/>
                  <a:pt x="860" y="94647"/>
                </a:cubicBezTo>
                <a:cubicBezTo>
                  <a:pt x="860" y="94647"/>
                  <a:pt x="860" y="94647"/>
                  <a:pt x="860" y="94647"/>
                </a:cubicBezTo>
                <a:cubicBezTo>
                  <a:pt x="430" y="94647"/>
                  <a:pt x="430" y="94647"/>
                  <a:pt x="430" y="94647"/>
                </a:cubicBezTo>
                <a:cubicBezTo>
                  <a:pt x="0" y="96338"/>
                  <a:pt x="0" y="96338"/>
                  <a:pt x="0" y="96338"/>
                </a:cubicBezTo>
                <a:lnTo>
                  <a:pt x="430" y="96338"/>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6" name="Shape 2041">
            <a:extLst>
              <a:ext uri="{FF2B5EF4-FFF2-40B4-BE49-F238E27FC236}">
                <a16:creationId xmlns:a16="http://schemas.microsoft.com/office/drawing/2014/main" id="{DD673464-F955-D3E5-BB07-A0F88D3122E8}"/>
              </a:ext>
            </a:extLst>
          </p:cNvPr>
          <p:cNvSpPr/>
          <p:nvPr/>
        </p:nvSpPr>
        <p:spPr>
          <a:xfrm>
            <a:off x="4072821" y="4350503"/>
            <a:ext cx="1880711" cy="1888959"/>
          </a:xfrm>
          <a:custGeom>
            <a:avLst/>
            <a:gdLst/>
            <a:ahLst/>
            <a:cxnLst/>
            <a:rect l="0" t="0" r="0" b="0"/>
            <a:pathLst>
              <a:path w="120000" h="120000" extrusionOk="0">
                <a:moveTo>
                  <a:pt x="59769" y="105055"/>
                </a:moveTo>
                <a:cubicBezTo>
                  <a:pt x="60230" y="104386"/>
                  <a:pt x="60230" y="104386"/>
                  <a:pt x="60230" y="104386"/>
                </a:cubicBezTo>
                <a:cubicBezTo>
                  <a:pt x="60230" y="104386"/>
                  <a:pt x="60230" y="103048"/>
                  <a:pt x="59769" y="102825"/>
                </a:cubicBezTo>
                <a:cubicBezTo>
                  <a:pt x="59538" y="102602"/>
                  <a:pt x="59307" y="102379"/>
                  <a:pt x="59307" y="102379"/>
                </a:cubicBezTo>
                <a:cubicBezTo>
                  <a:pt x="59307" y="102379"/>
                  <a:pt x="59307" y="101486"/>
                  <a:pt x="59307" y="101040"/>
                </a:cubicBezTo>
                <a:cubicBezTo>
                  <a:pt x="59307" y="100817"/>
                  <a:pt x="59307" y="99925"/>
                  <a:pt x="59307" y="99702"/>
                </a:cubicBezTo>
                <a:cubicBezTo>
                  <a:pt x="59307" y="99479"/>
                  <a:pt x="59538" y="98587"/>
                  <a:pt x="59538" y="98364"/>
                </a:cubicBezTo>
                <a:cubicBezTo>
                  <a:pt x="59538" y="98364"/>
                  <a:pt x="59307" y="98364"/>
                  <a:pt x="59769" y="97918"/>
                </a:cubicBezTo>
                <a:cubicBezTo>
                  <a:pt x="60230" y="97249"/>
                  <a:pt x="60230" y="96802"/>
                  <a:pt x="60230" y="96802"/>
                </a:cubicBezTo>
                <a:cubicBezTo>
                  <a:pt x="61153" y="95687"/>
                  <a:pt x="61153" y="95687"/>
                  <a:pt x="61153" y="95687"/>
                </a:cubicBezTo>
                <a:cubicBezTo>
                  <a:pt x="61153" y="95687"/>
                  <a:pt x="61846" y="94572"/>
                  <a:pt x="62076" y="94572"/>
                </a:cubicBezTo>
                <a:cubicBezTo>
                  <a:pt x="62307" y="94795"/>
                  <a:pt x="63230" y="94572"/>
                  <a:pt x="63461" y="94572"/>
                </a:cubicBezTo>
                <a:cubicBezTo>
                  <a:pt x="63692" y="94572"/>
                  <a:pt x="64615" y="95464"/>
                  <a:pt x="65076" y="94572"/>
                </a:cubicBezTo>
                <a:cubicBezTo>
                  <a:pt x="65538" y="93903"/>
                  <a:pt x="65769" y="93457"/>
                  <a:pt x="65769" y="93234"/>
                </a:cubicBezTo>
                <a:cubicBezTo>
                  <a:pt x="66000" y="93011"/>
                  <a:pt x="66230" y="92342"/>
                  <a:pt x="66923" y="92342"/>
                </a:cubicBezTo>
                <a:cubicBezTo>
                  <a:pt x="67615" y="92118"/>
                  <a:pt x="69230" y="92118"/>
                  <a:pt x="69230" y="92118"/>
                </a:cubicBezTo>
                <a:cubicBezTo>
                  <a:pt x="69923" y="92342"/>
                  <a:pt x="69923" y="92342"/>
                  <a:pt x="69923" y="92342"/>
                </a:cubicBezTo>
                <a:cubicBezTo>
                  <a:pt x="71769" y="93011"/>
                  <a:pt x="71769" y="93011"/>
                  <a:pt x="71769" y="93011"/>
                </a:cubicBezTo>
                <a:cubicBezTo>
                  <a:pt x="71769" y="93011"/>
                  <a:pt x="72461" y="93011"/>
                  <a:pt x="72923" y="93011"/>
                </a:cubicBezTo>
                <a:cubicBezTo>
                  <a:pt x="73153" y="93011"/>
                  <a:pt x="73384" y="93011"/>
                  <a:pt x="73384" y="93011"/>
                </a:cubicBezTo>
                <a:cubicBezTo>
                  <a:pt x="74076" y="93903"/>
                  <a:pt x="74076" y="93903"/>
                  <a:pt x="74076" y="93903"/>
                </a:cubicBezTo>
                <a:cubicBezTo>
                  <a:pt x="74076" y="93903"/>
                  <a:pt x="75000" y="94349"/>
                  <a:pt x="75230" y="94349"/>
                </a:cubicBezTo>
                <a:cubicBezTo>
                  <a:pt x="75461" y="94349"/>
                  <a:pt x="77307" y="93903"/>
                  <a:pt x="77307" y="93903"/>
                </a:cubicBezTo>
                <a:cubicBezTo>
                  <a:pt x="77307" y="93903"/>
                  <a:pt x="78000" y="93680"/>
                  <a:pt x="78230" y="93903"/>
                </a:cubicBezTo>
                <a:cubicBezTo>
                  <a:pt x="78461" y="94126"/>
                  <a:pt x="79153" y="94349"/>
                  <a:pt x="79384" y="94572"/>
                </a:cubicBezTo>
                <a:cubicBezTo>
                  <a:pt x="79384" y="94795"/>
                  <a:pt x="81230" y="95687"/>
                  <a:pt x="81692" y="95910"/>
                </a:cubicBezTo>
                <a:cubicBezTo>
                  <a:pt x="81923" y="96133"/>
                  <a:pt x="82846" y="95910"/>
                  <a:pt x="82846" y="95910"/>
                </a:cubicBezTo>
                <a:cubicBezTo>
                  <a:pt x="83307" y="97026"/>
                  <a:pt x="83307" y="97026"/>
                  <a:pt x="83307" y="97026"/>
                </a:cubicBezTo>
                <a:cubicBezTo>
                  <a:pt x="85615" y="97695"/>
                  <a:pt x="85615" y="97695"/>
                  <a:pt x="85615" y="97695"/>
                </a:cubicBezTo>
                <a:cubicBezTo>
                  <a:pt x="86538" y="97695"/>
                  <a:pt x="86538" y="97695"/>
                  <a:pt x="86538" y="97695"/>
                </a:cubicBezTo>
                <a:cubicBezTo>
                  <a:pt x="89769" y="98810"/>
                  <a:pt x="89769" y="98810"/>
                  <a:pt x="89769" y="98810"/>
                </a:cubicBezTo>
                <a:cubicBezTo>
                  <a:pt x="91846" y="97249"/>
                  <a:pt x="91846" y="97249"/>
                  <a:pt x="91846" y="97249"/>
                </a:cubicBezTo>
                <a:cubicBezTo>
                  <a:pt x="91846" y="97249"/>
                  <a:pt x="92307" y="97472"/>
                  <a:pt x="92538" y="97472"/>
                </a:cubicBezTo>
                <a:cubicBezTo>
                  <a:pt x="92769" y="97472"/>
                  <a:pt x="93230" y="95687"/>
                  <a:pt x="93230" y="95687"/>
                </a:cubicBezTo>
                <a:cubicBezTo>
                  <a:pt x="93230" y="95687"/>
                  <a:pt x="93230" y="95241"/>
                  <a:pt x="93461" y="95241"/>
                </a:cubicBezTo>
                <a:cubicBezTo>
                  <a:pt x="93923" y="95241"/>
                  <a:pt x="95538" y="94572"/>
                  <a:pt x="95538" y="94572"/>
                </a:cubicBezTo>
                <a:cubicBezTo>
                  <a:pt x="95538" y="94349"/>
                  <a:pt x="95307" y="93457"/>
                  <a:pt x="96000" y="93234"/>
                </a:cubicBezTo>
                <a:cubicBezTo>
                  <a:pt x="96461" y="93011"/>
                  <a:pt x="97384" y="92342"/>
                  <a:pt x="97384" y="92342"/>
                </a:cubicBezTo>
                <a:cubicBezTo>
                  <a:pt x="97615" y="92118"/>
                  <a:pt x="97153" y="91672"/>
                  <a:pt x="97846" y="91449"/>
                </a:cubicBezTo>
                <a:cubicBezTo>
                  <a:pt x="98307" y="91449"/>
                  <a:pt x="99000" y="91226"/>
                  <a:pt x="99461" y="91226"/>
                </a:cubicBezTo>
                <a:cubicBezTo>
                  <a:pt x="99461" y="91226"/>
                  <a:pt x="99461" y="91226"/>
                  <a:pt x="99461" y="91226"/>
                </a:cubicBezTo>
                <a:cubicBezTo>
                  <a:pt x="99461" y="91003"/>
                  <a:pt x="99461" y="91003"/>
                  <a:pt x="99461" y="91003"/>
                </a:cubicBezTo>
                <a:cubicBezTo>
                  <a:pt x="99461" y="91003"/>
                  <a:pt x="99461" y="91003"/>
                  <a:pt x="99461" y="91003"/>
                </a:cubicBezTo>
                <a:cubicBezTo>
                  <a:pt x="99692" y="91003"/>
                  <a:pt x="99692" y="91003"/>
                  <a:pt x="99692" y="91003"/>
                </a:cubicBezTo>
                <a:cubicBezTo>
                  <a:pt x="99692" y="91003"/>
                  <a:pt x="99692" y="91003"/>
                  <a:pt x="99692" y="91003"/>
                </a:cubicBezTo>
                <a:cubicBezTo>
                  <a:pt x="99692" y="91003"/>
                  <a:pt x="99692" y="91003"/>
                  <a:pt x="99692" y="91003"/>
                </a:cubicBezTo>
                <a:cubicBezTo>
                  <a:pt x="99692" y="91003"/>
                  <a:pt x="99692" y="91003"/>
                  <a:pt x="99692" y="91003"/>
                </a:cubicBezTo>
                <a:cubicBezTo>
                  <a:pt x="99692" y="91003"/>
                  <a:pt x="99692" y="91003"/>
                  <a:pt x="99692" y="91003"/>
                </a:cubicBezTo>
                <a:cubicBezTo>
                  <a:pt x="99692" y="91003"/>
                  <a:pt x="99692" y="91003"/>
                  <a:pt x="99692" y="91003"/>
                </a:cubicBezTo>
                <a:cubicBezTo>
                  <a:pt x="99923" y="90780"/>
                  <a:pt x="99923" y="90780"/>
                  <a:pt x="99923" y="90780"/>
                </a:cubicBezTo>
                <a:cubicBezTo>
                  <a:pt x="99923" y="90780"/>
                  <a:pt x="99923" y="90780"/>
                  <a:pt x="99923" y="90780"/>
                </a:cubicBezTo>
                <a:cubicBezTo>
                  <a:pt x="99923" y="90780"/>
                  <a:pt x="99923" y="90780"/>
                  <a:pt x="9992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153" y="90780"/>
                  <a:pt x="100153" y="90780"/>
                  <a:pt x="100153" y="90780"/>
                </a:cubicBezTo>
                <a:cubicBezTo>
                  <a:pt x="100384" y="90780"/>
                  <a:pt x="100384" y="90780"/>
                  <a:pt x="100384" y="90780"/>
                </a:cubicBezTo>
                <a:cubicBezTo>
                  <a:pt x="100384" y="90780"/>
                  <a:pt x="100384" y="90780"/>
                  <a:pt x="100384" y="90780"/>
                </a:cubicBezTo>
                <a:cubicBezTo>
                  <a:pt x="100384" y="90780"/>
                  <a:pt x="100384" y="90780"/>
                  <a:pt x="100384" y="90780"/>
                </a:cubicBezTo>
                <a:cubicBezTo>
                  <a:pt x="100384" y="90780"/>
                  <a:pt x="100384" y="90780"/>
                  <a:pt x="100384" y="90780"/>
                </a:cubicBezTo>
                <a:cubicBezTo>
                  <a:pt x="100384" y="90557"/>
                  <a:pt x="100384" y="90557"/>
                  <a:pt x="100384" y="90557"/>
                </a:cubicBezTo>
                <a:cubicBezTo>
                  <a:pt x="100384" y="90557"/>
                  <a:pt x="100384" y="90557"/>
                  <a:pt x="100384" y="90557"/>
                </a:cubicBezTo>
                <a:cubicBezTo>
                  <a:pt x="100384" y="90557"/>
                  <a:pt x="100384" y="90557"/>
                  <a:pt x="100384" y="90557"/>
                </a:cubicBezTo>
                <a:cubicBezTo>
                  <a:pt x="100384" y="90557"/>
                  <a:pt x="100384" y="90557"/>
                  <a:pt x="100384" y="90557"/>
                </a:cubicBezTo>
                <a:cubicBezTo>
                  <a:pt x="100384" y="90557"/>
                  <a:pt x="100384" y="90557"/>
                  <a:pt x="100384" y="90557"/>
                </a:cubicBezTo>
                <a:cubicBezTo>
                  <a:pt x="100384" y="90557"/>
                  <a:pt x="100384" y="90557"/>
                  <a:pt x="100384"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615" y="90557"/>
                  <a:pt x="100615" y="90557"/>
                  <a:pt x="100615" y="90557"/>
                </a:cubicBezTo>
                <a:cubicBezTo>
                  <a:pt x="100846" y="90334"/>
                  <a:pt x="101076" y="90334"/>
                  <a:pt x="101076" y="90334"/>
                </a:cubicBezTo>
                <a:cubicBezTo>
                  <a:pt x="102461" y="89219"/>
                  <a:pt x="102461" y="89219"/>
                  <a:pt x="102461" y="89219"/>
                </a:cubicBezTo>
                <a:cubicBezTo>
                  <a:pt x="103153" y="86765"/>
                  <a:pt x="103153" y="86765"/>
                  <a:pt x="103153" y="86765"/>
                </a:cubicBezTo>
                <a:cubicBezTo>
                  <a:pt x="102230" y="86096"/>
                  <a:pt x="102230" y="86096"/>
                  <a:pt x="102230" y="86096"/>
                </a:cubicBezTo>
                <a:cubicBezTo>
                  <a:pt x="100153" y="86096"/>
                  <a:pt x="100153" y="86096"/>
                  <a:pt x="100153" y="86096"/>
                </a:cubicBezTo>
                <a:cubicBezTo>
                  <a:pt x="97846" y="85204"/>
                  <a:pt x="97846" y="85204"/>
                  <a:pt x="97846" y="85204"/>
                </a:cubicBezTo>
                <a:cubicBezTo>
                  <a:pt x="96692" y="83420"/>
                  <a:pt x="96692" y="83420"/>
                  <a:pt x="96692" y="83420"/>
                </a:cubicBezTo>
                <a:cubicBezTo>
                  <a:pt x="96000" y="83420"/>
                  <a:pt x="96000" y="83420"/>
                  <a:pt x="96000" y="83420"/>
                </a:cubicBezTo>
                <a:cubicBezTo>
                  <a:pt x="95769" y="81858"/>
                  <a:pt x="95307" y="82527"/>
                  <a:pt x="96230" y="81412"/>
                </a:cubicBezTo>
                <a:cubicBezTo>
                  <a:pt x="97153" y="80074"/>
                  <a:pt x="97153" y="80074"/>
                  <a:pt x="97153" y="80074"/>
                </a:cubicBezTo>
                <a:cubicBezTo>
                  <a:pt x="96923" y="77843"/>
                  <a:pt x="96923" y="77843"/>
                  <a:pt x="96923" y="77843"/>
                </a:cubicBezTo>
                <a:cubicBezTo>
                  <a:pt x="96230" y="77174"/>
                  <a:pt x="96230" y="77174"/>
                  <a:pt x="96230" y="77174"/>
                </a:cubicBezTo>
                <a:cubicBezTo>
                  <a:pt x="95076" y="76505"/>
                  <a:pt x="95076" y="76505"/>
                  <a:pt x="95076" y="76505"/>
                </a:cubicBezTo>
                <a:cubicBezTo>
                  <a:pt x="95076" y="76505"/>
                  <a:pt x="94384" y="75613"/>
                  <a:pt x="94153" y="75390"/>
                </a:cubicBezTo>
                <a:cubicBezTo>
                  <a:pt x="94153" y="75390"/>
                  <a:pt x="94153" y="74944"/>
                  <a:pt x="94153" y="74944"/>
                </a:cubicBezTo>
                <a:cubicBezTo>
                  <a:pt x="93923" y="74721"/>
                  <a:pt x="94846" y="74721"/>
                  <a:pt x="94846" y="74721"/>
                </a:cubicBezTo>
                <a:cubicBezTo>
                  <a:pt x="95076" y="74721"/>
                  <a:pt x="95769" y="74498"/>
                  <a:pt x="96000" y="74498"/>
                </a:cubicBezTo>
                <a:cubicBezTo>
                  <a:pt x="96230" y="74498"/>
                  <a:pt x="97153" y="73605"/>
                  <a:pt x="97153" y="73605"/>
                </a:cubicBezTo>
                <a:cubicBezTo>
                  <a:pt x="97153" y="73605"/>
                  <a:pt x="97615" y="72713"/>
                  <a:pt x="98076" y="72490"/>
                </a:cubicBezTo>
                <a:cubicBezTo>
                  <a:pt x="98307" y="72267"/>
                  <a:pt x="98769" y="70483"/>
                  <a:pt x="98769" y="70260"/>
                </a:cubicBezTo>
                <a:cubicBezTo>
                  <a:pt x="98769" y="70260"/>
                  <a:pt x="98307" y="69144"/>
                  <a:pt x="98076" y="69144"/>
                </a:cubicBezTo>
                <a:cubicBezTo>
                  <a:pt x="96000" y="68252"/>
                  <a:pt x="96461" y="67806"/>
                  <a:pt x="95538" y="67360"/>
                </a:cubicBezTo>
                <a:cubicBezTo>
                  <a:pt x="95538" y="66245"/>
                  <a:pt x="95538" y="66245"/>
                  <a:pt x="95538" y="66245"/>
                </a:cubicBezTo>
                <a:cubicBezTo>
                  <a:pt x="96692" y="65353"/>
                  <a:pt x="96692" y="65353"/>
                  <a:pt x="96692" y="65353"/>
                </a:cubicBezTo>
                <a:cubicBezTo>
                  <a:pt x="96923" y="65130"/>
                  <a:pt x="97384" y="64907"/>
                  <a:pt x="97615" y="64907"/>
                </a:cubicBezTo>
                <a:cubicBezTo>
                  <a:pt x="97846" y="64460"/>
                  <a:pt x="97846" y="64460"/>
                  <a:pt x="97846" y="64460"/>
                </a:cubicBezTo>
                <a:cubicBezTo>
                  <a:pt x="97846" y="64460"/>
                  <a:pt x="97384" y="64014"/>
                  <a:pt x="97384" y="64014"/>
                </a:cubicBezTo>
                <a:cubicBezTo>
                  <a:pt x="97384" y="64014"/>
                  <a:pt x="97153" y="63791"/>
                  <a:pt x="96923" y="63791"/>
                </a:cubicBezTo>
                <a:cubicBezTo>
                  <a:pt x="96923" y="63791"/>
                  <a:pt x="96692" y="63568"/>
                  <a:pt x="96692" y="63568"/>
                </a:cubicBezTo>
                <a:cubicBezTo>
                  <a:pt x="96692" y="63568"/>
                  <a:pt x="96461" y="63345"/>
                  <a:pt x="96230" y="63345"/>
                </a:cubicBezTo>
                <a:cubicBezTo>
                  <a:pt x="96000" y="63345"/>
                  <a:pt x="96230" y="62899"/>
                  <a:pt x="96461" y="62899"/>
                </a:cubicBezTo>
                <a:cubicBezTo>
                  <a:pt x="96461" y="62676"/>
                  <a:pt x="96461" y="62230"/>
                  <a:pt x="96461" y="62230"/>
                </a:cubicBezTo>
                <a:cubicBezTo>
                  <a:pt x="96461" y="62230"/>
                  <a:pt x="95769" y="62230"/>
                  <a:pt x="95538" y="62230"/>
                </a:cubicBezTo>
                <a:cubicBezTo>
                  <a:pt x="95538" y="62007"/>
                  <a:pt x="95538" y="62007"/>
                  <a:pt x="95538" y="62007"/>
                </a:cubicBezTo>
                <a:cubicBezTo>
                  <a:pt x="95538" y="62007"/>
                  <a:pt x="95769" y="61338"/>
                  <a:pt x="96000" y="61338"/>
                </a:cubicBezTo>
                <a:cubicBezTo>
                  <a:pt x="96000" y="61115"/>
                  <a:pt x="96000" y="60892"/>
                  <a:pt x="96000" y="60892"/>
                </a:cubicBezTo>
                <a:cubicBezTo>
                  <a:pt x="96000" y="60892"/>
                  <a:pt x="96000" y="60669"/>
                  <a:pt x="96000" y="60223"/>
                </a:cubicBezTo>
                <a:cubicBezTo>
                  <a:pt x="96230" y="60000"/>
                  <a:pt x="96000" y="60000"/>
                  <a:pt x="96000" y="60000"/>
                </a:cubicBezTo>
                <a:cubicBezTo>
                  <a:pt x="96000" y="60000"/>
                  <a:pt x="95769" y="59776"/>
                  <a:pt x="95538" y="59776"/>
                </a:cubicBezTo>
                <a:cubicBezTo>
                  <a:pt x="95538" y="59776"/>
                  <a:pt x="95538" y="59776"/>
                  <a:pt x="95769" y="59553"/>
                </a:cubicBezTo>
                <a:cubicBezTo>
                  <a:pt x="96000" y="59107"/>
                  <a:pt x="96000" y="59330"/>
                  <a:pt x="96000" y="59330"/>
                </a:cubicBezTo>
                <a:cubicBezTo>
                  <a:pt x="96000" y="58884"/>
                  <a:pt x="96000" y="58884"/>
                  <a:pt x="96000" y="58884"/>
                </a:cubicBezTo>
                <a:cubicBezTo>
                  <a:pt x="95538" y="58661"/>
                  <a:pt x="95538" y="58661"/>
                  <a:pt x="95538" y="58661"/>
                </a:cubicBezTo>
                <a:cubicBezTo>
                  <a:pt x="94846" y="58215"/>
                  <a:pt x="94846" y="58215"/>
                  <a:pt x="94846" y="58215"/>
                </a:cubicBezTo>
                <a:cubicBezTo>
                  <a:pt x="94846" y="58215"/>
                  <a:pt x="93923" y="58215"/>
                  <a:pt x="93923" y="58215"/>
                </a:cubicBezTo>
                <a:cubicBezTo>
                  <a:pt x="93923" y="58215"/>
                  <a:pt x="93230" y="58215"/>
                  <a:pt x="93230" y="58215"/>
                </a:cubicBezTo>
                <a:cubicBezTo>
                  <a:pt x="92769" y="58438"/>
                  <a:pt x="92769" y="58438"/>
                  <a:pt x="92769" y="58438"/>
                </a:cubicBezTo>
                <a:cubicBezTo>
                  <a:pt x="92538" y="58661"/>
                  <a:pt x="92538" y="58661"/>
                  <a:pt x="92538" y="58661"/>
                </a:cubicBezTo>
                <a:cubicBezTo>
                  <a:pt x="91846" y="58884"/>
                  <a:pt x="91846" y="58884"/>
                  <a:pt x="91846" y="58884"/>
                </a:cubicBezTo>
                <a:cubicBezTo>
                  <a:pt x="91153" y="59107"/>
                  <a:pt x="91153" y="59107"/>
                  <a:pt x="91153" y="59107"/>
                </a:cubicBezTo>
                <a:cubicBezTo>
                  <a:pt x="91153" y="59107"/>
                  <a:pt x="90923" y="59553"/>
                  <a:pt x="90692" y="59776"/>
                </a:cubicBezTo>
                <a:cubicBezTo>
                  <a:pt x="90692" y="59776"/>
                  <a:pt x="90692" y="60000"/>
                  <a:pt x="90692" y="60000"/>
                </a:cubicBezTo>
                <a:cubicBezTo>
                  <a:pt x="91153" y="60223"/>
                  <a:pt x="91153" y="60223"/>
                  <a:pt x="91153" y="60223"/>
                </a:cubicBezTo>
                <a:cubicBezTo>
                  <a:pt x="91153" y="60669"/>
                  <a:pt x="91153" y="60669"/>
                  <a:pt x="91153" y="60669"/>
                </a:cubicBezTo>
                <a:cubicBezTo>
                  <a:pt x="91384" y="60669"/>
                  <a:pt x="91384" y="60669"/>
                  <a:pt x="91384" y="60669"/>
                </a:cubicBezTo>
                <a:cubicBezTo>
                  <a:pt x="91153" y="61115"/>
                  <a:pt x="91153" y="61115"/>
                  <a:pt x="91153" y="61115"/>
                </a:cubicBezTo>
                <a:cubicBezTo>
                  <a:pt x="91153" y="61115"/>
                  <a:pt x="90923" y="61115"/>
                  <a:pt x="90692" y="61338"/>
                </a:cubicBezTo>
                <a:cubicBezTo>
                  <a:pt x="90461" y="61561"/>
                  <a:pt x="90461" y="61784"/>
                  <a:pt x="90461" y="61784"/>
                </a:cubicBezTo>
                <a:cubicBezTo>
                  <a:pt x="89769" y="62007"/>
                  <a:pt x="89769" y="62007"/>
                  <a:pt x="89769" y="62007"/>
                </a:cubicBezTo>
                <a:cubicBezTo>
                  <a:pt x="89307" y="61784"/>
                  <a:pt x="89307" y="61784"/>
                  <a:pt x="89307" y="61784"/>
                </a:cubicBezTo>
                <a:cubicBezTo>
                  <a:pt x="88846" y="62007"/>
                  <a:pt x="88846" y="62007"/>
                  <a:pt x="88846" y="62007"/>
                </a:cubicBezTo>
                <a:cubicBezTo>
                  <a:pt x="88615" y="62007"/>
                  <a:pt x="88615" y="62007"/>
                  <a:pt x="88615" y="62007"/>
                </a:cubicBezTo>
                <a:cubicBezTo>
                  <a:pt x="88615" y="61561"/>
                  <a:pt x="88615" y="61561"/>
                  <a:pt x="88615" y="61561"/>
                </a:cubicBezTo>
                <a:cubicBezTo>
                  <a:pt x="88384" y="61338"/>
                  <a:pt x="88384" y="61338"/>
                  <a:pt x="88384" y="61338"/>
                </a:cubicBezTo>
                <a:cubicBezTo>
                  <a:pt x="88615" y="61115"/>
                  <a:pt x="88615" y="61115"/>
                  <a:pt x="88615" y="61115"/>
                </a:cubicBezTo>
                <a:cubicBezTo>
                  <a:pt x="88615" y="61115"/>
                  <a:pt x="88846" y="60892"/>
                  <a:pt x="88846" y="60892"/>
                </a:cubicBezTo>
                <a:cubicBezTo>
                  <a:pt x="89076" y="60892"/>
                  <a:pt x="89307" y="60669"/>
                  <a:pt x="89307" y="60669"/>
                </a:cubicBezTo>
                <a:cubicBezTo>
                  <a:pt x="89769" y="60669"/>
                  <a:pt x="89769" y="60669"/>
                  <a:pt x="89769" y="60669"/>
                </a:cubicBezTo>
                <a:cubicBezTo>
                  <a:pt x="89769" y="60223"/>
                  <a:pt x="89769" y="60223"/>
                  <a:pt x="89769" y="60223"/>
                </a:cubicBezTo>
                <a:cubicBezTo>
                  <a:pt x="90000" y="59776"/>
                  <a:pt x="90000" y="59776"/>
                  <a:pt x="90000" y="59776"/>
                </a:cubicBezTo>
                <a:cubicBezTo>
                  <a:pt x="90000" y="59107"/>
                  <a:pt x="90000" y="59107"/>
                  <a:pt x="90000" y="59107"/>
                </a:cubicBezTo>
                <a:cubicBezTo>
                  <a:pt x="89769" y="58884"/>
                  <a:pt x="89769" y="58884"/>
                  <a:pt x="89769" y="58884"/>
                </a:cubicBezTo>
                <a:cubicBezTo>
                  <a:pt x="89538" y="58661"/>
                  <a:pt x="89538" y="58661"/>
                  <a:pt x="89538" y="58661"/>
                </a:cubicBezTo>
                <a:cubicBezTo>
                  <a:pt x="89538" y="58438"/>
                  <a:pt x="89538" y="58438"/>
                  <a:pt x="89538" y="58438"/>
                </a:cubicBezTo>
                <a:cubicBezTo>
                  <a:pt x="89538" y="57992"/>
                  <a:pt x="89538" y="57992"/>
                  <a:pt x="89538" y="57992"/>
                </a:cubicBezTo>
                <a:cubicBezTo>
                  <a:pt x="89769" y="57769"/>
                  <a:pt x="89769" y="57769"/>
                  <a:pt x="89769" y="57769"/>
                </a:cubicBezTo>
                <a:cubicBezTo>
                  <a:pt x="89769" y="57769"/>
                  <a:pt x="90000" y="57546"/>
                  <a:pt x="90000" y="57323"/>
                </a:cubicBezTo>
                <a:cubicBezTo>
                  <a:pt x="90000" y="57323"/>
                  <a:pt x="90000" y="56877"/>
                  <a:pt x="90000" y="56877"/>
                </a:cubicBezTo>
                <a:cubicBezTo>
                  <a:pt x="90000" y="56877"/>
                  <a:pt x="90000" y="56654"/>
                  <a:pt x="90000" y="56654"/>
                </a:cubicBezTo>
                <a:cubicBezTo>
                  <a:pt x="90923" y="55762"/>
                  <a:pt x="90923" y="55762"/>
                  <a:pt x="90923" y="55762"/>
                </a:cubicBezTo>
                <a:cubicBezTo>
                  <a:pt x="91384" y="55315"/>
                  <a:pt x="91384" y="55315"/>
                  <a:pt x="91384" y="55315"/>
                </a:cubicBezTo>
                <a:cubicBezTo>
                  <a:pt x="91384" y="55315"/>
                  <a:pt x="91846" y="55315"/>
                  <a:pt x="91846" y="55092"/>
                </a:cubicBezTo>
                <a:cubicBezTo>
                  <a:pt x="91846" y="55092"/>
                  <a:pt x="92307" y="55092"/>
                  <a:pt x="92307" y="55092"/>
                </a:cubicBezTo>
                <a:cubicBezTo>
                  <a:pt x="92307" y="55092"/>
                  <a:pt x="92538" y="54869"/>
                  <a:pt x="92538" y="54869"/>
                </a:cubicBezTo>
                <a:cubicBezTo>
                  <a:pt x="92769" y="54646"/>
                  <a:pt x="92769" y="54423"/>
                  <a:pt x="92769" y="54423"/>
                </a:cubicBezTo>
                <a:cubicBezTo>
                  <a:pt x="92769" y="54423"/>
                  <a:pt x="92769" y="54200"/>
                  <a:pt x="92769" y="54200"/>
                </a:cubicBezTo>
                <a:cubicBezTo>
                  <a:pt x="92769" y="54200"/>
                  <a:pt x="92769" y="53977"/>
                  <a:pt x="92769" y="53977"/>
                </a:cubicBezTo>
                <a:cubicBezTo>
                  <a:pt x="92769" y="53977"/>
                  <a:pt x="92769" y="53754"/>
                  <a:pt x="92769" y="53754"/>
                </a:cubicBezTo>
                <a:cubicBezTo>
                  <a:pt x="92769" y="53531"/>
                  <a:pt x="93000" y="53531"/>
                  <a:pt x="93000" y="53531"/>
                </a:cubicBezTo>
                <a:cubicBezTo>
                  <a:pt x="93000" y="53085"/>
                  <a:pt x="93000" y="53085"/>
                  <a:pt x="93000" y="53085"/>
                </a:cubicBezTo>
                <a:cubicBezTo>
                  <a:pt x="93000" y="53085"/>
                  <a:pt x="92769" y="52862"/>
                  <a:pt x="92769" y="52639"/>
                </a:cubicBezTo>
                <a:cubicBezTo>
                  <a:pt x="92769" y="52639"/>
                  <a:pt x="92769" y="52639"/>
                  <a:pt x="92769" y="52416"/>
                </a:cubicBezTo>
                <a:cubicBezTo>
                  <a:pt x="93000" y="52193"/>
                  <a:pt x="93230" y="52193"/>
                  <a:pt x="93230" y="52193"/>
                </a:cubicBezTo>
                <a:cubicBezTo>
                  <a:pt x="93692" y="52193"/>
                  <a:pt x="93692" y="52193"/>
                  <a:pt x="93692" y="52193"/>
                </a:cubicBezTo>
                <a:cubicBezTo>
                  <a:pt x="93692" y="52193"/>
                  <a:pt x="93923" y="51970"/>
                  <a:pt x="94153" y="51970"/>
                </a:cubicBezTo>
                <a:cubicBezTo>
                  <a:pt x="94153" y="51970"/>
                  <a:pt x="94384" y="51747"/>
                  <a:pt x="94384" y="51747"/>
                </a:cubicBezTo>
                <a:cubicBezTo>
                  <a:pt x="94615" y="51301"/>
                  <a:pt x="94615" y="51301"/>
                  <a:pt x="94615" y="51301"/>
                </a:cubicBezTo>
                <a:cubicBezTo>
                  <a:pt x="94846" y="51301"/>
                  <a:pt x="94846" y="51301"/>
                  <a:pt x="94846" y="51301"/>
                </a:cubicBezTo>
                <a:cubicBezTo>
                  <a:pt x="95076" y="51078"/>
                  <a:pt x="95076" y="51078"/>
                  <a:pt x="95076" y="51078"/>
                </a:cubicBezTo>
                <a:cubicBezTo>
                  <a:pt x="95076" y="50631"/>
                  <a:pt x="95076" y="50631"/>
                  <a:pt x="95076" y="50631"/>
                </a:cubicBezTo>
                <a:cubicBezTo>
                  <a:pt x="95538" y="50408"/>
                  <a:pt x="95538" y="50408"/>
                  <a:pt x="95538" y="50408"/>
                </a:cubicBezTo>
                <a:cubicBezTo>
                  <a:pt x="95538" y="50185"/>
                  <a:pt x="95538" y="50185"/>
                  <a:pt x="95538" y="50185"/>
                </a:cubicBezTo>
                <a:cubicBezTo>
                  <a:pt x="95769" y="49962"/>
                  <a:pt x="95769" y="49962"/>
                  <a:pt x="95769" y="49962"/>
                </a:cubicBezTo>
                <a:cubicBezTo>
                  <a:pt x="96000" y="49962"/>
                  <a:pt x="96000" y="49962"/>
                  <a:pt x="96000" y="49962"/>
                </a:cubicBezTo>
                <a:cubicBezTo>
                  <a:pt x="96461" y="49516"/>
                  <a:pt x="96461" y="49516"/>
                  <a:pt x="96461" y="49516"/>
                </a:cubicBezTo>
                <a:cubicBezTo>
                  <a:pt x="96923" y="49293"/>
                  <a:pt x="96923" y="49293"/>
                  <a:pt x="96923" y="49293"/>
                </a:cubicBezTo>
                <a:cubicBezTo>
                  <a:pt x="96923" y="49293"/>
                  <a:pt x="97153" y="48847"/>
                  <a:pt x="97153" y="48624"/>
                </a:cubicBezTo>
                <a:cubicBezTo>
                  <a:pt x="97153" y="48401"/>
                  <a:pt x="97153" y="48401"/>
                  <a:pt x="97384" y="48178"/>
                </a:cubicBezTo>
                <a:cubicBezTo>
                  <a:pt x="97384" y="48178"/>
                  <a:pt x="97615" y="48178"/>
                  <a:pt x="97846" y="47955"/>
                </a:cubicBezTo>
                <a:cubicBezTo>
                  <a:pt x="97846" y="47955"/>
                  <a:pt x="97846" y="47732"/>
                  <a:pt x="97846" y="47732"/>
                </a:cubicBezTo>
                <a:cubicBezTo>
                  <a:pt x="98076" y="47732"/>
                  <a:pt x="98076" y="47732"/>
                  <a:pt x="98076" y="47732"/>
                </a:cubicBezTo>
                <a:cubicBezTo>
                  <a:pt x="98076" y="47286"/>
                  <a:pt x="98076" y="47286"/>
                  <a:pt x="98076" y="47286"/>
                </a:cubicBezTo>
                <a:cubicBezTo>
                  <a:pt x="98076" y="47063"/>
                  <a:pt x="98076" y="47063"/>
                  <a:pt x="98076" y="47063"/>
                </a:cubicBezTo>
                <a:cubicBezTo>
                  <a:pt x="98076" y="47063"/>
                  <a:pt x="97615" y="47286"/>
                  <a:pt x="97615" y="47286"/>
                </a:cubicBezTo>
                <a:cubicBezTo>
                  <a:pt x="97615" y="47286"/>
                  <a:pt x="97384" y="47286"/>
                  <a:pt x="97153" y="47286"/>
                </a:cubicBezTo>
                <a:cubicBezTo>
                  <a:pt x="97153" y="47286"/>
                  <a:pt x="96923" y="47286"/>
                  <a:pt x="96692" y="47286"/>
                </a:cubicBezTo>
                <a:cubicBezTo>
                  <a:pt x="96461" y="47063"/>
                  <a:pt x="96692" y="47063"/>
                  <a:pt x="96692" y="47063"/>
                </a:cubicBezTo>
                <a:cubicBezTo>
                  <a:pt x="96692" y="47063"/>
                  <a:pt x="96923" y="47063"/>
                  <a:pt x="96923" y="46840"/>
                </a:cubicBezTo>
                <a:cubicBezTo>
                  <a:pt x="96923" y="46840"/>
                  <a:pt x="97153" y="46394"/>
                  <a:pt x="97153" y="46394"/>
                </a:cubicBezTo>
                <a:cubicBezTo>
                  <a:pt x="97384" y="46394"/>
                  <a:pt x="97384" y="46394"/>
                  <a:pt x="97384" y="46394"/>
                </a:cubicBezTo>
                <a:cubicBezTo>
                  <a:pt x="97615" y="46171"/>
                  <a:pt x="97615" y="46171"/>
                  <a:pt x="97615" y="46171"/>
                </a:cubicBezTo>
                <a:cubicBezTo>
                  <a:pt x="97615" y="46171"/>
                  <a:pt x="97846" y="46171"/>
                  <a:pt x="97846" y="46171"/>
                </a:cubicBezTo>
                <a:cubicBezTo>
                  <a:pt x="97846" y="46171"/>
                  <a:pt x="97615" y="45947"/>
                  <a:pt x="97615" y="45947"/>
                </a:cubicBezTo>
                <a:cubicBezTo>
                  <a:pt x="97615" y="45501"/>
                  <a:pt x="97615" y="45501"/>
                  <a:pt x="97615" y="45501"/>
                </a:cubicBezTo>
                <a:cubicBezTo>
                  <a:pt x="98076" y="45724"/>
                  <a:pt x="98076" y="45724"/>
                  <a:pt x="98076" y="45724"/>
                </a:cubicBezTo>
                <a:cubicBezTo>
                  <a:pt x="98769" y="45724"/>
                  <a:pt x="98769" y="45724"/>
                  <a:pt x="98769" y="45724"/>
                </a:cubicBezTo>
                <a:cubicBezTo>
                  <a:pt x="99000" y="45501"/>
                  <a:pt x="99000" y="45501"/>
                  <a:pt x="99000" y="45501"/>
                </a:cubicBezTo>
                <a:cubicBezTo>
                  <a:pt x="99000" y="45501"/>
                  <a:pt x="99230" y="45947"/>
                  <a:pt x="99230" y="45947"/>
                </a:cubicBezTo>
                <a:cubicBezTo>
                  <a:pt x="99230" y="46171"/>
                  <a:pt x="99230" y="46394"/>
                  <a:pt x="99461" y="46394"/>
                </a:cubicBezTo>
                <a:cubicBezTo>
                  <a:pt x="99461" y="46394"/>
                  <a:pt x="99923" y="46617"/>
                  <a:pt x="99923" y="46617"/>
                </a:cubicBezTo>
                <a:cubicBezTo>
                  <a:pt x="99923" y="46617"/>
                  <a:pt x="99923" y="46394"/>
                  <a:pt x="100153" y="46394"/>
                </a:cubicBezTo>
                <a:cubicBezTo>
                  <a:pt x="100153" y="46394"/>
                  <a:pt x="100384" y="46394"/>
                  <a:pt x="100384" y="46394"/>
                </a:cubicBezTo>
                <a:cubicBezTo>
                  <a:pt x="100615" y="46394"/>
                  <a:pt x="100846" y="46394"/>
                  <a:pt x="100846" y="46394"/>
                </a:cubicBezTo>
                <a:cubicBezTo>
                  <a:pt x="100846" y="46394"/>
                  <a:pt x="101076" y="46394"/>
                  <a:pt x="101307" y="46394"/>
                </a:cubicBezTo>
                <a:cubicBezTo>
                  <a:pt x="101307" y="46171"/>
                  <a:pt x="101307" y="46171"/>
                  <a:pt x="101307" y="46171"/>
                </a:cubicBezTo>
                <a:cubicBezTo>
                  <a:pt x="101307" y="46171"/>
                  <a:pt x="101307" y="45947"/>
                  <a:pt x="101307" y="45947"/>
                </a:cubicBezTo>
                <a:cubicBezTo>
                  <a:pt x="101307" y="45947"/>
                  <a:pt x="101538" y="45501"/>
                  <a:pt x="101538" y="45501"/>
                </a:cubicBezTo>
                <a:cubicBezTo>
                  <a:pt x="101538" y="45501"/>
                  <a:pt x="101769" y="45501"/>
                  <a:pt x="101769" y="45501"/>
                </a:cubicBezTo>
                <a:cubicBezTo>
                  <a:pt x="101769" y="45501"/>
                  <a:pt x="102000" y="45501"/>
                  <a:pt x="102000" y="45501"/>
                </a:cubicBezTo>
                <a:cubicBezTo>
                  <a:pt x="102000" y="45501"/>
                  <a:pt x="102000" y="45278"/>
                  <a:pt x="102000" y="45278"/>
                </a:cubicBezTo>
                <a:cubicBezTo>
                  <a:pt x="102000" y="45278"/>
                  <a:pt x="102000" y="45055"/>
                  <a:pt x="102000" y="45055"/>
                </a:cubicBezTo>
                <a:cubicBezTo>
                  <a:pt x="102000" y="45055"/>
                  <a:pt x="102230" y="45055"/>
                  <a:pt x="102230" y="45055"/>
                </a:cubicBezTo>
                <a:cubicBezTo>
                  <a:pt x="102230" y="44609"/>
                  <a:pt x="102230" y="44609"/>
                  <a:pt x="102230" y="44609"/>
                </a:cubicBezTo>
                <a:cubicBezTo>
                  <a:pt x="102230" y="44609"/>
                  <a:pt x="102692" y="44609"/>
                  <a:pt x="102692" y="44609"/>
                </a:cubicBezTo>
                <a:cubicBezTo>
                  <a:pt x="102923" y="44609"/>
                  <a:pt x="102692" y="44609"/>
                  <a:pt x="102692" y="44609"/>
                </a:cubicBezTo>
                <a:cubicBezTo>
                  <a:pt x="103384" y="44386"/>
                  <a:pt x="103384" y="44386"/>
                  <a:pt x="103384" y="44386"/>
                </a:cubicBezTo>
                <a:cubicBezTo>
                  <a:pt x="103384" y="44386"/>
                  <a:pt x="103384" y="44386"/>
                  <a:pt x="103384" y="44609"/>
                </a:cubicBezTo>
                <a:cubicBezTo>
                  <a:pt x="102923" y="43940"/>
                  <a:pt x="102230" y="43048"/>
                  <a:pt x="102230" y="43048"/>
                </a:cubicBezTo>
                <a:cubicBezTo>
                  <a:pt x="102692" y="42156"/>
                  <a:pt x="102692" y="42156"/>
                  <a:pt x="102692" y="42156"/>
                </a:cubicBezTo>
                <a:cubicBezTo>
                  <a:pt x="102692" y="42156"/>
                  <a:pt x="102923" y="40594"/>
                  <a:pt x="102923" y="40148"/>
                </a:cubicBezTo>
                <a:cubicBezTo>
                  <a:pt x="102923" y="39925"/>
                  <a:pt x="102923" y="38587"/>
                  <a:pt x="102923" y="38587"/>
                </a:cubicBezTo>
                <a:cubicBezTo>
                  <a:pt x="102923" y="38587"/>
                  <a:pt x="102000" y="38364"/>
                  <a:pt x="102692" y="37695"/>
                </a:cubicBezTo>
                <a:cubicBezTo>
                  <a:pt x="103384" y="36802"/>
                  <a:pt x="104076" y="35687"/>
                  <a:pt x="104076" y="35687"/>
                </a:cubicBezTo>
                <a:cubicBezTo>
                  <a:pt x="104076" y="33457"/>
                  <a:pt x="104076" y="33457"/>
                  <a:pt x="104076" y="33457"/>
                </a:cubicBezTo>
                <a:cubicBezTo>
                  <a:pt x="104076" y="33457"/>
                  <a:pt x="103384" y="32788"/>
                  <a:pt x="104307" y="32342"/>
                </a:cubicBezTo>
                <a:cubicBezTo>
                  <a:pt x="105230" y="31672"/>
                  <a:pt x="106846" y="29665"/>
                  <a:pt x="106846" y="29665"/>
                </a:cubicBezTo>
                <a:cubicBezTo>
                  <a:pt x="108461" y="27881"/>
                  <a:pt x="108461" y="27881"/>
                  <a:pt x="108461" y="27881"/>
                </a:cubicBezTo>
                <a:cubicBezTo>
                  <a:pt x="105692" y="27211"/>
                  <a:pt x="105692" y="27211"/>
                  <a:pt x="105692" y="27211"/>
                </a:cubicBezTo>
                <a:cubicBezTo>
                  <a:pt x="104076" y="26988"/>
                  <a:pt x="104076" y="26988"/>
                  <a:pt x="104076" y="26988"/>
                </a:cubicBezTo>
                <a:cubicBezTo>
                  <a:pt x="102923" y="26319"/>
                  <a:pt x="102923" y="26319"/>
                  <a:pt x="102923" y="26319"/>
                </a:cubicBezTo>
                <a:cubicBezTo>
                  <a:pt x="102230" y="25204"/>
                  <a:pt x="102230" y="25204"/>
                  <a:pt x="102230" y="25204"/>
                </a:cubicBezTo>
                <a:cubicBezTo>
                  <a:pt x="101538" y="25650"/>
                  <a:pt x="101538" y="25650"/>
                  <a:pt x="101538" y="25650"/>
                </a:cubicBezTo>
                <a:cubicBezTo>
                  <a:pt x="100846" y="26096"/>
                  <a:pt x="100846" y="26096"/>
                  <a:pt x="100846" y="26096"/>
                </a:cubicBezTo>
                <a:cubicBezTo>
                  <a:pt x="99230" y="25873"/>
                  <a:pt x="99230" y="25873"/>
                  <a:pt x="99230" y="25873"/>
                </a:cubicBezTo>
                <a:cubicBezTo>
                  <a:pt x="98076" y="24758"/>
                  <a:pt x="98076" y="24758"/>
                  <a:pt x="98076" y="24758"/>
                </a:cubicBezTo>
                <a:cubicBezTo>
                  <a:pt x="97153" y="25427"/>
                  <a:pt x="97153" y="25427"/>
                  <a:pt x="97153" y="25427"/>
                </a:cubicBezTo>
                <a:cubicBezTo>
                  <a:pt x="96230" y="24758"/>
                  <a:pt x="96230" y="24758"/>
                  <a:pt x="96230" y="24758"/>
                </a:cubicBezTo>
                <a:cubicBezTo>
                  <a:pt x="95538" y="23643"/>
                  <a:pt x="95538" y="23643"/>
                  <a:pt x="95538" y="23643"/>
                </a:cubicBezTo>
                <a:cubicBezTo>
                  <a:pt x="95307" y="22750"/>
                  <a:pt x="95307" y="22750"/>
                  <a:pt x="95307" y="22750"/>
                </a:cubicBezTo>
                <a:cubicBezTo>
                  <a:pt x="94153" y="21635"/>
                  <a:pt x="94153" y="21635"/>
                  <a:pt x="94153" y="21635"/>
                </a:cubicBezTo>
                <a:cubicBezTo>
                  <a:pt x="93692" y="21635"/>
                  <a:pt x="93692" y="21635"/>
                  <a:pt x="93692" y="21635"/>
                </a:cubicBezTo>
                <a:cubicBezTo>
                  <a:pt x="93692" y="21858"/>
                  <a:pt x="93461" y="21858"/>
                  <a:pt x="93461" y="21858"/>
                </a:cubicBezTo>
                <a:cubicBezTo>
                  <a:pt x="93461" y="21858"/>
                  <a:pt x="92769" y="21635"/>
                  <a:pt x="92769" y="21635"/>
                </a:cubicBezTo>
                <a:cubicBezTo>
                  <a:pt x="92769" y="21189"/>
                  <a:pt x="92769" y="21189"/>
                  <a:pt x="92769" y="21189"/>
                </a:cubicBezTo>
                <a:cubicBezTo>
                  <a:pt x="92538" y="20966"/>
                  <a:pt x="92538" y="20966"/>
                  <a:pt x="92538" y="20966"/>
                </a:cubicBezTo>
                <a:cubicBezTo>
                  <a:pt x="92076" y="20966"/>
                  <a:pt x="92076" y="20966"/>
                  <a:pt x="92076" y="20966"/>
                </a:cubicBezTo>
                <a:cubicBezTo>
                  <a:pt x="91615" y="21189"/>
                  <a:pt x="91615" y="21189"/>
                  <a:pt x="91615" y="21189"/>
                </a:cubicBezTo>
                <a:cubicBezTo>
                  <a:pt x="91384" y="21412"/>
                  <a:pt x="91384" y="21412"/>
                  <a:pt x="91384" y="21412"/>
                </a:cubicBezTo>
                <a:cubicBezTo>
                  <a:pt x="91384" y="21412"/>
                  <a:pt x="91384" y="21412"/>
                  <a:pt x="91384" y="21412"/>
                </a:cubicBezTo>
                <a:cubicBezTo>
                  <a:pt x="91153" y="21635"/>
                  <a:pt x="91153" y="21635"/>
                  <a:pt x="91153" y="21635"/>
                </a:cubicBezTo>
                <a:cubicBezTo>
                  <a:pt x="90923" y="21635"/>
                  <a:pt x="90923" y="21635"/>
                  <a:pt x="90923" y="21635"/>
                </a:cubicBezTo>
                <a:cubicBezTo>
                  <a:pt x="90923" y="21635"/>
                  <a:pt x="90923" y="21635"/>
                  <a:pt x="90923" y="21635"/>
                </a:cubicBezTo>
                <a:cubicBezTo>
                  <a:pt x="90923" y="21635"/>
                  <a:pt x="90692" y="21635"/>
                  <a:pt x="90692" y="21635"/>
                </a:cubicBezTo>
                <a:cubicBezTo>
                  <a:pt x="90230" y="21635"/>
                  <a:pt x="90230" y="21635"/>
                  <a:pt x="90230" y="21635"/>
                </a:cubicBezTo>
                <a:cubicBezTo>
                  <a:pt x="90230" y="21412"/>
                  <a:pt x="90230" y="21412"/>
                  <a:pt x="90230" y="21412"/>
                </a:cubicBezTo>
                <a:cubicBezTo>
                  <a:pt x="90230" y="21189"/>
                  <a:pt x="90230" y="21189"/>
                  <a:pt x="90230" y="21189"/>
                </a:cubicBezTo>
                <a:cubicBezTo>
                  <a:pt x="89769" y="20966"/>
                  <a:pt x="89769" y="20966"/>
                  <a:pt x="89769" y="20966"/>
                </a:cubicBezTo>
                <a:cubicBezTo>
                  <a:pt x="89538" y="20966"/>
                  <a:pt x="89538" y="20966"/>
                  <a:pt x="89538" y="20966"/>
                </a:cubicBezTo>
                <a:cubicBezTo>
                  <a:pt x="89538" y="20966"/>
                  <a:pt x="89307" y="20743"/>
                  <a:pt x="89307" y="20743"/>
                </a:cubicBezTo>
                <a:cubicBezTo>
                  <a:pt x="89076" y="20743"/>
                  <a:pt x="89076" y="20520"/>
                  <a:pt x="89076" y="20520"/>
                </a:cubicBezTo>
                <a:cubicBezTo>
                  <a:pt x="88846" y="20297"/>
                  <a:pt x="88846" y="20297"/>
                  <a:pt x="88846" y="20297"/>
                </a:cubicBezTo>
                <a:cubicBezTo>
                  <a:pt x="89307" y="20297"/>
                  <a:pt x="89307" y="20297"/>
                  <a:pt x="89307" y="20297"/>
                </a:cubicBezTo>
                <a:cubicBezTo>
                  <a:pt x="89307" y="20297"/>
                  <a:pt x="89307" y="20074"/>
                  <a:pt x="89307" y="20074"/>
                </a:cubicBezTo>
                <a:cubicBezTo>
                  <a:pt x="89307" y="20074"/>
                  <a:pt x="89307" y="20074"/>
                  <a:pt x="89307" y="20074"/>
                </a:cubicBezTo>
                <a:cubicBezTo>
                  <a:pt x="89307" y="20074"/>
                  <a:pt x="89076" y="20074"/>
                  <a:pt x="89076" y="20074"/>
                </a:cubicBezTo>
                <a:cubicBezTo>
                  <a:pt x="88615" y="20074"/>
                  <a:pt x="88615" y="20074"/>
                  <a:pt x="88615" y="20074"/>
                </a:cubicBezTo>
                <a:cubicBezTo>
                  <a:pt x="88384" y="20297"/>
                  <a:pt x="88384" y="20297"/>
                  <a:pt x="88384" y="20297"/>
                </a:cubicBezTo>
                <a:cubicBezTo>
                  <a:pt x="87923" y="20297"/>
                  <a:pt x="87923" y="20297"/>
                  <a:pt x="87923" y="20297"/>
                </a:cubicBezTo>
                <a:cubicBezTo>
                  <a:pt x="87461" y="20520"/>
                  <a:pt x="87461" y="20520"/>
                  <a:pt x="87461" y="20520"/>
                </a:cubicBezTo>
                <a:cubicBezTo>
                  <a:pt x="86769" y="20520"/>
                  <a:pt x="86769" y="20520"/>
                  <a:pt x="86769" y="20520"/>
                </a:cubicBezTo>
                <a:cubicBezTo>
                  <a:pt x="86538" y="20074"/>
                  <a:pt x="86538" y="20074"/>
                  <a:pt x="86538" y="20074"/>
                </a:cubicBezTo>
                <a:cubicBezTo>
                  <a:pt x="86307" y="19628"/>
                  <a:pt x="86307" y="19628"/>
                  <a:pt x="86307" y="19628"/>
                </a:cubicBezTo>
                <a:cubicBezTo>
                  <a:pt x="86076" y="19405"/>
                  <a:pt x="86076" y="19405"/>
                  <a:pt x="86076" y="19405"/>
                </a:cubicBezTo>
                <a:cubicBezTo>
                  <a:pt x="85846" y="19405"/>
                  <a:pt x="85846" y="19405"/>
                  <a:pt x="85846" y="19405"/>
                </a:cubicBezTo>
                <a:cubicBezTo>
                  <a:pt x="85153" y="19182"/>
                  <a:pt x="85153" y="19182"/>
                  <a:pt x="85153" y="19182"/>
                </a:cubicBezTo>
                <a:cubicBezTo>
                  <a:pt x="85384" y="18736"/>
                  <a:pt x="85384" y="18736"/>
                  <a:pt x="85384" y="18736"/>
                </a:cubicBezTo>
                <a:cubicBezTo>
                  <a:pt x="85384" y="18736"/>
                  <a:pt x="85153" y="18289"/>
                  <a:pt x="85153" y="18289"/>
                </a:cubicBezTo>
                <a:cubicBezTo>
                  <a:pt x="84923" y="18289"/>
                  <a:pt x="84692" y="18289"/>
                  <a:pt x="84692" y="18289"/>
                </a:cubicBezTo>
                <a:cubicBezTo>
                  <a:pt x="84230" y="17843"/>
                  <a:pt x="84230" y="17843"/>
                  <a:pt x="84230" y="17843"/>
                </a:cubicBezTo>
                <a:cubicBezTo>
                  <a:pt x="84230" y="17843"/>
                  <a:pt x="84230" y="17620"/>
                  <a:pt x="84000" y="17397"/>
                </a:cubicBezTo>
                <a:cubicBezTo>
                  <a:pt x="83769" y="17397"/>
                  <a:pt x="83769" y="17174"/>
                  <a:pt x="83538" y="17174"/>
                </a:cubicBezTo>
                <a:cubicBezTo>
                  <a:pt x="83307" y="17174"/>
                  <a:pt x="82846" y="17174"/>
                  <a:pt x="82846" y="17174"/>
                </a:cubicBezTo>
                <a:cubicBezTo>
                  <a:pt x="82846" y="17174"/>
                  <a:pt x="82615" y="16728"/>
                  <a:pt x="82384" y="16728"/>
                </a:cubicBezTo>
                <a:cubicBezTo>
                  <a:pt x="82384" y="16728"/>
                  <a:pt x="81461" y="16728"/>
                  <a:pt x="81461" y="16728"/>
                </a:cubicBezTo>
                <a:cubicBezTo>
                  <a:pt x="81461" y="16728"/>
                  <a:pt x="81692" y="16059"/>
                  <a:pt x="81692" y="16059"/>
                </a:cubicBezTo>
                <a:cubicBezTo>
                  <a:pt x="81692" y="15836"/>
                  <a:pt x="81692" y="15167"/>
                  <a:pt x="81692" y="15167"/>
                </a:cubicBezTo>
                <a:cubicBezTo>
                  <a:pt x="81692" y="14944"/>
                  <a:pt x="81692" y="14944"/>
                  <a:pt x="81692" y="14944"/>
                </a:cubicBezTo>
                <a:cubicBezTo>
                  <a:pt x="81692" y="14944"/>
                  <a:pt x="81461" y="14721"/>
                  <a:pt x="81692" y="14275"/>
                </a:cubicBezTo>
                <a:cubicBezTo>
                  <a:pt x="81923" y="13828"/>
                  <a:pt x="81692" y="14052"/>
                  <a:pt x="81923" y="13605"/>
                </a:cubicBezTo>
                <a:cubicBezTo>
                  <a:pt x="82153" y="12936"/>
                  <a:pt x="82153" y="12713"/>
                  <a:pt x="82153" y="12713"/>
                </a:cubicBezTo>
                <a:cubicBezTo>
                  <a:pt x="81692" y="12490"/>
                  <a:pt x="81692" y="12490"/>
                  <a:pt x="81692" y="12490"/>
                </a:cubicBezTo>
                <a:cubicBezTo>
                  <a:pt x="81692" y="12490"/>
                  <a:pt x="81461" y="12267"/>
                  <a:pt x="81230" y="12490"/>
                </a:cubicBezTo>
                <a:cubicBezTo>
                  <a:pt x="81230" y="12936"/>
                  <a:pt x="81000" y="12936"/>
                  <a:pt x="81000" y="12936"/>
                </a:cubicBezTo>
                <a:cubicBezTo>
                  <a:pt x="80538" y="13605"/>
                  <a:pt x="80538" y="13605"/>
                  <a:pt x="80538" y="13605"/>
                </a:cubicBezTo>
                <a:cubicBezTo>
                  <a:pt x="80538" y="14275"/>
                  <a:pt x="80538" y="14275"/>
                  <a:pt x="80538" y="14275"/>
                </a:cubicBezTo>
                <a:cubicBezTo>
                  <a:pt x="80538" y="14275"/>
                  <a:pt x="80769" y="14498"/>
                  <a:pt x="80076" y="14498"/>
                </a:cubicBezTo>
                <a:cubicBezTo>
                  <a:pt x="79615" y="14498"/>
                  <a:pt x="79153" y="14498"/>
                  <a:pt x="79153" y="14498"/>
                </a:cubicBezTo>
                <a:cubicBezTo>
                  <a:pt x="79153" y="14498"/>
                  <a:pt x="79615" y="14944"/>
                  <a:pt x="78923" y="14944"/>
                </a:cubicBezTo>
                <a:cubicBezTo>
                  <a:pt x="78461" y="14944"/>
                  <a:pt x="77769" y="14944"/>
                  <a:pt x="77769" y="14944"/>
                </a:cubicBezTo>
                <a:cubicBezTo>
                  <a:pt x="77307" y="14498"/>
                  <a:pt x="77307" y="14498"/>
                  <a:pt x="77307" y="14498"/>
                </a:cubicBezTo>
                <a:cubicBezTo>
                  <a:pt x="76384" y="14721"/>
                  <a:pt x="76384" y="14721"/>
                  <a:pt x="76384" y="14721"/>
                </a:cubicBezTo>
                <a:cubicBezTo>
                  <a:pt x="76384" y="14721"/>
                  <a:pt x="76384" y="14498"/>
                  <a:pt x="76384" y="14052"/>
                </a:cubicBezTo>
                <a:cubicBezTo>
                  <a:pt x="76384" y="13828"/>
                  <a:pt x="76153" y="13382"/>
                  <a:pt x="76384" y="13382"/>
                </a:cubicBezTo>
                <a:cubicBezTo>
                  <a:pt x="76615" y="13382"/>
                  <a:pt x="76846" y="13159"/>
                  <a:pt x="76846" y="13159"/>
                </a:cubicBezTo>
                <a:cubicBezTo>
                  <a:pt x="76615" y="12490"/>
                  <a:pt x="76615" y="12490"/>
                  <a:pt x="76615" y="12490"/>
                </a:cubicBezTo>
                <a:cubicBezTo>
                  <a:pt x="76615" y="12490"/>
                  <a:pt x="76615" y="12490"/>
                  <a:pt x="76615" y="12490"/>
                </a:cubicBezTo>
                <a:cubicBezTo>
                  <a:pt x="76615" y="12490"/>
                  <a:pt x="76384" y="12490"/>
                  <a:pt x="76384" y="12267"/>
                </a:cubicBezTo>
                <a:cubicBezTo>
                  <a:pt x="76384" y="12044"/>
                  <a:pt x="76615" y="11598"/>
                  <a:pt x="76615" y="11598"/>
                </a:cubicBezTo>
                <a:cubicBezTo>
                  <a:pt x="76846" y="11375"/>
                  <a:pt x="76846" y="10929"/>
                  <a:pt x="76846" y="10929"/>
                </a:cubicBezTo>
                <a:cubicBezTo>
                  <a:pt x="76615" y="10929"/>
                  <a:pt x="76615" y="10929"/>
                  <a:pt x="76615" y="10929"/>
                </a:cubicBezTo>
                <a:cubicBezTo>
                  <a:pt x="76615" y="10929"/>
                  <a:pt x="76153" y="11152"/>
                  <a:pt x="76153" y="10706"/>
                </a:cubicBezTo>
                <a:cubicBezTo>
                  <a:pt x="76153" y="10483"/>
                  <a:pt x="75923" y="10037"/>
                  <a:pt x="75923" y="10037"/>
                </a:cubicBezTo>
                <a:cubicBezTo>
                  <a:pt x="75923" y="10037"/>
                  <a:pt x="75461" y="9814"/>
                  <a:pt x="75461" y="9814"/>
                </a:cubicBezTo>
                <a:cubicBezTo>
                  <a:pt x="75230" y="9814"/>
                  <a:pt x="75230" y="9814"/>
                  <a:pt x="75000" y="10037"/>
                </a:cubicBezTo>
                <a:cubicBezTo>
                  <a:pt x="75000" y="10037"/>
                  <a:pt x="74307" y="9814"/>
                  <a:pt x="74307" y="9814"/>
                </a:cubicBezTo>
                <a:cubicBezTo>
                  <a:pt x="74307" y="9814"/>
                  <a:pt x="73615" y="9814"/>
                  <a:pt x="73615" y="9814"/>
                </a:cubicBezTo>
                <a:cubicBezTo>
                  <a:pt x="73384" y="9814"/>
                  <a:pt x="73153" y="10260"/>
                  <a:pt x="73153" y="10260"/>
                </a:cubicBezTo>
                <a:cubicBezTo>
                  <a:pt x="72692" y="9591"/>
                  <a:pt x="72692" y="9591"/>
                  <a:pt x="72692" y="9591"/>
                </a:cubicBezTo>
                <a:cubicBezTo>
                  <a:pt x="72923" y="8921"/>
                  <a:pt x="72923" y="8921"/>
                  <a:pt x="72923" y="8921"/>
                </a:cubicBezTo>
                <a:cubicBezTo>
                  <a:pt x="72923" y="8921"/>
                  <a:pt x="72461" y="8475"/>
                  <a:pt x="72461" y="8252"/>
                </a:cubicBezTo>
                <a:cubicBezTo>
                  <a:pt x="72461" y="8252"/>
                  <a:pt x="72230" y="7806"/>
                  <a:pt x="72230" y="7806"/>
                </a:cubicBezTo>
                <a:cubicBezTo>
                  <a:pt x="71769" y="7806"/>
                  <a:pt x="71769" y="7806"/>
                  <a:pt x="71769" y="7806"/>
                </a:cubicBezTo>
                <a:cubicBezTo>
                  <a:pt x="71538" y="7583"/>
                  <a:pt x="71538" y="7583"/>
                  <a:pt x="71538" y="7583"/>
                </a:cubicBezTo>
                <a:cubicBezTo>
                  <a:pt x="71538" y="7583"/>
                  <a:pt x="71076" y="7583"/>
                  <a:pt x="70846" y="7583"/>
                </a:cubicBezTo>
                <a:cubicBezTo>
                  <a:pt x="70615" y="7583"/>
                  <a:pt x="70615" y="7583"/>
                  <a:pt x="70384" y="7583"/>
                </a:cubicBezTo>
                <a:cubicBezTo>
                  <a:pt x="70384" y="7583"/>
                  <a:pt x="69923" y="7137"/>
                  <a:pt x="69923" y="7137"/>
                </a:cubicBezTo>
                <a:cubicBezTo>
                  <a:pt x="69923" y="6914"/>
                  <a:pt x="69923" y="6691"/>
                  <a:pt x="69923" y="6468"/>
                </a:cubicBezTo>
                <a:cubicBezTo>
                  <a:pt x="69692" y="6245"/>
                  <a:pt x="69461" y="5799"/>
                  <a:pt x="69461" y="5576"/>
                </a:cubicBezTo>
                <a:cubicBezTo>
                  <a:pt x="69461" y="5576"/>
                  <a:pt x="69692" y="5130"/>
                  <a:pt x="69692" y="5130"/>
                </a:cubicBezTo>
                <a:cubicBezTo>
                  <a:pt x="69461" y="4907"/>
                  <a:pt x="69000" y="4460"/>
                  <a:pt x="69000" y="4460"/>
                </a:cubicBezTo>
                <a:cubicBezTo>
                  <a:pt x="68769" y="4014"/>
                  <a:pt x="68769" y="4014"/>
                  <a:pt x="68769" y="4014"/>
                </a:cubicBezTo>
                <a:cubicBezTo>
                  <a:pt x="68769" y="4014"/>
                  <a:pt x="68076" y="4460"/>
                  <a:pt x="67846" y="4460"/>
                </a:cubicBezTo>
                <a:cubicBezTo>
                  <a:pt x="67615" y="4460"/>
                  <a:pt x="67153" y="4237"/>
                  <a:pt x="67153" y="4460"/>
                </a:cubicBezTo>
                <a:cubicBezTo>
                  <a:pt x="67153" y="4460"/>
                  <a:pt x="67384" y="4907"/>
                  <a:pt x="67153" y="4907"/>
                </a:cubicBezTo>
                <a:cubicBezTo>
                  <a:pt x="66923" y="4907"/>
                  <a:pt x="66461" y="4907"/>
                  <a:pt x="66230" y="4684"/>
                </a:cubicBezTo>
                <a:cubicBezTo>
                  <a:pt x="66000" y="4460"/>
                  <a:pt x="66000" y="4237"/>
                  <a:pt x="66000" y="4014"/>
                </a:cubicBezTo>
                <a:cubicBezTo>
                  <a:pt x="65769" y="4014"/>
                  <a:pt x="65769" y="3568"/>
                  <a:pt x="65538" y="3568"/>
                </a:cubicBezTo>
                <a:cubicBezTo>
                  <a:pt x="65307" y="3568"/>
                  <a:pt x="65076" y="3568"/>
                  <a:pt x="65076" y="3345"/>
                </a:cubicBezTo>
                <a:cubicBezTo>
                  <a:pt x="65076" y="3345"/>
                  <a:pt x="65076" y="2676"/>
                  <a:pt x="65076" y="2676"/>
                </a:cubicBezTo>
                <a:cubicBezTo>
                  <a:pt x="65076" y="2230"/>
                  <a:pt x="65076" y="2230"/>
                  <a:pt x="65076" y="2230"/>
                </a:cubicBezTo>
                <a:cubicBezTo>
                  <a:pt x="65076" y="2230"/>
                  <a:pt x="65076" y="1561"/>
                  <a:pt x="64846" y="1561"/>
                </a:cubicBezTo>
                <a:cubicBezTo>
                  <a:pt x="64846" y="1338"/>
                  <a:pt x="64615" y="1115"/>
                  <a:pt x="64615" y="1115"/>
                </a:cubicBezTo>
                <a:cubicBezTo>
                  <a:pt x="64615" y="446"/>
                  <a:pt x="64615" y="446"/>
                  <a:pt x="64615" y="446"/>
                </a:cubicBezTo>
                <a:cubicBezTo>
                  <a:pt x="64846" y="223"/>
                  <a:pt x="64846" y="223"/>
                  <a:pt x="64846" y="223"/>
                </a:cubicBezTo>
                <a:cubicBezTo>
                  <a:pt x="64846" y="223"/>
                  <a:pt x="64846" y="0"/>
                  <a:pt x="65076" y="0"/>
                </a:cubicBezTo>
                <a:cubicBezTo>
                  <a:pt x="59769" y="892"/>
                  <a:pt x="59769" y="892"/>
                  <a:pt x="59769" y="892"/>
                </a:cubicBezTo>
                <a:cubicBezTo>
                  <a:pt x="57461" y="1115"/>
                  <a:pt x="57461" y="1115"/>
                  <a:pt x="57461" y="1115"/>
                </a:cubicBezTo>
                <a:cubicBezTo>
                  <a:pt x="56538" y="2230"/>
                  <a:pt x="56538" y="2230"/>
                  <a:pt x="56538" y="2230"/>
                </a:cubicBezTo>
                <a:cubicBezTo>
                  <a:pt x="56076" y="3345"/>
                  <a:pt x="56076" y="3345"/>
                  <a:pt x="56076" y="3345"/>
                </a:cubicBezTo>
                <a:cubicBezTo>
                  <a:pt x="56307" y="5130"/>
                  <a:pt x="56307" y="5130"/>
                  <a:pt x="56307" y="5130"/>
                </a:cubicBezTo>
                <a:cubicBezTo>
                  <a:pt x="55615" y="6245"/>
                  <a:pt x="55615" y="6245"/>
                  <a:pt x="55615" y="6245"/>
                </a:cubicBezTo>
                <a:cubicBezTo>
                  <a:pt x="55615" y="7583"/>
                  <a:pt x="55615" y="7583"/>
                  <a:pt x="55615" y="7583"/>
                </a:cubicBezTo>
                <a:cubicBezTo>
                  <a:pt x="55615" y="9591"/>
                  <a:pt x="55615" y="9591"/>
                  <a:pt x="55615" y="9591"/>
                </a:cubicBezTo>
                <a:cubicBezTo>
                  <a:pt x="54461" y="10260"/>
                  <a:pt x="54461" y="10260"/>
                  <a:pt x="54461" y="10260"/>
                </a:cubicBezTo>
                <a:cubicBezTo>
                  <a:pt x="52846" y="11821"/>
                  <a:pt x="52846" y="11821"/>
                  <a:pt x="52846" y="11821"/>
                </a:cubicBezTo>
                <a:cubicBezTo>
                  <a:pt x="50538" y="12713"/>
                  <a:pt x="50538" y="12713"/>
                  <a:pt x="50538" y="12713"/>
                </a:cubicBezTo>
                <a:cubicBezTo>
                  <a:pt x="47538" y="13382"/>
                  <a:pt x="47538" y="13382"/>
                  <a:pt x="47538" y="13382"/>
                </a:cubicBezTo>
                <a:cubicBezTo>
                  <a:pt x="45230" y="14052"/>
                  <a:pt x="45230" y="14052"/>
                  <a:pt x="45230" y="14052"/>
                </a:cubicBezTo>
                <a:cubicBezTo>
                  <a:pt x="43153" y="15167"/>
                  <a:pt x="43153" y="15167"/>
                  <a:pt x="43153" y="15167"/>
                </a:cubicBezTo>
                <a:cubicBezTo>
                  <a:pt x="42692" y="16728"/>
                  <a:pt x="42692" y="16728"/>
                  <a:pt x="42692" y="16728"/>
                </a:cubicBezTo>
                <a:cubicBezTo>
                  <a:pt x="42461" y="18736"/>
                  <a:pt x="42461" y="18736"/>
                  <a:pt x="42461" y="18736"/>
                </a:cubicBezTo>
                <a:cubicBezTo>
                  <a:pt x="40846" y="19405"/>
                  <a:pt x="40846" y="19405"/>
                  <a:pt x="40846" y="19405"/>
                </a:cubicBezTo>
                <a:cubicBezTo>
                  <a:pt x="40846" y="19405"/>
                  <a:pt x="40153" y="19851"/>
                  <a:pt x="39692" y="19628"/>
                </a:cubicBezTo>
                <a:cubicBezTo>
                  <a:pt x="39000" y="19628"/>
                  <a:pt x="37615" y="19182"/>
                  <a:pt x="37615" y="19182"/>
                </a:cubicBezTo>
                <a:cubicBezTo>
                  <a:pt x="37615" y="19182"/>
                  <a:pt x="36000" y="18289"/>
                  <a:pt x="35307" y="18289"/>
                </a:cubicBezTo>
                <a:cubicBezTo>
                  <a:pt x="34615" y="18066"/>
                  <a:pt x="33461" y="16951"/>
                  <a:pt x="33461" y="16951"/>
                </a:cubicBezTo>
                <a:cubicBezTo>
                  <a:pt x="32307" y="17843"/>
                  <a:pt x="32307" y="17843"/>
                  <a:pt x="32307" y="17843"/>
                </a:cubicBezTo>
                <a:cubicBezTo>
                  <a:pt x="32307" y="17843"/>
                  <a:pt x="31615" y="17174"/>
                  <a:pt x="31615" y="16728"/>
                </a:cubicBezTo>
                <a:cubicBezTo>
                  <a:pt x="31615" y="16505"/>
                  <a:pt x="31615" y="16505"/>
                  <a:pt x="31615" y="16059"/>
                </a:cubicBezTo>
                <a:cubicBezTo>
                  <a:pt x="31615" y="15390"/>
                  <a:pt x="31615" y="14275"/>
                  <a:pt x="31615" y="14275"/>
                </a:cubicBezTo>
                <a:cubicBezTo>
                  <a:pt x="30000" y="13605"/>
                  <a:pt x="30000" y="13605"/>
                  <a:pt x="30000" y="13605"/>
                </a:cubicBezTo>
                <a:cubicBezTo>
                  <a:pt x="28384" y="13382"/>
                  <a:pt x="28384" y="13382"/>
                  <a:pt x="28384" y="13382"/>
                </a:cubicBezTo>
                <a:cubicBezTo>
                  <a:pt x="28384" y="13382"/>
                  <a:pt x="28384" y="13828"/>
                  <a:pt x="27923" y="13382"/>
                </a:cubicBezTo>
                <a:cubicBezTo>
                  <a:pt x="27230" y="12936"/>
                  <a:pt x="27230" y="12044"/>
                  <a:pt x="27230" y="12044"/>
                </a:cubicBezTo>
                <a:cubicBezTo>
                  <a:pt x="25846" y="11375"/>
                  <a:pt x="25846" y="11375"/>
                  <a:pt x="25846" y="11375"/>
                </a:cubicBezTo>
                <a:cubicBezTo>
                  <a:pt x="25384" y="13159"/>
                  <a:pt x="25384" y="13159"/>
                  <a:pt x="25384" y="13159"/>
                </a:cubicBezTo>
                <a:cubicBezTo>
                  <a:pt x="27000" y="14498"/>
                  <a:pt x="27000" y="14498"/>
                  <a:pt x="27000" y="14498"/>
                </a:cubicBezTo>
                <a:cubicBezTo>
                  <a:pt x="27461" y="15390"/>
                  <a:pt x="27461" y="15390"/>
                  <a:pt x="27461" y="15390"/>
                </a:cubicBezTo>
                <a:cubicBezTo>
                  <a:pt x="27000" y="16728"/>
                  <a:pt x="27000" y="16728"/>
                  <a:pt x="27000" y="16728"/>
                </a:cubicBezTo>
                <a:cubicBezTo>
                  <a:pt x="27461" y="17843"/>
                  <a:pt x="27461" y="17843"/>
                  <a:pt x="27461" y="17843"/>
                </a:cubicBezTo>
                <a:cubicBezTo>
                  <a:pt x="27692" y="18736"/>
                  <a:pt x="27692" y="18736"/>
                  <a:pt x="27692" y="18736"/>
                </a:cubicBezTo>
                <a:cubicBezTo>
                  <a:pt x="27692" y="18736"/>
                  <a:pt x="27923" y="18736"/>
                  <a:pt x="27923" y="19405"/>
                </a:cubicBezTo>
                <a:cubicBezTo>
                  <a:pt x="27923" y="19851"/>
                  <a:pt x="27692" y="22081"/>
                  <a:pt x="27692" y="22081"/>
                </a:cubicBezTo>
                <a:cubicBezTo>
                  <a:pt x="27692" y="23866"/>
                  <a:pt x="27692" y="23866"/>
                  <a:pt x="27692" y="23866"/>
                </a:cubicBezTo>
                <a:cubicBezTo>
                  <a:pt x="28384" y="25650"/>
                  <a:pt x="28384" y="25650"/>
                  <a:pt x="28384" y="25650"/>
                </a:cubicBezTo>
                <a:cubicBezTo>
                  <a:pt x="28384" y="25650"/>
                  <a:pt x="27230" y="26319"/>
                  <a:pt x="26769" y="26319"/>
                </a:cubicBezTo>
                <a:cubicBezTo>
                  <a:pt x="26307" y="26319"/>
                  <a:pt x="25153" y="25873"/>
                  <a:pt x="25153" y="25873"/>
                </a:cubicBezTo>
                <a:cubicBezTo>
                  <a:pt x="24692" y="24758"/>
                  <a:pt x="24692" y="24758"/>
                  <a:pt x="24692" y="24758"/>
                </a:cubicBezTo>
                <a:cubicBezTo>
                  <a:pt x="21923" y="24981"/>
                  <a:pt x="21923" y="24981"/>
                  <a:pt x="21923" y="24981"/>
                </a:cubicBezTo>
                <a:cubicBezTo>
                  <a:pt x="20307" y="24758"/>
                  <a:pt x="20307" y="24758"/>
                  <a:pt x="20307" y="24758"/>
                </a:cubicBezTo>
                <a:cubicBezTo>
                  <a:pt x="18923" y="25650"/>
                  <a:pt x="18923" y="25650"/>
                  <a:pt x="18923" y="25650"/>
                </a:cubicBezTo>
                <a:cubicBezTo>
                  <a:pt x="18000" y="25427"/>
                  <a:pt x="18000" y="25427"/>
                  <a:pt x="18000" y="25427"/>
                </a:cubicBezTo>
                <a:cubicBezTo>
                  <a:pt x="17076" y="24535"/>
                  <a:pt x="17076" y="24535"/>
                  <a:pt x="17076" y="24535"/>
                </a:cubicBezTo>
                <a:cubicBezTo>
                  <a:pt x="16846" y="23197"/>
                  <a:pt x="16846" y="23197"/>
                  <a:pt x="16846" y="23197"/>
                </a:cubicBezTo>
                <a:cubicBezTo>
                  <a:pt x="16384" y="22081"/>
                  <a:pt x="16384" y="22081"/>
                  <a:pt x="16384" y="22081"/>
                </a:cubicBezTo>
                <a:cubicBezTo>
                  <a:pt x="15461" y="20966"/>
                  <a:pt x="15461" y="20966"/>
                  <a:pt x="15461" y="20966"/>
                </a:cubicBezTo>
                <a:cubicBezTo>
                  <a:pt x="12461" y="21189"/>
                  <a:pt x="12461" y="21189"/>
                  <a:pt x="12461" y="21189"/>
                </a:cubicBezTo>
                <a:cubicBezTo>
                  <a:pt x="11307" y="21412"/>
                  <a:pt x="11307" y="21412"/>
                  <a:pt x="11307" y="21412"/>
                </a:cubicBezTo>
                <a:cubicBezTo>
                  <a:pt x="10615" y="22081"/>
                  <a:pt x="10615" y="22081"/>
                  <a:pt x="10615" y="22081"/>
                </a:cubicBezTo>
                <a:cubicBezTo>
                  <a:pt x="9230" y="21858"/>
                  <a:pt x="9230" y="21858"/>
                  <a:pt x="9230" y="21858"/>
                </a:cubicBezTo>
                <a:cubicBezTo>
                  <a:pt x="8769" y="22527"/>
                  <a:pt x="8769" y="22527"/>
                  <a:pt x="8769" y="22527"/>
                </a:cubicBezTo>
                <a:cubicBezTo>
                  <a:pt x="7153" y="22081"/>
                  <a:pt x="7153" y="22081"/>
                  <a:pt x="7153" y="22081"/>
                </a:cubicBezTo>
                <a:cubicBezTo>
                  <a:pt x="5538" y="22304"/>
                  <a:pt x="5538" y="22304"/>
                  <a:pt x="5538" y="22304"/>
                </a:cubicBezTo>
                <a:cubicBezTo>
                  <a:pt x="4384" y="22081"/>
                  <a:pt x="4384" y="22081"/>
                  <a:pt x="4384" y="22081"/>
                </a:cubicBezTo>
                <a:cubicBezTo>
                  <a:pt x="2307" y="22527"/>
                  <a:pt x="2307" y="22527"/>
                  <a:pt x="2307" y="22527"/>
                </a:cubicBezTo>
                <a:cubicBezTo>
                  <a:pt x="1153" y="23420"/>
                  <a:pt x="1153" y="23420"/>
                  <a:pt x="1153" y="23420"/>
                </a:cubicBezTo>
                <a:cubicBezTo>
                  <a:pt x="0" y="25204"/>
                  <a:pt x="0" y="25204"/>
                  <a:pt x="0" y="25204"/>
                </a:cubicBezTo>
                <a:cubicBezTo>
                  <a:pt x="0" y="25204"/>
                  <a:pt x="461" y="25204"/>
                  <a:pt x="923" y="25204"/>
                </a:cubicBezTo>
                <a:cubicBezTo>
                  <a:pt x="1153" y="25204"/>
                  <a:pt x="3230" y="25427"/>
                  <a:pt x="3230" y="25427"/>
                </a:cubicBezTo>
                <a:cubicBezTo>
                  <a:pt x="3692" y="26096"/>
                  <a:pt x="3692" y="26096"/>
                  <a:pt x="3692" y="26096"/>
                </a:cubicBezTo>
                <a:cubicBezTo>
                  <a:pt x="2307" y="26765"/>
                  <a:pt x="2307" y="26765"/>
                  <a:pt x="2307" y="26765"/>
                </a:cubicBezTo>
                <a:cubicBezTo>
                  <a:pt x="3461" y="27211"/>
                  <a:pt x="3461" y="27211"/>
                  <a:pt x="3461" y="27211"/>
                </a:cubicBezTo>
                <a:cubicBezTo>
                  <a:pt x="3692" y="27657"/>
                  <a:pt x="3692" y="27657"/>
                  <a:pt x="3692" y="27657"/>
                </a:cubicBezTo>
                <a:cubicBezTo>
                  <a:pt x="3692" y="28327"/>
                  <a:pt x="3692" y="28327"/>
                  <a:pt x="3692" y="28327"/>
                </a:cubicBezTo>
                <a:cubicBezTo>
                  <a:pt x="1153" y="28550"/>
                  <a:pt x="1153" y="28550"/>
                  <a:pt x="1153" y="28550"/>
                </a:cubicBezTo>
                <a:cubicBezTo>
                  <a:pt x="1153" y="28550"/>
                  <a:pt x="461" y="28327"/>
                  <a:pt x="461" y="28773"/>
                </a:cubicBezTo>
                <a:cubicBezTo>
                  <a:pt x="230" y="29219"/>
                  <a:pt x="1153" y="29442"/>
                  <a:pt x="1153" y="29442"/>
                </a:cubicBezTo>
                <a:cubicBezTo>
                  <a:pt x="2307" y="30111"/>
                  <a:pt x="2307" y="30111"/>
                  <a:pt x="2307" y="30111"/>
                </a:cubicBezTo>
                <a:cubicBezTo>
                  <a:pt x="2076" y="32342"/>
                  <a:pt x="2076" y="32342"/>
                  <a:pt x="2076" y="32342"/>
                </a:cubicBezTo>
                <a:cubicBezTo>
                  <a:pt x="3000" y="32342"/>
                  <a:pt x="3000" y="32342"/>
                  <a:pt x="3000" y="32342"/>
                </a:cubicBezTo>
                <a:cubicBezTo>
                  <a:pt x="4384" y="32342"/>
                  <a:pt x="4384" y="32342"/>
                  <a:pt x="4384" y="32342"/>
                </a:cubicBezTo>
                <a:cubicBezTo>
                  <a:pt x="4384" y="32342"/>
                  <a:pt x="4615" y="31895"/>
                  <a:pt x="5307" y="31672"/>
                </a:cubicBezTo>
                <a:cubicBezTo>
                  <a:pt x="5769" y="31672"/>
                  <a:pt x="6461" y="31672"/>
                  <a:pt x="6461" y="31672"/>
                </a:cubicBezTo>
                <a:cubicBezTo>
                  <a:pt x="6461" y="31672"/>
                  <a:pt x="6461" y="31449"/>
                  <a:pt x="6923" y="32565"/>
                </a:cubicBezTo>
                <a:cubicBezTo>
                  <a:pt x="7153" y="33457"/>
                  <a:pt x="7153" y="33457"/>
                  <a:pt x="7153" y="33457"/>
                </a:cubicBezTo>
                <a:cubicBezTo>
                  <a:pt x="8076" y="33680"/>
                  <a:pt x="8076" y="33680"/>
                  <a:pt x="8076" y="33680"/>
                </a:cubicBezTo>
                <a:cubicBezTo>
                  <a:pt x="8538" y="33903"/>
                  <a:pt x="8538" y="33903"/>
                  <a:pt x="8538" y="33903"/>
                </a:cubicBezTo>
                <a:cubicBezTo>
                  <a:pt x="8538" y="33903"/>
                  <a:pt x="9461" y="34349"/>
                  <a:pt x="9923" y="34572"/>
                </a:cubicBezTo>
                <a:cubicBezTo>
                  <a:pt x="10384" y="34795"/>
                  <a:pt x="11307" y="35687"/>
                  <a:pt x="11307" y="35687"/>
                </a:cubicBezTo>
                <a:cubicBezTo>
                  <a:pt x="11769" y="35910"/>
                  <a:pt x="11769" y="35910"/>
                  <a:pt x="11769" y="35910"/>
                </a:cubicBezTo>
                <a:cubicBezTo>
                  <a:pt x="11769" y="37026"/>
                  <a:pt x="11769" y="37026"/>
                  <a:pt x="11769" y="37026"/>
                </a:cubicBezTo>
                <a:cubicBezTo>
                  <a:pt x="11769" y="37026"/>
                  <a:pt x="12692" y="37249"/>
                  <a:pt x="13384" y="37249"/>
                </a:cubicBezTo>
                <a:cubicBezTo>
                  <a:pt x="14076" y="37249"/>
                  <a:pt x="15692" y="37026"/>
                  <a:pt x="15692" y="37026"/>
                </a:cubicBezTo>
                <a:cubicBezTo>
                  <a:pt x="16153" y="37918"/>
                  <a:pt x="16153" y="37918"/>
                  <a:pt x="16153" y="37918"/>
                </a:cubicBezTo>
                <a:cubicBezTo>
                  <a:pt x="16615" y="37918"/>
                  <a:pt x="18692" y="38587"/>
                  <a:pt x="18692" y="38587"/>
                </a:cubicBezTo>
                <a:cubicBezTo>
                  <a:pt x="18000" y="39479"/>
                  <a:pt x="18000" y="39479"/>
                  <a:pt x="18000" y="39479"/>
                </a:cubicBezTo>
                <a:cubicBezTo>
                  <a:pt x="17307" y="40148"/>
                  <a:pt x="17307" y="40148"/>
                  <a:pt x="17307" y="40148"/>
                </a:cubicBezTo>
                <a:cubicBezTo>
                  <a:pt x="17076" y="40817"/>
                  <a:pt x="17076" y="40817"/>
                  <a:pt x="17076" y="40817"/>
                </a:cubicBezTo>
                <a:cubicBezTo>
                  <a:pt x="17076" y="40817"/>
                  <a:pt x="17307" y="40817"/>
                  <a:pt x="18230" y="41040"/>
                </a:cubicBezTo>
                <a:cubicBezTo>
                  <a:pt x="19153" y="41263"/>
                  <a:pt x="19846" y="41710"/>
                  <a:pt x="19846" y="41710"/>
                </a:cubicBezTo>
                <a:cubicBezTo>
                  <a:pt x="19384" y="42825"/>
                  <a:pt x="19384" y="42825"/>
                  <a:pt x="19384" y="42825"/>
                </a:cubicBezTo>
                <a:cubicBezTo>
                  <a:pt x="20538" y="43717"/>
                  <a:pt x="20538" y="43717"/>
                  <a:pt x="20538" y="43717"/>
                </a:cubicBezTo>
                <a:cubicBezTo>
                  <a:pt x="20538" y="43717"/>
                  <a:pt x="21000" y="44386"/>
                  <a:pt x="21000" y="44609"/>
                </a:cubicBezTo>
                <a:cubicBezTo>
                  <a:pt x="20769" y="44832"/>
                  <a:pt x="20769" y="45278"/>
                  <a:pt x="20769" y="45278"/>
                </a:cubicBezTo>
                <a:cubicBezTo>
                  <a:pt x="20076" y="45055"/>
                  <a:pt x="20076" y="45055"/>
                  <a:pt x="20076" y="45055"/>
                </a:cubicBezTo>
                <a:cubicBezTo>
                  <a:pt x="20076" y="45055"/>
                  <a:pt x="20076" y="45501"/>
                  <a:pt x="19846" y="45055"/>
                </a:cubicBezTo>
                <a:cubicBezTo>
                  <a:pt x="19384" y="44609"/>
                  <a:pt x="19153" y="44163"/>
                  <a:pt x="19153" y="44163"/>
                </a:cubicBezTo>
                <a:cubicBezTo>
                  <a:pt x="18923" y="45055"/>
                  <a:pt x="18923" y="45055"/>
                  <a:pt x="18923" y="45055"/>
                </a:cubicBezTo>
                <a:cubicBezTo>
                  <a:pt x="18923" y="45055"/>
                  <a:pt x="19153" y="45947"/>
                  <a:pt x="19384" y="46171"/>
                </a:cubicBezTo>
                <a:cubicBezTo>
                  <a:pt x="19846" y="46171"/>
                  <a:pt x="19846" y="45947"/>
                  <a:pt x="19846" y="46617"/>
                </a:cubicBezTo>
                <a:cubicBezTo>
                  <a:pt x="19846" y="47063"/>
                  <a:pt x="20076" y="48178"/>
                  <a:pt x="20307" y="48401"/>
                </a:cubicBezTo>
                <a:cubicBezTo>
                  <a:pt x="20538" y="48847"/>
                  <a:pt x="20538" y="49962"/>
                  <a:pt x="20769" y="50185"/>
                </a:cubicBezTo>
                <a:cubicBezTo>
                  <a:pt x="21230" y="50185"/>
                  <a:pt x="21461" y="50408"/>
                  <a:pt x="21461" y="50408"/>
                </a:cubicBezTo>
                <a:cubicBezTo>
                  <a:pt x="21923" y="50855"/>
                  <a:pt x="21923" y="50855"/>
                  <a:pt x="21923" y="50855"/>
                </a:cubicBezTo>
                <a:cubicBezTo>
                  <a:pt x="23307" y="51970"/>
                  <a:pt x="23307" y="51970"/>
                  <a:pt x="23307" y="51970"/>
                </a:cubicBezTo>
                <a:cubicBezTo>
                  <a:pt x="23307" y="51970"/>
                  <a:pt x="24230" y="52639"/>
                  <a:pt x="24692" y="52862"/>
                </a:cubicBezTo>
                <a:cubicBezTo>
                  <a:pt x="25153" y="53085"/>
                  <a:pt x="25384" y="53085"/>
                  <a:pt x="25384" y="53085"/>
                </a:cubicBezTo>
                <a:cubicBezTo>
                  <a:pt x="26538" y="54200"/>
                  <a:pt x="26538" y="54200"/>
                  <a:pt x="26538" y="54200"/>
                </a:cubicBezTo>
                <a:cubicBezTo>
                  <a:pt x="26538" y="54200"/>
                  <a:pt x="27230" y="55315"/>
                  <a:pt x="27000" y="55315"/>
                </a:cubicBezTo>
                <a:cubicBezTo>
                  <a:pt x="26769" y="55315"/>
                  <a:pt x="27000" y="55539"/>
                  <a:pt x="26538" y="55539"/>
                </a:cubicBezTo>
                <a:cubicBezTo>
                  <a:pt x="25846" y="55539"/>
                  <a:pt x="26076" y="55985"/>
                  <a:pt x="25615" y="55539"/>
                </a:cubicBezTo>
                <a:cubicBezTo>
                  <a:pt x="24923" y="55092"/>
                  <a:pt x="24461" y="54423"/>
                  <a:pt x="23769" y="54423"/>
                </a:cubicBezTo>
                <a:cubicBezTo>
                  <a:pt x="23076" y="54423"/>
                  <a:pt x="23076" y="54423"/>
                  <a:pt x="23076" y="54423"/>
                </a:cubicBezTo>
                <a:cubicBezTo>
                  <a:pt x="24461" y="55539"/>
                  <a:pt x="24461" y="55539"/>
                  <a:pt x="24461" y="55539"/>
                </a:cubicBezTo>
                <a:cubicBezTo>
                  <a:pt x="25153" y="55762"/>
                  <a:pt x="25153" y="55762"/>
                  <a:pt x="25153" y="55762"/>
                </a:cubicBezTo>
                <a:cubicBezTo>
                  <a:pt x="26076" y="56654"/>
                  <a:pt x="26076" y="56654"/>
                  <a:pt x="26076" y="56654"/>
                </a:cubicBezTo>
                <a:cubicBezTo>
                  <a:pt x="26307" y="56654"/>
                  <a:pt x="26307" y="56654"/>
                  <a:pt x="26307" y="56654"/>
                </a:cubicBezTo>
                <a:cubicBezTo>
                  <a:pt x="26307" y="56654"/>
                  <a:pt x="26538" y="57100"/>
                  <a:pt x="26538" y="57323"/>
                </a:cubicBezTo>
                <a:cubicBezTo>
                  <a:pt x="26538" y="57546"/>
                  <a:pt x="26307" y="58215"/>
                  <a:pt x="26076" y="58438"/>
                </a:cubicBezTo>
                <a:cubicBezTo>
                  <a:pt x="26076" y="58884"/>
                  <a:pt x="26076" y="59330"/>
                  <a:pt x="26076" y="59330"/>
                </a:cubicBezTo>
                <a:cubicBezTo>
                  <a:pt x="25384" y="57769"/>
                  <a:pt x="25384" y="57769"/>
                  <a:pt x="25384" y="57769"/>
                </a:cubicBezTo>
                <a:cubicBezTo>
                  <a:pt x="25384" y="57769"/>
                  <a:pt x="25615" y="57323"/>
                  <a:pt x="25153" y="57100"/>
                </a:cubicBezTo>
                <a:cubicBezTo>
                  <a:pt x="24692" y="57100"/>
                  <a:pt x="24230" y="57323"/>
                  <a:pt x="24230" y="57323"/>
                </a:cubicBezTo>
                <a:cubicBezTo>
                  <a:pt x="24230" y="57323"/>
                  <a:pt x="24000" y="57769"/>
                  <a:pt x="24230" y="57992"/>
                </a:cubicBezTo>
                <a:cubicBezTo>
                  <a:pt x="24692" y="58215"/>
                  <a:pt x="24923" y="58438"/>
                  <a:pt x="24923" y="58661"/>
                </a:cubicBezTo>
                <a:cubicBezTo>
                  <a:pt x="25153" y="58884"/>
                  <a:pt x="25153" y="59107"/>
                  <a:pt x="25153" y="59107"/>
                </a:cubicBezTo>
                <a:cubicBezTo>
                  <a:pt x="25153" y="59107"/>
                  <a:pt x="25615" y="59107"/>
                  <a:pt x="25615" y="59553"/>
                </a:cubicBezTo>
                <a:cubicBezTo>
                  <a:pt x="25615" y="60223"/>
                  <a:pt x="25384" y="60892"/>
                  <a:pt x="25384" y="60892"/>
                </a:cubicBezTo>
                <a:cubicBezTo>
                  <a:pt x="25384" y="60892"/>
                  <a:pt x="24923" y="60892"/>
                  <a:pt x="25615" y="61338"/>
                </a:cubicBezTo>
                <a:cubicBezTo>
                  <a:pt x="26307" y="61784"/>
                  <a:pt x="26538" y="62007"/>
                  <a:pt x="26769" y="62230"/>
                </a:cubicBezTo>
                <a:cubicBezTo>
                  <a:pt x="27000" y="62453"/>
                  <a:pt x="27923" y="63568"/>
                  <a:pt x="27923" y="63568"/>
                </a:cubicBezTo>
                <a:cubicBezTo>
                  <a:pt x="28615" y="64460"/>
                  <a:pt x="28615" y="64460"/>
                  <a:pt x="28615" y="64460"/>
                </a:cubicBezTo>
                <a:cubicBezTo>
                  <a:pt x="28615" y="64460"/>
                  <a:pt x="28615" y="64907"/>
                  <a:pt x="28615" y="64907"/>
                </a:cubicBezTo>
                <a:cubicBezTo>
                  <a:pt x="28384" y="64907"/>
                  <a:pt x="27923" y="64907"/>
                  <a:pt x="27923" y="64907"/>
                </a:cubicBezTo>
                <a:cubicBezTo>
                  <a:pt x="27923" y="64907"/>
                  <a:pt x="27692" y="64907"/>
                  <a:pt x="27461" y="64684"/>
                </a:cubicBezTo>
                <a:cubicBezTo>
                  <a:pt x="27230" y="64237"/>
                  <a:pt x="26769" y="63568"/>
                  <a:pt x="26769" y="63568"/>
                </a:cubicBezTo>
                <a:cubicBezTo>
                  <a:pt x="26307" y="63345"/>
                  <a:pt x="26307" y="63345"/>
                  <a:pt x="26307" y="63345"/>
                </a:cubicBezTo>
                <a:cubicBezTo>
                  <a:pt x="25846" y="63568"/>
                  <a:pt x="25846" y="63568"/>
                  <a:pt x="25846" y="63568"/>
                </a:cubicBezTo>
                <a:cubicBezTo>
                  <a:pt x="25846" y="63568"/>
                  <a:pt x="25384" y="64460"/>
                  <a:pt x="25384" y="64460"/>
                </a:cubicBezTo>
                <a:cubicBezTo>
                  <a:pt x="25384" y="64684"/>
                  <a:pt x="24692" y="66022"/>
                  <a:pt x="24692" y="66022"/>
                </a:cubicBezTo>
                <a:cubicBezTo>
                  <a:pt x="24230" y="68698"/>
                  <a:pt x="24230" y="68698"/>
                  <a:pt x="24230" y="68698"/>
                </a:cubicBezTo>
                <a:cubicBezTo>
                  <a:pt x="24230" y="68698"/>
                  <a:pt x="24230" y="71821"/>
                  <a:pt x="24000" y="72044"/>
                </a:cubicBezTo>
                <a:cubicBezTo>
                  <a:pt x="24000" y="72267"/>
                  <a:pt x="23076" y="74498"/>
                  <a:pt x="23076" y="74498"/>
                </a:cubicBezTo>
                <a:cubicBezTo>
                  <a:pt x="23076" y="74498"/>
                  <a:pt x="23076" y="74721"/>
                  <a:pt x="23076" y="75390"/>
                </a:cubicBezTo>
                <a:cubicBezTo>
                  <a:pt x="22846" y="76059"/>
                  <a:pt x="22615" y="77174"/>
                  <a:pt x="22615" y="77174"/>
                </a:cubicBezTo>
                <a:cubicBezTo>
                  <a:pt x="22615" y="77174"/>
                  <a:pt x="22384" y="78066"/>
                  <a:pt x="22384" y="78513"/>
                </a:cubicBezTo>
                <a:cubicBezTo>
                  <a:pt x="22153" y="78959"/>
                  <a:pt x="21461" y="80743"/>
                  <a:pt x="21461" y="80743"/>
                </a:cubicBezTo>
                <a:cubicBezTo>
                  <a:pt x="21230" y="82750"/>
                  <a:pt x="21230" y="82750"/>
                  <a:pt x="21230" y="82750"/>
                </a:cubicBezTo>
                <a:cubicBezTo>
                  <a:pt x="19384" y="86542"/>
                  <a:pt x="19384" y="86542"/>
                  <a:pt x="19384" y="86542"/>
                </a:cubicBezTo>
                <a:cubicBezTo>
                  <a:pt x="18000" y="87657"/>
                  <a:pt x="18000" y="87657"/>
                  <a:pt x="18000" y="87657"/>
                </a:cubicBezTo>
                <a:cubicBezTo>
                  <a:pt x="17307" y="88104"/>
                  <a:pt x="17307" y="88104"/>
                  <a:pt x="17307" y="88104"/>
                </a:cubicBezTo>
                <a:cubicBezTo>
                  <a:pt x="18000" y="88327"/>
                  <a:pt x="18461" y="88550"/>
                  <a:pt x="18692" y="89219"/>
                </a:cubicBezTo>
                <a:cubicBezTo>
                  <a:pt x="19153" y="90334"/>
                  <a:pt x="20076" y="92118"/>
                  <a:pt x="20076" y="92118"/>
                </a:cubicBezTo>
                <a:cubicBezTo>
                  <a:pt x="23076" y="93234"/>
                  <a:pt x="23076" y="93234"/>
                  <a:pt x="23076" y="93234"/>
                </a:cubicBezTo>
                <a:cubicBezTo>
                  <a:pt x="23076" y="93234"/>
                  <a:pt x="24692" y="94572"/>
                  <a:pt x="24923" y="95018"/>
                </a:cubicBezTo>
                <a:cubicBezTo>
                  <a:pt x="25153" y="95241"/>
                  <a:pt x="28615" y="96356"/>
                  <a:pt x="28615" y="96356"/>
                </a:cubicBezTo>
                <a:cubicBezTo>
                  <a:pt x="30923" y="98364"/>
                  <a:pt x="30923" y="98364"/>
                  <a:pt x="30923" y="98364"/>
                </a:cubicBezTo>
                <a:cubicBezTo>
                  <a:pt x="34384" y="98364"/>
                  <a:pt x="34384" y="98364"/>
                  <a:pt x="34384" y="98364"/>
                </a:cubicBezTo>
                <a:cubicBezTo>
                  <a:pt x="36692" y="98810"/>
                  <a:pt x="36692" y="98810"/>
                  <a:pt x="36692" y="98810"/>
                </a:cubicBezTo>
                <a:cubicBezTo>
                  <a:pt x="37846" y="97472"/>
                  <a:pt x="37846" y="97472"/>
                  <a:pt x="37846" y="97472"/>
                </a:cubicBezTo>
                <a:cubicBezTo>
                  <a:pt x="37846" y="97472"/>
                  <a:pt x="43615" y="100148"/>
                  <a:pt x="43846" y="100148"/>
                </a:cubicBezTo>
                <a:cubicBezTo>
                  <a:pt x="44076" y="100148"/>
                  <a:pt x="44076" y="100817"/>
                  <a:pt x="44307" y="101486"/>
                </a:cubicBezTo>
                <a:cubicBezTo>
                  <a:pt x="44307" y="101486"/>
                  <a:pt x="44307" y="101486"/>
                  <a:pt x="44307" y="101486"/>
                </a:cubicBezTo>
                <a:cubicBezTo>
                  <a:pt x="44307" y="101486"/>
                  <a:pt x="44307" y="101486"/>
                  <a:pt x="44307" y="101486"/>
                </a:cubicBezTo>
                <a:cubicBezTo>
                  <a:pt x="44538" y="101486"/>
                  <a:pt x="44538" y="101486"/>
                  <a:pt x="44538" y="101486"/>
                </a:cubicBezTo>
                <a:cubicBezTo>
                  <a:pt x="44538" y="101486"/>
                  <a:pt x="44307" y="101263"/>
                  <a:pt x="44307" y="101263"/>
                </a:cubicBezTo>
                <a:cubicBezTo>
                  <a:pt x="44307" y="101040"/>
                  <a:pt x="44307" y="101040"/>
                  <a:pt x="44307" y="101040"/>
                </a:cubicBezTo>
                <a:cubicBezTo>
                  <a:pt x="44538" y="101040"/>
                  <a:pt x="44538" y="101040"/>
                  <a:pt x="44538" y="101040"/>
                </a:cubicBezTo>
                <a:cubicBezTo>
                  <a:pt x="44538" y="101040"/>
                  <a:pt x="44538" y="101040"/>
                  <a:pt x="44538" y="101040"/>
                </a:cubicBezTo>
                <a:cubicBezTo>
                  <a:pt x="44538" y="101040"/>
                  <a:pt x="44538" y="101040"/>
                  <a:pt x="44538" y="101040"/>
                </a:cubicBezTo>
                <a:cubicBezTo>
                  <a:pt x="44769" y="101040"/>
                  <a:pt x="44769" y="101040"/>
                  <a:pt x="44769" y="101040"/>
                </a:cubicBezTo>
                <a:cubicBezTo>
                  <a:pt x="45000" y="100817"/>
                  <a:pt x="45000" y="100817"/>
                  <a:pt x="45000" y="100817"/>
                </a:cubicBezTo>
                <a:cubicBezTo>
                  <a:pt x="45000" y="100817"/>
                  <a:pt x="45000" y="100817"/>
                  <a:pt x="45000" y="100817"/>
                </a:cubicBezTo>
                <a:cubicBezTo>
                  <a:pt x="45000" y="100594"/>
                  <a:pt x="44769" y="100594"/>
                  <a:pt x="44769" y="100594"/>
                </a:cubicBezTo>
                <a:cubicBezTo>
                  <a:pt x="44769" y="100594"/>
                  <a:pt x="45000" y="100594"/>
                  <a:pt x="45000" y="100371"/>
                </a:cubicBezTo>
                <a:cubicBezTo>
                  <a:pt x="45000" y="100371"/>
                  <a:pt x="45000" y="100371"/>
                  <a:pt x="45000" y="100371"/>
                </a:cubicBezTo>
                <a:cubicBezTo>
                  <a:pt x="45230" y="100371"/>
                  <a:pt x="45230" y="100371"/>
                  <a:pt x="45230" y="100371"/>
                </a:cubicBezTo>
                <a:cubicBezTo>
                  <a:pt x="45230" y="100371"/>
                  <a:pt x="45230" y="100371"/>
                  <a:pt x="45230" y="100371"/>
                </a:cubicBezTo>
                <a:cubicBezTo>
                  <a:pt x="45230" y="100371"/>
                  <a:pt x="45230" y="100371"/>
                  <a:pt x="45230" y="100371"/>
                </a:cubicBezTo>
                <a:cubicBezTo>
                  <a:pt x="45461" y="100371"/>
                  <a:pt x="45461" y="100371"/>
                  <a:pt x="45461" y="100371"/>
                </a:cubicBezTo>
                <a:cubicBezTo>
                  <a:pt x="45461" y="100371"/>
                  <a:pt x="45461" y="100371"/>
                  <a:pt x="45461" y="100371"/>
                </a:cubicBezTo>
                <a:cubicBezTo>
                  <a:pt x="45692" y="100371"/>
                  <a:pt x="45692" y="100371"/>
                  <a:pt x="45692" y="100371"/>
                </a:cubicBezTo>
                <a:cubicBezTo>
                  <a:pt x="45692" y="100371"/>
                  <a:pt x="45692" y="100371"/>
                  <a:pt x="45692" y="100371"/>
                </a:cubicBezTo>
                <a:cubicBezTo>
                  <a:pt x="45692" y="100371"/>
                  <a:pt x="45923" y="100371"/>
                  <a:pt x="45923" y="100371"/>
                </a:cubicBezTo>
                <a:cubicBezTo>
                  <a:pt x="45923" y="100371"/>
                  <a:pt x="45923" y="100594"/>
                  <a:pt x="45923" y="100594"/>
                </a:cubicBezTo>
                <a:cubicBezTo>
                  <a:pt x="45923" y="100594"/>
                  <a:pt x="45923" y="100594"/>
                  <a:pt x="45923" y="100594"/>
                </a:cubicBezTo>
                <a:cubicBezTo>
                  <a:pt x="45923" y="100594"/>
                  <a:pt x="46153" y="100594"/>
                  <a:pt x="46153" y="100594"/>
                </a:cubicBezTo>
                <a:cubicBezTo>
                  <a:pt x="46153" y="100594"/>
                  <a:pt x="46153" y="100817"/>
                  <a:pt x="46153" y="100817"/>
                </a:cubicBezTo>
                <a:cubicBezTo>
                  <a:pt x="46153" y="100817"/>
                  <a:pt x="46384" y="100817"/>
                  <a:pt x="46384" y="100817"/>
                </a:cubicBezTo>
                <a:cubicBezTo>
                  <a:pt x="46384" y="100817"/>
                  <a:pt x="46615" y="100817"/>
                  <a:pt x="46615" y="100817"/>
                </a:cubicBezTo>
                <a:cubicBezTo>
                  <a:pt x="46615" y="100817"/>
                  <a:pt x="46615" y="100817"/>
                  <a:pt x="46615" y="101040"/>
                </a:cubicBezTo>
                <a:cubicBezTo>
                  <a:pt x="46846" y="101040"/>
                  <a:pt x="46846" y="101040"/>
                  <a:pt x="46846" y="101040"/>
                </a:cubicBezTo>
                <a:cubicBezTo>
                  <a:pt x="46846" y="100817"/>
                  <a:pt x="47076" y="100817"/>
                  <a:pt x="47076" y="100817"/>
                </a:cubicBezTo>
                <a:cubicBezTo>
                  <a:pt x="47076" y="101040"/>
                  <a:pt x="47076" y="101040"/>
                  <a:pt x="47076" y="101040"/>
                </a:cubicBezTo>
                <a:cubicBezTo>
                  <a:pt x="47307" y="101040"/>
                  <a:pt x="47307" y="101040"/>
                  <a:pt x="47307" y="101040"/>
                </a:cubicBezTo>
                <a:cubicBezTo>
                  <a:pt x="47538" y="101040"/>
                  <a:pt x="47538" y="101040"/>
                  <a:pt x="47538" y="101040"/>
                </a:cubicBezTo>
                <a:cubicBezTo>
                  <a:pt x="47538" y="101263"/>
                  <a:pt x="47538" y="101263"/>
                  <a:pt x="47538" y="101263"/>
                </a:cubicBezTo>
                <a:cubicBezTo>
                  <a:pt x="47307" y="101263"/>
                  <a:pt x="47307" y="101263"/>
                  <a:pt x="47307" y="101263"/>
                </a:cubicBezTo>
                <a:cubicBezTo>
                  <a:pt x="47307" y="101263"/>
                  <a:pt x="47307" y="101263"/>
                  <a:pt x="47307" y="101263"/>
                </a:cubicBezTo>
                <a:cubicBezTo>
                  <a:pt x="47307" y="101486"/>
                  <a:pt x="47307" y="101486"/>
                  <a:pt x="47307" y="101486"/>
                </a:cubicBezTo>
                <a:cubicBezTo>
                  <a:pt x="47538" y="101486"/>
                  <a:pt x="47538" y="101486"/>
                  <a:pt x="47538" y="101486"/>
                </a:cubicBezTo>
                <a:cubicBezTo>
                  <a:pt x="47538" y="101486"/>
                  <a:pt x="47538" y="101486"/>
                  <a:pt x="47538" y="101486"/>
                </a:cubicBezTo>
                <a:cubicBezTo>
                  <a:pt x="48000" y="101710"/>
                  <a:pt x="48000" y="101710"/>
                  <a:pt x="48000" y="101710"/>
                </a:cubicBezTo>
                <a:cubicBezTo>
                  <a:pt x="47769" y="101710"/>
                  <a:pt x="47769" y="101710"/>
                  <a:pt x="47769" y="101710"/>
                </a:cubicBezTo>
                <a:cubicBezTo>
                  <a:pt x="47769" y="101710"/>
                  <a:pt x="47769" y="101710"/>
                  <a:pt x="47769" y="101710"/>
                </a:cubicBezTo>
                <a:cubicBezTo>
                  <a:pt x="47769" y="101710"/>
                  <a:pt x="47538" y="101710"/>
                  <a:pt x="47538" y="101710"/>
                </a:cubicBezTo>
                <a:cubicBezTo>
                  <a:pt x="47538" y="101710"/>
                  <a:pt x="47307" y="101710"/>
                  <a:pt x="47307" y="101710"/>
                </a:cubicBezTo>
                <a:cubicBezTo>
                  <a:pt x="47307" y="101933"/>
                  <a:pt x="47307" y="101933"/>
                  <a:pt x="47307" y="101933"/>
                </a:cubicBezTo>
                <a:cubicBezTo>
                  <a:pt x="47307" y="102379"/>
                  <a:pt x="47307" y="102379"/>
                  <a:pt x="47307" y="102379"/>
                </a:cubicBezTo>
                <a:cubicBezTo>
                  <a:pt x="47076" y="102379"/>
                  <a:pt x="47076" y="102379"/>
                  <a:pt x="47076" y="102379"/>
                </a:cubicBezTo>
                <a:cubicBezTo>
                  <a:pt x="47076" y="102602"/>
                  <a:pt x="47076" y="102602"/>
                  <a:pt x="47076" y="102602"/>
                </a:cubicBezTo>
                <a:cubicBezTo>
                  <a:pt x="47076" y="102602"/>
                  <a:pt x="47076" y="102602"/>
                  <a:pt x="47076" y="102602"/>
                </a:cubicBezTo>
                <a:cubicBezTo>
                  <a:pt x="47076" y="102602"/>
                  <a:pt x="47076" y="102602"/>
                  <a:pt x="47076" y="102602"/>
                </a:cubicBezTo>
                <a:cubicBezTo>
                  <a:pt x="47076" y="102602"/>
                  <a:pt x="47076" y="102602"/>
                  <a:pt x="46846" y="102602"/>
                </a:cubicBezTo>
                <a:cubicBezTo>
                  <a:pt x="46846" y="102602"/>
                  <a:pt x="46846" y="102602"/>
                  <a:pt x="46846" y="102602"/>
                </a:cubicBezTo>
                <a:cubicBezTo>
                  <a:pt x="46615" y="102379"/>
                  <a:pt x="46615" y="102379"/>
                  <a:pt x="46615" y="102379"/>
                </a:cubicBezTo>
                <a:cubicBezTo>
                  <a:pt x="46615" y="102602"/>
                  <a:pt x="46615" y="102602"/>
                  <a:pt x="46615" y="102602"/>
                </a:cubicBezTo>
                <a:cubicBezTo>
                  <a:pt x="46615" y="102825"/>
                  <a:pt x="46615" y="102825"/>
                  <a:pt x="46615" y="102825"/>
                </a:cubicBezTo>
                <a:cubicBezTo>
                  <a:pt x="46615" y="102825"/>
                  <a:pt x="46615" y="102825"/>
                  <a:pt x="46615" y="102825"/>
                </a:cubicBezTo>
                <a:cubicBezTo>
                  <a:pt x="46384" y="102825"/>
                  <a:pt x="46384" y="102825"/>
                  <a:pt x="46384" y="102825"/>
                </a:cubicBezTo>
                <a:cubicBezTo>
                  <a:pt x="46153" y="102825"/>
                  <a:pt x="46153" y="102825"/>
                  <a:pt x="46153" y="102825"/>
                </a:cubicBezTo>
                <a:cubicBezTo>
                  <a:pt x="45923" y="102825"/>
                  <a:pt x="45923" y="102825"/>
                  <a:pt x="45923" y="102825"/>
                </a:cubicBezTo>
                <a:cubicBezTo>
                  <a:pt x="45923" y="102825"/>
                  <a:pt x="45923" y="102825"/>
                  <a:pt x="45923" y="102825"/>
                </a:cubicBezTo>
                <a:cubicBezTo>
                  <a:pt x="45692" y="103048"/>
                  <a:pt x="45692" y="103048"/>
                  <a:pt x="45692" y="103048"/>
                </a:cubicBezTo>
                <a:cubicBezTo>
                  <a:pt x="45692" y="103048"/>
                  <a:pt x="45692" y="103048"/>
                  <a:pt x="45692" y="103048"/>
                </a:cubicBezTo>
                <a:cubicBezTo>
                  <a:pt x="45692" y="103048"/>
                  <a:pt x="45692" y="103048"/>
                  <a:pt x="45692" y="103048"/>
                </a:cubicBezTo>
                <a:cubicBezTo>
                  <a:pt x="45692" y="103048"/>
                  <a:pt x="45692" y="103048"/>
                  <a:pt x="45692" y="103048"/>
                </a:cubicBezTo>
                <a:cubicBezTo>
                  <a:pt x="45461" y="102825"/>
                  <a:pt x="45461" y="102825"/>
                  <a:pt x="45461" y="102825"/>
                </a:cubicBezTo>
                <a:cubicBezTo>
                  <a:pt x="45461" y="103048"/>
                  <a:pt x="45461" y="103048"/>
                  <a:pt x="45461" y="103048"/>
                </a:cubicBezTo>
                <a:cubicBezTo>
                  <a:pt x="45461" y="103048"/>
                  <a:pt x="45461" y="103048"/>
                  <a:pt x="45461" y="103048"/>
                </a:cubicBezTo>
                <a:cubicBezTo>
                  <a:pt x="45461" y="103048"/>
                  <a:pt x="45461" y="103048"/>
                  <a:pt x="45461" y="103048"/>
                </a:cubicBezTo>
                <a:cubicBezTo>
                  <a:pt x="48461" y="103717"/>
                  <a:pt x="48461" y="103717"/>
                  <a:pt x="48461" y="103717"/>
                </a:cubicBezTo>
                <a:cubicBezTo>
                  <a:pt x="49153" y="103940"/>
                  <a:pt x="49153" y="104386"/>
                  <a:pt x="49846" y="104832"/>
                </a:cubicBezTo>
                <a:cubicBezTo>
                  <a:pt x="51692" y="104163"/>
                  <a:pt x="51692" y="104163"/>
                  <a:pt x="51692" y="104163"/>
                </a:cubicBezTo>
                <a:cubicBezTo>
                  <a:pt x="54000" y="105724"/>
                  <a:pt x="54000" y="105724"/>
                  <a:pt x="54000" y="105724"/>
                </a:cubicBezTo>
                <a:cubicBezTo>
                  <a:pt x="56076" y="105055"/>
                  <a:pt x="56076" y="105055"/>
                  <a:pt x="56076" y="105055"/>
                </a:cubicBezTo>
                <a:cubicBezTo>
                  <a:pt x="58153" y="105055"/>
                  <a:pt x="58153" y="105055"/>
                  <a:pt x="58153" y="105055"/>
                </a:cubicBezTo>
                <a:cubicBezTo>
                  <a:pt x="58153" y="104832"/>
                  <a:pt x="59076" y="104832"/>
                  <a:pt x="59769" y="105055"/>
                </a:cubicBezTo>
                <a:cubicBezTo>
                  <a:pt x="59769" y="105055"/>
                  <a:pt x="59769" y="105055"/>
                  <a:pt x="59769" y="105055"/>
                </a:cubicBezTo>
                <a:close/>
                <a:moveTo>
                  <a:pt x="44307" y="101710"/>
                </a:moveTo>
                <a:cubicBezTo>
                  <a:pt x="44307" y="101710"/>
                  <a:pt x="44307" y="101710"/>
                  <a:pt x="44307" y="101710"/>
                </a:cubicBezTo>
                <a:cubicBezTo>
                  <a:pt x="44307" y="101710"/>
                  <a:pt x="44307" y="101710"/>
                  <a:pt x="44307" y="101710"/>
                </a:cubicBezTo>
                <a:cubicBezTo>
                  <a:pt x="44307" y="101710"/>
                  <a:pt x="44538" y="101710"/>
                  <a:pt x="44538" y="101710"/>
                </a:cubicBezTo>
                <a:cubicBezTo>
                  <a:pt x="44538" y="101710"/>
                  <a:pt x="44538" y="101933"/>
                  <a:pt x="44538" y="101933"/>
                </a:cubicBezTo>
                <a:cubicBezTo>
                  <a:pt x="44538" y="101933"/>
                  <a:pt x="44538" y="101933"/>
                  <a:pt x="44538" y="101933"/>
                </a:cubicBezTo>
                <a:cubicBezTo>
                  <a:pt x="44538" y="101933"/>
                  <a:pt x="44538" y="101933"/>
                  <a:pt x="44769" y="102156"/>
                </a:cubicBezTo>
                <a:cubicBezTo>
                  <a:pt x="44769" y="102156"/>
                  <a:pt x="44538" y="102156"/>
                  <a:pt x="44538" y="102156"/>
                </a:cubicBezTo>
                <a:cubicBezTo>
                  <a:pt x="44538" y="102156"/>
                  <a:pt x="44538" y="102156"/>
                  <a:pt x="44538" y="102156"/>
                </a:cubicBezTo>
                <a:cubicBezTo>
                  <a:pt x="44307" y="102156"/>
                  <a:pt x="44307" y="102156"/>
                  <a:pt x="44307" y="102156"/>
                </a:cubicBezTo>
                <a:cubicBezTo>
                  <a:pt x="44307" y="102156"/>
                  <a:pt x="44307" y="102156"/>
                  <a:pt x="44307" y="102156"/>
                </a:cubicBezTo>
                <a:cubicBezTo>
                  <a:pt x="44307" y="101710"/>
                  <a:pt x="44307" y="101710"/>
                  <a:pt x="44307" y="101710"/>
                </a:cubicBezTo>
                <a:close/>
                <a:moveTo>
                  <a:pt x="103846" y="45055"/>
                </a:moveTo>
                <a:cubicBezTo>
                  <a:pt x="103846" y="45055"/>
                  <a:pt x="103846" y="45055"/>
                  <a:pt x="103846" y="45055"/>
                </a:cubicBezTo>
                <a:cubicBezTo>
                  <a:pt x="103615" y="45055"/>
                  <a:pt x="103615" y="45055"/>
                  <a:pt x="103615" y="45055"/>
                </a:cubicBezTo>
                <a:cubicBezTo>
                  <a:pt x="103384" y="44832"/>
                  <a:pt x="103384" y="44832"/>
                  <a:pt x="103384" y="44832"/>
                </a:cubicBezTo>
                <a:cubicBezTo>
                  <a:pt x="103384" y="44832"/>
                  <a:pt x="103384" y="44832"/>
                  <a:pt x="103384" y="44832"/>
                </a:cubicBezTo>
                <a:cubicBezTo>
                  <a:pt x="103384" y="44832"/>
                  <a:pt x="103384" y="44832"/>
                  <a:pt x="103384" y="44832"/>
                </a:cubicBezTo>
                <a:cubicBezTo>
                  <a:pt x="103615" y="44832"/>
                  <a:pt x="103615" y="44609"/>
                  <a:pt x="103615" y="44609"/>
                </a:cubicBezTo>
                <a:cubicBezTo>
                  <a:pt x="103615" y="44832"/>
                  <a:pt x="103846" y="44832"/>
                  <a:pt x="103846" y="45055"/>
                </a:cubicBezTo>
                <a:close/>
                <a:moveTo>
                  <a:pt x="113769" y="115985"/>
                </a:moveTo>
                <a:cubicBezTo>
                  <a:pt x="113769" y="115985"/>
                  <a:pt x="113769" y="115985"/>
                  <a:pt x="113769" y="115985"/>
                </a:cubicBezTo>
                <a:cubicBezTo>
                  <a:pt x="113307" y="116877"/>
                  <a:pt x="113307" y="116877"/>
                  <a:pt x="113307" y="116877"/>
                </a:cubicBezTo>
                <a:cubicBezTo>
                  <a:pt x="112846" y="117546"/>
                  <a:pt x="112846" y="117546"/>
                  <a:pt x="112846" y="117546"/>
                </a:cubicBezTo>
                <a:cubicBezTo>
                  <a:pt x="114000" y="117992"/>
                  <a:pt x="114000" y="117992"/>
                  <a:pt x="114000" y="117992"/>
                </a:cubicBezTo>
                <a:cubicBezTo>
                  <a:pt x="114692" y="118884"/>
                  <a:pt x="114692" y="118884"/>
                  <a:pt x="114692" y="118884"/>
                </a:cubicBezTo>
                <a:cubicBezTo>
                  <a:pt x="114692" y="118884"/>
                  <a:pt x="115153" y="119553"/>
                  <a:pt x="115615" y="119553"/>
                </a:cubicBezTo>
                <a:cubicBezTo>
                  <a:pt x="116076" y="119553"/>
                  <a:pt x="116769" y="120000"/>
                  <a:pt x="116769" y="120000"/>
                </a:cubicBezTo>
                <a:cubicBezTo>
                  <a:pt x="116769" y="120000"/>
                  <a:pt x="117230" y="119330"/>
                  <a:pt x="117230" y="118438"/>
                </a:cubicBezTo>
                <a:cubicBezTo>
                  <a:pt x="117461" y="117769"/>
                  <a:pt x="116538" y="116877"/>
                  <a:pt x="117923" y="116654"/>
                </a:cubicBezTo>
                <a:cubicBezTo>
                  <a:pt x="119307" y="116654"/>
                  <a:pt x="118384" y="115092"/>
                  <a:pt x="118384" y="115092"/>
                </a:cubicBezTo>
                <a:cubicBezTo>
                  <a:pt x="118384" y="113977"/>
                  <a:pt x="118384" y="113977"/>
                  <a:pt x="118384" y="113977"/>
                </a:cubicBezTo>
                <a:cubicBezTo>
                  <a:pt x="118153" y="112639"/>
                  <a:pt x="118153" y="112639"/>
                  <a:pt x="118153" y="112639"/>
                </a:cubicBezTo>
                <a:cubicBezTo>
                  <a:pt x="118384" y="112193"/>
                  <a:pt x="118384" y="112193"/>
                  <a:pt x="118384" y="112193"/>
                </a:cubicBezTo>
                <a:cubicBezTo>
                  <a:pt x="119076" y="111301"/>
                  <a:pt x="119076" y="111301"/>
                  <a:pt x="119076" y="111301"/>
                </a:cubicBezTo>
                <a:cubicBezTo>
                  <a:pt x="119769" y="110631"/>
                  <a:pt x="119769" y="110631"/>
                  <a:pt x="119769" y="110631"/>
                </a:cubicBezTo>
                <a:cubicBezTo>
                  <a:pt x="119769" y="110631"/>
                  <a:pt x="120000" y="109962"/>
                  <a:pt x="120000" y="109516"/>
                </a:cubicBezTo>
                <a:cubicBezTo>
                  <a:pt x="119769" y="109293"/>
                  <a:pt x="119076" y="108178"/>
                  <a:pt x="119076" y="108178"/>
                </a:cubicBezTo>
                <a:cubicBezTo>
                  <a:pt x="119769" y="105501"/>
                  <a:pt x="119769" y="105501"/>
                  <a:pt x="119769" y="105501"/>
                </a:cubicBezTo>
                <a:cubicBezTo>
                  <a:pt x="119538" y="105055"/>
                  <a:pt x="119538" y="105055"/>
                  <a:pt x="119538" y="105055"/>
                </a:cubicBezTo>
                <a:cubicBezTo>
                  <a:pt x="119307" y="104386"/>
                  <a:pt x="119307" y="104386"/>
                  <a:pt x="119307" y="104386"/>
                </a:cubicBezTo>
                <a:cubicBezTo>
                  <a:pt x="118846" y="102379"/>
                  <a:pt x="118846" y="102379"/>
                  <a:pt x="118846" y="102379"/>
                </a:cubicBezTo>
                <a:cubicBezTo>
                  <a:pt x="118846" y="99702"/>
                  <a:pt x="118846" y="99702"/>
                  <a:pt x="118846" y="99702"/>
                </a:cubicBezTo>
                <a:cubicBezTo>
                  <a:pt x="117461" y="100148"/>
                  <a:pt x="117461" y="100148"/>
                  <a:pt x="117461" y="100148"/>
                </a:cubicBezTo>
                <a:cubicBezTo>
                  <a:pt x="117923" y="101263"/>
                  <a:pt x="117923" y="101263"/>
                  <a:pt x="117923" y="101263"/>
                </a:cubicBezTo>
                <a:cubicBezTo>
                  <a:pt x="117461" y="103271"/>
                  <a:pt x="117461" y="103271"/>
                  <a:pt x="117461" y="103271"/>
                </a:cubicBezTo>
                <a:cubicBezTo>
                  <a:pt x="116307" y="103494"/>
                  <a:pt x="116307" y="103494"/>
                  <a:pt x="116307" y="103494"/>
                </a:cubicBezTo>
                <a:cubicBezTo>
                  <a:pt x="115846" y="103717"/>
                  <a:pt x="115846" y="103717"/>
                  <a:pt x="115846" y="103717"/>
                </a:cubicBezTo>
                <a:cubicBezTo>
                  <a:pt x="115153" y="104386"/>
                  <a:pt x="115153" y="104386"/>
                  <a:pt x="115153" y="104386"/>
                </a:cubicBezTo>
                <a:cubicBezTo>
                  <a:pt x="114000" y="104609"/>
                  <a:pt x="114000" y="104609"/>
                  <a:pt x="114000" y="104609"/>
                </a:cubicBezTo>
                <a:cubicBezTo>
                  <a:pt x="112846" y="105501"/>
                  <a:pt x="112846" y="105501"/>
                  <a:pt x="112846" y="105501"/>
                </a:cubicBezTo>
                <a:cubicBezTo>
                  <a:pt x="111923" y="106617"/>
                  <a:pt x="111923" y="106617"/>
                  <a:pt x="111923" y="106617"/>
                </a:cubicBezTo>
                <a:cubicBezTo>
                  <a:pt x="111230" y="107286"/>
                  <a:pt x="111230" y="107286"/>
                  <a:pt x="111230" y="107286"/>
                </a:cubicBezTo>
                <a:cubicBezTo>
                  <a:pt x="111230" y="107286"/>
                  <a:pt x="111230" y="107732"/>
                  <a:pt x="111692" y="108178"/>
                </a:cubicBezTo>
                <a:cubicBezTo>
                  <a:pt x="112153" y="108847"/>
                  <a:pt x="111000" y="111078"/>
                  <a:pt x="111000" y="111078"/>
                </a:cubicBezTo>
                <a:cubicBezTo>
                  <a:pt x="111923" y="111078"/>
                  <a:pt x="111923" y="111078"/>
                  <a:pt x="111923" y="111078"/>
                </a:cubicBezTo>
                <a:cubicBezTo>
                  <a:pt x="112153" y="112193"/>
                  <a:pt x="112153" y="112193"/>
                  <a:pt x="112153" y="112193"/>
                </a:cubicBezTo>
                <a:cubicBezTo>
                  <a:pt x="111461" y="113308"/>
                  <a:pt x="111461" y="113308"/>
                  <a:pt x="111461" y="113308"/>
                </a:cubicBezTo>
                <a:cubicBezTo>
                  <a:pt x="112153" y="113754"/>
                  <a:pt x="112153" y="113754"/>
                  <a:pt x="112153" y="113754"/>
                </a:cubicBezTo>
                <a:cubicBezTo>
                  <a:pt x="112846" y="113754"/>
                  <a:pt x="112846" y="113754"/>
                  <a:pt x="112846" y="113754"/>
                </a:cubicBezTo>
                <a:cubicBezTo>
                  <a:pt x="112153" y="115092"/>
                  <a:pt x="112153" y="115092"/>
                  <a:pt x="112153" y="115092"/>
                </a:cubicBezTo>
                <a:cubicBezTo>
                  <a:pt x="112153" y="115539"/>
                  <a:pt x="112153" y="115539"/>
                  <a:pt x="112153" y="115539"/>
                </a:cubicBezTo>
                <a:lnTo>
                  <a:pt x="113769" y="115985"/>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7" name="Shape 2042">
            <a:extLst>
              <a:ext uri="{FF2B5EF4-FFF2-40B4-BE49-F238E27FC236}">
                <a16:creationId xmlns:a16="http://schemas.microsoft.com/office/drawing/2014/main" id="{4D00FCC4-571D-B662-D7AE-7427437671B1}"/>
              </a:ext>
            </a:extLst>
          </p:cNvPr>
          <p:cNvSpPr/>
          <p:nvPr/>
        </p:nvSpPr>
        <p:spPr>
          <a:xfrm>
            <a:off x="2757368" y="1717460"/>
            <a:ext cx="861847" cy="695041"/>
          </a:xfrm>
          <a:custGeom>
            <a:avLst/>
            <a:gdLst/>
            <a:ahLst/>
            <a:cxnLst/>
            <a:rect l="0" t="0" r="0" b="0"/>
            <a:pathLst>
              <a:path w="120000" h="120000" extrusionOk="0">
                <a:moveTo>
                  <a:pt x="24201" y="44848"/>
                </a:moveTo>
                <a:cubicBezTo>
                  <a:pt x="26218" y="46666"/>
                  <a:pt x="26218" y="46666"/>
                  <a:pt x="26218" y="46666"/>
                </a:cubicBezTo>
                <a:cubicBezTo>
                  <a:pt x="27731" y="45454"/>
                  <a:pt x="27731" y="45454"/>
                  <a:pt x="27731" y="45454"/>
                </a:cubicBezTo>
                <a:cubicBezTo>
                  <a:pt x="28739" y="44242"/>
                  <a:pt x="28739" y="44242"/>
                  <a:pt x="28739" y="44242"/>
                </a:cubicBezTo>
                <a:cubicBezTo>
                  <a:pt x="29747" y="45454"/>
                  <a:pt x="29747" y="45454"/>
                  <a:pt x="29747" y="45454"/>
                </a:cubicBezTo>
                <a:cubicBezTo>
                  <a:pt x="28235" y="47272"/>
                  <a:pt x="28235" y="47272"/>
                  <a:pt x="28235" y="47272"/>
                </a:cubicBezTo>
                <a:cubicBezTo>
                  <a:pt x="27226" y="48484"/>
                  <a:pt x="27226" y="48484"/>
                  <a:pt x="27226" y="48484"/>
                </a:cubicBezTo>
                <a:cubicBezTo>
                  <a:pt x="27226" y="50303"/>
                  <a:pt x="27226" y="50303"/>
                  <a:pt x="27226" y="50303"/>
                </a:cubicBezTo>
                <a:cubicBezTo>
                  <a:pt x="25210" y="49696"/>
                  <a:pt x="25210" y="49696"/>
                  <a:pt x="25210" y="49696"/>
                </a:cubicBezTo>
                <a:cubicBezTo>
                  <a:pt x="23193" y="47272"/>
                  <a:pt x="23193" y="47272"/>
                  <a:pt x="23193" y="47272"/>
                </a:cubicBezTo>
                <a:cubicBezTo>
                  <a:pt x="22184" y="46666"/>
                  <a:pt x="22184" y="46666"/>
                  <a:pt x="22184" y="46666"/>
                </a:cubicBezTo>
                <a:cubicBezTo>
                  <a:pt x="21176" y="46060"/>
                  <a:pt x="21176" y="46060"/>
                  <a:pt x="21176" y="46060"/>
                </a:cubicBezTo>
                <a:cubicBezTo>
                  <a:pt x="20672" y="44242"/>
                  <a:pt x="20672" y="44242"/>
                  <a:pt x="20672" y="44242"/>
                </a:cubicBezTo>
                <a:cubicBezTo>
                  <a:pt x="20168" y="44848"/>
                  <a:pt x="20168" y="44848"/>
                  <a:pt x="20168" y="44848"/>
                </a:cubicBezTo>
                <a:cubicBezTo>
                  <a:pt x="18151" y="45454"/>
                  <a:pt x="18151" y="45454"/>
                  <a:pt x="18151" y="45454"/>
                </a:cubicBezTo>
                <a:cubicBezTo>
                  <a:pt x="17647" y="46060"/>
                  <a:pt x="17647" y="46060"/>
                  <a:pt x="17647" y="46060"/>
                </a:cubicBezTo>
                <a:cubicBezTo>
                  <a:pt x="17142" y="44848"/>
                  <a:pt x="17142" y="44848"/>
                  <a:pt x="17142" y="44848"/>
                </a:cubicBezTo>
                <a:cubicBezTo>
                  <a:pt x="17647" y="43636"/>
                  <a:pt x="17647" y="43636"/>
                  <a:pt x="17647" y="43636"/>
                </a:cubicBezTo>
                <a:cubicBezTo>
                  <a:pt x="16134" y="43636"/>
                  <a:pt x="16134" y="43636"/>
                  <a:pt x="16134" y="43636"/>
                </a:cubicBezTo>
                <a:cubicBezTo>
                  <a:pt x="16134" y="43636"/>
                  <a:pt x="15630" y="44242"/>
                  <a:pt x="15126" y="44242"/>
                </a:cubicBezTo>
                <a:cubicBezTo>
                  <a:pt x="14621" y="44242"/>
                  <a:pt x="14117" y="44242"/>
                  <a:pt x="14117" y="44242"/>
                </a:cubicBezTo>
                <a:cubicBezTo>
                  <a:pt x="13613" y="43636"/>
                  <a:pt x="13109" y="43030"/>
                  <a:pt x="12605" y="43030"/>
                </a:cubicBezTo>
                <a:cubicBezTo>
                  <a:pt x="12100" y="42424"/>
                  <a:pt x="11596" y="41818"/>
                  <a:pt x="11596" y="41818"/>
                </a:cubicBezTo>
                <a:cubicBezTo>
                  <a:pt x="10588" y="42424"/>
                  <a:pt x="10588" y="42424"/>
                  <a:pt x="10588" y="42424"/>
                </a:cubicBezTo>
                <a:cubicBezTo>
                  <a:pt x="9579" y="43636"/>
                  <a:pt x="9579" y="43636"/>
                  <a:pt x="9579" y="43636"/>
                </a:cubicBezTo>
                <a:cubicBezTo>
                  <a:pt x="9579" y="43030"/>
                  <a:pt x="9579" y="43030"/>
                  <a:pt x="9579" y="43030"/>
                </a:cubicBezTo>
                <a:cubicBezTo>
                  <a:pt x="8571" y="42424"/>
                  <a:pt x="8571" y="42424"/>
                  <a:pt x="8571" y="42424"/>
                </a:cubicBezTo>
                <a:cubicBezTo>
                  <a:pt x="6554" y="42424"/>
                  <a:pt x="6554" y="42424"/>
                  <a:pt x="6554" y="42424"/>
                </a:cubicBezTo>
                <a:cubicBezTo>
                  <a:pt x="6050" y="42424"/>
                  <a:pt x="6050" y="42424"/>
                  <a:pt x="6050" y="42424"/>
                </a:cubicBezTo>
                <a:cubicBezTo>
                  <a:pt x="6050" y="42424"/>
                  <a:pt x="6050" y="42424"/>
                  <a:pt x="5042" y="42424"/>
                </a:cubicBezTo>
                <a:cubicBezTo>
                  <a:pt x="4537" y="41818"/>
                  <a:pt x="4537" y="41818"/>
                  <a:pt x="4537" y="41818"/>
                </a:cubicBezTo>
                <a:cubicBezTo>
                  <a:pt x="3025" y="41212"/>
                  <a:pt x="3025" y="41212"/>
                  <a:pt x="3025" y="41212"/>
                </a:cubicBezTo>
                <a:cubicBezTo>
                  <a:pt x="1512" y="40606"/>
                  <a:pt x="1512" y="40606"/>
                  <a:pt x="1512" y="40606"/>
                </a:cubicBezTo>
                <a:cubicBezTo>
                  <a:pt x="1512" y="40606"/>
                  <a:pt x="1008" y="40606"/>
                  <a:pt x="1008" y="41212"/>
                </a:cubicBezTo>
                <a:cubicBezTo>
                  <a:pt x="1008" y="42424"/>
                  <a:pt x="0" y="43030"/>
                  <a:pt x="0" y="43636"/>
                </a:cubicBezTo>
                <a:cubicBezTo>
                  <a:pt x="504" y="44242"/>
                  <a:pt x="1008" y="44242"/>
                  <a:pt x="1512" y="45454"/>
                </a:cubicBezTo>
                <a:cubicBezTo>
                  <a:pt x="2521" y="46060"/>
                  <a:pt x="2521" y="46060"/>
                  <a:pt x="2521" y="46060"/>
                </a:cubicBezTo>
                <a:cubicBezTo>
                  <a:pt x="4033" y="46060"/>
                  <a:pt x="4033" y="46060"/>
                  <a:pt x="4033" y="46060"/>
                </a:cubicBezTo>
                <a:cubicBezTo>
                  <a:pt x="4537" y="45454"/>
                  <a:pt x="4537" y="45454"/>
                  <a:pt x="4537" y="45454"/>
                </a:cubicBezTo>
                <a:cubicBezTo>
                  <a:pt x="6554" y="46060"/>
                  <a:pt x="6554" y="46060"/>
                  <a:pt x="6554" y="46060"/>
                </a:cubicBezTo>
                <a:cubicBezTo>
                  <a:pt x="7058" y="47272"/>
                  <a:pt x="7563" y="48484"/>
                  <a:pt x="8067" y="47878"/>
                </a:cubicBezTo>
                <a:cubicBezTo>
                  <a:pt x="8571" y="47272"/>
                  <a:pt x="8571" y="47272"/>
                  <a:pt x="8571" y="47272"/>
                </a:cubicBezTo>
                <a:cubicBezTo>
                  <a:pt x="9579" y="47878"/>
                  <a:pt x="9579" y="47878"/>
                  <a:pt x="9579" y="47878"/>
                </a:cubicBezTo>
                <a:cubicBezTo>
                  <a:pt x="9579" y="47878"/>
                  <a:pt x="10084" y="50303"/>
                  <a:pt x="11092" y="50303"/>
                </a:cubicBezTo>
                <a:cubicBezTo>
                  <a:pt x="11596" y="50909"/>
                  <a:pt x="12100" y="50909"/>
                  <a:pt x="12100" y="50909"/>
                </a:cubicBezTo>
                <a:cubicBezTo>
                  <a:pt x="14117" y="52121"/>
                  <a:pt x="14117" y="52121"/>
                  <a:pt x="14117" y="52121"/>
                </a:cubicBezTo>
                <a:cubicBezTo>
                  <a:pt x="15126" y="52121"/>
                  <a:pt x="15126" y="52121"/>
                  <a:pt x="15126" y="52121"/>
                </a:cubicBezTo>
                <a:cubicBezTo>
                  <a:pt x="15126" y="52121"/>
                  <a:pt x="16638" y="51515"/>
                  <a:pt x="16638" y="52121"/>
                </a:cubicBezTo>
                <a:cubicBezTo>
                  <a:pt x="16638" y="52727"/>
                  <a:pt x="17647" y="53333"/>
                  <a:pt x="17142" y="53939"/>
                </a:cubicBezTo>
                <a:cubicBezTo>
                  <a:pt x="17142" y="53939"/>
                  <a:pt x="17142" y="54545"/>
                  <a:pt x="17142" y="55151"/>
                </a:cubicBezTo>
                <a:cubicBezTo>
                  <a:pt x="17142" y="55757"/>
                  <a:pt x="17142" y="56363"/>
                  <a:pt x="17142" y="56363"/>
                </a:cubicBezTo>
                <a:cubicBezTo>
                  <a:pt x="15630" y="58181"/>
                  <a:pt x="15630" y="58181"/>
                  <a:pt x="15630" y="58181"/>
                </a:cubicBezTo>
                <a:cubicBezTo>
                  <a:pt x="15630" y="59393"/>
                  <a:pt x="15630" y="59393"/>
                  <a:pt x="15630" y="59393"/>
                </a:cubicBezTo>
                <a:cubicBezTo>
                  <a:pt x="15630" y="59393"/>
                  <a:pt x="15630" y="60606"/>
                  <a:pt x="15126" y="60606"/>
                </a:cubicBezTo>
                <a:cubicBezTo>
                  <a:pt x="15126" y="61212"/>
                  <a:pt x="14621" y="63030"/>
                  <a:pt x="14621" y="63030"/>
                </a:cubicBezTo>
                <a:cubicBezTo>
                  <a:pt x="16134" y="61818"/>
                  <a:pt x="16134" y="61818"/>
                  <a:pt x="16134" y="61818"/>
                </a:cubicBezTo>
                <a:cubicBezTo>
                  <a:pt x="16134" y="61818"/>
                  <a:pt x="16638" y="61818"/>
                  <a:pt x="16638" y="62424"/>
                </a:cubicBezTo>
                <a:cubicBezTo>
                  <a:pt x="16134" y="63636"/>
                  <a:pt x="15630" y="64242"/>
                  <a:pt x="15630" y="64242"/>
                </a:cubicBezTo>
                <a:cubicBezTo>
                  <a:pt x="15630" y="64242"/>
                  <a:pt x="16134" y="66060"/>
                  <a:pt x="16638" y="65454"/>
                </a:cubicBezTo>
                <a:cubicBezTo>
                  <a:pt x="17647" y="64848"/>
                  <a:pt x="17647" y="64848"/>
                  <a:pt x="17647" y="64848"/>
                </a:cubicBezTo>
                <a:cubicBezTo>
                  <a:pt x="18655" y="64242"/>
                  <a:pt x="18655" y="64242"/>
                  <a:pt x="18655" y="64242"/>
                </a:cubicBezTo>
                <a:cubicBezTo>
                  <a:pt x="20168" y="63636"/>
                  <a:pt x="20168" y="63636"/>
                  <a:pt x="20168" y="63636"/>
                </a:cubicBezTo>
                <a:cubicBezTo>
                  <a:pt x="20168" y="63636"/>
                  <a:pt x="20168" y="63636"/>
                  <a:pt x="20672" y="63030"/>
                </a:cubicBezTo>
                <a:cubicBezTo>
                  <a:pt x="21680" y="63030"/>
                  <a:pt x="23193" y="63030"/>
                  <a:pt x="23193" y="63030"/>
                </a:cubicBezTo>
                <a:cubicBezTo>
                  <a:pt x="23193" y="63030"/>
                  <a:pt x="23697" y="64848"/>
                  <a:pt x="23193" y="64848"/>
                </a:cubicBezTo>
                <a:cubicBezTo>
                  <a:pt x="22689" y="64848"/>
                  <a:pt x="20672" y="64242"/>
                  <a:pt x="20672" y="64242"/>
                </a:cubicBezTo>
                <a:cubicBezTo>
                  <a:pt x="19663" y="64848"/>
                  <a:pt x="19663" y="64848"/>
                  <a:pt x="19663" y="64848"/>
                </a:cubicBezTo>
                <a:cubicBezTo>
                  <a:pt x="18655" y="65454"/>
                  <a:pt x="18655" y="65454"/>
                  <a:pt x="18655" y="65454"/>
                </a:cubicBezTo>
                <a:cubicBezTo>
                  <a:pt x="17647" y="66666"/>
                  <a:pt x="17647" y="66666"/>
                  <a:pt x="17647" y="66666"/>
                </a:cubicBezTo>
                <a:cubicBezTo>
                  <a:pt x="17647" y="66666"/>
                  <a:pt x="16638" y="68484"/>
                  <a:pt x="17142" y="68484"/>
                </a:cubicBezTo>
                <a:cubicBezTo>
                  <a:pt x="17647" y="69090"/>
                  <a:pt x="16134" y="69696"/>
                  <a:pt x="16134" y="69696"/>
                </a:cubicBezTo>
                <a:cubicBezTo>
                  <a:pt x="15630" y="69696"/>
                  <a:pt x="15630" y="69696"/>
                  <a:pt x="15630" y="69696"/>
                </a:cubicBezTo>
                <a:cubicBezTo>
                  <a:pt x="15630" y="70303"/>
                  <a:pt x="15630" y="70303"/>
                  <a:pt x="15630" y="70303"/>
                </a:cubicBezTo>
                <a:cubicBezTo>
                  <a:pt x="15630" y="70303"/>
                  <a:pt x="15630" y="70303"/>
                  <a:pt x="16134" y="70909"/>
                </a:cubicBezTo>
                <a:cubicBezTo>
                  <a:pt x="16638" y="70909"/>
                  <a:pt x="18151" y="70909"/>
                  <a:pt x="18151" y="70909"/>
                </a:cubicBezTo>
                <a:cubicBezTo>
                  <a:pt x="18151" y="70909"/>
                  <a:pt x="19159" y="70303"/>
                  <a:pt x="18655" y="70909"/>
                </a:cubicBezTo>
                <a:cubicBezTo>
                  <a:pt x="18655" y="71515"/>
                  <a:pt x="18151" y="73333"/>
                  <a:pt x="18151" y="73333"/>
                </a:cubicBezTo>
                <a:cubicBezTo>
                  <a:pt x="18151" y="73333"/>
                  <a:pt x="17647" y="73939"/>
                  <a:pt x="16134" y="73939"/>
                </a:cubicBezTo>
                <a:cubicBezTo>
                  <a:pt x="15126" y="74545"/>
                  <a:pt x="13613" y="75151"/>
                  <a:pt x="13613" y="75151"/>
                </a:cubicBezTo>
                <a:cubicBezTo>
                  <a:pt x="12605" y="76969"/>
                  <a:pt x="12605" y="76969"/>
                  <a:pt x="12605" y="76969"/>
                </a:cubicBezTo>
                <a:cubicBezTo>
                  <a:pt x="12605" y="76969"/>
                  <a:pt x="13109" y="77575"/>
                  <a:pt x="11596" y="77575"/>
                </a:cubicBezTo>
                <a:cubicBezTo>
                  <a:pt x="10588" y="77575"/>
                  <a:pt x="9579" y="77575"/>
                  <a:pt x="9579" y="77575"/>
                </a:cubicBezTo>
                <a:cubicBezTo>
                  <a:pt x="8571" y="77575"/>
                  <a:pt x="8571" y="77575"/>
                  <a:pt x="8571" y="77575"/>
                </a:cubicBezTo>
                <a:cubicBezTo>
                  <a:pt x="8571" y="77575"/>
                  <a:pt x="7563" y="78181"/>
                  <a:pt x="7563" y="78181"/>
                </a:cubicBezTo>
                <a:cubicBezTo>
                  <a:pt x="7058" y="77575"/>
                  <a:pt x="6554" y="76969"/>
                  <a:pt x="6554" y="76969"/>
                </a:cubicBezTo>
                <a:cubicBezTo>
                  <a:pt x="7058" y="74545"/>
                  <a:pt x="7058" y="74545"/>
                  <a:pt x="7058" y="74545"/>
                </a:cubicBezTo>
                <a:cubicBezTo>
                  <a:pt x="6554" y="73939"/>
                  <a:pt x="6554" y="73939"/>
                  <a:pt x="6554" y="73939"/>
                </a:cubicBezTo>
                <a:cubicBezTo>
                  <a:pt x="6554" y="72121"/>
                  <a:pt x="6554" y="72121"/>
                  <a:pt x="6554" y="72121"/>
                </a:cubicBezTo>
                <a:cubicBezTo>
                  <a:pt x="6554" y="72121"/>
                  <a:pt x="5042" y="73333"/>
                  <a:pt x="5042" y="73939"/>
                </a:cubicBezTo>
                <a:cubicBezTo>
                  <a:pt x="4537" y="73939"/>
                  <a:pt x="4537" y="75151"/>
                  <a:pt x="4537" y="75151"/>
                </a:cubicBezTo>
                <a:cubicBezTo>
                  <a:pt x="3529" y="76969"/>
                  <a:pt x="3529" y="76969"/>
                  <a:pt x="3529" y="76969"/>
                </a:cubicBezTo>
                <a:cubicBezTo>
                  <a:pt x="3025" y="76969"/>
                  <a:pt x="3025" y="76969"/>
                  <a:pt x="3025" y="76969"/>
                </a:cubicBezTo>
                <a:cubicBezTo>
                  <a:pt x="3025" y="79393"/>
                  <a:pt x="3025" y="79393"/>
                  <a:pt x="3025" y="79393"/>
                </a:cubicBezTo>
                <a:cubicBezTo>
                  <a:pt x="2521" y="80606"/>
                  <a:pt x="2521" y="80606"/>
                  <a:pt x="2521" y="80606"/>
                </a:cubicBezTo>
                <a:cubicBezTo>
                  <a:pt x="2521" y="80606"/>
                  <a:pt x="2016" y="80606"/>
                  <a:pt x="2521" y="81212"/>
                </a:cubicBezTo>
                <a:cubicBezTo>
                  <a:pt x="3025" y="81212"/>
                  <a:pt x="5042" y="82424"/>
                  <a:pt x="5042" y="82424"/>
                </a:cubicBezTo>
                <a:cubicBezTo>
                  <a:pt x="5042" y="82424"/>
                  <a:pt x="5546" y="81818"/>
                  <a:pt x="6554" y="83030"/>
                </a:cubicBezTo>
                <a:cubicBezTo>
                  <a:pt x="7058" y="83636"/>
                  <a:pt x="8067" y="84242"/>
                  <a:pt x="8067" y="84242"/>
                </a:cubicBezTo>
                <a:cubicBezTo>
                  <a:pt x="8571" y="84242"/>
                  <a:pt x="8571" y="84242"/>
                  <a:pt x="8571" y="84242"/>
                </a:cubicBezTo>
                <a:cubicBezTo>
                  <a:pt x="10084" y="83636"/>
                  <a:pt x="10084" y="83636"/>
                  <a:pt x="10084" y="83636"/>
                </a:cubicBezTo>
                <a:cubicBezTo>
                  <a:pt x="11092" y="84848"/>
                  <a:pt x="11092" y="84848"/>
                  <a:pt x="11092" y="84848"/>
                </a:cubicBezTo>
                <a:cubicBezTo>
                  <a:pt x="13613" y="85454"/>
                  <a:pt x="13613" y="85454"/>
                  <a:pt x="13613" y="85454"/>
                </a:cubicBezTo>
                <a:cubicBezTo>
                  <a:pt x="13613" y="85454"/>
                  <a:pt x="14117" y="86666"/>
                  <a:pt x="14117" y="87272"/>
                </a:cubicBezTo>
                <a:cubicBezTo>
                  <a:pt x="14621" y="87272"/>
                  <a:pt x="15630" y="89090"/>
                  <a:pt x="15630" y="89090"/>
                </a:cubicBezTo>
                <a:cubicBezTo>
                  <a:pt x="15630" y="89090"/>
                  <a:pt x="15630" y="87878"/>
                  <a:pt x="16638" y="88484"/>
                </a:cubicBezTo>
                <a:cubicBezTo>
                  <a:pt x="18151" y="88484"/>
                  <a:pt x="18655" y="88484"/>
                  <a:pt x="18655" y="88484"/>
                </a:cubicBezTo>
                <a:cubicBezTo>
                  <a:pt x="18655" y="88484"/>
                  <a:pt x="19663" y="88484"/>
                  <a:pt x="20168" y="89090"/>
                </a:cubicBezTo>
                <a:cubicBezTo>
                  <a:pt x="20672" y="89696"/>
                  <a:pt x="22184" y="92727"/>
                  <a:pt x="22184" y="92727"/>
                </a:cubicBezTo>
                <a:cubicBezTo>
                  <a:pt x="23193" y="95757"/>
                  <a:pt x="23193" y="95757"/>
                  <a:pt x="23193" y="95757"/>
                </a:cubicBezTo>
                <a:cubicBezTo>
                  <a:pt x="24201" y="98181"/>
                  <a:pt x="24201" y="98181"/>
                  <a:pt x="24201" y="98181"/>
                </a:cubicBezTo>
                <a:cubicBezTo>
                  <a:pt x="24201" y="98181"/>
                  <a:pt x="24201" y="98787"/>
                  <a:pt x="25210" y="99393"/>
                </a:cubicBezTo>
                <a:cubicBezTo>
                  <a:pt x="26218" y="100606"/>
                  <a:pt x="26722" y="101818"/>
                  <a:pt x="26722" y="101818"/>
                </a:cubicBezTo>
                <a:cubicBezTo>
                  <a:pt x="26722" y="101818"/>
                  <a:pt x="26722" y="102424"/>
                  <a:pt x="27226" y="103030"/>
                </a:cubicBezTo>
                <a:cubicBezTo>
                  <a:pt x="27731" y="104242"/>
                  <a:pt x="28739" y="105454"/>
                  <a:pt x="28739" y="105454"/>
                </a:cubicBezTo>
                <a:cubicBezTo>
                  <a:pt x="28739" y="105454"/>
                  <a:pt x="28739" y="106060"/>
                  <a:pt x="29243" y="106666"/>
                </a:cubicBezTo>
                <a:cubicBezTo>
                  <a:pt x="30252" y="107272"/>
                  <a:pt x="31260" y="107272"/>
                  <a:pt x="31764" y="107878"/>
                </a:cubicBezTo>
                <a:cubicBezTo>
                  <a:pt x="32773" y="109090"/>
                  <a:pt x="33781" y="110303"/>
                  <a:pt x="33781" y="110303"/>
                </a:cubicBezTo>
                <a:cubicBezTo>
                  <a:pt x="33781" y="110303"/>
                  <a:pt x="36302" y="113333"/>
                  <a:pt x="37310" y="114545"/>
                </a:cubicBezTo>
                <a:cubicBezTo>
                  <a:pt x="38319" y="115757"/>
                  <a:pt x="39327" y="116969"/>
                  <a:pt x="39831" y="116969"/>
                </a:cubicBezTo>
                <a:cubicBezTo>
                  <a:pt x="40336" y="117575"/>
                  <a:pt x="42857" y="118181"/>
                  <a:pt x="42857" y="118181"/>
                </a:cubicBezTo>
                <a:cubicBezTo>
                  <a:pt x="42857" y="118181"/>
                  <a:pt x="44369" y="119999"/>
                  <a:pt x="44873" y="119393"/>
                </a:cubicBezTo>
                <a:cubicBezTo>
                  <a:pt x="45882" y="119393"/>
                  <a:pt x="43865" y="118787"/>
                  <a:pt x="46890" y="118787"/>
                </a:cubicBezTo>
                <a:cubicBezTo>
                  <a:pt x="49915" y="118787"/>
                  <a:pt x="51932" y="119999"/>
                  <a:pt x="51932" y="119999"/>
                </a:cubicBezTo>
                <a:cubicBezTo>
                  <a:pt x="53949" y="118181"/>
                  <a:pt x="53949" y="118181"/>
                  <a:pt x="53949" y="118181"/>
                </a:cubicBezTo>
                <a:cubicBezTo>
                  <a:pt x="53949" y="118181"/>
                  <a:pt x="53445" y="119393"/>
                  <a:pt x="53949" y="117575"/>
                </a:cubicBezTo>
                <a:cubicBezTo>
                  <a:pt x="54453" y="116363"/>
                  <a:pt x="54957" y="115151"/>
                  <a:pt x="54957" y="115151"/>
                </a:cubicBezTo>
                <a:cubicBezTo>
                  <a:pt x="54957" y="115151"/>
                  <a:pt x="54453" y="113939"/>
                  <a:pt x="55966" y="113939"/>
                </a:cubicBezTo>
                <a:cubicBezTo>
                  <a:pt x="56974" y="113939"/>
                  <a:pt x="60000" y="113333"/>
                  <a:pt x="60504" y="113333"/>
                </a:cubicBezTo>
                <a:cubicBezTo>
                  <a:pt x="61008" y="113333"/>
                  <a:pt x="61008" y="113939"/>
                  <a:pt x="61512" y="113333"/>
                </a:cubicBezTo>
                <a:cubicBezTo>
                  <a:pt x="61512" y="112727"/>
                  <a:pt x="66050" y="114545"/>
                  <a:pt x="66050" y="114545"/>
                </a:cubicBezTo>
                <a:cubicBezTo>
                  <a:pt x="66554" y="113333"/>
                  <a:pt x="66554" y="113333"/>
                  <a:pt x="66554" y="113333"/>
                </a:cubicBezTo>
                <a:cubicBezTo>
                  <a:pt x="67563" y="112727"/>
                  <a:pt x="67563" y="112727"/>
                  <a:pt x="67563" y="112727"/>
                </a:cubicBezTo>
                <a:cubicBezTo>
                  <a:pt x="68571" y="115151"/>
                  <a:pt x="68571" y="115151"/>
                  <a:pt x="68571" y="115151"/>
                </a:cubicBezTo>
                <a:cubicBezTo>
                  <a:pt x="70588" y="115151"/>
                  <a:pt x="70588" y="115151"/>
                  <a:pt x="70588" y="115151"/>
                </a:cubicBezTo>
                <a:cubicBezTo>
                  <a:pt x="70588" y="115151"/>
                  <a:pt x="72100" y="114545"/>
                  <a:pt x="73109" y="114545"/>
                </a:cubicBezTo>
                <a:cubicBezTo>
                  <a:pt x="73613" y="114545"/>
                  <a:pt x="75630" y="113333"/>
                  <a:pt x="75630" y="113333"/>
                </a:cubicBezTo>
                <a:cubicBezTo>
                  <a:pt x="75630" y="113333"/>
                  <a:pt x="76134" y="112121"/>
                  <a:pt x="76638" y="112121"/>
                </a:cubicBezTo>
                <a:cubicBezTo>
                  <a:pt x="77142" y="111515"/>
                  <a:pt x="78655" y="111515"/>
                  <a:pt x="79159" y="111515"/>
                </a:cubicBezTo>
                <a:cubicBezTo>
                  <a:pt x="80168" y="111515"/>
                  <a:pt x="81680" y="110909"/>
                  <a:pt x="81680" y="110909"/>
                </a:cubicBezTo>
                <a:cubicBezTo>
                  <a:pt x="82689" y="109696"/>
                  <a:pt x="82689" y="109696"/>
                  <a:pt x="82689" y="109696"/>
                </a:cubicBezTo>
                <a:cubicBezTo>
                  <a:pt x="82689" y="109696"/>
                  <a:pt x="83193" y="109090"/>
                  <a:pt x="84201" y="109090"/>
                </a:cubicBezTo>
                <a:cubicBezTo>
                  <a:pt x="84705" y="109696"/>
                  <a:pt x="86722" y="109696"/>
                  <a:pt x="86722" y="109696"/>
                </a:cubicBezTo>
                <a:cubicBezTo>
                  <a:pt x="88235" y="108484"/>
                  <a:pt x="88235" y="108484"/>
                  <a:pt x="88235" y="108484"/>
                </a:cubicBezTo>
                <a:cubicBezTo>
                  <a:pt x="89747" y="107878"/>
                  <a:pt x="89747" y="107878"/>
                  <a:pt x="89747" y="107878"/>
                </a:cubicBezTo>
                <a:cubicBezTo>
                  <a:pt x="89747" y="107878"/>
                  <a:pt x="89747" y="107272"/>
                  <a:pt x="90252" y="107878"/>
                </a:cubicBezTo>
                <a:cubicBezTo>
                  <a:pt x="90756" y="108484"/>
                  <a:pt x="91764" y="109696"/>
                  <a:pt x="91764" y="109696"/>
                </a:cubicBezTo>
                <a:cubicBezTo>
                  <a:pt x="93781" y="110303"/>
                  <a:pt x="93781" y="110303"/>
                  <a:pt x="93781" y="110303"/>
                </a:cubicBezTo>
                <a:cubicBezTo>
                  <a:pt x="95294" y="109696"/>
                  <a:pt x="95294" y="109696"/>
                  <a:pt x="95294" y="109696"/>
                </a:cubicBezTo>
                <a:cubicBezTo>
                  <a:pt x="96302" y="108484"/>
                  <a:pt x="96302" y="108484"/>
                  <a:pt x="96302" y="108484"/>
                </a:cubicBezTo>
                <a:cubicBezTo>
                  <a:pt x="96302" y="108484"/>
                  <a:pt x="96302" y="107878"/>
                  <a:pt x="97815" y="107878"/>
                </a:cubicBezTo>
                <a:cubicBezTo>
                  <a:pt x="99327" y="107878"/>
                  <a:pt x="99831" y="107878"/>
                  <a:pt x="99831" y="107878"/>
                </a:cubicBezTo>
                <a:cubicBezTo>
                  <a:pt x="99831" y="107878"/>
                  <a:pt x="101344" y="107878"/>
                  <a:pt x="101344" y="107272"/>
                </a:cubicBezTo>
                <a:cubicBezTo>
                  <a:pt x="101344" y="106666"/>
                  <a:pt x="101344" y="105454"/>
                  <a:pt x="101848" y="104848"/>
                </a:cubicBezTo>
                <a:cubicBezTo>
                  <a:pt x="101848" y="104242"/>
                  <a:pt x="103865" y="101818"/>
                  <a:pt x="103865" y="101818"/>
                </a:cubicBezTo>
                <a:cubicBezTo>
                  <a:pt x="104873" y="101212"/>
                  <a:pt x="104873" y="101212"/>
                  <a:pt x="104873" y="101212"/>
                </a:cubicBezTo>
                <a:cubicBezTo>
                  <a:pt x="104369" y="99393"/>
                  <a:pt x="104369" y="99393"/>
                  <a:pt x="104369" y="99393"/>
                </a:cubicBezTo>
                <a:cubicBezTo>
                  <a:pt x="104873" y="98181"/>
                  <a:pt x="104873" y="98181"/>
                  <a:pt x="104873" y="98181"/>
                </a:cubicBezTo>
                <a:cubicBezTo>
                  <a:pt x="104873" y="98181"/>
                  <a:pt x="106386" y="97575"/>
                  <a:pt x="105882" y="98787"/>
                </a:cubicBezTo>
                <a:cubicBezTo>
                  <a:pt x="105378" y="99999"/>
                  <a:pt x="105882" y="100606"/>
                  <a:pt x="105882" y="100606"/>
                </a:cubicBezTo>
                <a:cubicBezTo>
                  <a:pt x="105882" y="100606"/>
                  <a:pt x="106386" y="99999"/>
                  <a:pt x="106890" y="99999"/>
                </a:cubicBezTo>
                <a:cubicBezTo>
                  <a:pt x="107899" y="99999"/>
                  <a:pt x="107899" y="99393"/>
                  <a:pt x="108403" y="99393"/>
                </a:cubicBezTo>
                <a:cubicBezTo>
                  <a:pt x="109411" y="99999"/>
                  <a:pt x="109915" y="99393"/>
                  <a:pt x="109915" y="99393"/>
                </a:cubicBezTo>
                <a:cubicBezTo>
                  <a:pt x="109915" y="99393"/>
                  <a:pt x="109411" y="98181"/>
                  <a:pt x="109915" y="98181"/>
                </a:cubicBezTo>
                <a:cubicBezTo>
                  <a:pt x="110420" y="98787"/>
                  <a:pt x="111428" y="98787"/>
                  <a:pt x="111428" y="98787"/>
                </a:cubicBezTo>
                <a:cubicBezTo>
                  <a:pt x="111428" y="98787"/>
                  <a:pt x="111932" y="98787"/>
                  <a:pt x="111932" y="98181"/>
                </a:cubicBezTo>
                <a:cubicBezTo>
                  <a:pt x="111932" y="98181"/>
                  <a:pt x="110420" y="96969"/>
                  <a:pt x="110924" y="96969"/>
                </a:cubicBezTo>
                <a:cubicBezTo>
                  <a:pt x="111428" y="97575"/>
                  <a:pt x="112436" y="96969"/>
                  <a:pt x="112436" y="96969"/>
                </a:cubicBezTo>
                <a:cubicBezTo>
                  <a:pt x="112436" y="96969"/>
                  <a:pt x="113949" y="97575"/>
                  <a:pt x="112436" y="96363"/>
                </a:cubicBezTo>
                <a:cubicBezTo>
                  <a:pt x="111428" y="94545"/>
                  <a:pt x="112941" y="94545"/>
                  <a:pt x="112941" y="94545"/>
                </a:cubicBezTo>
                <a:cubicBezTo>
                  <a:pt x="112941" y="94545"/>
                  <a:pt x="114453" y="95151"/>
                  <a:pt x="113949" y="95151"/>
                </a:cubicBezTo>
                <a:cubicBezTo>
                  <a:pt x="113445" y="94545"/>
                  <a:pt x="111428" y="91515"/>
                  <a:pt x="111428" y="91515"/>
                </a:cubicBezTo>
                <a:cubicBezTo>
                  <a:pt x="111428" y="90909"/>
                  <a:pt x="111428" y="90909"/>
                  <a:pt x="111428" y="90909"/>
                </a:cubicBezTo>
                <a:cubicBezTo>
                  <a:pt x="111428" y="89696"/>
                  <a:pt x="111428" y="89696"/>
                  <a:pt x="111428" y="89696"/>
                </a:cubicBezTo>
                <a:cubicBezTo>
                  <a:pt x="111428" y="89696"/>
                  <a:pt x="112436" y="90303"/>
                  <a:pt x="112941" y="90909"/>
                </a:cubicBezTo>
                <a:cubicBezTo>
                  <a:pt x="112941" y="90909"/>
                  <a:pt x="112941" y="90909"/>
                  <a:pt x="113445" y="91515"/>
                </a:cubicBezTo>
                <a:cubicBezTo>
                  <a:pt x="114453" y="92121"/>
                  <a:pt x="113949" y="93333"/>
                  <a:pt x="114453" y="93333"/>
                </a:cubicBezTo>
                <a:cubicBezTo>
                  <a:pt x="114957" y="93939"/>
                  <a:pt x="116470" y="93333"/>
                  <a:pt x="116470" y="93333"/>
                </a:cubicBezTo>
                <a:cubicBezTo>
                  <a:pt x="117478" y="91515"/>
                  <a:pt x="117478" y="91515"/>
                  <a:pt x="117478" y="91515"/>
                </a:cubicBezTo>
                <a:cubicBezTo>
                  <a:pt x="117478" y="91515"/>
                  <a:pt x="119495" y="89090"/>
                  <a:pt x="118991" y="89090"/>
                </a:cubicBezTo>
                <a:cubicBezTo>
                  <a:pt x="118487" y="88484"/>
                  <a:pt x="115966" y="89696"/>
                  <a:pt x="115966" y="89696"/>
                </a:cubicBezTo>
                <a:cubicBezTo>
                  <a:pt x="116974" y="87272"/>
                  <a:pt x="116974" y="87272"/>
                  <a:pt x="116974" y="87272"/>
                </a:cubicBezTo>
                <a:cubicBezTo>
                  <a:pt x="115462" y="86666"/>
                  <a:pt x="115462" y="86666"/>
                  <a:pt x="115462" y="86666"/>
                </a:cubicBezTo>
                <a:cubicBezTo>
                  <a:pt x="114957" y="86060"/>
                  <a:pt x="114957" y="86060"/>
                  <a:pt x="114957" y="86060"/>
                </a:cubicBezTo>
                <a:cubicBezTo>
                  <a:pt x="114957" y="86060"/>
                  <a:pt x="116470" y="86060"/>
                  <a:pt x="116470" y="86060"/>
                </a:cubicBezTo>
                <a:cubicBezTo>
                  <a:pt x="116974" y="86060"/>
                  <a:pt x="117983" y="85454"/>
                  <a:pt x="117983" y="85454"/>
                </a:cubicBezTo>
                <a:cubicBezTo>
                  <a:pt x="117983" y="84242"/>
                  <a:pt x="117983" y="84242"/>
                  <a:pt x="117983" y="84242"/>
                </a:cubicBezTo>
                <a:cubicBezTo>
                  <a:pt x="116470" y="83030"/>
                  <a:pt x="116470" y="83030"/>
                  <a:pt x="116470" y="83030"/>
                </a:cubicBezTo>
                <a:cubicBezTo>
                  <a:pt x="116974" y="82424"/>
                  <a:pt x="116974" y="82424"/>
                  <a:pt x="116974" y="82424"/>
                </a:cubicBezTo>
                <a:cubicBezTo>
                  <a:pt x="117478" y="81212"/>
                  <a:pt x="117478" y="81212"/>
                  <a:pt x="117478" y="81212"/>
                </a:cubicBezTo>
                <a:cubicBezTo>
                  <a:pt x="118487" y="80606"/>
                  <a:pt x="118487" y="80606"/>
                  <a:pt x="118487" y="80606"/>
                </a:cubicBezTo>
                <a:cubicBezTo>
                  <a:pt x="120000" y="76969"/>
                  <a:pt x="120000" y="76969"/>
                  <a:pt x="120000" y="76969"/>
                </a:cubicBezTo>
                <a:cubicBezTo>
                  <a:pt x="119495" y="75757"/>
                  <a:pt x="119495" y="75757"/>
                  <a:pt x="119495" y="75757"/>
                </a:cubicBezTo>
                <a:cubicBezTo>
                  <a:pt x="118487" y="75757"/>
                  <a:pt x="118487" y="75757"/>
                  <a:pt x="118487" y="75757"/>
                </a:cubicBezTo>
                <a:cubicBezTo>
                  <a:pt x="118487" y="73333"/>
                  <a:pt x="118487" y="73333"/>
                  <a:pt x="118487" y="73333"/>
                </a:cubicBezTo>
                <a:cubicBezTo>
                  <a:pt x="116470" y="72121"/>
                  <a:pt x="116470" y="72121"/>
                  <a:pt x="116470" y="72121"/>
                </a:cubicBezTo>
                <a:cubicBezTo>
                  <a:pt x="116470" y="72121"/>
                  <a:pt x="114957" y="70909"/>
                  <a:pt x="114957" y="70303"/>
                </a:cubicBezTo>
                <a:cubicBezTo>
                  <a:pt x="114957" y="70303"/>
                  <a:pt x="114957" y="69090"/>
                  <a:pt x="114453" y="69696"/>
                </a:cubicBezTo>
                <a:cubicBezTo>
                  <a:pt x="113949" y="69696"/>
                  <a:pt x="113445" y="69090"/>
                  <a:pt x="113445" y="69090"/>
                </a:cubicBezTo>
                <a:cubicBezTo>
                  <a:pt x="113445" y="69090"/>
                  <a:pt x="113445" y="67272"/>
                  <a:pt x="113445" y="67272"/>
                </a:cubicBezTo>
                <a:cubicBezTo>
                  <a:pt x="113445" y="67272"/>
                  <a:pt x="114453" y="66666"/>
                  <a:pt x="114453" y="66060"/>
                </a:cubicBezTo>
                <a:cubicBezTo>
                  <a:pt x="114957" y="65454"/>
                  <a:pt x="114453" y="64242"/>
                  <a:pt x="114453" y="64242"/>
                </a:cubicBezTo>
                <a:cubicBezTo>
                  <a:pt x="113949" y="64242"/>
                  <a:pt x="112941" y="64848"/>
                  <a:pt x="112941" y="64848"/>
                </a:cubicBezTo>
                <a:cubicBezTo>
                  <a:pt x="109915" y="65454"/>
                  <a:pt x="109915" y="65454"/>
                  <a:pt x="109915" y="65454"/>
                </a:cubicBezTo>
                <a:cubicBezTo>
                  <a:pt x="108907" y="64848"/>
                  <a:pt x="108907" y="64848"/>
                  <a:pt x="108907" y="64848"/>
                </a:cubicBezTo>
                <a:cubicBezTo>
                  <a:pt x="108907" y="64848"/>
                  <a:pt x="109411" y="64848"/>
                  <a:pt x="109411" y="64242"/>
                </a:cubicBezTo>
                <a:cubicBezTo>
                  <a:pt x="109915" y="63636"/>
                  <a:pt x="109915" y="63030"/>
                  <a:pt x="110420" y="62424"/>
                </a:cubicBezTo>
                <a:cubicBezTo>
                  <a:pt x="110924" y="61818"/>
                  <a:pt x="110924" y="62424"/>
                  <a:pt x="111428" y="61212"/>
                </a:cubicBezTo>
                <a:cubicBezTo>
                  <a:pt x="112436" y="60606"/>
                  <a:pt x="113445" y="59393"/>
                  <a:pt x="113445" y="59393"/>
                </a:cubicBezTo>
                <a:cubicBezTo>
                  <a:pt x="113445" y="57575"/>
                  <a:pt x="113445" y="57575"/>
                  <a:pt x="113445" y="57575"/>
                </a:cubicBezTo>
                <a:cubicBezTo>
                  <a:pt x="112941" y="55757"/>
                  <a:pt x="112941" y="55757"/>
                  <a:pt x="112941" y="55757"/>
                </a:cubicBezTo>
                <a:cubicBezTo>
                  <a:pt x="112941" y="55757"/>
                  <a:pt x="112436" y="55151"/>
                  <a:pt x="111932" y="55151"/>
                </a:cubicBezTo>
                <a:cubicBezTo>
                  <a:pt x="111428" y="55151"/>
                  <a:pt x="111932" y="56363"/>
                  <a:pt x="110924" y="55151"/>
                </a:cubicBezTo>
                <a:cubicBezTo>
                  <a:pt x="110420" y="54545"/>
                  <a:pt x="110420" y="54545"/>
                  <a:pt x="109915" y="53333"/>
                </a:cubicBezTo>
                <a:cubicBezTo>
                  <a:pt x="109411" y="52727"/>
                  <a:pt x="109411" y="51515"/>
                  <a:pt x="109411" y="51515"/>
                </a:cubicBezTo>
                <a:cubicBezTo>
                  <a:pt x="109411" y="51515"/>
                  <a:pt x="108403" y="50909"/>
                  <a:pt x="108907" y="50909"/>
                </a:cubicBezTo>
                <a:cubicBezTo>
                  <a:pt x="109915" y="50909"/>
                  <a:pt x="110420" y="51515"/>
                  <a:pt x="110924" y="50909"/>
                </a:cubicBezTo>
                <a:cubicBezTo>
                  <a:pt x="111428" y="50303"/>
                  <a:pt x="111428" y="50909"/>
                  <a:pt x="111428" y="50303"/>
                </a:cubicBezTo>
                <a:cubicBezTo>
                  <a:pt x="111428" y="49696"/>
                  <a:pt x="111932" y="47878"/>
                  <a:pt x="111932" y="47878"/>
                </a:cubicBezTo>
                <a:cubicBezTo>
                  <a:pt x="111932" y="47272"/>
                  <a:pt x="111932" y="47272"/>
                  <a:pt x="112941" y="46666"/>
                </a:cubicBezTo>
                <a:cubicBezTo>
                  <a:pt x="114453" y="46060"/>
                  <a:pt x="113949" y="46060"/>
                  <a:pt x="114957" y="46060"/>
                </a:cubicBezTo>
                <a:cubicBezTo>
                  <a:pt x="115462" y="45454"/>
                  <a:pt x="115966" y="44848"/>
                  <a:pt x="115462" y="44848"/>
                </a:cubicBezTo>
                <a:cubicBezTo>
                  <a:pt x="115462" y="44242"/>
                  <a:pt x="114453" y="44242"/>
                  <a:pt x="114453" y="44242"/>
                </a:cubicBezTo>
                <a:cubicBezTo>
                  <a:pt x="113949" y="43636"/>
                  <a:pt x="112941" y="44848"/>
                  <a:pt x="112941" y="44848"/>
                </a:cubicBezTo>
                <a:cubicBezTo>
                  <a:pt x="112941" y="44848"/>
                  <a:pt x="111932" y="45454"/>
                  <a:pt x="111428" y="46060"/>
                </a:cubicBezTo>
                <a:cubicBezTo>
                  <a:pt x="110924" y="46666"/>
                  <a:pt x="110420" y="46060"/>
                  <a:pt x="109915" y="46060"/>
                </a:cubicBezTo>
                <a:cubicBezTo>
                  <a:pt x="109411" y="46060"/>
                  <a:pt x="109411" y="46060"/>
                  <a:pt x="109411" y="46060"/>
                </a:cubicBezTo>
                <a:cubicBezTo>
                  <a:pt x="109411" y="46060"/>
                  <a:pt x="108403" y="45454"/>
                  <a:pt x="107899" y="46666"/>
                </a:cubicBezTo>
                <a:cubicBezTo>
                  <a:pt x="107899" y="47878"/>
                  <a:pt x="106890" y="49090"/>
                  <a:pt x="106890" y="49090"/>
                </a:cubicBezTo>
                <a:cubicBezTo>
                  <a:pt x="106890" y="49090"/>
                  <a:pt x="106386" y="49696"/>
                  <a:pt x="106386" y="48484"/>
                </a:cubicBezTo>
                <a:cubicBezTo>
                  <a:pt x="106386" y="47878"/>
                  <a:pt x="105882" y="46060"/>
                  <a:pt x="105882" y="46060"/>
                </a:cubicBezTo>
                <a:cubicBezTo>
                  <a:pt x="105882" y="46060"/>
                  <a:pt x="105882" y="46060"/>
                  <a:pt x="105882" y="46060"/>
                </a:cubicBezTo>
                <a:cubicBezTo>
                  <a:pt x="105378" y="46060"/>
                  <a:pt x="103865" y="45454"/>
                  <a:pt x="103865" y="45454"/>
                </a:cubicBezTo>
                <a:cubicBezTo>
                  <a:pt x="103865" y="45454"/>
                  <a:pt x="104369" y="45454"/>
                  <a:pt x="104369" y="44242"/>
                </a:cubicBezTo>
                <a:cubicBezTo>
                  <a:pt x="103865" y="43636"/>
                  <a:pt x="103865" y="43030"/>
                  <a:pt x="103865" y="43030"/>
                </a:cubicBezTo>
                <a:cubicBezTo>
                  <a:pt x="104369" y="43030"/>
                  <a:pt x="104873" y="43030"/>
                  <a:pt x="104873" y="43030"/>
                </a:cubicBezTo>
                <a:cubicBezTo>
                  <a:pt x="105378" y="43030"/>
                  <a:pt x="105378" y="43030"/>
                  <a:pt x="105378" y="41818"/>
                </a:cubicBezTo>
                <a:cubicBezTo>
                  <a:pt x="105378" y="40000"/>
                  <a:pt x="104873" y="39393"/>
                  <a:pt x="104873" y="39393"/>
                </a:cubicBezTo>
                <a:cubicBezTo>
                  <a:pt x="104873" y="39393"/>
                  <a:pt x="104369" y="38787"/>
                  <a:pt x="104369" y="38787"/>
                </a:cubicBezTo>
                <a:cubicBezTo>
                  <a:pt x="104369" y="36363"/>
                  <a:pt x="104369" y="36363"/>
                  <a:pt x="104369" y="36363"/>
                </a:cubicBezTo>
                <a:cubicBezTo>
                  <a:pt x="104369" y="36363"/>
                  <a:pt x="104369" y="35757"/>
                  <a:pt x="103865" y="35151"/>
                </a:cubicBezTo>
                <a:cubicBezTo>
                  <a:pt x="103361" y="34545"/>
                  <a:pt x="103361" y="33939"/>
                  <a:pt x="102857" y="34545"/>
                </a:cubicBezTo>
                <a:cubicBezTo>
                  <a:pt x="102857" y="34545"/>
                  <a:pt x="102352" y="35151"/>
                  <a:pt x="101848" y="35151"/>
                </a:cubicBezTo>
                <a:cubicBezTo>
                  <a:pt x="101344" y="34545"/>
                  <a:pt x="100336" y="33939"/>
                  <a:pt x="100336" y="33939"/>
                </a:cubicBezTo>
                <a:cubicBezTo>
                  <a:pt x="98319" y="32727"/>
                  <a:pt x="98319" y="32727"/>
                  <a:pt x="98319" y="32727"/>
                </a:cubicBezTo>
                <a:cubicBezTo>
                  <a:pt x="98319" y="32727"/>
                  <a:pt x="98319" y="32727"/>
                  <a:pt x="97815" y="33333"/>
                </a:cubicBezTo>
                <a:cubicBezTo>
                  <a:pt x="97815" y="33939"/>
                  <a:pt x="97310" y="33333"/>
                  <a:pt x="97310" y="34545"/>
                </a:cubicBezTo>
                <a:cubicBezTo>
                  <a:pt x="97815" y="35151"/>
                  <a:pt x="97815" y="35757"/>
                  <a:pt x="97815" y="36363"/>
                </a:cubicBezTo>
                <a:cubicBezTo>
                  <a:pt x="97310" y="36969"/>
                  <a:pt x="97310" y="37575"/>
                  <a:pt x="97310" y="38787"/>
                </a:cubicBezTo>
                <a:cubicBezTo>
                  <a:pt x="96806" y="39393"/>
                  <a:pt x="96302" y="39393"/>
                  <a:pt x="96302" y="40000"/>
                </a:cubicBezTo>
                <a:cubicBezTo>
                  <a:pt x="96302" y="40606"/>
                  <a:pt x="96806" y="40606"/>
                  <a:pt x="96806" y="41212"/>
                </a:cubicBezTo>
                <a:cubicBezTo>
                  <a:pt x="96806" y="41212"/>
                  <a:pt x="96302" y="42424"/>
                  <a:pt x="95798" y="42424"/>
                </a:cubicBezTo>
                <a:cubicBezTo>
                  <a:pt x="95798" y="43030"/>
                  <a:pt x="95294" y="43636"/>
                  <a:pt x="94789" y="43636"/>
                </a:cubicBezTo>
                <a:cubicBezTo>
                  <a:pt x="94789" y="43030"/>
                  <a:pt x="94285" y="43030"/>
                  <a:pt x="93781" y="43030"/>
                </a:cubicBezTo>
                <a:cubicBezTo>
                  <a:pt x="93277" y="43030"/>
                  <a:pt x="92773" y="43636"/>
                  <a:pt x="92773" y="43636"/>
                </a:cubicBezTo>
                <a:cubicBezTo>
                  <a:pt x="92773" y="43636"/>
                  <a:pt x="92268" y="44242"/>
                  <a:pt x="91764" y="43636"/>
                </a:cubicBezTo>
                <a:cubicBezTo>
                  <a:pt x="90756" y="43030"/>
                  <a:pt x="90252" y="42424"/>
                  <a:pt x="90252" y="42424"/>
                </a:cubicBezTo>
                <a:cubicBezTo>
                  <a:pt x="90252" y="41212"/>
                  <a:pt x="90252" y="41212"/>
                  <a:pt x="90252" y="41212"/>
                </a:cubicBezTo>
                <a:cubicBezTo>
                  <a:pt x="90252" y="41212"/>
                  <a:pt x="92268" y="41818"/>
                  <a:pt x="89747" y="40000"/>
                </a:cubicBezTo>
                <a:cubicBezTo>
                  <a:pt x="87731" y="38787"/>
                  <a:pt x="87731" y="38787"/>
                  <a:pt x="87731" y="38787"/>
                </a:cubicBezTo>
                <a:cubicBezTo>
                  <a:pt x="87731" y="38787"/>
                  <a:pt x="87731" y="39393"/>
                  <a:pt x="87226" y="40000"/>
                </a:cubicBezTo>
                <a:cubicBezTo>
                  <a:pt x="86722" y="40000"/>
                  <a:pt x="86722" y="40606"/>
                  <a:pt x="86722" y="40606"/>
                </a:cubicBezTo>
                <a:cubicBezTo>
                  <a:pt x="86218" y="41818"/>
                  <a:pt x="86218" y="41818"/>
                  <a:pt x="86218" y="41818"/>
                </a:cubicBezTo>
                <a:cubicBezTo>
                  <a:pt x="85714" y="41818"/>
                  <a:pt x="85714" y="41818"/>
                  <a:pt x="85714" y="41818"/>
                </a:cubicBezTo>
                <a:cubicBezTo>
                  <a:pt x="84705" y="43636"/>
                  <a:pt x="84705" y="43636"/>
                  <a:pt x="84705" y="43636"/>
                </a:cubicBezTo>
                <a:cubicBezTo>
                  <a:pt x="84705" y="43636"/>
                  <a:pt x="84201" y="44242"/>
                  <a:pt x="83697" y="44242"/>
                </a:cubicBezTo>
                <a:cubicBezTo>
                  <a:pt x="83697" y="44242"/>
                  <a:pt x="83193" y="44242"/>
                  <a:pt x="83193" y="44242"/>
                </a:cubicBezTo>
                <a:cubicBezTo>
                  <a:pt x="82689" y="44242"/>
                  <a:pt x="82184" y="44242"/>
                  <a:pt x="82184" y="43636"/>
                </a:cubicBezTo>
                <a:cubicBezTo>
                  <a:pt x="81680" y="43636"/>
                  <a:pt x="81680" y="43636"/>
                  <a:pt x="81680" y="43030"/>
                </a:cubicBezTo>
                <a:cubicBezTo>
                  <a:pt x="81680" y="42424"/>
                  <a:pt x="81680" y="41212"/>
                  <a:pt x="81176" y="40606"/>
                </a:cubicBezTo>
                <a:cubicBezTo>
                  <a:pt x="81176" y="40000"/>
                  <a:pt x="81176" y="40000"/>
                  <a:pt x="80672" y="38787"/>
                </a:cubicBezTo>
                <a:cubicBezTo>
                  <a:pt x="80168" y="38181"/>
                  <a:pt x="79663" y="36969"/>
                  <a:pt x="79663" y="36969"/>
                </a:cubicBezTo>
                <a:cubicBezTo>
                  <a:pt x="77142" y="35151"/>
                  <a:pt x="77142" y="35151"/>
                  <a:pt x="77142" y="35151"/>
                </a:cubicBezTo>
                <a:cubicBezTo>
                  <a:pt x="77142" y="35151"/>
                  <a:pt x="77647" y="34545"/>
                  <a:pt x="76638" y="34545"/>
                </a:cubicBezTo>
                <a:cubicBezTo>
                  <a:pt x="76134" y="35151"/>
                  <a:pt x="75126" y="36363"/>
                  <a:pt x="75126" y="36363"/>
                </a:cubicBezTo>
                <a:cubicBezTo>
                  <a:pt x="75126" y="36363"/>
                  <a:pt x="75126" y="37575"/>
                  <a:pt x="75126" y="38181"/>
                </a:cubicBezTo>
                <a:cubicBezTo>
                  <a:pt x="75126" y="38181"/>
                  <a:pt x="74621" y="38787"/>
                  <a:pt x="74621" y="39393"/>
                </a:cubicBezTo>
                <a:cubicBezTo>
                  <a:pt x="75126" y="40606"/>
                  <a:pt x="75630" y="41818"/>
                  <a:pt x="75126" y="42424"/>
                </a:cubicBezTo>
                <a:cubicBezTo>
                  <a:pt x="75126" y="42424"/>
                  <a:pt x="74621" y="43636"/>
                  <a:pt x="74621" y="44848"/>
                </a:cubicBezTo>
                <a:cubicBezTo>
                  <a:pt x="74621" y="46060"/>
                  <a:pt x="75126" y="47272"/>
                  <a:pt x="74621" y="47272"/>
                </a:cubicBezTo>
                <a:cubicBezTo>
                  <a:pt x="74117" y="47878"/>
                  <a:pt x="74117" y="48484"/>
                  <a:pt x="74117" y="48484"/>
                </a:cubicBezTo>
                <a:cubicBezTo>
                  <a:pt x="73613" y="48484"/>
                  <a:pt x="73613" y="48484"/>
                  <a:pt x="73613" y="48484"/>
                </a:cubicBezTo>
                <a:cubicBezTo>
                  <a:pt x="73613" y="48484"/>
                  <a:pt x="73613" y="47878"/>
                  <a:pt x="74117" y="46060"/>
                </a:cubicBezTo>
                <a:cubicBezTo>
                  <a:pt x="74117" y="44242"/>
                  <a:pt x="73613" y="43636"/>
                  <a:pt x="73613" y="43030"/>
                </a:cubicBezTo>
                <a:cubicBezTo>
                  <a:pt x="73109" y="43030"/>
                  <a:pt x="73109" y="43030"/>
                  <a:pt x="73109" y="42424"/>
                </a:cubicBezTo>
                <a:cubicBezTo>
                  <a:pt x="73109" y="41818"/>
                  <a:pt x="73109" y="41212"/>
                  <a:pt x="73109" y="41212"/>
                </a:cubicBezTo>
                <a:cubicBezTo>
                  <a:pt x="73109" y="41212"/>
                  <a:pt x="72100" y="40000"/>
                  <a:pt x="72100" y="39393"/>
                </a:cubicBezTo>
                <a:cubicBezTo>
                  <a:pt x="72100" y="38787"/>
                  <a:pt x="72605" y="38181"/>
                  <a:pt x="72605" y="36969"/>
                </a:cubicBezTo>
                <a:cubicBezTo>
                  <a:pt x="72605" y="35151"/>
                  <a:pt x="73109" y="35151"/>
                  <a:pt x="72605" y="34545"/>
                </a:cubicBezTo>
                <a:cubicBezTo>
                  <a:pt x="72100" y="33939"/>
                  <a:pt x="72605" y="33333"/>
                  <a:pt x="72100" y="32727"/>
                </a:cubicBezTo>
                <a:cubicBezTo>
                  <a:pt x="71596" y="32727"/>
                  <a:pt x="71596" y="33333"/>
                  <a:pt x="71092" y="32727"/>
                </a:cubicBezTo>
                <a:cubicBezTo>
                  <a:pt x="71092" y="32727"/>
                  <a:pt x="71092" y="33333"/>
                  <a:pt x="71092" y="33333"/>
                </a:cubicBezTo>
                <a:cubicBezTo>
                  <a:pt x="71596" y="32121"/>
                  <a:pt x="71596" y="32121"/>
                  <a:pt x="71596" y="32121"/>
                </a:cubicBezTo>
                <a:cubicBezTo>
                  <a:pt x="71596" y="32121"/>
                  <a:pt x="72100" y="29696"/>
                  <a:pt x="71596" y="30909"/>
                </a:cubicBezTo>
                <a:cubicBezTo>
                  <a:pt x="71092" y="31515"/>
                  <a:pt x="69579" y="32121"/>
                  <a:pt x="69579" y="31515"/>
                </a:cubicBezTo>
                <a:cubicBezTo>
                  <a:pt x="70084" y="30909"/>
                  <a:pt x="69579" y="30303"/>
                  <a:pt x="69579" y="30303"/>
                </a:cubicBezTo>
                <a:cubicBezTo>
                  <a:pt x="69579" y="30303"/>
                  <a:pt x="67563" y="30303"/>
                  <a:pt x="67563" y="30303"/>
                </a:cubicBezTo>
                <a:cubicBezTo>
                  <a:pt x="67563" y="30303"/>
                  <a:pt x="67563" y="29696"/>
                  <a:pt x="67563" y="30909"/>
                </a:cubicBezTo>
                <a:cubicBezTo>
                  <a:pt x="67563" y="31515"/>
                  <a:pt x="68067" y="32727"/>
                  <a:pt x="67058" y="32727"/>
                </a:cubicBezTo>
                <a:cubicBezTo>
                  <a:pt x="66050" y="33333"/>
                  <a:pt x="65546" y="33333"/>
                  <a:pt x="65546" y="33333"/>
                </a:cubicBezTo>
                <a:cubicBezTo>
                  <a:pt x="65546" y="32727"/>
                  <a:pt x="64537" y="32121"/>
                  <a:pt x="64537" y="32121"/>
                </a:cubicBezTo>
                <a:cubicBezTo>
                  <a:pt x="64537" y="32121"/>
                  <a:pt x="64033" y="32121"/>
                  <a:pt x="63529" y="32121"/>
                </a:cubicBezTo>
                <a:cubicBezTo>
                  <a:pt x="63529" y="32727"/>
                  <a:pt x="62521" y="32727"/>
                  <a:pt x="62521" y="32727"/>
                </a:cubicBezTo>
                <a:cubicBezTo>
                  <a:pt x="62521" y="33939"/>
                  <a:pt x="62521" y="33939"/>
                  <a:pt x="62521" y="33939"/>
                </a:cubicBezTo>
                <a:cubicBezTo>
                  <a:pt x="62521" y="34545"/>
                  <a:pt x="62521" y="34545"/>
                  <a:pt x="62521" y="34545"/>
                </a:cubicBezTo>
                <a:cubicBezTo>
                  <a:pt x="62521" y="34545"/>
                  <a:pt x="62016" y="34545"/>
                  <a:pt x="62016" y="34545"/>
                </a:cubicBezTo>
                <a:cubicBezTo>
                  <a:pt x="61512" y="35151"/>
                  <a:pt x="61008" y="35151"/>
                  <a:pt x="61512" y="35757"/>
                </a:cubicBezTo>
                <a:cubicBezTo>
                  <a:pt x="61512" y="35757"/>
                  <a:pt x="61512" y="35757"/>
                  <a:pt x="61512" y="36969"/>
                </a:cubicBezTo>
                <a:cubicBezTo>
                  <a:pt x="61512" y="37575"/>
                  <a:pt x="61512" y="37575"/>
                  <a:pt x="61512" y="38181"/>
                </a:cubicBezTo>
                <a:cubicBezTo>
                  <a:pt x="61008" y="38787"/>
                  <a:pt x="61008" y="39393"/>
                  <a:pt x="60504" y="40000"/>
                </a:cubicBezTo>
                <a:cubicBezTo>
                  <a:pt x="60504" y="40000"/>
                  <a:pt x="60000" y="40606"/>
                  <a:pt x="60000" y="40606"/>
                </a:cubicBezTo>
                <a:cubicBezTo>
                  <a:pt x="59495" y="41212"/>
                  <a:pt x="59495" y="41212"/>
                  <a:pt x="58991" y="41212"/>
                </a:cubicBezTo>
                <a:cubicBezTo>
                  <a:pt x="58487" y="41212"/>
                  <a:pt x="58487" y="41818"/>
                  <a:pt x="58487" y="41212"/>
                </a:cubicBezTo>
                <a:cubicBezTo>
                  <a:pt x="58487" y="40000"/>
                  <a:pt x="58487" y="39393"/>
                  <a:pt x="58487" y="38181"/>
                </a:cubicBezTo>
                <a:cubicBezTo>
                  <a:pt x="58487" y="37575"/>
                  <a:pt x="58991" y="37575"/>
                  <a:pt x="57983" y="36363"/>
                </a:cubicBezTo>
                <a:cubicBezTo>
                  <a:pt x="57478" y="35151"/>
                  <a:pt x="56974" y="35151"/>
                  <a:pt x="56974" y="34545"/>
                </a:cubicBezTo>
                <a:cubicBezTo>
                  <a:pt x="56974" y="34545"/>
                  <a:pt x="56974" y="33939"/>
                  <a:pt x="56974" y="33333"/>
                </a:cubicBezTo>
                <a:cubicBezTo>
                  <a:pt x="56974" y="32727"/>
                  <a:pt x="56974" y="33939"/>
                  <a:pt x="56974" y="31515"/>
                </a:cubicBezTo>
                <a:cubicBezTo>
                  <a:pt x="57478" y="29696"/>
                  <a:pt x="56974" y="29090"/>
                  <a:pt x="56974" y="29090"/>
                </a:cubicBezTo>
                <a:cubicBezTo>
                  <a:pt x="56974" y="29090"/>
                  <a:pt x="57478" y="26060"/>
                  <a:pt x="57478" y="26060"/>
                </a:cubicBezTo>
                <a:cubicBezTo>
                  <a:pt x="56974" y="26060"/>
                  <a:pt x="55462" y="26060"/>
                  <a:pt x="54957" y="26060"/>
                </a:cubicBezTo>
                <a:cubicBezTo>
                  <a:pt x="54453" y="26060"/>
                  <a:pt x="54453" y="26060"/>
                  <a:pt x="53949" y="26060"/>
                </a:cubicBezTo>
                <a:cubicBezTo>
                  <a:pt x="53949" y="26666"/>
                  <a:pt x="53445" y="26060"/>
                  <a:pt x="53445" y="27272"/>
                </a:cubicBezTo>
                <a:cubicBezTo>
                  <a:pt x="52941" y="28484"/>
                  <a:pt x="52436" y="28484"/>
                  <a:pt x="52436" y="29696"/>
                </a:cubicBezTo>
                <a:cubicBezTo>
                  <a:pt x="52436" y="30303"/>
                  <a:pt x="52436" y="31515"/>
                  <a:pt x="52436" y="31515"/>
                </a:cubicBezTo>
                <a:cubicBezTo>
                  <a:pt x="52436" y="32121"/>
                  <a:pt x="51932" y="32727"/>
                  <a:pt x="51932" y="32727"/>
                </a:cubicBezTo>
                <a:cubicBezTo>
                  <a:pt x="51932" y="32727"/>
                  <a:pt x="51932" y="33333"/>
                  <a:pt x="51932" y="34545"/>
                </a:cubicBezTo>
                <a:cubicBezTo>
                  <a:pt x="51428" y="35757"/>
                  <a:pt x="51428" y="36363"/>
                  <a:pt x="51428" y="36969"/>
                </a:cubicBezTo>
                <a:cubicBezTo>
                  <a:pt x="51428" y="36969"/>
                  <a:pt x="51428" y="36969"/>
                  <a:pt x="50924" y="37575"/>
                </a:cubicBezTo>
                <a:cubicBezTo>
                  <a:pt x="50420" y="38181"/>
                  <a:pt x="49411" y="40000"/>
                  <a:pt x="48907" y="40000"/>
                </a:cubicBezTo>
                <a:cubicBezTo>
                  <a:pt x="48907" y="40000"/>
                  <a:pt x="48907" y="40000"/>
                  <a:pt x="48403" y="40606"/>
                </a:cubicBezTo>
                <a:cubicBezTo>
                  <a:pt x="48403" y="40606"/>
                  <a:pt x="47394" y="42424"/>
                  <a:pt x="46890" y="42424"/>
                </a:cubicBezTo>
                <a:cubicBezTo>
                  <a:pt x="46386" y="43030"/>
                  <a:pt x="46890" y="43030"/>
                  <a:pt x="46386" y="43030"/>
                </a:cubicBezTo>
                <a:cubicBezTo>
                  <a:pt x="46386" y="42424"/>
                  <a:pt x="45882" y="42424"/>
                  <a:pt x="45882" y="41818"/>
                </a:cubicBezTo>
                <a:cubicBezTo>
                  <a:pt x="45882" y="40606"/>
                  <a:pt x="45882" y="40606"/>
                  <a:pt x="46386" y="39393"/>
                </a:cubicBezTo>
                <a:cubicBezTo>
                  <a:pt x="46386" y="38787"/>
                  <a:pt x="46890" y="37575"/>
                  <a:pt x="46890" y="37575"/>
                </a:cubicBezTo>
                <a:cubicBezTo>
                  <a:pt x="46890" y="37575"/>
                  <a:pt x="47394" y="36969"/>
                  <a:pt x="46890" y="36969"/>
                </a:cubicBezTo>
                <a:cubicBezTo>
                  <a:pt x="46386" y="36969"/>
                  <a:pt x="45882" y="36969"/>
                  <a:pt x="45378" y="36969"/>
                </a:cubicBezTo>
                <a:cubicBezTo>
                  <a:pt x="44369" y="36969"/>
                  <a:pt x="43361" y="37575"/>
                  <a:pt x="42857" y="38181"/>
                </a:cubicBezTo>
                <a:cubicBezTo>
                  <a:pt x="42352" y="38181"/>
                  <a:pt x="42352" y="38787"/>
                  <a:pt x="41344" y="40000"/>
                </a:cubicBezTo>
                <a:cubicBezTo>
                  <a:pt x="40336" y="40606"/>
                  <a:pt x="40336" y="40606"/>
                  <a:pt x="40336" y="40606"/>
                </a:cubicBezTo>
                <a:cubicBezTo>
                  <a:pt x="39831" y="41818"/>
                  <a:pt x="39831" y="41818"/>
                  <a:pt x="39831" y="41818"/>
                </a:cubicBezTo>
                <a:cubicBezTo>
                  <a:pt x="39831" y="42424"/>
                  <a:pt x="39831" y="42424"/>
                  <a:pt x="39831" y="42424"/>
                </a:cubicBezTo>
                <a:cubicBezTo>
                  <a:pt x="39831" y="42424"/>
                  <a:pt x="39831" y="41212"/>
                  <a:pt x="39831" y="41212"/>
                </a:cubicBezTo>
                <a:cubicBezTo>
                  <a:pt x="39831" y="41212"/>
                  <a:pt x="39327" y="41212"/>
                  <a:pt x="39327" y="41818"/>
                </a:cubicBezTo>
                <a:cubicBezTo>
                  <a:pt x="39327" y="41818"/>
                  <a:pt x="38823" y="42424"/>
                  <a:pt x="38823" y="42424"/>
                </a:cubicBezTo>
                <a:cubicBezTo>
                  <a:pt x="38319" y="43030"/>
                  <a:pt x="38319" y="43636"/>
                  <a:pt x="38319" y="44242"/>
                </a:cubicBezTo>
                <a:cubicBezTo>
                  <a:pt x="37815" y="44848"/>
                  <a:pt x="37815" y="46060"/>
                  <a:pt x="37310" y="46060"/>
                </a:cubicBezTo>
                <a:cubicBezTo>
                  <a:pt x="37310" y="46060"/>
                  <a:pt x="37310" y="46666"/>
                  <a:pt x="37310" y="46666"/>
                </a:cubicBezTo>
                <a:cubicBezTo>
                  <a:pt x="36806" y="46666"/>
                  <a:pt x="36302" y="47272"/>
                  <a:pt x="36302" y="47272"/>
                </a:cubicBezTo>
                <a:cubicBezTo>
                  <a:pt x="36302" y="47878"/>
                  <a:pt x="35798" y="46666"/>
                  <a:pt x="35798" y="45454"/>
                </a:cubicBezTo>
                <a:cubicBezTo>
                  <a:pt x="36302" y="44848"/>
                  <a:pt x="36302" y="44848"/>
                  <a:pt x="36302" y="44242"/>
                </a:cubicBezTo>
                <a:cubicBezTo>
                  <a:pt x="36806" y="44242"/>
                  <a:pt x="36806" y="43030"/>
                  <a:pt x="37310" y="43030"/>
                </a:cubicBezTo>
                <a:cubicBezTo>
                  <a:pt x="37310" y="43030"/>
                  <a:pt x="37310" y="43636"/>
                  <a:pt x="37310" y="42424"/>
                </a:cubicBezTo>
                <a:cubicBezTo>
                  <a:pt x="37815" y="41212"/>
                  <a:pt x="37815" y="40606"/>
                  <a:pt x="37815" y="40606"/>
                </a:cubicBezTo>
                <a:cubicBezTo>
                  <a:pt x="37815" y="40606"/>
                  <a:pt x="37815" y="40606"/>
                  <a:pt x="37815" y="40000"/>
                </a:cubicBezTo>
                <a:cubicBezTo>
                  <a:pt x="37310" y="39393"/>
                  <a:pt x="37310" y="40000"/>
                  <a:pt x="37310" y="39393"/>
                </a:cubicBezTo>
                <a:cubicBezTo>
                  <a:pt x="37815" y="38787"/>
                  <a:pt x="37815" y="38181"/>
                  <a:pt x="37815" y="37575"/>
                </a:cubicBezTo>
                <a:cubicBezTo>
                  <a:pt x="38319" y="37575"/>
                  <a:pt x="38319" y="36969"/>
                  <a:pt x="38319" y="36969"/>
                </a:cubicBezTo>
                <a:cubicBezTo>
                  <a:pt x="38319" y="36969"/>
                  <a:pt x="38319" y="36969"/>
                  <a:pt x="38319" y="36363"/>
                </a:cubicBezTo>
                <a:cubicBezTo>
                  <a:pt x="38319" y="36363"/>
                  <a:pt x="37815" y="35757"/>
                  <a:pt x="37815" y="35757"/>
                </a:cubicBezTo>
                <a:cubicBezTo>
                  <a:pt x="37815" y="35757"/>
                  <a:pt x="37815" y="35151"/>
                  <a:pt x="37815" y="35151"/>
                </a:cubicBezTo>
                <a:cubicBezTo>
                  <a:pt x="37815" y="35151"/>
                  <a:pt x="38319" y="34545"/>
                  <a:pt x="38319" y="33939"/>
                </a:cubicBezTo>
                <a:cubicBezTo>
                  <a:pt x="37815" y="33939"/>
                  <a:pt x="37815" y="33333"/>
                  <a:pt x="37310" y="32727"/>
                </a:cubicBezTo>
                <a:cubicBezTo>
                  <a:pt x="36806" y="32727"/>
                  <a:pt x="36806" y="32727"/>
                  <a:pt x="36806" y="32121"/>
                </a:cubicBezTo>
                <a:cubicBezTo>
                  <a:pt x="36806" y="32121"/>
                  <a:pt x="35798" y="31515"/>
                  <a:pt x="35798" y="31515"/>
                </a:cubicBezTo>
                <a:cubicBezTo>
                  <a:pt x="35798" y="31515"/>
                  <a:pt x="36302" y="30303"/>
                  <a:pt x="36302" y="30303"/>
                </a:cubicBezTo>
                <a:cubicBezTo>
                  <a:pt x="36302" y="30303"/>
                  <a:pt x="36302" y="29696"/>
                  <a:pt x="36806" y="29696"/>
                </a:cubicBezTo>
                <a:cubicBezTo>
                  <a:pt x="36806" y="30303"/>
                  <a:pt x="36806" y="30909"/>
                  <a:pt x="36806" y="30909"/>
                </a:cubicBezTo>
                <a:cubicBezTo>
                  <a:pt x="36806" y="31515"/>
                  <a:pt x="38319" y="32121"/>
                  <a:pt x="38319" y="32121"/>
                </a:cubicBezTo>
                <a:cubicBezTo>
                  <a:pt x="38319" y="32121"/>
                  <a:pt x="39327" y="31515"/>
                  <a:pt x="39327" y="31515"/>
                </a:cubicBezTo>
                <a:cubicBezTo>
                  <a:pt x="39831" y="31515"/>
                  <a:pt x="39831" y="30303"/>
                  <a:pt x="39831" y="30303"/>
                </a:cubicBezTo>
                <a:cubicBezTo>
                  <a:pt x="39831" y="30303"/>
                  <a:pt x="39327" y="30303"/>
                  <a:pt x="39831" y="29696"/>
                </a:cubicBezTo>
                <a:cubicBezTo>
                  <a:pt x="40336" y="29696"/>
                  <a:pt x="41344" y="29090"/>
                  <a:pt x="41344" y="29090"/>
                </a:cubicBezTo>
                <a:cubicBezTo>
                  <a:pt x="41344" y="28484"/>
                  <a:pt x="41848" y="28484"/>
                  <a:pt x="41848" y="28484"/>
                </a:cubicBezTo>
                <a:cubicBezTo>
                  <a:pt x="41848" y="28484"/>
                  <a:pt x="42352" y="27878"/>
                  <a:pt x="42352" y="27878"/>
                </a:cubicBezTo>
                <a:cubicBezTo>
                  <a:pt x="42352" y="27272"/>
                  <a:pt x="42857" y="27272"/>
                  <a:pt x="42352" y="26666"/>
                </a:cubicBezTo>
                <a:cubicBezTo>
                  <a:pt x="42352" y="26666"/>
                  <a:pt x="42352" y="26060"/>
                  <a:pt x="42352" y="25454"/>
                </a:cubicBezTo>
                <a:cubicBezTo>
                  <a:pt x="42352" y="25454"/>
                  <a:pt x="43361" y="26060"/>
                  <a:pt x="42352" y="24848"/>
                </a:cubicBezTo>
                <a:cubicBezTo>
                  <a:pt x="41344" y="24242"/>
                  <a:pt x="40336" y="23636"/>
                  <a:pt x="40840" y="23636"/>
                </a:cubicBezTo>
                <a:cubicBezTo>
                  <a:pt x="41344" y="23636"/>
                  <a:pt x="41848" y="23636"/>
                  <a:pt x="41848" y="23636"/>
                </a:cubicBezTo>
                <a:cubicBezTo>
                  <a:pt x="42352" y="23636"/>
                  <a:pt x="42857" y="24242"/>
                  <a:pt x="42857" y="23636"/>
                </a:cubicBezTo>
                <a:cubicBezTo>
                  <a:pt x="43361" y="23636"/>
                  <a:pt x="43361" y="23636"/>
                  <a:pt x="43361" y="23030"/>
                </a:cubicBezTo>
                <a:cubicBezTo>
                  <a:pt x="42857" y="22424"/>
                  <a:pt x="42857" y="22424"/>
                  <a:pt x="42857" y="22424"/>
                </a:cubicBezTo>
                <a:cubicBezTo>
                  <a:pt x="42352" y="21818"/>
                  <a:pt x="42352" y="21818"/>
                  <a:pt x="41848" y="21818"/>
                </a:cubicBezTo>
                <a:cubicBezTo>
                  <a:pt x="41848" y="21818"/>
                  <a:pt x="41344" y="22424"/>
                  <a:pt x="41848" y="21212"/>
                </a:cubicBezTo>
                <a:cubicBezTo>
                  <a:pt x="41848" y="20000"/>
                  <a:pt x="41848" y="20000"/>
                  <a:pt x="41848" y="19393"/>
                </a:cubicBezTo>
                <a:cubicBezTo>
                  <a:pt x="41848" y="19393"/>
                  <a:pt x="42857" y="19393"/>
                  <a:pt x="41848" y="19393"/>
                </a:cubicBezTo>
                <a:cubicBezTo>
                  <a:pt x="41344" y="18787"/>
                  <a:pt x="41344" y="18787"/>
                  <a:pt x="41344" y="18787"/>
                </a:cubicBezTo>
                <a:cubicBezTo>
                  <a:pt x="40840" y="18787"/>
                  <a:pt x="41344" y="18787"/>
                  <a:pt x="40336" y="18787"/>
                </a:cubicBezTo>
                <a:cubicBezTo>
                  <a:pt x="39831" y="18787"/>
                  <a:pt x="40336" y="17575"/>
                  <a:pt x="40336" y="17575"/>
                </a:cubicBezTo>
                <a:cubicBezTo>
                  <a:pt x="40336" y="16969"/>
                  <a:pt x="40840" y="14545"/>
                  <a:pt x="40840" y="14545"/>
                </a:cubicBezTo>
                <a:cubicBezTo>
                  <a:pt x="40336" y="13939"/>
                  <a:pt x="40336" y="13939"/>
                  <a:pt x="40336" y="13939"/>
                </a:cubicBezTo>
                <a:cubicBezTo>
                  <a:pt x="40336" y="13939"/>
                  <a:pt x="39831" y="12727"/>
                  <a:pt x="39831" y="12727"/>
                </a:cubicBezTo>
                <a:cubicBezTo>
                  <a:pt x="39831" y="12121"/>
                  <a:pt x="39831" y="11515"/>
                  <a:pt x="39327" y="11515"/>
                </a:cubicBezTo>
                <a:cubicBezTo>
                  <a:pt x="39327" y="11515"/>
                  <a:pt x="38823" y="10909"/>
                  <a:pt x="38823" y="10909"/>
                </a:cubicBezTo>
                <a:cubicBezTo>
                  <a:pt x="38823" y="10909"/>
                  <a:pt x="38319" y="10909"/>
                  <a:pt x="38319" y="10303"/>
                </a:cubicBezTo>
                <a:cubicBezTo>
                  <a:pt x="38319" y="9696"/>
                  <a:pt x="38319" y="9090"/>
                  <a:pt x="38319" y="9090"/>
                </a:cubicBezTo>
                <a:cubicBezTo>
                  <a:pt x="38319" y="8484"/>
                  <a:pt x="38319" y="7878"/>
                  <a:pt x="38319" y="7878"/>
                </a:cubicBezTo>
                <a:cubicBezTo>
                  <a:pt x="37310" y="4848"/>
                  <a:pt x="37310" y="4848"/>
                  <a:pt x="37310" y="4848"/>
                </a:cubicBezTo>
                <a:cubicBezTo>
                  <a:pt x="37310" y="4242"/>
                  <a:pt x="37310" y="4242"/>
                  <a:pt x="37310" y="4242"/>
                </a:cubicBezTo>
                <a:cubicBezTo>
                  <a:pt x="36806" y="3030"/>
                  <a:pt x="36806" y="3030"/>
                  <a:pt x="36806" y="3030"/>
                </a:cubicBezTo>
                <a:cubicBezTo>
                  <a:pt x="36302" y="3030"/>
                  <a:pt x="36302" y="3030"/>
                  <a:pt x="36302" y="3030"/>
                </a:cubicBezTo>
                <a:cubicBezTo>
                  <a:pt x="36302" y="1818"/>
                  <a:pt x="36302" y="1818"/>
                  <a:pt x="36302" y="1818"/>
                </a:cubicBezTo>
                <a:cubicBezTo>
                  <a:pt x="36302" y="1818"/>
                  <a:pt x="35798" y="1818"/>
                  <a:pt x="35798" y="2424"/>
                </a:cubicBezTo>
                <a:cubicBezTo>
                  <a:pt x="35798" y="2424"/>
                  <a:pt x="35798" y="3030"/>
                  <a:pt x="35294" y="3030"/>
                </a:cubicBezTo>
                <a:cubicBezTo>
                  <a:pt x="34789" y="3030"/>
                  <a:pt x="34285" y="2424"/>
                  <a:pt x="34285" y="2424"/>
                </a:cubicBezTo>
                <a:cubicBezTo>
                  <a:pt x="34285" y="2424"/>
                  <a:pt x="34285" y="1818"/>
                  <a:pt x="34285" y="1212"/>
                </a:cubicBezTo>
                <a:cubicBezTo>
                  <a:pt x="33781" y="1212"/>
                  <a:pt x="32268" y="0"/>
                  <a:pt x="32268" y="0"/>
                </a:cubicBezTo>
                <a:cubicBezTo>
                  <a:pt x="32268" y="0"/>
                  <a:pt x="32268" y="0"/>
                  <a:pt x="32268" y="606"/>
                </a:cubicBezTo>
                <a:cubicBezTo>
                  <a:pt x="32268" y="606"/>
                  <a:pt x="31764" y="1212"/>
                  <a:pt x="31764" y="606"/>
                </a:cubicBezTo>
                <a:cubicBezTo>
                  <a:pt x="31260" y="606"/>
                  <a:pt x="30252" y="0"/>
                  <a:pt x="30252" y="0"/>
                </a:cubicBezTo>
                <a:cubicBezTo>
                  <a:pt x="30252" y="0"/>
                  <a:pt x="30252" y="606"/>
                  <a:pt x="30252" y="606"/>
                </a:cubicBezTo>
                <a:cubicBezTo>
                  <a:pt x="30252" y="1212"/>
                  <a:pt x="30756" y="1818"/>
                  <a:pt x="30756" y="1818"/>
                </a:cubicBezTo>
                <a:cubicBezTo>
                  <a:pt x="30252" y="1818"/>
                  <a:pt x="29747" y="1818"/>
                  <a:pt x="29747" y="1818"/>
                </a:cubicBezTo>
                <a:cubicBezTo>
                  <a:pt x="29747" y="1818"/>
                  <a:pt x="29747" y="1818"/>
                  <a:pt x="29243" y="1818"/>
                </a:cubicBezTo>
                <a:cubicBezTo>
                  <a:pt x="29243" y="1212"/>
                  <a:pt x="28739" y="1212"/>
                  <a:pt x="28739" y="1212"/>
                </a:cubicBezTo>
                <a:cubicBezTo>
                  <a:pt x="28739" y="1818"/>
                  <a:pt x="28235" y="1818"/>
                  <a:pt x="28235" y="3030"/>
                </a:cubicBezTo>
                <a:cubicBezTo>
                  <a:pt x="28739" y="3636"/>
                  <a:pt x="28235" y="3636"/>
                  <a:pt x="28739" y="4242"/>
                </a:cubicBezTo>
                <a:cubicBezTo>
                  <a:pt x="29243" y="4242"/>
                  <a:pt x="29243" y="4242"/>
                  <a:pt x="29747" y="4848"/>
                </a:cubicBezTo>
                <a:cubicBezTo>
                  <a:pt x="30252" y="4848"/>
                  <a:pt x="30252" y="4848"/>
                  <a:pt x="30756" y="4848"/>
                </a:cubicBezTo>
                <a:cubicBezTo>
                  <a:pt x="30756" y="4848"/>
                  <a:pt x="31260" y="4848"/>
                  <a:pt x="31764" y="4848"/>
                </a:cubicBezTo>
                <a:cubicBezTo>
                  <a:pt x="31764" y="4848"/>
                  <a:pt x="32268" y="4242"/>
                  <a:pt x="32268" y="4242"/>
                </a:cubicBezTo>
                <a:cubicBezTo>
                  <a:pt x="32268" y="4242"/>
                  <a:pt x="32268" y="4848"/>
                  <a:pt x="32268" y="4848"/>
                </a:cubicBezTo>
                <a:cubicBezTo>
                  <a:pt x="32268" y="4848"/>
                  <a:pt x="31764" y="4848"/>
                  <a:pt x="32268" y="5454"/>
                </a:cubicBezTo>
                <a:cubicBezTo>
                  <a:pt x="32268" y="5454"/>
                  <a:pt x="32268" y="5454"/>
                  <a:pt x="32268" y="5454"/>
                </a:cubicBezTo>
                <a:cubicBezTo>
                  <a:pt x="32773" y="6060"/>
                  <a:pt x="32773" y="6060"/>
                  <a:pt x="32773" y="6060"/>
                </a:cubicBezTo>
                <a:cubicBezTo>
                  <a:pt x="32773" y="6060"/>
                  <a:pt x="32773" y="6060"/>
                  <a:pt x="32773" y="6060"/>
                </a:cubicBezTo>
                <a:cubicBezTo>
                  <a:pt x="32773" y="6060"/>
                  <a:pt x="32773" y="6666"/>
                  <a:pt x="32773" y="6666"/>
                </a:cubicBezTo>
                <a:cubicBezTo>
                  <a:pt x="32773" y="7272"/>
                  <a:pt x="32773" y="7272"/>
                  <a:pt x="33277" y="7272"/>
                </a:cubicBezTo>
                <a:cubicBezTo>
                  <a:pt x="33781" y="7878"/>
                  <a:pt x="33781" y="7272"/>
                  <a:pt x="33781" y="7272"/>
                </a:cubicBezTo>
                <a:cubicBezTo>
                  <a:pt x="33781" y="7272"/>
                  <a:pt x="34789" y="8484"/>
                  <a:pt x="34285" y="8484"/>
                </a:cubicBezTo>
                <a:cubicBezTo>
                  <a:pt x="34285" y="8484"/>
                  <a:pt x="33781" y="7878"/>
                  <a:pt x="34285" y="8484"/>
                </a:cubicBezTo>
                <a:cubicBezTo>
                  <a:pt x="34789" y="9090"/>
                  <a:pt x="35294" y="9090"/>
                  <a:pt x="35294" y="9090"/>
                </a:cubicBezTo>
                <a:cubicBezTo>
                  <a:pt x="35294" y="9090"/>
                  <a:pt x="34789" y="9696"/>
                  <a:pt x="33781" y="9090"/>
                </a:cubicBezTo>
                <a:cubicBezTo>
                  <a:pt x="33277" y="9090"/>
                  <a:pt x="33277" y="9090"/>
                  <a:pt x="33277" y="9090"/>
                </a:cubicBezTo>
                <a:cubicBezTo>
                  <a:pt x="33277" y="9090"/>
                  <a:pt x="32773" y="8484"/>
                  <a:pt x="32773" y="8484"/>
                </a:cubicBezTo>
                <a:cubicBezTo>
                  <a:pt x="32268" y="7878"/>
                  <a:pt x="32268" y="7272"/>
                  <a:pt x="32268" y="7272"/>
                </a:cubicBezTo>
                <a:cubicBezTo>
                  <a:pt x="32268" y="7272"/>
                  <a:pt x="31764" y="6666"/>
                  <a:pt x="31260" y="6666"/>
                </a:cubicBezTo>
                <a:cubicBezTo>
                  <a:pt x="30756" y="6060"/>
                  <a:pt x="30252" y="6666"/>
                  <a:pt x="29747" y="6666"/>
                </a:cubicBezTo>
                <a:cubicBezTo>
                  <a:pt x="29747" y="6666"/>
                  <a:pt x="29243" y="7272"/>
                  <a:pt x="28739" y="7272"/>
                </a:cubicBezTo>
                <a:cubicBezTo>
                  <a:pt x="28739" y="7272"/>
                  <a:pt x="28739" y="7878"/>
                  <a:pt x="28739" y="8484"/>
                </a:cubicBezTo>
                <a:cubicBezTo>
                  <a:pt x="29243" y="9090"/>
                  <a:pt x="30252" y="11515"/>
                  <a:pt x="30252" y="11515"/>
                </a:cubicBezTo>
                <a:cubicBezTo>
                  <a:pt x="30252" y="11515"/>
                  <a:pt x="31260" y="12727"/>
                  <a:pt x="31260" y="12727"/>
                </a:cubicBezTo>
                <a:cubicBezTo>
                  <a:pt x="31260" y="12727"/>
                  <a:pt x="31764" y="13939"/>
                  <a:pt x="31764" y="13939"/>
                </a:cubicBezTo>
                <a:cubicBezTo>
                  <a:pt x="31764" y="13939"/>
                  <a:pt x="31764" y="13939"/>
                  <a:pt x="32268" y="14545"/>
                </a:cubicBezTo>
                <a:cubicBezTo>
                  <a:pt x="32773" y="14545"/>
                  <a:pt x="32268" y="14545"/>
                  <a:pt x="32268" y="14545"/>
                </a:cubicBezTo>
                <a:cubicBezTo>
                  <a:pt x="32268" y="15151"/>
                  <a:pt x="31764" y="15757"/>
                  <a:pt x="31764" y="16363"/>
                </a:cubicBezTo>
                <a:cubicBezTo>
                  <a:pt x="31764" y="16363"/>
                  <a:pt x="31764" y="15757"/>
                  <a:pt x="31764" y="16363"/>
                </a:cubicBezTo>
                <a:cubicBezTo>
                  <a:pt x="31764" y="17575"/>
                  <a:pt x="31764" y="18787"/>
                  <a:pt x="31764" y="18787"/>
                </a:cubicBezTo>
                <a:cubicBezTo>
                  <a:pt x="31260" y="20000"/>
                  <a:pt x="31260" y="20000"/>
                  <a:pt x="31260" y="20000"/>
                </a:cubicBezTo>
                <a:cubicBezTo>
                  <a:pt x="30756" y="20606"/>
                  <a:pt x="30756" y="20606"/>
                  <a:pt x="30756" y="20606"/>
                </a:cubicBezTo>
                <a:cubicBezTo>
                  <a:pt x="30756" y="20606"/>
                  <a:pt x="30756" y="20606"/>
                  <a:pt x="30756" y="20606"/>
                </a:cubicBezTo>
                <a:cubicBezTo>
                  <a:pt x="30252" y="20606"/>
                  <a:pt x="30756" y="20000"/>
                  <a:pt x="30756" y="20000"/>
                </a:cubicBezTo>
                <a:cubicBezTo>
                  <a:pt x="30756" y="19393"/>
                  <a:pt x="30756" y="19393"/>
                  <a:pt x="30756" y="19393"/>
                </a:cubicBezTo>
                <a:cubicBezTo>
                  <a:pt x="31260" y="18181"/>
                  <a:pt x="31260" y="18181"/>
                  <a:pt x="31260" y="18181"/>
                </a:cubicBezTo>
                <a:cubicBezTo>
                  <a:pt x="31260" y="18181"/>
                  <a:pt x="30756" y="17575"/>
                  <a:pt x="30252" y="17575"/>
                </a:cubicBezTo>
                <a:cubicBezTo>
                  <a:pt x="30252" y="16969"/>
                  <a:pt x="30252" y="17575"/>
                  <a:pt x="29747" y="17575"/>
                </a:cubicBezTo>
                <a:cubicBezTo>
                  <a:pt x="29747" y="17575"/>
                  <a:pt x="29243" y="18787"/>
                  <a:pt x="29243" y="18787"/>
                </a:cubicBezTo>
                <a:cubicBezTo>
                  <a:pt x="29243" y="18787"/>
                  <a:pt x="28739" y="18787"/>
                  <a:pt x="29243" y="18181"/>
                </a:cubicBezTo>
                <a:cubicBezTo>
                  <a:pt x="29243" y="18181"/>
                  <a:pt x="29243" y="16969"/>
                  <a:pt x="29747" y="16969"/>
                </a:cubicBezTo>
                <a:cubicBezTo>
                  <a:pt x="29747" y="16969"/>
                  <a:pt x="29747" y="16969"/>
                  <a:pt x="29747" y="16969"/>
                </a:cubicBezTo>
                <a:cubicBezTo>
                  <a:pt x="29747" y="16363"/>
                  <a:pt x="30252" y="16363"/>
                  <a:pt x="30252" y="15757"/>
                </a:cubicBezTo>
                <a:cubicBezTo>
                  <a:pt x="30252" y="15151"/>
                  <a:pt x="30252" y="15151"/>
                  <a:pt x="30252" y="14545"/>
                </a:cubicBezTo>
                <a:cubicBezTo>
                  <a:pt x="29747" y="14545"/>
                  <a:pt x="29747" y="13939"/>
                  <a:pt x="29747" y="13333"/>
                </a:cubicBezTo>
                <a:cubicBezTo>
                  <a:pt x="29243" y="13333"/>
                  <a:pt x="28739" y="13939"/>
                  <a:pt x="28739" y="13939"/>
                </a:cubicBezTo>
                <a:cubicBezTo>
                  <a:pt x="28739" y="14545"/>
                  <a:pt x="28739" y="14545"/>
                  <a:pt x="28739" y="14545"/>
                </a:cubicBezTo>
                <a:cubicBezTo>
                  <a:pt x="28235" y="15151"/>
                  <a:pt x="28235" y="15151"/>
                  <a:pt x="27731" y="15757"/>
                </a:cubicBezTo>
                <a:cubicBezTo>
                  <a:pt x="27226" y="16363"/>
                  <a:pt x="27226" y="16363"/>
                  <a:pt x="27226" y="16363"/>
                </a:cubicBezTo>
                <a:cubicBezTo>
                  <a:pt x="27226" y="16363"/>
                  <a:pt x="27731" y="15151"/>
                  <a:pt x="27731" y="15151"/>
                </a:cubicBezTo>
                <a:cubicBezTo>
                  <a:pt x="27731" y="15151"/>
                  <a:pt x="28235" y="14545"/>
                  <a:pt x="27731" y="14545"/>
                </a:cubicBezTo>
                <a:cubicBezTo>
                  <a:pt x="27731" y="14545"/>
                  <a:pt x="27731" y="14545"/>
                  <a:pt x="27731" y="13939"/>
                </a:cubicBezTo>
                <a:cubicBezTo>
                  <a:pt x="27731" y="13939"/>
                  <a:pt x="27731" y="13333"/>
                  <a:pt x="27731" y="13333"/>
                </a:cubicBezTo>
                <a:cubicBezTo>
                  <a:pt x="27731" y="13333"/>
                  <a:pt x="28235" y="13333"/>
                  <a:pt x="27731" y="13333"/>
                </a:cubicBezTo>
                <a:cubicBezTo>
                  <a:pt x="27226" y="13333"/>
                  <a:pt x="27226" y="13333"/>
                  <a:pt x="27226" y="13333"/>
                </a:cubicBezTo>
                <a:cubicBezTo>
                  <a:pt x="27226" y="13333"/>
                  <a:pt x="26722" y="13333"/>
                  <a:pt x="26722" y="13333"/>
                </a:cubicBezTo>
                <a:cubicBezTo>
                  <a:pt x="26722" y="12727"/>
                  <a:pt x="27226" y="12727"/>
                  <a:pt x="27226" y="12727"/>
                </a:cubicBezTo>
                <a:cubicBezTo>
                  <a:pt x="27226" y="12121"/>
                  <a:pt x="27731" y="11515"/>
                  <a:pt x="27731" y="11515"/>
                </a:cubicBezTo>
                <a:cubicBezTo>
                  <a:pt x="27731" y="11515"/>
                  <a:pt x="27226" y="10909"/>
                  <a:pt x="27226" y="10909"/>
                </a:cubicBezTo>
                <a:cubicBezTo>
                  <a:pt x="26722" y="10303"/>
                  <a:pt x="26722" y="9696"/>
                  <a:pt x="26722" y="9696"/>
                </a:cubicBezTo>
                <a:cubicBezTo>
                  <a:pt x="26722" y="9696"/>
                  <a:pt x="26722" y="10909"/>
                  <a:pt x="26722" y="9090"/>
                </a:cubicBezTo>
                <a:cubicBezTo>
                  <a:pt x="26218" y="7272"/>
                  <a:pt x="26218" y="7272"/>
                  <a:pt x="26218" y="7272"/>
                </a:cubicBezTo>
                <a:cubicBezTo>
                  <a:pt x="25714" y="6666"/>
                  <a:pt x="25714" y="6666"/>
                  <a:pt x="25714" y="6666"/>
                </a:cubicBezTo>
                <a:cubicBezTo>
                  <a:pt x="25714" y="6666"/>
                  <a:pt x="25714" y="6060"/>
                  <a:pt x="25210" y="6060"/>
                </a:cubicBezTo>
                <a:cubicBezTo>
                  <a:pt x="25210" y="5454"/>
                  <a:pt x="24201" y="4848"/>
                  <a:pt x="24201" y="4848"/>
                </a:cubicBezTo>
                <a:cubicBezTo>
                  <a:pt x="24201" y="4242"/>
                  <a:pt x="24201" y="4242"/>
                  <a:pt x="24201" y="4242"/>
                </a:cubicBezTo>
                <a:cubicBezTo>
                  <a:pt x="24201" y="4242"/>
                  <a:pt x="24201" y="3636"/>
                  <a:pt x="24201" y="3636"/>
                </a:cubicBezTo>
                <a:cubicBezTo>
                  <a:pt x="23697" y="3636"/>
                  <a:pt x="23193" y="3030"/>
                  <a:pt x="23193" y="3636"/>
                </a:cubicBezTo>
                <a:cubicBezTo>
                  <a:pt x="23193" y="4242"/>
                  <a:pt x="23193" y="4242"/>
                  <a:pt x="23193" y="4848"/>
                </a:cubicBezTo>
                <a:cubicBezTo>
                  <a:pt x="22689" y="4848"/>
                  <a:pt x="21680" y="4848"/>
                  <a:pt x="21680" y="4848"/>
                </a:cubicBezTo>
                <a:cubicBezTo>
                  <a:pt x="21680" y="4848"/>
                  <a:pt x="21680" y="5454"/>
                  <a:pt x="21680" y="5454"/>
                </a:cubicBezTo>
                <a:cubicBezTo>
                  <a:pt x="20672" y="6060"/>
                  <a:pt x="20672" y="6060"/>
                  <a:pt x="20672" y="6060"/>
                </a:cubicBezTo>
                <a:cubicBezTo>
                  <a:pt x="20672" y="6060"/>
                  <a:pt x="20672" y="5454"/>
                  <a:pt x="20672" y="6060"/>
                </a:cubicBezTo>
                <a:cubicBezTo>
                  <a:pt x="21176" y="6666"/>
                  <a:pt x="21176" y="7272"/>
                  <a:pt x="21176" y="7878"/>
                </a:cubicBezTo>
                <a:cubicBezTo>
                  <a:pt x="21176" y="7878"/>
                  <a:pt x="22184" y="8484"/>
                  <a:pt x="21680" y="8484"/>
                </a:cubicBezTo>
                <a:cubicBezTo>
                  <a:pt x="21680" y="8484"/>
                  <a:pt x="20672" y="8484"/>
                  <a:pt x="20672" y="8484"/>
                </a:cubicBezTo>
                <a:cubicBezTo>
                  <a:pt x="20672" y="8484"/>
                  <a:pt x="20168" y="7878"/>
                  <a:pt x="20168" y="7272"/>
                </a:cubicBezTo>
                <a:cubicBezTo>
                  <a:pt x="20168" y="7272"/>
                  <a:pt x="19663" y="6666"/>
                  <a:pt x="19159" y="6666"/>
                </a:cubicBezTo>
                <a:cubicBezTo>
                  <a:pt x="19159" y="6666"/>
                  <a:pt x="18655" y="6666"/>
                  <a:pt x="18151" y="7272"/>
                </a:cubicBezTo>
                <a:cubicBezTo>
                  <a:pt x="18151" y="7878"/>
                  <a:pt x="18151" y="7272"/>
                  <a:pt x="18151" y="8484"/>
                </a:cubicBezTo>
                <a:cubicBezTo>
                  <a:pt x="18151" y="9696"/>
                  <a:pt x="18151" y="10909"/>
                  <a:pt x="18151" y="10909"/>
                </a:cubicBezTo>
                <a:cubicBezTo>
                  <a:pt x="18151" y="10909"/>
                  <a:pt x="18655" y="11515"/>
                  <a:pt x="19159" y="12121"/>
                </a:cubicBezTo>
                <a:cubicBezTo>
                  <a:pt x="19159" y="12121"/>
                  <a:pt x="19663" y="13939"/>
                  <a:pt x="19663" y="13939"/>
                </a:cubicBezTo>
                <a:cubicBezTo>
                  <a:pt x="19663" y="14545"/>
                  <a:pt x="20168" y="15151"/>
                  <a:pt x="20168" y="15151"/>
                </a:cubicBezTo>
                <a:cubicBezTo>
                  <a:pt x="20168" y="15151"/>
                  <a:pt x="17647" y="13939"/>
                  <a:pt x="17647" y="13333"/>
                </a:cubicBezTo>
                <a:cubicBezTo>
                  <a:pt x="17647" y="12727"/>
                  <a:pt x="17647" y="11515"/>
                  <a:pt x="17142" y="11515"/>
                </a:cubicBezTo>
                <a:cubicBezTo>
                  <a:pt x="17142" y="11515"/>
                  <a:pt x="17142" y="10909"/>
                  <a:pt x="16638" y="11515"/>
                </a:cubicBezTo>
                <a:cubicBezTo>
                  <a:pt x="16134" y="11515"/>
                  <a:pt x="16134" y="11515"/>
                  <a:pt x="15630" y="11515"/>
                </a:cubicBezTo>
                <a:cubicBezTo>
                  <a:pt x="15630" y="12121"/>
                  <a:pt x="15630" y="12727"/>
                  <a:pt x="15630" y="12727"/>
                </a:cubicBezTo>
                <a:cubicBezTo>
                  <a:pt x="15630" y="12727"/>
                  <a:pt x="15630" y="13333"/>
                  <a:pt x="15630" y="13939"/>
                </a:cubicBezTo>
                <a:cubicBezTo>
                  <a:pt x="16134" y="15151"/>
                  <a:pt x="16134" y="15151"/>
                  <a:pt x="16134" y="15757"/>
                </a:cubicBezTo>
                <a:cubicBezTo>
                  <a:pt x="16638" y="16363"/>
                  <a:pt x="17142" y="16363"/>
                  <a:pt x="17142" y="16969"/>
                </a:cubicBezTo>
                <a:cubicBezTo>
                  <a:pt x="17142" y="16969"/>
                  <a:pt x="17647" y="17575"/>
                  <a:pt x="17647" y="17575"/>
                </a:cubicBezTo>
                <a:cubicBezTo>
                  <a:pt x="17647" y="17575"/>
                  <a:pt x="17142" y="18787"/>
                  <a:pt x="17142" y="18787"/>
                </a:cubicBezTo>
                <a:cubicBezTo>
                  <a:pt x="17142" y="19393"/>
                  <a:pt x="16638" y="20000"/>
                  <a:pt x="16638" y="20000"/>
                </a:cubicBezTo>
                <a:cubicBezTo>
                  <a:pt x="16638" y="20000"/>
                  <a:pt x="17647" y="20606"/>
                  <a:pt x="17647" y="20606"/>
                </a:cubicBezTo>
                <a:cubicBezTo>
                  <a:pt x="17647" y="20606"/>
                  <a:pt x="18151" y="21212"/>
                  <a:pt x="17647" y="21818"/>
                </a:cubicBezTo>
                <a:cubicBezTo>
                  <a:pt x="17142" y="21818"/>
                  <a:pt x="17142" y="21818"/>
                  <a:pt x="16638" y="21818"/>
                </a:cubicBezTo>
                <a:cubicBezTo>
                  <a:pt x="16638" y="21212"/>
                  <a:pt x="16134" y="21818"/>
                  <a:pt x="16134" y="20606"/>
                </a:cubicBezTo>
                <a:cubicBezTo>
                  <a:pt x="16638" y="20000"/>
                  <a:pt x="16638" y="19393"/>
                  <a:pt x="16638" y="19393"/>
                </a:cubicBezTo>
                <a:cubicBezTo>
                  <a:pt x="16134" y="19393"/>
                  <a:pt x="15630" y="18181"/>
                  <a:pt x="15630" y="18181"/>
                </a:cubicBezTo>
                <a:cubicBezTo>
                  <a:pt x="15630" y="18181"/>
                  <a:pt x="16638" y="20000"/>
                  <a:pt x="15126" y="16969"/>
                </a:cubicBezTo>
                <a:cubicBezTo>
                  <a:pt x="14117" y="14545"/>
                  <a:pt x="14117" y="14545"/>
                  <a:pt x="14117" y="14545"/>
                </a:cubicBezTo>
                <a:cubicBezTo>
                  <a:pt x="14117" y="13333"/>
                  <a:pt x="14117" y="13333"/>
                  <a:pt x="14117" y="13333"/>
                </a:cubicBezTo>
                <a:cubicBezTo>
                  <a:pt x="14117" y="13333"/>
                  <a:pt x="13613" y="13333"/>
                  <a:pt x="13613" y="13333"/>
                </a:cubicBezTo>
                <a:cubicBezTo>
                  <a:pt x="13613" y="13333"/>
                  <a:pt x="13109" y="12727"/>
                  <a:pt x="13109" y="12727"/>
                </a:cubicBezTo>
                <a:cubicBezTo>
                  <a:pt x="13109" y="12727"/>
                  <a:pt x="12100" y="12727"/>
                  <a:pt x="12100" y="12727"/>
                </a:cubicBezTo>
                <a:cubicBezTo>
                  <a:pt x="12100" y="13333"/>
                  <a:pt x="12100" y="13333"/>
                  <a:pt x="12100" y="13939"/>
                </a:cubicBezTo>
                <a:cubicBezTo>
                  <a:pt x="11596" y="13939"/>
                  <a:pt x="11596" y="15151"/>
                  <a:pt x="11596" y="15151"/>
                </a:cubicBezTo>
                <a:cubicBezTo>
                  <a:pt x="11092" y="15151"/>
                  <a:pt x="11092" y="16363"/>
                  <a:pt x="11092" y="16363"/>
                </a:cubicBezTo>
                <a:cubicBezTo>
                  <a:pt x="11092" y="16363"/>
                  <a:pt x="11596" y="16363"/>
                  <a:pt x="11596" y="16969"/>
                </a:cubicBezTo>
                <a:cubicBezTo>
                  <a:pt x="12100" y="17575"/>
                  <a:pt x="12100" y="18181"/>
                  <a:pt x="12100" y="18181"/>
                </a:cubicBezTo>
                <a:cubicBezTo>
                  <a:pt x="12100" y="18181"/>
                  <a:pt x="11596" y="17575"/>
                  <a:pt x="11596" y="17575"/>
                </a:cubicBezTo>
                <a:cubicBezTo>
                  <a:pt x="11092" y="17575"/>
                  <a:pt x="11092" y="17575"/>
                  <a:pt x="11092" y="17575"/>
                </a:cubicBezTo>
                <a:cubicBezTo>
                  <a:pt x="10588" y="18181"/>
                  <a:pt x="10588" y="18181"/>
                  <a:pt x="10588" y="18181"/>
                </a:cubicBezTo>
                <a:cubicBezTo>
                  <a:pt x="10588" y="18181"/>
                  <a:pt x="10588" y="18181"/>
                  <a:pt x="10588" y="18181"/>
                </a:cubicBezTo>
                <a:cubicBezTo>
                  <a:pt x="10588" y="18181"/>
                  <a:pt x="10588" y="19393"/>
                  <a:pt x="10588" y="19393"/>
                </a:cubicBezTo>
                <a:cubicBezTo>
                  <a:pt x="10588" y="19393"/>
                  <a:pt x="11092" y="20000"/>
                  <a:pt x="11092" y="20000"/>
                </a:cubicBezTo>
                <a:cubicBezTo>
                  <a:pt x="11092" y="20000"/>
                  <a:pt x="11092" y="20606"/>
                  <a:pt x="11092" y="20606"/>
                </a:cubicBezTo>
                <a:cubicBezTo>
                  <a:pt x="11092" y="20606"/>
                  <a:pt x="11596" y="21212"/>
                  <a:pt x="11596" y="21212"/>
                </a:cubicBezTo>
                <a:cubicBezTo>
                  <a:pt x="11596" y="21818"/>
                  <a:pt x="11596" y="21818"/>
                  <a:pt x="11596" y="21818"/>
                </a:cubicBezTo>
                <a:cubicBezTo>
                  <a:pt x="11596" y="21818"/>
                  <a:pt x="11596" y="21818"/>
                  <a:pt x="11596" y="21818"/>
                </a:cubicBezTo>
                <a:cubicBezTo>
                  <a:pt x="11092" y="21818"/>
                  <a:pt x="11596" y="22424"/>
                  <a:pt x="11092" y="21818"/>
                </a:cubicBezTo>
                <a:cubicBezTo>
                  <a:pt x="10588" y="21212"/>
                  <a:pt x="10588" y="21818"/>
                  <a:pt x="10084" y="21212"/>
                </a:cubicBezTo>
                <a:cubicBezTo>
                  <a:pt x="10084" y="20000"/>
                  <a:pt x="10084" y="20000"/>
                  <a:pt x="10084" y="20000"/>
                </a:cubicBezTo>
                <a:cubicBezTo>
                  <a:pt x="10084" y="20000"/>
                  <a:pt x="10588" y="19393"/>
                  <a:pt x="9579" y="18787"/>
                </a:cubicBezTo>
                <a:cubicBezTo>
                  <a:pt x="9075" y="17575"/>
                  <a:pt x="9075" y="16969"/>
                  <a:pt x="9075" y="16969"/>
                </a:cubicBezTo>
                <a:cubicBezTo>
                  <a:pt x="9075" y="16969"/>
                  <a:pt x="8571" y="16363"/>
                  <a:pt x="8067" y="16363"/>
                </a:cubicBezTo>
                <a:cubicBezTo>
                  <a:pt x="8067" y="16969"/>
                  <a:pt x="8067" y="16969"/>
                  <a:pt x="7563" y="16969"/>
                </a:cubicBezTo>
                <a:cubicBezTo>
                  <a:pt x="7058" y="17575"/>
                  <a:pt x="7058" y="17575"/>
                  <a:pt x="6554" y="17575"/>
                </a:cubicBezTo>
                <a:cubicBezTo>
                  <a:pt x="6554" y="17575"/>
                  <a:pt x="5546" y="17575"/>
                  <a:pt x="5546" y="17575"/>
                </a:cubicBezTo>
                <a:cubicBezTo>
                  <a:pt x="5546" y="17575"/>
                  <a:pt x="5546" y="17575"/>
                  <a:pt x="4537" y="18181"/>
                </a:cubicBezTo>
                <a:cubicBezTo>
                  <a:pt x="4033" y="19393"/>
                  <a:pt x="3529" y="19393"/>
                  <a:pt x="4033" y="19393"/>
                </a:cubicBezTo>
                <a:cubicBezTo>
                  <a:pt x="4537" y="20000"/>
                  <a:pt x="5546" y="20000"/>
                  <a:pt x="5546" y="20000"/>
                </a:cubicBezTo>
                <a:cubicBezTo>
                  <a:pt x="5546" y="20000"/>
                  <a:pt x="6050" y="20000"/>
                  <a:pt x="6554" y="20606"/>
                </a:cubicBezTo>
                <a:cubicBezTo>
                  <a:pt x="7058" y="20606"/>
                  <a:pt x="8067" y="21818"/>
                  <a:pt x="8067" y="21818"/>
                </a:cubicBezTo>
                <a:cubicBezTo>
                  <a:pt x="9075" y="23636"/>
                  <a:pt x="9075" y="23636"/>
                  <a:pt x="9075" y="23636"/>
                </a:cubicBezTo>
                <a:cubicBezTo>
                  <a:pt x="9075" y="23636"/>
                  <a:pt x="9075" y="24242"/>
                  <a:pt x="9075" y="24242"/>
                </a:cubicBezTo>
                <a:cubicBezTo>
                  <a:pt x="9075" y="24242"/>
                  <a:pt x="9075" y="24242"/>
                  <a:pt x="9075" y="24848"/>
                </a:cubicBezTo>
                <a:cubicBezTo>
                  <a:pt x="9075" y="24848"/>
                  <a:pt x="9075" y="25454"/>
                  <a:pt x="9075" y="25454"/>
                </a:cubicBezTo>
                <a:cubicBezTo>
                  <a:pt x="9075" y="25454"/>
                  <a:pt x="9579" y="26060"/>
                  <a:pt x="10084" y="26666"/>
                </a:cubicBezTo>
                <a:cubicBezTo>
                  <a:pt x="10588" y="26666"/>
                  <a:pt x="10588" y="26666"/>
                  <a:pt x="11092" y="26666"/>
                </a:cubicBezTo>
                <a:cubicBezTo>
                  <a:pt x="11596" y="26666"/>
                  <a:pt x="11092" y="26666"/>
                  <a:pt x="11596" y="26666"/>
                </a:cubicBezTo>
                <a:cubicBezTo>
                  <a:pt x="12605" y="26060"/>
                  <a:pt x="12605" y="26060"/>
                  <a:pt x="12605" y="26060"/>
                </a:cubicBezTo>
                <a:cubicBezTo>
                  <a:pt x="12605" y="26060"/>
                  <a:pt x="12605" y="26060"/>
                  <a:pt x="13109" y="26060"/>
                </a:cubicBezTo>
                <a:cubicBezTo>
                  <a:pt x="14117" y="26060"/>
                  <a:pt x="13613" y="26666"/>
                  <a:pt x="14117" y="26666"/>
                </a:cubicBezTo>
                <a:cubicBezTo>
                  <a:pt x="14117" y="26060"/>
                  <a:pt x="15126" y="26060"/>
                  <a:pt x="15126" y="26060"/>
                </a:cubicBezTo>
                <a:cubicBezTo>
                  <a:pt x="15630" y="26060"/>
                  <a:pt x="15630" y="25454"/>
                  <a:pt x="16134" y="26060"/>
                </a:cubicBezTo>
                <a:cubicBezTo>
                  <a:pt x="16134" y="26666"/>
                  <a:pt x="16134" y="26666"/>
                  <a:pt x="16134" y="27272"/>
                </a:cubicBezTo>
                <a:cubicBezTo>
                  <a:pt x="16638" y="27272"/>
                  <a:pt x="17142" y="27878"/>
                  <a:pt x="17142" y="27878"/>
                </a:cubicBezTo>
                <a:cubicBezTo>
                  <a:pt x="18151" y="27878"/>
                  <a:pt x="18151" y="27878"/>
                  <a:pt x="18151" y="27878"/>
                </a:cubicBezTo>
                <a:cubicBezTo>
                  <a:pt x="18151" y="27878"/>
                  <a:pt x="18151" y="27272"/>
                  <a:pt x="18655" y="27272"/>
                </a:cubicBezTo>
                <a:cubicBezTo>
                  <a:pt x="18655" y="26666"/>
                  <a:pt x="19159" y="26060"/>
                  <a:pt x="19159" y="26060"/>
                </a:cubicBezTo>
                <a:cubicBezTo>
                  <a:pt x="19159" y="26060"/>
                  <a:pt x="18655" y="26060"/>
                  <a:pt x="19159" y="26666"/>
                </a:cubicBezTo>
                <a:cubicBezTo>
                  <a:pt x="19663" y="26666"/>
                  <a:pt x="19663" y="26666"/>
                  <a:pt x="20168" y="27272"/>
                </a:cubicBezTo>
                <a:cubicBezTo>
                  <a:pt x="20168" y="27272"/>
                  <a:pt x="21176" y="26666"/>
                  <a:pt x="21176" y="26666"/>
                </a:cubicBezTo>
                <a:cubicBezTo>
                  <a:pt x="21680" y="26666"/>
                  <a:pt x="21680" y="26666"/>
                  <a:pt x="21680" y="26666"/>
                </a:cubicBezTo>
                <a:cubicBezTo>
                  <a:pt x="21680" y="26666"/>
                  <a:pt x="21176" y="27272"/>
                  <a:pt x="21680" y="27272"/>
                </a:cubicBezTo>
                <a:cubicBezTo>
                  <a:pt x="21680" y="27272"/>
                  <a:pt x="21176" y="27272"/>
                  <a:pt x="21680" y="27272"/>
                </a:cubicBezTo>
                <a:cubicBezTo>
                  <a:pt x="22184" y="27272"/>
                  <a:pt x="22689" y="26666"/>
                  <a:pt x="22689" y="26666"/>
                </a:cubicBezTo>
                <a:cubicBezTo>
                  <a:pt x="22689" y="26666"/>
                  <a:pt x="22184" y="27272"/>
                  <a:pt x="22184" y="27878"/>
                </a:cubicBezTo>
                <a:cubicBezTo>
                  <a:pt x="22184" y="27878"/>
                  <a:pt x="22184" y="28484"/>
                  <a:pt x="22184" y="28484"/>
                </a:cubicBezTo>
                <a:cubicBezTo>
                  <a:pt x="22184" y="28484"/>
                  <a:pt x="22184" y="29090"/>
                  <a:pt x="22689" y="29696"/>
                </a:cubicBezTo>
                <a:cubicBezTo>
                  <a:pt x="23193" y="29696"/>
                  <a:pt x="23697" y="29696"/>
                  <a:pt x="23697" y="29696"/>
                </a:cubicBezTo>
                <a:cubicBezTo>
                  <a:pt x="23697" y="29696"/>
                  <a:pt x="24705" y="29696"/>
                  <a:pt x="24705" y="29696"/>
                </a:cubicBezTo>
                <a:cubicBezTo>
                  <a:pt x="24705" y="30303"/>
                  <a:pt x="24705" y="29696"/>
                  <a:pt x="24705" y="30303"/>
                </a:cubicBezTo>
                <a:cubicBezTo>
                  <a:pt x="24705" y="30303"/>
                  <a:pt x="25210" y="29696"/>
                  <a:pt x="25210" y="29696"/>
                </a:cubicBezTo>
                <a:cubicBezTo>
                  <a:pt x="25714" y="29696"/>
                  <a:pt x="26218" y="29696"/>
                  <a:pt x="26218" y="29696"/>
                </a:cubicBezTo>
                <a:cubicBezTo>
                  <a:pt x="26218" y="30303"/>
                  <a:pt x="25714" y="30909"/>
                  <a:pt x="25714" y="30909"/>
                </a:cubicBezTo>
                <a:cubicBezTo>
                  <a:pt x="25714" y="30909"/>
                  <a:pt x="25714" y="30909"/>
                  <a:pt x="25714" y="31515"/>
                </a:cubicBezTo>
                <a:cubicBezTo>
                  <a:pt x="25714" y="31515"/>
                  <a:pt x="26722" y="31515"/>
                  <a:pt x="26722" y="31515"/>
                </a:cubicBezTo>
                <a:cubicBezTo>
                  <a:pt x="26722" y="31515"/>
                  <a:pt x="26722" y="30909"/>
                  <a:pt x="27226" y="31515"/>
                </a:cubicBezTo>
                <a:cubicBezTo>
                  <a:pt x="27226" y="32121"/>
                  <a:pt x="27226" y="32121"/>
                  <a:pt x="27226" y="32121"/>
                </a:cubicBezTo>
                <a:cubicBezTo>
                  <a:pt x="26722" y="32121"/>
                  <a:pt x="26722" y="31515"/>
                  <a:pt x="26722" y="32727"/>
                </a:cubicBezTo>
                <a:cubicBezTo>
                  <a:pt x="26218" y="33333"/>
                  <a:pt x="26722" y="33939"/>
                  <a:pt x="26722" y="33939"/>
                </a:cubicBezTo>
                <a:cubicBezTo>
                  <a:pt x="27226" y="35151"/>
                  <a:pt x="27226" y="35151"/>
                  <a:pt x="27226" y="35151"/>
                </a:cubicBezTo>
                <a:cubicBezTo>
                  <a:pt x="27226" y="35151"/>
                  <a:pt x="27731" y="35151"/>
                  <a:pt x="28235" y="35151"/>
                </a:cubicBezTo>
                <a:cubicBezTo>
                  <a:pt x="28235" y="35151"/>
                  <a:pt x="28235" y="35151"/>
                  <a:pt x="28235" y="35151"/>
                </a:cubicBezTo>
                <a:cubicBezTo>
                  <a:pt x="28739" y="34545"/>
                  <a:pt x="28739" y="34545"/>
                  <a:pt x="29243" y="34545"/>
                </a:cubicBezTo>
                <a:cubicBezTo>
                  <a:pt x="29243" y="34545"/>
                  <a:pt x="29747" y="35151"/>
                  <a:pt x="29747" y="35151"/>
                </a:cubicBezTo>
                <a:cubicBezTo>
                  <a:pt x="29747" y="35757"/>
                  <a:pt x="29747" y="35757"/>
                  <a:pt x="29747" y="35757"/>
                </a:cubicBezTo>
                <a:cubicBezTo>
                  <a:pt x="29747" y="35757"/>
                  <a:pt x="29747" y="36363"/>
                  <a:pt x="29747" y="36363"/>
                </a:cubicBezTo>
                <a:cubicBezTo>
                  <a:pt x="30252" y="36969"/>
                  <a:pt x="30756" y="36969"/>
                  <a:pt x="30756" y="36969"/>
                </a:cubicBezTo>
                <a:cubicBezTo>
                  <a:pt x="30756" y="36969"/>
                  <a:pt x="30756" y="36969"/>
                  <a:pt x="30756" y="37575"/>
                </a:cubicBezTo>
                <a:cubicBezTo>
                  <a:pt x="31260" y="38181"/>
                  <a:pt x="32268" y="38787"/>
                  <a:pt x="32268" y="38787"/>
                </a:cubicBezTo>
                <a:cubicBezTo>
                  <a:pt x="32268" y="38787"/>
                  <a:pt x="30756" y="38181"/>
                  <a:pt x="30756" y="38181"/>
                </a:cubicBezTo>
                <a:cubicBezTo>
                  <a:pt x="30252" y="38181"/>
                  <a:pt x="29243" y="38181"/>
                  <a:pt x="29243" y="38181"/>
                </a:cubicBezTo>
                <a:cubicBezTo>
                  <a:pt x="28739" y="38181"/>
                  <a:pt x="27731" y="38181"/>
                  <a:pt x="27731" y="38181"/>
                </a:cubicBezTo>
                <a:cubicBezTo>
                  <a:pt x="26218" y="38787"/>
                  <a:pt x="26218" y="38787"/>
                  <a:pt x="26218" y="38787"/>
                </a:cubicBezTo>
                <a:cubicBezTo>
                  <a:pt x="26218" y="38787"/>
                  <a:pt x="25210" y="39393"/>
                  <a:pt x="24705" y="39393"/>
                </a:cubicBezTo>
                <a:cubicBezTo>
                  <a:pt x="24705" y="39393"/>
                  <a:pt x="24201" y="39393"/>
                  <a:pt x="23697" y="39393"/>
                </a:cubicBezTo>
                <a:cubicBezTo>
                  <a:pt x="23697" y="40000"/>
                  <a:pt x="23193" y="40000"/>
                  <a:pt x="22689" y="40000"/>
                </a:cubicBezTo>
                <a:cubicBezTo>
                  <a:pt x="22689" y="40000"/>
                  <a:pt x="21680" y="40000"/>
                  <a:pt x="21176" y="40000"/>
                </a:cubicBezTo>
                <a:cubicBezTo>
                  <a:pt x="21176" y="40000"/>
                  <a:pt x="20672" y="40000"/>
                  <a:pt x="20672" y="40000"/>
                </a:cubicBezTo>
                <a:cubicBezTo>
                  <a:pt x="19159" y="40606"/>
                  <a:pt x="19159" y="40606"/>
                  <a:pt x="19159" y="40606"/>
                </a:cubicBezTo>
                <a:cubicBezTo>
                  <a:pt x="19663" y="41212"/>
                  <a:pt x="19663" y="41212"/>
                  <a:pt x="19663" y="41212"/>
                </a:cubicBezTo>
                <a:cubicBezTo>
                  <a:pt x="20672" y="41818"/>
                  <a:pt x="20672" y="41818"/>
                  <a:pt x="20672" y="41818"/>
                </a:cubicBezTo>
                <a:cubicBezTo>
                  <a:pt x="20672" y="41818"/>
                  <a:pt x="20672" y="41818"/>
                  <a:pt x="20672" y="41818"/>
                </a:cubicBezTo>
                <a:cubicBezTo>
                  <a:pt x="21176" y="41818"/>
                  <a:pt x="21680" y="42424"/>
                  <a:pt x="21680" y="42424"/>
                </a:cubicBezTo>
                <a:cubicBezTo>
                  <a:pt x="21680" y="42424"/>
                  <a:pt x="22184" y="43030"/>
                  <a:pt x="22689" y="43636"/>
                </a:cubicBezTo>
                <a:cubicBezTo>
                  <a:pt x="22689" y="43636"/>
                  <a:pt x="23193" y="44242"/>
                  <a:pt x="23193" y="44242"/>
                </a:cubicBezTo>
                <a:lnTo>
                  <a:pt x="24201" y="44848"/>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8" name="Shape 2043">
            <a:extLst>
              <a:ext uri="{FF2B5EF4-FFF2-40B4-BE49-F238E27FC236}">
                <a16:creationId xmlns:a16="http://schemas.microsoft.com/office/drawing/2014/main" id="{7B23A727-AC2C-4D3E-3706-07837896155B}"/>
              </a:ext>
            </a:extLst>
          </p:cNvPr>
          <p:cNvSpPr/>
          <p:nvPr/>
        </p:nvSpPr>
        <p:spPr>
          <a:xfrm>
            <a:off x="6475179" y="3616564"/>
            <a:ext cx="1273579" cy="1036642"/>
          </a:xfrm>
          <a:custGeom>
            <a:avLst/>
            <a:gdLst/>
            <a:ahLst/>
            <a:cxnLst/>
            <a:rect l="0" t="0" r="0" b="0"/>
            <a:pathLst>
              <a:path w="120000" h="120000" extrusionOk="0">
                <a:moveTo>
                  <a:pt x="52840" y="9355"/>
                </a:moveTo>
                <a:cubicBezTo>
                  <a:pt x="53522" y="9355"/>
                  <a:pt x="56590" y="6508"/>
                  <a:pt x="56590" y="6508"/>
                </a:cubicBezTo>
                <a:cubicBezTo>
                  <a:pt x="56590" y="6508"/>
                  <a:pt x="58295" y="7322"/>
                  <a:pt x="59318" y="6915"/>
                </a:cubicBezTo>
                <a:cubicBezTo>
                  <a:pt x="60340" y="6915"/>
                  <a:pt x="63750" y="6508"/>
                  <a:pt x="63750" y="6508"/>
                </a:cubicBezTo>
                <a:cubicBezTo>
                  <a:pt x="63750" y="6508"/>
                  <a:pt x="65454" y="6508"/>
                  <a:pt x="66136" y="6508"/>
                </a:cubicBezTo>
                <a:cubicBezTo>
                  <a:pt x="66818" y="6508"/>
                  <a:pt x="69886" y="6101"/>
                  <a:pt x="70568" y="6101"/>
                </a:cubicBezTo>
                <a:cubicBezTo>
                  <a:pt x="71250" y="6101"/>
                  <a:pt x="73295" y="5694"/>
                  <a:pt x="73636" y="5288"/>
                </a:cubicBezTo>
                <a:cubicBezTo>
                  <a:pt x="74318" y="5288"/>
                  <a:pt x="78409" y="4881"/>
                  <a:pt x="78750" y="4881"/>
                </a:cubicBezTo>
                <a:cubicBezTo>
                  <a:pt x="79431" y="4881"/>
                  <a:pt x="85909" y="4067"/>
                  <a:pt x="85909" y="4067"/>
                </a:cubicBezTo>
                <a:cubicBezTo>
                  <a:pt x="88636" y="2033"/>
                  <a:pt x="88636" y="2033"/>
                  <a:pt x="88636" y="2033"/>
                </a:cubicBezTo>
                <a:cubicBezTo>
                  <a:pt x="91704" y="1220"/>
                  <a:pt x="91704" y="1220"/>
                  <a:pt x="91704" y="1220"/>
                </a:cubicBezTo>
                <a:cubicBezTo>
                  <a:pt x="91704" y="1220"/>
                  <a:pt x="92727" y="0"/>
                  <a:pt x="92727" y="406"/>
                </a:cubicBezTo>
                <a:cubicBezTo>
                  <a:pt x="93068" y="1220"/>
                  <a:pt x="93750" y="2440"/>
                  <a:pt x="93750" y="2440"/>
                </a:cubicBezTo>
                <a:cubicBezTo>
                  <a:pt x="93750" y="2440"/>
                  <a:pt x="97500" y="2440"/>
                  <a:pt x="97500" y="2440"/>
                </a:cubicBezTo>
                <a:cubicBezTo>
                  <a:pt x="97500" y="2847"/>
                  <a:pt x="98522" y="5288"/>
                  <a:pt x="98522" y="5288"/>
                </a:cubicBezTo>
                <a:cubicBezTo>
                  <a:pt x="99545" y="6508"/>
                  <a:pt x="99545" y="6508"/>
                  <a:pt x="99545" y="6508"/>
                </a:cubicBezTo>
                <a:cubicBezTo>
                  <a:pt x="99545" y="6508"/>
                  <a:pt x="99886" y="8542"/>
                  <a:pt x="99886" y="9762"/>
                </a:cubicBezTo>
                <a:cubicBezTo>
                  <a:pt x="100227" y="10576"/>
                  <a:pt x="102613" y="15457"/>
                  <a:pt x="102613" y="15457"/>
                </a:cubicBezTo>
                <a:cubicBezTo>
                  <a:pt x="104318" y="19932"/>
                  <a:pt x="104318" y="19932"/>
                  <a:pt x="104318" y="19932"/>
                </a:cubicBezTo>
                <a:cubicBezTo>
                  <a:pt x="107045" y="24406"/>
                  <a:pt x="107045" y="24406"/>
                  <a:pt x="107045" y="24406"/>
                </a:cubicBezTo>
                <a:cubicBezTo>
                  <a:pt x="107386" y="27661"/>
                  <a:pt x="107386" y="27661"/>
                  <a:pt x="107386" y="27661"/>
                </a:cubicBezTo>
                <a:cubicBezTo>
                  <a:pt x="107386" y="27661"/>
                  <a:pt x="108409" y="28881"/>
                  <a:pt x="108409" y="29694"/>
                </a:cubicBezTo>
                <a:cubicBezTo>
                  <a:pt x="108409" y="30101"/>
                  <a:pt x="108409" y="31322"/>
                  <a:pt x="108409" y="31728"/>
                </a:cubicBezTo>
                <a:cubicBezTo>
                  <a:pt x="108750" y="31728"/>
                  <a:pt x="109090" y="33762"/>
                  <a:pt x="108750" y="33762"/>
                </a:cubicBezTo>
                <a:cubicBezTo>
                  <a:pt x="108409" y="34169"/>
                  <a:pt x="107045" y="36610"/>
                  <a:pt x="107045" y="36610"/>
                </a:cubicBezTo>
                <a:cubicBezTo>
                  <a:pt x="105681" y="37423"/>
                  <a:pt x="105681" y="37423"/>
                  <a:pt x="105681" y="37423"/>
                </a:cubicBezTo>
                <a:cubicBezTo>
                  <a:pt x="103977" y="40271"/>
                  <a:pt x="103977" y="40271"/>
                  <a:pt x="103977" y="40271"/>
                </a:cubicBezTo>
                <a:cubicBezTo>
                  <a:pt x="102954" y="43932"/>
                  <a:pt x="102954" y="43932"/>
                  <a:pt x="102954" y="43932"/>
                </a:cubicBezTo>
                <a:cubicBezTo>
                  <a:pt x="102613" y="45152"/>
                  <a:pt x="102613" y="45152"/>
                  <a:pt x="102613" y="45152"/>
                </a:cubicBezTo>
                <a:cubicBezTo>
                  <a:pt x="102613" y="45152"/>
                  <a:pt x="102954" y="46372"/>
                  <a:pt x="103295" y="46372"/>
                </a:cubicBezTo>
                <a:cubicBezTo>
                  <a:pt x="103977" y="46372"/>
                  <a:pt x="106363" y="46779"/>
                  <a:pt x="106363" y="46779"/>
                </a:cubicBezTo>
                <a:cubicBezTo>
                  <a:pt x="108409" y="48406"/>
                  <a:pt x="108409" y="48406"/>
                  <a:pt x="108409" y="48406"/>
                </a:cubicBezTo>
                <a:cubicBezTo>
                  <a:pt x="108409" y="50033"/>
                  <a:pt x="108409" y="50033"/>
                  <a:pt x="108409" y="50033"/>
                </a:cubicBezTo>
                <a:cubicBezTo>
                  <a:pt x="108409" y="50033"/>
                  <a:pt x="108750" y="53288"/>
                  <a:pt x="108750" y="53694"/>
                </a:cubicBezTo>
                <a:cubicBezTo>
                  <a:pt x="108750" y="53694"/>
                  <a:pt x="108409" y="56542"/>
                  <a:pt x="108409" y="56542"/>
                </a:cubicBezTo>
                <a:cubicBezTo>
                  <a:pt x="108409" y="56542"/>
                  <a:pt x="109090" y="58169"/>
                  <a:pt x="109090" y="58576"/>
                </a:cubicBezTo>
                <a:cubicBezTo>
                  <a:pt x="109431" y="58983"/>
                  <a:pt x="110113" y="59796"/>
                  <a:pt x="110113" y="60203"/>
                </a:cubicBezTo>
                <a:cubicBezTo>
                  <a:pt x="110454" y="60203"/>
                  <a:pt x="110454" y="60610"/>
                  <a:pt x="110454" y="60610"/>
                </a:cubicBezTo>
                <a:cubicBezTo>
                  <a:pt x="111136" y="62644"/>
                  <a:pt x="111136" y="62644"/>
                  <a:pt x="111136" y="62644"/>
                </a:cubicBezTo>
                <a:cubicBezTo>
                  <a:pt x="111136" y="64271"/>
                  <a:pt x="111136" y="64271"/>
                  <a:pt x="111136" y="64271"/>
                </a:cubicBezTo>
                <a:cubicBezTo>
                  <a:pt x="111136" y="64271"/>
                  <a:pt x="111136" y="65491"/>
                  <a:pt x="111818" y="65491"/>
                </a:cubicBezTo>
                <a:cubicBezTo>
                  <a:pt x="112500" y="65491"/>
                  <a:pt x="112840" y="65898"/>
                  <a:pt x="112840" y="66711"/>
                </a:cubicBezTo>
                <a:cubicBezTo>
                  <a:pt x="112840" y="67525"/>
                  <a:pt x="114545" y="68338"/>
                  <a:pt x="114545" y="68338"/>
                </a:cubicBezTo>
                <a:cubicBezTo>
                  <a:pt x="114545" y="68338"/>
                  <a:pt x="114545" y="69966"/>
                  <a:pt x="114886" y="70372"/>
                </a:cubicBezTo>
                <a:cubicBezTo>
                  <a:pt x="115568" y="70779"/>
                  <a:pt x="116250" y="71186"/>
                  <a:pt x="117272" y="71186"/>
                </a:cubicBezTo>
                <a:cubicBezTo>
                  <a:pt x="118295" y="71593"/>
                  <a:pt x="117954" y="73220"/>
                  <a:pt x="118636" y="73627"/>
                </a:cubicBezTo>
                <a:cubicBezTo>
                  <a:pt x="119318" y="74033"/>
                  <a:pt x="120000" y="74847"/>
                  <a:pt x="119318" y="74847"/>
                </a:cubicBezTo>
                <a:cubicBezTo>
                  <a:pt x="118977" y="75254"/>
                  <a:pt x="117954" y="75254"/>
                  <a:pt x="117954" y="75254"/>
                </a:cubicBezTo>
                <a:cubicBezTo>
                  <a:pt x="117954" y="75254"/>
                  <a:pt x="117613" y="75661"/>
                  <a:pt x="117613" y="76474"/>
                </a:cubicBezTo>
                <a:cubicBezTo>
                  <a:pt x="117954" y="76881"/>
                  <a:pt x="117954" y="76881"/>
                  <a:pt x="117954" y="76881"/>
                </a:cubicBezTo>
                <a:cubicBezTo>
                  <a:pt x="119318" y="78915"/>
                  <a:pt x="119318" y="78915"/>
                  <a:pt x="119318" y="78915"/>
                </a:cubicBezTo>
                <a:cubicBezTo>
                  <a:pt x="119318" y="81355"/>
                  <a:pt x="119318" y="81355"/>
                  <a:pt x="119318" y="81355"/>
                </a:cubicBezTo>
                <a:cubicBezTo>
                  <a:pt x="119318" y="81355"/>
                  <a:pt x="119318" y="82169"/>
                  <a:pt x="119318" y="82983"/>
                </a:cubicBezTo>
                <a:cubicBezTo>
                  <a:pt x="119318" y="83389"/>
                  <a:pt x="118977" y="84203"/>
                  <a:pt x="118295" y="84203"/>
                </a:cubicBezTo>
                <a:cubicBezTo>
                  <a:pt x="117613" y="84203"/>
                  <a:pt x="117613" y="85423"/>
                  <a:pt x="117272" y="85423"/>
                </a:cubicBezTo>
                <a:cubicBezTo>
                  <a:pt x="116931" y="85830"/>
                  <a:pt x="116250" y="84610"/>
                  <a:pt x="115909" y="85830"/>
                </a:cubicBezTo>
                <a:cubicBezTo>
                  <a:pt x="115568" y="87457"/>
                  <a:pt x="114886" y="88677"/>
                  <a:pt x="114886" y="89084"/>
                </a:cubicBezTo>
                <a:cubicBezTo>
                  <a:pt x="114545" y="89491"/>
                  <a:pt x="113522" y="89898"/>
                  <a:pt x="113522" y="90711"/>
                </a:cubicBezTo>
                <a:cubicBezTo>
                  <a:pt x="113181" y="91525"/>
                  <a:pt x="113181" y="90711"/>
                  <a:pt x="112500" y="92745"/>
                </a:cubicBezTo>
                <a:cubicBezTo>
                  <a:pt x="111818" y="94779"/>
                  <a:pt x="111477" y="95593"/>
                  <a:pt x="111477" y="95593"/>
                </a:cubicBezTo>
                <a:cubicBezTo>
                  <a:pt x="108409" y="100474"/>
                  <a:pt x="108409" y="100474"/>
                  <a:pt x="108409" y="100474"/>
                </a:cubicBezTo>
                <a:cubicBezTo>
                  <a:pt x="108409" y="100474"/>
                  <a:pt x="106704" y="103728"/>
                  <a:pt x="106704" y="104135"/>
                </a:cubicBezTo>
                <a:cubicBezTo>
                  <a:pt x="106704" y="104542"/>
                  <a:pt x="106704" y="106169"/>
                  <a:pt x="106704" y="106169"/>
                </a:cubicBezTo>
                <a:cubicBezTo>
                  <a:pt x="108068" y="107796"/>
                  <a:pt x="108068" y="107796"/>
                  <a:pt x="108068" y="107796"/>
                </a:cubicBezTo>
                <a:cubicBezTo>
                  <a:pt x="108068" y="109423"/>
                  <a:pt x="108068" y="109423"/>
                  <a:pt x="108068" y="109423"/>
                </a:cubicBezTo>
                <a:cubicBezTo>
                  <a:pt x="108068" y="109423"/>
                  <a:pt x="108068" y="110644"/>
                  <a:pt x="108409" y="111050"/>
                </a:cubicBezTo>
                <a:cubicBezTo>
                  <a:pt x="108750" y="111050"/>
                  <a:pt x="108750" y="111050"/>
                  <a:pt x="108750" y="111050"/>
                </a:cubicBezTo>
                <a:cubicBezTo>
                  <a:pt x="108409" y="112271"/>
                  <a:pt x="108409" y="112271"/>
                  <a:pt x="108409" y="112271"/>
                </a:cubicBezTo>
                <a:cubicBezTo>
                  <a:pt x="108409" y="112271"/>
                  <a:pt x="108750" y="113491"/>
                  <a:pt x="109090" y="113491"/>
                </a:cubicBezTo>
                <a:cubicBezTo>
                  <a:pt x="109090" y="113491"/>
                  <a:pt x="109772" y="113898"/>
                  <a:pt x="109772" y="113898"/>
                </a:cubicBezTo>
                <a:cubicBezTo>
                  <a:pt x="109772" y="113898"/>
                  <a:pt x="110454" y="114711"/>
                  <a:pt x="110454" y="114711"/>
                </a:cubicBezTo>
                <a:cubicBezTo>
                  <a:pt x="110795" y="115118"/>
                  <a:pt x="110454" y="115932"/>
                  <a:pt x="110454" y="115932"/>
                </a:cubicBezTo>
                <a:cubicBezTo>
                  <a:pt x="110454" y="115932"/>
                  <a:pt x="110454" y="116338"/>
                  <a:pt x="110113" y="116338"/>
                </a:cubicBezTo>
                <a:cubicBezTo>
                  <a:pt x="109772" y="116338"/>
                  <a:pt x="109772" y="116338"/>
                  <a:pt x="109090" y="116338"/>
                </a:cubicBezTo>
                <a:cubicBezTo>
                  <a:pt x="108750" y="115932"/>
                  <a:pt x="107727" y="115932"/>
                  <a:pt x="107386" y="115932"/>
                </a:cubicBezTo>
                <a:cubicBezTo>
                  <a:pt x="107045" y="115932"/>
                  <a:pt x="107045" y="115932"/>
                  <a:pt x="107045" y="115932"/>
                </a:cubicBezTo>
                <a:cubicBezTo>
                  <a:pt x="106704" y="115932"/>
                  <a:pt x="106704" y="115932"/>
                  <a:pt x="106363" y="116338"/>
                </a:cubicBezTo>
                <a:cubicBezTo>
                  <a:pt x="106363" y="115932"/>
                  <a:pt x="106363" y="115932"/>
                  <a:pt x="106363" y="115932"/>
                </a:cubicBezTo>
                <a:cubicBezTo>
                  <a:pt x="106363" y="115525"/>
                  <a:pt x="106363" y="115118"/>
                  <a:pt x="106363" y="115118"/>
                </a:cubicBezTo>
                <a:cubicBezTo>
                  <a:pt x="106363" y="115118"/>
                  <a:pt x="105340" y="115118"/>
                  <a:pt x="105340" y="115118"/>
                </a:cubicBezTo>
                <a:cubicBezTo>
                  <a:pt x="105000" y="115118"/>
                  <a:pt x="104659" y="115118"/>
                  <a:pt x="104659" y="115118"/>
                </a:cubicBezTo>
                <a:cubicBezTo>
                  <a:pt x="104659" y="115118"/>
                  <a:pt x="103977" y="114711"/>
                  <a:pt x="103977" y="114711"/>
                </a:cubicBezTo>
                <a:cubicBezTo>
                  <a:pt x="103977" y="114711"/>
                  <a:pt x="103636" y="114711"/>
                  <a:pt x="103636" y="114711"/>
                </a:cubicBezTo>
                <a:cubicBezTo>
                  <a:pt x="103636" y="114305"/>
                  <a:pt x="103295" y="114711"/>
                  <a:pt x="103295" y="114711"/>
                </a:cubicBezTo>
                <a:cubicBezTo>
                  <a:pt x="102954" y="114711"/>
                  <a:pt x="102954" y="114711"/>
                  <a:pt x="102954" y="114711"/>
                </a:cubicBezTo>
                <a:cubicBezTo>
                  <a:pt x="102272" y="114711"/>
                  <a:pt x="102272" y="114711"/>
                  <a:pt x="102272" y="114711"/>
                </a:cubicBezTo>
                <a:cubicBezTo>
                  <a:pt x="102272" y="114711"/>
                  <a:pt x="102272" y="114305"/>
                  <a:pt x="102272" y="114305"/>
                </a:cubicBezTo>
                <a:cubicBezTo>
                  <a:pt x="102272" y="113898"/>
                  <a:pt x="101931" y="114305"/>
                  <a:pt x="101931" y="114305"/>
                </a:cubicBezTo>
                <a:cubicBezTo>
                  <a:pt x="101931" y="114305"/>
                  <a:pt x="101250" y="114305"/>
                  <a:pt x="101250" y="114305"/>
                </a:cubicBezTo>
                <a:cubicBezTo>
                  <a:pt x="101250" y="113898"/>
                  <a:pt x="100909" y="113898"/>
                  <a:pt x="100909" y="113898"/>
                </a:cubicBezTo>
                <a:cubicBezTo>
                  <a:pt x="100909" y="113898"/>
                  <a:pt x="99886" y="113898"/>
                  <a:pt x="99545" y="113898"/>
                </a:cubicBezTo>
                <a:cubicBezTo>
                  <a:pt x="99545" y="113491"/>
                  <a:pt x="99545" y="113491"/>
                  <a:pt x="99545" y="113491"/>
                </a:cubicBezTo>
                <a:cubicBezTo>
                  <a:pt x="99545" y="113491"/>
                  <a:pt x="99545" y="113084"/>
                  <a:pt x="99545" y="112677"/>
                </a:cubicBezTo>
                <a:cubicBezTo>
                  <a:pt x="99545" y="112677"/>
                  <a:pt x="99204" y="112677"/>
                  <a:pt x="99204" y="112271"/>
                </a:cubicBezTo>
                <a:cubicBezTo>
                  <a:pt x="99204" y="112271"/>
                  <a:pt x="98863" y="111864"/>
                  <a:pt x="98863" y="111864"/>
                </a:cubicBezTo>
                <a:cubicBezTo>
                  <a:pt x="98863" y="111457"/>
                  <a:pt x="98522" y="111457"/>
                  <a:pt x="98522" y="111050"/>
                </a:cubicBezTo>
                <a:cubicBezTo>
                  <a:pt x="98522" y="111050"/>
                  <a:pt x="98181" y="111457"/>
                  <a:pt x="98181" y="111457"/>
                </a:cubicBezTo>
                <a:cubicBezTo>
                  <a:pt x="97840" y="111457"/>
                  <a:pt x="97500" y="111050"/>
                  <a:pt x="97500" y="111050"/>
                </a:cubicBezTo>
                <a:cubicBezTo>
                  <a:pt x="97159" y="110644"/>
                  <a:pt x="97159" y="110644"/>
                  <a:pt x="97159" y="110644"/>
                </a:cubicBezTo>
                <a:cubicBezTo>
                  <a:pt x="97159" y="110644"/>
                  <a:pt x="96818" y="110644"/>
                  <a:pt x="96477" y="110644"/>
                </a:cubicBezTo>
                <a:cubicBezTo>
                  <a:pt x="96477" y="110644"/>
                  <a:pt x="96477" y="111457"/>
                  <a:pt x="96477" y="111457"/>
                </a:cubicBezTo>
                <a:cubicBezTo>
                  <a:pt x="96477" y="111457"/>
                  <a:pt x="96136" y="111457"/>
                  <a:pt x="95795" y="111050"/>
                </a:cubicBezTo>
                <a:cubicBezTo>
                  <a:pt x="95795" y="111050"/>
                  <a:pt x="95454" y="110644"/>
                  <a:pt x="95113" y="110644"/>
                </a:cubicBezTo>
                <a:cubicBezTo>
                  <a:pt x="95113" y="110644"/>
                  <a:pt x="94772" y="110644"/>
                  <a:pt x="94431" y="110237"/>
                </a:cubicBezTo>
                <a:cubicBezTo>
                  <a:pt x="94431" y="110237"/>
                  <a:pt x="94090" y="110237"/>
                  <a:pt x="94090" y="110237"/>
                </a:cubicBezTo>
                <a:cubicBezTo>
                  <a:pt x="94090" y="110237"/>
                  <a:pt x="92727" y="110644"/>
                  <a:pt x="92727" y="110644"/>
                </a:cubicBezTo>
                <a:cubicBezTo>
                  <a:pt x="92727" y="110644"/>
                  <a:pt x="92727" y="111050"/>
                  <a:pt x="92386" y="111050"/>
                </a:cubicBezTo>
                <a:cubicBezTo>
                  <a:pt x="92386" y="111457"/>
                  <a:pt x="92045" y="111050"/>
                  <a:pt x="92045" y="111050"/>
                </a:cubicBezTo>
                <a:cubicBezTo>
                  <a:pt x="92045" y="111050"/>
                  <a:pt x="91704" y="111050"/>
                  <a:pt x="91363" y="111050"/>
                </a:cubicBezTo>
                <a:cubicBezTo>
                  <a:pt x="91363" y="111050"/>
                  <a:pt x="91022" y="111050"/>
                  <a:pt x="91022" y="111050"/>
                </a:cubicBezTo>
                <a:cubicBezTo>
                  <a:pt x="91022" y="111050"/>
                  <a:pt x="90681" y="110644"/>
                  <a:pt x="90340" y="110644"/>
                </a:cubicBezTo>
                <a:cubicBezTo>
                  <a:pt x="90340" y="110644"/>
                  <a:pt x="90000" y="110644"/>
                  <a:pt x="90000" y="110644"/>
                </a:cubicBezTo>
                <a:cubicBezTo>
                  <a:pt x="90000" y="110644"/>
                  <a:pt x="89659" y="111050"/>
                  <a:pt x="89659" y="111050"/>
                </a:cubicBezTo>
                <a:cubicBezTo>
                  <a:pt x="89318" y="111457"/>
                  <a:pt x="89318" y="111457"/>
                  <a:pt x="89318" y="111457"/>
                </a:cubicBezTo>
                <a:cubicBezTo>
                  <a:pt x="89318" y="111864"/>
                  <a:pt x="89318" y="111864"/>
                  <a:pt x="89318" y="111864"/>
                </a:cubicBezTo>
                <a:cubicBezTo>
                  <a:pt x="88636" y="111457"/>
                  <a:pt x="88636" y="111457"/>
                  <a:pt x="88636" y="111457"/>
                </a:cubicBezTo>
                <a:cubicBezTo>
                  <a:pt x="88636" y="111457"/>
                  <a:pt x="88295" y="111457"/>
                  <a:pt x="87954" y="111457"/>
                </a:cubicBezTo>
                <a:cubicBezTo>
                  <a:pt x="87272" y="111864"/>
                  <a:pt x="87613" y="112271"/>
                  <a:pt x="87613" y="112271"/>
                </a:cubicBezTo>
                <a:cubicBezTo>
                  <a:pt x="87954" y="112271"/>
                  <a:pt x="88295" y="113084"/>
                  <a:pt x="88295" y="113084"/>
                </a:cubicBezTo>
                <a:cubicBezTo>
                  <a:pt x="88295" y="113084"/>
                  <a:pt x="87272" y="113491"/>
                  <a:pt x="87272" y="113491"/>
                </a:cubicBezTo>
                <a:cubicBezTo>
                  <a:pt x="86931" y="113898"/>
                  <a:pt x="86931" y="113898"/>
                  <a:pt x="86931" y="114305"/>
                </a:cubicBezTo>
                <a:cubicBezTo>
                  <a:pt x="86931" y="114305"/>
                  <a:pt x="86590" y="114711"/>
                  <a:pt x="86590" y="115118"/>
                </a:cubicBezTo>
                <a:cubicBezTo>
                  <a:pt x="86590" y="115118"/>
                  <a:pt x="86250" y="114711"/>
                  <a:pt x="85909" y="114711"/>
                </a:cubicBezTo>
                <a:cubicBezTo>
                  <a:pt x="85568" y="114711"/>
                  <a:pt x="85568" y="114305"/>
                  <a:pt x="85568" y="114305"/>
                </a:cubicBezTo>
                <a:cubicBezTo>
                  <a:pt x="85227" y="114711"/>
                  <a:pt x="85227" y="114711"/>
                  <a:pt x="85227" y="114711"/>
                </a:cubicBezTo>
                <a:cubicBezTo>
                  <a:pt x="84886" y="114711"/>
                  <a:pt x="84886" y="114711"/>
                  <a:pt x="84886" y="114711"/>
                </a:cubicBezTo>
                <a:cubicBezTo>
                  <a:pt x="84886" y="114711"/>
                  <a:pt x="84545" y="114305"/>
                  <a:pt x="84545" y="113898"/>
                </a:cubicBezTo>
                <a:cubicBezTo>
                  <a:pt x="84545" y="113898"/>
                  <a:pt x="84545" y="113898"/>
                  <a:pt x="84545" y="113898"/>
                </a:cubicBezTo>
                <a:cubicBezTo>
                  <a:pt x="84204" y="113898"/>
                  <a:pt x="83863" y="113898"/>
                  <a:pt x="83863" y="113491"/>
                </a:cubicBezTo>
                <a:cubicBezTo>
                  <a:pt x="83522" y="112677"/>
                  <a:pt x="83522" y="112677"/>
                  <a:pt x="83522" y="112677"/>
                </a:cubicBezTo>
                <a:cubicBezTo>
                  <a:pt x="83522" y="112677"/>
                  <a:pt x="82840" y="113084"/>
                  <a:pt x="82840" y="113491"/>
                </a:cubicBezTo>
                <a:cubicBezTo>
                  <a:pt x="82500" y="113491"/>
                  <a:pt x="82840" y="113491"/>
                  <a:pt x="82500" y="113084"/>
                </a:cubicBezTo>
                <a:cubicBezTo>
                  <a:pt x="82159" y="113084"/>
                  <a:pt x="82159" y="113491"/>
                  <a:pt x="82159" y="113491"/>
                </a:cubicBezTo>
                <a:cubicBezTo>
                  <a:pt x="82159" y="113491"/>
                  <a:pt x="82159" y="113491"/>
                  <a:pt x="82159" y="113491"/>
                </a:cubicBezTo>
                <a:cubicBezTo>
                  <a:pt x="82159" y="113898"/>
                  <a:pt x="81818" y="113898"/>
                  <a:pt x="81818" y="113898"/>
                </a:cubicBezTo>
                <a:cubicBezTo>
                  <a:pt x="81818" y="114305"/>
                  <a:pt x="81477" y="113898"/>
                  <a:pt x="81477" y="113898"/>
                </a:cubicBezTo>
                <a:cubicBezTo>
                  <a:pt x="81136" y="113898"/>
                  <a:pt x="80795" y="113898"/>
                  <a:pt x="80795" y="113898"/>
                </a:cubicBezTo>
                <a:cubicBezTo>
                  <a:pt x="80795" y="113898"/>
                  <a:pt x="80795" y="113491"/>
                  <a:pt x="80795" y="113491"/>
                </a:cubicBezTo>
                <a:cubicBezTo>
                  <a:pt x="80113" y="113898"/>
                  <a:pt x="80113" y="113898"/>
                  <a:pt x="80113" y="113898"/>
                </a:cubicBezTo>
                <a:cubicBezTo>
                  <a:pt x="80113" y="113898"/>
                  <a:pt x="80113" y="114305"/>
                  <a:pt x="80113" y="114305"/>
                </a:cubicBezTo>
                <a:cubicBezTo>
                  <a:pt x="80113" y="114305"/>
                  <a:pt x="79772" y="114305"/>
                  <a:pt x="79431" y="114711"/>
                </a:cubicBezTo>
                <a:cubicBezTo>
                  <a:pt x="78750" y="114711"/>
                  <a:pt x="79090" y="114305"/>
                  <a:pt x="78750" y="114711"/>
                </a:cubicBezTo>
                <a:cubicBezTo>
                  <a:pt x="78750" y="114711"/>
                  <a:pt x="78750" y="114711"/>
                  <a:pt x="78750" y="115118"/>
                </a:cubicBezTo>
                <a:cubicBezTo>
                  <a:pt x="78750" y="115118"/>
                  <a:pt x="79090" y="115118"/>
                  <a:pt x="78750" y="115525"/>
                </a:cubicBezTo>
                <a:cubicBezTo>
                  <a:pt x="78409" y="115932"/>
                  <a:pt x="78409" y="115525"/>
                  <a:pt x="78409" y="115525"/>
                </a:cubicBezTo>
                <a:cubicBezTo>
                  <a:pt x="78068" y="115525"/>
                  <a:pt x="77727" y="115932"/>
                  <a:pt x="77727" y="115932"/>
                </a:cubicBezTo>
                <a:cubicBezTo>
                  <a:pt x="77727" y="115932"/>
                  <a:pt x="77727" y="116338"/>
                  <a:pt x="77727" y="116338"/>
                </a:cubicBezTo>
                <a:cubicBezTo>
                  <a:pt x="77727" y="116338"/>
                  <a:pt x="77386" y="116338"/>
                  <a:pt x="77045" y="116338"/>
                </a:cubicBezTo>
                <a:cubicBezTo>
                  <a:pt x="76704" y="116338"/>
                  <a:pt x="77045" y="116745"/>
                  <a:pt x="77045" y="116745"/>
                </a:cubicBezTo>
                <a:cubicBezTo>
                  <a:pt x="77045" y="116745"/>
                  <a:pt x="77045" y="117152"/>
                  <a:pt x="76704" y="117559"/>
                </a:cubicBezTo>
                <a:cubicBezTo>
                  <a:pt x="76704" y="117559"/>
                  <a:pt x="76704" y="117966"/>
                  <a:pt x="76704" y="118372"/>
                </a:cubicBezTo>
                <a:cubicBezTo>
                  <a:pt x="76704" y="118372"/>
                  <a:pt x="76704" y="118372"/>
                  <a:pt x="76704" y="119186"/>
                </a:cubicBezTo>
                <a:cubicBezTo>
                  <a:pt x="76704" y="119593"/>
                  <a:pt x="76704" y="119593"/>
                  <a:pt x="76704" y="119593"/>
                </a:cubicBezTo>
                <a:cubicBezTo>
                  <a:pt x="76704" y="119593"/>
                  <a:pt x="76363" y="119593"/>
                  <a:pt x="76363" y="119593"/>
                </a:cubicBezTo>
                <a:cubicBezTo>
                  <a:pt x="76363" y="119186"/>
                  <a:pt x="76022" y="119593"/>
                  <a:pt x="76022" y="119593"/>
                </a:cubicBezTo>
                <a:cubicBezTo>
                  <a:pt x="76022" y="119593"/>
                  <a:pt x="75681" y="119186"/>
                  <a:pt x="75681" y="118779"/>
                </a:cubicBezTo>
                <a:cubicBezTo>
                  <a:pt x="75681" y="118779"/>
                  <a:pt x="75340" y="118779"/>
                  <a:pt x="75340" y="118779"/>
                </a:cubicBezTo>
                <a:cubicBezTo>
                  <a:pt x="75340" y="118779"/>
                  <a:pt x="74659" y="119186"/>
                  <a:pt x="74659" y="119186"/>
                </a:cubicBezTo>
                <a:cubicBezTo>
                  <a:pt x="74659" y="119186"/>
                  <a:pt x="74659" y="119593"/>
                  <a:pt x="74659" y="119593"/>
                </a:cubicBezTo>
                <a:cubicBezTo>
                  <a:pt x="74318" y="119593"/>
                  <a:pt x="73636" y="120000"/>
                  <a:pt x="73636" y="120000"/>
                </a:cubicBezTo>
                <a:cubicBezTo>
                  <a:pt x="73636" y="120000"/>
                  <a:pt x="73295" y="120000"/>
                  <a:pt x="73295" y="120000"/>
                </a:cubicBezTo>
                <a:cubicBezTo>
                  <a:pt x="72954" y="119593"/>
                  <a:pt x="72954" y="119593"/>
                  <a:pt x="72954" y="119593"/>
                </a:cubicBezTo>
                <a:cubicBezTo>
                  <a:pt x="72954" y="119186"/>
                  <a:pt x="72954" y="119186"/>
                  <a:pt x="72954" y="119186"/>
                </a:cubicBezTo>
                <a:cubicBezTo>
                  <a:pt x="73636" y="118372"/>
                  <a:pt x="73636" y="118372"/>
                  <a:pt x="73636" y="118372"/>
                </a:cubicBezTo>
                <a:cubicBezTo>
                  <a:pt x="73295" y="117152"/>
                  <a:pt x="73295" y="117152"/>
                  <a:pt x="73295" y="117152"/>
                </a:cubicBezTo>
                <a:cubicBezTo>
                  <a:pt x="72613" y="116338"/>
                  <a:pt x="72613" y="116338"/>
                  <a:pt x="72613" y="116338"/>
                </a:cubicBezTo>
                <a:cubicBezTo>
                  <a:pt x="72613" y="115932"/>
                  <a:pt x="72613" y="115932"/>
                  <a:pt x="72613" y="115932"/>
                </a:cubicBezTo>
                <a:cubicBezTo>
                  <a:pt x="71590" y="115932"/>
                  <a:pt x="71590" y="115932"/>
                  <a:pt x="71590" y="115932"/>
                </a:cubicBezTo>
                <a:cubicBezTo>
                  <a:pt x="70909" y="115525"/>
                  <a:pt x="70909" y="115525"/>
                  <a:pt x="70909" y="115525"/>
                </a:cubicBezTo>
                <a:cubicBezTo>
                  <a:pt x="70568" y="115118"/>
                  <a:pt x="70568" y="115118"/>
                  <a:pt x="70568" y="115118"/>
                </a:cubicBezTo>
                <a:cubicBezTo>
                  <a:pt x="69545" y="114305"/>
                  <a:pt x="69545" y="114305"/>
                  <a:pt x="69545" y="114305"/>
                </a:cubicBezTo>
                <a:cubicBezTo>
                  <a:pt x="68863" y="111864"/>
                  <a:pt x="68863" y="111864"/>
                  <a:pt x="68863" y="111864"/>
                </a:cubicBezTo>
                <a:cubicBezTo>
                  <a:pt x="67840" y="111864"/>
                  <a:pt x="67840" y="111864"/>
                  <a:pt x="67840" y="111864"/>
                </a:cubicBezTo>
                <a:cubicBezTo>
                  <a:pt x="67840" y="111864"/>
                  <a:pt x="67159" y="112677"/>
                  <a:pt x="67159" y="113084"/>
                </a:cubicBezTo>
                <a:cubicBezTo>
                  <a:pt x="67159" y="113491"/>
                  <a:pt x="66477" y="113491"/>
                  <a:pt x="66477" y="113491"/>
                </a:cubicBezTo>
                <a:cubicBezTo>
                  <a:pt x="65795" y="114711"/>
                  <a:pt x="65795" y="114711"/>
                  <a:pt x="65795" y="114711"/>
                </a:cubicBezTo>
                <a:cubicBezTo>
                  <a:pt x="65795" y="114711"/>
                  <a:pt x="65795" y="116338"/>
                  <a:pt x="65795" y="116745"/>
                </a:cubicBezTo>
                <a:cubicBezTo>
                  <a:pt x="65795" y="117152"/>
                  <a:pt x="65113" y="116338"/>
                  <a:pt x="65113" y="116338"/>
                </a:cubicBezTo>
                <a:cubicBezTo>
                  <a:pt x="65113" y="116338"/>
                  <a:pt x="64431" y="116745"/>
                  <a:pt x="64090" y="117152"/>
                </a:cubicBezTo>
                <a:cubicBezTo>
                  <a:pt x="63750" y="117559"/>
                  <a:pt x="63068" y="117559"/>
                  <a:pt x="63068" y="117559"/>
                </a:cubicBezTo>
                <a:cubicBezTo>
                  <a:pt x="63068" y="117559"/>
                  <a:pt x="62727" y="116745"/>
                  <a:pt x="62386" y="116338"/>
                </a:cubicBezTo>
                <a:cubicBezTo>
                  <a:pt x="62386" y="116338"/>
                  <a:pt x="62386" y="115932"/>
                  <a:pt x="62386" y="115118"/>
                </a:cubicBezTo>
                <a:cubicBezTo>
                  <a:pt x="62386" y="114711"/>
                  <a:pt x="61704" y="115525"/>
                  <a:pt x="61704" y="115525"/>
                </a:cubicBezTo>
                <a:cubicBezTo>
                  <a:pt x="61704" y="115525"/>
                  <a:pt x="61704" y="115525"/>
                  <a:pt x="61704" y="115525"/>
                </a:cubicBezTo>
                <a:cubicBezTo>
                  <a:pt x="61704" y="115118"/>
                  <a:pt x="61704" y="115118"/>
                  <a:pt x="61704" y="115118"/>
                </a:cubicBezTo>
                <a:cubicBezTo>
                  <a:pt x="61363" y="114305"/>
                  <a:pt x="61022" y="113898"/>
                  <a:pt x="61022" y="113898"/>
                </a:cubicBezTo>
                <a:cubicBezTo>
                  <a:pt x="61022" y="113898"/>
                  <a:pt x="60681" y="113084"/>
                  <a:pt x="60681" y="112271"/>
                </a:cubicBezTo>
                <a:cubicBezTo>
                  <a:pt x="60681" y="111864"/>
                  <a:pt x="59318" y="111050"/>
                  <a:pt x="59318" y="111050"/>
                </a:cubicBezTo>
                <a:cubicBezTo>
                  <a:pt x="59318" y="111050"/>
                  <a:pt x="59659" y="111864"/>
                  <a:pt x="58977" y="111050"/>
                </a:cubicBezTo>
                <a:cubicBezTo>
                  <a:pt x="58295" y="109830"/>
                  <a:pt x="57613" y="109830"/>
                  <a:pt x="57613" y="109830"/>
                </a:cubicBezTo>
                <a:cubicBezTo>
                  <a:pt x="57272" y="106576"/>
                  <a:pt x="57272" y="106576"/>
                  <a:pt x="57272" y="106576"/>
                </a:cubicBezTo>
                <a:cubicBezTo>
                  <a:pt x="54545" y="107389"/>
                  <a:pt x="54545" y="107389"/>
                  <a:pt x="54545" y="107389"/>
                </a:cubicBezTo>
                <a:cubicBezTo>
                  <a:pt x="54545" y="107389"/>
                  <a:pt x="52840" y="106576"/>
                  <a:pt x="52500" y="106169"/>
                </a:cubicBezTo>
                <a:cubicBezTo>
                  <a:pt x="52159" y="105762"/>
                  <a:pt x="51136" y="105355"/>
                  <a:pt x="51136" y="105355"/>
                </a:cubicBezTo>
                <a:cubicBezTo>
                  <a:pt x="50113" y="106576"/>
                  <a:pt x="50113" y="106576"/>
                  <a:pt x="50113" y="106576"/>
                </a:cubicBezTo>
                <a:cubicBezTo>
                  <a:pt x="49090" y="106576"/>
                  <a:pt x="49090" y="106576"/>
                  <a:pt x="49090" y="106576"/>
                </a:cubicBezTo>
                <a:cubicBezTo>
                  <a:pt x="49090" y="106576"/>
                  <a:pt x="47727" y="106169"/>
                  <a:pt x="47386" y="105762"/>
                </a:cubicBezTo>
                <a:cubicBezTo>
                  <a:pt x="46704" y="104949"/>
                  <a:pt x="47045" y="104542"/>
                  <a:pt x="46704" y="104542"/>
                </a:cubicBezTo>
                <a:cubicBezTo>
                  <a:pt x="46022" y="104542"/>
                  <a:pt x="45681" y="103728"/>
                  <a:pt x="45681" y="103728"/>
                </a:cubicBezTo>
                <a:cubicBezTo>
                  <a:pt x="45681" y="103728"/>
                  <a:pt x="46363" y="102508"/>
                  <a:pt x="46704" y="102101"/>
                </a:cubicBezTo>
                <a:cubicBezTo>
                  <a:pt x="46704" y="101694"/>
                  <a:pt x="47386" y="102101"/>
                  <a:pt x="47045" y="100881"/>
                </a:cubicBezTo>
                <a:cubicBezTo>
                  <a:pt x="46363" y="100067"/>
                  <a:pt x="46022" y="99661"/>
                  <a:pt x="46022" y="99661"/>
                </a:cubicBezTo>
                <a:cubicBezTo>
                  <a:pt x="46022" y="99661"/>
                  <a:pt x="46022" y="100474"/>
                  <a:pt x="45340" y="100881"/>
                </a:cubicBezTo>
                <a:cubicBezTo>
                  <a:pt x="44659" y="100881"/>
                  <a:pt x="43636" y="101288"/>
                  <a:pt x="43636" y="101288"/>
                </a:cubicBezTo>
                <a:cubicBezTo>
                  <a:pt x="39886" y="99254"/>
                  <a:pt x="39886" y="99254"/>
                  <a:pt x="39886" y="99254"/>
                </a:cubicBezTo>
                <a:cubicBezTo>
                  <a:pt x="39886" y="99254"/>
                  <a:pt x="38863" y="98847"/>
                  <a:pt x="38522" y="98847"/>
                </a:cubicBezTo>
                <a:cubicBezTo>
                  <a:pt x="38181" y="99254"/>
                  <a:pt x="36818" y="98847"/>
                  <a:pt x="36818" y="98847"/>
                </a:cubicBezTo>
                <a:cubicBezTo>
                  <a:pt x="37500" y="100474"/>
                  <a:pt x="37500" y="100474"/>
                  <a:pt x="37500" y="100474"/>
                </a:cubicBezTo>
                <a:cubicBezTo>
                  <a:pt x="38181" y="102915"/>
                  <a:pt x="38181" y="102915"/>
                  <a:pt x="38181" y="102915"/>
                </a:cubicBezTo>
                <a:cubicBezTo>
                  <a:pt x="36136" y="103728"/>
                  <a:pt x="36136" y="103728"/>
                  <a:pt x="36136" y="103728"/>
                </a:cubicBezTo>
                <a:cubicBezTo>
                  <a:pt x="35795" y="105762"/>
                  <a:pt x="35795" y="105762"/>
                  <a:pt x="35795" y="105762"/>
                </a:cubicBezTo>
                <a:cubicBezTo>
                  <a:pt x="35795" y="105762"/>
                  <a:pt x="33750" y="107389"/>
                  <a:pt x="33750" y="106576"/>
                </a:cubicBezTo>
                <a:cubicBezTo>
                  <a:pt x="33409" y="106169"/>
                  <a:pt x="33068" y="104542"/>
                  <a:pt x="33068" y="104542"/>
                </a:cubicBezTo>
                <a:cubicBezTo>
                  <a:pt x="33068" y="104542"/>
                  <a:pt x="32727" y="103728"/>
                  <a:pt x="32386" y="103322"/>
                </a:cubicBezTo>
                <a:cubicBezTo>
                  <a:pt x="31704" y="102915"/>
                  <a:pt x="31363" y="102508"/>
                  <a:pt x="31363" y="102508"/>
                </a:cubicBezTo>
                <a:cubicBezTo>
                  <a:pt x="30340" y="102101"/>
                  <a:pt x="30340" y="102101"/>
                  <a:pt x="30340" y="102101"/>
                </a:cubicBezTo>
                <a:cubicBezTo>
                  <a:pt x="30340" y="102101"/>
                  <a:pt x="30000" y="100474"/>
                  <a:pt x="29659" y="100474"/>
                </a:cubicBezTo>
                <a:cubicBezTo>
                  <a:pt x="29318" y="100474"/>
                  <a:pt x="28977" y="100474"/>
                  <a:pt x="28977" y="100474"/>
                </a:cubicBezTo>
                <a:cubicBezTo>
                  <a:pt x="28977" y="99254"/>
                  <a:pt x="28977" y="99254"/>
                  <a:pt x="28977" y="99254"/>
                </a:cubicBezTo>
                <a:cubicBezTo>
                  <a:pt x="29659" y="98033"/>
                  <a:pt x="29659" y="98033"/>
                  <a:pt x="29659" y="98033"/>
                </a:cubicBezTo>
                <a:cubicBezTo>
                  <a:pt x="29659" y="98033"/>
                  <a:pt x="30000" y="98440"/>
                  <a:pt x="30000" y="96813"/>
                </a:cubicBezTo>
                <a:cubicBezTo>
                  <a:pt x="30340" y="94779"/>
                  <a:pt x="29318" y="94779"/>
                  <a:pt x="29318" y="94779"/>
                </a:cubicBezTo>
                <a:cubicBezTo>
                  <a:pt x="28295" y="95186"/>
                  <a:pt x="28295" y="95186"/>
                  <a:pt x="28295" y="95186"/>
                </a:cubicBezTo>
                <a:cubicBezTo>
                  <a:pt x="26931" y="96000"/>
                  <a:pt x="26931" y="96000"/>
                  <a:pt x="26931" y="96000"/>
                </a:cubicBezTo>
                <a:cubicBezTo>
                  <a:pt x="26250" y="96000"/>
                  <a:pt x="26250" y="96000"/>
                  <a:pt x="26250" y="96000"/>
                </a:cubicBezTo>
                <a:cubicBezTo>
                  <a:pt x="25909" y="96000"/>
                  <a:pt x="25227" y="94779"/>
                  <a:pt x="25227" y="94779"/>
                </a:cubicBezTo>
                <a:cubicBezTo>
                  <a:pt x="25227" y="94779"/>
                  <a:pt x="25909" y="93559"/>
                  <a:pt x="24886" y="94779"/>
                </a:cubicBezTo>
                <a:cubicBezTo>
                  <a:pt x="23863" y="96000"/>
                  <a:pt x="23181" y="94372"/>
                  <a:pt x="23181" y="94372"/>
                </a:cubicBezTo>
                <a:cubicBezTo>
                  <a:pt x="22840" y="93966"/>
                  <a:pt x="22840" y="93966"/>
                  <a:pt x="22840" y="93966"/>
                </a:cubicBezTo>
                <a:cubicBezTo>
                  <a:pt x="22840" y="93966"/>
                  <a:pt x="22840" y="93966"/>
                  <a:pt x="22500" y="93966"/>
                </a:cubicBezTo>
                <a:cubicBezTo>
                  <a:pt x="22159" y="94372"/>
                  <a:pt x="21136" y="94372"/>
                  <a:pt x="21136" y="93966"/>
                </a:cubicBezTo>
                <a:cubicBezTo>
                  <a:pt x="20795" y="93152"/>
                  <a:pt x="20113" y="92745"/>
                  <a:pt x="20113" y="92745"/>
                </a:cubicBezTo>
                <a:cubicBezTo>
                  <a:pt x="19090" y="93152"/>
                  <a:pt x="19090" y="93152"/>
                  <a:pt x="19090" y="93152"/>
                </a:cubicBezTo>
                <a:cubicBezTo>
                  <a:pt x="19090" y="93152"/>
                  <a:pt x="18409" y="93152"/>
                  <a:pt x="18068" y="93152"/>
                </a:cubicBezTo>
                <a:cubicBezTo>
                  <a:pt x="18068" y="92745"/>
                  <a:pt x="18068" y="92338"/>
                  <a:pt x="17386" y="91932"/>
                </a:cubicBezTo>
                <a:cubicBezTo>
                  <a:pt x="16704" y="91525"/>
                  <a:pt x="16363" y="90305"/>
                  <a:pt x="16363" y="90305"/>
                </a:cubicBezTo>
                <a:cubicBezTo>
                  <a:pt x="16363" y="90305"/>
                  <a:pt x="16704" y="89491"/>
                  <a:pt x="16022" y="89491"/>
                </a:cubicBezTo>
                <a:cubicBezTo>
                  <a:pt x="15681" y="89491"/>
                  <a:pt x="15000" y="89084"/>
                  <a:pt x="15000" y="89084"/>
                </a:cubicBezTo>
                <a:cubicBezTo>
                  <a:pt x="15000" y="89084"/>
                  <a:pt x="13977" y="88271"/>
                  <a:pt x="13977" y="88677"/>
                </a:cubicBezTo>
                <a:cubicBezTo>
                  <a:pt x="13636" y="89084"/>
                  <a:pt x="13636" y="89898"/>
                  <a:pt x="13636" y="90305"/>
                </a:cubicBezTo>
                <a:cubicBezTo>
                  <a:pt x="13636" y="90305"/>
                  <a:pt x="13977" y="91525"/>
                  <a:pt x="13977" y="91525"/>
                </a:cubicBezTo>
                <a:cubicBezTo>
                  <a:pt x="13977" y="91525"/>
                  <a:pt x="12613" y="92338"/>
                  <a:pt x="12272" y="92338"/>
                </a:cubicBezTo>
                <a:cubicBezTo>
                  <a:pt x="11931" y="92338"/>
                  <a:pt x="11590" y="92745"/>
                  <a:pt x="11590" y="91932"/>
                </a:cubicBezTo>
                <a:cubicBezTo>
                  <a:pt x="11590" y="91525"/>
                  <a:pt x="12272" y="89491"/>
                  <a:pt x="12272" y="89491"/>
                </a:cubicBezTo>
                <a:cubicBezTo>
                  <a:pt x="12613" y="89084"/>
                  <a:pt x="12954" y="88677"/>
                  <a:pt x="12954" y="88677"/>
                </a:cubicBezTo>
                <a:cubicBezTo>
                  <a:pt x="12954" y="88677"/>
                  <a:pt x="12613" y="87864"/>
                  <a:pt x="12613" y="87457"/>
                </a:cubicBezTo>
                <a:cubicBezTo>
                  <a:pt x="12613" y="87050"/>
                  <a:pt x="12272" y="87050"/>
                  <a:pt x="12954" y="85830"/>
                </a:cubicBezTo>
                <a:cubicBezTo>
                  <a:pt x="13977" y="84610"/>
                  <a:pt x="13977" y="83796"/>
                  <a:pt x="13977" y="83796"/>
                </a:cubicBezTo>
                <a:cubicBezTo>
                  <a:pt x="13977" y="83796"/>
                  <a:pt x="13295" y="82576"/>
                  <a:pt x="12954" y="82169"/>
                </a:cubicBezTo>
                <a:cubicBezTo>
                  <a:pt x="12954" y="82169"/>
                  <a:pt x="11931" y="80542"/>
                  <a:pt x="11931" y="80542"/>
                </a:cubicBezTo>
                <a:cubicBezTo>
                  <a:pt x="11931" y="80135"/>
                  <a:pt x="11931" y="79322"/>
                  <a:pt x="11931" y="79322"/>
                </a:cubicBezTo>
                <a:cubicBezTo>
                  <a:pt x="11931" y="79322"/>
                  <a:pt x="11250" y="78508"/>
                  <a:pt x="10909" y="78508"/>
                </a:cubicBezTo>
                <a:cubicBezTo>
                  <a:pt x="10568" y="78508"/>
                  <a:pt x="9545" y="78101"/>
                  <a:pt x="9545" y="78101"/>
                </a:cubicBezTo>
                <a:cubicBezTo>
                  <a:pt x="9545" y="76881"/>
                  <a:pt x="9545" y="76881"/>
                  <a:pt x="9545" y="76881"/>
                </a:cubicBezTo>
                <a:cubicBezTo>
                  <a:pt x="9545" y="74847"/>
                  <a:pt x="9545" y="74847"/>
                  <a:pt x="9545" y="74847"/>
                </a:cubicBezTo>
                <a:cubicBezTo>
                  <a:pt x="8181" y="72813"/>
                  <a:pt x="8181" y="72813"/>
                  <a:pt x="8181" y="72813"/>
                </a:cubicBezTo>
                <a:cubicBezTo>
                  <a:pt x="7840" y="71593"/>
                  <a:pt x="7840" y="71593"/>
                  <a:pt x="7840" y="71593"/>
                </a:cubicBezTo>
                <a:cubicBezTo>
                  <a:pt x="7840" y="71593"/>
                  <a:pt x="8181" y="70779"/>
                  <a:pt x="8181" y="69966"/>
                </a:cubicBezTo>
                <a:cubicBezTo>
                  <a:pt x="8522" y="69559"/>
                  <a:pt x="8863" y="68338"/>
                  <a:pt x="8863" y="68338"/>
                </a:cubicBezTo>
                <a:cubicBezTo>
                  <a:pt x="8181" y="66711"/>
                  <a:pt x="8181" y="66711"/>
                  <a:pt x="8181" y="66711"/>
                </a:cubicBezTo>
                <a:cubicBezTo>
                  <a:pt x="8181" y="66711"/>
                  <a:pt x="7840" y="66305"/>
                  <a:pt x="8181" y="65898"/>
                </a:cubicBezTo>
                <a:cubicBezTo>
                  <a:pt x="8181" y="65491"/>
                  <a:pt x="7840" y="63050"/>
                  <a:pt x="7840" y="63050"/>
                </a:cubicBezTo>
                <a:cubicBezTo>
                  <a:pt x="7840" y="63050"/>
                  <a:pt x="7500" y="60610"/>
                  <a:pt x="7159" y="61016"/>
                </a:cubicBezTo>
                <a:cubicBezTo>
                  <a:pt x="6477" y="61016"/>
                  <a:pt x="6136" y="59389"/>
                  <a:pt x="6136" y="59389"/>
                </a:cubicBezTo>
                <a:cubicBezTo>
                  <a:pt x="6818" y="56542"/>
                  <a:pt x="6818" y="56542"/>
                  <a:pt x="6818" y="56542"/>
                </a:cubicBezTo>
                <a:cubicBezTo>
                  <a:pt x="6818" y="56542"/>
                  <a:pt x="7159" y="54508"/>
                  <a:pt x="6136" y="53694"/>
                </a:cubicBezTo>
                <a:cubicBezTo>
                  <a:pt x="5113" y="53288"/>
                  <a:pt x="3068" y="52067"/>
                  <a:pt x="2727" y="51661"/>
                </a:cubicBezTo>
                <a:cubicBezTo>
                  <a:pt x="2727" y="51661"/>
                  <a:pt x="1704" y="50440"/>
                  <a:pt x="1363" y="50033"/>
                </a:cubicBezTo>
                <a:cubicBezTo>
                  <a:pt x="1022" y="50033"/>
                  <a:pt x="681" y="49627"/>
                  <a:pt x="681" y="49627"/>
                </a:cubicBezTo>
                <a:cubicBezTo>
                  <a:pt x="1363" y="45966"/>
                  <a:pt x="1363" y="45966"/>
                  <a:pt x="1363" y="45966"/>
                </a:cubicBezTo>
                <a:cubicBezTo>
                  <a:pt x="3068" y="44338"/>
                  <a:pt x="3068" y="44338"/>
                  <a:pt x="3068" y="44338"/>
                </a:cubicBezTo>
                <a:cubicBezTo>
                  <a:pt x="3068" y="41084"/>
                  <a:pt x="3068" y="41084"/>
                  <a:pt x="3068" y="41084"/>
                </a:cubicBezTo>
                <a:cubicBezTo>
                  <a:pt x="3068" y="37423"/>
                  <a:pt x="3068" y="37423"/>
                  <a:pt x="3068" y="37423"/>
                </a:cubicBezTo>
                <a:cubicBezTo>
                  <a:pt x="3068" y="37423"/>
                  <a:pt x="3409" y="37016"/>
                  <a:pt x="2386" y="35389"/>
                </a:cubicBezTo>
                <a:cubicBezTo>
                  <a:pt x="1704" y="34169"/>
                  <a:pt x="1363" y="32542"/>
                  <a:pt x="1363" y="32542"/>
                </a:cubicBezTo>
                <a:cubicBezTo>
                  <a:pt x="1363" y="32135"/>
                  <a:pt x="1022" y="30508"/>
                  <a:pt x="681" y="30101"/>
                </a:cubicBezTo>
                <a:cubicBezTo>
                  <a:pt x="681" y="29694"/>
                  <a:pt x="681" y="29288"/>
                  <a:pt x="681" y="28474"/>
                </a:cubicBezTo>
                <a:cubicBezTo>
                  <a:pt x="1022" y="28067"/>
                  <a:pt x="0" y="26847"/>
                  <a:pt x="0" y="26847"/>
                </a:cubicBezTo>
                <a:cubicBezTo>
                  <a:pt x="0" y="26847"/>
                  <a:pt x="340" y="26033"/>
                  <a:pt x="681" y="26033"/>
                </a:cubicBezTo>
                <a:cubicBezTo>
                  <a:pt x="1022" y="26033"/>
                  <a:pt x="1363" y="25627"/>
                  <a:pt x="2045" y="25627"/>
                </a:cubicBezTo>
                <a:cubicBezTo>
                  <a:pt x="2727" y="25627"/>
                  <a:pt x="3068" y="24813"/>
                  <a:pt x="3750" y="24813"/>
                </a:cubicBezTo>
                <a:cubicBezTo>
                  <a:pt x="4090" y="24406"/>
                  <a:pt x="4090" y="23593"/>
                  <a:pt x="4431" y="23593"/>
                </a:cubicBezTo>
                <a:cubicBezTo>
                  <a:pt x="5113" y="23186"/>
                  <a:pt x="5795" y="23593"/>
                  <a:pt x="6818" y="22779"/>
                </a:cubicBezTo>
                <a:cubicBezTo>
                  <a:pt x="7840" y="22372"/>
                  <a:pt x="7840" y="21966"/>
                  <a:pt x="8522" y="21152"/>
                </a:cubicBezTo>
                <a:cubicBezTo>
                  <a:pt x="8863" y="20745"/>
                  <a:pt x="15340" y="18305"/>
                  <a:pt x="15340" y="18305"/>
                </a:cubicBezTo>
                <a:cubicBezTo>
                  <a:pt x="15340" y="18305"/>
                  <a:pt x="17045" y="17084"/>
                  <a:pt x="17727" y="17084"/>
                </a:cubicBezTo>
                <a:cubicBezTo>
                  <a:pt x="18068" y="16677"/>
                  <a:pt x="18068" y="16271"/>
                  <a:pt x="18750" y="16271"/>
                </a:cubicBezTo>
                <a:cubicBezTo>
                  <a:pt x="19090" y="16677"/>
                  <a:pt x="20454" y="16677"/>
                  <a:pt x="20454" y="16677"/>
                </a:cubicBezTo>
                <a:cubicBezTo>
                  <a:pt x="20454" y="16677"/>
                  <a:pt x="20795" y="15457"/>
                  <a:pt x="21136" y="15050"/>
                </a:cubicBezTo>
                <a:cubicBezTo>
                  <a:pt x="21477" y="14237"/>
                  <a:pt x="21818" y="13423"/>
                  <a:pt x="21818" y="13016"/>
                </a:cubicBezTo>
                <a:cubicBezTo>
                  <a:pt x="22159" y="12203"/>
                  <a:pt x="22500" y="11796"/>
                  <a:pt x="22840" y="11389"/>
                </a:cubicBezTo>
                <a:cubicBezTo>
                  <a:pt x="23181" y="10576"/>
                  <a:pt x="23522" y="10169"/>
                  <a:pt x="23522" y="10169"/>
                </a:cubicBezTo>
                <a:cubicBezTo>
                  <a:pt x="23863" y="10169"/>
                  <a:pt x="25909" y="8949"/>
                  <a:pt x="26250" y="8949"/>
                </a:cubicBezTo>
                <a:cubicBezTo>
                  <a:pt x="26590" y="8542"/>
                  <a:pt x="29318" y="7322"/>
                  <a:pt x="29318" y="6915"/>
                </a:cubicBezTo>
                <a:cubicBezTo>
                  <a:pt x="29318" y="6915"/>
                  <a:pt x="30340" y="5288"/>
                  <a:pt x="30340" y="4881"/>
                </a:cubicBezTo>
                <a:cubicBezTo>
                  <a:pt x="30340" y="4474"/>
                  <a:pt x="31704" y="4067"/>
                  <a:pt x="31704" y="4067"/>
                </a:cubicBezTo>
                <a:cubicBezTo>
                  <a:pt x="32045" y="4067"/>
                  <a:pt x="32045" y="4067"/>
                  <a:pt x="32386" y="3661"/>
                </a:cubicBezTo>
                <a:cubicBezTo>
                  <a:pt x="33068" y="3661"/>
                  <a:pt x="36136" y="2033"/>
                  <a:pt x="36136" y="2033"/>
                </a:cubicBezTo>
                <a:cubicBezTo>
                  <a:pt x="36136" y="2033"/>
                  <a:pt x="38863" y="813"/>
                  <a:pt x="38863" y="813"/>
                </a:cubicBezTo>
                <a:cubicBezTo>
                  <a:pt x="39204" y="1220"/>
                  <a:pt x="40909" y="813"/>
                  <a:pt x="41250" y="813"/>
                </a:cubicBezTo>
                <a:cubicBezTo>
                  <a:pt x="41250" y="1220"/>
                  <a:pt x="43295" y="813"/>
                  <a:pt x="43295" y="813"/>
                </a:cubicBezTo>
                <a:cubicBezTo>
                  <a:pt x="43295" y="813"/>
                  <a:pt x="43977" y="1220"/>
                  <a:pt x="43977" y="1627"/>
                </a:cubicBezTo>
                <a:cubicBezTo>
                  <a:pt x="43977" y="2033"/>
                  <a:pt x="43295" y="2440"/>
                  <a:pt x="43636" y="2847"/>
                </a:cubicBezTo>
                <a:cubicBezTo>
                  <a:pt x="43977" y="3254"/>
                  <a:pt x="45340" y="4474"/>
                  <a:pt x="45340" y="4474"/>
                </a:cubicBezTo>
                <a:cubicBezTo>
                  <a:pt x="45340" y="4474"/>
                  <a:pt x="45000" y="5694"/>
                  <a:pt x="45000" y="5694"/>
                </a:cubicBezTo>
                <a:cubicBezTo>
                  <a:pt x="45000" y="6101"/>
                  <a:pt x="45340" y="6508"/>
                  <a:pt x="45681" y="7322"/>
                </a:cubicBezTo>
                <a:cubicBezTo>
                  <a:pt x="46022" y="7728"/>
                  <a:pt x="46704" y="8542"/>
                  <a:pt x="46704" y="8542"/>
                </a:cubicBezTo>
                <a:cubicBezTo>
                  <a:pt x="46704" y="8542"/>
                  <a:pt x="46363" y="8949"/>
                  <a:pt x="47727" y="9762"/>
                </a:cubicBezTo>
                <a:cubicBezTo>
                  <a:pt x="49090" y="10576"/>
                  <a:pt x="50113" y="9762"/>
                  <a:pt x="50113" y="9762"/>
                </a:cubicBezTo>
                <a:cubicBezTo>
                  <a:pt x="50113" y="9762"/>
                  <a:pt x="51136" y="9762"/>
                  <a:pt x="51477" y="9762"/>
                </a:cubicBezTo>
                <a:cubicBezTo>
                  <a:pt x="51818" y="9762"/>
                  <a:pt x="52840" y="9355"/>
                  <a:pt x="52840" y="9355"/>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09" name="Shape 2044">
            <a:extLst>
              <a:ext uri="{FF2B5EF4-FFF2-40B4-BE49-F238E27FC236}">
                <a16:creationId xmlns:a16="http://schemas.microsoft.com/office/drawing/2014/main" id="{F6479871-102C-56BA-E828-12963ADBC39D}"/>
              </a:ext>
            </a:extLst>
          </p:cNvPr>
          <p:cNvSpPr/>
          <p:nvPr/>
        </p:nvSpPr>
        <p:spPr>
          <a:xfrm>
            <a:off x="3554667" y="3364593"/>
            <a:ext cx="600152" cy="659527"/>
          </a:xfrm>
          <a:custGeom>
            <a:avLst/>
            <a:gdLst/>
            <a:ahLst/>
            <a:cxnLst/>
            <a:rect l="0" t="0" r="0" b="0"/>
            <a:pathLst>
              <a:path w="120000" h="120000" extrusionOk="0">
                <a:moveTo>
                  <a:pt x="95421" y="111063"/>
                </a:moveTo>
                <a:cubicBezTo>
                  <a:pt x="92530" y="111063"/>
                  <a:pt x="92530" y="111063"/>
                  <a:pt x="92530" y="111063"/>
                </a:cubicBezTo>
                <a:cubicBezTo>
                  <a:pt x="92530" y="111063"/>
                  <a:pt x="91084" y="109148"/>
                  <a:pt x="90361" y="109148"/>
                </a:cubicBezTo>
                <a:cubicBezTo>
                  <a:pt x="89638" y="109148"/>
                  <a:pt x="88192" y="108510"/>
                  <a:pt x="88192" y="108510"/>
                </a:cubicBezTo>
                <a:cubicBezTo>
                  <a:pt x="87469" y="109787"/>
                  <a:pt x="87469" y="109787"/>
                  <a:pt x="87469" y="109787"/>
                </a:cubicBezTo>
                <a:cubicBezTo>
                  <a:pt x="87469" y="109787"/>
                  <a:pt x="86746" y="110425"/>
                  <a:pt x="86024" y="110425"/>
                </a:cubicBezTo>
                <a:cubicBezTo>
                  <a:pt x="86024" y="110425"/>
                  <a:pt x="85301" y="109787"/>
                  <a:pt x="85301" y="109787"/>
                </a:cubicBezTo>
                <a:cubicBezTo>
                  <a:pt x="85301" y="108510"/>
                  <a:pt x="85301" y="108510"/>
                  <a:pt x="85301" y="108510"/>
                </a:cubicBezTo>
                <a:cubicBezTo>
                  <a:pt x="83132" y="108510"/>
                  <a:pt x="83132" y="108510"/>
                  <a:pt x="83132" y="108510"/>
                </a:cubicBezTo>
                <a:cubicBezTo>
                  <a:pt x="83132" y="108510"/>
                  <a:pt x="83132" y="110425"/>
                  <a:pt x="82409" y="110425"/>
                </a:cubicBezTo>
                <a:cubicBezTo>
                  <a:pt x="81686" y="109787"/>
                  <a:pt x="80963" y="109787"/>
                  <a:pt x="79518" y="109787"/>
                </a:cubicBezTo>
                <a:cubicBezTo>
                  <a:pt x="78072" y="109148"/>
                  <a:pt x="75180" y="109787"/>
                  <a:pt x="75180" y="109787"/>
                </a:cubicBezTo>
                <a:cubicBezTo>
                  <a:pt x="73734" y="109148"/>
                  <a:pt x="73734" y="109148"/>
                  <a:pt x="73734" y="109148"/>
                </a:cubicBezTo>
                <a:cubicBezTo>
                  <a:pt x="71566" y="109148"/>
                  <a:pt x="71566" y="109148"/>
                  <a:pt x="71566" y="109148"/>
                </a:cubicBezTo>
                <a:cubicBezTo>
                  <a:pt x="68674" y="109148"/>
                  <a:pt x="68674" y="109148"/>
                  <a:pt x="68674" y="109148"/>
                </a:cubicBezTo>
                <a:cubicBezTo>
                  <a:pt x="67951" y="110425"/>
                  <a:pt x="67951" y="110425"/>
                  <a:pt x="67951" y="110425"/>
                </a:cubicBezTo>
                <a:cubicBezTo>
                  <a:pt x="68674" y="111063"/>
                  <a:pt x="68674" y="111063"/>
                  <a:pt x="68674" y="111063"/>
                </a:cubicBezTo>
                <a:cubicBezTo>
                  <a:pt x="66506" y="112340"/>
                  <a:pt x="66506" y="112340"/>
                  <a:pt x="66506" y="112340"/>
                </a:cubicBezTo>
                <a:cubicBezTo>
                  <a:pt x="63614" y="111702"/>
                  <a:pt x="63614" y="111702"/>
                  <a:pt x="63614" y="111702"/>
                </a:cubicBezTo>
                <a:cubicBezTo>
                  <a:pt x="62168" y="112978"/>
                  <a:pt x="62168" y="112978"/>
                  <a:pt x="62168" y="112978"/>
                </a:cubicBezTo>
                <a:cubicBezTo>
                  <a:pt x="61445" y="111702"/>
                  <a:pt x="61445" y="111702"/>
                  <a:pt x="61445" y="111702"/>
                </a:cubicBezTo>
                <a:cubicBezTo>
                  <a:pt x="57108" y="114255"/>
                  <a:pt x="57108" y="114255"/>
                  <a:pt x="57108" y="114255"/>
                </a:cubicBezTo>
                <a:cubicBezTo>
                  <a:pt x="57831" y="115531"/>
                  <a:pt x="57831" y="115531"/>
                  <a:pt x="57831" y="115531"/>
                </a:cubicBezTo>
                <a:cubicBezTo>
                  <a:pt x="54216" y="116170"/>
                  <a:pt x="54216" y="116170"/>
                  <a:pt x="54216" y="116170"/>
                </a:cubicBezTo>
                <a:cubicBezTo>
                  <a:pt x="52048" y="115531"/>
                  <a:pt x="52048" y="115531"/>
                  <a:pt x="52048" y="115531"/>
                </a:cubicBezTo>
                <a:cubicBezTo>
                  <a:pt x="52048" y="115531"/>
                  <a:pt x="50602" y="114893"/>
                  <a:pt x="50602" y="114255"/>
                </a:cubicBezTo>
                <a:cubicBezTo>
                  <a:pt x="51325" y="113617"/>
                  <a:pt x="51325" y="112978"/>
                  <a:pt x="51325" y="112978"/>
                </a:cubicBezTo>
                <a:cubicBezTo>
                  <a:pt x="51325" y="112978"/>
                  <a:pt x="49879" y="112340"/>
                  <a:pt x="49879" y="112978"/>
                </a:cubicBezTo>
                <a:cubicBezTo>
                  <a:pt x="49879" y="114255"/>
                  <a:pt x="49156" y="115531"/>
                  <a:pt x="49156" y="115531"/>
                </a:cubicBezTo>
                <a:cubicBezTo>
                  <a:pt x="46987" y="116808"/>
                  <a:pt x="46987" y="116808"/>
                  <a:pt x="46987" y="116808"/>
                </a:cubicBezTo>
                <a:cubicBezTo>
                  <a:pt x="44096" y="117446"/>
                  <a:pt x="44096" y="117446"/>
                  <a:pt x="44096" y="117446"/>
                </a:cubicBezTo>
                <a:cubicBezTo>
                  <a:pt x="43373" y="116808"/>
                  <a:pt x="43373" y="116808"/>
                  <a:pt x="43373" y="116808"/>
                </a:cubicBezTo>
                <a:cubicBezTo>
                  <a:pt x="43373" y="118723"/>
                  <a:pt x="43373" y="118723"/>
                  <a:pt x="43373" y="118723"/>
                </a:cubicBezTo>
                <a:cubicBezTo>
                  <a:pt x="39759" y="118723"/>
                  <a:pt x="39759" y="118723"/>
                  <a:pt x="39759" y="118723"/>
                </a:cubicBezTo>
                <a:cubicBezTo>
                  <a:pt x="37590" y="118723"/>
                  <a:pt x="37590" y="118723"/>
                  <a:pt x="37590" y="118723"/>
                </a:cubicBezTo>
                <a:cubicBezTo>
                  <a:pt x="36144" y="120000"/>
                  <a:pt x="36144" y="120000"/>
                  <a:pt x="36144" y="120000"/>
                </a:cubicBezTo>
                <a:cubicBezTo>
                  <a:pt x="33975" y="119361"/>
                  <a:pt x="33975" y="119361"/>
                  <a:pt x="33975" y="119361"/>
                </a:cubicBezTo>
                <a:cubicBezTo>
                  <a:pt x="30361" y="120000"/>
                  <a:pt x="30361" y="120000"/>
                  <a:pt x="30361" y="120000"/>
                </a:cubicBezTo>
                <a:cubicBezTo>
                  <a:pt x="29638" y="118723"/>
                  <a:pt x="29638" y="118723"/>
                  <a:pt x="29638" y="118723"/>
                </a:cubicBezTo>
                <a:cubicBezTo>
                  <a:pt x="24578" y="118723"/>
                  <a:pt x="24578" y="118723"/>
                  <a:pt x="24578" y="118723"/>
                </a:cubicBezTo>
                <a:cubicBezTo>
                  <a:pt x="22409" y="119361"/>
                  <a:pt x="22409" y="119361"/>
                  <a:pt x="22409" y="119361"/>
                </a:cubicBezTo>
                <a:cubicBezTo>
                  <a:pt x="21686" y="118085"/>
                  <a:pt x="21686" y="118085"/>
                  <a:pt x="21686" y="118085"/>
                </a:cubicBezTo>
                <a:cubicBezTo>
                  <a:pt x="20963" y="118085"/>
                  <a:pt x="20963" y="118085"/>
                  <a:pt x="20963" y="118085"/>
                </a:cubicBezTo>
                <a:cubicBezTo>
                  <a:pt x="20963" y="118085"/>
                  <a:pt x="19518" y="118085"/>
                  <a:pt x="18795" y="118085"/>
                </a:cubicBezTo>
                <a:cubicBezTo>
                  <a:pt x="18072" y="118085"/>
                  <a:pt x="13734" y="116808"/>
                  <a:pt x="13734" y="116808"/>
                </a:cubicBezTo>
                <a:cubicBezTo>
                  <a:pt x="12289" y="118085"/>
                  <a:pt x="12289" y="118085"/>
                  <a:pt x="12289" y="118085"/>
                </a:cubicBezTo>
                <a:cubicBezTo>
                  <a:pt x="12289" y="118085"/>
                  <a:pt x="10120" y="118085"/>
                  <a:pt x="10120" y="117446"/>
                </a:cubicBezTo>
                <a:cubicBezTo>
                  <a:pt x="10120" y="117446"/>
                  <a:pt x="10120" y="116808"/>
                  <a:pt x="10843" y="116170"/>
                </a:cubicBezTo>
                <a:cubicBezTo>
                  <a:pt x="11566" y="116170"/>
                  <a:pt x="12289" y="116170"/>
                  <a:pt x="13734" y="115531"/>
                </a:cubicBezTo>
                <a:cubicBezTo>
                  <a:pt x="15180" y="115531"/>
                  <a:pt x="15903" y="115531"/>
                  <a:pt x="15903" y="115531"/>
                </a:cubicBezTo>
                <a:cubicBezTo>
                  <a:pt x="16626" y="114893"/>
                  <a:pt x="16626" y="114893"/>
                  <a:pt x="16626" y="114893"/>
                </a:cubicBezTo>
                <a:cubicBezTo>
                  <a:pt x="16626" y="114255"/>
                  <a:pt x="17349" y="113617"/>
                  <a:pt x="15903" y="114255"/>
                </a:cubicBezTo>
                <a:cubicBezTo>
                  <a:pt x="15180" y="114255"/>
                  <a:pt x="15180" y="114255"/>
                  <a:pt x="15180" y="114255"/>
                </a:cubicBezTo>
                <a:cubicBezTo>
                  <a:pt x="14457" y="114893"/>
                  <a:pt x="13734" y="114893"/>
                  <a:pt x="13012" y="114893"/>
                </a:cubicBezTo>
                <a:cubicBezTo>
                  <a:pt x="13012" y="114893"/>
                  <a:pt x="11566" y="114893"/>
                  <a:pt x="11566" y="114893"/>
                </a:cubicBezTo>
                <a:cubicBezTo>
                  <a:pt x="11566" y="114893"/>
                  <a:pt x="10843" y="114255"/>
                  <a:pt x="11566" y="114255"/>
                </a:cubicBezTo>
                <a:cubicBezTo>
                  <a:pt x="12289" y="113617"/>
                  <a:pt x="12289" y="113617"/>
                  <a:pt x="13012" y="113617"/>
                </a:cubicBezTo>
                <a:cubicBezTo>
                  <a:pt x="14457" y="113617"/>
                  <a:pt x="15180" y="112978"/>
                  <a:pt x="16626" y="112978"/>
                </a:cubicBezTo>
                <a:cubicBezTo>
                  <a:pt x="18072" y="112978"/>
                  <a:pt x="18795" y="112978"/>
                  <a:pt x="18795" y="112978"/>
                </a:cubicBezTo>
                <a:cubicBezTo>
                  <a:pt x="19518" y="112340"/>
                  <a:pt x="20240" y="112340"/>
                  <a:pt x="20240" y="111702"/>
                </a:cubicBezTo>
                <a:cubicBezTo>
                  <a:pt x="20240" y="111063"/>
                  <a:pt x="19518" y="110425"/>
                  <a:pt x="19518" y="110425"/>
                </a:cubicBezTo>
                <a:cubicBezTo>
                  <a:pt x="19518" y="110425"/>
                  <a:pt x="18795" y="110425"/>
                  <a:pt x="18072" y="111063"/>
                </a:cubicBezTo>
                <a:cubicBezTo>
                  <a:pt x="17349" y="111063"/>
                  <a:pt x="16626" y="111702"/>
                  <a:pt x="15903" y="111702"/>
                </a:cubicBezTo>
                <a:cubicBezTo>
                  <a:pt x="15903" y="111702"/>
                  <a:pt x="15903" y="111702"/>
                  <a:pt x="15180" y="111702"/>
                </a:cubicBezTo>
                <a:cubicBezTo>
                  <a:pt x="14457" y="111702"/>
                  <a:pt x="13012" y="111063"/>
                  <a:pt x="13012" y="111063"/>
                </a:cubicBezTo>
                <a:cubicBezTo>
                  <a:pt x="12289" y="111063"/>
                  <a:pt x="11566" y="111063"/>
                  <a:pt x="10843" y="111063"/>
                </a:cubicBezTo>
                <a:cubicBezTo>
                  <a:pt x="10120" y="111063"/>
                  <a:pt x="10843" y="111063"/>
                  <a:pt x="9397" y="111063"/>
                </a:cubicBezTo>
                <a:cubicBezTo>
                  <a:pt x="7951" y="111702"/>
                  <a:pt x="8674" y="111702"/>
                  <a:pt x="6506" y="111702"/>
                </a:cubicBezTo>
                <a:cubicBezTo>
                  <a:pt x="5060" y="111702"/>
                  <a:pt x="2891" y="111063"/>
                  <a:pt x="2891" y="111063"/>
                </a:cubicBezTo>
                <a:cubicBezTo>
                  <a:pt x="2891" y="111063"/>
                  <a:pt x="1445" y="111702"/>
                  <a:pt x="2168" y="111063"/>
                </a:cubicBezTo>
                <a:cubicBezTo>
                  <a:pt x="3614" y="110425"/>
                  <a:pt x="5060" y="110425"/>
                  <a:pt x="5783" y="109787"/>
                </a:cubicBezTo>
                <a:cubicBezTo>
                  <a:pt x="6506" y="109787"/>
                  <a:pt x="7228" y="109787"/>
                  <a:pt x="6506" y="109148"/>
                </a:cubicBezTo>
                <a:cubicBezTo>
                  <a:pt x="6506" y="109148"/>
                  <a:pt x="6506" y="109148"/>
                  <a:pt x="6506" y="109148"/>
                </a:cubicBezTo>
                <a:cubicBezTo>
                  <a:pt x="7228" y="109148"/>
                  <a:pt x="8674" y="108510"/>
                  <a:pt x="8674" y="108510"/>
                </a:cubicBezTo>
                <a:cubicBezTo>
                  <a:pt x="10120" y="107872"/>
                  <a:pt x="10120" y="107872"/>
                  <a:pt x="10120" y="107872"/>
                </a:cubicBezTo>
                <a:cubicBezTo>
                  <a:pt x="10120" y="107872"/>
                  <a:pt x="10120" y="107234"/>
                  <a:pt x="11566" y="107234"/>
                </a:cubicBezTo>
                <a:cubicBezTo>
                  <a:pt x="13012" y="107234"/>
                  <a:pt x="13012" y="107234"/>
                  <a:pt x="13012" y="106595"/>
                </a:cubicBezTo>
                <a:cubicBezTo>
                  <a:pt x="13734" y="106595"/>
                  <a:pt x="13012" y="106595"/>
                  <a:pt x="13734" y="106595"/>
                </a:cubicBezTo>
                <a:cubicBezTo>
                  <a:pt x="15180" y="106595"/>
                  <a:pt x="15180" y="105957"/>
                  <a:pt x="15903" y="105957"/>
                </a:cubicBezTo>
                <a:cubicBezTo>
                  <a:pt x="17349" y="105957"/>
                  <a:pt x="18072" y="105319"/>
                  <a:pt x="17349" y="105319"/>
                </a:cubicBezTo>
                <a:cubicBezTo>
                  <a:pt x="16626" y="105319"/>
                  <a:pt x="16626" y="105319"/>
                  <a:pt x="15180" y="105319"/>
                </a:cubicBezTo>
                <a:cubicBezTo>
                  <a:pt x="14457" y="105957"/>
                  <a:pt x="13734" y="105319"/>
                  <a:pt x="13734" y="105957"/>
                </a:cubicBezTo>
                <a:cubicBezTo>
                  <a:pt x="13012" y="105957"/>
                  <a:pt x="11566" y="105957"/>
                  <a:pt x="11566" y="105957"/>
                </a:cubicBezTo>
                <a:cubicBezTo>
                  <a:pt x="10843" y="105319"/>
                  <a:pt x="10843" y="105319"/>
                  <a:pt x="10120" y="105957"/>
                </a:cubicBezTo>
                <a:cubicBezTo>
                  <a:pt x="9397" y="105957"/>
                  <a:pt x="10120" y="106595"/>
                  <a:pt x="8674" y="106595"/>
                </a:cubicBezTo>
                <a:cubicBezTo>
                  <a:pt x="7951" y="106595"/>
                  <a:pt x="7228" y="105957"/>
                  <a:pt x="7228" y="105957"/>
                </a:cubicBezTo>
                <a:cubicBezTo>
                  <a:pt x="7228" y="105957"/>
                  <a:pt x="5060" y="105957"/>
                  <a:pt x="5060" y="105319"/>
                </a:cubicBezTo>
                <a:cubicBezTo>
                  <a:pt x="5060" y="105319"/>
                  <a:pt x="5060" y="104042"/>
                  <a:pt x="5060" y="104042"/>
                </a:cubicBezTo>
                <a:cubicBezTo>
                  <a:pt x="5060" y="103404"/>
                  <a:pt x="5783" y="103404"/>
                  <a:pt x="5783" y="103404"/>
                </a:cubicBezTo>
                <a:cubicBezTo>
                  <a:pt x="5060" y="102765"/>
                  <a:pt x="5060" y="102765"/>
                  <a:pt x="5060" y="102765"/>
                </a:cubicBezTo>
                <a:cubicBezTo>
                  <a:pt x="5060" y="102765"/>
                  <a:pt x="5060" y="102765"/>
                  <a:pt x="4337" y="102765"/>
                </a:cubicBezTo>
                <a:cubicBezTo>
                  <a:pt x="4337" y="102765"/>
                  <a:pt x="2891" y="103404"/>
                  <a:pt x="2891" y="103404"/>
                </a:cubicBezTo>
                <a:cubicBezTo>
                  <a:pt x="2891" y="103404"/>
                  <a:pt x="2891" y="103404"/>
                  <a:pt x="2168" y="103404"/>
                </a:cubicBezTo>
                <a:cubicBezTo>
                  <a:pt x="2168" y="103404"/>
                  <a:pt x="1445" y="103404"/>
                  <a:pt x="1445" y="103404"/>
                </a:cubicBezTo>
                <a:cubicBezTo>
                  <a:pt x="1445" y="103404"/>
                  <a:pt x="1445" y="102765"/>
                  <a:pt x="1445" y="102127"/>
                </a:cubicBezTo>
                <a:cubicBezTo>
                  <a:pt x="1445" y="102127"/>
                  <a:pt x="1445" y="101489"/>
                  <a:pt x="1445" y="101489"/>
                </a:cubicBezTo>
                <a:cubicBezTo>
                  <a:pt x="1445" y="101489"/>
                  <a:pt x="1445" y="101489"/>
                  <a:pt x="1445" y="101489"/>
                </a:cubicBezTo>
                <a:cubicBezTo>
                  <a:pt x="1445" y="100851"/>
                  <a:pt x="0" y="100851"/>
                  <a:pt x="1445" y="100212"/>
                </a:cubicBezTo>
                <a:cubicBezTo>
                  <a:pt x="2891" y="100212"/>
                  <a:pt x="2891" y="100212"/>
                  <a:pt x="3614" y="100212"/>
                </a:cubicBezTo>
                <a:cubicBezTo>
                  <a:pt x="3614" y="100212"/>
                  <a:pt x="4337" y="100212"/>
                  <a:pt x="4337" y="100212"/>
                </a:cubicBezTo>
                <a:cubicBezTo>
                  <a:pt x="4337" y="100212"/>
                  <a:pt x="5060" y="99574"/>
                  <a:pt x="5060" y="99574"/>
                </a:cubicBezTo>
                <a:cubicBezTo>
                  <a:pt x="4337" y="98936"/>
                  <a:pt x="4337" y="98936"/>
                  <a:pt x="4337" y="98936"/>
                </a:cubicBezTo>
                <a:cubicBezTo>
                  <a:pt x="4337" y="98297"/>
                  <a:pt x="4337" y="98297"/>
                  <a:pt x="5060" y="98297"/>
                </a:cubicBezTo>
                <a:cubicBezTo>
                  <a:pt x="5783" y="98297"/>
                  <a:pt x="5783" y="97659"/>
                  <a:pt x="6506" y="97659"/>
                </a:cubicBezTo>
                <a:cubicBezTo>
                  <a:pt x="6506" y="97659"/>
                  <a:pt x="7228" y="97659"/>
                  <a:pt x="7951" y="97659"/>
                </a:cubicBezTo>
                <a:cubicBezTo>
                  <a:pt x="7951" y="97659"/>
                  <a:pt x="7951" y="97021"/>
                  <a:pt x="9397" y="97021"/>
                </a:cubicBezTo>
                <a:cubicBezTo>
                  <a:pt x="10120" y="97021"/>
                  <a:pt x="10843" y="97021"/>
                  <a:pt x="11566" y="97021"/>
                </a:cubicBezTo>
                <a:cubicBezTo>
                  <a:pt x="11566" y="97021"/>
                  <a:pt x="13012" y="97021"/>
                  <a:pt x="13012" y="97021"/>
                </a:cubicBezTo>
                <a:cubicBezTo>
                  <a:pt x="13012" y="97021"/>
                  <a:pt x="14457" y="96382"/>
                  <a:pt x="14457" y="96382"/>
                </a:cubicBezTo>
                <a:cubicBezTo>
                  <a:pt x="15180" y="95744"/>
                  <a:pt x="15180" y="95744"/>
                  <a:pt x="15180" y="95744"/>
                </a:cubicBezTo>
                <a:cubicBezTo>
                  <a:pt x="15180" y="95744"/>
                  <a:pt x="15180" y="95744"/>
                  <a:pt x="15903" y="95744"/>
                </a:cubicBezTo>
                <a:cubicBezTo>
                  <a:pt x="16626" y="95744"/>
                  <a:pt x="16626" y="95744"/>
                  <a:pt x="17349" y="95744"/>
                </a:cubicBezTo>
                <a:cubicBezTo>
                  <a:pt x="17349" y="95744"/>
                  <a:pt x="18072" y="95744"/>
                  <a:pt x="18072" y="95744"/>
                </a:cubicBezTo>
                <a:cubicBezTo>
                  <a:pt x="18072" y="95106"/>
                  <a:pt x="18072" y="95106"/>
                  <a:pt x="18072" y="94468"/>
                </a:cubicBezTo>
                <a:cubicBezTo>
                  <a:pt x="17349" y="94468"/>
                  <a:pt x="17349" y="94468"/>
                  <a:pt x="16626" y="94468"/>
                </a:cubicBezTo>
                <a:cubicBezTo>
                  <a:pt x="15903" y="95106"/>
                  <a:pt x="15180" y="95106"/>
                  <a:pt x="15180" y="94468"/>
                </a:cubicBezTo>
                <a:cubicBezTo>
                  <a:pt x="15180" y="94468"/>
                  <a:pt x="15180" y="94468"/>
                  <a:pt x="14457" y="94468"/>
                </a:cubicBezTo>
                <a:cubicBezTo>
                  <a:pt x="13734" y="94468"/>
                  <a:pt x="13012" y="94468"/>
                  <a:pt x="13012" y="94468"/>
                </a:cubicBezTo>
                <a:cubicBezTo>
                  <a:pt x="13012" y="94468"/>
                  <a:pt x="12289" y="94468"/>
                  <a:pt x="11566" y="94468"/>
                </a:cubicBezTo>
                <a:cubicBezTo>
                  <a:pt x="10120" y="93829"/>
                  <a:pt x="10120" y="93829"/>
                  <a:pt x="9397" y="93829"/>
                </a:cubicBezTo>
                <a:cubicBezTo>
                  <a:pt x="8674" y="93829"/>
                  <a:pt x="7951" y="93829"/>
                  <a:pt x="7951" y="93829"/>
                </a:cubicBezTo>
                <a:cubicBezTo>
                  <a:pt x="7951" y="93829"/>
                  <a:pt x="9397" y="93829"/>
                  <a:pt x="7228" y="93191"/>
                </a:cubicBezTo>
                <a:cubicBezTo>
                  <a:pt x="5060" y="92553"/>
                  <a:pt x="5060" y="92553"/>
                  <a:pt x="5060" y="92553"/>
                </a:cubicBezTo>
                <a:cubicBezTo>
                  <a:pt x="4337" y="92553"/>
                  <a:pt x="4337" y="92553"/>
                  <a:pt x="4337" y="92553"/>
                </a:cubicBezTo>
                <a:cubicBezTo>
                  <a:pt x="3614" y="92553"/>
                  <a:pt x="3614" y="93191"/>
                  <a:pt x="2891" y="92553"/>
                </a:cubicBezTo>
                <a:cubicBezTo>
                  <a:pt x="2891" y="92553"/>
                  <a:pt x="2168" y="91914"/>
                  <a:pt x="2168" y="91914"/>
                </a:cubicBezTo>
                <a:cubicBezTo>
                  <a:pt x="2168" y="91276"/>
                  <a:pt x="2168" y="91276"/>
                  <a:pt x="2891" y="90638"/>
                </a:cubicBezTo>
                <a:cubicBezTo>
                  <a:pt x="2891" y="90638"/>
                  <a:pt x="4337" y="90000"/>
                  <a:pt x="4337" y="90000"/>
                </a:cubicBezTo>
                <a:cubicBezTo>
                  <a:pt x="4337" y="90638"/>
                  <a:pt x="4337" y="90638"/>
                  <a:pt x="4337" y="90638"/>
                </a:cubicBezTo>
                <a:cubicBezTo>
                  <a:pt x="4337" y="90638"/>
                  <a:pt x="4337" y="91276"/>
                  <a:pt x="5060" y="90638"/>
                </a:cubicBezTo>
                <a:cubicBezTo>
                  <a:pt x="5060" y="90638"/>
                  <a:pt x="5783" y="89361"/>
                  <a:pt x="5783" y="89361"/>
                </a:cubicBezTo>
                <a:cubicBezTo>
                  <a:pt x="5783" y="89361"/>
                  <a:pt x="5060" y="89361"/>
                  <a:pt x="5783" y="88723"/>
                </a:cubicBezTo>
                <a:cubicBezTo>
                  <a:pt x="6506" y="88723"/>
                  <a:pt x="6506" y="88723"/>
                  <a:pt x="7228" y="88723"/>
                </a:cubicBezTo>
                <a:cubicBezTo>
                  <a:pt x="7228" y="88723"/>
                  <a:pt x="8674" y="88723"/>
                  <a:pt x="9397" y="88723"/>
                </a:cubicBezTo>
                <a:cubicBezTo>
                  <a:pt x="9397" y="88085"/>
                  <a:pt x="10843" y="88085"/>
                  <a:pt x="10843" y="88085"/>
                </a:cubicBezTo>
                <a:cubicBezTo>
                  <a:pt x="10843" y="88085"/>
                  <a:pt x="11566" y="88723"/>
                  <a:pt x="10843" y="89361"/>
                </a:cubicBezTo>
                <a:cubicBezTo>
                  <a:pt x="10843" y="89361"/>
                  <a:pt x="10120" y="89361"/>
                  <a:pt x="10843" y="90000"/>
                </a:cubicBezTo>
                <a:cubicBezTo>
                  <a:pt x="11566" y="90000"/>
                  <a:pt x="12289" y="90000"/>
                  <a:pt x="12289" y="90000"/>
                </a:cubicBezTo>
                <a:cubicBezTo>
                  <a:pt x="12289" y="90000"/>
                  <a:pt x="13012" y="89361"/>
                  <a:pt x="13012" y="89361"/>
                </a:cubicBezTo>
                <a:cubicBezTo>
                  <a:pt x="13734" y="89361"/>
                  <a:pt x="13012" y="88723"/>
                  <a:pt x="13734" y="88723"/>
                </a:cubicBezTo>
                <a:cubicBezTo>
                  <a:pt x="14457" y="89361"/>
                  <a:pt x="14457" y="90000"/>
                  <a:pt x="14457" y="90000"/>
                </a:cubicBezTo>
                <a:cubicBezTo>
                  <a:pt x="14457" y="90000"/>
                  <a:pt x="14457" y="90000"/>
                  <a:pt x="14457" y="90638"/>
                </a:cubicBezTo>
                <a:cubicBezTo>
                  <a:pt x="15180" y="90638"/>
                  <a:pt x="15903" y="90638"/>
                  <a:pt x="15903" y="91276"/>
                </a:cubicBezTo>
                <a:cubicBezTo>
                  <a:pt x="15903" y="91276"/>
                  <a:pt x="15180" y="91276"/>
                  <a:pt x="16626" y="91914"/>
                </a:cubicBezTo>
                <a:cubicBezTo>
                  <a:pt x="17349" y="91914"/>
                  <a:pt x="18072" y="91914"/>
                  <a:pt x="18072" y="91914"/>
                </a:cubicBezTo>
                <a:cubicBezTo>
                  <a:pt x="18072" y="91914"/>
                  <a:pt x="18795" y="91914"/>
                  <a:pt x="18795" y="91276"/>
                </a:cubicBezTo>
                <a:cubicBezTo>
                  <a:pt x="18072" y="90638"/>
                  <a:pt x="18072" y="90000"/>
                  <a:pt x="18072" y="90000"/>
                </a:cubicBezTo>
                <a:cubicBezTo>
                  <a:pt x="18072" y="90000"/>
                  <a:pt x="18795" y="89361"/>
                  <a:pt x="18795" y="89361"/>
                </a:cubicBezTo>
                <a:cubicBezTo>
                  <a:pt x="18795" y="88723"/>
                  <a:pt x="18795" y="87446"/>
                  <a:pt x="18795" y="87446"/>
                </a:cubicBezTo>
                <a:cubicBezTo>
                  <a:pt x="18795" y="87446"/>
                  <a:pt x="19518" y="86808"/>
                  <a:pt x="18795" y="86808"/>
                </a:cubicBezTo>
                <a:cubicBezTo>
                  <a:pt x="18072" y="86808"/>
                  <a:pt x="18072" y="86170"/>
                  <a:pt x="18072" y="86170"/>
                </a:cubicBezTo>
                <a:cubicBezTo>
                  <a:pt x="17349" y="86170"/>
                  <a:pt x="17349" y="85531"/>
                  <a:pt x="17349" y="85531"/>
                </a:cubicBezTo>
                <a:cubicBezTo>
                  <a:pt x="19518" y="85531"/>
                  <a:pt x="19518" y="85531"/>
                  <a:pt x="19518" y="85531"/>
                </a:cubicBezTo>
                <a:cubicBezTo>
                  <a:pt x="20963" y="85531"/>
                  <a:pt x="20963" y="85531"/>
                  <a:pt x="20963" y="85531"/>
                </a:cubicBezTo>
                <a:cubicBezTo>
                  <a:pt x="22409" y="84893"/>
                  <a:pt x="22409" y="84893"/>
                  <a:pt x="22409" y="84893"/>
                </a:cubicBezTo>
                <a:cubicBezTo>
                  <a:pt x="22409" y="84893"/>
                  <a:pt x="23132" y="85531"/>
                  <a:pt x="23132" y="84893"/>
                </a:cubicBezTo>
                <a:cubicBezTo>
                  <a:pt x="23132" y="84893"/>
                  <a:pt x="23855" y="84255"/>
                  <a:pt x="23855" y="84255"/>
                </a:cubicBezTo>
                <a:cubicBezTo>
                  <a:pt x="25301" y="84255"/>
                  <a:pt x="25301" y="84255"/>
                  <a:pt x="25301" y="84255"/>
                </a:cubicBezTo>
                <a:cubicBezTo>
                  <a:pt x="25301" y="84255"/>
                  <a:pt x="24578" y="83617"/>
                  <a:pt x="24578" y="83617"/>
                </a:cubicBezTo>
                <a:cubicBezTo>
                  <a:pt x="25301" y="83617"/>
                  <a:pt x="25301" y="82340"/>
                  <a:pt x="25301" y="82340"/>
                </a:cubicBezTo>
                <a:cubicBezTo>
                  <a:pt x="25301" y="82340"/>
                  <a:pt x="26024" y="81702"/>
                  <a:pt x="26746" y="82340"/>
                </a:cubicBezTo>
                <a:cubicBezTo>
                  <a:pt x="26746" y="82340"/>
                  <a:pt x="28192" y="82340"/>
                  <a:pt x="28915" y="82978"/>
                </a:cubicBezTo>
                <a:cubicBezTo>
                  <a:pt x="28915" y="82978"/>
                  <a:pt x="29638" y="82978"/>
                  <a:pt x="29638" y="82978"/>
                </a:cubicBezTo>
                <a:cubicBezTo>
                  <a:pt x="31084" y="82978"/>
                  <a:pt x="31084" y="82978"/>
                  <a:pt x="31084" y="82978"/>
                </a:cubicBezTo>
                <a:cubicBezTo>
                  <a:pt x="31084" y="82978"/>
                  <a:pt x="32530" y="83617"/>
                  <a:pt x="32530" y="83617"/>
                </a:cubicBezTo>
                <a:cubicBezTo>
                  <a:pt x="32530" y="83617"/>
                  <a:pt x="33975" y="84255"/>
                  <a:pt x="34698" y="84255"/>
                </a:cubicBezTo>
                <a:cubicBezTo>
                  <a:pt x="34698" y="84255"/>
                  <a:pt x="35421" y="83617"/>
                  <a:pt x="35421" y="83617"/>
                </a:cubicBezTo>
                <a:cubicBezTo>
                  <a:pt x="35421" y="83617"/>
                  <a:pt x="35421" y="82978"/>
                  <a:pt x="36144" y="83617"/>
                </a:cubicBezTo>
                <a:cubicBezTo>
                  <a:pt x="36867" y="83617"/>
                  <a:pt x="37590" y="83617"/>
                  <a:pt x="38313" y="83617"/>
                </a:cubicBezTo>
                <a:cubicBezTo>
                  <a:pt x="38313" y="82978"/>
                  <a:pt x="38313" y="82978"/>
                  <a:pt x="39036" y="82978"/>
                </a:cubicBezTo>
                <a:cubicBezTo>
                  <a:pt x="39759" y="83617"/>
                  <a:pt x="40481" y="83617"/>
                  <a:pt x="40481" y="83617"/>
                </a:cubicBezTo>
                <a:cubicBezTo>
                  <a:pt x="41204" y="83617"/>
                  <a:pt x="42650" y="82978"/>
                  <a:pt x="42650" y="82978"/>
                </a:cubicBezTo>
                <a:cubicBezTo>
                  <a:pt x="42650" y="82978"/>
                  <a:pt x="41927" y="82340"/>
                  <a:pt x="42650" y="82978"/>
                </a:cubicBezTo>
                <a:cubicBezTo>
                  <a:pt x="43373" y="82978"/>
                  <a:pt x="44096" y="82340"/>
                  <a:pt x="44096" y="82340"/>
                </a:cubicBezTo>
                <a:cubicBezTo>
                  <a:pt x="42650" y="81702"/>
                  <a:pt x="42650" y="81702"/>
                  <a:pt x="42650" y="81702"/>
                </a:cubicBezTo>
                <a:cubicBezTo>
                  <a:pt x="42650" y="81702"/>
                  <a:pt x="43373" y="80425"/>
                  <a:pt x="43373" y="80425"/>
                </a:cubicBezTo>
                <a:cubicBezTo>
                  <a:pt x="43373" y="80425"/>
                  <a:pt x="42650" y="79787"/>
                  <a:pt x="42650" y="79787"/>
                </a:cubicBezTo>
                <a:cubicBezTo>
                  <a:pt x="42650" y="79787"/>
                  <a:pt x="41927" y="79787"/>
                  <a:pt x="41927" y="80425"/>
                </a:cubicBezTo>
                <a:cubicBezTo>
                  <a:pt x="41927" y="81063"/>
                  <a:pt x="41204" y="81702"/>
                  <a:pt x="40481" y="81702"/>
                </a:cubicBezTo>
                <a:cubicBezTo>
                  <a:pt x="40481" y="81702"/>
                  <a:pt x="39759" y="82340"/>
                  <a:pt x="39036" y="82340"/>
                </a:cubicBezTo>
                <a:cubicBezTo>
                  <a:pt x="39036" y="82340"/>
                  <a:pt x="38313" y="82978"/>
                  <a:pt x="38313" y="82978"/>
                </a:cubicBezTo>
                <a:cubicBezTo>
                  <a:pt x="38313" y="82978"/>
                  <a:pt x="38313" y="83617"/>
                  <a:pt x="36867" y="82978"/>
                </a:cubicBezTo>
                <a:cubicBezTo>
                  <a:pt x="36144" y="82340"/>
                  <a:pt x="35421" y="82340"/>
                  <a:pt x="35421" y="82340"/>
                </a:cubicBezTo>
                <a:cubicBezTo>
                  <a:pt x="35421" y="82340"/>
                  <a:pt x="35421" y="81702"/>
                  <a:pt x="34698" y="82340"/>
                </a:cubicBezTo>
                <a:cubicBezTo>
                  <a:pt x="33253" y="82340"/>
                  <a:pt x="33975" y="82978"/>
                  <a:pt x="33253" y="82340"/>
                </a:cubicBezTo>
                <a:cubicBezTo>
                  <a:pt x="32530" y="82340"/>
                  <a:pt x="30361" y="82340"/>
                  <a:pt x="30361" y="81702"/>
                </a:cubicBezTo>
                <a:cubicBezTo>
                  <a:pt x="30361" y="81702"/>
                  <a:pt x="29638" y="81063"/>
                  <a:pt x="29638" y="81063"/>
                </a:cubicBezTo>
                <a:cubicBezTo>
                  <a:pt x="29638" y="81063"/>
                  <a:pt x="29638" y="79787"/>
                  <a:pt x="29638" y="79787"/>
                </a:cubicBezTo>
                <a:cubicBezTo>
                  <a:pt x="28915" y="80425"/>
                  <a:pt x="28192" y="81063"/>
                  <a:pt x="27469" y="81063"/>
                </a:cubicBezTo>
                <a:cubicBezTo>
                  <a:pt x="27469" y="81063"/>
                  <a:pt x="26024" y="81063"/>
                  <a:pt x="25301" y="81063"/>
                </a:cubicBezTo>
                <a:cubicBezTo>
                  <a:pt x="25301" y="81063"/>
                  <a:pt x="25301" y="81063"/>
                  <a:pt x="24578" y="81063"/>
                </a:cubicBezTo>
                <a:cubicBezTo>
                  <a:pt x="23855" y="81063"/>
                  <a:pt x="23132" y="81702"/>
                  <a:pt x="22409" y="81702"/>
                </a:cubicBezTo>
                <a:cubicBezTo>
                  <a:pt x="21686" y="81702"/>
                  <a:pt x="21686" y="81063"/>
                  <a:pt x="20963" y="81063"/>
                </a:cubicBezTo>
                <a:cubicBezTo>
                  <a:pt x="20240" y="81063"/>
                  <a:pt x="20240" y="81063"/>
                  <a:pt x="20240" y="81063"/>
                </a:cubicBezTo>
                <a:cubicBezTo>
                  <a:pt x="20240" y="81063"/>
                  <a:pt x="20240" y="81063"/>
                  <a:pt x="20240" y="81063"/>
                </a:cubicBezTo>
                <a:cubicBezTo>
                  <a:pt x="20240" y="81063"/>
                  <a:pt x="20240" y="79787"/>
                  <a:pt x="21686" y="79787"/>
                </a:cubicBezTo>
                <a:cubicBezTo>
                  <a:pt x="22409" y="79148"/>
                  <a:pt x="21686" y="79148"/>
                  <a:pt x="23132" y="79148"/>
                </a:cubicBezTo>
                <a:cubicBezTo>
                  <a:pt x="24578" y="79148"/>
                  <a:pt x="25301" y="79148"/>
                  <a:pt x="26024" y="78510"/>
                </a:cubicBezTo>
                <a:cubicBezTo>
                  <a:pt x="26746" y="77872"/>
                  <a:pt x="26746" y="77234"/>
                  <a:pt x="27469" y="77234"/>
                </a:cubicBezTo>
                <a:cubicBezTo>
                  <a:pt x="28192" y="76595"/>
                  <a:pt x="28192" y="75957"/>
                  <a:pt x="28915" y="76595"/>
                </a:cubicBezTo>
                <a:cubicBezTo>
                  <a:pt x="30361" y="76595"/>
                  <a:pt x="31807" y="76595"/>
                  <a:pt x="31807" y="76595"/>
                </a:cubicBezTo>
                <a:cubicBezTo>
                  <a:pt x="31807" y="76595"/>
                  <a:pt x="31807" y="75957"/>
                  <a:pt x="31807" y="75319"/>
                </a:cubicBezTo>
                <a:cubicBezTo>
                  <a:pt x="31807" y="75319"/>
                  <a:pt x="31807" y="75319"/>
                  <a:pt x="31807" y="74680"/>
                </a:cubicBezTo>
                <a:cubicBezTo>
                  <a:pt x="32530" y="74680"/>
                  <a:pt x="32530" y="74042"/>
                  <a:pt x="32530" y="74042"/>
                </a:cubicBezTo>
                <a:cubicBezTo>
                  <a:pt x="33253" y="74042"/>
                  <a:pt x="33253" y="73404"/>
                  <a:pt x="33975" y="73404"/>
                </a:cubicBezTo>
                <a:cubicBezTo>
                  <a:pt x="33975" y="72765"/>
                  <a:pt x="34698" y="72765"/>
                  <a:pt x="34698" y="72127"/>
                </a:cubicBezTo>
                <a:cubicBezTo>
                  <a:pt x="35421" y="72127"/>
                  <a:pt x="35421" y="71489"/>
                  <a:pt x="35421" y="71489"/>
                </a:cubicBezTo>
                <a:cubicBezTo>
                  <a:pt x="35421" y="71489"/>
                  <a:pt x="33253" y="70851"/>
                  <a:pt x="33253" y="70851"/>
                </a:cubicBezTo>
                <a:cubicBezTo>
                  <a:pt x="33975" y="70212"/>
                  <a:pt x="33975" y="70212"/>
                  <a:pt x="33975" y="70212"/>
                </a:cubicBezTo>
                <a:cubicBezTo>
                  <a:pt x="36867" y="68297"/>
                  <a:pt x="36867" y="68297"/>
                  <a:pt x="36867" y="68297"/>
                </a:cubicBezTo>
                <a:cubicBezTo>
                  <a:pt x="36867" y="68297"/>
                  <a:pt x="37590" y="67021"/>
                  <a:pt x="37590" y="67021"/>
                </a:cubicBezTo>
                <a:cubicBezTo>
                  <a:pt x="38313" y="67021"/>
                  <a:pt x="39036" y="66382"/>
                  <a:pt x="39036" y="66382"/>
                </a:cubicBezTo>
                <a:cubicBezTo>
                  <a:pt x="39759" y="65106"/>
                  <a:pt x="39759" y="65106"/>
                  <a:pt x="39759" y="65106"/>
                </a:cubicBezTo>
                <a:cubicBezTo>
                  <a:pt x="39759" y="65106"/>
                  <a:pt x="39759" y="64468"/>
                  <a:pt x="40481" y="65106"/>
                </a:cubicBezTo>
                <a:cubicBezTo>
                  <a:pt x="41204" y="65106"/>
                  <a:pt x="41204" y="65744"/>
                  <a:pt x="41927" y="65744"/>
                </a:cubicBezTo>
                <a:cubicBezTo>
                  <a:pt x="42650" y="66382"/>
                  <a:pt x="44819" y="66382"/>
                  <a:pt x="44819" y="66382"/>
                </a:cubicBezTo>
                <a:cubicBezTo>
                  <a:pt x="44096" y="65106"/>
                  <a:pt x="44096" y="65106"/>
                  <a:pt x="44096" y="65106"/>
                </a:cubicBezTo>
                <a:cubicBezTo>
                  <a:pt x="46987" y="65106"/>
                  <a:pt x="46987" y="65106"/>
                  <a:pt x="46987" y="65106"/>
                </a:cubicBezTo>
                <a:cubicBezTo>
                  <a:pt x="46987" y="66382"/>
                  <a:pt x="46987" y="66382"/>
                  <a:pt x="46987" y="66382"/>
                </a:cubicBezTo>
                <a:cubicBezTo>
                  <a:pt x="48433" y="65744"/>
                  <a:pt x="48433" y="65744"/>
                  <a:pt x="48433" y="65744"/>
                </a:cubicBezTo>
                <a:cubicBezTo>
                  <a:pt x="47710" y="64468"/>
                  <a:pt x="47710" y="64468"/>
                  <a:pt x="47710" y="64468"/>
                </a:cubicBezTo>
                <a:cubicBezTo>
                  <a:pt x="47710" y="64468"/>
                  <a:pt x="49156" y="64468"/>
                  <a:pt x="49156" y="64468"/>
                </a:cubicBezTo>
                <a:cubicBezTo>
                  <a:pt x="48433" y="64468"/>
                  <a:pt x="46987" y="63191"/>
                  <a:pt x="46987" y="63191"/>
                </a:cubicBezTo>
                <a:cubicBezTo>
                  <a:pt x="47710" y="61914"/>
                  <a:pt x="47710" y="61914"/>
                  <a:pt x="47710" y="61914"/>
                </a:cubicBezTo>
                <a:cubicBezTo>
                  <a:pt x="46265" y="61914"/>
                  <a:pt x="46265" y="61914"/>
                  <a:pt x="46265" y="61914"/>
                </a:cubicBezTo>
                <a:cubicBezTo>
                  <a:pt x="46265" y="61914"/>
                  <a:pt x="43373" y="61914"/>
                  <a:pt x="42650" y="61914"/>
                </a:cubicBezTo>
                <a:cubicBezTo>
                  <a:pt x="41927" y="61276"/>
                  <a:pt x="41927" y="61276"/>
                  <a:pt x="41204" y="61276"/>
                </a:cubicBezTo>
                <a:cubicBezTo>
                  <a:pt x="40481" y="61276"/>
                  <a:pt x="39759" y="61276"/>
                  <a:pt x="39036" y="61276"/>
                </a:cubicBezTo>
                <a:cubicBezTo>
                  <a:pt x="38313" y="61276"/>
                  <a:pt x="37590" y="61276"/>
                  <a:pt x="36867" y="61276"/>
                </a:cubicBezTo>
                <a:cubicBezTo>
                  <a:pt x="36867" y="61276"/>
                  <a:pt x="36144" y="61276"/>
                  <a:pt x="35421" y="61276"/>
                </a:cubicBezTo>
                <a:cubicBezTo>
                  <a:pt x="35421" y="60638"/>
                  <a:pt x="36144" y="60000"/>
                  <a:pt x="35421" y="60000"/>
                </a:cubicBezTo>
                <a:cubicBezTo>
                  <a:pt x="34698" y="60000"/>
                  <a:pt x="33975" y="58723"/>
                  <a:pt x="33253" y="59361"/>
                </a:cubicBezTo>
                <a:cubicBezTo>
                  <a:pt x="33253" y="59361"/>
                  <a:pt x="33253" y="59361"/>
                  <a:pt x="32530" y="59361"/>
                </a:cubicBezTo>
                <a:cubicBezTo>
                  <a:pt x="32530" y="60000"/>
                  <a:pt x="31807" y="60000"/>
                  <a:pt x="31807" y="60000"/>
                </a:cubicBezTo>
                <a:cubicBezTo>
                  <a:pt x="31084" y="59361"/>
                  <a:pt x="31084" y="60000"/>
                  <a:pt x="31807" y="59361"/>
                </a:cubicBezTo>
                <a:cubicBezTo>
                  <a:pt x="31807" y="58723"/>
                  <a:pt x="31084" y="57446"/>
                  <a:pt x="31807" y="57446"/>
                </a:cubicBezTo>
                <a:cubicBezTo>
                  <a:pt x="32530" y="58085"/>
                  <a:pt x="32530" y="58085"/>
                  <a:pt x="33253" y="58085"/>
                </a:cubicBezTo>
                <a:cubicBezTo>
                  <a:pt x="33253" y="58085"/>
                  <a:pt x="33975" y="58085"/>
                  <a:pt x="33975" y="58085"/>
                </a:cubicBezTo>
                <a:cubicBezTo>
                  <a:pt x="33975" y="57446"/>
                  <a:pt x="34698" y="56170"/>
                  <a:pt x="34698" y="56170"/>
                </a:cubicBezTo>
                <a:cubicBezTo>
                  <a:pt x="34698" y="56170"/>
                  <a:pt x="36867" y="56808"/>
                  <a:pt x="36144" y="56170"/>
                </a:cubicBezTo>
                <a:cubicBezTo>
                  <a:pt x="35421" y="55531"/>
                  <a:pt x="33975" y="54893"/>
                  <a:pt x="33975" y="54893"/>
                </a:cubicBezTo>
                <a:cubicBezTo>
                  <a:pt x="33975" y="54893"/>
                  <a:pt x="33253" y="54893"/>
                  <a:pt x="33253" y="55531"/>
                </a:cubicBezTo>
                <a:cubicBezTo>
                  <a:pt x="32530" y="56170"/>
                  <a:pt x="33253" y="56170"/>
                  <a:pt x="32530" y="56808"/>
                </a:cubicBezTo>
                <a:cubicBezTo>
                  <a:pt x="31807" y="56808"/>
                  <a:pt x="31807" y="56808"/>
                  <a:pt x="31084" y="56808"/>
                </a:cubicBezTo>
                <a:cubicBezTo>
                  <a:pt x="31084" y="56808"/>
                  <a:pt x="31084" y="56808"/>
                  <a:pt x="30361" y="56808"/>
                </a:cubicBezTo>
                <a:cubicBezTo>
                  <a:pt x="30361" y="56808"/>
                  <a:pt x="28915" y="56808"/>
                  <a:pt x="28915" y="56170"/>
                </a:cubicBezTo>
                <a:cubicBezTo>
                  <a:pt x="28915" y="56170"/>
                  <a:pt x="28915" y="56170"/>
                  <a:pt x="28915" y="55531"/>
                </a:cubicBezTo>
                <a:cubicBezTo>
                  <a:pt x="28915" y="54893"/>
                  <a:pt x="28915" y="54255"/>
                  <a:pt x="30361" y="54255"/>
                </a:cubicBezTo>
                <a:cubicBezTo>
                  <a:pt x="31084" y="54255"/>
                  <a:pt x="31084" y="54893"/>
                  <a:pt x="31084" y="54255"/>
                </a:cubicBezTo>
                <a:cubicBezTo>
                  <a:pt x="31084" y="54255"/>
                  <a:pt x="31084" y="53617"/>
                  <a:pt x="30361" y="53617"/>
                </a:cubicBezTo>
                <a:cubicBezTo>
                  <a:pt x="30361" y="52978"/>
                  <a:pt x="30361" y="52978"/>
                  <a:pt x="29638" y="52978"/>
                </a:cubicBezTo>
                <a:cubicBezTo>
                  <a:pt x="28915" y="52978"/>
                  <a:pt x="27469" y="53617"/>
                  <a:pt x="27469" y="53617"/>
                </a:cubicBezTo>
                <a:cubicBezTo>
                  <a:pt x="27469" y="53617"/>
                  <a:pt x="28192" y="53617"/>
                  <a:pt x="26746" y="53617"/>
                </a:cubicBezTo>
                <a:cubicBezTo>
                  <a:pt x="26024" y="52978"/>
                  <a:pt x="26746" y="52978"/>
                  <a:pt x="26024" y="52340"/>
                </a:cubicBezTo>
                <a:cubicBezTo>
                  <a:pt x="26024" y="51702"/>
                  <a:pt x="26024" y="51702"/>
                  <a:pt x="25301" y="51702"/>
                </a:cubicBezTo>
                <a:cubicBezTo>
                  <a:pt x="25301" y="51702"/>
                  <a:pt x="25301" y="51702"/>
                  <a:pt x="24578" y="51702"/>
                </a:cubicBezTo>
                <a:cubicBezTo>
                  <a:pt x="23855" y="51063"/>
                  <a:pt x="23132" y="51063"/>
                  <a:pt x="23132" y="50425"/>
                </a:cubicBezTo>
                <a:cubicBezTo>
                  <a:pt x="23132" y="49787"/>
                  <a:pt x="23132" y="49148"/>
                  <a:pt x="23855" y="49787"/>
                </a:cubicBezTo>
                <a:cubicBezTo>
                  <a:pt x="24578" y="49787"/>
                  <a:pt x="23855" y="49148"/>
                  <a:pt x="24578" y="49787"/>
                </a:cubicBezTo>
                <a:cubicBezTo>
                  <a:pt x="26024" y="50425"/>
                  <a:pt x="26024" y="50425"/>
                  <a:pt x="26024" y="50425"/>
                </a:cubicBezTo>
                <a:cubicBezTo>
                  <a:pt x="26024" y="50425"/>
                  <a:pt x="26746" y="50425"/>
                  <a:pt x="26024" y="49787"/>
                </a:cubicBezTo>
                <a:cubicBezTo>
                  <a:pt x="26024" y="49148"/>
                  <a:pt x="25301" y="48510"/>
                  <a:pt x="25301" y="48510"/>
                </a:cubicBezTo>
                <a:cubicBezTo>
                  <a:pt x="25301" y="48510"/>
                  <a:pt x="24578" y="48510"/>
                  <a:pt x="24578" y="47872"/>
                </a:cubicBezTo>
                <a:cubicBezTo>
                  <a:pt x="24578" y="47234"/>
                  <a:pt x="24578" y="47234"/>
                  <a:pt x="23855" y="46595"/>
                </a:cubicBezTo>
                <a:cubicBezTo>
                  <a:pt x="23855" y="46595"/>
                  <a:pt x="24578" y="46595"/>
                  <a:pt x="24578" y="46595"/>
                </a:cubicBezTo>
                <a:cubicBezTo>
                  <a:pt x="25301" y="46595"/>
                  <a:pt x="24578" y="46595"/>
                  <a:pt x="25301" y="46595"/>
                </a:cubicBezTo>
                <a:cubicBezTo>
                  <a:pt x="26746" y="46595"/>
                  <a:pt x="26024" y="46595"/>
                  <a:pt x="26746" y="46595"/>
                </a:cubicBezTo>
                <a:cubicBezTo>
                  <a:pt x="26746" y="46595"/>
                  <a:pt x="27469" y="46595"/>
                  <a:pt x="27469" y="46595"/>
                </a:cubicBezTo>
                <a:cubicBezTo>
                  <a:pt x="27469" y="47234"/>
                  <a:pt x="28192" y="45957"/>
                  <a:pt x="28192" y="45957"/>
                </a:cubicBezTo>
                <a:cubicBezTo>
                  <a:pt x="28192" y="45957"/>
                  <a:pt x="27469" y="45319"/>
                  <a:pt x="28192" y="45319"/>
                </a:cubicBezTo>
                <a:cubicBezTo>
                  <a:pt x="28915" y="45319"/>
                  <a:pt x="28915" y="45957"/>
                  <a:pt x="29638" y="45957"/>
                </a:cubicBezTo>
                <a:cubicBezTo>
                  <a:pt x="31084" y="45957"/>
                  <a:pt x="31084" y="46595"/>
                  <a:pt x="31807" y="46595"/>
                </a:cubicBezTo>
                <a:cubicBezTo>
                  <a:pt x="31807" y="45957"/>
                  <a:pt x="32530" y="46595"/>
                  <a:pt x="32530" y="45957"/>
                </a:cubicBezTo>
                <a:cubicBezTo>
                  <a:pt x="31807" y="45319"/>
                  <a:pt x="31807" y="45957"/>
                  <a:pt x="31807" y="45319"/>
                </a:cubicBezTo>
                <a:cubicBezTo>
                  <a:pt x="31084" y="44680"/>
                  <a:pt x="31084" y="45319"/>
                  <a:pt x="31084" y="44042"/>
                </a:cubicBezTo>
                <a:cubicBezTo>
                  <a:pt x="31807" y="43404"/>
                  <a:pt x="31807" y="42765"/>
                  <a:pt x="31807" y="42765"/>
                </a:cubicBezTo>
                <a:cubicBezTo>
                  <a:pt x="31807" y="42127"/>
                  <a:pt x="31807" y="42127"/>
                  <a:pt x="31807" y="42127"/>
                </a:cubicBezTo>
                <a:cubicBezTo>
                  <a:pt x="33253" y="40851"/>
                  <a:pt x="33253" y="40851"/>
                  <a:pt x="33253" y="40851"/>
                </a:cubicBezTo>
                <a:cubicBezTo>
                  <a:pt x="33253" y="40851"/>
                  <a:pt x="33975" y="40851"/>
                  <a:pt x="34698" y="40851"/>
                </a:cubicBezTo>
                <a:cubicBezTo>
                  <a:pt x="36144" y="40851"/>
                  <a:pt x="36867" y="41489"/>
                  <a:pt x="37590" y="41489"/>
                </a:cubicBezTo>
                <a:cubicBezTo>
                  <a:pt x="39036" y="41489"/>
                  <a:pt x="39759" y="41489"/>
                  <a:pt x="39759" y="41489"/>
                </a:cubicBezTo>
                <a:cubicBezTo>
                  <a:pt x="39036" y="40851"/>
                  <a:pt x="39036" y="40851"/>
                  <a:pt x="39036" y="40851"/>
                </a:cubicBezTo>
                <a:cubicBezTo>
                  <a:pt x="39036" y="40851"/>
                  <a:pt x="39036" y="40851"/>
                  <a:pt x="39036" y="40212"/>
                </a:cubicBezTo>
                <a:cubicBezTo>
                  <a:pt x="39759" y="40212"/>
                  <a:pt x="39759" y="40212"/>
                  <a:pt x="40481" y="40212"/>
                </a:cubicBezTo>
                <a:cubicBezTo>
                  <a:pt x="40481" y="40212"/>
                  <a:pt x="41204" y="38936"/>
                  <a:pt x="41204" y="38936"/>
                </a:cubicBezTo>
                <a:cubicBezTo>
                  <a:pt x="40481" y="38297"/>
                  <a:pt x="40481" y="38297"/>
                  <a:pt x="39759" y="37659"/>
                </a:cubicBezTo>
                <a:cubicBezTo>
                  <a:pt x="38313" y="37659"/>
                  <a:pt x="36144" y="37659"/>
                  <a:pt x="36144" y="37659"/>
                </a:cubicBezTo>
                <a:cubicBezTo>
                  <a:pt x="36144" y="37659"/>
                  <a:pt x="35421" y="37659"/>
                  <a:pt x="34698" y="37659"/>
                </a:cubicBezTo>
                <a:cubicBezTo>
                  <a:pt x="33975" y="37659"/>
                  <a:pt x="32530" y="37659"/>
                  <a:pt x="32530" y="37021"/>
                </a:cubicBezTo>
                <a:cubicBezTo>
                  <a:pt x="31807" y="37021"/>
                  <a:pt x="31807" y="37021"/>
                  <a:pt x="31807" y="35744"/>
                </a:cubicBezTo>
                <a:cubicBezTo>
                  <a:pt x="31807" y="35106"/>
                  <a:pt x="31084" y="35106"/>
                  <a:pt x="31084" y="35106"/>
                </a:cubicBezTo>
                <a:cubicBezTo>
                  <a:pt x="31807" y="33829"/>
                  <a:pt x="31807" y="33829"/>
                  <a:pt x="31807" y="33829"/>
                </a:cubicBezTo>
                <a:cubicBezTo>
                  <a:pt x="31807" y="33829"/>
                  <a:pt x="31084" y="33191"/>
                  <a:pt x="31084" y="33191"/>
                </a:cubicBezTo>
                <a:cubicBezTo>
                  <a:pt x="30361" y="33191"/>
                  <a:pt x="30361" y="33191"/>
                  <a:pt x="30361" y="33191"/>
                </a:cubicBezTo>
                <a:cubicBezTo>
                  <a:pt x="29638" y="33191"/>
                  <a:pt x="30361" y="33191"/>
                  <a:pt x="28915" y="32553"/>
                </a:cubicBezTo>
                <a:cubicBezTo>
                  <a:pt x="27469" y="32553"/>
                  <a:pt x="26746" y="31914"/>
                  <a:pt x="26746" y="31914"/>
                </a:cubicBezTo>
                <a:cubicBezTo>
                  <a:pt x="26746" y="31276"/>
                  <a:pt x="26746" y="31276"/>
                  <a:pt x="28192" y="31276"/>
                </a:cubicBezTo>
                <a:cubicBezTo>
                  <a:pt x="28915" y="31276"/>
                  <a:pt x="29638" y="31276"/>
                  <a:pt x="30361" y="31276"/>
                </a:cubicBezTo>
                <a:cubicBezTo>
                  <a:pt x="31084" y="31914"/>
                  <a:pt x="32530" y="31276"/>
                  <a:pt x="32530" y="31276"/>
                </a:cubicBezTo>
                <a:cubicBezTo>
                  <a:pt x="32530" y="31276"/>
                  <a:pt x="31807" y="31276"/>
                  <a:pt x="33253" y="31914"/>
                </a:cubicBezTo>
                <a:cubicBezTo>
                  <a:pt x="34698" y="32553"/>
                  <a:pt x="33975" y="32553"/>
                  <a:pt x="34698" y="32553"/>
                </a:cubicBezTo>
                <a:cubicBezTo>
                  <a:pt x="35421" y="32553"/>
                  <a:pt x="36144" y="31914"/>
                  <a:pt x="35421" y="31914"/>
                </a:cubicBezTo>
                <a:cubicBezTo>
                  <a:pt x="35421" y="31276"/>
                  <a:pt x="36144" y="31276"/>
                  <a:pt x="35421" y="31276"/>
                </a:cubicBezTo>
                <a:cubicBezTo>
                  <a:pt x="34698" y="30638"/>
                  <a:pt x="34698" y="30638"/>
                  <a:pt x="34698" y="30638"/>
                </a:cubicBezTo>
                <a:cubicBezTo>
                  <a:pt x="34698" y="30638"/>
                  <a:pt x="34698" y="30638"/>
                  <a:pt x="34698" y="30000"/>
                </a:cubicBezTo>
                <a:cubicBezTo>
                  <a:pt x="34698" y="29361"/>
                  <a:pt x="35421" y="28723"/>
                  <a:pt x="35421" y="28723"/>
                </a:cubicBezTo>
                <a:cubicBezTo>
                  <a:pt x="36144" y="28723"/>
                  <a:pt x="36144" y="28723"/>
                  <a:pt x="36144" y="28085"/>
                </a:cubicBezTo>
                <a:cubicBezTo>
                  <a:pt x="36144" y="28085"/>
                  <a:pt x="36144" y="27446"/>
                  <a:pt x="36144" y="27446"/>
                </a:cubicBezTo>
                <a:cubicBezTo>
                  <a:pt x="36144" y="26808"/>
                  <a:pt x="36867" y="26170"/>
                  <a:pt x="36867" y="26170"/>
                </a:cubicBezTo>
                <a:cubicBezTo>
                  <a:pt x="36867" y="26170"/>
                  <a:pt x="36144" y="25531"/>
                  <a:pt x="36144" y="25531"/>
                </a:cubicBezTo>
                <a:cubicBezTo>
                  <a:pt x="36144" y="25531"/>
                  <a:pt x="34698" y="25531"/>
                  <a:pt x="34698" y="26170"/>
                </a:cubicBezTo>
                <a:cubicBezTo>
                  <a:pt x="34698" y="26170"/>
                  <a:pt x="34698" y="26170"/>
                  <a:pt x="34698" y="26808"/>
                </a:cubicBezTo>
                <a:cubicBezTo>
                  <a:pt x="33975" y="26808"/>
                  <a:pt x="33975" y="26808"/>
                  <a:pt x="33253" y="26808"/>
                </a:cubicBezTo>
                <a:cubicBezTo>
                  <a:pt x="33253" y="27446"/>
                  <a:pt x="33253" y="27446"/>
                  <a:pt x="33253" y="27446"/>
                </a:cubicBezTo>
                <a:cubicBezTo>
                  <a:pt x="33253" y="28085"/>
                  <a:pt x="32530" y="28723"/>
                  <a:pt x="32530" y="28723"/>
                </a:cubicBezTo>
                <a:cubicBezTo>
                  <a:pt x="32530" y="28723"/>
                  <a:pt x="31807" y="27446"/>
                  <a:pt x="31807" y="26808"/>
                </a:cubicBezTo>
                <a:cubicBezTo>
                  <a:pt x="31807" y="26808"/>
                  <a:pt x="32530" y="26170"/>
                  <a:pt x="33253" y="26170"/>
                </a:cubicBezTo>
                <a:cubicBezTo>
                  <a:pt x="33975" y="26170"/>
                  <a:pt x="33975" y="26170"/>
                  <a:pt x="33975" y="25531"/>
                </a:cubicBezTo>
                <a:cubicBezTo>
                  <a:pt x="33975" y="25531"/>
                  <a:pt x="33975" y="25531"/>
                  <a:pt x="33975" y="24893"/>
                </a:cubicBezTo>
                <a:cubicBezTo>
                  <a:pt x="33975" y="24255"/>
                  <a:pt x="33975" y="24255"/>
                  <a:pt x="33975" y="24255"/>
                </a:cubicBezTo>
                <a:cubicBezTo>
                  <a:pt x="34698" y="23617"/>
                  <a:pt x="35421" y="22978"/>
                  <a:pt x="36144" y="22978"/>
                </a:cubicBezTo>
                <a:cubicBezTo>
                  <a:pt x="36144" y="22978"/>
                  <a:pt x="35421" y="21702"/>
                  <a:pt x="36867" y="22978"/>
                </a:cubicBezTo>
                <a:cubicBezTo>
                  <a:pt x="37590" y="23617"/>
                  <a:pt x="37590" y="23617"/>
                  <a:pt x="38313" y="24255"/>
                </a:cubicBezTo>
                <a:cubicBezTo>
                  <a:pt x="39036" y="24255"/>
                  <a:pt x="40481" y="24893"/>
                  <a:pt x="40481" y="24255"/>
                </a:cubicBezTo>
                <a:cubicBezTo>
                  <a:pt x="40481" y="24255"/>
                  <a:pt x="40481" y="23617"/>
                  <a:pt x="40481" y="22978"/>
                </a:cubicBezTo>
                <a:cubicBezTo>
                  <a:pt x="40481" y="22978"/>
                  <a:pt x="39759" y="22978"/>
                  <a:pt x="40481" y="22340"/>
                </a:cubicBezTo>
                <a:cubicBezTo>
                  <a:pt x="40481" y="22340"/>
                  <a:pt x="40481" y="22340"/>
                  <a:pt x="41204" y="22340"/>
                </a:cubicBezTo>
                <a:cubicBezTo>
                  <a:pt x="42650" y="22978"/>
                  <a:pt x="41927" y="22978"/>
                  <a:pt x="42650" y="23617"/>
                </a:cubicBezTo>
                <a:cubicBezTo>
                  <a:pt x="44096" y="24255"/>
                  <a:pt x="44096" y="24255"/>
                  <a:pt x="44096" y="24255"/>
                </a:cubicBezTo>
                <a:cubicBezTo>
                  <a:pt x="44819" y="24255"/>
                  <a:pt x="44819" y="24255"/>
                  <a:pt x="45542" y="24255"/>
                </a:cubicBezTo>
                <a:cubicBezTo>
                  <a:pt x="46265" y="24255"/>
                  <a:pt x="45542" y="23617"/>
                  <a:pt x="46987" y="24893"/>
                </a:cubicBezTo>
                <a:cubicBezTo>
                  <a:pt x="47710" y="25531"/>
                  <a:pt x="47710" y="25531"/>
                  <a:pt x="48433" y="25531"/>
                </a:cubicBezTo>
                <a:cubicBezTo>
                  <a:pt x="49156" y="26170"/>
                  <a:pt x="50602" y="25531"/>
                  <a:pt x="50602" y="25531"/>
                </a:cubicBezTo>
                <a:cubicBezTo>
                  <a:pt x="50602" y="25531"/>
                  <a:pt x="50602" y="24893"/>
                  <a:pt x="51325" y="26170"/>
                </a:cubicBezTo>
                <a:cubicBezTo>
                  <a:pt x="52048" y="27446"/>
                  <a:pt x="52771" y="27446"/>
                  <a:pt x="52771" y="27446"/>
                </a:cubicBezTo>
                <a:cubicBezTo>
                  <a:pt x="52771" y="28085"/>
                  <a:pt x="53493" y="28723"/>
                  <a:pt x="53493" y="28723"/>
                </a:cubicBezTo>
                <a:cubicBezTo>
                  <a:pt x="53493" y="28723"/>
                  <a:pt x="53493" y="28723"/>
                  <a:pt x="53493" y="29361"/>
                </a:cubicBezTo>
                <a:cubicBezTo>
                  <a:pt x="53493" y="29361"/>
                  <a:pt x="53493" y="30000"/>
                  <a:pt x="54216" y="30000"/>
                </a:cubicBezTo>
                <a:cubicBezTo>
                  <a:pt x="54216" y="30000"/>
                  <a:pt x="54939" y="30000"/>
                  <a:pt x="54939" y="30000"/>
                </a:cubicBezTo>
                <a:cubicBezTo>
                  <a:pt x="54939" y="30000"/>
                  <a:pt x="55662" y="29361"/>
                  <a:pt x="55662" y="29361"/>
                </a:cubicBezTo>
                <a:cubicBezTo>
                  <a:pt x="55662" y="29361"/>
                  <a:pt x="57108" y="28723"/>
                  <a:pt x="57108" y="28723"/>
                </a:cubicBezTo>
                <a:cubicBezTo>
                  <a:pt x="57108" y="28723"/>
                  <a:pt x="57108" y="28085"/>
                  <a:pt x="58554" y="28723"/>
                </a:cubicBezTo>
                <a:cubicBezTo>
                  <a:pt x="59277" y="28723"/>
                  <a:pt x="60722" y="29361"/>
                  <a:pt x="60722" y="29361"/>
                </a:cubicBezTo>
                <a:cubicBezTo>
                  <a:pt x="60722" y="29361"/>
                  <a:pt x="60722" y="30000"/>
                  <a:pt x="60722" y="30000"/>
                </a:cubicBezTo>
                <a:cubicBezTo>
                  <a:pt x="61445" y="30000"/>
                  <a:pt x="63614" y="30000"/>
                  <a:pt x="63614" y="30000"/>
                </a:cubicBezTo>
                <a:cubicBezTo>
                  <a:pt x="64337" y="30638"/>
                  <a:pt x="64337" y="30638"/>
                  <a:pt x="64337" y="30638"/>
                </a:cubicBezTo>
                <a:cubicBezTo>
                  <a:pt x="64337" y="30638"/>
                  <a:pt x="65060" y="31276"/>
                  <a:pt x="65060" y="31276"/>
                </a:cubicBezTo>
                <a:cubicBezTo>
                  <a:pt x="65060" y="31914"/>
                  <a:pt x="65783" y="33191"/>
                  <a:pt x="65783" y="33191"/>
                </a:cubicBezTo>
                <a:cubicBezTo>
                  <a:pt x="67951" y="33829"/>
                  <a:pt x="67951" y="33829"/>
                  <a:pt x="67951" y="33829"/>
                </a:cubicBezTo>
                <a:cubicBezTo>
                  <a:pt x="66506" y="31914"/>
                  <a:pt x="66506" y="31914"/>
                  <a:pt x="66506" y="31914"/>
                </a:cubicBezTo>
                <a:cubicBezTo>
                  <a:pt x="66506" y="31914"/>
                  <a:pt x="65060" y="30638"/>
                  <a:pt x="66506" y="30638"/>
                </a:cubicBezTo>
                <a:cubicBezTo>
                  <a:pt x="67951" y="30638"/>
                  <a:pt x="68674" y="30000"/>
                  <a:pt x="68674" y="30000"/>
                </a:cubicBezTo>
                <a:cubicBezTo>
                  <a:pt x="68674" y="29361"/>
                  <a:pt x="68674" y="29361"/>
                  <a:pt x="68674" y="29361"/>
                </a:cubicBezTo>
                <a:cubicBezTo>
                  <a:pt x="66506" y="29361"/>
                  <a:pt x="66506" y="29361"/>
                  <a:pt x="66506" y="29361"/>
                </a:cubicBezTo>
                <a:cubicBezTo>
                  <a:pt x="66506" y="29361"/>
                  <a:pt x="66506" y="28085"/>
                  <a:pt x="66506" y="28085"/>
                </a:cubicBezTo>
                <a:cubicBezTo>
                  <a:pt x="67228" y="28085"/>
                  <a:pt x="67951" y="26808"/>
                  <a:pt x="69397" y="26808"/>
                </a:cubicBezTo>
                <a:cubicBezTo>
                  <a:pt x="70843" y="26808"/>
                  <a:pt x="72289" y="26170"/>
                  <a:pt x="72289" y="26170"/>
                </a:cubicBezTo>
                <a:cubicBezTo>
                  <a:pt x="72289" y="26170"/>
                  <a:pt x="72289" y="25531"/>
                  <a:pt x="73734" y="25531"/>
                </a:cubicBezTo>
                <a:cubicBezTo>
                  <a:pt x="75180" y="25531"/>
                  <a:pt x="75903" y="25531"/>
                  <a:pt x="76626" y="25531"/>
                </a:cubicBezTo>
                <a:cubicBezTo>
                  <a:pt x="77349" y="25531"/>
                  <a:pt x="77349" y="25531"/>
                  <a:pt x="77349" y="24893"/>
                </a:cubicBezTo>
                <a:cubicBezTo>
                  <a:pt x="77349" y="24255"/>
                  <a:pt x="76626" y="24255"/>
                  <a:pt x="78072" y="23617"/>
                </a:cubicBezTo>
                <a:cubicBezTo>
                  <a:pt x="78795" y="23617"/>
                  <a:pt x="79518" y="22978"/>
                  <a:pt x="79518" y="22978"/>
                </a:cubicBezTo>
                <a:cubicBezTo>
                  <a:pt x="80240" y="20425"/>
                  <a:pt x="80240" y="20425"/>
                  <a:pt x="80240" y="20425"/>
                </a:cubicBezTo>
                <a:cubicBezTo>
                  <a:pt x="77349" y="21702"/>
                  <a:pt x="77349" y="21702"/>
                  <a:pt x="77349" y="21702"/>
                </a:cubicBezTo>
                <a:cubicBezTo>
                  <a:pt x="77349" y="21702"/>
                  <a:pt x="77349" y="20425"/>
                  <a:pt x="76626" y="20425"/>
                </a:cubicBezTo>
                <a:cubicBezTo>
                  <a:pt x="75903" y="20425"/>
                  <a:pt x="73734" y="21702"/>
                  <a:pt x="73734" y="21702"/>
                </a:cubicBezTo>
                <a:cubicBezTo>
                  <a:pt x="73734" y="21702"/>
                  <a:pt x="73734" y="21063"/>
                  <a:pt x="73012" y="21063"/>
                </a:cubicBezTo>
                <a:cubicBezTo>
                  <a:pt x="73012" y="20425"/>
                  <a:pt x="73012" y="20425"/>
                  <a:pt x="72289" y="20425"/>
                </a:cubicBezTo>
                <a:cubicBezTo>
                  <a:pt x="71566" y="20425"/>
                  <a:pt x="72289" y="20425"/>
                  <a:pt x="70843" y="19787"/>
                </a:cubicBezTo>
                <a:cubicBezTo>
                  <a:pt x="69397" y="19148"/>
                  <a:pt x="68674" y="17872"/>
                  <a:pt x="68674" y="17872"/>
                </a:cubicBezTo>
                <a:cubicBezTo>
                  <a:pt x="68674" y="17872"/>
                  <a:pt x="69397" y="17872"/>
                  <a:pt x="67951" y="17872"/>
                </a:cubicBezTo>
                <a:cubicBezTo>
                  <a:pt x="67228" y="17234"/>
                  <a:pt x="67228" y="17234"/>
                  <a:pt x="67228" y="17234"/>
                </a:cubicBezTo>
                <a:cubicBezTo>
                  <a:pt x="66506" y="16595"/>
                  <a:pt x="66506" y="16595"/>
                  <a:pt x="67951" y="15957"/>
                </a:cubicBezTo>
                <a:cubicBezTo>
                  <a:pt x="68674" y="15319"/>
                  <a:pt x="67951" y="15319"/>
                  <a:pt x="69397" y="14680"/>
                </a:cubicBezTo>
                <a:cubicBezTo>
                  <a:pt x="70120" y="14042"/>
                  <a:pt x="69397" y="13404"/>
                  <a:pt x="70843" y="14042"/>
                </a:cubicBezTo>
                <a:cubicBezTo>
                  <a:pt x="73012" y="14680"/>
                  <a:pt x="73012" y="14680"/>
                  <a:pt x="73734" y="15319"/>
                </a:cubicBezTo>
                <a:cubicBezTo>
                  <a:pt x="74457" y="15319"/>
                  <a:pt x="77349" y="15319"/>
                  <a:pt x="75903" y="14680"/>
                </a:cubicBezTo>
                <a:cubicBezTo>
                  <a:pt x="75180" y="14042"/>
                  <a:pt x="73734" y="13404"/>
                  <a:pt x="73734" y="12765"/>
                </a:cubicBezTo>
                <a:cubicBezTo>
                  <a:pt x="73734" y="12765"/>
                  <a:pt x="72289" y="12765"/>
                  <a:pt x="73734" y="12765"/>
                </a:cubicBezTo>
                <a:cubicBezTo>
                  <a:pt x="74457" y="12765"/>
                  <a:pt x="75180" y="12127"/>
                  <a:pt x="75903" y="12765"/>
                </a:cubicBezTo>
                <a:cubicBezTo>
                  <a:pt x="75903" y="12765"/>
                  <a:pt x="74457" y="12765"/>
                  <a:pt x="76626" y="12765"/>
                </a:cubicBezTo>
                <a:cubicBezTo>
                  <a:pt x="78795" y="12765"/>
                  <a:pt x="79518" y="12765"/>
                  <a:pt x="78072" y="12127"/>
                </a:cubicBezTo>
                <a:cubicBezTo>
                  <a:pt x="77349" y="11489"/>
                  <a:pt x="77349" y="11489"/>
                  <a:pt x="76626" y="10851"/>
                </a:cubicBezTo>
                <a:cubicBezTo>
                  <a:pt x="76626" y="10212"/>
                  <a:pt x="75903" y="10212"/>
                  <a:pt x="76626" y="10212"/>
                </a:cubicBezTo>
                <a:cubicBezTo>
                  <a:pt x="76626" y="9574"/>
                  <a:pt x="76626" y="10212"/>
                  <a:pt x="77349" y="9574"/>
                </a:cubicBezTo>
                <a:cubicBezTo>
                  <a:pt x="77349" y="8936"/>
                  <a:pt x="77349" y="8297"/>
                  <a:pt x="77349" y="8297"/>
                </a:cubicBezTo>
                <a:cubicBezTo>
                  <a:pt x="77349" y="8297"/>
                  <a:pt x="76626" y="8297"/>
                  <a:pt x="77349" y="7659"/>
                </a:cubicBezTo>
                <a:cubicBezTo>
                  <a:pt x="78795" y="6382"/>
                  <a:pt x="78795" y="6382"/>
                  <a:pt x="79518" y="6382"/>
                </a:cubicBezTo>
                <a:cubicBezTo>
                  <a:pt x="79518" y="6382"/>
                  <a:pt x="80240" y="5744"/>
                  <a:pt x="80963" y="5744"/>
                </a:cubicBezTo>
                <a:cubicBezTo>
                  <a:pt x="80963" y="5106"/>
                  <a:pt x="81686" y="3829"/>
                  <a:pt x="81686" y="3829"/>
                </a:cubicBezTo>
                <a:cubicBezTo>
                  <a:pt x="83855" y="3829"/>
                  <a:pt x="83855" y="3829"/>
                  <a:pt x="83855" y="3829"/>
                </a:cubicBezTo>
                <a:cubicBezTo>
                  <a:pt x="83855" y="3829"/>
                  <a:pt x="84578" y="3829"/>
                  <a:pt x="84578" y="3829"/>
                </a:cubicBezTo>
                <a:cubicBezTo>
                  <a:pt x="84578" y="4468"/>
                  <a:pt x="84578" y="3191"/>
                  <a:pt x="84578" y="3191"/>
                </a:cubicBezTo>
                <a:cubicBezTo>
                  <a:pt x="84578" y="3191"/>
                  <a:pt x="85301" y="3191"/>
                  <a:pt x="85301" y="3191"/>
                </a:cubicBezTo>
                <a:cubicBezTo>
                  <a:pt x="86024" y="3829"/>
                  <a:pt x="86024" y="3829"/>
                  <a:pt x="86024" y="3829"/>
                </a:cubicBezTo>
                <a:cubicBezTo>
                  <a:pt x="86746" y="4468"/>
                  <a:pt x="87469" y="3829"/>
                  <a:pt x="87469" y="3829"/>
                </a:cubicBezTo>
                <a:cubicBezTo>
                  <a:pt x="87469" y="3829"/>
                  <a:pt x="88192" y="3191"/>
                  <a:pt x="88915" y="3191"/>
                </a:cubicBezTo>
                <a:cubicBezTo>
                  <a:pt x="89638" y="3191"/>
                  <a:pt x="90361" y="3191"/>
                  <a:pt x="90361" y="3191"/>
                </a:cubicBezTo>
                <a:cubicBezTo>
                  <a:pt x="90361" y="3829"/>
                  <a:pt x="90361" y="3829"/>
                  <a:pt x="90361" y="4468"/>
                </a:cubicBezTo>
                <a:cubicBezTo>
                  <a:pt x="91084" y="4468"/>
                  <a:pt x="91807" y="5106"/>
                  <a:pt x="91807" y="5106"/>
                </a:cubicBezTo>
                <a:cubicBezTo>
                  <a:pt x="91807" y="5106"/>
                  <a:pt x="93253" y="5106"/>
                  <a:pt x="93253" y="4468"/>
                </a:cubicBezTo>
                <a:cubicBezTo>
                  <a:pt x="93253" y="4468"/>
                  <a:pt x="92530" y="4468"/>
                  <a:pt x="93975" y="3829"/>
                </a:cubicBezTo>
                <a:cubicBezTo>
                  <a:pt x="95421" y="2553"/>
                  <a:pt x="96144" y="2553"/>
                  <a:pt x="96144" y="2553"/>
                </a:cubicBezTo>
                <a:cubicBezTo>
                  <a:pt x="96144" y="2553"/>
                  <a:pt x="96144" y="1914"/>
                  <a:pt x="96867" y="1914"/>
                </a:cubicBezTo>
                <a:cubicBezTo>
                  <a:pt x="97590" y="2553"/>
                  <a:pt x="97590" y="1914"/>
                  <a:pt x="97590" y="2553"/>
                </a:cubicBezTo>
                <a:cubicBezTo>
                  <a:pt x="97590" y="2553"/>
                  <a:pt x="98313" y="3191"/>
                  <a:pt x="98313" y="3191"/>
                </a:cubicBezTo>
                <a:cubicBezTo>
                  <a:pt x="98313" y="3191"/>
                  <a:pt x="98313" y="5106"/>
                  <a:pt x="98313" y="5106"/>
                </a:cubicBezTo>
                <a:cubicBezTo>
                  <a:pt x="98313" y="5744"/>
                  <a:pt x="98313" y="5744"/>
                  <a:pt x="98313" y="5744"/>
                </a:cubicBezTo>
                <a:cubicBezTo>
                  <a:pt x="98313" y="5744"/>
                  <a:pt x="98313" y="6382"/>
                  <a:pt x="98313" y="6382"/>
                </a:cubicBezTo>
                <a:cubicBezTo>
                  <a:pt x="98313" y="7021"/>
                  <a:pt x="99036" y="8297"/>
                  <a:pt x="99036" y="8297"/>
                </a:cubicBezTo>
                <a:cubicBezTo>
                  <a:pt x="99036" y="8297"/>
                  <a:pt x="99036" y="8297"/>
                  <a:pt x="99036" y="8297"/>
                </a:cubicBezTo>
                <a:cubicBezTo>
                  <a:pt x="98313" y="8936"/>
                  <a:pt x="98313" y="8297"/>
                  <a:pt x="98313" y="8936"/>
                </a:cubicBezTo>
                <a:cubicBezTo>
                  <a:pt x="97590" y="9574"/>
                  <a:pt x="98313" y="9574"/>
                  <a:pt x="97590" y="10212"/>
                </a:cubicBezTo>
                <a:cubicBezTo>
                  <a:pt x="97590" y="10212"/>
                  <a:pt x="96867" y="10212"/>
                  <a:pt x="96867" y="10212"/>
                </a:cubicBezTo>
                <a:cubicBezTo>
                  <a:pt x="96867" y="10212"/>
                  <a:pt x="97590" y="10851"/>
                  <a:pt x="97590" y="10851"/>
                </a:cubicBezTo>
                <a:cubicBezTo>
                  <a:pt x="97590" y="10851"/>
                  <a:pt x="97590" y="10851"/>
                  <a:pt x="98313" y="10851"/>
                </a:cubicBezTo>
                <a:cubicBezTo>
                  <a:pt x="98313" y="10851"/>
                  <a:pt x="98313" y="10212"/>
                  <a:pt x="99036" y="10212"/>
                </a:cubicBezTo>
                <a:cubicBezTo>
                  <a:pt x="99036" y="10851"/>
                  <a:pt x="99036" y="9574"/>
                  <a:pt x="99036" y="9574"/>
                </a:cubicBezTo>
                <a:cubicBezTo>
                  <a:pt x="99036" y="9574"/>
                  <a:pt x="99036" y="9574"/>
                  <a:pt x="99759" y="8936"/>
                </a:cubicBezTo>
                <a:cubicBezTo>
                  <a:pt x="99759" y="8936"/>
                  <a:pt x="100481" y="8297"/>
                  <a:pt x="100481" y="7659"/>
                </a:cubicBezTo>
                <a:cubicBezTo>
                  <a:pt x="100481" y="7659"/>
                  <a:pt x="99759" y="7021"/>
                  <a:pt x="99759" y="7021"/>
                </a:cubicBezTo>
                <a:cubicBezTo>
                  <a:pt x="99759" y="7021"/>
                  <a:pt x="99036" y="5744"/>
                  <a:pt x="99036" y="5106"/>
                </a:cubicBezTo>
                <a:cubicBezTo>
                  <a:pt x="99036" y="5106"/>
                  <a:pt x="99036" y="5106"/>
                  <a:pt x="99036" y="4468"/>
                </a:cubicBezTo>
                <a:cubicBezTo>
                  <a:pt x="99759" y="4468"/>
                  <a:pt x="99759" y="3829"/>
                  <a:pt x="99759" y="3829"/>
                </a:cubicBezTo>
                <a:cubicBezTo>
                  <a:pt x="100481" y="3191"/>
                  <a:pt x="101204" y="2553"/>
                  <a:pt x="101204" y="2553"/>
                </a:cubicBezTo>
                <a:cubicBezTo>
                  <a:pt x="101204" y="2553"/>
                  <a:pt x="102650" y="2553"/>
                  <a:pt x="103373" y="2553"/>
                </a:cubicBezTo>
                <a:cubicBezTo>
                  <a:pt x="103373" y="2553"/>
                  <a:pt x="102650" y="1914"/>
                  <a:pt x="104096" y="2553"/>
                </a:cubicBezTo>
                <a:cubicBezTo>
                  <a:pt x="104819" y="3191"/>
                  <a:pt x="104819" y="3191"/>
                  <a:pt x="104819" y="3191"/>
                </a:cubicBezTo>
                <a:cubicBezTo>
                  <a:pt x="104819" y="3829"/>
                  <a:pt x="104096" y="3829"/>
                  <a:pt x="105542" y="3829"/>
                </a:cubicBezTo>
                <a:cubicBezTo>
                  <a:pt x="106265" y="3829"/>
                  <a:pt x="106987" y="3829"/>
                  <a:pt x="106265" y="3829"/>
                </a:cubicBezTo>
                <a:cubicBezTo>
                  <a:pt x="105542" y="3191"/>
                  <a:pt x="105542" y="2553"/>
                  <a:pt x="104819" y="2553"/>
                </a:cubicBezTo>
                <a:cubicBezTo>
                  <a:pt x="104819" y="2553"/>
                  <a:pt x="104096" y="1914"/>
                  <a:pt x="104096" y="1914"/>
                </a:cubicBezTo>
                <a:cubicBezTo>
                  <a:pt x="104096" y="1276"/>
                  <a:pt x="104096" y="0"/>
                  <a:pt x="104819" y="638"/>
                </a:cubicBezTo>
                <a:cubicBezTo>
                  <a:pt x="105542" y="638"/>
                  <a:pt x="104819" y="0"/>
                  <a:pt x="105542" y="638"/>
                </a:cubicBezTo>
                <a:cubicBezTo>
                  <a:pt x="106987" y="1914"/>
                  <a:pt x="107710" y="2553"/>
                  <a:pt x="107710" y="2553"/>
                </a:cubicBezTo>
                <a:cubicBezTo>
                  <a:pt x="107710" y="3191"/>
                  <a:pt x="108433" y="3191"/>
                  <a:pt x="108433" y="3191"/>
                </a:cubicBezTo>
                <a:cubicBezTo>
                  <a:pt x="108433" y="3829"/>
                  <a:pt x="108433" y="3829"/>
                  <a:pt x="108433" y="3829"/>
                </a:cubicBezTo>
                <a:cubicBezTo>
                  <a:pt x="109156" y="4468"/>
                  <a:pt x="109879" y="5106"/>
                  <a:pt x="109879" y="5106"/>
                </a:cubicBezTo>
                <a:cubicBezTo>
                  <a:pt x="109879" y="5106"/>
                  <a:pt x="109879" y="5106"/>
                  <a:pt x="110602" y="5106"/>
                </a:cubicBezTo>
                <a:cubicBezTo>
                  <a:pt x="110602" y="5744"/>
                  <a:pt x="112048" y="6382"/>
                  <a:pt x="112048" y="6382"/>
                </a:cubicBezTo>
                <a:cubicBezTo>
                  <a:pt x="112048" y="6382"/>
                  <a:pt x="112771" y="7021"/>
                  <a:pt x="112771" y="7021"/>
                </a:cubicBezTo>
                <a:cubicBezTo>
                  <a:pt x="112048" y="7659"/>
                  <a:pt x="112048" y="8297"/>
                  <a:pt x="112048" y="8297"/>
                </a:cubicBezTo>
                <a:cubicBezTo>
                  <a:pt x="110602" y="10212"/>
                  <a:pt x="110602" y="10212"/>
                  <a:pt x="110602" y="10212"/>
                </a:cubicBezTo>
                <a:cubicBezTo>
                  <a:pt x="109879" y="11489"/>
                  <a:pt x="109879" y="11489"/>
                  <a:pt x="109879" y="11489"/>
                </a:cubicBezTo>
                <a:cubicBezTo>
                  <a:pt x="109879" y="12127"/>
                  <a:pt x="109879" y="12127"/>
                  <a:pt x="109879" y="12127"/>
                </a:cubicBezTo>
                <a:cubicBezTo>
                  <a:pt x="109156" y="12765"/>
                  <a:pt x="109156" y="13404"/>
                  <a:pt x="109156" y="13404"/>
                </a:cubicBezTo>
                <a:cubicBezTo>
                  <a:pt x="109156" y="13404"/>
                  <a:pt x="108433" y="14042"/>
                  <a:pt x="106987" y="14042"/>
                </a:cubicBezTo>
                <a:cubicBezTo>
                  <a:pt x="105542" y="13404"/>
                  <a:pt x="104096" y="14680"/>
                  <a:pt x="104096" y="14680"/>
                </a:cubicBezTo>
                <a:cubicBezTo>
                  <a:pt x="104096" y="14680"/>
                  <a:pt x="100481" y="14042"/>
                  <a:pt x="99759" y="14042"/>
                </a:cubicBezTo>
                <a:cubicBezTo>
                  <a:pt x="99036" y="14042"/>
                  <a:pt x="99036" y="16595"/>
                  <a:pt x="99036" y="17234"/>
                </a:cubicBezTo>
                <a:cubicBezTo>
                  <a:pt x="99036" y="17872"/>
                  <a:pt x="97590" y="18510"/>
                  <a:pt x="95421" y="18510"/>
                </a:cubicBezTo>
                <a:cubicBezTo>
                  <a:pt x="93253" y="19148"/>
                  <a:pt x="94698" y="19148"/>
                  <a:pt x="93975" y="21063"/>
                </a:cubicBezTo>
                <a:cubicBezTo>
                  <a:pt x="93253" y="23617"/>
                  <a:pt x="92530" y="21702"/>
                  <a:pt x="91084" y="21063"/>
                </a:cubicBezTo>
                <a:cubicBezTo>
                  <a:pt x="89638" y="21063"/>
                  <a:pt x="89638" y="21063"/>
                  <a:pt x="87469" y="21063"/>
                </a:cubicBezTo>
                <a:cubicBezTo>
                  <a:pt x="85301" y="21702"/>
                  <a:pt x="86746" y="22978"/>
                  <a:pt x="86746" y="22978"/>
                </a:cubicBezTo>
                <a:cubicBezTo>
                  <a:pt x="86746" y="22978"/>
                  <a:pt x="88192" y="24255"/>
                  <a:pt x="88915" y="24255"/>
                </a:cubicBezTo>
                <a:cubicBezTo>
                  <a:pt x="90361" y="24893"/>
                  <a:pt x="88915" y="26170"/>
                  <a:pt x="88915" y="26170"/>
                </a:cubicBezTo>
                <a:cubicBezTo>
                  <a:pt x="88915" y="26170"/>
                  <a:pt x="88192" y="27446"/>
                  <a:pt x="87469" y="27446"/>
                </a:cubicBezTo>
                <a:cubicBezTo>
                  <a:pt x="86746" y="26808"/>
                  <a:pt x="83132" y="26808"/>
                  <a:pt x="83132" y="26808"/>
                </a:cubicBezTo>
                <a:cubicBezTo>
                  <a:pt x="79518" y="28723"/>
                  <a:pt x="79518" y="28723"/>
                  <a:pt x="79518" y="28723"/>
                </a:cubicBezTo>
                <a:cubicBezTo>
                  <a:pt x="79518" y="28723"/>
                  <a:pt x="80240" y="31276"/>
                  <a:pt x="82409" y="33829"/>
                </a:cubicBezTo>
                <a:cubicBezTo>
                  <a:pt x="84578" y="36382"/>
                  <a:pt x="82409" y="34468"/>
                  <a:pt x="82409" y="34468"/>
                </a:cubicBezTo>
                <a:cubicBezTo>
                  <a:pt x="82409" y="34468"/>
                  <a:pt x="83132" y="36382"/>
                  <a:pt x="83132" y="37659"/>
                </a:cubicBezTo>
                <a:cubicBezTo>
                  <a:pt x="83132" y="38936"/>
                  <a:pt x="83132" y="38297"/>
                  <a:pt x="83855" y="38297"/>
                </a:cubicBezTo>
                <a:cubicBezTo>
                  <a:pt x="84578" y="38297"/>
                  <a:pt x="86024" y="38297"/>
                  <a:pt x="86024" y="38297"/>
                </a:cubicBezTo>
                <a:cubicBezTo>
                  <a:pt x="86024" y="38297"/>
                  <a:pt x="88915" y="42127"/>
                  <a:pt x="88915" y="42127"/>
                </a:cubicBezTo>
                <a:cubicBezTo>
                  <a:pt x="89638" y="42127"/>
                  <a:pt x="93253" y="41489"/>
                  <a:pt x="93253" y="41489"/>
                </a:cubicBezTo>
                <a:cubicBezTo>
                  <a:pt x="93253" y="41489"/>
                  <a:pt x="96144" y="40851"/>
                  <a:pt x="97590" y="40851"/>
                </a:cubicBezTo>
                <a:cubicBezTo>
                  <a:pt x="99036" y="40212"/>
                  <a:pt x="97590" y="38936"/>
                  <a:pt x="97590" y="38936"/>
                </a:cubicBezTo>
                <a:cubicBezTo>
                  <a:pt x="99036" y="35744"/>
                  <a:pt x="99036" y="35744"/>
                  <a:pt x="99036" y="35744"/>
                </a:cubicBezTo>
                <a:cubicBezTo>
                  <a:pt x="103373" y="35106"/>
                  <a:pt x="103373" y="35106"/>
                  <a:pt x="103373" y="35106"/>
                </a:cubicBezTo>
                <a:cubicBezTo>
                  <a:pt x="105542" y="38936"/>
                  <a:pt x="105542" y="38936"/>
                  <a:pt x="105542" y="38936"/>
                </a:cubicBezTo>
                <a:cubicBezTo>
                  <a:pt x="104819" y="41489"/>
                  <a:pt x="104819" y="41489"/>
                  <a:pt x="104819" y="41489"/>
                </a:cubicBezTo>
                <a:cubicBezTo>
                  <a:pt x="108433" y="44680"/>
                  <a:pt x="108433" y="44680"/>
                  <a:pt x="108433" y="44680"/>
                </a:cubicBezTo>
                <a:cubicBezTo>
                  <a:pt x="109156" y="47872"/>
                  <a:pt x="109156" y="47872"/>
                  <a:pt x="109156" y="47872"/>
                </a:cubicBezTo>
                <a:cubicBezTo>
                  <a:pt x="109156" y="47872"/>
                  <a:pt x="112771" y="48510"/>
                  <a:pt x="113493" y="49148"/>
                </a:cubicBezTo>
                <a:cubicBezTo>
                  <a:pt x="114216" y="49148"/>
                  <a:pt x="116385" y="48510"/>
                  <a:pt x="116385" y="48510"/>
                </a:cubicBezTo>
                <a:cubicBezTo>
                  <a:pt x="119277" y="51702"/>
                  <a:pt x="119277" y="51702"/>
                  <a:pt x="119277" y="51702"/>
                </a:cubicBezTo>
                <a:cubicBezTo>
                  <a:pt x="119999" y="51063"/>
                  <a:pt x="119999" y="51063"/>
                  <a:pt x="119999" y="51063"/>
                </a:cubicBezTo>
                <a:cubicBezTo>
                  <a:pt x="119999" y="51702"/>
                  <a:pt x="119999" y="51702"/>
                  <a:pt x="119999" y="51702"/>
                </a:cubicBezTo>
                <a:cubicBezTo>
                  <a:pt x="119999" y="51702"/>
                  <a:pt x="119999" y="52978"/>
                  <a:pt x="119277" y="52978"/>
                </a:cubicBezTo>
                <a:cubicBezTo>
                  <a:pt x="117831" y="52340"/>
                  <a:pt x="117108" y="52340"/>
                  <a:pt x="117108" y="52340"/>
                </a:cubicBezTo>
                <a:cubicBezTo>
                  <a:pt x="114939" y="51063"/>
                  <a:pt x="114939" y="51063"/>
                  <a:pt x="114939" y="51063"/>
                </a:cubicBezTo>
                <a:cubicBezTo>
                  <a:pt x="114216" y="51702"/>
                  <a:pt x="114216" y="51702"/>
                  <a:pt x="114216" y="51702"/>
                </a:cubicBezTo>
                <a:cubicBezTo>
                  <a:pt x="112048" y="54255"/>
                  <a:pt x="112048" y="54255"/>
                  <a:pt x="112048" y="54255"/>
                </a:cubicBezTo>
                <a:cubicBezTo>
                  <a:pt x="113493" y="54893"/>
                  <a:pt x="113493" y="54893"/>
                  <a:pt x="113493" y="54893"/>
                </a:cubicBezTo>
                <a:cubicBezTo>
                  <a:pt x="114939" y="56170"/>
                  <a:pt x="114939" y="56170"/>
                  <a:pt x="114939" y="56170"/>
                </a:cubicBezTo>
                <a:cubicBezTo>
                  <a:pt x="114939" y="58085"/>
                  <a:pt x="114939" y="58085"/>
                  <a:pt x="114939" y="58085"/>
                </a:cubicBezTo>
                <a:cubicBezTo>
                  <a:pt x="114939" y="60638"/>
                  <a:pt x="114939" y="60638"/>
                  <a:pt x="114939" y="60638"/>
                </a:cubicBezTo>
                <a:cubicBezTo>
                  <a:pt x="113493" y="62553"/>
                  <a:pt x="113493" y="62553"/>
                  <a:pt x="113493" y="62553"/>
                </a:cubicBezTo>
                <a:cubicBezTo>
                  <a:pt x="113493" y="62553"/>
                  <a:pt x="114216" y="63829"/>
                  <a:pt x="114216" y="64468"/>
                </a:cubicBezTo>
                <a:cubicBezTo>
                  <a:pt x="114216" y="64468"/>
                  <a:pt x="115662" y="65744"/>
                  <a:pt x="115662" y="65744"/>
                </a:cubicBezTo>
                <a:cubicBezTo>
                  <a:pt x="117108" y="67021"/>
                  <a:pt x="117108" y="67021"/>
                  <a:pt x="117108" y="67021"/>
                </a:cubicBezTo>
                <a:cubicBezTo>
                  <a:pt x="115662" y="70212"/>
                  <a:pt x="115662" y="70212"/>
                  <a:pt x="115662" y="70212"/>
                </a:cubicBezTo>
                <a:cubicBezTo>
                  <a:pt x="114216" y="71489"/>
                  <a:pt x="114216" y="71489"/>
                  <a:pt x="114216" y="71489"/>
                </a:cubicBezTo>
                <a:cubicBezTo>
                  <a:pt x="114216" y="72765"/>
                  <a:pt x="114216" y="72765"/>
                  <a:pt x="114216" y="72765"/>
                </a:cubicBezTo>
                <a:cubicBezTo>
                  <a:pt x="114216" y="72765"/>
                  <a:pt x="115662" y="73404"/>
                  <a:pt x="114939" y="73404"/>
                </a:cubicBezTo>
                <a:cubicBezTo>
                  <a:pt x="114216" y="73404"/>
                  <a:pt x="112771" y="73404"/>
                  <a:pt x="112771" y="73404"/>
                </a:cubicBezTo>
                <a:cubicBezTo>
                  <a:pt x="112771" y="73404"/>
                  <a:pt x="112771" y="74042"/>
                  <a:pt x="112771" y="74680"/>
                </a:cubicBezTo>
                <a:cubicBezTo>
                  <a:pt x="112771" y="74680"/>
                  <a:pt x="113493" y="75957"/>
                  <a:pt x="113493" y="75957"/>
                </a:cubicBezTo>
                <a:cubicBezTo>
                  <a:pt x="113493" y="75957"/>
                  <a:pt x="114216" y="75957"/>
                  <a:pt x="114216" y="76595"/>
                </a:cubicBezTo>
                <a:cubicBezTo>
                  <a:pt x="114216" y="77234"/>
                  <a:pt x="113493" y="78510"/>
                  <a:pt x="113493" y="78510"/>
                </a:cubicBezTo>
                <a:cubicBezTo>
                  <a:pt x="113493" y="78510"/>
                  <a:pt x="112771" y="81063"/>
                  <a:pt x="112771" y="81063"/>
                </a:cubicBezTo>
                <a:cubicBezTo>
                  <a:pt x="113493" y="81063"/>
                  <a:pt x="113493" y="82340"/>
                  <a:pt x="113493" y="82340"/>
                </a:cubicBezTo>
                <a:cubicBezTo>
                  <a:pt x="113493" y="84893"/>
                  <a:pt x="113493" y="84893"/>
                  <a:pt x="113493" y="84893"/>
                </a:cubicBezTo>
                <a:cubicBezTo>
                  <a:pt x="112771" y="86808"/>
                  <a:pt x="112771" y="86808"/>
                  <a:pt x="112771" y="86808"/>
                </a:cubicBezTo>
                <a:cubicBezTo>
                  <a:pt x="113493" y="88085"/>
                  <a:pt x="113493" y="88085"/>
                  <a:pt x="113493" y="88085"/>
                </a:cubicBezTo>
                <a:cubicBezTo>
                  <a:pt x="111325" y="89361"/>
                  <a:pt x="111325" y="89361"/>
                  <a:pt x="111325" y="89361"/>
                </a:cubicBezTo>
                <a:cubicBezTo>
                  <a:pt x="110602" y="90638"/>
                  <a:pt x="110602" y="90638"/>
                  <a:pt x="110602" y="90638"/>
                </a:cubicBezTo>
                <a:cubicBezTo>
                  <a:pt x="110602" y="90638"/>
                  <a:pt x="109156" y="91276"/>
                  <a:pt x="109156" y="91914"/>
                </a:cubicBezTo>
                <a:cubicBezTo>
                  <a:pt x="109156" y="91914"/>
                  <a:pt x="108433" y="92553"/>
                  <a:pt x="108433" y="93191"/>
                </a:cubicBezTo>
                <a:cubicBezTo>
                  <a:pt x="108433" y="93829"/>
                  <a:pt x="107710" y="94468"/>
                  <a:pt x="107710" y="94468"/>
                </a:cubicBezTo>
                <a:cubicBezTo>
                  <a:pt x="106987" y="95106"/>
                  <a:pt x="105542" y="96382"/>
                  <a:pt x="105542" y="96382"/>
                </a:cubicBezTo>
                <a:cubicBezTo>
                  <a:pt x="104819" y="97659"/>
                  <a:pt x="104819" y="97659"/>
                  <a:pt x="104819" y="97659"/>
                </a:cubicBezTo>
                <a:cubicBezTo>
                  <a:pt x="104819" y="97659"/>
                  <a:pt x="105542" y="98936"/>
                  <a:pt x="105542" y="98936"/>
                </a:cubicBezTo>
                <a:cubicBezTo>
                  <a:pt x="105542" y="99574"/>
                  <a:pt x="105542" y="99574"/>
                  <a:pt x="105542" y="99574"/>
                </a:cubicBezTo>
                <a:cubicBezTo>
                  <a:pt x="104096" y="100851"/>
                  <a:pt x="104096" y="100851"/>
                  <a:pt x="104096" y="100851"/>
                </a:cubicBezTo>
                <a:cubicBezTo>
                  <a:pt x="100481" y="103404"/>
                  <a:pt x="100481" y="103404"/>
                  <a:pt x="100481" y="103404"/>
                </a:cubicBezTo>
                <a:cubicBezTo>
                  <a:pt x="100481" y="103404"/>
                  <a:pt x="100481" y="104042"/>
                  <a:pt x="99759" y="104680"/>
                </a:cubicBezTo>
                <a:cubicBezTo>
                  <a:pt x="99759" y="105957"/>
                  <a:pt x="99036" y="105957"/>
                  <a:pt x="99036" y="105957"/>
                </a:cubicBezTo>
                <a:cubicBezTo>
                  <a:pt x="99036" y="105957"/>
                  <a:pt x="98313" y="105957"/>
                  <a:pt x="97590" y="105957"/>
                </a:cubicBezTo>
                <a:cubicBezTo>
                  <a:pt x="97590" y="105957"/>
                  <a:pt x="96867" y="105319"/>
                  <a:pt x="96867" y="105319"/>
                </a:cubicBezTo>
                <a:cubicBezTo>
                  <a:pt x="96867" y="106595"/>
                  <a:pt x="96867" y="106595"/>
                  <a:pt x="96867" y="106595"/>
                </a:cubicBezTo>
                <a:cubicBezTo>
                  <a:pt x="96867" y="106595"/>
                  <a:pt x="96867" y="107234"/>
                  <a:pt x="97590" y="107234"/>
                </a:cubicBezTo>
                <a:cubicBezTo>
                  <a:pt x="98313" y="107872"/>
                  <a:pt x="98313" y="108510"/>
                  <a:pt x="99036" y="108510"/>
                </a:cubicBezTo>
                <a:cubicBezTo>
                  <a:pt x="99036" y="109148"/>
                  <a:pt x="99759" y="109787"/>
                  <a:pt x="99759" y="109787"/>
                </a:cubicBezTo>
                <a:cubicBezTo>
                  <a:pt x="98313" y="111063"/>
                  <a:pt x="98313" y="111063"/>
                  <a:pt x="98313" y="111063"/>
                </a:cubicBezTo>
                <a:cubicBezTo>
                  <a:pt x="98313" y="111702"/>
                  <a:pt x="98313" y="111702"/>
                  <a:pt x="98313" y="111702"/>
                </a:cubicBezTo>
                <a:cubicBezTo>
                  <a:pt x="96867" y="111702"/>
                  <a:pt x="96867" y="111702"/>
                  <a:pt x="96867" y="111702"/>
                </a:cubicBezTo>
                <a:cubicBezTo>
                  <a:pt x="96144" y="111063"/>
                  <a:pt x="96144" y="111063"/>
                  <a:pt x="96144" y="111063"/>
                </a:cubicBezTo>
                <a:cubicBezTo>
                  <a:pt x="96144" y="111063"/>
                  <a:pt x="95421" y="111063"/>
                  <a:pt x="95421" y="111063"/>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0" name="Shape 2045">
            <a:extLst>
              <a:ext uri="{FF2B5EF4-FFF2-40B4-BE49-F238E27FC236}">
                <a16:creationId xmlns:a16="http://schemas.microsoft.com/office/drawing/2014/main" id="{2ECABF2A-FAFA-4428-5C8D-2FB2928C3783}"/>
              </a:ext>
            </a:extLst>
          </p:cNvPr>
          <p:cNvSpPr/>
          <p:nvPr/>
        </p:nvSpPr>
        <p:spPr>
          <a:xfrm>
            <a:off x="2975449" y="5772717"/>
            <a:ext cx="643769" cy="974074"/>
          </a:xfrm>
          <a:custGeom>
            <a:avLst/>
            <a:gdLst/>
            <a:ahLst/>
            <a:cxnLst/>
            <a:rect l="0" t="0" r="0" b="0"/>
            <a:pathLst>
              <a:path w="120000" h="120000" extrusionOk="0">
                <a:moveTo>
                  <a:pt x="49887" y="3884"/>
                </a:moveTo>
                <a:cubicBezTo>
                  <a:pt x="49887" y="3884"/>
                  <a:pt x="52584" y="2589"/>
                  <a:pt x="52584" y="2589"/>
                </a:cubicBezTo>
                <a:cubicBezTo>
                  <a:pt x="52584" y="2589"/>
                  <a:pt x="53258" y="2158"/>
                  <a:pt x="53258" y="2158"/>
                </a:cubicBezTo>
                <a:cubicBezTo>
                  <a:pt x="53932" y="2158"/>
                  <a:pt x="54606" y="2158"/>
                  <a:pt x="55280" y="2158"/>
                </a:cubicBezTo>
                <a:cubicBezTo>
                  <a:pt x="55280" y="2158"/>
                  <a:pt x="55955" y="1726"/>
                  <a:pt x="55955" y="1726"/>
                </a:cubicBezTo>
                <a:cubicBezTo>
                  <a:pt x="56629" y="1294"/>
                  <a:pt x="56629" y="1294"/>
                  <a:pt x="56629" y="1294"/>
                </a:cubicBezTo>
                <a:cubicBezTo>
                  <a:pt x="57977" y="863"/>
                  <a:pt x="57977" y="863"/>
                  <a:pt x="57977" y="863"/>
                </a:cubicBezTo>
                <a:cubicBezTo>
                  <a:pt x="59325" y="863"/>
                  <a:pt x="59325" y="863"/>
                  <a:pt x="59325" y="863"/>
                </a:cubicBezTo>
                <a:cubicBezTo>
                  <a:pt x="59325" y="863"/>
                  <a:pt x="60000" y="863"/>
                  <a:pt x="60000" y="863"/>
                </a:cubicBezTo>
                <a:cubicBezTo>
                  <a:pt x="60000" y="863"/>
                  <a:pt x="62696" y="431"/>
                  <a:pt x="62696" y="431"/>
                </a:cubicBezTo>
                <a:cubicBezTo>
                  <a:pt x="62696" y="431"/>
                  <a:pt x="63370" y="863"/>
                  <a:pt x="64044" y="863"/>
                </a:cubicBezTo>
                <a:cubicBezTo>
                  <a:pt x="64044" y="863"/>
                  <a:pt x="65393" y="863"/>
                  <a:pt x="65393" y="863"/>
                </a:cubicBezTo>
                <a:cubicBezTo>
                  <a:pt x="66067" y="863"/>
                  <a:pt x="67415" y="431"/>
                  <a:pt x="67415" y="431"/>
                </a:cubicBezTo>
                <a:cubicBezTo>
                  <a:pt x="70112" y="0"/>
                  <a:pt x="70112" y="0"/>
                  <a:pt x="70112" y="0"/>
                </a:cubicBezTo>
                <a:cubicBezTo>
                  <a:pt x="70786" y="863"/>
                  <a:pt x="70786" y="863"/>
                  <a:pt x="70786" y="863"/>
                </a:cubicBezTo>
                <a:cubicBezTo>
                  <a:pt x="70786" y="863"/>
                  <a:pt x="70786" y="1726"/>
                  <a:pt x="70786" y="1726"/>
                </a:cubicBezTo>
                <a:cubicBezTo>
                  <a:pt x="70786" y="1726"/>
                  <a:pt x="70786" y="2158"/>
                  <a:pt x="71460" y="2158"/>
                </a:cubicBezTo>
                <a:cubicBezTo>
                  <a:pt x="72134" y="2158"/>
                  <a:pt x="72134" y="2158"/>
                  <a:pt x="72134" y="2158"/>
                </a:cubicBezTo>
                <a:cubicBezTo>
                  <a:pt x="72134" y="2589"/>
                  <a:pt x="72134" y="3884"/>
                  <a:pt x="72134" y="3884"/>
                </a:cubicBezTo>
                <a:cubicBezTo>
                  <a:pt x="70112" y="4316"/>
                  <a:pt x="70112" y="4316"/>
                  <a:pt x="70112" y="4316"/>
                </a:cubicBezTo>
                <a:cubicBezTo>
                  <a:pt x="70112" y="4316"/>
                  <a:pt x="69438" y="4316"/>
                  <a:pt x="69438" y="4748"/>
                </a:cubicBezTo>
                <a:cubicBezTo>
                  <a:pt x="69438" y="4748"/>
                  <a:pt x="68089" y="5179"/>
                  <a:pt x="68089" y="5179"/>
                </a:cubicBezTo>
                <a:cubicBezTo>
                  <a:pt x="68089" y="5611"/>
                  <a:pt x="67415" y="5611"/>
                  <a:pt x="68089" y="6043"/>
                </a:cubicBezTo>
                <a:cubicBezTo>
                  <a:pt x="68089" y="6474"/>
                  <a:pt x="68764" y="6906"/>
                  <a:pt x="68764" y="6906"/>
                </a:cubicBezTo>
                <a:cubicBezTo>
                  <a:pt x="68764" y="7769"/>
                  <a:pt x="68764" y="7769"/>
                  <a:pt x="68764" y="7769"/>
                </a:cubicBezTo>
                <a:cubicBezTo>
                  <a:pt x="68764" y="7769"/>
                  <a:pt x="68764" y="8201"/>
                  <a:pt x="69438" y="8201"/>
                </a:cubicBezTo>
                <a:cubicBezTo>
                  <a:pt x="69438" y="8633"/>
                  <a:pt x="70112" y="8201"/>
                  <a:pt x="70786" y="8201"/>
                </a:cubicBezTo>
                <a:cubicBezTo>
                  <a:pt x="72134" y="8201"/>
                  <a:pt x="72808" y="7769"/>
                  <a:pt x="73483" y="7769"/>
                </a:cubicBezTo>
                <a:cubicBezTo>
                  <a:pt x="73483" y="7769"/>
                  <a:pt x="74157" y="7769"/>
                  <a:pt x="74157" y="7769"/>
                </a:cubicBezTo>
                <a:cubicBezTo>
                  <a:pt x="74831" y="7338"/>
                  <a:pt x="76179" y="6906"/>
                  <a:pt x="76179" y="6906"/>
                </a:cubicBezTo>
                <a:cubicBezTo>
                  <a:pt x="76179" y="6906"/>
                  <a:pt x="76179" y="6043"/>
                  <a:pt x="76853" y="6474"/>
                </a:cubicBezTo>
                <a:cubicBezTo>
                  <a:pt x="76853" y="6474"/>
                  <a:pt x="76853" y="7338"/>
                  <a:pt x="76853" y="7338"/>
                </a:cubicBezTo>
                <a:cubicBezTo>
                  <a:pt x="76853" y="7338"/>
                  <a:pt x="76179" y="8201"/>
                  <a:pt x="76179" y="8201"/>
                </a:cubicBezTo>
                <a:cubicBezTo>
                  <a:pt x="76853" y="8633"/>
                  <a:pt x="77528" y="8201"/>
                  <a:pt x="77528" y="8201"/>
                </a:cubicBezTo>
                <a:cubicBezTo>
                  <a:pt x="78202" y="7769"/>
                  <a:pt x="78876" y="7769"/>
                  <a:pt x="78876" y="7769"/>
                </a:cubicBezTo>
                <a:cubicBezTo>
                  <a:pt x="80224" y="7769"/>
                  <a:pt x="80224" y="7769"/>
                  <a:pt x="80224" y="7769"/>
                </a:cubicBezTo>
                <a:cubicBezTo>
                  <a:pt x="80224" y="7769"/>
                  <a:pt x="81573" y="7769"/>
                  <a:pt x="81573" y="7769"/>
                </a:cubicBezTo>
                <a:cubicBezTo>
                  <a:pt x="81573" y="7769"/>
                  <a:pt x="82247" y="8201"/>
                  <a:pt x="82921" y="8201"/>
                </a:cubicBezTo>
                <a:cubicBezTo>
                  <a:pt x="82921" y="8633"/>
                  <a:pt x="84943" y="9064"/>
                  <a:pt x="84943" y="9064"/>
                </a:cubicBezTo>
                <a:cubicBezTo>
                  <a:pt x="84269" y="9928"/>
                  <a:pt x="84269" y="9928"/>
                  <a:pt x="84269" y="9928"/>
                </a:cubicBezTo>
                <a:cubicBezTo>
                  <a:pt x="84269" y="9928"/>
                  <a:pt x="83595" y="10791"/>
                  <a:pt x="84269" y="10791"/>
                </a:cubicBezTo>
                <a:cubicBezTo>
                  <a:pt x="84269" y="10791"/>
                  <a:pt x="84943" y="10359"/>
                  <a:pt x="84943" y="10359"/>
                </a:cubicBezTo>
                <a:cubicBezTo>
                  <a:pt x="85617" y="10359"/>
                  <a:pt x="86292" y="9928"/>
                  <a:pt x="86292" y="9928"/>
                </a:cubicBezTo>
                <a:cubicBezTo>
                  <a:pt x="86292" y="9928"/>
                  <a:pt x="86292" y="9496"/>
                  <a:pt x="86292" y="9496"/>
                </a:cubicBezTo>
                <a:cubicBezTo>
                  <a:pt x="86292" y="9928"/>
                  <a:pt x="87640" y="10359"/>
                  <a:pt x="87640" y="10359"/>
                </a:cubicBezTo>
                <a:cubicBezTo>
                  <a:pt x="87640" y="10359"/>
                  <a:pt x="88314" y="11223"/>
                  <a:pt x="88314" y="11223"/>
                </a:cubicBezTo>
                <a:cubicBezTo>
                  <a:pt x="88314" y="11223"/>
                  <a:pt x="89662" y="10791"/>
                  <a:pt x="89662" y="10791"/>
                </a:cubicBezTo>
                <a:cubicBezTo>
                  <a:pt x="89662" y="10791"/>
                  <a:pt x="89662" y="10791"/>
                  <a:pt x="90337" y="10791"/>
                </a:cubicBezTo>
                <a:cubicBezTo>
                  <a:pt x="91011" y="10791"/>
                  <a:pt x="91011" y="10791"/>
                  <a:pt x="91011" y="10791"/>
                </a:cubicBezTo>
                <a:cubicBezTo>
                  <a:pt x="91685" y="11223"/>
                  <a:pt x="93707" y="11223"/>
                  <a:pt x="93707" y="11223"/>
                </a:cubicBezTo>
                <a:cubicBezTo>
                  <a:pt x="95730" y="10359"/>
                  <a:pt x="95730" y="10359"/>
                  <a:pt x="95730" y="10359"/>
                </a:cubicBezTo>
                <a:cubicBezTo>
                  <a:pt x="96404" y="9064"/>
                  <a:pt x="96404" y="9064"/>
                  <a:pt x="96404" y="9064"/>
                </a:cubicBezTo>
                <a:cubicBezTo>
                  <a:pt x="96404" y="8633"/>
                  <a:pt x="96404" y="8633"/>
                  <a:pt x="96404" y="8633"/>
                </a:cubicBezTo>
                <a:cubicBezTo>
                  <a:pt x="96404" y="8633"/>
                  <a:pt x="97752" y="8201"/>
                  <a:pt x="97752" y="8201"/>
                </a:cubicBezTo>
                <a:cubicBezTo>
                  <a:pt x="97752" y="8201"/>
                  <a:pt x="98426" y="8201"/>
                  <a:pt x="98426" y="8633"/>
                </a:cubicBezTo>
                <a:cubicBezTo>
                  <a:pt x="98426" y="8633"/>
                  <a:pt x="99775" y="9496"/>
                  <a:pt x="99775" y="9496"/>
                </a:cubicBezTo>
                <a:cubicBezTo>
                  <a:pt x="99775" y="9496"/>
                  <a:pt x="101123" y="9496"/>
                  <a:pt x="101123" y="9496"/>
                </a:cubicBezTo>
                <a:cubicBezTo>
                  <a:pt x="101797" y="9496"/>
                  <a:pt x="101797" y="9064"/>
                  <a:pt x="102471" y="9496"/>
                </a:cubicBezTo>
                <a:cubicBezTo>
                  <a:pt x="102471" y="9928"/>
                  <a:pt x="102471" y="10359"/>
                  <a:pt x="103146" y="10359"/>
                </a:cubicBezTo>
                <a:cubicBezTo>
                  <a:pt x="103146" y="10359"/>
                  <a:pt x="103820" y="10359"/>
                  <a:pt x="103820" y="10359"/>
                </a:cubicBezTo>
                <a:cubicBezTo>
                  <a:pt x="104494" y="10791"/>
                  <a:pt x="105842" y="10791"/>
                  <a:pt x="105842" y="10791"/>
                </a:cubicBezTo>
                <a:cubicBezTo>
                  <a:pt x="106516" y="9928"/>
                  <a:pt x="106516" y="9928"/>
                  <a:pt x="106516" y="9928"/>
                </a:cubicBezTo>
                <a:cubicBezTo>
                  <a:pt x="106516" y="9928"/>
                  <a:pt x="106516" y="9496"/>
                  <a:pt x="107191" y="9928"/>
                </a:cubicBezTo>
                <a:cubicBezTo>
                  <a:pt x="107865" y="9928"/>
                  <a:pt x="107865" y="10791"/>
                  <a:pt x="107865" y="10791"/>
                </a:cubicBezTo>
                <a:cubicBezTo>
                  <a:pt x="107865" y="10791"/>
                  <a:pt x="108539" y="11223"/>
                  <a:pt x="108539" y="11223"/>
                </a:cubicBezTo>
                <a:cubicBezTo>
                  <a:pt x="108539" y="11223"/>
                  <a:pt x="110561" y="11654"/>
                  <a:pt x="110561" y="11654"/>
                </a:cubicBezTo>
                <a:cubicBezTo>
                  <a:pt x="110561" y="11654"/>
                  <a:pt x="111910" y="11223"/>
                  <a:pt x="111910" y="11223"/>
                </a:cubicBezTo>
                <a:cubicBezTo>
                  <a:pt x="112584" y="11223"/>
                  <a:pt x="112584" y="12086"/>
                  <a:pt x="112584" y="12086"/>
                </a:cubicBezTo>
                <a:cubicBezTo>
                  <a:pt x="112584" y="12086"/>
                  <a:pt x="112584" y="12517"/>
                  <a:pt x="112584" y="12517"/>
                </a:cubicBezTo>
                <a:cubicBezTo>
                  <a:pt x="111910" y="12949"/>
                  <a:pt x="111910" y="12949"/>
                  <a:pt x="112584" y="12949"/>
                </a:cubicBezTo>
                <a:cubicBezTo>
                  <a:pt x="112584" y="13381"/>
                  <a:pt x="113258" y="13812"/>
                  <a:pt x="113258" y="13812"/>
                </a:cubicBezTo>
                <a:cubicBezTo>
                  <a:pt x="113258" y="13812"/>
                  <a:pt x="112584" y="14676"/>
                  <a:pt x="112584" y="14676"/>
                </a:cubicBezTo>
                <a:cubicBezTo>
                  <a:pt x="112584" y="15107"/>
                  <a:pt x="111910" y="15539"/>
                  <a:pt x="111910" y="15539"/>
                </a:cubicBezTo>
                <a:cubicBezTo>
                  <a:pt x="111235" y="15971"/>
                  <a:pt x="111235" y="15971"/>
                  <a:pt x="111235" y="15971"/>
                </a:cubicBezTo>
                <a:cubicBezTo>
                  <a:pt x="111235" y="16402"/>
                  <a:pt x="111235" y="16402"/>
                  <a:pt x="111235" y="16402"/>
                </a:cubicBezTo>
                <a:cubicBezTo>
                  <a:pt x="111235" y="16834"/>
                  <a:pt x="111235" y="16834"/>
                  <a:pt x="111235" y="16834"/>
                </a:cubicBezTo>
                <a:cubicBezTo>
                  <a:pt x="111235" y="16834"/>
                  <a:pt x="111235" y="17266"/>
                  <a:pt x="111235" y="17266"/>
                </a:cubicBezTo>
                <a:cubicBezTo>
                  <a:pt x="110561" y="17266"/>
                  <a:pt x="111235" y="18129"/>
                  <a:pt x="111235" y="18129"/>
                </a:cubicBezTo>
                <a:cubicBezTo>
                  <a:pt x="111910" y="18561"/>
                  <a:pt x="111910" y="18561"/>
                  <a:pt x="111910" y="18561"/>
                </a:cubicBezTo>
                <a:cubicBezTo>
                  <a:pt x="111910" y="18561"/>
                  <a:pt x="113258" y="18129"/>
                  <a:pt x="113258" y="18129"/>
                </a:cubicBezTo>
                <a:cubicBezTo>
                  <a:pt x="113258" y="18129"/>
                  <a:pt x="115280" y="18561"/>
                  <a:pt x="115280" y="18561"/>
                </a:cubicBezTo>
                <a:cubicBezTo>
                  <a:pt x="115280" y="18561"/>
                  <a:pt x="116629" y="18992"/>
                  <a:pt x="116629" y="19424"/>
                </a:cubicBezTo>
                <a:cubicBezTo>
                  <a:pt x="117303" y="19424"/>
                  <a:pt x="118651" y="20287"/>
                  <a:pt x="118651" y="20287"/>
                </a:cubicBezTo>
                <a:cubicBezTo>
                  <a:pt x="120000" y="21582"/>
                  <a:pt x="120000" y="21582"/>
                  <a:pt x="120000" y="21582"/>
                </a:cubicBezTo>
                <a:cubicBezTo>
                  <a:pt x="118651" y="22446"/>
                  <a:pt x="118651" y="22446"/>
                  <a:pt x="118651" y="22446"/>
                </a:cubicBezTo>
                <a:cubicBezTo>
                  <a:pt x="117303" y="23741"/>
                  <a:pt x="117303" y="23741"/>
                  <a:pt x="117303" y="23741"/>
                </a:cubicBezTo>
                <a:cubicBezTo>
                  <a:pt x="115955" y="24172"/>
                  <a:pt x="115955" y="24172"/>
                  <a:pt x="115955" y="24172"/>
                </a:cubicBezTo>
                <a:cubicBezTo>
                  <a:pt x="115955" y="24172"/>
                  <a:pt x="115280" y="25035"/>
                  <a:pt x="115280" y="25035"/>
                </a:cubicBezTo>
                <a:cubicBezTo>
                  <a:pt x="115280" y="25035"/>
                  <a:pt x="113932" y="25467"/>
                  <a:pt x="113932" y="25467"/>
                </a:cubicBezTo>
                <a:cubicBezTo>
                  <a:pt x="113258" y="25467"/>
                  <a:pt x="113258" y="25467"/>
                  <a:pt x="113258" y="25467"/>
                </a:cubicBezTo>
                <a:cubicBezTo>
                  <a:pt x="111235" y="26762"/>
                  <a:pt x="111235" y="26762"/>
                  <a:pt x="111235" y="26762"/>
                </a:cubicBezTo>
                <a:cubicBezTo>
                  <a:pt x="109887" y="27194"/>
                  <a:pt x="109887" y="27194"/>
                  <a:pt x="109887" y="27194"/>
                </a:cubicBezTo>
                <a:cubicBezTo>
                  <a:pt x="108539" y="27625"/>
                  <a:pt x="108539" y="27625"/>
                  <a:pt x="108539" y="27625"/>
                </a:cubicBezTo>
                <a:cubicBezTo>
                  <a:pt x="107865" y="27625"/>
                  <a:pt x="107865" y="27625"/>
                  <a:pt x="107865" y="27625"/>
                </a:cubicBezTo>
                <a:cubicBezTo>
                  <a:pt x="106516" y="28489"/>
                  <a:pt x="106516" y="28489"/>
                  <a:pt x="106516" y="28489"/>
                </a:cubicBezTo>
                <a:cubicBezTo>
                  <a:pt x="105168" y="28057"/>
                  <a:pt x="105168" y="28057"/>
                  <a:pt x="105168" y="28057"/>
                </a:cubicBezTo>
                <a:cubicBezTo>
                  <a:pt x="103146" y="28489"/>
                  <a:pt x="103146" y="28489"/>
                  <a:pt x="103146" y="28489"/>
                </a:cubicBezTo>
                <a:cubicBezTo>
                  <a:pt x="103146" y="28920"/>
                  <a:pt x="103146" y="28920"/>
                  <a:pt x="103146" y="28920"/>
                </a:cubicBezTo>
                <a:cubicBezTo>
                  <a:pt x="100449" y="29784"/>
                  <a:pt x="100449" y="29784"/>
                  <a:pt x="100449" y="29784"/>
                </a:cubicBezTo>
                <a:cubicBezTo>
                  <a:pt x="99775" y="31079"/>
                  <a:pt x="99775" y="31079"/>
                  <a:pt x="99775" y="31079"/>
                </a:cubicBezTo>
                <a:cubicBezTo>
                  <a:pt x="99775" y="31079"/>
                  <a:pt x="98426" y="31079"/>
                  <a:pt x="98426" y="31510"/>
                </a:cubicBezTo>
                <a:cubicBezTo>
                  <a:pt x="97752" y="31510"/>
                  <a:pt x="97078" y="31942"/>
                  <a:pt x="97078" y="31942"/>
                </a:cubicBezTo>
                <a:cubicBezTo>
                  <a:pt x="95730" y="31510"/>
                  <a:pt x="95730" y="31510"/>
                  <a:pt x="95730" y="31510"/>
                </a:cubicBezTo>
                <a:cubicBezTo>
                  <a:pt x="95056" y="31942"/>
                  <a:pt x="95056" y="31942"/>
                  <a:pt x="95056" y="31942"/>
                </a:cubicBezTo>
                <a:cubicBezTo>
                  <a:pt x="95056" y="32805"/>
                  <a:pt x="95056" y="32805"/>
                  <a:pt x="95056" y="32805"/>
                </a:cubicBezTo>
                <a:cubicBezTo>
                  <a:pt x="95730" y="32805"/>
                  <a:pt x="95730" y="32805"/>
                  <a:pt x="95730" y="32805"/>
                </a:cubicBezTo>
                <a:cubicBezTo>
                  <a:pt x="95730" y="32805"/>
                  <a:pt x="95730" y="33669"/>
                  <a:pt x="95730" y="33669"/>
                </a:cubicBezTo>
                <a:cubicBezTo>
                  <a:pt x="95730" y="34100"/>
                  <a:pt x="95730" y="34964"/>
                  <a:pt x="95730" y="34964"/>
                </a:cubicBezTo>
                <a:cubicBezTo>
                  <a:pt x="97078" y="35395"/>
                  <a:pt x="97078" y="35395"/>
                  <a:pt x="97078" y="35395"/>
                </a:cubicBezTo>
                <a:cubicBezTo>
                  <a:pt x="97078" y="35395"/>
                  <a:pt x="97078" y="36690"/>
                  <a:pt x="96404" y="36690"/>
                </a:cubicBezTo>
                <a:cubicBezTo>
                  <a:pt x="96404" y="36690"/>
                  <a:pt x="95056" y="37122"/>
                  <a:pt x="95056" y="37122"/>
                </a:cubicBezTo>
                <a:cubicBezTo>
                  <a:pt x="95056" y="37553"/>
                  <a:pt x="95056" y="37553"/>
                  <a:pt x="95056" y="37553"/>
                </a:cubicBezTo>
                <a:cubicBezTo>
                  <a:pt x="95730" y="38417"/>
                  <a:pt x="95730" y="38417"/>
                  <a:pt x="95730" y="38417"/>
                </a:cubicBezTo>
                <a:cubicBezTo>
                  <a:pt x="95730" y="38417"/>
                  <a:pt x="95730" y="39712"/>
                  <a:pt x="95056" y="39712"/>
                </a:cubicBezTo>
                <a:cubicBezTo>
                  <a:pt x="95056" y="40143"/>
                  <a:pt x="94382" y="41007"/>
                  <a:pt x="94382" y="41007"/>
                </a:cubicBezTo>
                <a:cubicBezTo>
                  <a:pt x="93707" y="41438"/>
                  <a:pt x="93707" y="41438"/>
                  <a:pt x="93707" y="41438"/>
                </a:cubicBezTo>
                <a:cubicBezTo>
                  <a:pt x="93033" y="42302"/>
                  <a:pt x="93033" y="42302"/>
                  <a:pt x="93033" y="42302"/>
                </a:cubicBezTo>
                <a:cubicBezTo>
                  <a:pt x="93707" y="42733"/>
                  <a:pt x="93707" y="42733"/>
                  <a:pt x="93707" y="42733"/>
                </a:cubicBezTo>
                <a:cubicBezTo>
                  <a:pt x="93707" y="44028"/>
                  <a:pt x="93707" y="44028"/>
                  <a:pt x="93707" y="44028"/>
                </a:cubicBezTo>
                <a:cubicBezTo>
                  <a:pt x="92359" y="44460"/>
                  <a:pt x="92359" y="44460"/>
                  <a:pt x="92359" y="44460"/>
                </a:cubicBezTo>
                <a:cubicBezTo>
                  <a:pt x="91685" y="45755"/>
                  <a:pt x="91685" y="45755"/>
                  <a:pt x="91685" y="45755"/>
                </a:cubicBezTo>
                <a:cubicBezTo>
                  <a:pt x="92359" y="46187"/>
                  <a:pt x="92359" y="46187"/>
                  <a:pt x="92359" y="46187"/>
                </a:cubicBezTo>
                <a:cubicBezTo>
                  <a:pt x="93033" y="47050"/>
                  <a:pt x="93033" y="47050"/>
                  <a:pt x="93033" y="47050"/>
                </a:cubicBezTo>
                <a:cubicBezTo>
                  <a:pt x="92359" y="47913"/>
                  <a:pt x="92359" y="47913"/>
                  <a:pt x="92359" y="47913"/>
                </a:cubicBezTo>
                <a:cubicBezTo>
                  <a:pt x="91685" y="48345"/>
                  <a:pt x="91685" y="48345"/>
                  <a:pt x="91685" y="48345"/>
                </a:cubicBezTo>
                <a:cubicBezTo>
                  <a:pt x="91011" y="48345"/>
                  <a:pt x="91011" y="48345"/>
                  <a:pt x="91011" y="48345"/>
                </a:cubicBezTo>
                <a:cubicBezTo>
                  <a:pt x="89662" y="49208"/>
                  <a:pt x="89662" y="49208"/>
                  <a:pt x="89662" y="49208"/>
                </a:cubicBezTo>
                <a:cubicBezTo>
                  <a:pt x="88314" y="49208"/>
                  <a:pt x="88314" y="49208"/>
                  <a:pt x="88314" y="49208"/>
                </a:cubicBezTo>
                <a:cubicBezTo>
                  <a:pt x="87640" y="49208"/>
                  <a:pt x="87640" y="49208"/>
                  <a:pt x="87640" y="49208"/>
                </a:cubicBezTo>
                <a:cubicBezTo>
                  <a:pt x="86292" y="50071"/>
                  <a:pt x="86292" y="50071"/>
                  <a:pt x="86292" y="50071"/>
                </a:cubicBezTo>
                <a:cubicBezTo>
                  <a:pt x="85617" y="50071"/>
                  <a:pt x="85617" y="50071"/>
                  <a:pt x="85617" y="50071"/>
                </a:cubicBezTo>
                <a:cubicBezTo>
                  <a:pt x="84943" y="50503"/>
                  <a:pt x="84943" y="50503"/>
                  <a:pt x="84943" y="50503"/>
                </a:cubicBezTo>
                <a:cubicBezTo>
                  <a:pt x="84943" y="51366"/>
                  <a:pt x="84943" y="51366"/>
                  <a:pt x="84943" y="51366"/>
                </a:cubicBezTo>
                <a:cubicBezTo>
                  <a:pt x="84943" y="51366"/>
                  <a:pt x="84943" y="51798"/>
                  <a:pt x="84943" y="51798"/>
                </a:cubicBezTo>
                <a:cubicBezTo>
                  <a:pt x="85617" y="51798"/>
                  <a:pt x="85617" y="52230"/>
                  <a:pt x="85617" y="52230"/>
                </a:cubicBezTo>
                <a:cubicBezTo>
                  <a:pt x="86292" y="53093"/>
                  <a:pt x="86292" y="53093"/>
                  <a:pt x="86292" y="53093"/>
                </a:cubicBezTo>
                <a:cubicBezTo>
                  <a:pt x="86966" y="53956"/>
                  <a:pt x="86966" y="53956"/>
                  <a:pt x="86966" y="53956"/>
                </a:cubicBezTo>
                <a:cubicBezTo>
                  <a:pt x="87640" y="55251"/>
                  <a:pt x="87640" y="55251"/>
                  <a:pt x="87640" y="55251"/>
                </a:cubicBezTo>
                <a:cubicBezTo>
                  <a:pt x="87640" y="55251"/>
                  <a:pt x="86966" y="56115"/>
                  <a:pt x="86966" y="56115"/>
                </a:cubicBezTo>
                <a:cubicBezTo>
                  <a:pt x="86966" y="56115"/>
                  <a:pt x="86292" y="56978"/>
                  <a:pt x="86292" y="56978"/>
                </a:cubicBezTo>
                <a:cubicBezTo>
                  <a:pt x="85617" y="57841"/>
                  <a:pt x="85617" y="57841"/>
                  <a:pt x="85617" y="57841"/>
                </a:cubicBezTo>
                <a:cubicBezTo>
                  <a:pt x="84943" y="58705"/>
                  <a:pt x="84943" y="58705"/>
                  <a:pt x="84943" y="58705"/>
                </a:cubicBezTo>
                <a:cubicBezTo>
                  <a:pt x="84269" y="59136"/>
                  <a:pt x="84269" y="59136"/>
                  <a:pt x="84269" y="59136"/>
                </a:cubicBezTo>
                <a:cubicBezTo>
                  <a:pt x="82921" y="59136"/>
                  <a:pt x="82921" y="59136"/>
                  <a:pt x="82921" y="59136"/>
                </a:cubicBezTo>
                <a:cubicBezTo>
                  <a:pt x="82921" y="59568"/>
                  <a:pt x="82921" y="59568"/>
                  <a:pt x="82921" y="59568"/>
                </a:cubicBezTo>
                <a:cubicBezTo>
                  <a:pt x="82247" y="60431"/>
                  <a:pt x="82247" y="60431"/>
                  <a:pt x="82247" y="60431"/>
                </a:cubicBezTo>
                <a:cubicBezTo>
                  <a:pt x="82247" y="60863"/>
                  <a:pt x="82247" y="60863"/>
                  <a:pt x="82247" y="60863"/>
                </a:cubicBezTo>
                <a:cubicBezTo>
                  <a:pt x="81573" y="60863"/>
                  <a:pt x="81573" y="60863"/>
                  <a:pt x="81573" y="60863"/>
                </a:cubicBezTo>
                <a:cubicBezTo>
                  <a:pt x="81573" y="61726"/>
                  <a:pt x="81573" y="61726"/>
                  <a:pt x="81573" y="61726"/>
                </a:cubicBezTo>
                <a:cubicBezTo>
                  <a:pt x="80898" y="62158"/>
                  <a:pt x="80898" y="62158"/>
                  <a:pt x="80898" y="62158"/>
                </a:cubicBezTo>
                <a:cubicBezTo>
                  <a:pt x="80898" y="62158"/>
                  <a:pt x="80224" y="62158"/>
                  <a:pt x="80224" y="62158"/>
                </a:cubicBezTo>
                <a:cubicBezTo>
                  <a:pt x="79550" y="62158"/>
                  <a:pt x="78876" y="62589"/>
                  <a:pt x="78876" y="62589"/>
                </a:cubicBezTo>
                <a:cubicBezTo>
                  <a:pt x="78876" y="62589"/>
                  <a:pt x="77528" y="62589"/>
                  <a:pt x="77528" y="62158"/>
                </a:cubicBezTo>
                <a:cubicBezTo>
                  <a:pt x="77528" y="62158"/>
                  <a:pt x="76853" y="62589"/>
                  <a:pt x="76179" y="62158"/>
                </a:cubicBezTo>
                <a:cubicBezTo>
                  <a:pt x="76179" y="62158"/>
                  <a:pt x="75505" y="61726"/>
                  <a:pt x="75505" y="61726"/>
                </a:cubicBezTo>
                <a:cubicBezTo>
                  <a:pt x="74831" y="61726"/>
                  <a:pt x="74831" y="61726"/>
                  <a:pt x="74831" y="61726"/>
                </a:cubicBezTo>
                <a:cubicBezTo>
                  <a:pt x="73483" y="61726"/>
                  <a:pt x="73483" y="61726"/>
                  <a:pt x="73483" y="61726"/>
                </a:cubicBezTo>
                <a:cubicBezTo>
                  <a:pt x="71460" y="61726"/>
                  <a:pt x="71460" y="61726"/>
                  <a:pt x="71460" y="61726"/>
                </a:cubicBezTo>
                <a:cubicBezTo>
                  <a:pt x="70112" y="61726"/>
                  <a:pt x="70112" y="61726"/>
                  <a:pt x="70112" y="61726"/>
                </a:cubicBezTo>
                <a:cubicBezTo>
                  <a:pt x="70112" y="61294"/>
                  <a:pt x="70112" y="61294"/>
                  <a:pt x="70112" y="61294"/>
                </a:cubicBezTo>
                <a:cubicBezTo>
                  <a:pt x="69438" y="61726"/>
                  <a:pt x="69438" y="61726"/>
                  <a:pt x="69438" y="61726"/>
                </a:cubicBezTo>
                <a:cubicBezTo>
                  <a:pt x="68764" y="60863"/>
                  <a:pt x="68764" y="60863"/>
                  <a:pt x="68764" y="60863"/>
                </a:cubicBezTo>
                <a:cubicBezTo>
                  <a:pt x="67415" y="60863"/>
                  <a:pt x="67415" y="60863"/>
                  <a:pt x="67415" y="60863"/>
                </a:cubicBezTo>
                <a:cubicBezTo>
                  <a:pt x="66067" y="60863"/>
                  <a:pt x="66067" y="60863"/>
                  <a:pt x="66067" y="60863"/>
                </a:cubicBezTo>
                <a:cubicBezTo>
                  <a:pt x="66067" y="60863"/>
                  <a:pt x="66067" y="61294"/>
                  <a:pt x="66741" y="61726"/>
                </a:cubicBezTo>
                <a:cubicBezTo>
                  <a:pt x="66741" y="61726"/>
                  <a:pt x="67415" y="62589"/>
                  <a:pt x="67415" y="62589"/>
                </a:cubicBezTo>
                <a:cubicBezTo>
                  <a:pt x="67415" y="62589"/>
                  <a:pt x="67415" y="63453"/>
                  <a:pt x="67415" y="63453"/>
                </a:cubicBezTo>
                <a:cubicBezTo>
                  <a:pt x="67415" y="63453"/>
                  <a:pt x="68764" y="64316"/>
                  <a:pt x="68764" y="64316"/>
                </a:cubicBezTo>
                <a:cubicBezTo>
                  <a:pt x="68764" y="64748"/>
                  <a:pt x="68764" y="64748"/>
                  <a:pt x="68764" y="64748"/>
                </a:cubicBezTo>
                <a:cubicBezTo>
                  <a:pt x="68764" y="64748"/>
                  <a:pt x="69438" y="65611"/>
                  <a:pt x="69438" y="65611"/>
                </a:cubicBezTo>
                <a:cubicBezTo>
                  <a:pt x="69438" y="65611"/>
                  <a:pt x="70786" y="66043"/>
                  <a:pt x="70786" y="66043"/>
                </a:cubicBezTo>
                <a:cubicBezTo>
                  <a:pt x="70786" y="66906"/>
                  <a:pt x="70786" y="66906"/>
                  <a:pt x="70786" y="66906"/>
                </a:cubicBezTo>
                <a:cubicBezTo>
                  <a:pt x="70112" y="67338"/>
                  <a:pt x="70112" y="67338"/>
                  <a:pt x="70112" y="67338"/>
                </a:cubicBezTo>
                <a:cubicBezTo>
                  <a:pt x="69438" y="67769"/>
                  <a:pt x="69438" y="67769"/>
                  <a:pt x="69438" y="67769"/>
                </a:cubicBezTo>
                <a:cubicBezTo>
                  <a:pt x="70112" y="68633"/>
                  <a:pt x="70112" y="68633"/>
                  <a:pt x="70112" y="68633"/>
                </a:cubicBezTo>
                <a:cubicBezTo>
                  <a:pt x="70112" y="69496"/>
                  <a:pt x="70112" y="69496"/>
                  <a:pt x="70112" y="69496"/>
                </a:cubicBezTo>
                <a:cubicBezTo>
                  <a:pt x="70786" y="69928"/>
                  <a:pt x="70786" y="69928"/>
                  <a:pt x="70786" y="69928"/>
                </a:cubicBezTo>
                <a:cubicBezTo>
                  <a:pt x="70786" y="70359"/>
                  <a:pt x="70786" y="70359"/>
                  <a:pt x="70786" y="70359"/>
                </a:cubicBezTo>
                <a:cubicBezTo>
                  <a:pt x="70112" y="70791"/>
                  <a:pt x="70112" y="70791"/>
                  <a:pt x="70112" y="70791"/>
                </a:cubicBezTo>
                <a:cubicBezTo>
                  <a:pt x="70112" y="71654"/>
                  <a:pt x="70112" y="71654"/>
                  <a:pt x="70112" y="71654"/>
                </a:cubicBezTo>
                <a:cubicBezTo>
                  <a:pt x="70786" y="72517"/>
                  <a:pt x="70786" y="72517"/>
                  <a:pt x="70786" y="72517"/>
                </a:cubicBezTo>
                <a:cubicBezTo>
                  <a:pt x="71460" y="73381"/>
                  <a:pt x="71460" y="73381"/>
                  <a:pt x="71460" y="73381"/>
                </a:cubicBezTo>
                <a:cubicBezTo>
                  <a:pt x="72808" y="73381"/>
                  <a:pt x="72808" y="73381"/>
                  <a:pt x="72808" y="73381"/>
                </a:cubicBezTo>
                <a:cubicBezTo>
                  <a:pt x="72808" y="74244"/>
                  <a:pt x="72808" y="74244"/>
                  <a:pt x="72808" y="74244"/>
                </a:cubicBezTo>
                <a:cubicBezTo>
                  <a:pt x="72134" y="74676"/>
                  <a:pt x="72134" y="74676"/>
                  <a:pt x="72134" y="74676"/>
                </a:cubicBezTo>
                <a:cubicBezTo>
                  <a:pt x="72134" y="74676"/>
                  <a:pt x="72134" y="75107"/>
                  <a:pt x="72134" y="75107"/>
                </a:cubicBezTo>
                <a:cubicBezTo>
                  <a:pt x="72808" y="75107"/>
                  <a:pt x="73483" y="75539"/>
                  <a:pt x="73483" y="75539"/>
                </a:cubicBezTo>
                <a:cubicBezTo>
                  <a:pt x="74831" y="75107"/>
                  <a:pt x="74831" y="75107"/>
                  <a:pt x="74831" y="75107"/>
                </a:cubicBezTo>
                <a:cubicBezTo>
                  <a:pt x="74831" y="75107"/>
                  <a:pt x="75505" y="75107"/>
                  <a:pt x="75505" y="75107"/>
                </a:cubicBezTo>
                <a:cubicBezTo>
                  <a:pt x="75505" y="75539"/>
                  <a:pt x="76179" y="76402"/>
                  <a:pt x="76179" y="76402"/>
                </a:cubicBezTo>
                <a:cubicBezTo>
                  <a:pt x="76853" y="76834"/>
                  <a:pt x="76853" y="76834"/>
                  <a:pt x="76853" y="76834"/>
                </a:cubicBezTo>
                <a:cubicBezTo>
                  <a:pt x="76853" y="77697"/>
                  <a:pt x="76853" y="77697"/>
                  <a:pt x="76853" y="77697"/>
                </a:cubicBezTo>
                <a:cubicBezTo>
                  <a:pt x="75505" y="78561"/>
                  <a:pt x="75505" y="78561"/>
                  <a:pt x="75505" y="78561"/>
                </a:cubicBezTo>
                <a:cubicBezTo>
                  <a:pt x="74157" y="79424"/>
                  <a:pt x="74157" y="79424"/>
                  <a:pt x="74157" y="79424"/>
                </a:cubicBezTo>
                <a:cubicBezTo>
                  <a:pt x="73483" y="79856"/>
                  <a:pt x="73483" y="79856"/>
                  <a:pt x="73483" y="79856"/>
                </a:cubicBezTo>
                <a:cubicBezTo>
                  <a:pt x="73483" y="80719"/>
                  <a:pt x="73483" y="80719"/>
                  <a:pt x="73483" y="80719"/>
                </a:cubicBezTo>
                <a:cubicBezTo>
                  <a:pt x="72808" y="81151"/>
                  <a:pt x="72808" y="81151"/>
                  <a:pt x="72808" y="81151"/>
                </a:cubicBezTo>
                <a:cubicBezTo>
                  <a:pt x="71460" y="81582"/>
                  <a:pt x="71460" y="81582"/>
                  <a:pt x="71460" y="81582"/>
                </a:cubicBezTo>
                <a:cubicBezTo>
                  <a:pt x="70112" y="82014"/>
                  <a:pt x="70112" y="82014"/>
                  <a:pt x="70112" y="82014"/>
                </a:cubicBezTo>
                <a:cubicBezTo>
                  <a:pt x="69438" y="82014"/>
                  <a:pt x="69438" y="82014"/>
                  <a:pt x="69438" y="82014"/>
                </a:cubicBezTo>
                <a:cubicBezTo>
                  <a:pt x="68764" y="82446"/>
                  <a:pt x="68764" y="82446"/>
                  <a:pt x="68764" y="82446"/>
                </a:cubicBezTo>
                <a:cubicBezTo>
                  <a:pt x="66741" y="82877"/>
                  <a:pt x="66741" y="82877"/>
                  <a:pt x="66741" y="82877"/>
                </a:cubicBezTo>
                <a:cubicBezTo>
                  <a:pt x="66067" y="82877"/>
                  <a:pt x="66067" y="82877"/>
                  <a:pt x="66067" y="82877"/>
                </a:cubicBezTo>
                <a:cubicBezTo>
                  <a:pt x="64719" y="84604"/>
                  <a:pt x="64719" y="84604"/>
                  <a:pt x="64719" y="84604"/>
                </a:cubicBezTo>
                <a:cubicBezTo>
                  <a:pt x="64719" y="84604"/>
                  <a:pt x="64719" y="85467"/>
                  <a:pt x="64719" y="85467"/>
                </a:cubicBezTo>
                <a:cubicBezTo>
                  <a:pt x="64719" y="85467"/>
                  <a:pt x="65393" y="85899"/>
                  <a:pt x="65393" y="85899"/>
                </a:cubicBezTo>
                <a:cubicBezTo>
                  <a:pt x="65393" y="85899"/>
                  <a:pt x="64044" y="86762"/>
                  <a:pt x="64044" y="86762"/>
                </a:cubicBezTo>
                <a:cubicBezTo>
                  <a:pt x="64044" y="86762"/>
                  <a:pt x="62696" y="87194"/>
                  <a:pt x="62696" y="87194"/>
                </a:cubicBezTo>
                <a:cubicBezTo>
                  <a:pt x="62022" y="88057"/>
                  <a:pt x="62022" y="88057"/>
                  <a:pt x="62022" y="88057"/>
                </a:cubicBezTo>
                <a:cubicBezTo>
                  <a:pt x="62696" y="88489"/>
                  <a:pt x="62696" y="88489"/>
                  <a:pt x="62696" y="88489"/>
                </a:cubicBezTo>
                <a:cubicBezTo>
                  <a:pt x="61348" y="88489"/>
                  <a:pt x="61348" y="88489"/>
                  <a:pt x="61348" y="88489"/>
                </a:cubicBezTo>
                <a:cubicBezTo>
                  <a:pt x="62022" y="89352"/>
                  <a:pt x="62022" y="89352"/>
                  <a:pt x="62022" y="89352"/>
                </a:cubicBezTo>
                <a:cubicBezTo>
                  <a:pt x="61348" y="89784"/>
                  <a:pt x="61348" y="89784"/>
                  <a:pt x="61348" y="89784"/>
                </a:cubicBezTo>
                <a:cubicBezTo>
                  <a:pt x="62022" y="90215"/>
                  <a:pt x="62022" y="90215"/>
                  <a:pt x="62022" y="90215"/>
                </a:cubicBezTo>
                <a:cubicBezTo>
                  <a:pt x="62022" y="90215"/>
                  <a:pt x="62696" y="91510"/>
                  <a:pt x="62696" y="91510"/>
                </a:cubicBezTo>
                <a:cubicBezTo>
                  <a:pt x="62696" y="91942"/>
                  <a:pt x="63370" y="92374"/>
                  <a:pt x="63370" y="92374"/>
                </a:cubicBezTo>
                <a:cubicBezTo>
                  <a:pt x="63370" y="92374"/>
                  <a:pt x="64044" y="92805"/>
                  <a:pt x="64044" y="92805"/>
                </a:cubicBezTo>
                <a:cubicBezTo>
                  <a:pt x="64044" y="93237"/>
                  <a:pt x="64044" y="93669"/>
                  <a:pt x="64044" y="94100"/>
                </a:cubicBezTo>
                <a:cubicBezTo>
                  <a:pt x="64044" y="94532"/>
                  <a:pt x="64719" y="95395"/>
                  <a:pt x="64719" y="95395"/>
                </a:cubicBezTo>
                <a:cubicBezTo>
                  <a:pt x="65393" y="96258"/>
                  <a:pt x="65393" y="96258"/>
                  <a:pt x="65393" y="96258"/>
                </a:cubicBezTo>
                <a:cubicBezTo>
                  <a:pt x="65393" y="96258"/>
                  <a:pt x="65393" y="96690"/>
                  <a:pt x="65393" y="96690"/>
                </a:cubicBezTo>
                <a:cubicBezTo>
                  <a:pt x="66067" y="96690"/>
                  <a:pt x="67415" y="96690"/>
                  <a:pt x="67415" y="96690"/>
                </a:cubicBezTo>
                <a:cubicBezTo>
                  <a:pt x="67415" y="96690"/>
                  <a:pt x="68764" y="96690"/>
                  <a:pt x="68764" y="96690"/>
                </a:cubicBezTo>
                <a:cubicBezTo>
                  <a:pt x="68764" y="96690"/>
                  <a:pt x="69438" y="96258"/>
                  <a:pt x="70112" y="96690"/>
                </a:cubicBezTo>
                <a:cubicBezTo>
                  <a:pt x="70112" y="96690"/>
                  <a:pt x="70112" y="97122"/>
                  <a:pt x="70112" y="97122"/>
                </a:cubicBezTo>
                <a:cubicBezTo>
                  <a:pt x="70112" y="97122"/>
                  <a:pt x="70112" y="97553"/>
                  <a:pt x="70112" y="97553"/>
                </a:cubicBezTo>
                <a:cubicBezTo>
                  <a:pt x="67415" y="99280"/>
                  <a:pt x="67415" y="99280"/>
                  <a:pt x="67415" y="99280"/>
                </a:cubicBezTo>
                <a:cubicBezTo>
                  <a:pt x="67415" y="100575"/>
                  <a:pt x="67415" y="100575"/>
                  <a:pt x="67415" y="100575"/>
                </a:cubicBezTo>
                <a:cubicBezTo>
                  <a:pt x="67415" y="100575"/>
                  <a:pt x="66741" y="100575"/>
                  <a:pt x="66741" y="100575"/>
                </a:cubicBezTo>
                <a:cubicBezTo>
                  <a:pt x="66067" y="100575"/>
                  <a:pt x="65393" y="100575"/>
                  <a:pt x="65393" y="100575"/>
                </a:cubicBezTo>
                <a:cubicBezTo>
                  <a:pt x="64044" y="99712"/>
                  <a:pt x="64044" y="99712"/>
                  <a:pt x="64044" y="99712"/>
                </a:cubicBezTo>
                <a:cubicBezTo>
                  <a:pt x="62696" y="100143"/>
                  <a:pt x="62696" y="100143"/>
                  <a:pt x="62696" y="100143"/>
                </a:cubicBezTo>
                <a:cubicBezTo>
                  <a:pt x="62696" y="100575"/>
                  <a:pt x="62696" y="100575"/>
                  <a:pt x="62696" y="100575"/>
                </a:cubicBezTo>
                <a:cubicBezTo>
                  <a:pt x="62696" y="100575"/>
                  <a:pt x="61348" y="100575"/>
                  <a:pt x="61348" y="100575"/>
                </a:cubicBezTo>
                <a:cubicBezTo>
                  <a:pt x="61348" y="100575"/>
                  <a:pt x="59325" y="100575"/>
                  <a:pt x="59325" y="100575"/>
                </a:cubicBezTo>
                <a:cubicBezTo>
                  <a:pt x="58651" y="101007"/>
                  <a:pt x="58651" y="101007"/>
                  <a:pt x="58651" y="101007"/>
                </a:cubicBezTo>
                <a:cubicBezTo>
                  <a:pt x="57977" y="102733"/>
                  <a:pt x="57977" y="102733"/>
                  <a:pt x="57977" y="102733"/>
                </a:cubicBezTo>
                <a:cubicBezTo>
                  <a:pt x="56629" y="103597"/>
                  <a:pt x="56629" y="103597"/>
                  <a:pt x="56629" y="103597"/>
                </a:cubicBezTo>
                <a:cubicBezTo>
                  <a:pt x="55280" y="104028"/>
                  <a:pt x="55280" y="104028"/>
                  <a:pt x="55280" y="104028"/>
                </a:cubicBezTo>
                <a:cubicBezTo>
                  <a:pt x="53932" y="104892"/>
                  <a:pt x="53932" y="104892"/>
                  <a:pt x="53932" y="104892"/>
                </a:cubicBezTo>
                <a:cubicBezTo>
                  <a:pt x="51910" y="105323"/>
                  <a:pt x="51910" y="105323"/>
                  <a:pt x="51910" y="105323"/>
                </a:cubicBezTo>
                <a:cubicBezTo>
                  <a:pt x="51910" y="105323"/>
                  <a:pt x="51235" y="105755"/>
                  <a:pt x="51235" y="105755"/>
                </a:cubicBezTo>
                <a:cubicBezTo>
                  <a:pt x="51235" y="106187"/>
                  <a:pt x="50561" y="107482"/>
                  <a:pt x="50561" y="107482"/>
                </a:cubicBezTo>
                <a:cubicBezTo>
                  <a:pt x="50561" y="107482"/>
                  <a:pt x="49213" y="107913"/>
                  <a:pt x="49213" y="108345"/>
                </a:cubicBezTo>
                <a:cubicBezTo>
                  <a:pt x="49213" y="108345"/>
                  <a:pt x="47865" y="108776"/>
                  <a:pt x="47865" y="108776"/>
                </a:cubicBezTo>
                <a:cubicBezTo>
                  <a:pt x="47865" y="108776"/>
                  <a:pt x="47865" y="109640"/>
                  <a:pt x="47865" y="109640"/>
                </a:cubicBezTo>
                <a:cubicBezTo>
                  <a:pt x="47865" y="109640"/>
                  <a:pt x="48539" y="110503"/>
                  <a:pt x="48539" y="110503"/>
                </a:cubicBezTo>
                <a:cubicBezTo>
                  <a:pt x="48539" y="111798"/>
                  <a:pt x="48539" y="111798"/>
                  <a:pt x="48539" y="111798"/>
                </a:cubicBezTo>
                <a:cubicBezTo>
                  <a:pt x="48539" y="112661"/>
                  <a:pt x="48539" y="112661"/>
                  <a:pt x="48539" y="112661"/>
                </a:cubicBezTo>
                <a:cubicBezTo>
                  <a:pt x="49213" y="113525"/>
                  <a:pt x="49213" y="113525"/>
                  <a:pt x="49213" y="113525"/>
                </a:cubicBezTo>
                <a:cubicBezTo>
                  <a:pt x="48539" y="114388"/>
                  <a:pt x="48539" y="114388"/>
                  <a:pt x="48539" y="114388"/>
                </a:cubicBezTo>
                <a:cubicBezTo>
                  <a:pt x="47865" y="115683"/>
                  <a:pt x="47865" y="115683"/>
                  <a:pt x="47865" y="115683"/>
                </a:cubicBezTo>
                <a:cubicBezTo>
                  <a:pt x="47865" y="116115"/>
                  <a:pt x="47865" y="116115"/>
                  <a:pt x="47865" y="116115"/>
                </a:cubicBezTo>
                <a:cubicBezTo>
                  <a:pt x="47865" y="116978"/>
                  <a:pt x="47865" y="116978"/>
                  <a:pt x="47865" y="116978"/>
                </a:cubicBezTo>
                <a:cubicBezTo>
                  <a:pt x="47865" y="118705"/>
                  <a:pt x="47865" y="118705"/>
                  <a:pt x="47865" y="118705"/>
                </a:cubicBezTo>
                <a:cubicBezTo>
                  <a:pt x="45842" y="118273"/>
                  <a:pt x="45842" y="118273"/>
                  <a:pt x="45842" y="118273"/>
                </a:cubicBezTo>
                <a:cubicBezTo>
                  <a:pt x="43820" y="118273"/>
                  <a:pt x="43820" y="118273"/>
                  <a:pt x="43820" y="118273"/>
                </a:cubicBezTo>
                <a:cubicBezTo>
                  <a:pt x="41797" y="118705"/>
                  <a:pt x="41797" y="118705"/>
                  <a:pt x="41797" y="118705"/>
                </a:cubicBezTo>
                <a:cubicBezTo>
                  <a:pt x="39101" y="119568"/>
                  <a:pt x="39101" y="119568"/>
                  <a:pt x="39101" y="119568"/>
                </a:cubicBezTo>
                <a:cubicBezTo>
                  <a:pt x="35056" y="120000"/>
                  <a:pt x="35056" y="120000"/>
                  <a:pt x="35056" y="120000"/>
                </a:cubicBezTo>
                <a:cubicBezTo>
                  <a:pt x="31685" y="120000"/>
                  <a:pt x="31685" y="120000"/>
                  <a:pt x="31685" y="120000"/>
                </a:cubicBezTo>
                <a:cubicBezTo>
                  <a:pt x="29662" y="119568"/>
                  <a:pt x="29662" y="119568"/>
                  <a:pt x="29662" y="119568"/>
                </a:cubicBezTo>
                <a:cubicBezTo>
                  <a:pt x="28314" y="119136"/>
                  <a:pt x="28314" y="119136"/>
                  <a:pt x="28314" y="119136"/>
                </a:cubicBezTo>
                <a:cubicBezTo>
                  <a:pt x="26966" y="118273"/>
                  <a:pt x="26966" y="118273"/>
                  <a:pt x="26966" y="118273"/>
                </a:cubicBezTo>
                <a:cubicBezTo>
                  <a:pt x="24943" y="116978"/>
                  <a:pt x="24943" y="116978"/>
                  <a:pt x="24943" y="116978"/>
                </a:cubicBezTo>
                <a:cubicBezTo>
                  <a:pt x="22921" y="116978"/>
                  <a:pt x="22921" y="116978"/>
                  <a:pt x="22921" y="116978"/>
                </a:cubicBezTo>
                <a:cubicBezTo>
                  <a:pt x="21573" y="116546"/>
                  <a:pt x="21573" y="116546"/>
                  <a:pt x="21573" y="116546"/>
                </a:cubicBezTo>
                <a:cubicBezTo>
                  <a:pt x="20224" y="116115"/>
                  <a:pt x="20224" y="116115"/>
                  <a:pt x="20224" y="116115"/>
                </a:cubicBezTo>
                <a:cubicBezTo>
                  <a:pt x="18876" y="115683"/>
                  <a:pt x="18876" y="115683"/>
                  <a:pt x="18876" y="115683"/>
                </a:cubicBezTo>
                <a:cubicBezTo>
                  <a:pt x="17528" y="115683"/>
                  <a:pt x="17528" y="115683"/>
                  <a:pt x="17528" y="115683"/>
                </a:cubicBezTo>
                <a:cubicBezTo>
                  <a:pt x="14831" y="114820"/>
                  <a:pt x="14831" y="114820"/>
                  <a:pt x="14831" y="114820"/>
                </a:cubicBezTo>
                <a:cubicBezTo>
                  <a:pt x="12134" y="113956"/>
                  <a:pt x="12134" y="113956"/>
                  <a:pt x="12134" y="113956"/>
                </a:cubicBezTo>
                <a:cubicBezTo>
                  <a:pt x="10786" y="114388"/>
                  <a:pt x="10786" y="114388"/>
                  <a:pt x="10786" y="114388"/>
                </a:cubicBezTo>
                <a:cubicBezTo>
                  <a:pt x="10786" y="114820"/>
                  <a:pt x="10786" y="114820"/>
                  <a:pt x="10786" y="114820"/>
                </a:cubicBezTo>
                <a:cubicBezTo>
                  <a:pt x="8764" y="114388"/>
                  <a:pt x="8764" y="114388"/>
                  <a:pt x="8764" y="114388"/>
                </a:cubicBezTo>
                <a:cubicBezTo>
                  <a:pt x="7415" y="114388"/>
                  <a:pt x="7415" y="114388"/>
                  <a:pt x="7415" y="114388"/>
                </a:cubicBezTo>
                <a:cubicBezTo>
                  <a:pt x="6067" y="114388"/>
                  <a:pt x="6067" y="114388"/>
                  <a:pt x="6067" y="114388"/>
                </a:cubicBezTo>
                <a:cubicBezTo>
                  <a:pt x="3370" y="114820"/>
                  <a:pt x="3370" y="114820"/>
                  <a:pt x="3370" y="114820"/>
                </a:cubicBezTo>
                <a:cubicBezTo>
                  <a:pt x="1348" y="115251"/>
                  <a:pt x="1348" y="115251"/>
                  <a:pt x="1348" y="115251"/>
                </a:cubicBezTo>
                <a:cubicBezTo>
                  <a:pt x="0" y="114820"/>
                  <a:pt x="0" y="114820"/>
                  <a:pt x="0" y="114820"/>
                </a:cubicBezTo>
                <a:cubicBezTo>
                  <a:pt x="1348" y="113956"/>
                  <a:pt x="1348" y="113956"/>
                  <a:pt x="1348" y="113956"/>
                </a:cubicBezTo>
                <a:cubicBezTo>
                  <a:pt x="2696" y="112661"/>
                  <a:pt x="2696" y="112661"/>
                  <a:pt x="2696" y="112661"/>
                </a:cubicBezTo>
                <a:cubicBezTo>
                  <a:pt x="4044" y="112230"/>
                  <a:pt x="4044" y="112230"/>
                  <a:pt x="4044" y="112230"/>
                </a:cubicBezTo>
                <a:cubicBezTo>
                  <a:pt x="4719" y="110935"/>
                  <a:pt x="4719" y="110935"/>
                  <a:pt x="4719" y="110935"/>
                </a:cubicBezTo>
                <a:cubicBezTo>
                  <a:pt x="6741" y="110071"/>
                  <a:pt x="6741" y="110071"/>
                  <a:pt x="6741" y="110071"/>
                </a:cubicBezTo>
                <a:cubicBezTo>
                  <a:pt x="6741" y="108776"/>
                  <a:pt x="6741" y="108776"/>
                  <a:pt x="6741" y="108776"/>
                </a:cubicBezTo>
                <a:cubicBezTo>
                  <a:pt x="8089" y="107050"/>
                  <a:pt x="8089" y="107050"/>
                  <a:pt x="8089" y="107050"/>
                </a:cubicBezTo>
                <a:cubicBezTo>
                  <a:pt x="8089" y="107050"/>
                  <a:pt x="9438" y="107050"/>
                  <a:pt x="9438" y="106618"/>
                </a:cubicBezTo>
                <a:cubicBezTo>
                  <a:pt x="10112" y="105755"/>
                  <a:pt x="10112" y="105323"/>
                  <a:pt x="10786" y="104892"/>
                </a:cubicBezTo>
                <a:cubicBezTo>
                  <a:pt x="10786" y="104460"/>
                  <a:pt x="11460" y="104460"/>
                  <a:pt x="11460" y="104028"/>
                </a:cubicBezTo>
                <a:cubicBezTo>
                  <a:pt x="11460" y="103597"/>
                  <a:pt x="10786" y="102302"/>
                  <a:pt x="10786" y="102302"/>
                </a:cubicBezTo>
                <a:cubicBezTo>
                  <a:pt x="10786" y="102302"/>
                  <a:pt x="12134" y="100575"/>
                  <a:pt x="12134" y="100575"/>
                </a:cubicBezTo>
                <a:cubicBezTo>
                  <a:pt x="12808" y="100143"/>
                  <a:pt x="12808" y="98417"/>
                  <a:pt x="12808" y="98417"/>
                </a:cubicBezTo>
                <a:cubicBezTo>
                  <a:pt x="12808" y="98417"/>
                  <a:pt x="13483" y="97553"/>
                  <a:pt x="14157" y="97122"/>
                </a:cubicBezTo>
                <a:cubicBezTo>
                  <a:pt x="14157" y="96690"/>
                  <a:pt x="14157" y="95395"/>
                  <a:pt x="14157" y="95395"/>
                </a:cubicBezTo>
                <a:cubicBezTo>
                  <a:pt x="12808" y="94100"/>
                  <a:pt x="12808" y="94100"/>
                  <a:pt x="12808" y="94100"/>
                </a:cubicBezTo>
                <a:cubicBezTo>
                  <a:pt x="14157" y="92374"/>
                  <a:pt x="14157" y="92374"/>
                  <a:pt x="14157" y="92374"/>
                </a:cubicBezTo>
                <a:cubicBezTo>
                  <a:pt x="16179" y="90215"/>
                  <a:pt x="16179" y="90215"/>
                  <a:pt x="16179" y="90215"/>
                </a:cubicBezTo>
                <a:cubicBezTo>
                  <a:pt x="18202" y="88057"/>
                  <a:pt x="18202" y="88057"/>
                  <a:pt x="18202" y="88057"/>
                </a:cubicBezTo>
                <a:cubicBezTo>
                  <a:pt x="18876" y="85899"/>
                  <a:pt x="18876" y="85899"/>
                  <a:pt x="18876" y="85899"/>
                </a:cubicBezTo>
                <a:cubicBezTo>
                  <a:pt x="18876" y="85899"/>
                  <a:pt x="18876" y="85035"/>
                  <a:pt x="18876" y="84604"/>
                </a:cubicBezTo>
                <a:cubicBezTo>
                  <a:pt x="18876" y="84604"/>
                  <a:pt x="18876" y="83741"/>
                  <a:pt x="18876" y="83741"/>
                </a:cubicBezTo>
                <a:cubicBezTo>
                  <a:pt x="18876" y="83741"/>
                  <a:pt x="18876" y="82877"/>
                  <a:pt x="18876" y="82877"/>
                </a:cubicBezTo>
                <a:cubicBezTo>
                  <a:pt x="18876" y="82877"/>
                  <a:pt x="18202" y="82014"/>
                  <a:pt x="18202" y="82014"/>
                </a:cubicBezTo>
                <a:cubicBezTo>
                  <a:pt x="17528" y="80719"/>
                  <a:pt x="17528" y="80719"/>
                  <a:pt x="17528" y="80719"/>
                </a:cubicBezTo>
                <a:cubicBezTo>
                  <a:pt x="16853" y="81151"/>
                  <a:pt x="16853" y="81151"/>
                  <a:pt x="16853" y="81151"/>
                </a:cubicBezTo>
                <a:cubicBezTo>
                  <a:pt x="16853" y="81151"/>
                  <a:pt x="16179" y="81582"/>
                  <a:pt x="15505" y="81151"/>
                </a:cubicBezTo>
                <a:cubicBezTo>
                  <a:pt x="15505" y="81151"/>
                  <a:pt x="12808" y="81151"/>
                  <a:pt x="12808" y="81151"/>
                </a:cubicBezTo>
                <a:cubicBezTo>
                  <a:pt x="11460" y="81582"/>
                  <a:pt x="11460" y="81582"/>
                  <a:pt x="11460" y="81582"/>
                </a:cubicBezTo>
                <a:cubicBezTo>
                  <a:pt x="9438" y="81151"/>
                  <a:pt x="9438" y="81151"/>
                  <a:pt x="9438" y="81151"/>
                </a:cubicBezTo>
                <a:cubicBezTo>
                  <a:pt x="9438" y="81151"/>
                  <a:pt x="8764" y="81582"/>
                  <a:pt x="8089" y="81582"/>
                </a:cubicBezTo>
                <a:cubicBezTo>
                  <a:pt x="8089" y="81582"/>
                  <a:pt x="7415" y="81582"/>
                  <a:pt x="7415" y="81151"/>
                </a:cubicBezTo>
                <a:cubicBezTo>
                  <a:pt x="7415" y="81151"/>
                  <a:pt x="9438" y="79856"/>
                  <a:pt x="9438" y="79856"/>
                </a:cubicBezTo>
                <a:cubicBezTo>
                  <a:pt x="9438" y="79856"/>
                  <a:pt x="9438" y="79856"/>
                  <a:pt x="9438" y="79424"/>
                </a:cubicBezTo>
                <a:cubicBezTo>
                  <a:pt x="9438" y="78992"/>
                  <a:pt x="9438" y="78129"/>
                  <a:pt x="9438" y="78129"/>
                </a:cubicBezTo>
                <a:cubicBezTo>
                  <a:pt x="9438" y="77697"/>
                  <a:pt x="8764" y="76402"/>
                  <a:pt x="8764" y="76402"/>
                </a:cubicBezTo>
                <a:cubicBezTo>
                  <a:pt x="8764" y="76402"/>
                  <a:pt x="8089" y="75971"/>
                  <a:pt x="8764" y="75539"/>
                </a:cubicBezTo>
                <a:cubicBezTo>
                  <a:pt x="8764" y="75107"/>
                  <a:pt x="9438" y="75107"/>
                  <a:pt x="9438" y="75107"/>
                </a:cubicBezTo>
                <a:cubicBezTo>
                  <a:pt x="8089" y="74676"/>
                  <a:pt x="8089" y="74676"/>
                  <a:pt x="8089" y="74676"/>
                </a:cubicBezTo>
                <a:cubicBezTo>
                  <a:pt x="8089" y="74676"/>
                  <a:pt x="8089" y="74676"/>
                  <a:pt x="7415" y="74676"/>
                </a:cubicBezTo>
                <a:cubicBezTo>
                  <a:pt x="6741" y="75107"/>
                  <a:pt x="6067" y="75107"/>
                  <a:pt x="6067" y="75107"/>
                </a:cubicBezTo>
                <a:cubicBezTo>
                  <a:pt x="5393" y="74244"/>
                  <a:pt x="5393" y="74244"/>
                  <a:pt x="5393" y="74244"/>
                </a:cubicBezTo>
                <a:cubicBezTo>
                  <a:pt x="5393" y="74244"/>
                  <a:pt x="4719" y="74676"/>
                  <a:pt x="4719" y="74244"/>
                </a:cubicBezTo>
                <a:cubicBezTo>
                  <a:pt x="4044" y="74244"/>
                  <a:pt x="2696" y="73812"/>
                  <a:pt x="2696" y="73812"/>
                </a:cubicBezTo>
                <a:cubicBezTo>
                  <a:pt x="2696" y="73812"/>
                  <a:pt x="2696" y="72949"/>
                  <a:pt x="2696" y="72949"/>
                </a:cubicBezTo>
                <a:cubicBezTo>
                  <a:pt x="3370" y="72517"/>
                  <a:pt x="3370" y="72517"/>
                  <a:pt x="3370" y="72086"/>
                </a:cubicBezTo>
                <a:cubicBezTo>
                  <a:pt x="3370" y="71654"/>
                  <a:pt x="3370" y="71223"/>
                  <a:pt x="4044" y="70791"/>
                </a:cubicBezTo>
                <a:cubicBezTo>
                  <a:pt x="4044" y="70359"/>
                  <a:pt x="4719" y="69928"/>
                  <a:pt x="5393" y="69928"/>
                </a:cubicBezTo>
                <a:cubicBezTo>
                  <a:pt x="6067" y="69496"/>
                  <a:pt x="6067" y="69496"/>
                  <a:pt x="6067" y="69496"/>
                </a:cubicBezTo>
                <a:cubicBezTo>
                  <a:pt x="7415" y="67769"/>
                  <a:pt x="7415" y="67769"/>
                  <a:pt x="7415" y="67769"/>
                </a:cubicBezTo>
                <a:cubicBezTo>
                  <a:pt x="7415" y="67769"/>
                  <a:pt x="7415" y="66906"/>
                  <a:pt x="7415" y="66906"/>
                </a:cubicBezTo>
                <a:cubicBezTo>
                  <a:pt x="7415" y="66906"/>
                  <a:pt x="8089" y="66043"/>
                  <a:pt x="8089" y="65611"/>
                </a:cubicBezTo>
                <a:cubicBezTo>
                  <a:pt x="8089" y="65611"/>
                  <a:pt x="8764" y="64748"/>
                  <a:pt x="8764" y="64748"/>
                </a:cubicBezTo>
                <a:cubicBezTo>
                  <a:pt x="8764" y="64748"/>
                  <a:pt x="9438" y="64316"/>
                  <a:pt x="9438" y="63884"/>
                </a:cubicBezTo>
                <a:cubicBezTo>
                  <a:pt x="10112" y="63884"/>
                  <a:pt x="11460" y="63021"/>
                  <a:pt x="11460" y="63021"/>
                </a:cubicBezTo>
                <a:cubicBezTo>
                  <a:pt x="11460" y="63021"/>
                  <a:pt x="12134" y="61726"/>
                  <a:pt x="12134" y="61726"/>
                </a:cubicBezTo>
                <a:cubicBezTo>
                  <a:pt x="12134" y="61726"/>
                  <a:pt x="12808" y="60431"/>
                  <a:pt x="12808" y="60431"/>
                </a:cubicBezTo>
                <a:cubicBezTo>
                  <a:pt x="12134" y="59568"/>
                  <a:pt x="12134" y="59568"/>
                  <a:pt x="12134" y="59568"/>
                </a:cubicBezTo>
                <a:cubicBezTo>
                  <a:pt x="11460" y="59136"/>
                  <a:pt x="11460" y="59136"/>
                  <a:pt x="11460" y="59136"/>
                </a:cubicBezTo>
                <a:cubicBezTo>
                  <a:pt x="12808" y="58705"/>
                  <a:pt x="12808" y="58705"/>
                  <a:pt x="12808" y="58705"/>
                </a:cubicBezTo>
                <a:cubicBezTo>
                  <a:pt x="12808" y="58705"/>
                  <a:pt x="12808" y="58705"/>
                  <a:pt x="13483" y="58705"/>
                </a:cubicBezTo>
                <a:cubicBezTo>
                  <a:pt x="14157" y="58705"/>
                  <a:pt x="14831" y="58273"/>
                  <a:pt x="14831" y="58273"/>
                </a:cubicBezTo>
                <a:cubicBezTo>
                  <a:pt x="15505" y="58273"/>
                  <a:pt x="16853" y="57841"/>
                  <a:pt x="16853" y="57841"/>
                </a:cubicBezTo>
                <a:cubicBezTo>
                  <a:pt x="16853" y="57410"/>
                  <a:pt x="17528" y="57410"/>
                  <a:pt x="17528" y="57410"/>
                </a:cubicBezTo>
                <a:cubicBezTo>
                  <a:pt x="18202" y="57410"/>
                  <a:pt x="19550" y="56978"/>
                  <a:pt x="19550" y="56978"/>
                </a:cubicBezTo>
                <a:cubicBezTo>
                  <a:pt x="19550" y="56978"/>
                  <a:pt x="20224" y="56546"/>
                  <a:pt x="20224" y="56546"/>
                </a:cubicBezTo>
                <a:cubicBezTo>
                  <a:pt x="20224" y="56115"/>
                  <a:pt x="20224" y="56115"/>
                  <a:pt x="20224" y="56115"/>
                </a:cubicBezTo>
                <a:cubicBezTo>
                  <a:pt x="21573" y="55683"/>
                  <a:pt x="21573" y="55683"/>
                  <a:pt x="21573" y="55683"/>
                </a:cubicBezTo>
                <a:cubicBezTo>
                  <a:pt x="21573" y="55683"/>
                  <a:pt x="22247" y="55251"/>
                  <a:pt x="22247" y="54820"/>
                </a:cubicBezTo>
                <a:cubicBezTo>
                  <a:pt x="22247" y="54820"/>
                  <a:pt x="22921" y="53956"/>
                  <a:pt x="22921" y="53956"/>
                </a:cubicBezTo>
                <a:cubicBezTo>
                  <a:pt x="22921" y="53525"/>
                  <a:pt x="24943" y="52230"/>
                  <a:pt x="24943" y="52230"/>
                </a:cubicBezTo>
                <a:cubicBezTo>
                  <a:pt x="27640" y="49208"/>
                  <a:pt x="27640" y="49208"/>
                  <a:pt x="27640" y="49208"/>
                </a:cubicBezTo>
                <a:cubicBezTo>
                  <a:pt x="33707" y="43165"/>
                  <a:pt x="33707" y="43165"/>
                  <a:pt x="33707" y="43165"/>
                </a:cubicBezTo>
                <a:cubicBezTo>
                  <a:pt x="33033" y="42302"/>
                  <a:pt x="33033" y="42302"/>
                  <a:pt x="33033" y="42302"/>
                </a:cubicBezTo>
                <a:cubicBezTo>
                  <a:pt x="35056" y="40143"/>
                  <a:pt x="35056" y="40143"/>
                  <a:pt x="35056" y="40143"/>
                </a:cubicBezTo>
                <a:cubicBezTo>
                  <a:pt x="38426" y="36690"/>
                  <a:pt x="38426" y="36690"/>
                  <a:pt x="38426" y="36690"/>
                </a:cubicBezTo>
                <a:cubicBezTo>
                  <a:pt x="41797" y="31942"/>
                  <a:pt x="41797" y="31942"/>
                  <a:pt x="41797" y="31942"/>
                </a:cubicBezTo>
                <a:cubicBezTo>
                  <a:pt x="43820" y="29352"/>
                  <a:pt x="43820" y="29352"/>
                  <a:pt x="43820" y="29352"/>
                </a:cubicBezTo>
                <a:cubicBezTo>
                  <a:pt x="46516" y="26330"/>
                  <a:pt x="46516" y="26330"/>
                  <a:pt x="46516" y="26330"/>
                </a:cubicBezTo>
                <a:cubicBezTo>
                  <a:pt x="47865" y="23741"/>
                  <a:pt x="47865" y="23741"/>
                  <a:pt x="47865" y="23741"/>
                </a:cubicBezTo>
                <a:cubicBezTo>
                  <a:pt x="47865" y="20719"/>
                  <a:pt x="47865" y="20719"/>
                  <a:pt x="47865" y="20719"/>
                </a:cubicBezTo>
                <a:cubicBezTo>
                  <a:pt x="47865" y="18561"/>
                  <a:pt x="47865" y="18561"/>
                  <a:pt x="47865" y="18561"/>
                </a:cubicBezTo>
                <a:cubicBezTo>
                  <a:pt x="47865" y="16834"/>
                  <a:pt x="47865" y="16834"/>
                  <a:pt x="47865" y="16834"/>
                </a:cubicBezTo>
                <a:cubicBezTo>
                  <a:pt x="47865" y="15971"/>
                  <a:pt x="47865" y="15971"/>
                  <a:pt x="47865" y="15971"/>
                </a:cubicBezTo>
                <a:cubicBezTo>
                  <a:pt x="47865" y="15107"/>
                  <a:pt x="47865" y="15107"/>
                  <a:pt x="47865" y="15107"/>
                </a:cubicBezTo>
                <a:cubicBezTo>
                  <a:pt x="47191" y="13812"/>
                  <a:pt x="47191" y="13812"/>
                  <a:pt x="47191" y="13812"/>
                </a:cubicBezTo>
                <a:cubicBezTo>
                  <a:pt x="48539" y="12949"/>
                  <a:pt x="48539" y="12949"/>
                  <a:pt x="48539" y="12949"/>
                </a:cubicBezTo>
                <a:cubicBezTo>
                  <a:pt x="48539" y="12086"/>
                  <a:pt x="48539" y="12086"/>
                  <a:pt x="48539" y="12086"/>
                </a:cubicBezTo>
                <a:cubicBezTo>
                  <a:pt x="48539" y="11223"/>
                  <a:pt x="48539" y="11223"/>
                  <a:pt x="48539" y="11223"/>
                </a:cubicBezTo>
                <a:cubicBezTo>
                  <a:pt x="48539" y="10359"/>
                  <a:pt x="48539" y="10359"/>
                  <a:pt x="48539" y="10359"/>
                </a:cubicBezTo>
                <a:cubicBezTo>
                  <a:pt x="49213" y="9496"/>
                  <a:pt x="49213" y="9496"/>
                  <a:pt x="49213" y="9496"/>
                </a:cubicBezTo>
                <a:cubicBezTo>
                  <a:pt x="48539" y="8201"/>
                  <a:pt x="48539" y="8201"/>
                  <a:pt x="48539" y="8201"/>
                </a:cubicBezTo>
                <a:cubicBezTo>
                  <a:pt x="49213" y="7338"/>
                  <a:pt x="49213" y="7338"/>
                  <a:pt x="49213" y="7338"/>
                </a:cubicBezTo>
                <a:cubicBezTo>
                  <a:pt x="48539" y="6906"/>
                  <a:pt x="48539" y="6906"/>
                  <a:pt x="48539" y="6906"/>
                </a:cubicBezTo>
                <a:cubicBezTo>
                  <a:pt x="49213" y="5611"/>
                  <a:pt x="49213" y="5611"/>
                  <a:pt x="49213" y="5611"/>
                </a:cubicBezTo>
                <a:cubicBezTo>
                  <a:pt x="49213" y="4748"/>
                  <a:pt x="49213" y="4748"/>
                  <a:pt x="49213" y="4748"/>
                </a:cubicBezTo>
                <a:lnTo>
                  <a:pt x="49887" y="3884"/>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1" name="Shape 2046">
            <a:extLst>
              <a:ext uri="{FF2B5EF4-FFF2-40B4-BE49-F238E27FC236}">
                <a16:creationId xmlns:a16="http://schemas.microsoft.com/office/drawing/2014/main" id="{BF4B9FF4-D0A6-4B01-53A7-88872C9006C5}"/>
              </a:ext>
            </a:extLst>
          </p:cNvPr>
          <p:cNvSpPr/>
          <p:nvPr/>
        </p:nvSpPr>
        <p:spPr>
          <a:xfrm>
            <a:off x="5494696" y="3667300"/>
            <a:ext cx="1128774" cy="1449272"/>
          </a:xfrm>
          <a:custGeom>
            <a:avLst/>
            <a:gdLst/>
            <a:ahLst/>
            <a:cxnLst/>
            <a:rect l="0" t="0" r="0" b="0"/>
            <a:pathLst>
              <a:path w="120000" h="120000" extrusionOk="0">
                <a:moveTo>
                  <a:pt x="105769" y="94430"/>
                </a:moveTo>
                <a:cubicBezTo>
                  <a:pt x="105769" y="94430"/>
                  <a:pt x="105769" y="94430"/>
                  <a:pt x="105769" y="94430"/>
                </a:cubicBezTo>
                <a:cubicBezTo>
                  <a:pt x="105769" y="95302"/>
                  <a:pt x="105769" y="95302"/>
                  <a:pt x="105769" y="95302"/>
                </a:cubicBezTo>
                <a:cubicBezTo>
                  <a:pt x="106153" y="96755"/>
                  <a:pt x="106153" y="96755"/>
                  <a:pt x="106153" y="96755"/>
                </a:cubicBezTo>
                <a:cubicBezTo>
                  <a:pt x="106153" y="97627"/>
                  <a:pt x="106153" y="97627"/>
                  <a:pt x="106153" y="97627"/>
                </a:cubicBezTo>
                <a:cubicBezTo>
                  <a:pt x="106153" y="97627"/>
                  <a:pt x="105769" y="98208"/>
                  <a:pt x="105384" y="98208"/>
                </a:cubicBezTo>
                <a:cubicBezTo>
                  <a:pt x="105384" y="98208"/>
                  <a:pt x="105000" y="98498"/>
                  <a:pt x="104615" y="98498"/>
                </a:cubicBezTo>
                <a:cubicBezTo>
                  <a:pt x="104230" y="98208"/>
                  <a:pt x="103846" y="97917"/>
                  <a:pt x="103846" y="97917"/>
                </a:cubicBezTo>
                <a:cubicBezTo>
                  <a:pt x="101538" y="97917"/>
                  <a:pt x="101538" y="97917"/>
                  <a:pt x="101538" y="97917"/>
                </a:cubicBezTo>
                <a:cubicBezTo>
                  <a:pt x="101538" y="97917"/>
                  <a:pt x="101538" y="98498"/>
                  <a:pt x="101538" y="98789"/>
                </a:cubicBezTo>
                <a:cubicBezTo>
                  <a:pt x="101153" y="99370"/>
                  <a:pt x="101153" y="99370"/>
                  <a:pt x="101153" y="99370"/>
                </a:cubicBezTo>
                <a:cubicBezTo>
                  <a:pt x="101153" y="100823"/>
                  <a:pt x="101153" y="100823"/>
                  <a:pt x="101153" y="100823"/>
                </a:cubicBezTo>
                <a:cubicBezTo>
                  <a:pt x="99230" y="102276"/>
                  <a:pt x="99230" y="102276"/>
                  <a:pt x="99230" y="102276"/>
                </a:cubicBezTo>
                <a:cubicBezTo>
                  <a:pt x="98846" y="102276"/>
                  <a:pt x="98846" y="102276"/>
                  <a:pt x="98846" y="102276"/>
                </a:cubicBezTo>
                <a:cubicBezTo>
                  <a:pt x="98846" y="102276"/>
                  <a:pt x="98461" y="102566"/>
                  <a:pt x="98461" y="102566"/>
                </a:cubicBezTo>
                <a:cubicBezTo>
                  <a:pt x="98461" y="102566"/>
                  <a:pt x="96538" y="103147"/>
                  <a:pt x="96538" y="103147"/>
                </a:cubicBezTo>
                <a:cubicBezTo>
                  <a:pt x="95769" y="103728"/>
                  <a:pt x="95769" y="103728"/>
                  <a:pt x="95769" y="103728"/>
                </a:cubicBezTo>
                <a:cubicBezTo>
                  <a:pt x="95384" y="103728"/>
                  <a:pt x="95384" y="103728"/>
                  <a:pt x="95384" y="103728"/>
                </a:cubicBezTo>
                <a:cubicBezTo>
                  <a:pt x="95384" y="103728"/>
                  <a:pt x="94230" y="104309"/>
                  <a:pt x="93461" y="104891"/>
                </a:cubicBezTo>
                <a:cubicBezTo>
                  <a:pt x="92307" y="105472"/>
                  <a:pt x="92307" y="105472"/>
                  <a:pt x="92307" y="105472"/>
                </a:cubicBezTo>
                <a:cubicBezTo>
                  <a:pt x="92307" y="105472"/>
                  <a:pt x="92307" y="105472"/>
                  <a:pt x="92307" y="105472"/>
                </a:cubicBezTo>
                <a:cubicBezTo>
                  <a:pt x="92307" y="105472"/>
                  <a:pt x="92307" y="105472"/>
                  <a:pt x="92307" y="105472"/>
                </a:cubicBezTo>
                <a:cubicBezTo>
                  <a:pt x="93076" y="106924"/>
                  <a:pt x="93076" y="106924"/>
                  <a:pt x="93076" y="106924"/>
                </a:cubicBezTo>
                <a:cubicBezTo>
                  <a:pt x="94230" y="107796"/>
                  <a:pt x="94230" y="107796"/>
                  <a:pt x="94230" y="107796"/>
                </a:cubicBezTo>
                <a:cubicBezTo>
                  <a:pt x="95384" y="109249"/>
                  <a:pt x="95384" y="109249"/>
                  <a:pt x="95384" y="109249"/>
                </a:cubicBezTo>
                <a:cubicBezTo>
                  <a:pt x="95384" y="110121"/>
                  <a:pt x="95384" y="110121"/>
                  <a:pt x="95384" y="110121"/>
                </a:cubicBezTo>
                <a:cubicBezTo>
                  <a:pt x="95384" y="110121"/>
                  <a:pt x="94615" y="110702"/>
                  <a:pt x="94615" y="110702"/>
                </a:cubicBezTo>
                <a:cubicBezTo>
                  <a:pt x="94615" y="110992"/>
                  <a:pt x="94230" y="111573"/>
                  <a:pt x="94615" y="111573"/>
                </a:cubicBezTo>
                <a:cubicBezTo>
                  <a:pt x="95000" y="111573"/>
                  <a:pt x="96538" y="111864"/>
                  <a:pt x="96538" y="111864"/>
                </a:cubicBezTo>
                <a:cubicBezTo>
                  <a:pt x="96538" y="111864"/>
                  <a:pt x="96923" y="111864"/>
                  <a:pt x="96923" y="111864"/>
                </a:cubicBezTo>
                <a:cubicBezTo>
                  <a:pt x="97307" y="111864"/>
                  <a:pt x="97307" y="112154"/>
                  <a:pt x="97307" y="112154"/>
                </a:cubicBezTo>
                <a:cubicBezTo>
                  <a:pt x="97307" y="113317"/>
                  <a:pt x="97307" y="113317"/>
                  <a:pt x="97307" y="113317"/>
                </a:cubicBezTo>
                <a:cubicBezTo>
                  <a:pt x="97307" y="113317"/>
                  <a:pt x="97307" y="113607"/>
                  <a:pt x="97307" y="114769"/>
                </a:cubicBezTo>
                <a:cubicBezTo>
                  <a:pt x="97307" y="115932"/>
                  <a:pt x="96923" y="115641"/>
                  <a:pt x="96923" y="115641"/>
                </a:cubicBezTo>
                <a:cubicBezTo>
                  <a:pt x="96923" y="115641"/>
                  <a:pt x="95000" y="115060"/>
                  <a:pt x="95000" y="115060"/>
                </a:cubicBezTo>
                <a:cubicBezTo>
                  <a:pt x="95000" y="115060"/>
                  <a:pt x="94230" y="114479"/>
                  <a:pt x="94230" y="114479"/>
                </a:cubicBezTo>
                <a:cubicBezTo>
                  <a:pt x="93846" y="114188"/>
                  <a:pt x="93846" y="113898"/>
                  <a:pt x="93846" y="113607"/>
                </a:cubicBezTo>
                <a:cubicBezTo>
                  <a:pt x="93846" y="113317"/>
                  <a:pt x="94230" y="112736"/>
                  <a:pt x="94230" y="112736"/>
                </a:cubicBezTo>
                <a:cubicBezTo>
                  <a:pt x="94230" y="112736"/>
                  <a:pt x="92692" y="112445"/>
                  <a:pt x="92692" y="112445"/>
                </a:cubicBezTo>
                <a:cubicBezTo>
                  <a:pt x="92692" y="112445"/>
                  <a:pt x="91538" y="112445"/>
                  <a:pt x="91153" y="112445"/>
                </a:cubicBezTo>
                <a:cubicBezTo>
                  <a:pt x="90769" y="112445"/>
                  <a:pt x="90384" y="113026"/>
                  <a:pt x="90384" y="113026"/>
                </a:cubicBezTo>
                <a:cubicBezTo>
                  <a:pt x="90000" y="113317"/>
                  <a:pt x="89615" y="113026"/>
                  <a:pt x="89230" y="113026"/>
                </a:cubicBezTo>
                <a:cubicBezTo>
                  <a:pt x="89230" y="113026"/>
                  <a:pt x="88846" y="112445"/>
                  <a:pt x="88846" y="112445"/>
                </a:cubicBezTo>
                <a:cubicBezTo>
                  <a:pt x="88461" y="112445"/>
                  <a:pt x="86923" y="112154"/>
                  <a:pt x="86538" y="112154"/>
                </a:cubicBezTo>
                <a:cubicBezTo>
                  <a:pt x="86538" y="112154"/>
                  <a:pt x="85769" y="112154"/>
                  <a:pt x="85000" y="112154"/>
                </a:cubicBezTo>
                <a:cubicBezTo>
                  <a:pt x="84615" y="112445"/>
                  <a:pt x="85000" y="112445"/>
                  <a:pt x="85384" y="113317"/>
                </a:cubicBezTo>
                <a:cubicBezTo>
                  <a:pt x="85384" y="114188"/>
                  <a:pt x="85000" y="113607"/>
                  <a:pt x="84615" y="113607"/>
                </a:cubicBezTo>
                <a:cubicBezTo>
                  <a:pt x="84230" y="113607"/>
                  <a:pt x="84230" y="113607"/>
                  <a:pt x="83461" y="113607"/>
                </a:cubicBezTo>
                <a:cubicBezTo>
                  <a:pt x="82692" y="113607"/>
                  <a:pt x="82307" y="113607"/>
                  <a:pt x="81538" y="113607"/>
                </a:cubicBezTo>
                <a:cubicBezTo>
                  <a:pt x="81153" y="113898"/>
                  <a:pt x="81153" y="113898"/>
                  <a:pt x="81153" y="114188"/>
                </a:cubicBezTo>
                <a:cubicBezTo>
                  <a:pt x="80769" y="114479"/>
                  <a:pt x="80000" y="114479"/>
                  <a:pt x="79615" y="114479"/>
                </a:cubicBezTo>
                <a:cubicBezTo>
                  <a:pt x="79230" y="114479"/>
                  <a:pt x="77692" y="114479"/>
                  <a:pt x="77692" y="114479"/>
                </a:cubicBezTo>
                <a:cubicBezTo>
                  <a:pt x="77307" y="114479"/>
                  <a:pt x="76923" y="115060"/>
                  <a:pt x="76538" y="115351"/>
                </a:cubicBezTo>
                <a:cubicBezTo>
                  <a:pt x="76538" y="115351"/>
                  <a:pt x="75000" y="115351"/>
                  <a:pt x="75000" y="115351"/>
                </a:cubicBezTo>
                <a:cubicBezTo>
                  <a:pt x="74615" y="115641"/>
                  <a:pt x="74615" y="115641"/>
                  <a:pt x="74230" y="115932"/>
                </a:cubicBezTo>
                <a:cubicBezTo>
                  <a:pt x="73461" y="116222"/>
                  <a:pt x="73461" y="116222"/>
                  <a:pt x="73076" y="116803"/>
                </a:cubicBezTo>
                <a:cubicBezTo>
                  <a:pt x="72307" y="117384"/>
                  <a:pt x="72692" y="117094"/>
                  <a:pt x="71153" y="116803"/>
                </a:cubicBezTo>
                <a:cubicBezTo>
                  <a:pt x="70000" y="116803"/>
                  <a:pt x="70769" y="117094"/>
                  <a:pt x="70384" y="117094"/>
                </a:cubicBezTo>
                <a:cubicBezTo>
                  <a:pt x="70000" y="117094"/>
                  <a:pt x="69615" y="117384"/>
                  <a:pt x="69230" y="117675"/>
                </a:cubicBezTo>
                <a:cubicBezTo>
                  <a:pt x="69230" y="117966"/>
                  <a:pt x="68461" y="117384"/>
                  <a:pt x="68076" y="117384"/>
                </a:cubicBezTo>
                <a:cubicBezTo>
                  <a:pt x="67692" y="117675"/>
                  <a:pt x="67692" y="117094"/>
                  <a:pt x="67692" y="116222"/>
                </a:cubicBezTo>
                <a:cubicBezTo>
                  <a:pt x="67307" y="115641"/>
                  <a:pt x="66538" y="115641"/>
                  <a:pt x="66538" y="115641"/>
                </a:cubicBezTo>
                <a:cubicBezTo>
                  <a:pt x="66538" y="115641"/>
                  <a:pt x="65769" y="115641"/>
                  <a:pt x="65769" y="115351"/>
                </a:cubicBezTo>
                <a:cubicBezTo>
                  <a:pt x="65769" y="115060"/>
                  <a:pt x="64230" y="115060"/>
                  <a:pt x="63846" y="115060"/>
                </a:cubicBezTo>
                <a:cubicBezTo>
                  <a:pt x="63846" y="115060"/>
                  <a:pt x="62692" y="115060"/>
                  <a:pt x="62692" y="115060"/>
                </a:cubicBezTo>
                <a:cubicBezTo>
                  <a:pt x="62692" y="115060"/>
                  <a:pt x="61538" y="115060"/>
                  <a:pt x="61538" y="115351"/>
                </a:cubicBezTo>
                <a:cubicBezTo>
                  <a:pt x="61538" y="115351"/>
                  <a:pt x="61153" y="115351"/>
                  <a:pt x="60384" y="115641"/>
                </a:cubicBezTo>
                <a:cubicBezTo>
                  <a:pt x="59230" y="115932"/>
                  <a:pt x="60000" y="115641"/>
                  <a:pt x="60000" y="116222"/>
                </a:cubicBezTo>
                <a:cubicBezTo>
                  <a:pt x="60384" y="116513"/>
                  <a:pt x="60384" y="116803"/>
                  <a:pt x="60384" y="116803"/>
                </a:cubicBezTo>
                <a:cubicBezTo>
                  <a:pt x="60769" y="117094"/>
                  <a:pt x="60384" y="116803"/>
                  <a:pt x="60384" y="117384"/>
                </a:cubicBezTo>
                <a:cubicBezTo>
                  <a:pt x="60000" y="117966"/>
                  <a:pt x="60000" y="117675"/>
                  <a:pt x="60000" y="118256"/>
                </a:cubicBezTo>
                <a:cubicBezTo>
                  <a:pt x="59615" y="118547"/>
                  <a:pt x="59615" y="118256"/>
                  <a:pt x="59230" y="119128"/>
                </a:cubicBezTo>
                <a:cubicBezTo>
                  <a:pt x="58846" y="119709"/>
                  <a:pt x="59230" y="119128"/>
                  <a:pt x="58846" y="119709"/>
                </a:cubicBezTo>
                <a:cubicBezTo>
                  <a:pt x="58461" y="120000"/>
                  <a:pt x="57692" y="119709"/>
                  <a:pt x="56923" y="119418"/>
                </a:cubicBezTo>
                <a:cubicBezTo>
                  <a:pt x="56538" y="119418"/>
                  <a:pt x="56923" y="119128"/>
                  <a:pt x="56923" y="118547"/>
                </a:cubicBezTo>
                <a:cubicBezTo>
                  <a:pt x="57307" y="117966"/>
                  <a:pt x="56923" y="118256"/>
                  <a:pt x="56923" y="117966"/>
                </a:cubicBezTo>
                <a:cubicBezTo>
                  <a:pt x="56923" y="117675"/>
                  <a:pt x="56538" y="117966"/>
                  <a:pt x="55769" y="118256"/>
                </a:cubicBezTo>
                <a:cubicBezTo>
                  <a:pt x="55384" y="118256"/>
                  <a:pt x="55384" y="117675"/>
                  <a:pt x="55769" y="117094"/>
                </a:cubicBezTo>
                <a:cubicBezTo>
                  <a:pt x="55769" y="116513"/>
                  <a:pt x="55384" y="116803"/>
                  <a:pt x="55384" y="116513"/>
                </a:cubicBezTo>
                <a:cubicBezTo>
                  <a:pt x="55384" y="116513"/>
                  <a:pt x="55000" y="116222"/>
                  <a:pt x="54615" y="116222"/>
                </a:cubicBezTo>
                <a:cubicBezTo>
                  <a:pt x="54230" y="116222"/>
                  <a:pt x="53846" y="115932"/>
                  <a:pt x="53846" y="115932"/>
                </a:cubicBezTo>
                <a:cubicBezTo>
                  <a:pt x="53461" y="115641"/>
                  <a:pt x="52692" y="115060"/>
                  <a:pt x="52307" y="114769"/>
                </a:cubicBezTo>
                <a:cubicBezTo>
                  <a:pt x="51538" y="114479"/>
                  <a:pt x="50769" y="114769"/>
                  <a:pt x="50769" y="114769"/>
                </a:cubicBezTo>
                <a:cubicBezTo>
                  <a:pt x="50769" y="114769"/>
                  <a:pt x="50000" y="115351"/>
                  <a:pt x="49230" y="115932"/>
                </a:cubicBezTo>
                <a:cubicBezTo>
                  <a:pt x="49230" y="115932"/>
                  <a:pt x="49230" y="116222"/>
                  <a:pt x="49230" y="116222"/>
                </a:cubicBezTo>
                <a:cubicBezTo>
                  <a:pt x="48846" y="116222"/>
                  <a:pt x="48846" y="116222"/>
                  <a:pt x="48846" y="115932"/>
                </a:cubicBezTo>
                <a:cubicBezTo>
                  <a:pt x="48846" y="115932"/>
                  <a:pt x="48461" y="115641"/>
                  <a:pt x="48461" y="115641"/>
                </a:cubicBezTo>
                <a:cubicBezTo>
                  <a:pt x="48461" y="115641"/>
                  <a:pt x="48461" y="115060"/>
                  <a:pt x="48076" y="115060"/>
                </a:cubicBezTo>
                <a:cubicBezTo>
                  <a:pt x="48076" y="115060"/>
                  <a:pt x="47692" y="115060"/>
                  <a:pt x="47307" y="114769"/>
                </a:cubicBezTo>
                <a:cubicBezTo>
                  <a:pt x="46923" y="114769"/>
                  <a:pt x="46538" y="114479"/>
                  <a:pt x="46538" y="114479"/>
                </a:cubicBezTo>
                <a:cubicBezTo>
                  <a:pt x="46153" y="114479"/>
                  <a:pt x="45384" y="113898"/>
                  <a:pt x="45384" y="113898"/>
                </a:cubicBezTo>
                <a:cubicBezTo>
                  <a:pt x="45384" y="113898"/>
                  <a:pt x="45384" y="113898"/>
                  <a:pt x="45000" y="113898"/>
                </a:cubicBezTo>
                <a:cubicBezTo>
                  <a:pt x="45000" y="113898"/>
                  <a:pt x="44615" y="113607"/>
                  <a:pt x="44615" y="113607"/>
                </a:cubicBezTo>
                <a:cubicBezTo>
                  <a:pt x="44230" y="113607"/>
                  <a:pt x="44230" y="113607"/>
                  <a:pt x="44230" y="113607"/>
                </a:cubicBezTo>
                <a:cubicBezTo>
                  <a:pt x="44230" y="113607"/>
                  <a:pt x="44230" y="113607"/>
                  <a:pt x="44230" y="113607"/>
                </a:cubicBezTo>
                <a:cubicBezTo>
                  <a:pt x="43846" y="113607"/>
                  <a:pt x="43846" y="113607"/>
                  <a:pt x="43461" y="113317"/>
                </a:cubicBezTo>
                <a:cubicBezTo>
                  <a:pt x="42692" y="113317"/>
                  <a:pt x="43076" y="113317"/>
                  <a:pt x="42307" y="113317"/>
                </a:cubicBezTo>
                <a:cubicBezTo>
                  <a:pt x="41923" y="113317"/>
                  <a:pt x="41538" y="113317"/>
                  <a:pt x="41538" y="113317"/>
                </a:cubicBezTo>
                <a:cubicBezTo>
                  <a:pt x="41538" y="113317"/>
                  <a:pt x="41153" y="113026"/>
                  <a:pt x="40384" y="113026"/>
                </a:cubicBezTo>
                <a:cubicBezTo>
                  <a:pt x="40000" y="113317"/>
                  <a:pt x="39230" y="113607"/>
                  <a:pt x="38846" y="113607"/>
                </a:cubicBezTo>
                <a:cubicBezTo>
                  <a:pt x="38846" y="113607"/>
                  <a:pt x="38461" y="113317"/>
                  <a:pt x="38461" y="113317"/>
                </a:cubicBezTo>
                <a:cubicBezTo>
                  <a:pt x="38461" y="113317"/>
                  <a:pt x="38461" y="113026"/>
                  <a:pt x="38461" y="113026"/>
                </a:cubicBezTo>
                <a:cubicBezTo>
                  <a:pt x="38461" y="113026"/>
                  <a:pt x="38076" y="112736"/>
                  <a:pt x="37692" y="112445"/>
                </a:cubicBezTo>
                <a:cubicBezTo>
                  <a:pt x="37692" y="112445"/>
                  <a:pt x="37307" y="112445"/>
                  <a:pt x="37307" y="112445"/>
                </a:cubicBezTo>
                <a:cubicBezTo>
                  <a:pt x="37307" y="112445"/>
                  <a:pt x="37307" y="112445"/>
                  <a:pt x="37307" y="112736"/>
                </a:cubicBezTo>
                <a:cubicBezTo>
                  <a:pt x="37307" y="113026"/>
                  <a:pt x="38076" y="113026"/>
                  <a:pt x="37307" y="113026"/>
                </a:cubicBezTo>
                <a:cubicBezTo>
                  <a:pt x="36923" y="112736"/>
                  <a:pt x="36538" y="112736"/>
                  <a:pt x="36538" y="112736"/>
                </a:cubicBezTo>
                <a:cubicBezTo>
                  <a:pt x="35384" y="113026"/>
                  <a:pt x="35384" y="113026"/>
                  <a:pt x="35384" y="113026"/>
                </a:cubicBezTo>
                <a:cubicBezTo>
                  <a:pt x="35769" y="112736"/>
                  <a:pt x="35769" y="112736"/>
                  <a:pt x="35769" y="112736"/>
                </a:cubicBezTo>
                <a:cubicBezTo>
                  <a:pt x="35769" y="112736"/>
                  <a:pt x="36153" y="112736"/>
                  <a:pt x="36153" y="112736"/>
                </a:cubicBezTo>
                <a:cubicBezTo>
                  <a:pt x="36153" y="112445"/>
                  <a:pt x="36153" y="112445"/>
                  <a:pt x="36153" y="112445"/>
                </a:cubicBezTo>
                <a:cubicBezTo>
                  <a:pt x="36153" y="112445"/>
                  <a:pt x="36153" y="112154"/>
                  <a:pt x="36153" y="112154"/>
                </a:cubicBezTo>
                <a:cubicBezTo>
                  <a:pt x="36538" y="112154"/>
                  <a:pt x="36923" y="111864"/>
                  <a:pt x="36538" y="111864"/>
                </a:cubicBezTo>
                <a:cubicBezTo>
                  <a:pt x="36153" y="111864"/>
                  <a:pt x="35769" y="111864"/>
                  <a:pt x="35769" y="111864"/>
                </a:cubicBezTo>
                <a:cubicBezTo>
                  <a:pt x="35769" y="111573"/>
                  <a:pt x="35769" y="111573"/>
                  <a:pt x="35769" y="111573"/>
                </a:cubicBezTo>
                <a:cubicBezTo>
                  <a:pt x="35769" y="111573"/>
                  <a:pt x="35384" y="111283"/>
                  <a:pt x="35384" y="111283"/>
                </a:cubicBezTo>
                <a:cubicBezTo>
                  <a:pt x="35384" y="111573"/>
                  <a:pt x="35384" y="111864"/>
                  <a:pt x="35384" y="111864"/>
                </a:cubicBezTo>
                <a:cubicBezTo>
                  <a:pt x="35000" y="111864"/>
                  <a:pt x="35000" y="111864"/>
                  <a:pt x="35000" y="111573"/>
                </a:cubicBezTo>
                <a:cubicBezTo>
                  <a:pt x="35000" y="111283"/>
                  <a:pt x="35000" y="111283"/>
                  <a:pt x="35000" y="111283"/>
                </a:cubicBezTo>
                <a:cubicBezTo>
                  <a:pt x="34615" y="111283"/>
                  <a:pt x="34230" y="111283"/>
                  <a:pt x="34230" y="111283"/>
                </a:cubicBezTo>
                <a:cubicBezTo>
                  <a:pt x="34230" y="111283"/>
                  <a:pt x="34615" y="111573"/>
                  <a:pt x="33846" y="111573"/>
                </a:cubicBezTo>
                <a:cubicBezTo>
                  <a:pt x="33461" y="111573"/>
                  <a:pt x="33076" y="111864"/>
                  <a:pt x="32692" y="111864"/>
                </a:cubicBezTo>
                <a:cubicBezTo>
                  <a:pt x="32307" y="112154"/>
                  <a:pt x="32307" y="112445"/>
                  <a:pt x="32307" y="112445"/>
                </a:cubicBezTo>
                <a:cubicBezTo>
                  <a:pt x="32307" y="112736"/>
                  <a:pt x="31538" y="112736"/>
                  <a:pt x="31538" y="113026"/>
                </a:cubicBezTo>
                <a:cubicBezTo>
                  <a:pt x="31923" y="113026"/>
                  <a:pt x="31538" y="113026"/>
                  <a:pt x="32307" y="113317"/>
                </a:cubicBezTo>
                <a:cubicBezTo>
                  <a:pt x="32692" y="113317"/>
                  <a:pt x="32692" y="113317"/>
                  <a:pt x="33076" y="113317"/>
                </a:cubicBezTo>
                <a:cubicBezTo>
                  <a:pt x="33461" y="113607"/>
                  <a:pt x="33846" y="113317"/>
                  <a:pt x="33846" y="113317"/>
                </a:cubicBezTo>
                <a:cubicBezTo>
                  <a:pt x="33846" y="113317"/>
                  <a:pt x="33846" y="113317"/>
                  <a:pt x="34230" y="113607"/>
                </a:cubicBezTo>
                <a:cubicBezTo>
                  <a:pt x="34230" y="113607"/>
                  <a:pt x="34615" y="113317"/>
                  <a:pt x="34615" y="113607"/>
                </a:cubicBezTo>
                <a:cubicBezTo>
                  <a:pt x="34615" y="113898"/>
                  <a:pt x="35000" y="114188"/>
                  <a:pt x="34615" y="114188"/>
                </a:cubicBezTo>
                <a:cubicBezTo>
                  <a:pt x="34230" y="114188"/>
                  <a:pt x="33846" y="114479"/>
                  <a:pt x="33846" y="114188"/>
                </a:cubicBezTo>
                <a:cubicBezTo>
                  <a:pt x="33846" y="114188"/>
                  <a:pt x="33846" y="113898"/>
                  <a:pt x="33461" y="113898"/>
                </a:cubicBezTo>
                <a:cubicBezTo>
                  <a:pt x="33461" y="113898"/>
                  <a:pt x="33076" y="113898"/>
                  <a:pt x="33076" y="113898"/>
                </a:cubicBezTo>
                <a:cubicBezTo>
                  <a:pt x="32692" y="114479"/>
                  <a:pt x="32692" y="114479"/>
                  <a:pt x="32692" y="114479"/>
                </a:cubicBezTo>
                <a:cubicBezTo>
                  <a:pt x="32692" y="114479"/>
                  <a:pt x="32692" y="114769"/>
                  <a:pt x="32307" y="114769"/>
                </a:cubicBezTo>
                <a:cubicBezTo>
                  <a:pt x="31923" y="114769"/>
                  <a:pt x="32307" y="114769"/>
                  <a:pt x="31538" y="114769"/>
                </a:cubicBezTo>
                <a:cubicBezTo>
                  <a:pt x="30769" y="114769"/>
                  <a:pt x="30769" y="114479"/>
                  <a:pt x="30384" y="114479"/>
                </a:cubicBezTo>
                <a:cubicBezTo>
                  <a:pt x="30384" y="114479"/>
                  <a:pt x="30384" y="114479"/>
                  <a:pt x="30000" y="114479"/>
                </a:cubicBezTo>
                <a:cubicBezTo>
                  <a:pt x="30000" y="114479"/>
                  <a:pt x="29230" y="113898"/>
                  <a:pt x="28846" y="114479"/>
                </a:cubicBezTo>
                <a:cubicBezTo>
                  <a:pt x="28461" y="114769"/>
                  <a:pt x="28076" y="115060"/>
                  <a:pt x="28076" y="115060"/>
                </a:cubicBezTo>
                <a:cubicBezTo>
                  <a:pt x="26923" y="115060"/>
                  <a:pt x="26923" y="115060"/>
                  <a:pt x="26923" y="115060"/>
                </a:cubicBezTo>
                <a:cubicBezTo>
                  <a:pt x="26923" y="115060"/>
                  <a:pt x="26538" y="115060"/>
                  <a:pt x="26153" y="115060"/>
                </a:cubicBezTo>
                <a:cubicBezTo>
                  <a:pt x="25769" y="115060"/>
                  <a:pt x="25384" y="115060"/>
                  <a:pt x="25384" y="115060"/>
                </a:cubicBezTo>
                <a:cubicBezTo>
                  <a:pt x="25000" y="115351"/>
                  <a:pt x="24615" y="114479"/>
                  <a:pt x="24615" y="114479"/>
                </a:cubicBezTo>
                <a:cubicBezTo>
                  <a:pt x="24615" y="114479"/>
                  <a:pt x="25000" y="113898"/>
                  <a:pt x="23846" y="114479"/>
                </a:cubicBezTo>
                <a:cubicBezTo>
                  <a:pt x="22692" y="115060"/>
                  <a:pt x="22307" y="115060"/>
                  <a:pt x="22307" y="115060"/>
                </a:cubicBezTo>
                <a:cubicBezTo>
                  <a:pt x="22307" y="115060"/>
                  <a:pt x="21923" y="115060"/>
                  <a:pt x="21923" y="115351"/>
                </a:cubicBezTo>
                <a:cubicBezTo>
                  <a:pt x="21923" y="115060"/>
                  <a:pt x="21923" y="115060"/>
                  <a:pt x="21923" y="115060"/>
                </a:cubicBezTo>
                <a:cubicBezTo>
                  <a:pt x="21923" y="115060"/>
                  <a:pt x="21923" y="115060"/>
                  <a:pt x="21923" y="115060"/>
                </a:cubicBezTo>
                <a:cubicBezTo>
                  <a:pt x="21923" y="115060"/>
                  <a:pt x="21923" y="115060"/>
                  <a:pt x="21923" y="115060"/>
                </a:cubicBezTo>
                <a:cubicBezTo>
                  <a:pt x="21923" y="115060"/>
                  <a:pt x="21923" y="115060"/>
                  <a:pt x="21923" y="115060"/>
                </a:cubicBezTo>
                <a:cubicBezTo>
                  <a:pt x="21923" y="115060"/>
                  <a:pt x="21923" y="115060"/>
                  <a:pt x="21923" y="115060"/>
                </a:cubicBezTo>
                <a:cubicBezTo>
                  <a:pt x="21923" y="115060"/>
                  <a:pt x="21923" y="115060"/>
                  <a:pt x="21923" y="115060"/>
                </a:cubicBezTo>
                <a:cubicBezTo>
                  <a:pt x="21538" y="115060"/>
                  <a:pt x="21538" y="115060"/>
                  <a:pt x="21538" y="114769"/>
                </a:cubicBezTo>
                <a:cubicBezTo>
                  <a:pt x="21538" y="114769"/>
                  <a:pt x="21538" y="114769"/>
                  <a:pt x="21538" y="114769"/>
                </a:cubicBezTo>
                <a:cubicBezTo>
                  <a:pt x="21538" y="114769"/>
                  <a:pt x="21153" y="114769"/>
                  <a:pt x="21153" y="114479"/>
                </a:cubicBezTo>
                <a:cubicBezTo>
                  <a:pt x="20384" y="113898"/>
                  <a:pt x="19230" y="112736"/>
                  <a:pt x="19230" y="112736"/>
                </a:cubicBezTo>
                <a:cubicBezTo>
                  <a:pt x="20000" y="111573"/>
                  <a:pt x="20000" y="111573"/>
                  <a:pt x="20000" y="111573"/>
                </a:cubicBezTo>
                <a:cubicBezTo>
                  <a:pt x="20000" y="111573"/>
                  <a:pt x="20384" y="109539"/>
                  <a:pt x="20384" y="108958"/>
                </a:cubicBezTo>
                <a:cubicBezTo>
                  <a:pt x="20384" y="108668"/>
                  <a:pt x="20384" y="106924"/>
                  <a:pt x="20384" y="106924"/>
                </a:cubicBezTo>
                <a:cubicBezTo>
                  <a:pt x="20384" y="106924"/>
                  <a:pt x="18846" y="106634"/>
                  <a:pt x="20000" y="105762"/>
                </a:cubicBezTo>
                <a:cubicBezTo>
                  <a:pt x="21153" y="104600"/>
                  <a:pt x="22307" y="103147"/>
                  <a:pt x="22307" y="103147"/>
                </a:cubicBezTo>
                <a:cubicBezTo>
                  <a:pt x="22307" y="100242"/>
                  <a:pt x="22307" y="100242"/>
                  <a:pt x="22307" y="100242"/>
                </a:cubicBezTo>
                <a:cubicBezTo>
                  <a:pt x="22307" y="100242"/>
                  <a:pt x="21153" y="99370"/>
                  <a:pt x="22692" y="98789"/>
                </a:cubicBezTo>
                <a:cubicBezTo>
                  <a:pt x="24230" y="97917"/>
                  <a:pt x="26923" y="95302"/>
                  <a:pt x="26923" y="95302"/>
                </a:cubicBezTo>
                <a:cubicBezTo>
                  <a:pt x="29615" y="92978"/>
                  <a:pt x="29615" y="92978"/>
                  <a:pt x="29615" y="92978"/>
                </a:cubicBezTo>
                <a:cubicBezTo>
                  <a:pt x="25000" y="92106"/>
                  <a:pt x="25000" y="92106"/>
                  <a:pt x="25000" y="92106"/>
                </a:cubicBezTo>
                <a:cubicBezTo>
                  <a:pt x="22307" y="91815"/>
                  <a:pt x="22307" y="91815"/>
                  <a:pt x="22307" y="91815"/>
                </a:cubicBezTo>
                <a:cubicBezTo>
                  <a:pt x="20384" y="90944"/>
                  <a:pt x="20384" y="90944"/>
                  <a:pt x="20384" y="90944"/>
                </a:cubicBezTo>
                <a:cubicBezTo>
                  <a:pt x="19230" y="89491"/>
                  <a:pt x="19230" y="89491"/>
                  <a:pt x="19230" y="89491"/>
                </a:cubicBezTo>
                <a:cubicBezTo>
                  <a:pt x="18076" y="90072"/>
                  <a:pt x="18076" y="90072"/>
                  <a:pt x="18076" y="90072"/>
                </a:cubicBezTo>
                <a:cubicBezTo>
                  <a:pt x="16923" y="90653"/>
                  <a:pt x="16923" y="90653"/>
                  <a:pt x="16923" y="90653"/>
                </a:cubicBezTo>
                <a:cubicBezTo>
                  <a:pt x="14230" y="90363"/>
                  <a:pt x="14230" y="90363"/>
                  <a:pt x="14230" y="90363"/>
                </a:cubicBezTo>
                <a:cubicBezTo>
                  <a:pt x="12307" y="88910"/>
                  <a:pt x="12307" y="88910"/>
                  <a:pt x="12307" y="88910"/>
                </a:cubicBezTo>
                <a:cubicBezTo>
                  <a:pt x="10769" y="89782"/>
                  <a:pt x="10769" y="89782"/>
                  <a:pt x="10769" y="89782"/>
                </a:cubicBezTo>
                <a:cubicBezTo>
                  <a:pt x="9230" y="88910"/>
                  <a:pt x="9230" y="88910"/>
                  <a:pt x="9230" y="88910"/>
                </a:cubicBezTo>
                <a:cubicBezTo>
                  <a:pt x="8076" y="87457"/>
                  <a:pt x="8076" y="87457"/>
                  <a:pt x="8076" y="87457"/>
                </a:cubicBezTo>
                <a:cubicBezTo>
                  <a:pt x="7692" y="86295"/>
                  <a:pt x="7692" y="86295"/>
                  <a:pt x="7692" y="86295"/>
                </a:cubicBezTo>
                <a:cubicBezTo>
                  <a:pt x="5769" y="84842"/>
                  <a:pt x="5769" y="84842"/>
                  <a:pt x="5769" y="84842"/>
                </a:cubicBezTo>
                <a:cubicBezTo>
                  <a:pt x="5000" y="84842"/>
                  <a:pt x="5000" y="84842"/>
                  <a:pt x="5000" y="84842"/>
                </a:cubicBezTo>
                <a:cubicBezTo>
                  <a:pt x="5000" y="84552"/>
                  <a:pt x="5000" y="84552"/>
                  <a:pt x="5000" y="84552"/>
                </a:cubicBezTo>
                <a:cubicBezTo>
                  <a:pt x="4615" y="82808"/>
                  <a:pt x="4615" y="82808"/>
                  <a:pt x="4615" y="82808"/>
                </a:cubicBezTo>
                <a:cubicBezTo>
                  <a:pt x="5769" y="82227"/>
                  <a:pt x="5769" y="82227"/>
                  <a:pt x="5769" y="82227"/>
                </a:cubicBezTo>
                <a:cubicBezTo>
                  <a:pt x="6538" y="81355"/>
                  <a:pt x="6538" y="81355"/>
                  <a:pt x="6538" y="81355"/>
                </a:cubicBezTo>
                <a:cubicBezTo>
                  <a:pt x="7307" y="80484"/>
                  <a:pt x="7307" y="80484"/>
                  <a:pt x="7307" y="80484"/>
                </a:cubicBezTo>
                <a:cubicBezTo>
                  <a:pt x="6923" y="79322"/>
                  <a:pt x="6923" y="79322"/>
                  <a:pt x="6923" y="79322"/>
                </a:cubicBezTo>
                <a:cubicBezTo>
                  <a:pt x="6923" y="79322"/>
                  <a:pt x="5384" y="79322"/>
                  <a:pt x="5000" y="79031"/>
                </a:cubicBezTo>
                <a:cubicBezTo>
                  <a:pt x="4615" y="79031"/>
                  <a:pt x="3461" y="78450"/>
                  <a:pt x="3461" y="78450"/>
                </a:cubicBezTo>
                <a:cubicBezTo>
                  <a:pt x="3076" y="76997"/>
                  <a:pt x="3076" y="76997"/>
                  <a:pt x="3076" y="76997"/>
                </a:cubicBezTo>
                <a:cubicBezTo>
                  <a:pt x="2307" y="76125"/>
                  <a:pt x="2307" y="76125"/>
                  <a:pt x="2307" y="76125"/>
                </a:cubicBezTo>
                <a:cubicBezTo>
                  <a:pt x="1923" y="74673"/>
                  <a:pt x="1923" y="74673"/>
                  <a:pt x="1923" y="74673"/>
                </a:cubicBezTo>
                <a:cubicBezTo>
                  <a:pt x="2307" y="73220"/>
                  <a:pt x="2307" y="73220"/>
                  <a:pt x="2307" y="73220"/>
                </a:cubicBezTo>
                <a:cubicBezTo>
                  <a:pt x="2307" y="73220"/>
                  <a:pt x="2307" y="73220"/>
                  <a:pt x="2307" y="73220"/>
                </a:cubicBezTo>
                <a:cubicBezTo>
                  <a:pt x="2307" y="73220"/>
                  <a:pt x="2307" y="73220"/>
                  <a:pt x="2307" y="73220"/>
                </a:cubicBezTo>
                <a:cubicBezTo>
                  <a:pt x="2692" y="73220"/>
                  <a:pt x="2692" y="73220"/>
                  <a:pt x="2692" y="73220"/>
                </a:cubicBezTo>
                <a:cubicBezTo>
                  <a:pt x="3076" y="72639"/>
                  <a:pt x="3076" y="72639"/>
                  <a:pt x="3076" y="72639"/>
                </a:cubicBezTo>
                <a:cubicBezTo>
                  <a:pt x="3076" y="72348"/>
                  <a:pt x="3076" y="72348"/>
                  <a:pt x="3076" y="72348"/>
                </a:cubicBezTo>
                <a:cubicBezTo>
                  <a:pt x="3076" y="72348"/>
                  <a:pt x="3461" y="72058"/>
                  <a:pt x="3846" y="72058"/>
                </a:cubicBezTo>
                <a:cubicBezTo>
                  <a:pt x="3846" y="72058"/>
                  <a:pt x="4230" y="72058"/>
                  <a:pt x="4230" y="72058"/>
                </a:cubicBezTo>
                <a:cubicBezTo>
                  <a:pt x="4615" y="72058"/>
                  <a:pt x="4615" y="71186"/>
                  <a:pt x="4615" y="71186"/>
                </a:cubicBezTo>
                <a:cubicBezTo>
                  <a:pt x="5384" y="71186"/>
                  <a:pt x="5384" y="71186"/>
                  <a:pt x="5384" y="71186"/>
                </a:cubicBezTo>
                <a:cubicBezTo>
                  <a:pt x="5384" y="71186"/>
                  <a:pt x="5769" y="70895"/>
                  <a:pt x="5769" y="70895"/>
                </a:cubicBezTo>
                <a:cubicBezTo>
                  <a:pt x="5769" y="70605"/>
                  <a:pt x="5769" y="70314"/>
                  <a:pt x="5769" y="70314"/>
                </a:cubicBezTo>
                <a:cubicBezTo>
                  <a:pt x="5769" y="70314"/>
                  <a:pt x="6153" y="69733"/>
                  <a:pt x="6153" y="69443"/>
                </a:cubicBezTo>
                <a:cubicBezTo>
                  <a:pt x="6153" y="69152"/>
                  <a:pt x="5769" y="68861"/>
                  <a:pt x="5769" y="68861"/>
                </a:cubicBezTo>
                <a:cubicBezTo>
                  <a:pt x="5769" y="68861"/>
                  <a:pt x="5384" y="68280"/>
                  <a:pt x="5000" y="68280"/>
                </a:cubicBezTo>
                <a:cubicBezTo>
                  <a:pt x="5000" y="68280"/>
                  <a:pt x="4230" y="68280"/>
                  <a:pt x="4230" y="68280"/>
                </a:cubicBezTo>
                <a:cubicBezTo>
                  <a:pt x="3846" y="68280"/>
                  <a:pt x="3461" y="67699"/>
                  <a:pt x="3461" y="67699"/>
                </a:cubicBezTo>
                <a:cubicBezTo>
                  <a:pt x="3461" y="67699"/>
                  <a:pt x="3846" y="67409"/>
                  <a:pt x="3846" y="67118"/>
                </a:cubicBezTo>
                <a:cubicBezTo>
                  <a:pt x="4230" y="67118"/>
                  <a:pt x="4230" y="66246"/>
                  <a:pt x="4230" y="66246"/>
                </a:cubicBezTo>
                <a:cubicBezTo>
                  <a:pt x="4230" y="66246"/>
                  <a:pt x="3846" y="65956"/>
                  <a:pt x="3461" y="65956"/>
                </a:cubicBezTo>
                <a:cubicBezTo>
                  <a:pt x="3461" y="65956"/>
                  <a:pt x="2692" y="65956"/>
                  <a:pt x="2692" y="65956"/>
                </a:cubicBezTo>
                <a:cubicBezTo>
                  <a:pt x="2692" y="65084"/>
                  <a:pt x="2692" y="65084"/>
                  <a:pt x="2692" y="65084"/>
                </a:cubicBezTo>
                <a:cubicBezTo>
                  <a:pt x="2692" y="65084"/>
                  <a:pt x="1923" y="64794"/>
                  <a:pt x="1538" y="64794"/>
                </a:cubicBezTo>
                <a:cubicBezTo>
                  <a:pt x="1538" y="64794"/>
                  <a:pt x="1538" y="64503"/>
                  <a:pt x="1153" y="64503"/>
                </a:cubicBezTo>
                <a:cubicBezTo>
                  <a:pt x="1538" y="64503"/>
                  <a:pt x="1538" y="64503"/>
                  <a:pt x="1538" y="64503"/>
                </a:cubicBezTo>
                <a:cubicBezTo>
                  <a:pt x="1538" y="64503"/>
                  <a:pt x="1538" y="64503"/>
                  <a:pt x="1538" y="64503"/>
                </a:cubicBezTo>
                <a:cubicBezTo>
                  <a:pt x="1538" y="64213"/>
                  <a:pt x="1153" y="63922"/>
                  <a:pt x="1153" y="63631"/>
                </a:cubicBezTo>
                <a:cubicBezTo>
                  <a:pt x="1153" y="63631"/>
                  <a:pt x="1538" y="63631"/>
                  <a:pt x="1538" y="63631"/>
                </a:cubicBezTo>
                <a:cubicBezTo>
                  <a:pt x="1538" y="63631"/>
                  <a:pt x="1538" y="63341"/>
                  <a:pt x="1923" y="63050"/>
                </a:cubicBezTo>
                <a:cubicBezTo>
                  <a:pt x="1923" y="63050"/>
                  <a:pt x="1923" y="63050"/>
                  <a:pt x="2307" y="63050"/>
                </a:cubicBezTo>
                <a:cubicBezTo>
                  <a:pt x="2307" y="63050"/>
                  <a:pt x="2307" y="62760"/>
                  <a:pt x="2692" y="62760"/>
                </a:cubicBezTo>
                <a:cubicBezTo>
                  <a:pt x="2692" y="62469"/>
                  <a:pt x="2692" y="61888"/>
                  <a:pt x="2692" y="61888"/>
                </a:cubicBezTo>
                <a:cubicBezTo>
                  <a:pt x="2692" y="61888"/>
                  <a:pt x="2692" y="61888"/>
                  <a:pt x="2307" y="61598"/>
                </a:cubicBezTo>
                <a:cubicBezTo>
                  <a:pt x="1923" y="61598"/>
                  <a:pt x="1923" y="61598"/>
                  <a:pt x="1923" y="61307"/>
                </a:cubicBezTo>
                <a:cubicBezTo>
                  <a:pt x="1538" y="61307"/>
                  <a:pt x="1923" y="61016"/>
                  <a:pt x="1923" y="61016"/>
                </a:cubicBezTo>
                <a:cubicBezTo>
                  <a:pt x="1923" y="61016"/>
                  <a:pt x="1153" y="60726"/>
                  <a:pt x="1153" y="60726"/>
                </a:cubicBezTo>
                <a:cubicBezTo>
                  <a:pt x="1153" y="60726"/>
                  <a:pt x="384" y="60726"/>
                  <a:pt x="384" y="60726"/>
                </a:cubicBezTo>
                <a:cubicBezTo>
                  <a:pt x="384" y="60726"/>
                  <a:pt x="384" y="60726"/>
                  <a:pt x="384" y="60726"/>
                </a:cubicBezTo>
                <a:cubicBezTo>
                  <a:pt x="384" y="60145"/>
                  <a:pt x="384" y="60145"/>
                  <a:pt x="384" y="60145"/>
                </a:cubicBezTo>
                <a:cubicBezTo>
                  <a:pt x="0" y="59564"/>
                  <a:pt x="0" y="59564"/>
                  <a:pt x="0" y="59564"/>
                </a:cubicBezTo>
                <a:cubicBezTo>
                  <a:pt x="384" y="59273"/>
                  <a:pt x="384" y="59273"/>
                  <a:pt x="384" y="59273"/>
                </a:cubicBezTo>
                <a:cubicBezTo>
                  <a:pt x="1153" y="59854"/>
                  <a:pt x="1153" y="59854"/>
                  <a:pt x="1153" y="59854"/>
                </a:cubicBezTo>
                <a:cubicBezTo>
                  <a:pt x="1153" y="59854"/>
                  <a:pt x="1153" y="59564"/>
                  <a:pt x="1153" y="59273"/>
                </a:cubicBezTo>
                <a:cubicBezTo>
                  <a:pt x="1538" y="59273"/>
                  <a:pt x="1923" y="58692"/>
                  <a:pt x="1923" y="58692"/>
                </a:cubicBezTo>
                <a:cubicBezTo>
                  <a:pt x="2692" y="58692"/>
                  <a:pt x="2692" y="58692"/>
                  <a:pt x="2692" y="58692"/>
                </a:cubicBezTo>
                <a:cubicBezTo>
                  <a:pt x="2692" y="58692"/>
                  <a:pt x="4230" y="58692"/>
                  <a:pt x="4230" y="58692"/>
                </a:cubicBezTo>
                <a:cubicBezTo>
                  <a:pt x="4615" y="58401"/>
                  <a:pt x="3846" y="57820"/>
                  <a:pt x="3846" y="57820"/>
                </a:cubicBezTo>
                <a:cubicBezTo>
                  <a:pt x="3846" y="57820"/>
                  <a:pt x="3076" y="58401"/>
                  <a:pt x="3076" y="58401"/>
                </a:cubicBezTo>
                <a:cubicBezTo>
                  <a:pt x="2692" y="58401"/>
                  <a:pt x="2692" y="57530"/>
                  <a:pt x="2692" y="57530"/>
                </a:cubicBezTo>
                <a:cubicBezTo>
                  <a:pt x="2692" y="56949"/>
                  <a:pt x="2692" y="56949"/>
                  <a:pt x="2692" y="56949"/>
                </a:cubicBezTo>
                <a:cubicBezTo>
                  <a:pt x="3461" y="56658"/>
                  <a:pt x="3461" y="56658"/>
                  <a:pt x="3461" y="56658"/>
                </a:cubicBezTo>
                <a:cubicBezTo>
                  <a:pt x="3846" y="56077"/>
                  <a:pt x="3846" y="56077"/>
                  <a:pt x="3846" y="56077"/>
                </a:cubicBezTo>
                <a:cubicBezTo>
                  <a:pt x="3846" y="56077"/>
                  <a:pt x="4615" y="55496"/>
                  <a:pt x="4615" y="55496"/>
                </a:cubicBezTo>
                <a:cubicBezTo>
                  <a:pt x="5000" y="55205"/>
                  <a:pt x="4615" y="54624"/>
                  <a:pt x="4615" y="54624"/>
                </a:cubicBezTo>
                <a:cubicBezTo>
                  <a:pt x="5000" y="53753"/>
                  <a:pt x="5000" y="53753"/>
                  <a:pt x="5000" y="53753"/>
                </a:cubicBezTo>
                <a:cubicBezTo>
                  <a:pt x="4230" y="52881"/>
                  <a:pt x="4230" y="52881"/>
                  <a:pt x="4230" y="52881"/>
                </a:cubicBezTo>
                <a:cubicBezTo>
                  <a:pt x="4230" y="52009"/>
                  <a:pt x="4230" y="52009"/>
                  <a:pt x="4230" y="52009"/>
                </a:cubicBezTo>
                <a:cubicBezTo>
                  <a:pt x="3461" y="51138"/>
                  <a:pt x="3461" y="51138"/>
                  <a:pt x="3461" y="51138"/>
                </a:cubicBezTo>
                <a:cubicBezTo>
                  <a:pt x="3461" y="50847"/>
                  <a:pt x="3461" y="50847"/>
                  <a:pt x="3461" y="50847"/>
                </a:cubicBezTo>
                <a:cubicBezTo>
                  <a:pt x="3076" y="50266"/>
                  <a:pt x="3076" y="50266"/>
                  <a:pt x="3076" y="50266"/>
                </a:cubicBezTo>
                <a:cubicBezTo>
                  <a:pt x="3076" y="49685"/>
                  <a:pt x="3076" y="49685"/>
                  <a:pt x="3076" y="49685"/>
                </a:cubicBezTo>
                <a:cubicBezTo>
                  <a:pt x="3076" y="49685"/>
                  <a:pt x="2307" y="49104"/>
                  <a:pt x="1923" y="49104"/>
                </a:cubicBezTo>
                <a:cubicBezTo>
                  <a:pt x="1538" y="49104"/>
                  <a:pt x="1923" y="48813"/>
                  <a:pt x="1923" y="48813"/>
                </a:cubicBezTo>
                <a:cubicBezTo>
                  <a:pt x="1923" y="48232"/>
                  <a:pt x="1923" y="48232"/>
                  <a:pt x="1923" y="48232"/>
                </a:cubicBezTo>
                <a:cubicBezTo>
                  <a:pt x="1923" y="47360"/>
                  <a:pt x="1923" y="47360"/>
                  <a:pt x="1923" y="47360"/>
                </a:cubicBezTo>
                <a:cubicBezTo>
                  <a:pt x="3846" y="47651"/>
                  <a:pt x="3846" y="47651"/>
                  <a:pt x="3846" y="47651"/>
                </a:cubicBezTo>
                <a:cubicBezTo>
                  <a:pt x="4615" y="47651"/>
                  <a:pt x="4615" y="47651"/>
                  <a:pt x="4615" y="47651"/>
                </a:cubicBezTo>
                <a:cubicBezTo>
                  <a:pt x="3461" y="47070"/>
                  <a:pt x="3461" y="47070"/>
                  <a:pt x="3461" y="47070"/>
                </a:cubicBezTo>
                <a:cubicBezTo>
                  <a:pt x="4615" y="46779"/>
                  <a:pt x="4615" y="46779"/>
                  <a:pt x="4615" y="46779"/>
                </a:cubicBezTo>
                <a:cubicBezTo>
                  <a:pt x="5384" y="47360"/>
                  <a:pt x="5384" y="47360"/>
                  <a:pt x="5384" y="47360"/>
                </a:cubicBezTo>
                <a:cubicBezTo>
                  <a:pt x="6538" y="47651"/>
                  <a:pt x="6538" y="47651"/>
                  <a:pt x="6538" y="47651"/>
                </a:cubicBezTo>
                <a:cubicBezTo>
                  <a:pt x="6923" y="48232"/>
                  <a:pt x="6923" y="48232"/>
                  <a:pt x="6923" y="48232"/>
                </a:cubicBezTo>
                <a:cubicBezTo>
                  <a:pt x="7307" y="47651"/>
                  <a:pt x="7307" y="47651"/>
                  <a:pt x="7307" y="47651"/>
                </a:cubicBezTo>
                <a:cubicBezTo>
                  <a:pt x="8461" y="47651"/>
                  <a:pt x="8461" y="47651"/>
                  <a:pt x="8461" y="47651"/>
                </a:cubicBezTo>
                <a:cubicBezTo>
                  <a:pt x="8846" y="47651"/>
                  <a:pt x="8846" y="47651"/>
                  <a:pt x="8846" y="47651"/>
                </a:cubicBezTo>
                <a:cubicBezTo>
                  <a:pt x="10000" y="47360"/>
                  <a:pt x="10000" y="47360"/>
                  <a:pt x="10000" y="47360"/>
                </a:cubicBezTo>
                <a:cubicBezTo>
                  <a:pt x="11153" y="47360"/>
                  <a:pt x="11153" y="47360"/>
                  <a:pt x="11153" y="47360"/>
                </a:cubicBezTo>
                <a:cubicBezTo>
                  <a:pt x="11538" y="46779"/>
                  <a:pt x="11538" y="46779"/>
                  <a:pt x="11538" y="46779"/>
                </a:cubicBezTo>
                <a:cubicBezTo>
                  <a:pt x="12307" y="46489"/>
                  <a:pt x="12307" y="46489"/>
                  <a:pt x="12307" y="46489"/>
                </a:cubicBezTo>
                <a:cubicBezTo>
                  <a:pt x="12692" y="46198"/>
                  <a:pt x="12692" y="46198"/>
                  <a:pt x="12692" y="46198"/>
                </a:cubicBezTo>
                <a:cubicBezTo>
                  <a:pt x="11538" y="45617"/>
                  <a:pt x="11538" y="45617"/>
                  <a:pt x="11538" y="45617"/>
                </a:cubicBezTo>
                <a:cubicBezTo>
                  <a:pt x="10769" y="44745"/>
                  <a:pt x="10769" y="44745"/>
                  <a:pt x="10769" y="44745"/>
                </a:cubicBezTo>
                <a:cubicBezTo>
                  <a:pt x="11538" y="44745"/>
                  <a:pt x="11538" y="44745"/>
                  <a:pt x="11538" y="44745"/>
                </a:cubicBezTo>
                <a:cubicBezTo>
                  <a:pt x="11538" y="43874"/>
                  <a:pt x="11538" y="43874"/>
                  <a:pt x="11538" y="43874"/>
                </a:cubicBezTo>
                <a:cubicBezTo>
                  <a:pt x="11538" y="43874"/>
                  <a:pt x="13076" y="44164"/>
                  <a:pt x="13076" y="44164"/>
                </a:cubicBezTo>
                <a:cubicBezTo>
                  <a:pt x="13076" y="43874"/>
                  <a:pt x="13076" y="43874"/>
                  <a:pt x="13461" y="43583"/>
                </a:cubicBezTo>
                <a:cubicBezTo>
                  <a:pt x="13846" y="43583"/>
                  <a:pt x="14615" y="43292"/>
                  <a:pt x="14615" y="43292"/>
                </a:cubicBezTo>
                <a:cubicBezTo>
                  <a:pt x="15000" y="42711"/>
                  <a:pt x="15000" y="42711"/>
                  <a:pt x="15000" y="42711"/>
                </a:cubicBezTo>
                <a:cubicBezTo>
                  <a:pt x="15000" y="42711"/>
                  <a:pt x="15769" y="42421"/>
                  <a:pt x="15769" y="42421"/>
                </a:cubicBezTo>
                <a:cubicBezTo>
                  <a:pt x="16153" y="42421"/>
                  <a:pt x="15769" y="42130"/>
                  <a:pt x="15769" y="41840"/>
                </a:cubicBezTo>
                <a:cubicBezTo>
                  <a:pt x="15769" y="41549"/>
                  <a:pt x="15769" y="40968"/>
                  <a:pt x="15769" y="40968"/>
                </a:cubicBezTo>
                <a:cubicBezTo>
                  <a:pt x="16153" y="40387"/>
                  <a:pt x="16153" y="40387"/>
                  <a:pt x="16153" y="40387"/>
                </a:cubicBezTo>
                <a:cubicBezTo>
                  <a:pt x="15384" y="39225"/>
                  <a:pt x="15384" y="39225"/>
                  <a:pt x="15384" y="39225"/>
                </a:cubicBezTo>
                <a:cubicBezTo>
                  <a:pt x="14230" y="39515"/>
                  <a:pt x="14230" y="39515"/>
                  <a:pt x="14230" y="39515"/>
                </a:cubicBezTo>
                <a:cubicBezTo>
                  <a:pt x="13461" y="38934"/>
                  <a:pt x="13461" y="38934"/>
                  <a:pt x="13461" y="38934"/>
                </a:cubicBezTo>
                <a:cubicBezTo>
                  <a:pt x="13461" y="38934"/>
                  <a:pt x="12307" y="38934"/>
                  <a:pt x="12307" y="38644"/>
                </a:cubicBezTo>
                <a:cubicBezTo>
                  <a:pt x="11923" y="38353"/>
                  <a:pt x="11538" y="37772"/>
                  <a:pt x="11538" y="37772"/>
                </a:cubicBezTo>
                <a:cubicBezTo>
                  <a:pt x="11538" y="37191"/>
                  <a:pt x="11538" y="37191"/>
                  <a:pt x="11538" y="37191"/>
                </a:cubicBezTo>
                <a:cubicBezTo>
                  <a:pt x="12692" y="37191"/>
                  <a:pt x="12692" y="37191"/>
                  <a:pt x="12692" y="37191"/>
                </a:cubicBezTo>
                <a:cubicBezTo>
                  <a:pt x="11923" y="36900"/>
                  <a:pt x="11923" y="36900"/>
                  <a:pt x="11923" y="36900"/>
                </a:cubicBezTo>
                <a:cubicBezTo>
                  <a:pt x="11923" y="36029"/>
                  <a:pt x="11923" y="36029"/>
                  <a:pt x="11923" y="36029"/>
                </a:cubicBezTo>
                <a:cubicBezTo>
                  <a:pt x="13461" y="35738"/>
                  <a:pt x="13461" y="35738"/>
                  <a:pt x="13461" y="35738"/>
                </a:cubicBezTo>
                <a:cubicBezTo>
                  <a:pt x="13461" y="35738"/>
                  <a:pt x="15384" y="36319"/>
                  <a:pt x="15769" y="36319"/>
                </a:cubicBezTo>
                <a:cubicBezTo>
                  <a:pt x="16153" y="36610"/>
                  <a:pt x="16153" y="35447"/>
                  <a:pt x="16153" y="35447"/>
                </a:cubicBezTo>
                <a:cubicBezTo>
                  <a:pt x="16538" y="33995"/>
                  <a:pt x="16538" y="33995"/>
                  <a:pt x="16538" y="33995"/>
                </a:cubicBezTo>
                <a:cubicBezTo>
                  <a:pt x="16538" y="33995"/>
                  <a:pt x="16153" y="32832"/>
                  <a:pt x="16538" y="32542"/>
                </a:cubicBezTo>
                <a:cubicBezTo>
                  <a:pt x="16923" y="32542"/>
                  <a:pt x="18076" y="30799"/>
                  <a:pt x="18076" y="30799"/>
                </a:cubicBezTo>
                <a:cubicBezTo>
                  <a:pt x="18076" y="30799"/>
                  <a:pt x="18076" y="29055"/>
                  <a:pt x="18076" y="28765"/>
                </a:cubicBezTo>
                <a:cubicBezTo>
                  <a:pt x="18076" y="28474"/>
                  <a:pt x="18076" y="27312"/>
                  <a:pt x="18076" y="27312"/>
                </a:cubicBezTo>
                <a:cubicBezTo>
                  <a:pt x="18076" y="27021"/>
                  <a:pt x="18076" y="27021"/>
                  <a:pt x="18076" y="27021"/>
                </a:cubicBezTo>
                <a:cubicBezTo>
                  <a:pt x="18076" y="27021"/>
                  <a:pt x="16923" y="26731"/>
                  <a:pt x="16538" y="26731"/>
                </a:cubicBezTo>
                <a:cubicBezTo>
                  <a:pt x="16538" y="26440"/>
                  <a:pt x="16923" y="25859"/>
                  <a:pt x="16923" y="25859"/>
                </a:cubicBezTo>
                <a:cubicBezTo>
                  <a:pt x="15000" y="25569"/>
                  <a:pt x="15000" y="25569"/>
                  <a:pt x="15000" y="25569"/>
                </a:cubicBezTo>
                <a:cubicBezTo>
                  <a:pt x="15384" y="24697"/>
                  <a:pt x="15769" y="23244"/>
                  <a:pt x="16153" y="23244"/>
                </a:cubicBezTo>
                <a:cubicBezTo>
                  <a:pt x="16538" y="22953"/>
                  <a:pt x="17307" y="22372"/>
                  <a:pt x="17307" y="22372"/>
                </a:cubicBezTo>
                <a:cubicBezTo>
                  <a:pt x="17307" y="21210"/>
                  <a:pt x="17307" y="21210"/>
                  <a:pt x="17307" y="21210"/>
                </a:cubicBezTo>
                <a:cubicBezTo>
                  <a:pt x="16538" y="20338"/>
                  <a:pt x="16538" y="20338"/>
                  <a:pt x="16538" y="20338"/>
                </a:cubicBezTo>
                <a:cubicBezTo>
                  <a:pt x="17307" y="19467"/>
                  <a:pt x="17307" y="19467"/>
                  <a:pt x="17307" y="19467"/>
                </a:cubicBezTo>
                <a:cubicBezTo>
                  <a:pt x="17307" y="19467"/>
                  <a:pt x="18846" y="18886"/>
                  <a:pt x="18846" y="18886"/>
                </a:cubicBezTo>
                <a:cubicBezTo>
                  <a:pt x="19230" y="18886"/>
                  <a:pt x="21538" y="18886"/>
                  <a:pt x="21538" y="18886"/>
                </a:cubicBezTo>
                <a:cubicBezTo>
                  <a:pt x="23076" y="18305"/>
                  <a:pt x="23076" y="18305"/>
                  <a:pt x="23076" y="18305"/>
                </a:cubicBezTo>
                <a:cubicBezTo>
                  <a:pt x="25384" y="18305"/>
                  <a:pt x="25384" y="18305"/>
                  <a:pt x="25384" y="18305"/>
                </a:cubicBezTo>
                <a:cubicBezTo>
                  <a:pt x="26923" y="18014"/>
                  <a:pt x="26923" y="18014"/>
                  <a:pt x="26923" y="18014"/>
                </a:cubicBezTo>
                <a:cubicBezTo>
                  <a:pt x="28076" y="18595"/>
                  <a:pt x="28076" y="18595"/>
                  <a:pt x="28076" y="18595"/>
                </a:cubicBezTo>
                <a:cubicBezTo>
                  <a:pt x="28076" y="18595"/>
                  <a:pt x="28846" y="19176"/>
                  <a:pt x="28846" y="19467"/>
                </a:cubicBezTo>
                <a:cubicBezTo>
                  <a:pt x="28846" y="19467"/>
                  <a:pt x="29615" y="20048"/>
                  <a:pt x="29615" y="20338"/>
                </a:cubicBezTo>
                <a:cubicBezTo>
                  <a:pt x="29230" y="20338"/>
                  <a:pt x="30000" y="21210"/>
                  <a:pt x="30000" y="21210"/>
                </a:cubicBezTo>
                <a:cubicBezTo>
                  <a:pt x="30000" y="21210"/>
                  <a:pt x="29615" y="21791"/>
                  <a:pt x="29615" y="22082"/>
                </a:cubicBezTo>
                <a:cubicBezTo>
                  <a:pt x="29615" y="22082"/>
                  <a:pt x="30000" y="23244"/>
                  <a:pt x="30000" y="23244"/>
                </a:cubicBezTo>
                <a:cubicBezTo>
                  <a:pt x="30000" y="23535"/>
                  <a:pt x="30769" y="23825"/>
                  <a:pt x="30769" y="23825"/>
                </a:cubicBezTo>
                <a:cubicBezTo>
                  <a:pt x="31538" y="23535"/>
                  <a:pt x="31538" y="23535"/>
                  <a:pt x="31538" y="23535"/>
                </a:cubicBezTo>
                <a:cubicBezTo>
                  <a:pt x="31923" y="22953"/>
                  <a:pt x="31923" y="22953"/>
                  <a:pt x="31923" y="22953"/>
                </a:cubicBezTo>
                <a:cubicBezTo>
                  <a:pt x="31153" y="22082"/>
                  <a:pt x="31153" y="22082"/>
                  <a:pt x="31153" y="22082"/>
                </a:cubicBezTo>
                <a:cubicBezTo>
                  <a:pt x="30769" y="22082"/>
                  <a:pt x="30769" y="22082"/>
                  <a:pt x="30769" y="22082"/>
                </a:cubicBezTo>
                <a:cubicBezTo>
                  <a:pt x="31153" y="20920"/>
                  <a:pt x="31153" y="20920"/>
                  <a:pt x="31153" y="20920"/>
                </a:cubicBezTo>
                <a:cubicBezTo>
                  <a:pt x="31153" y="20920"/>
                  <a:pt x="31923" y="20629"/>
                  <a:pt x="32307" y="20920"/>
                </a:cubicBezTo>
                <a:cubicBezTo>
                  <a:pt x="32692" y="20920"/>
                  <a:pt x="33846" y="21791"/>
                  <a:pt x="33846" y="21791"/>
                </a:cubicBezTo>
                <a:cubicBezTo>
                  <a:pt x="34615" y="22082"/>
                  <a:pt x="34615" y="22082"/>
                  <a:pt x="34615" y="22082"/>
                </a:cubicBezTo>
                <a:cubicBezTo>
                  <a:pt x="34615" y="22082"/>
                  <a:pt x="35769" y="21501"/>
                  <a:pt x="35769" y="21501"/>
                </a:cubicBezTo>
                <a:cubicBezTo>
                  <a:pt x="35769" y="21501"/>
                  <a:pt x="34615" y="20338"/>
                  <a:pt x="34615" y="20338"/>
                </a:cubicBezTo>
                <a:cubicBezTo>
                  <a:pt x="35000" y="18886"/>
                  <a:pt x="35000" y="18886"/>
                  <a:pt x="35000" y="18886"/>
                </a:cubicBezTo>
                <a:cubicBezTo>
                  <a:pt x="35384" y="17723"/>
                  <a:pt x="35384" y="17723"/>
                  <a:pt x="35384" y="17723"/>
                </a:cubicBezTo>
                <a:cubicBezTo>
                  <a:pt x="36923" y="16852"/>
                  <a:pt x="36923" y="16852"/>
                  <a:pt x="36923" y="16852"/>
                </a:cubicBezTo>
                <a:cubicBezTo>
                  <a:pt x="38076" y="17433"/>
                  <a:pt x="38076" y="17433"/>
                  <a:pt x="38076" y="17433"/>
                </a:cubicBezTo>
                <a:cubicBezTo>
                  <a:pt x="40000" y="17433"/>
                  <a:pt x="40000" y="17433"/>
                  <a:pt x="40000" y="17433"/>
                </a:cubicBezTo>
                <a:cubicBezTo>
                  <a:pt x="41923" y="17433"/>
                  <a:pt x="41923" y="17433"/>
                  <a:pt x="41923" y="17433"/>
                </a:cubicBezTo>
                <a:cubicBezTo>
                  <a:pt x="43076" y="17142"/>
                  <a:pt x="43076" y="17142"/>
                  <a:pt x="43076" y="17142"/>
                </a:cubicBezTo>
                <a:cubicBezTo>
                  <a:pt x="44615" y="17142"/>
                  <a:pt x="44615" y="17142"/>
                  <a:pt x="44615" y="17142"/>
                </a:cubicBezTo>
                <a:cubicBezTo>
                  <a:pt x="44615" y="17142"/>
                  <a:pt x="43846" y="16561"/>
                  <a:pt x="43846" y="16561"/>
                </a:cubicBezTo>
                <a:cubicBezTo>
                  <a:pt x="43461" y="16561"/>
                  <a:pt x="42692" y="15980"/>
                  <a:pt x="42692" y="15980"/>
                </a:cubicBezTo>
                <a:cubicBezTo>
                  <a:pt x="42692" y="15980"/>
                  <a:pt x="42307" y="16561"/>
                  <a:pt x="42307" y="16561"/>
                </a:cubicBezTo>
                <a:cubicBezTo>
                  <a:pt x="41923" y="16852"/>
                  <a:pt x="40769" y="16852"/>
                  <a:pt x="40769" y="16561"/>
                </a:cubicBezTo>
                <a:cubicBezTo>
                  <a:pt x="40384" y="16561"/>
                  <a:pt x="40000" y="15690"/>
                  <a:pt x="40000" y="15690"/>
                </a:cubicBezTo>
                <a:cubicBezTo>
                  <a:pt x="40000" y="14818"/>
                  <a:pt x="40000" y="14818"/>
                  <a:pt x="40000" y="14818"/>
                </a:cubicBezTo>
                <a:cubicBezTo>
                  <a:pt x="40769" y="14527"/>
                  <a:pt x="40769" y="14527"/>
                  <a:pt x="40769" y="14527"/>
                </a:cubicBezTo>
                <a:cubicBezTo>
                  <a:pt x="39615" y="13656"/>
                  <a:pt x="39615" y="13656"/>
                  <a:pt x="39615" y="13656"/>
                </a:cubicBezTo>
                <a:cubicBezTo>
                  <a:pt x="39615" y="13656"/>
                  <a:pt x="39615" y="12784"/>
                  <a:pt x="40000" y="12493"/>
                </a:cubicBezTo>
                <a:cubicBezTo>
                  <a:pt x="40384" y="12493"/>
                  <a:pt x="40384" y="11912"/>
                  <a:pt x="40384" y="11912"/>
                </a:cubicBezTo>
                <a:cubicBezTo>
                  <a:pt x="39230" y="11912"/>
                  <a:pt x="39230" y="11912"/>
                  <a:pt x="39230" y="11912"/>
                </a:cubicBezTo>
                <a:cubicBezTo>
                  <a:pt x="39230" y="11912"/>
                  <a:pt x="38846" y="11912"/>
                  <a:pt x="38846" y="11331"/>
                </a:cubicBezTo>
                <a:cubicBezTo>
                  <a:pt x="39230" y="10750"/>
                  <a:pt x="39230" y="10460"/>
                  <a:pt x="39230" y="10460"/>
                </a:cubicBezTo>
                <a:cubicBezTo>
                  <a:pt x="37692" y="10460"/>
                  <a:pt x="37692" y="10460"/>
                  <a:pt x="37692" y="10460"/>
                </a:cubicBezTo>
                <a:cubicBezTo>
                  <a:pt x="36923" y="10460"/>
                  <a:pt x="36923" y="10460"/>
                  <a:pt x="36923" y="10460"/>
                </a:cubicBezTo>
                <a:cubicBezTo>
                  <a:pt x="35769" y="9588"/>
                  <a:pt x="35769" y="9588"/>
                  <a:pt x="35769" y="9588"/>
                </a:cubicBezTo>
                <a:cubicBezTo>
                  <a:pt x="36153" y="8716"/>
                  <a:pt x="36153" y="8716"/>
                  <a:pt x="36153" y="8716"/>
                </a:cubicBezTo>
                <a:cubicBezTo>
                  <a:pt x="38461" y="8426"/>
                  <a:pt x="38461" y="8426"/>
                  <a:pt x="38461" y="8426"/>
                </a:cubicBezTo>
                <a:cubicBezTo>
                  <a:pt x="41153" y="7554"/>
                  <a:pt x="41153" y="7554"/>
                  <a:pt x="41153" y="7554"/>
                </a:cubicBezTo>
                <a:cubicBezTo>
                  <a:pt x="40769" y="6973"/>
                  <a:pt x="40769" y="6973"/>
                  <a:pt x="40769" y="6973"/>
                </a:cubicBezTo>
                <a:cubicBezTo>
                  <a:pt x="40000" y="7263"/>
                  <a:pt x="40000" y="7263"/>
                  <a:pt x="40000" y="7263"/>
                </a:cubicBezTo>
                <a:cubicBezTo>
                  <a:pt x="40000" y="7263"/>
                  <a:pt x="39615" y="7554"/>
                  <a:pt x="39615" y="7554"/>
                </a:cubicBezTo>
                <a:cubicBezTo>
                  <a:pt x="39230" y="7554"/>
                  <a:pt x="38461" y="7554"/>
                  <a:pt x="38461" y="7554"/>
                </a:cubicBezTo>
                <a:cubicBezTo>
                  <a:pt x="38461" y="6973"/>
                  <a:pt x="38461" y="6973"/>
                  <a:pt x="38461" y="6973"/>
                </a:cubicBezTo>
                <a:cubicBezTo>
                  <a:pt x="39615" y="6973"/>
                  <a:pt x="39615" y="6973"/>
                  <a:pt x="39615" y="6973"/>
                </a:cubicBezTo>
                <a:cubicBezTo>
                  <a:pt x="40384" y="6682"/>
                  <a:pt x="40384" y="6682"/>
                  <a:pt x="40384" y="6682"/>
                </a:cubicBezTo>
                <a:cubicBezTo>
                  <a:pt x="39615" y="6392"/>
                  <a:pt x="39615" y="6392"/>
                  <a:pt x="39615" y="6392"/>
                </a:cubicBezTo>
                <a:cubicBezTo>
                  <a:pt x="38461" y="5230"/>
                  <a:pt x="38461" y="5230"/>
                  <a:pt x="38461" y="5230"/>
                </a:cubicBezTo>
                <a:cubicBezTo>
                  <a:pt x="38076" y="4358"/>
                  <a:pt x="38076" y="4358"/>
                  <a:pt x="38076" y="4358"/>
                </a:cubicBezTo>
                <a:cubicBezTo>
                  <a:pt x="37307" y="4067"/>
                  <a:pt x="37307" y="4067"/>
                  <a:pt x="37307" y="4067"/>
                </a:cubicBezTo>
                <a:cubicBezTo>
                  <a:pt x="36538" y="3486"/>
                  <a:pt x="36538" y="3486"/>
                  <a:pt x="36538" y="3486"/>
                </a:cubicBezTo>
                <a:cubicBezTo>
                  <a:pt x="36538" y="2615"/>
                  <a:pt x="36538" y="2615"/>
                  <a:pt x="36538" y="2615"/>
                </a:cubicBezTo>
                <a:cubicBezTo>
                  <a:pt x="36153" y="290"/>
                  <a:pt x="36153" y="290"/>
                  <a:pt x="36153" y="290"/>
                </a:cubicBezTo>
                <a:cubicBezTo>
                  <a:pt x="37307" y="290"/>
                  <a:pt x="37307" y="290"/>
                  <a:pt x="37307" y="290"/>
                </a:cubicBezTo>
                <a:cubicBezTo>
                  <a:pt x="38076" y="0"/>
                  <a:pt x="38076" y="0"/>
                  <a:pt x="38076" y="0"/>
                </a:cubicBezTo>
                <a:cubicBezTo>
                  <a:pt x="38076" y="0"/>
                  <a:pt x="40000" y="581"/>
                  <a:pt x="40384" y="581"/>
                </a:cubicBezTo>
                <a:cubicBezTo>
                  <a:pt x="40769" y="581"/>
                  <a:pt x="41538" y="871"/>
                  <a:pt x="41538" y="871"/>
                </a:cubicBezTo>
                <a:cubicBezTo>
                  <a:pt x="43076" y="1452"/>
                  <a:pt x="43076" y="1452"/>
                  <a:pt x="43076" y="1452"/>
                </a:cubicBezTo>
                <a:cubicBezTo>
                  <a:pt x="44230" y="1743"/>
                  <a:pt x="44230" y="1743"/>
                  <a:pt x="44230" y="1743"/>
                </a:cubicBezTo>
                <a:cubicBezTo>
                  <a:pt x="44230" y="1743"/>
                  <a:pt x="44615" y="1743"/>
                  <a:pt x="44615" y="1743"/>
                </a:cubicBezTo>
                <a:cubicBezTo>
                  <a:pt x="45000" y="1743"/>
                  <a:pt x="45769" y="1452"/>
                  <a:pt x="45769" y="1452"/>
                </a:cubicBezTo>
                <a:cubicBezTo>
                  <a:pt x="45769" y="1452"/>
                  <a:pt x="46923" y="871"/>
                  <a:pt x="47307" y="871"/>
                </a:cubicBezTo>
                <a:cubicBezTo>
                  <a:pt x="47307" y="581"/>
                  <a:pt x="47692" y="581"/>
                  <a:pt x="47692" y="581"/>
                </a:cubicBezTo>
                <a:cubicBezTo>
                  <a:pt x="48461" y="1743"/>
                  <a:pt x="48461" y="1743"/>
                  <a:pt x="48461" y="1743"/>
                </a:cubicBezTo>
                <a:cubicBezTo>
                  <a:pt x="49230" y="1162"/>
                  <a:pt x="49230" y="1162"/>
                  <a:pt x="49230" y="1162"/>
                </a:cubicBezTo>
                <a:cubicBezTo>
                  <a:pt x="49615" y="581"/>
                  <a:pt x="49615" y="581"/>
                  <a:pt x="49615" y="581"/>
                </a:cubicBezTo>
                <a:cubicBezTo>
                  <a:pt x="52692" y="3196"/>
                  <a:pt x="52692" y="3196"/>
                  <a:pt x="52692" y="3196"/>
                </a:cubicBezTo>
                <a:cubicBezTo>
                  <a:pt x="53076" y="4358"/>
                  <a:pt x="53076" y="4358"/>
                  <a:pt x="53076" y="4358"/>
                </a:cubicBezTo>
                <a:cubicBezTo>
                  <a:pt x="53076" y="4358"/>
                  <a:pt x="53076" y="5230"/>
                  <a:pt x="53076" y="5230"/>
                </a:cubicBezTo>
                <a:cubicBezTo>
                  <a:pt x="52692" y="5230"/>
                  <a:pt x="52307" y="6392"/>
                  <a:pt x="52307" y="6392"/>
                </a:cubicBezTo>
                <a:cubicBezTo>
                  <a:pt x="52307" y="7263"/>
                  <a:pt x="52307" y="7263"/>
                  <a:pt x="52307" y="7263"/>
                </a:cubicBezTo>
                <a:cubicBezTo>
                  <a:pt x="53076" y="7554"/>
                  <a:pt x="53076" y="7554"/>
                  <a:pt x="53076" y="7554"/>
                </a:cubicBezTo>
                <a:cubicBezTo>
                  <a:pt x="54230" y="7554"/>
                  <a:pt x="54230" y="7554"/>
                  <a:pt x="54230" y="7554"/>
                </a:cubicBezTo>
                <a:cubicBezTo>
                  <a:pt x="55000" y="8135"/>
                  <a:pt x="55000" y="8135"/>
                  <a:pt x="55000" y="8135"/>
                </a:cubicBezTo>
                <a:cubicBezTo>
                  <a:pt x="55384" y="8426"/>
                  <a:pt x="55384" y="8426"/>
                  <a:pt x="55384" y="8426"/>
                </a:cubicBezTo>
                <a:cubicBezTo>
                  <a:pt x="56538" y="8426"/>
                  <a:pt x="56538" y="8426"/>
                  <a:pt x="56538" y="8426"/>
                </a:cubicBezTo>
                <a:cubicBezTo>
                  <a:pt x="56923" y="8135"/>
                  <a:pt x="56923" y="8135"/>
                  <a:pt x="56923" y="8135"/>
                </a:cubicBezTo>
                <a:cubicBezTo>
                  <a:pt x="58461" y="8426"/>
                  <a:pt x="58461" y="8426"/>
                  <a:pt x="58461" y="8426"/>
                </a:cubicBezTo>
                <a:cubicBezTo>
                  <a:pt x="59615" y="9007"/>
                  <a:pt x="59615" y="9007"/>
                  <a:pt x="59615" y="9007"/>
                </a:cubicBezTo>
                <a:cubicBezTo>
                  <a:pt x="60769" y="9588"/>
                  <a:pt x="60769" y="9588"/>
                  <a:pt x="60769" y="9588"/>
                </a:cubicBezTo>
                <a:cubicBezTo>
                  <a:pt x="62692" y="10169"/>
                  <a:pt x="62692" y="10169"/>
                  <a:pt x="62692" y="10169"/>
                </a:cubicBezTo>
                <a:cubicBezTo>
                  <a:pt x="63076" y="9297"/>
                  <a:pt x="63076" y="9297"/>
                  <a:pt x="63076" y="9297"/>
                </a:cubicBezTo>
                <a:cubicBezTo>
                  <a:pt x="63461" y="9007"/>
                  <a:pt x="63461" y="9007"/>
                  <a:pt x="63461" y="9007"/>
                </a:cubicBezTo>
                <a:cubicBezTo>
                  <a:pt x="64615" y="9007"/>
                  <a:pt x="64615" y="9007"/>
                  <a:pt x="64615" y="9007"/>
                </a:cubicBezTo>
                <a:cubicBezTo>
                  <a:pt x="65384" y="8716"/>
                  <a:pt x="65384" y="8716"/>
                  <a:pt x="65384" y="8716"/>
                </a:cubicBezTo>
                <a:cubicBezTo>
                  <a:pt x="65769" y="8426"/>
                  <a:pt x="65769" y="8426"/>
                  <a:pt x="65769" y="8426"/>
                </a:cubicBezTo>
                <a:cubicBezTo>
                  <a:pt x="64615" y="7554"/>
                  <a:pt x="64615" y="7554"/>
                  <a:pt x="64615" y="7554"/>
                </a:cubicBezTo>
                <a:cubicBezTo>
                  <a:pt x="64615" y="6682"/>
                  <a:pt x="64615" y="6682"/>
                  <a:pt x="64615" y="6682"/>
                </a:cubicBezTo>
                <a:cubicBezTo>
                  <a:pt x="64615" y="6682"/>
                  <a:pt x="65384" y="6101"/>
                  <a:pt x="65384" y="6101"/>
                </a:cubicBezTo>
                <a:cubicBezTo>
                  <a:pt x="65769" y="6101"/>
                  <a:pt x="67307" y="6392"/>
                  <a:pt x="67307" y="6392"/>
                </a:cubicBezTo>
                <a:cubicBezTo>
                  <a:pt x="67692" y="7263"/>
                  <a:pt x="67692" y="7263"/>
                  <a:pt x="67692" y="7263"/>
                </a:cubicBezTo>
                <a:cubicBezTo>
                  <a:pt x="68076" y="8135"/>
                  <a:pt x="68076" y="8135"/>
                  <a:pt x="68076" y="8135"/>
                </a:cubicBezTo>
                <a:cubicBezTo>
                  <a:pt x="66538" y="8426"/>
                  <a:pt x="66538" y="8426"/>
                  <a:pt x="66538" y="8426"/>
                </a:cubicBezTo>
                <a:cubicBezTo>
                  <a:pt x="66153" y="9007"/>
                  <a:pt x="66153" y="9007"/>
                  <a:pt x="66153" y="9007"/>
                </a:cubicBezTo>
                <a:cubicBezTo>
                  <a:pt x="66153" y="10169"/>
                  <a:pt x="66153" y="10169"/>
                  <a:pt x="66153" y="10169"/>
                </a:cubicBezTo>
                <a:cubicBezTo>
                  <a:pt x="66153" y="11331"/>
                  <a:pt x="66153" y="11331"/>
                  <a:pt x="66153" y="11331"/>
                </a:cubicBezTo>
                <a:cubicBezTo>
                  <a:pt x="66153" y="11331"/>
                  <a:pt x="66153" y="11912"/>
                  <a:pt x="65769" y="11912"/>
                </a:cubicBezTo>
                <a:cubicBezTo>
                  <a:pt x="65384" y="12203"/>
                  <a:pt x="64615" y="12203"/>
                  <a:pt x="64615" y="12203"/>
                </a:cubicBezTo>
                <a:cubicBezTo>
                  <a:pt x="64615" y="12784"/>
                  <a:pt x="64615" y="12784"/>
                  <a:pt x="64615" y="12784"/>
                </a:cubicBezTo>
                <a:cubicBezTo>
                  <a:pt x="63461" y="13365"/>
                  <a:pt x="63461" y="13365"/>
                  <a:pt x="63461" y="13365"/>
                </a:cubicBezTo>
                <a:cubicBezTo>
                  <a:pt x="62307" y="13365"/>
                  <a:pt x="62307" y="13365"/>
                  <a:pt x="62307" y="13365"/>
                </a:cubicBezTo>
                <a:cubicBezTo>
                  <a:pt x="61923" y="13656"/>
                  <a:pt x="61923" y="13656"/>
                  <a:pt x="61923" y="13656"/>
                </a:cubicBezTo>
                <a:cubicBezTo>
                  <a:pt x="62307" y="14527"/>
                  <a:pt x="62307" y="14527"/>
                  <a:pt x="62307" y="14527"/>
                </a:cubicBezTo>
                <a:cubicBezTo>
                  <a:pt x="63076" y="15108"/>
                  <a:pt x="63076" y="15108"/>
                  <a:pt x="63076" y="15108"/>
                </a:cubicBezTo>
                <a:cubicBezTo>
                  <a:pt x="64230" y="15399"/>
                  <a:pt x="64230" y="15399"/>
                  <a:pt x="64230" y="15399"/>
                </a:cubicBezTo>
                <a:cubicBezTo>
                  <a:pt x="65000" y="15108"/>
                  <a:pt x="65000" y="15108"/>
                  <a:pt x="65000" y="15108"/>
                </a:cubicBezTo>
                <a:cubicBezTo>
                  <a:pt x="65384" y="14527"/>
                  <a:pt x="65384" y="14527"/>
                  <a:pt x="65384" y="14527"/>
                </a:cubicBezTo>
                <a:cubicBezTo>
                  <a:pt x="66538" y="14237"/>
                  <a:pt x="66538" y="14237"/>
                  <a:pt x="66538" y="14237"/>
                </a:cubicBezTo>
                <a:cubicBezTo>
                  <a:pt x="68076" y="14818"/>
                  <a:pt x="68076" y="14818"/>
                  <a:pt x="68076" y="14818"/>
                </a:cubicBezTo>
                <a:cubicBezTo>
                  <a:pt x="68461" y="15399"/>
                  <a:pt x="68461" y="15399"/>
                  <a:pt x="68461" y="15399"/>
                </a:cubicBezTo>
                <a:cubicBezTo>
                  <a:pt x="68461" y="15399"/>
                  <a:pt x="70000" y="15399"/>
                  <a:pt x="70000" y="15399"/>
                </a:cubicBezTo>
                <a:cubicBezTo>
                  <a:pt x="70000" y="15399"/>
                  <a:pt x="70384" y="14527"/>
                  <a:pt x="70384" y="14527"/>
                </a:cubicBezTo>
                <a:cubicBezTo>
                  <a:pt x="70384" y="14527"/>
                  <a:pt x="70769" y="13946"/>
                  <a:pt x="71153" y="13946"/>
                </a:cubicBezTo>
                <a:cubicBezTo>
                  <a:pt x="71538" y="13946"/>
                  <a:pt x="71923" y="13365"/>
                  <a:pt x="72307" y="13365"/>
                </a:cubicBezTo>
                <a:cubicBezTo>
                  <a:pt x="72307" y="13075"/>
                  <a:pt x="72692" y="12493"/>
                  <a:pt x="72692" y="12493"/>
                </a:cubicBezTo>
                <a:cubicBezTo>
                  <a:pt x="72692" y="12493"/>
                  <a:pt x="73461" y="12203"/>
                  <a:pt x="73846" y="12203"/>
                </a:cubicBezTo>
                <a:cubicBezTo>
                  <a:pt x="74230" y="12203"/>
                  <a:pt x="76538" y="11912"/>
                  <a:pt x="76538" y="11912"/>
                </a:cubicBezTo>
                <a:cubicBezTo>
                  <a:pt x="76538" y="11912"/>
                  <a:pt x="78076" y="11622"/>
                  <a:pt x="78461" y="11331"/>
                </a:cubicBezTo>
                <a:cubicBezTo>
                  <a:pt x="78461" y="11331"/>
                  <a:pt x="80000" y="10460"/>
                  <a:pt x="80000" y="10460"/>
                </a:cubicBezTo>
                <a:cubicBezTo>
                  <a:pt x="80384" y="9588"/>
                  <a:pt x="80384" y="9588"/>
                  <a:pt x="80384" y="9588"/>
                </a:cubicBezTo>
                <a:cubicBezTo>
                  <a:pt x="81538" y="8716"/>
                  <a:pt x="81538" y="8716"/>
                  <a:pt x="81538" y="8716"/>
                </a:cubicBezTo>
                <a:cubicBezTo>
                  <a:pt x="81538" y="8716"/>
                  <a:pt x="81923" y="8716"/>
                  <a:pt x="81923" y="8426"/>
                </a:cubicBezTo>
                <a:cubicBezTo>
                  <a:pt x="81923" y="8135"/>
                  <a:pt x="82307" y="7263"/>
                  <a:pt x="82307" y="7263"/>
                </a:cubicBezTo>
                <a:cubicBezTo>
                  <a:pt x="83076" y="6973"/>
                  <a:pt x="83076" y="6973"/>
                  <a:pt x="83076" y="6973"/>
                </a:cubicBezTo>
                <a:cubicBezTo>
                  <a:pt x="83076" y="6973"/>
                  <a:pt x="83846" y="7263"/>
                  <a:pt x="83846" y="7554"/>
                </a:cubicBezTo>
                <a:cubicBezTo>
                  <a:pt x="83846" y="7554"/>
                  <a:pt x="83461" y="8135"/>
                  <a:pt x="83461" y="8135"/>
                </a:cubicBezTo>
                <a:cubicBezTo>
                  <a:pt x="83461" y="8135"/>
                  <a:pt x="82692" y="8426"/>
                  <a:pt x="82307" y="8716"/>
                </a:cubicBezTo>
                <a:cubicBezTo>
                  <a:pt x="82307" y="8716"/>
                  <a:pt x="82307" y="9297"/>
                  <a:pt x="82307" y="9297"/>
                </a:cubicBezTo>
                <a:cubicBezTo>
                  <a:pt x="83076" y="8716"/>
                  <a:pt x="83076" y="8716"/>
                  <a:pt x="83076" y="8716"/>
                </a:cubicBezTo>
                <a:cubicBezTo>
                  <a:pt x="83076" y="8716"/>
                  <a:pt x="83461" y="8426"/>
                  <a:pt x="83461" y="8426"/>
                </a:cubicBezTo>
                <a:cubicBezTo>
                  <a:pt x="83461" y="8426"/>
                  <a:pt x="85000" y="8135"/>
                  <a:pt x="85000" y="8135"/>
                </a:cubicBezTo>
                <a:cubicBezTo>
                  <a:pt x="85000" y="8135"/>
                  <a:pt x="85769" y="8426"/>
                  <a:pt x="85769" y="8426"/>
                </a:cubicBezTo>
                <a:cubicBezTo>
                  <a:pt x="85769" y="8426"/>
                  <a:pt x="86538" y="8716"/>
                  <a:pt x="86538" y="8716"/>
                </a:cubicBezTo>
                <a:cubicBezTo>
                  <a:pt x="88076" y="8426"/>
                  <a:pt x="88076" y="8426"/>
                  <a:pt x="88076" y="8426"/>
                </a:cubicBezTo>
                <a:cubicBezTo>
                  <a:pt x="88076" y="7845"/>
                  <a:pt x="88076" y="7845"/>
                  <a:pt x="88076" y="7845"/>
                </a:cubicBezTo>
                <a:cubicBezTo>
                  <a:pt x="88076" y="7845"/>
                  <a:pt x="88076" y="7554"/>
                  <a:pt x="88461" y="7554"/>
                </a:cubicBezTo>
                <a:cubicBezTo>
                  <a:pt x="88846" y="7263"/>
                  <a:pt x="89615" y="6973"/>
                  <a:pt x="89615" y="6973"/>
                </a:cubicBezTo>
                <a:cubicBezTo>
                  <a:pt x="89615" y="6973"/>
                  <a:pt x="89615" y="6392"/>
                  <a:pt x="89615" y="6101"/>
                </a:cubicBezTo>
                <a:cubicBezTo>
                  <a:pt x="89615" y="6101"/>
                  <a:pt x="90000" y="5520"/>
                  <a:pt x="90000" y="5520"/>
                </a:cubicBezTo>
                <a:cubicBezTo>
                  <a:pt x="90000" y="5520"/>
                  <a:pt x="90000" y="5520"/>
                  <a:pt x="90000" y="5520"/>
                </a:cubicBezTo>
                <a:cubicBezTo>
                  <a:pt x="90000" y="5520"/>
                  <a:pt x="90769" y="5230"/>
                  <a:pt x="90769" y="5230"/>
                </a:cubicBezTo>
                <a:cubicBezTo>
                  <a:pt x="90769" y="5230"/>
                  <a:pt x="91153" y="4358"/>
                  <a:pt x="91153" y="4358"/>
                </a:cubicBezTo>
                <a:cubicBezTo>
                  <a:pt x="91153" y="4358"/>
                  <a:pt x="91153" y="4067"/>
                  <a:pt x="91538" y="4067"/>
                </a:cubicBezTo>
                <a:cubicBezTo>
                  <a:pt x="91538" y="4067"/>
                  <a:pt x="92307" y="3486"/>
                  <a:pt x="92307" y="3486"/>
                </a:cubicBezTo>
                <a:cubicBezTo>
                  <a:pt x="92692" y="3196"/>
                  <a:pt x="92692" y="3196"/>
                  <a:pt x="93076" y="3196"/>
                </a:cubicBezTo>
                <a:cubicBezTo>
                  <a:pt x="93076" y="3196"/>
                  <a:pt x="93461" y="3777"/>
                  <a:pt x="93461" y="3777"/>
                </a:cubicBezTo>
                <a:cubicBezTo>
                  <a:pt x="93461" y="3777"/>
                  <a:pt x="93461" y="4067"/>
                  <a:pt x="93076" y="4358"/>
                </a:cubicBezTo>
                <a:cubicBezTo>
                  <a:pt x="92692" y="4358"/>
                  <a:pt x="92307" y="4648"/>
                  <a:pt x="92307" y="4648"/>
                </a:cubicBezTo>
                <a:cubicBezTo>
                  <a:pt x="92307" y="4648"/>
                  <a:pt x="93076" y="5230"/>
                  <a:pt x="93076" y="5230"/>
                </a:cubicBezTo>
                <a:cubicBezTo>
                  <a:pt x="93076" y="5230"/>
                  <a:pt x="93461" y="5520"/>
                  <a:pt x="93461" y="5520"/>
                </a:cubicBezTo>
                <a:cubicBezTo>
                  <a:pt x="93461" y="5811"/>
                  <a:pt x="93076" y="6101"/>
                  <a:pt x="93076" y="6101"/>
                </a:cubicBezTo>
                <a:cubicBezTo>
                  <a:pt x="93461" y="6101"/>
                  <a:pt x="94615" y="5811"/>
                  <a:pt x="94615" y="5811"/>
                </a:cubicBezTo>
                <a:cubicBezTo>
                  <a:pt x="94615" y="5811"/>
                  <a:pt x="94615" y="5230"/>
                  <a:pt x="94615" y="5230"/>
                </a:cubicBezTo>
                <a:cubicBezTo>
                  <a:pt x="94615" y="5230"/>
                  <a:pt x="95384" y="4648"/>
                  <a:pt x="95384" y="4648"/>
                </a:cubicBezTo>
                <a:cubicBezTo>
                  <a:pt x="95769" y="4648"/>
                  <a:pt x="96538" y="4939"/>
                  <a:pt x="96538" y="4939"/>
                </a:cubicBezTo>
                <a:cubicBezTo>
                  <a:pt x="96538" y="4939"/>
                  <a:pt x="96538" y="5230"/>
                  <a:pt x="96538" y="5520"/>
                </a:cubicBezTo>
                <a:cubicBezTo>
                  <a:pt x="96153" y="5520"/>
                  <a:pt x="95384" y="6101"/>
                  <a:pt x="95384" y="6101"/>
                </a:cubicBezTo>
                <a:cubicBezTo>
                  <a:pt x="95384" y="6392"/>
                  <a:pt x="95000" y="6392"/>
                  <a:pt x="95384" y="6392"/>
                </a:cubicBezTo>
                <a:cubicBezTo>
                  <a:pt x="95384" y="6682"/>
                  <a:pt x="96153" y="7263"/>
                  <a:pt x="96153" y="7263"/>
                </a:cubicBezTo>
                <a:cubicBezTo>
                  <a:pt x="97307" y="7845"/>
                  <a:pt x="97307" y="7845"/>
                  <a:pt x="97307" y="7845"/>
                </a:cubicBezTo>
                <a:cubicBezTo>
                  <a:pt x="97307" y="7845"/>
                  <a:pt x="97307" y="8135"/>
                  <a:pt x="97307" y="8426"/>
                </a:cubicBezTo>
                <a:cubicBezTo>
                  <a:pt x="97307" y="8426"/>
                  <a:pt x="95384" y="8426"/>
                  <a:pt x="95384" y="8426"/>
                </a:cubicBezTo>
                <a:cubicBezTo>
                  <a:pt x="95384" y="8426"/>
                  <a:pt x="95384" y="8426"/>
                  <a:pt x="95000" y="8716"/>
                </a:cubicBezTo>
                <a:cubicBezTo>
                  <a:pt x="95000" y="8716"/>
                  <a:pt x="94615" y="9007"/>
                  <a:pt x="93846" y="9297"/>
                </a:cubicBezTo>
                <a:cubicBezTo>
                  <a:pt x="93076" y="9297"/>
                  <a:pt x="93076" y="9297"/>
                  <a:pt x="93076" y="9588"/>
                </a:cubicBezTo>
                <a:cubicBezTo>
                  <a:pt x="93076" y="9878"/>
                  <a:pt x="92692" y="10169"/>
                  <a:pt x="93076" y="10460"/>
                </a:cubicBezTo>
                <a:cubicBezTo>
                  <a:pt x="93461" y="10750"/>
                  <a:pt x="94230" y="11041"/>
                  <a:pt x="94230" y="11041"/>
                </a:cubicBezTo>
                <a:cubicBezTo>
                  <a:pt x="94230" y="11041"/>
                  <a:pt x="96153" y="11622"/>
                  <a:pt x="96153" y="11331"/>
                </a:cubicBezTo>
                <a:cubicBezTo>
                  <a:pt x="96153" y="11331"/>
                  <a:pt x="98846" y="11331"/>
                  <a:pt x="98846" y="11331"/>
                </a:cubicBezTo>
                <a:cubicBezTo>
                  <a:pt x="100000" y="11331"/>
                  <a:pt x="100000" y="11331"/>
                  <a:pt x="100000" y="11331"/>
                </a:cubicBezTo>
                <a:cubicBezTo>
                  <a:pt x="100000" y="11331"/>
                  <a:pt x="100384" y="11912"/>
                  <a:pt x="100769" y="12203"/>
                </a:cubicBezTo>
                <a:cubicBezTo>
                  <a:pt x="100769" y="12203"/>
                  <a:pt x="102307" y="13075"/>
                  <a:pt x="102307" y="13075"/>
                </a:cubicBezTo>
                <a:cubicBezTo>
                  <a:pt x="103076" y="13075"/>
                  <a:pt x="103076" y="13075"/>
                  <a:pt x="103076" y="13075"/>
                </a:cubicBezTo>
                <a:cubicBezTo>
                  <a:pt x="103461" y="14237"/>
                  <a:pt x="103461" y="14237"/>
                  <a:pt x="103461" y="14237"/>
                </a:cubicBezTo>
                <a:cubicBezTo>
                  <a:pt x="103076" y="15108"/>
                  <a:pt x="103076" y="15108"/>
                  <a:pt x="103076" y="15108"/>
                </a:cubicBezTo>
                <a:cubicBezTo>
                  <a:pt x="101923" y="15399"/>
                  <a:pt x="101923" y="15399"/>
                  <a:pt x="101923" y="15399"/>
                </a:cubicBezTo>
                <a:cubicBezTo>
                  <a:pt x="100384" y="16271"/>
                  <a:pt x="100384" y="16271"/>
                  <a:pt x="100384" y="16271"/>
                </a:cubicBezTo>
                <a:cubicBezTo>
                  <a:pt x="99615" y="15980"/>
                  <a:pt x="99615" y="15980"/>
                  <a:pt x="99615" y="15980"/>
                </a:cubicBezTo>
                <a:cubicBezTo>
                  <a:pt x="99615" y="15980"/>
                  <a:pt x="100384" y="16561"/>
                  <a:pt x="100769" y="16561"/>
                </a:cubicBezTo>
                <a:cubicBezTo>
                  <a:pt x="101153" y="16561"/>
                  <a:pt x="101538" y="16852"/>
                  <a:pt x="101538" y="16852"/>
                </a:cubicBezTo>
                <a:cubicBezTo>
                  <a:pt x="101923" y="16852"/>
                  <a:pt x="103461" y="16852"/>
                  <a:pt x="105000" y="16852"/>
                </a:cubicBezTo>
                <a:cubicBezTo>
                  <a:pt x="105000" y="17142"/>
                  <a:pt x="105000" y="17142"/>
                  <a:pt x="105000" y="17433"/>
                </a:cubicBezTo>
                <a:cubicBezTo>
                  <a:pt x="105384" y="17723"/>
                  <a:pt x="105769" y="18886"/>
                  <a:pt x="105769" y="19176"/>
                </a:cubicBezTo>
                <a:cubicBezTo>
                  <a:pt x="105769" y="19176"/>
                  <a:pt x="106153" y="20338"/>
                  <a:pt x="106923" y="21210"/>
                </a:cubicBezTo>
                <a:cubicBezTo>
                  <a:pt x="108076" y="22372"/>
                  <a:pt x="107692" y="22663"/>
                  <a:pt x="107692" y="22663"/>
                </a:cubicBezTo>
                <a:cubicBezTo>
                  <a:pt x="107692" y="25278"/>
                  <a:pt x="107692" y="25278"/>
                  <a:pt x="107692" y="25278"/>
                </a:cubicBezTo>
                <a:cubicBezTo>
                  <a:pt x="107692" y="27602"/>
                  <a:pt x="107692" y="27602"/>
                  <a:pt x="107692" y="27602"/>
                </a:cubicBezTo>
                <a:cubicBezTo>
                  <a:pt x="105769" y="28765"/>
                  <a:pt x="105769" y="28765"/>
                  <a:pt x="105769" y="28765"/>
                </a:cubicBezTo>
                <a:cubicBezTo>
                  <a:pt x="105000" y="31380"/>
                  <a:pt x="105000" y="31380"/>
                  <a:pt x="105000" y="31380"/>
                </a:cubicBezTo>
                <a:cubicBezTo>
                  <a:pt x="105000" y="31380"/>
                  <a:pt x="105384" y="31670"/>
                  <a:pt x="105769" y="31670"/>
                </a:cubicBezTo>
                <a:cubicBezTo>
                  <a:pt x="106153" y="31961"/>
                  <a:pt x="107307" y="32832"/>
                  <a:pt x="107307" y="32832"/>
                </a:cubicBezTo>
                <a:cubicBezTo>
                  <a:pt x="107692" y="33123"/>
                  <a:pt x="110000" y="33995"/>
                  <a:pt x="111153" y="34285"/>
                </a:cubicBezTo>
                <a:cubicBezTo>
                  <a:pt x="112307" y="34866"/>
                  <a:pt x="111923" y="36319"/>
                  <a:pt x="111923" y="36319"/>
                </a:cubicBezTo>
                <a:cubicBezTo>
                  <a:pt x="111153" y="38353"/>
                  <a:pt x="111153" y="38353"/>
                  <a:pt x="111153" y="38353"/>
                </a:cubicBezTo>
                <a:cubicBezTo>
                  <a:pt x="111153" y="38353"/>
                  <a:pt x="111538" y="39515"/>
                  <a:pt x="112307" y="39515"/>
                </a:cubicBezTo>
                <a:cubicBezTo>
                  <a:pt x="112692" y="39225"/>
                  <a:pt x="113076" y="40968"/>
                  <a:pt x="113076" y="40968"/>
                </a:cubicBezTo>
                <a:cubicBezTo>
                  <a:pt x="113076" y="40968"/>
                  <a:pt x="113461" y="42711"/>
                  <a:pt x="113461" y="43002"/>
                </a:cubicBezTo>
                <a:cubicBezTo>
                  <a:pt x="113076" y="43292"/>
                  <a:pt x="113461" y="43583"/>
                  <a:pt x="113461" y="43583"/>
                </a:cubicBezTo>
                <a:cubicBezTo>
                  <a:pt x="114230" y="44745"/>
                  <a:pt x="114230" y="44745"/>
                  <a:pt x="114230" y="44745"/>
                </a:cubicBezTo>
                <a:cubicBezTo>
                  <a:pt x="114230" y="44745"/>
                  <a:pt x="113846" y="45617"/>
                  <a:pt x="113461" y="45907"/>
                </a:cubicBezTo>
                <a:cubicBezTo>
                  <a:pt x="113461" y="46489"/>
                  <a:pt x="113076" y="47070"/>
                  <a:pt x="113076" y="47070"/>
                </a:cubicBezTo>
                <a:cubicBezTo>
                  <a:pt x="113461" y="47941"/>
                  <a:pt x="113461" y="47941"/>
                  <a:pt x="113461" y="47941"/>
                </a:cubicBezTo>
                <a:cubicBezTo>
                  <a:pt x="115000" y="49394"/>
                  <a:pt x="115000" y="49394"/>
                  <a:pt x="115000" y="49394"/>
                </a:cubicBezTo>
                <a:cubicBezTo>
                  <a:pt x="115000" y="50847"/>
                  <a:pt x="115000" y="50847"/>
                  <a:pt x="115000" y="50847"/>
                </a:cubicBezTo>
                <a:cubicBezTo>
                  <a:pt x="115000" y="51719"/>
                  <a:pt x="115000" y="51719"/>
                  <a:pt x="115000" y="51719"/>
                </a:cubicBezTo>
                <a:cubicBezTo>
                  <a:pt x="115000" y="51719"/>
                  <a:pt x="116153" y="52009"/>
                  <a:pt x="116538" y="52009"/>
                </a:cubicBezTo>
                <a:cubicBezTo>
                  <a:pt x="116923" y="52009"/>
                  <a:pt x="117692" y="52590"/>
                  <a:pt x="117692" y="52590"/>
                </a:cubicBezTo>
                <a:cubicBezTo>
                  <a:pt x="117692" y="52590"/>
                  <a:pt x="117692" y="53171"/>
                  <a:pt x="117692" y="53462"/>
                </a:cubicBezTo>
                <a:cubicBezTo>
                  <a:pt x="117692" y="53462"/>
                  <a:pt x="118846" y="54624"/>
                  <a:pt x="118846" y="54624"/>
                </a:cubicBezTo>
                <a:cubicBezTo>
                  <a:pt x="119230" y="54915"/>
                  <a:pt x="120000" y="55786"/>
                  <a:pt x="120000" y="55786"/>
                </a:cubicBezTo>
                <a:cubicBezTo>
                  <a:pt x="120000" y="55786"/>
                  <a:pt x="120000" y="56368"/>
                  <a:pt x="118846" y="57239"/>
                </a:cubicBezTo>
                <a:cubicBezTo>
                  <a:pt x="118076" y="58111"/>
                  <a:pt x="118461" y="58111"/>
                  <a:pt x="118461" y="58401"/>
                </a:cubicBezTo>
                <a:cubicBezTo>
                  <a:pt x="118461" y="58692"/>
                  <a:pt x="118846" y="59273"/>
                  <a:pt x="118846" y="59273"/>
                </a:cubicBezTo>
                <a:cubicBezTo>
                  <a:pt x="118846" y="59273"/>
                  <a:pt x="118461" y="59564"/>
                  <a:pt x="118076" y="59854"/>
                </a:cubicBezTo>
                <a:cubicBezTo>
                  <a:pt x="118076" y="59854"/>
                  <a:pt x="117692" y="60435"/>
                  <a:pt x="117692" y="61016"/>
                </a:cubicBezTo>
                <a:cubicBezTo>
                  <a:pt x="116153" y="61888"/>
                  <a:pt x="116153" y="61888"/>
                  <a:pt x="116153" y="61888"/>
                </a:cubicBezTo>
                <a:cubicBezTo>
                  <a:pt x="116153" y="61888"/>
                  <a:pt x="116153" y="61888"/>
                  <a:pt x="115769" y="62179"/>
                </a:cubicBezTo>
                <a:cubicBezTo>
                  <a:pt x="115769" y="61888"/>
                  <a:pt x="115384" y="61888"/>
                  <a:pt x="115000" y="61888"/>
                </a:cubicBezTo>
                <a:cubicBezTo>
                  <a:pt x="114615" y="61598"/>
                  <a:pt x="114230" y="61307"/>
                  <a:pt x="114230" y="61307"/>
                </a:cubicBezTo>
                <a:cubicBezTo>
                  <a:pt x="114230" y="61307"/>
                  <a:pt x="114230" y="60726"/>
                  <a:pt x="114230" y="60145"/>
                </a:cubicBezTo>
                <a:cubicBezTo>
                  <a:pt x="114230" y="59564"/>
                  <a:pt x="114230" y="59854"/>
                  <a:pt x="114230" y="59564"/>
                </a:cubicBezTo>
                <a:cubicBezTo>
                  <a:pt x="113846" y="59273"/>
                  <a:pt x="113076" y="58983"/>
                  <a:pt x="112307" y="58692"/>
                </a:cubicBezTo>
                <a:cubicBezTo>
                  <a:pt x="111538" y="58692"/>
                  <a:pt x="110000" y="58692"/>
                  <a:pt x="109615" y="58983"/>
                </a:cubicBezTo>
                <a:cubicBezTo>
                  <a:pt x="109615" y="58983"/>
                  <a:pt x="109615" y="60145"/>
                  <a:pt x="109615" y="60145"/>
                </a:cubicBezTo>
                <a:cubicBezTo>
                  <a:pt x="110384" y="61016"/>
                  <a:pt x="110384" y="61016"/>
                  <a:pt x="110384" y="61016"/>
                </a:cubicBezTo>
                <a:cubicBezTo>
                  <a:pt x="110000" y="61598"/>
                  <a:pt x="110000" y="61598"/>
                  <a:pt x="110000" y="61598"/>
                </a:cubicBezTo>
                <a:cubicBezTo>
                  <a:pt x="110000" y="61598"/>
                  <a:pt x="106538" y="62179"/>
                  <a:pt x="105384" y="62179"/>
                </a:cubicBezTo>
                <a:cubicBezTo>
                  <a:pt x="104230" y="62179"/>
                  <a:pt x="104615" y="62760"/>
                  <a:pt x="104615" y="62760"/>
                </a:cubicBezTo>
                <a:cubicBezTo>
                  <a:pt x="103846" y="63922"/>
                  <a:pt x="103846" y="63922"/>
                  <a:pt x="103846" y="63922"/>
                </a:cubicBezTo>
                <a:cubicBezTo>
                  <a:pt x="103076" y="64503"/>
                  <a:pt x="103076" y="64503"/>
                  <a:pt x="103076" y="64503"/>
                </a:cubicBezTo>
                <a:cubicBezTo>
                  <a:pt x="100769" y="65084"/>
                  <a:pt x="100769" y="65084"/>
                  <a:pt x="100769" y="65084"/>
                </a:cubicBezTo>
                <a:cubicBezTo>
                  <a:pt x="100769" y="65084"/>
                  <a:pt x="98461" y="66537"/>
                  <a:pt x="98076" y="66537"/>
                </a:cubicBezTo>
                <a:cubicBezTo>
                  <a:pt x="96538" y="67409"/>
                  <a:pt x="96538" y="67409"/>
                  <a:pt x="96538" y="67409"/>
                </a:cubicBezTo>
                <a:cubicBezTo>
                  <a:pt x="96538" y="67409"/>
                  <a:pt x="96153" y="67409"/>
                  <a:pt x="95000" y="67990"/>
                </a:cubicBezTo>
                <a:cubicBezTo>
                  <a:pt x="93461" y="68280"/>
                  <a:pt x="94230" y="68861"/>
                  <a:pt x="93846" y="69152"/>
                </a:cubicBezTo>
                <a:cubicBezTo>
                  <a:pt x="93846" y="69733"/>
                  <a:pt x="93461" y="69733"/>
                  <a:pt x="92692" y="70024"/>
                </a:cubicBezTo>
                <a:cubicBezTo>
                  <a:pt x="92307" y="70024"/>
                  <a:pt x="91153" y="69733"/>
                  <a:pt x="90384" y="69733"/>
                </a:cubicBezTo>
                <a:cubicBezTo>
                  <a:pt x="90000" y="69733"/>
                  <a:pt x="88846" y="70314"/>
                  <a:pt x="88076" y="70314"/>
                </a:cubicBezTo>
                <a:cubicBezTo>
                  <a:pt x="86923" y="70314"/>
                  <a:pt x="86923" y="70314"/>
                  <a:pt x="86923" y="70314"/>
                </a:cubicBezTo>
                <a:cubicBezTo>
                  <a:pt x="85384" y="71767"/>
                  <a:pt x="85384" y="71767"/>
                  <a:pt x="85384" y="71767"/>
                </a:cubicBezTo>
                <a:cubicBezTo>
                  <a:pt x="84230" y="73510"/>
                  <a:pt x="84230" y="73510"/>
                  <a:pt x="84230" y="73510"/>
                </a:cubicBezTo>
                <a:cubicBezTo>
                  <a:pt x="83846" y="72639"/>
                  <a:pt x="83846" y="72639"/>
                  <a:pt x="83846" y="72639"/>
                </a:cubicBezTo>
                <a:cubicBezTo>
                  <a:pt x="83461" y="71476"/>
                  <a:pt x="83461" y="71476"/>
                  <a:pt x="83461" y="71476"/>
                </a:cubicBezTo>
                <a:cubicBezTo>
                  <a:pt x="81538" y="71476"/>
                  <a:pt x="81538" y="71476"/>
                  <a:pt x="81538" y="71476"/>
                </a:cubicBezTo>
                <a:cubicBezTo>
                  <a:pt x="81923" y="72348"/>
                  <a:pt x="81923" y="72348"/>
                  <a:pt x="81923" y="72348"/>
                </a:cubicBezTo>
                <a:cubicBezTo>
                  <a:pt x="81923" y="72348"/>
                  <a:pt x="82692" y="74382"/>
                  <a:pt x="83076" y="74673"/>
                </a:cubicBezTo>
                <a:cubicBezTo>
                  <a:pt x="83461" y="74963"/>
                  <a:pt x="83846" y="74963"/>
                  <a:pt x="84615" y="75254"/>
                </a:cubicBezTo>
                <a:cubicBezTo>
                  <a:pt x="85769" y="75835"/>
                  <a:pt x="85769" y="75835"/>
                  <a:pt x="86923" y="76416"/>
                </a:cubicBezTo>
                <a:cubicBezTo>
                  <a:pt x="88076" y="76997"/>
                  <a:pt x="87692" y="77578"/>
                  <a:pt x="87692" y="77869"/>
                </a:cubicBezTo>
                <a:cubicBezTo>
                  <a:pt x="87692" y="78450"/>
                  <a:pt x="87692" y="78450"/>
                  <a:pt x="86923" y="79031"/>
                </a:cubicBezTo>
                <a:cubicBezTo>
                  <a:pt x="86153" y="79903"/>
                  <a:pt x="86923" y="80484"/>
                  <a:pt x="86923" y="80484"/>
                </a:cubicBezTo>
                <a:cubicBezTo>
                  <a:pt x="86923" y="80484"/>
                  <a:pt x="87307" y="81065"/>
                  <a:pt x="88076" y="81646"/>
                </a:cubicBezTo>
                <a:cubicBezTo>
                  <a:pt x="88846" y="82227"/>
                  <a:pt x="88461" y="82518"/>
                  <a:pt x="88846" y="83389"/>
                </a:cubicBezTo>
                <a:cubicBezTo>
                  <a:pt x="88846" y="84261"/>
                  <a:pt x="88846" y="83970"/>
                  <a:pt x="89615" y="84842"/>
                </a:cubicBezTo>
                <a:cubicBezTo>
                  <a:pt x="90384" y="85423"/>
                  <a:pt x="90000" y="85133"/>
                  <a:pt x="90769" y="85714"/>
                </a:cubicBezTo>
                <a:cubicBezTo>
                  <a:pt x="91538" y="86295"/>
                  <a:pt x="91538" y="86585"/>
                  <a:pt x="91538" y="86585"/>
                </a:cubicBezTo>
                <a:cubicBezTo>
                  <a:pt x="91538" y="86585"/>
                  <a:pt x="93846" y="86004"/>
                  <a:pt x="94615" y="86585"/>
                </a:cubicBezTo>
                <a:cubicBezTo>
                  <a:pt x="95384" y="87167"/>
                  <a:pt x="95000" y="86876"/>
                  <a:pt x="96538" y="87748"/>
                </a:cubicBezTo>
                <a:cubicBezTo>
                  <a:pt x="97692" y="88910"/>
                  <a:pt x="96538" y="88329"/>
                  <a:pt x="96923" y="89200"/>
                </a:cubicBezTo>
                <a:cubicBezTo>
                  <a:pt x="97307" y="89782"/>
                  <a:pt x="97692" y="89491"/>
                  <a:pt x="97692" y="89491"/>
                </a:cubicBezTo>
                <a:cubicBezTo>
                  <a:pt x="97692" y="89491"/>
                  <a:pt x="98076" y="89782"/>
                  <a:pt x="98846" y="89782"/>
                </a:cubicBezTo>
                <a:cubicBezTo>
                  <a:pt x="99615" y="89782"/>
                  <a:pt x="99615" y="90363"/>
                  <a:pt x="99615" y="90944"/>
                </a:cubicBezTo>
                <a:cubicBezTo>
                  <a:pt x="100000" y="91525"/>
                  <a:pt x="100000" y="91525"/>
                  <a:pt x="100769" y="92106"/>
                </a:cubicBezTo>
                <a:cubicBezTo>
                  <a:pt x="101153" y="92397"/>
                  <a:pt x="101538" y="92106"/>
                  <a:pt x="102692" y="91815"/>
                </a:cubicBezTo>
                <a:cubicBezTo>
                  <a:pt x="103461" y="91815"/>
                  <a:pt x="103076" y="92397"/>
                  <a:pt x="103076" y="92687"/>
                </a:cubicBezTo>
                <a:cubicBezTo>
                  <a:pt x="103076" y="92978"/>
                  <a:pt x="103846" y="92978"/>
                  <a:pt x="104615" y="93268"/>
                </a:cubicBezTo>
                <a:cubicBezTo>
                  <a:pt x="105384" y="93559"/>
                  <a:pt x="105000" y="93559"/>
                  <a:pt x="105769" y="94140"/>
                </a:cubicBezTo>
                <a:cubicBezTo>
                  <a:pt x="105769" y="94140"/>
                  <a:pt x="105769" y="94140"/>
                  <a:pt x="105769" y="94430"/>
                </a:cubicBezTo>
                <a:close/>
                <a:moveTo>
                  <a:pt x="21153" y="114479"/>
                </a:moveTo>
                <a:cubicBezTo>
                  <a:pt x="21153" y="114479"/>
                  <a:pt x="21153" y="114479"/>
                  <a:pt x="21153" y="114479"/>
                </a:cubicBezTo>
                <a:cubicBezTo>
                  <a:pt x="21153" y="114479"/>
                  <a:pt x="21153" y="114479"/>
                  <a:pt x="21153" y="114479"/>
                </a:cubicBezTo>
                <a:cubicBezTo>
                  <a:pt x="21153" y="114479"/>
                  <a:pt x="21153" y="114479"/>
                  <a:pt x="21153" y="114479"/>
                </a:cubicBezTo>
                <a:close/>
                <a:moveTo>
                  <a:pt x="49230" y="116222"/>
                </a:moveTo>
                <a:cubicBezTo>
                  <a:pt x="49230" y="116222"/>
                  <a:pt x="49230" y="116222"/>
                  <a:pt x="49230" y="116222"/>
                </a:cubicBezTo>
                <a:cubicBezTo>
                  <a:pt x="49230" y="116222"/>
                  <a:pt x="49230" y="116222"/>
                  <a:pt x="49230" y="116222"/>
                </a:cubicBezTo>
                <a:cubicBezTo>
                  <a:pt x="49230" y="116222"/>
                  <a:pt x="49230" y="116222"/>
                  <a:pt x="49230" y="116222"/>
                </a:cubicBezTo>
                <a:cubicBezTo>
                  <a:pt x="49230" y="116222"/>
                  <a:pt x="49230" y="116222"/>
                  <a:pt x="49230" y="116222"/>
                </a:cubicBezTo>
                <a:close/>
                <a:moveTo>
                  <a:pt x="120000" y="59273"/>
                </a:moveTo>
                <a:cubicBezTo>
                  <a:pt x="120000" y="59273"/>
                  <a:pt x="120000" y="59273"/>
                  <a:pt x="120000" y="59273"/>
                </a:cubicBezTo>
                <a:cubicBezTo>
                  <a:pt x="120000" y="59273"/>
                  <a:pt x="120000" y="59273"/>
                  <a:pt x="120000" y="59273"/>
                </a:cubicBezTo>
                <a:cubicBezTo>
                  <a:pt x="120000" y="59273"/>
                  <a:pt x="120000" y="59273"/>
                  <a:pt x="120000" y="59273"/>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2" name="Shape 2047">
            <a:extLst>
              <a:ext uri="{FF2B5EF4-FFF2-40B4-BE49-F238E27FC236}">
                <a16:creationId xmlns:a16="http://schemas.microsoft.com/office/drawing/2014/main" id="{1B2A3CA3-0DEC-43ED-E0A2-CACD342E61B5}"/>
              </a:ext>
            </a:extLst>
          </p:cNvPr>
          <p:cNvSpPr/>
          <p:nvPr/>
        </p:nvSpPr>
        <p:spPr>
          <a:xfrm>
            <a:off x="5545291" y="5140246"/>
            <a:ext cx="1779522" cy="1968439"/>
          </a:xfrm>
          <a:custGeom>
            <a:avLst/>
            <a:gdLst/>
            <a:ahLst/>
            <a:cxnLst/>
            <a:rect l="0" t="0" r="0" b="0"/>
            <a:pathLst>
              <a:path w="120000" h="120000" extrusionOk="0">
                <a:moveTo>
                  <a:pt x="91707" y="101818"/>
                </a:moveTo>
                <a:cubicBezTo>
                  <a:pt x="91951" y="103315"/>
                  <a:pt x="91951" y="103315"/>
                  <a:pt x="91951" y="103315"/>
                </a:cubicBezTo>
                <a:cubicBezTo>
                  <a:pt x="91951" y="103315"/>
                  <a:pt x="90487" y="105454"/>
                  <a:pt x="90487" y="105668"/>
                </a:cubicBezTo>
                <a:cubicBezTo>
                  <a:pt x="90487" y="105882"/>
                  <a:pt x="90000" y="106737"/>
                  <a:pt x="89512" y="107379"/>
                </a:cubicBezTo>
                <a:cubicBezTo>
                  <a:pt x="89268" y="107807"/>
                  <a:pt x="87804" y="109518"/>
                  <a:pt x="87804" y="109518"/>
                </a:cubicBezTo>
                <a:cubicBezTo>
                  <a:pt x="87804" y="109518"/>
                  <a:pt x="87804" y="110160"/>
                  <a:pt x="88292" y="110588"/>
                </a:cubicBezTo>
                <a:cubicBezTo>
                  <a:pt x="88536" y="111016"/>
                  <a:pt x="89268" y="111657"/>
                  <a:pt x="89268" y="112299"/>
                </a:cubicBezTo>
                <a:cubicBezTo>
                  <a:pt x="89268" y="112727"/>
                  <a:pt x="90487" y="113368"/>
                  <a:pt x="90487" y="113368"/>
                </a:cubicBezTo>
                <a:cubicBezTo>
                  <a:pt x="90731" y="114652"/>
                  <a:pt x="90731" y="114652"/>
                  <a:pt x="90731" y="114652"/>
                </a:cubicBezTo>
                <a:cubicBezTo>
                  <a:pt x="90731" y="114652"/>
                  <a:pt x="91463" y="115294"/>
                  <a:pt x="91463" y="115508"/>
                </a:cubicBezTo>
                <a:cubicBezTo>
                  <a:pt x="91219" y="115721"/>
                  <a:pt x="90000" y="116791"/>
                  <a:pt x="90000" y="116791"/>
                </a:cubicBezTo>
                <a:cubicBezTo>
                  <a:pt x="89756" y="118074"/>
                  <a:pt x="89756" y="118074"/>
                  <a:pt x="89756" y="118074"/>
                </a:cubicBezTo>
                <a:cubicBezTo>
                  <a:pt x="89756" y="118716"/>
                  <a:pt x="89756" y="118716"/>
                  <a:pt x="89756" y="118716"/>
                </a:cubicBezTo>
                <a:cubicBezTo>
                  <a:pt x="89756" y="118716"/>
                  <a:pt x="90000" y="118716"/>
                  <a:pt x="89756" y="119358"/>
                </a:cubicBezTo>
                <a:cubicBezTo>
                  <a:pt x="89512" y="119786"/>
                  <a:pt x="89512" y="119786"/>
                  <a:pt x="89268" y="119786"/>
                </a:cubicBezTo>
                <a:cubicBezTo>
                  <a:pt x="89024" y="120000"/>
                  <a:pt x="86585" y="119786"/>
                  <a:pt x="86585" y="119786"/>
                </a:cubicBezTo>
                <a:cubicBezTo>
                  <a:pt x="84146" y="119358"/>
                  <a:pt x="84146" y="119358"/>
                  <a:pt x="84146" y="119358"/>
                </a:cubicBezTo>
                <a:cubicBezTo>
                  <a:pt x="84146" y="119358"/>
                  <a:pt x="82926" y="119144"/>
                  <a:pt x="82439" y="118930"/>
                </a:cubicBezTo>
                <a:cubicBezTo>
                  <a:pt x="82195" y="118716"/>
                  <a:pt x="81707" y="118502"/>
                  <a:pt x="81707" y="118502"/>
                </a:cubicBezTo>
                <a:cubicBezTo>
                  <a:pt x="80975" y="116577"/>
                  <a:pt x="80975" y="116577"/>
                  <a:pt x="80975" y="116577"/>
                </a:cubicBezTo>
                <a:cubicBezTo>
                  <a:pt x="79024" y="116363"/>
                  <a:pt x="79024" y="116363"/>
                  <a:pt x="79024" y="116363"/>
                </a:cubicBezTo>
                <a:cubicBezTo>
                  <a:pt x="74146" y="115721"/>
                  <a:pt x="74146" y="115721"/>
                  <a:pt x="74146" y="115721"/>
                </a:cubicBezTo>
                <a:cubicBezTo>
                  <a:pt x="74146" y="115721"/>
                  <a:pt x="72439" y="114438"/>
                  <a:pt x="72195" y="114224"/>
                </a:cubicBezTo>
                <a:cubicBezTo>
                  <a:pt x="71707" y="114010"/>
                  <a:pt x="71219" y="113368"/>
                  <a:pt x="71219" y="113368"/>
                </a:cubicBezTo>
                <a:cubicBezTo>
                  <a:pt x="70243" y="113155"/>
                  <a:pt x="70243" y="113155"/>
                  <a:pt x="70243" y="113155"/>
                </a:cubicBezTo>
                <a:cubicBezTo>
                  <a:pt x="68292" y="111443"/>
                  <a:pt x="68292" y="111443"/>
                  <a:pt x="68292" y="111443"/>
                </a:cubicBezTo>
                <a:cubicBezTo>
                  <a:pt x="66341" y="111443"/>
                  <a:pt x="66341" y="111443"/>
                  <a:pt x="66341" y="111443"/>
                </a:cubicBezTo>
                <a:cubicBezTo>
                  <a:pt x="64878" y="110588"/>
                  <a:pt x="64878" y="110588"/>
                  <a:pt x="64878" y="110588"/>
                </a:cubicBezTo>
                <a:cubicBezTo>
                  <a:pt x="63170" y="110588"/>
                  <a:pt x="63170" y="110588"/>
                  <a:pt x="63170" y="110588"/>
                </a:cubicBezTo>
                <a:cubicBezTo>
                  <a:pt x="63170" y="110588"/>
                  <a:pt x="61951" y="110374"/>
                  <a:pt x="61951" y="110160"/>
                </a:cubicBezTo>
                <a:cubicBezTo>
                  <a:pt x="61707" y="109732"/>
                  <a:pt x="60243" y="109090"/>
                  <a:pt x="60243" y="109090"/>
                </a:cubicBezTo>
                <a:cubicBezTo>
                  <a:pt x="60243" y="109090"/>
                  <a:pt x="60243" y="107807"/>
                  <a:pt x="60243" y="107593"/>
                </a:cubicBezTo>
                <a:cubicBezTo>
                  <a:pt x="60243" y="107379"/>
                  <a:pt x="60487" y="105240"/>
                  <a:pt x="60487" y="105240"/>
                </a:cubicBezTo>
                <a:cubicBezTo>
                  <a:pt x="61463" y="104171"/>
                  <a:pt x="61463" y="104171"/>
                  <a:pt x="61463" y="104171"/>
                </a:cubicBezTo>
                <a:cubicBezTo>
                  <a:pt x="62926" y="103743"/>
                  <a:pt x="62926" y="103743"/>
                  <a:pt x="62926" y="103743"/>
                </a:cubicBezTo>
                <a:cubicBezTo>
                  <a:pt x="63414" y="104598"/>
                  <a:pt x="63414" y="104598"/>
                  <a:pt x="63414" y="104598"/>
                </a:cubicBezTo>
                <a:cubicBezTo>
                  <a:pt x="65121" y="105240"/>
                  <a:pt x="65121" y="105240"/>
                  <a:pt x="65121" y="105240"/>
                </a:cubicBezTo>
                <a:cubicBezTo>
                  <a:pt x="66097" y="104598"/>
                  <a:pt x="66097" y="104598"/>
                  <a:pt x="66097" y="104598"/>
                </a:cubicBezTo>
                <a:cubicBezTo>
                  <a:pt x="66585" y="103315"/>
                  <a:pt x="66585" y="103315"/>
                  <a:pt x="66585" y="103315"/>
                </a:cubicBezTo>
                <a:cubicBezTo>
                  <a:pt x="68048" y="102887"/>
                  <a:pt x="68048" y="102887"/>
                  <a:pt x="68048" y="102887"/>
                </a:cubicBezTo>
                <a:cubicBezTo>
                  <a:pt x="69756" y="103529"/>
                  <a:pt x="69756" y="103529"/>
                  <a:pt x="69756" y="103529"/>
                </a:cubicBezTo>
                <a:cubicBezTo>
                  <a:pt x="70975" y="104598"/>
                  <a:pt x="70975" y="104598"/>
                  <a:pt x="70975" y="104598"/>
                </a:cubicBezTo>
                <a:cubicBezTo>
                  <a:pt x="73414" y="105240"/>
                  <a:pt x="73414" y="105240"/>
                  <a:pt x="73414" y="105240"/>
                </a:cubicBezTo>
                <a:cubicBezTo>
                  <a:pt x="75609" y="104812"/>
                  <a:pt x="75609" y="104812"/>
                  <a:pt x="75609" y="104812"/>
                </a:cubicBezTo>
                <a:cubicBezTo>
                  <a:pt x="77560" y="104598"/>
                  <a:pt x="77560" y="104598"/>
                  <a:pt x="77560" y="104598"/>
                </a:cubicBezTo>
                <a:cubicBezTo>
                  <a:pt x="77560" y="104598"/>
                  <a:pt x="78536" y="104598"/>
                  <a:pt x="79024" y="104598"/>
                </a:cubicBezTo>
                <a:cubicBezTo>
                  <a:pt x="79268" y="104385"/>
                  <a:pt x="80731" y="103957"/>
                  <a:pt x="80731" y="103957"/>
                </a:cubicBezTo>
                <a:cubicBezTo>
                  <a:pt x="83170" y="103315"/>
                  <a:pt x="83170" y="103315"/>
                  <a:pt x="83170" y="103315"/>
                </a:cubicBezTo>
                <a:cubicBezTo>
                  <a:pt x="84634" y="101604"/>
                  <a:pt x="84634" y="101604"/>
                  <a:pt x="84634" y="101604"/>
                </a:cubicBezTo>
                <a:cubicBezTo>
                  <a:pt x="86585" y="102245"/>
                  <a:pt x="86585" y="102245"/>
                  <a:pt x="86585" y="102245"/>
                </a:cubicBezTo>
                <a:cubicBezTo>
                  <a:pt x="88292" y="102459"/>
                  <a:pt x="88292" y="102459"/>
                  <a:pt x="88292" y="102459"/>
                </a:cubicBezTo>
                <a:cubicBezTo>
                  <a:pt x="89024" y="101390"/>
                  <a:pt x="89024" y="101390"/>
                  <a:pt x="89024" y="101390"/>
                </a:cubicBezTo>
                <a:cubicBezTo>
                  <a:pt x="90731" y="100534"/>
                  <a:pt x="90731" y="100534"/>
                  <a:pt x="90731" y="100534"/>
                </a:cubicBezTo>
                <a:cubicBezTo>
                  <a:pt x="91707" y="101818"/>
                  <a:pt x="91707" y="101818"/>
                  <a:pt x="91707" y="101818"/>
                </a:cubicBezTo>
                <a:close/>
                <a:moveTo>
                  <a:pt x="94634" y="100320"/>
                </a:moveTo>
                <a:cubicBezTo>
                  <a:pt x="94634" y="100320"/>
                  <a:pt x="94634" y="100320"/>
                  <a:pt x="94634" y="100320"/>
                </a:cubicBezTo>
                <a:cubicBezTo>
                  <a:pt x="93658" y="101176"/>
                  <a:pt x="93658" y="101176"/>
                  <a:pt x="93658" y="101176"/>
                </a:cubicBezTo>
                <a:cubicBezTo>
                  <a:pt x="92682" y="101818"/>
                  <a:pt x="92682" y="101818"/>
                  <a:pt x="92682" y="101818"/>
                </a:cubicBezTo>
                <a:cubicBezTo>
                  <a:pt x="92682" y="101818"/>
                  <a:pt x="92926" y="102673"/>
                  <a:pt x="92926" y="103101"/>
                </a:cubicBezTo>
                <a:cubicBezTo>
                  <a:pt x="93170" y="103529"/>
                  <a:pt x="93902" y="104598"/>
                  <a:pt x="93902" y="104598"/>
                </a:cubicBezTo>
                <a:cubicBezTo>
                  <a:pt x="96341" y="104598"/>
                  <a:pt x="96341" y="104598"/>
                  <a:pt x="96341" y="104598"/>
                </a:cubicBezTo>
                <a:cubicBezTo>
                  <a:pt x="98048" y="103743"/>
                  <a:pt x="98048" y="103743"/>
                  <a:pt x="98048" y="103743"/>
                </a:cubicBezTo>
                <a:cubicBezTo>
                  <a:pt x="98292" y="102245"/>
                  <a:pt x="98292" y="102245"/>
                  <a:pt x="98292" y="102245"/>
                </a:cubicBezTo>
                <a:cubicBezTo>
                  <a:pt x="99024" y="100748"/>
                  <a:pt x="99024" y="100748"/>
                  <a:pt x="99024" y="100748"/>
                </a:cubicBezTo>
                <a:cubicBezTo>
                  <a:pt x="100487" y="99893"/>
                  <a:pt x="100487" y="99893"/>
                  <a:pt x="100487" y="99893"/>
                </a:cubicBezTo>
                <a:cubicBezTo>
                  <a:pt x="101707" y="98823"/>
                  <a:pt x="101707" y="98823"/>
                  <a:pt x="101707" y="98823"/>
                </a:cubicBezTo>
                <a:cubicBezTo>
                  <a:pt x="102439" y="97754"/>
                  <a:pt x="102439" y="97754"/>
                  <a:pt x="102439" y="97754"/>
                </a:cubicBezTo>
                <a:cubicBezTo>
                  <a:pt x="102682" y="94973"/>
                  <a:pt x="102682" y="94973"/>
                  <a:pt x="102682" y="94973"/>
                </a:cubicBezTo>
                <a:cubicBezTo>
                  <a:pt x="103414" y="92834"/>
                  <a:pt x="103414" y="92834"/>
                  <a:pt x="103414" y="92834"/>
                </a:cubicBezTo>
                <a:cubicBezTo>
                  <a:pt x="107317" y="91550"/>
                  <a:pt x="107317" y="91550"/>
                  <a:pt x="107317" y="91550"/>
                </a:cubicBezTo>
                <a:cubicBezTo>
                  <a:pt x="108048" y="91122"/>
                  <a:pt x="108048" y="91122"/>
                  <a:pt x="108048" y="91122"/>
                </a:cubicBezTo>
                <a:cubicBezTo>
                  <a:pt x="108048" y="91122"/>
                  <a:pt x="108048" y="90695"/>
                  <a:pt x="107804" y="90267"/>
                </a:cubicBezTo>
                <a:cubicBezTo>
                  <a:pt x="107804" y="90053"/>
                  <a:pt x="107073" y="89411"/>
                  <a:pt x="107073" y="89411"/>
                </a:cubicBezTo>
                <a:cubicBezTo>
                  <a:pt x="107073" y="89411"/>
                  <a:pt x="107317" y="88770"/>
                  <a:pt x="107317" y="88556"/>
                </a:cubicBezTo>
                <a:cubicBezTo>
                  <a:pt x="107317" y="88342"/>
                  <a:pt x="107073" y="86844"/>
                  <a:pt x="107073" y="86844"/>
                </a:cubicBezTo>
                <a:cubicBezTo>
                  <a:pt x="106585" y="85347"/>
                  <a:pt x="106585" y="85347"/>
                  <a:pt x="106585" y="85347"/>
                </a:cubicBezTo>
                <a:cubicBezTo>
                  <a:pt x="106585" y="85347"/>
                  <a:pt x="106097" y="85347"/>
                  <a:pt x="105365" y="84919"/>
                </a:cubicBezTo>
                <a:cubicBezTo>
                  <a:pt x="104634" y="84705"/>
                  <a:pt x="103414" y="84064"/>
                  <a:pt x="103414" y="84064"/>
                </a:cubicBezTo>
                <a:cubicBezTo>
                  <a:pt x="102195" y="83636"/>
                  <a:pt x="102195" y="83636"/>
                  <a:pt x="102195" y="83636"/>
                </a:cubicBezTo>
                <a:cubicBezTo>
                  <a:pt x="100731" y="83422"/>
                  <a:pt x="100731" y="83422"/>
                  <a:pt x="100731" y="83422"/>
                </a:cubicBezTo>
                <a:cubicBezTo>
                  <a:pt x="100243" y="82352"/>
                  <a:pt x="100243" y="82352"/>
                  <a:pt x="100243" y="82352"/>
                </a:cubicBezTo>
                <a:cubicBezTo>
                  <a:pt x="101219" y="79358"/>
                  <a:pt x="101219" y="79358"/>
                  <a:pt x="101219" y="79358"/>
                </a:cubicBezTo>
                <a:cubicBezTo>
                  <a:pt x="100487" y="77860"/>
                  <a:pt x="100487" y="77860"/>
                  <a:pt x="100487" y="77860"/>
                </a:cubicBezTo>
                <a:cubicBezTo>
                  <a:pt x="102682" y="75721"/>
                  <a:pt x="102682" y="75721"/>
                  <a:pt x="102682" y="75721"/>
                </a:cubicBezTo>
                <a:cubicBezTo>
                  <a:pt x="103658" y="74224"/>
                  <a:pt x="103658" y="74224"/>
                  <a:pt x="103658" y="74224"/>
                </a:cubicBezTo>
                <a:cubicBezTo>
                  <a:pt x="104878" y="73368"/>
                  <a:pt x="104878" y="73368"/>
                  <a:pt x="104878" y="73368"/>
                </a:cubicBezTo>
                <a:cubicBezTo>
                  <a:pt x="106829" y="73796"/>
                  <a:pt x="106829" y="73796"/>
                  <a:pt x="106829" y="73796"/>
                </a:cubicBezTo>
                <a:cubicBezTo>
                  <a:pt x="107560" y="74652"/>
                  <a:pt x="107560" y="74652"/>
                  <a:pt x="107560" y="74652"/>
                </a:cubicBezTo>
                <a:cubicBezTo>
                  <a:pt x="108780" y="74866"/>
                  <a:pt x="108780" y="74866"/>
                  <a:pt x="108780" y="74866"/>
                </a:cubicBezTo>
                <a:cubicBezTo>
                  <a:pt x="110975" y="74866"/>
                  <a:pt x="110975" y="74866"/>
                  <a:pt x="110975" y="74866"/>
                </a:cubicBezTo>
                <a:cubicBezTo>
                  <a:pt x="113414" y="75294"/>
                  <a:pt x="113414" y="75294"/>
                  <a:pt x="113414" y="75294"/>
                </a:cubicBezTo>
                <a:cubicBezTo>
                  <a:pt x="114390" y="76577"/>
                  <a:pt x="114390" y="76577"/>
                  <a:pt x="114390" y="76577"/>
                </a:cubicBezTo>
                <a:cubicBezTo>
                  <a:pt x="115365" y="78074"/>
                  <a:pt x="115365" y="78074"/>
                  <a:pt x="115365" y="78074"/>
                </a:cubicBezTo>
                <a:cubicBezTo>
                  <a:pt x="115365" y="78074"/>
                  <a:pt x="115853" y="78716"/>
                  <a:pt x="116097" y="78930"/>
                </a:cubicBezTo>
                <a:cubicBezTo>
                  <a:pt x="116097" y="78930"/>
                  <a:pt x="117073" y="79572"/>
                  <a:pt x="117317" y="79572"/>
                </a:cubicBezTo>
                <a:cubicBezTo>
                  <a:pt x="117560" y="79786"/>
                  <a:pt x="119024" y="80000"/>
                  <a:pt x="119024" y="80000"/>
                </a:cubicBezTo>
                <a:cubicBezTo>
                  <a:pt x="119024" y="80000"/>
                  <a:pt x="119024" y="78502"/>
                  <a:pt x="119268" y="78074"/>
                </a:cubicBezTo>
                <a:cubicBezTo>
                  <a:pt x="119512" y="77860"/>
                  <a:pt x="120000" y="77005"/>
                  <a:pt x="120000" y="76791"/>
                </a:cubicBezTo>
                <a:cubicBezTo>
                  <a:pt x="120000" y="76577"/>
                  <a:pt x="119512" y="75080"/>
                  <a:pt x="119512" y="75080"/>
                </a:cubicBezTo>
                <a:cubicBezTo>
                  <a:pt x="117804" y="73368"/>
                  <a:pt x="117804" y="73368"/>
                  <a:pt x="117804" y="73368"/>
                </a:cubicBezTo>
                <a:cubicBezTo>
                  <a:pt x="116097" y="72299"/>
                  <a:pt x="116097" y="72299"/>
                  <a:pt x="116097" y="72299"/>
                </a:cubicBezTo>
                <a:cubicBezTo>
                  <a:pt x="111951" y="69946"/>
                  <a:pt x="111951" y="69946"/>
                  <a:pt x="111951" y="69946"/>
                </a:cubicBezTo>
                <a:cubicBezTo>
                  <a:pt x="106097" y="68235"/>
                  <a:pt x="106097" y="68235"/>
                  <a:pt x="106097" y="68235"/>
                </a:cubicBezTo>
                <a:cubicBezTo>
                  <a:pt x="102195" y="66096"/>
                  <a:pt x="102195" y="66096"/>
                  <a:pt x="102195" y="66096"/>
                </a:cubicBezTo>
                <a:cubicBezTo>
                  <a:pt x="99024" y="65454"/>
                  <a:pt x="99024" y="65454"/>
                  <a:pt x="99024" y="65454"/>
                </a:cubicBezTo>
                <a:cubicBezTo>
                  <a:pt x="99024" y="65454"/>
                  <a:pt x="95609" y="63957"/>
                  <a:pt x="95365" y="63957"/>
                </a:cubicBezTo>
                <a:cubicBezTo>
                  <a:pt x="95121" y="63957"/>
                  <a:pt x="94390" y="63743"/>
                  <a:pt x="94390" y="63743"/>
                </a:cubicBezTo>
                <a:cubicBezTo>
                  <a:pt x="94390" y="63743"/>
                  <a:pt x="92439" y="63315"/>
                  <a:pt x="92439" y="63101"/>
                </a:cubicBezTo>
                <a:cubicBezTo>
                  <a:pt x="92195" y="62887"/>
                  <a:pt x="91951" y="62245"/>
                  <a:pt x="91707" y="62032"/>
                </a:cubicBezTo>
                <a:cubicBezTo>
                  <a:pt x="91707" y="61818"/>
                  <a:pt x="91951" y="61176"/>
                  <a:pt x="91951" y="61176"/>
                </a:cubicBezTo>
                <a:cubicBezTo>
                  <a:pt x="92926" y="60320"/>
                  <a:pt x="92926" y="60320"/>
                  <a:pt x="92926" y="60320"/>
                </a:cubicBezTo>
                <a:cubicBezTo>
                  <a:pt x="92926" y="60320"/>
                  <a:pt x="93902" y="59465"/>
                  <a:pt x="93902" y="59251"/>
                </a:cubicBezTo>
                <a:cubicBezTo>
                  <a:pt x="93902" y="59037"/>
                  <a:pt x="94146" y="57754"/>
                  <a:pt x="94146" y="57754"/>
                </a:cubicBezTo>
                <a:cubicBezTo>
                  <a:pt x="92926" y="57326"/>
                  <a:pt x="92926" y="57326"/>
                  <a:pt x="92926" y="57326"/>
                </a:cubicBezTo>
                <a:cubicBezTo>
                  <a:pt x="90000" y="57540"/>
                  <a:pt x="90000" y="57540"/>
                  <a:pt x="90000" y="57540"/>
                </a:cubicBezTo>
                <a:cubicBezTo>
                  <a:pt x="85365" y="57967"/>
                  <a:pt x="85365" y="57967"/>
                  <a:pt x="85365" y="57967"/>
                </a:cubicBezTo>
                <a:cubicBezTo>
                  <a:pt x="82926" y="57967"/>
                  <a:pt x="82926" y="57967"/>
                  <a:pt x="82926" y="57967"/>
                </a:cubicBezTo>
                <a:cubicBezTo>
                  <a:pt x="79756" y="56256"/>
                  <a:pt x="79756" y="56256"/>
                  <a:pt x="79756" y="56256"/>
                </a:cubicBezTo>
                <a:cubicBezTo>
                  <a:pt x="77073" y="54331"/>
                  <a:pt x="77073" y="54331"/>
                  <a:pt x="77073" y="54331"/>
                </a:cubicBezTo>
                <a:cubicBezTo>
                  <a:pt x="75365" y="53475"/>
                  <a:pt x="75365" y="53475"/>
                  <a:pt x="75365" y="53475"/>
                </a:cubicBezTo>
                <a:cubicBezTo>
                  <a:pt x="72926" y="51122"/>
                  <a:pt x="72926" y="51122"/>
                  <a:pt x="72926" y="51122"/>
                </a:cubicBezTo>
                <a:cubicBezTo>
                  <a:pt x="71707" y="49625"/>
                  <a:pt x="71707" y="49625"/>
                  <a:pt x="71707" y="49625"/>
                </a:cubicBezTo>
                <a:cubicBezTo>
                  <a:pt x="71707" y="49625"/>
                  <a:pt x="70975" y="47486"/>
                  <a:pt x="70731" y="46631"/>
                </a:cubicBezTo>
                <a:cubicBezTo>
                  <a:pt x="70487" y="45989"/>
                  <a:pt x="68536" y="43636"/>
                  <a:pt x="68536" y="43636"/>
                </a:cubicBezTo>
                <a:cubicBezTo>
                  <a:pt x="68536" y="43636"/>
                  <a:pt x="67560" y="41711"/>
                  <a:pt x="67560" y="41497"/>
                </a:cubicBezTo>
                <a:cubicBezTo>
                  <a:pt x="67560" y="41283"/>
                  <a:pt x="67073" y="39786"/>
                  <a:pt x="67073" y="39786"/>
                </a:cubicBezTo>
                <a:cubicBezTo>
                  <a:pt x="63902" y="38502"/>
                  <a:pt x="63902" y="38502"/>
                  <a:pt x="63902" y="38502"/>
                </a:cubicBezTo>
                <a:cubicBezTo>
                  <a:pt x="59756" y="36363"/>
                  <a:pt x="59756" y="36363"/>
                  <a:pt x="59756" y="36363"/>
                </a:cubicBezTo>
                <a:cubicBezTo>
                  <a:pt x="56341" y="34438"/>
                  <a:pt x="56341" y="34438"/>
                  <a:pt x="56341" y="34438"/>
                </a:cubicBezTo>
                <a:cubicBezTo>
                  <a:pt x="54634" y="32299"/>
                  <a:pt x="54634" y="32299"/>
                  <a:pt x="54634" y="32299"/>
                </a:cubicBezTo>
                <a:cubicBezTo>
                  <a:pt x="53170" y="28877"/>
                  <a:pt x="53170" y="28877"/>
                  <a:pt x="53170" y="28877"/>
                </a:cubicBezTo>
                <a:cubicBezTo>
                  <a:pt x="52926" y="26096"/>
                  <a:pt x="52926" y="26096"/>
                  <a:pt x="52926" y="26096"/>
                </a:cubicBezTo>
                <a:cubicBezTo>
                  <a:pt x="54634" y="25454"/>
                  <a:pt x="54634" y="25454"/>
                  <a:pt x="54634" y="25454"/>
                </a:cubicBezTo>
                <a:cubicBezTo>
                  <a:pt x="54634" y="24171"/>
                  <a:pt x="54634" y="24171"/>
                  <a:pt x="54634" y="24171"/>
                </a:cubicBezTo>
                <a:cubicBezTo>
                  <a:pt x="53170" y="23315"/>
                  <a:pt x="53170" y="23315"/>
                  <a:pt x="53170" y="23315"/>
                </a:cubicBezTo>
                <a:cubicBezTo>
                  <a:pt x="53170" y="22032"/>
                  <a:pt x="53170" y="22032"/>
                  <a:pt x="53170" y="22032"/>
                </a:cubicBezTo>
                <a:cubicBezTo>
                  <a:pt x="52439" y="21604"/>
                  <a:pt x="52439" y="21604"/>
                  <a:pt x="52439" y="21604"/>
                </a:cubicBezTo>
                <a:cubicBezTo>
                  <a:pt x="51463" y="20534"/>
                  <a:pt x="51463" y="20534"/>
                  <a:pt x="51463" y="20534"/>
                </a:cubicBezTo>
                <a:cubicBezTo>
                  <a:pt x="53414" y="19679"/>
                  <a:pt x="53414" y="19679"/>
                  <a:pt x="53414" y="19679"/>
                </a:cubicBezTo>
                <a:cubicBezTo>
                  <a:pt x="53414" y="19679"/>
                  <a:pt x="54146" y="18823"/>
                  <a:pt x="55121" y="18823"/>
                </a:cubicBezTo>
                <a:cubicBezTo>
                  <a:pt x="56097" y="18823"/>
                  <a:pt x="56829" y="17967"/>
                  <a:pt x="56829" y="17967"/>
                </a:cubicBezTo>
                <a:cubicBezTo>
                  <a:pt x="56829" y="17967"/>
                  <a:pt x="57560" y="17326"/>
                  <a:pt x="57804" y="17326"/>
                </a:cubicBezTo>
                <a:cubicBezTo>
                  <a:pt x="58292" y="17326"/>
                  <a:pt x="58780" y="17112"/>
                  <a:pt x="59268" y="16898"/>
                </a:cubicBezTo>
                <a:cubicBezTo>
                  <a:pt x="59512" y="16898"/>
                  <a:pt x="60243" y="16684"/>
                  <a:pt x="60243" y="16684"/>
                </a:cubicBezTo>
                <a:cubicBezTo>
                  <a:pt x="60243" y="16470"/>
                  <a:pt x="60487" y="14973"/>
                  <a:pt x="60731" y="14973"/>
                </a:cubicBezTo>
                <a:cubicBezTo>
                  <a:pt x="60975" y="14973"/>
                  <a:pt x="61463" y="15828"/>
                  <a:pt x="62195" y="15828"/>
                </a:cubicBezTo>
                <a:cubicBezTo>
                  <a:pt x="62439" y="15828"/>
                  <a:pt x="62926" y="16256"/>
                  <a:pt x="63170" y="16042"/>
                </a:cubicBezTo>
                <a:cubicBezTo>
                  <a:pt x="63658" y="15828"/>
                  <a:pt x="63902" y="15187"/>
                  <a:pt x="63902" y="15187"/>
                </a:cubicBezTo>
                <a:cubicBezTo>
                  <a:pt x="64146" y="14973"/>
                  <a:pt x="64390" y="14759"/>
                  <a:pt x="65121" y="14545"/>
                </a:cubicBezTo>
                <a:cubicBezTo>
                  <a:pt x="65121" y="14545"/>
                  <a:pt x="65121" y="14545"/>
                  <a:pt x="65121" y="14545"/>
                </a:cubicBezTo>
                <a:cubicBezTo>
                  <a:pt x="65121" y="14545"/>
                  <a:pt x="64634" y="14331"/>
                  <a:pt x="64634" y="14331"/>
                </a:cubicBezTo>
                <a:cubicBezTo>
                  <a:pt x="64634" y="14117"/>
                  <a:pt x="64634" y="14117"/>
                  <a:pt x="64878" y="13903"/>
                </a:cubicBezTo>
                <a:cubicBezTo>
                  <a:pt x="64878" y="13689"/>
                  <a:pt x="64878" y="13689"/>
                  <a:pt x="65121" y="13475"/>
                </a:cubicBezTo>
                <a:cubicBezTo>
                  <a:pt x="65121" y="13475"/>
                  <a:pt x="65121" y="13048"/>
                  <a:pt x="65121" y="13048"/>
                </a:cubicBezTo>
                <a:cubicBezTo>
                  <a:pt x="65121" y="13048"/>
                  <a:pt x="65365" y="12834"/>
                  <a:pt x="65121" y="12834"/>
                </a:cubicBezTo>
                <a:cubicBezTo>
                  <a:pt x="65121" y="12620"/>
                  <a:pt x="64878" y="12406"/>
                  <a:pt x="64878" y="12406"/>
                </a:cubicBezTo>
                <a:cubicBezTo>
                  <a:pt x="64878" y="12406"/>
                  <a:pt x="64878" y="12406"/>
                  <a:pt x="64634" y="12406"/>
                </a:cubicBezTo>
                <a:cubicBezTo>
                  <a:pt x="64634" y="12620"/>
                  <a:pt x="64634" y="12620"/>
                  <a:pt x="64634" y="12620"/>
                </a:cubicBezTo>
                <a:cubicBezTo>
                  <a:pt x="64146" y="12834"/>
                  <a:pt x="64146" y="12834"/>
                  <a:pt x="64146" y="12834"/>
                </a:cubicBezTo>
                <a:cubicBezTo>
                  <a:pt x="64146" y="12834"/>
                  <a:pt x="63902" y="12406"/>
                  <a:pt x="63902" y="12406"/>
                </a:cubicBezTo>
                <a:cubicBezTo>
                  <a:pt x="63658" y="12406"/>
                  <a:pt x="63658" y="12406"/>
                  <a:pt x="63658" y="12192"/>
                </a:cubicBezTo>
                <a:cubicBezTo>
                  <a:pt x="63658" y="12192"/>
                  <a:pt x="63902" y="11978"/>
                  <a:pt x="63902" y="11978"/>
                </a:cubicBezTo>
                <a:cubicBezTo>
                  <a:pt x="63902" y="11978"/>
                  <a:pt x="63658" y="11764"/>
                  <a:pt x="63658" y="11764"/>
                </a:cubicBezTo>
                <a:cubicBezTo>
                  <a:pt x="63658" y="11764"/>
                  <a:pt x="63902" y="11336"/>
                  <a:pt x="64146" y="11336"/>
                </a:cubicBezTo>
                <a:cubicBezTo>
                  <a:pt x="64390" y="11122"/>
                  <a:pt x="64878" y="10695"/>
                  <a:pt x="64878" y="10695"/>
                </a:cubicBezTo>
                <a:cubicBezTo>
                  <a:pt x="65121" y="10267"/>
                  <a:pt x="65121" y="10267"/>
                  <a:pt x="65121" y="10267"/>
                </a:cubicBezTo>
                <a:cubicBezTo>
                  <a:pt x="64878" y="10053"/>
                  <a:pt x="64878" y="10053"/>
                  <a:pt x="64878" y="10053"/>
                </a:cubicBezTo>
                <a:cubicBezTo>
                  <a:pt x="64878" y="10053"/>
                  <a:pt x="64634" y="10267"/>
                  <a:pt x="64634" y="10267"/>
                </a:cubicBezTo>
                <a:cubicBezTo>
                  <a:pt x="64146" y="10053"/>
                  <a:pt x="64146" y="10053"/>
                  <a:pt x="64146" y="10053"/>
                </a:cubicBezTo>
                <a:cubicBezTo>
                  <a:pt x="63658" y="9839"/>
                  <a:pt x="63658" y="9839"/>
                  <a:pt x="63658" y="9839"/>
                </a:cubicBezTo>
                <a:cubicBezTo>
                  <a:pt x="62926" y="9839"/>
                  <a:pt x="62926" y="9839"/>
                  <a:pt x="62926" y="9839"/>
                </a:cubicBezTo>
                <a:cubicBezTo>
                  <a:pt x="62439" y="9411"/>
                  <a:pt x="62439" y="9411"/>
                  <a:pt x="62439" y="9411"/>
                </a:cubicBezTo>
                <a:cubicBezTo>
                  <a:pt x="62682" y="8983"/>
                  <a:pt x="62682" y="8983"/>
                  <a:pt x="62682" y="8983"/>
                </a:cubicBezTo>
                <a:cubicBezTo>
                  <a:pt x="62682" y="8556"/>
                  <a:pt x="62682" y="8556"/>
                  <a:pt x="62682" y="8556"/>
                </a:cubicBezTo>
                <a:cubicBezTo>
                  <a:pt x="62682" y="8556"/>
                  <a:pt x="63170" y="8128"/>
                  <a:pt x="63170" y="8128"/>
                </a:cubicBezTo>
                <a:cubicBezTo>
                  <a:pt x="63414" y="7914"/>
                  <a:pt x="63902" y="7700"/>
                  <a:pt x="63902" y="7700"/>
                </a:cubicBezTo>
                <a:cubicBezTo>
                  <a:pt x="64146" y="7272"/>
                  <a:pt x="64146" y="7272"/>
                  <a:pt x="64146" y="7272"/>
                </a:cubicBezTo>
                <a:cubicBezTo>
                  <a:pt x="64146" y="7272"/>
                  <a:pt x="64390" y="7058"/>
                  <a:pt x="64634" y="7058"/>
                </a:cubicBezTo>
                <a:cubicBezTo>
                  <a:pt x="64878" y="7058"/>
                  <a:pt x="64878" y="7272"/>
                  <a:pt x="64878" y="7058"/>
                </a:cubicBezTo>
                <a:cubicBezTo>
                  <a:pt x="65121" y="7058"/>
                  <a:pt x="65121" y="6631"/>
                  <a:pt x="65121" y="6417"/>
                </a:cubicBezTo>
                <a:cubicBezTo>
                  <a:pt x="65121" y="5775"/>
                  <a:pt x="65121" y="5775"/>
                  <a:pt x="65121" y="5775"/>
                </a:cubicBezTo>
                <a:cubicBezTo>
                  <a:pt x="63902" y="5989"/>
                  <a:pt x="63902" y="5989"/>
                  <a:pt x="63902" y="5989"/>
                </a:cubicBezTo>
                <a:cubicBezTo>
                  <a:pt x="63902" y="5989"/>
                  <a:pt x="62682" y="5775"/>
                  <a:pt x="61951" y="5775"/>
                </a:cubicBezTo>
                <a:cubicBezTo>
                  <a:pt x="60975" y="5775"/>
                  <a:pt x="59024" y="5347"/>
                  <a:pt x="59024" y="5347"/>
                </a:cubicBezTo>
                <a:cubicBezTo>
                  <a:pt x="56585" y="4705"/>
                  <a:pt x="56585" y="4705"/>
                  <a:pt x="56585" y="4705"/>
                </a:cubicBezTo>
                <a:cubicBezTo>
                  <a:pt x="55121" y="4705"/>
                  <a:pt x="55121" y="4705"/>
                  <a:pt x="55121" y="4705"/>
                </a:cubicBezTo>
                <a:cubicBezTo>
                  <a:pt x="52926" y="4491"/>
                  <a:pt x="52926" y="4491"/>
                  <a:pt x="52926" y="4491"/>
                </a:cubicBezTo>
                <a:cubicBezTo>
                  <a:pt x="52926" y="4491"/>
                  <a:pt x="52682" y="4064"/>
                  <a:pt x="52439" y="3850"/>
                </a:cubicBezTo>
                <a:cubicBezTo>
                  <a:pt x="52439" y="3636"/>
                  <a:pt x="51707" y="3208"/>
                  <a:pt x="51707" y="3208"/>
                </a:cubicBezTo>
                <a:cubicBezTo>
                  <a:pt x="51707" y="2780"/>
                  <a:pt x="51707" y="2780"/>
                  <a:pt x="51707" y="2780"/>
                </a:cubicBezTo>
                <a:cubicBezTo>
                  <a:pt x="51219" y="1711"/>
                  <a:pt x="51219" y="1711"/>
                  <a:pt x="51219" y="1711"/>
                </a:cubicBezTo>
                <a:cubicBezTo>
                  <a:pt x="50731" y="855"/>
                  <a:pt x="50731" y="855"/>
                  <a:pt x="50731" y="855"/>
                </a:cubicBezTo>
                <a:cubicBezTo>
                  <a:pt x="51219" y="213"/>
                  <a:pt x="51219" y="213"/>
                  <a:pt x="51219" y="213"/>
                </a:cubicBezTo>
                <a:cubicBezTo>
                  <a:pt x="50731" y="0"/>
                  <a:pt x="50731" y="0"/>
                  <a:pt x="50731" y="0"/>
                </a:cubicBezTo>
                <a:cubicBezTo>
                  <a:pt x="50731" y="0"/>
                  <a:pt x="49756" y="213"/>
                  <a:pt x="49268" y="213"/>
                </a:cubicBezTo>
                <a:cubicBezTo>
                  <a:pt x="49024" y="427"/>
                  <a:pt x="47560" y="641"/>
                  <a:pt x="47560" y="641"/>
                </a:cubicBezTo>
                <a:cubicBezTo>
                  <a:pt x="47073" y="855"/>
                  <a:pt x="47073" y="855"/>
                  <a:pt x="47073" y="855"/>
                </a:cubicBezTo>
                <a:cubicBezTo>
                  <a:pt x="45121" y="855"/>
                  <a:pt x="45121" y="855"/>
                  <a:pt x="45121" y="855"/>
                </a:cubicBezTo>
                <a:cubicBezTo>
                  <a:pt x="43170" y="1069"/>
                  <a:pt x="43170" y="1069"/>
                  <a:pt x="43170" y="1069"/>
                </a:cubicBezTo>
                <a:cubicBezTo>
                  <a:pt x="42439" y="1497"/>
                  <a:pt x="42439" y="1497"/>
                  <a:pt x="42439" y="1497"/>
                </a:cubicBezTo>
                <a:cubicBezTo>
                  <a:pt x="40975" y="2139"/>
                  <a:pt x="40975" y="2139"/>
                  <a:pt x="40975" y="2139"/>
                </a:cubicBezTo>
                <a:cubicBezTo>
                  <a:pt x="40975" y="2994"/>
                  <a:pt x="40975" y="2994"/>
                  <a:pt x="40975" y="2994"/>
                </a:cubicBezTo>
                <a:cubicBezTo>
                  <a:pt x="40243" y="3850"/>
                  <a:pt x="40243" y="3850"/>
                  <a:pt x="40243" y="3850"/>
                </a:cubicBezTo>
                <a:cubicBezTo>
                  <a:pt x="39024" y="3850"/>
                  <a:pt x="39024" y="3850"/>
                  <a:pt x="39024" y="3850"/>
                </a:cubicBezTo>
                <a:cubicBezTo>
                  <a:pt x="37804" y="2994"/>
                  <a:pt x="37804" y="2994"/>
                  <a:pt x="37804" y="2994"/>
                </a:cubicBezTo>
                <a:cubicBezTo>
                  <a:pt x="37317" y="3422"/>
                  <a:pt x="37317" y="3422"/>
                  <a:pt x="37317" y="3422"/>
                </a:cubicBezTo>
                <a:cubicBezTo>
                  <a:pt x="36097" y="3208"/>
                  <a:pt x="36097" y="3208"/>
                  <a:pt x="36097" y="3208"/>
                </a:cubicBezTo>
                <a:cubicBezTo>
                  <a:pt x="35853" y="3208"/>
                  <a:pt x="35853" y="3208"/>
                  <a:pt x="35853" y="3208"/>
                </a:cubicBezTo>
                <a:cubicBezTo>
                  <a:pt x="35609" y="3208"/>
                  <a:pt x="35609" y="3208"/>
                  <a:pt x="35609" y="3208"/>
                </a:cubicBezTo>
                <a:cubicBezTo>
                  <a:pt x="35609" y="3208"/>
                  <a:pt x="35365" y="3422"/>
                  <a:pt x="35365" y="3422"/>
                </a:cubicBezTo>
                <a:cubicBezTo>
                  <a:pt x="35609" y="3850"/>
                  <a:pt x="35609" y="3850"/>
                  <a:pt x="35609" y="3850"/>
                </a:cubicBezTo>
                <a:cubicBezTo>
                  <a:pt x="35365" y="4064"/>
                  <a:pt x="35365" y="4064"/>
                  <a:pt x="35365" y="4064"/>
                </a:cubicBezTo>
                <a:cubicBezTo>
                  <a:pt x="35609" y="4491"/>
                  <a:pt x="35609" y="4491"/>
                  <a:pt x="35609" y="4491"/>
                </a:cubicBezTo>
                <a:cubicBezTo>
                  <a:pt x="35609" y="4491"/>
                  <a:pt x="35365" y="4705"/>
                  <a:pt x="35121" y="4919"/>
                </a:cubicBezTo>
                <a:cubicBezTo>
                  <a:pt x="34878" y="4919"/>
                  <a:pt x="35365" y="5347"/>
                  <a:pt x="35365" y="5347"/>
                </a:cubicBezTo>
                <a:cubicBezTo>
                  <a:pt x="35365" y="5347"/>
                  <a:pt x="35609" y="5347"/>
                  <a:pt x="36097" y="5561"/>
                </a:cubicBezTo>
                <a:cubicBezTo>
                  <a:pt x="36341" y="5775"/>
                  <a:pt x="36097" y="5775"/>
                  <a:pt x="36097" y="5775"/>
                </a:cubicBezTo>
                <a:cubicBezTo>
                  <a:pt x="36097" y="5989"/>
                  <a:pt x="36097" y="6203"/>
                  <a:pt x="35853" y="6203"/>
                </a:cubicBezTo>
                <a:cubicBezTo>
                  <a:pt x="35853" y="6417"/>
                  <a:pt x="35853" y="6417"/>
                  <a:pt x="35853" y="6417"/>
                </a:cubicBezTo>
                <a:cubicBezTo>
                  <a:pt x="35609" y="6417"/>
                  <a:pt x="35609" y="6417"/>
                  <a:pt x="35609" y="6417"/>
                </a:cubicBezTo>
                <a:cubicBezTo>
                  <a:pt x="35609" y="6417"/>
                  <a:pt x="34878" y="6631"/>
                  <a:pt x="34878" y="6417"/>
                </a:cubicBezTo>
                <a:cubicBezTo>
                  <a:pt x="34634" y="6417"/>
                  <a:pt x="34878" y="6417"/>
                  <a:pt x="34878" y="6417"/>
                </a:cubicBezTo>
                <a:cubicBezTo>
                  <a:pt x="34634" y="6417"/>
                  <a:pt x="34634" y="6417"/>
                  <a:pt x="34634" y="6417"/>
                </a:cubicBezTo>
                <a:cubicBezTo>
                  <a:pt x="34634" y="6417"/>
                  <a:pt x="33902" y="5989"/>
                  <a:pt x="33902" y="5989"/>
                </a:cubicBezTo>
                <a:cubicBezTo>
                  <a:pt x="33902" y="5775"/>
                  <a:pt x="33902" y="5775"/>
                  <a:pt x="33902" y="5775"/>
                </a:cubicBezTo>
                <a:cubicBezTo>
                  <a:pt x="33902" y="5775"/>
                  <a:pt x="33658" y="5561"/>
                  <a:pt x="33658" y="5561"/>
                </a:cubicBezTo>
                <a:cubicBezTo>
                  <a:pt x="33414" y="5561"/>
                  <a:pt x="33414" y="5775"/>
                  <a:pt x="33414" y="5775"/>
                </a:cubicBezTo>
                <a:cubicBezTo>
                  <a:pt x="33170" y="5775"/>
                  <a:pt x="32926" y="5775"/>
                  <a:pt x="32682" y="5775"/>
                </a:cubicBezTo>
                <a:cubicBezTo>
                  <a:pt x="32682" y="5775"/>
                  <a:pt x="32682" y="5989"/>
                  <a:pt x="32439" y="5989"/>
                </a:cubicBezTo>
                <a:cubicBezTo>
                  <a:pt x="32439" y="6203"/>
                  <a:pt x="32439" y="6203"/>
                  <a:pt x="32439" y="6417"/>
                </a:cubicBezTo>
                <a:cubicBezTo>
                  <a:pt x="32195" y="6417"/>
                  <a:pt x="32195" y="6631"/>
                  <a:pt x="32195" y="6631"/>
                </a:cubicBezTo>
                <a:cubicBezTo>
                  <a:pt x="32195" y="6844"/>
                  <a:pt x="32195" y="6844"/>
                  <a:pt x="32195" y="6844"/>
                </a:cubicBezTo>
                <a:cubicBezTo>
                  <a:pt x="31951" y="7272"/>
                  <a:pt x="31951" y="7272"/>
                  <a:pt x="31951" y="7272"/>
                </a:cubicBezTo>
                <a:cubicBezTo>
                  <a:pt x="32195" y="7272"/>
                  <a:pt x="32195" y="7272"/>
                  <a:pt x="32195" y="7272"/>
                </a:cubicBezTo>
                <a:cubicBezTo>
                  <a:pt x="32195" y="7272"/>
                  <a:pt x="32195" y="7700"/>
                  <a:pt x="32195" y="7700"/>
                </a:cubicBezTo>
                <a:cubicBezTo>
                  <a:pt x="32195" y="7914"/>
                  <a:pt x="32195" y="7914"/>
                  <a:pt x="32195" y="7914"/>
                </a:cubicBezTo>
                <a:cubicBezTo>
                  <a:pt x="32439" y="8128"/>
                  <a:pt x="32682" y="7914"/>
                  <a:pt x="32682" y="7914"/>
                </a:cubicBezTo>
                <a:cubicBezTo>
                  <a:pt x="32682" y="7914"/>
                  <a:pt x="32926" y="8128"/>
                  <a:pt x="32926" y="8342"/>
                </a:cubicBezTo>
                <a:cubicBezTo>
                  <a:pt x="33170" y="8342"/>
                  <a:pt x="32926" y="8556"/>
                  <a:pt x="32926" y="8556"/>
                </a:cubicBezTo>
                <a:cubicBezTo>
                  <a:pt x="32926" y="8556"/>
                  <a:pt x="32682" y="8770"/>
                  <a:pt x="32682" y="8770"/>
                </a:cubicBezTo>
                <a:cubicBezTo>
                  <a:pt x="32439" y="8770"/>
                  <a:pt x="32439" y="8770"/>
                  <a:pt x="32682" y="8983"/>
                </a:cubicBezTo>
                <a:cubicBezTo>
                  <a:pt x="32682" y="9197"/>
                  <a:pt x="32926" y="9197"/>
                  <a:pt x="32926" y="9197"/>
                </a:cubicBezTo>
                <a:cubicBezTo>
                  <a:pt x="33170" y="9197"/>
                  <a:pt x="33170" y="9839"/>
                  <a:pt x="33170" y="9839"/>
                </a:cubicBezTo>
                <a:cubicBezTo>
                  <a:pt x="33170" y="10053"/>
                  <a:pt x="32926" y="10267"/>
                  <a:pt x="32926" y="10267"/>
                </a:cubicBezTo>
                <a:cubicBezTo>
                  <a:pt x="32926" y="10267"/>
                  <a:pt x="32926" y="10267"/>
                  <a:pt x="32926" y="10267"/>
                </a:cubicBezTo>
                <a:cubicBezTo>
                  <a:pt x="32682" y="10267"/>
                  <a:pt x="32682" y="10267"/>
                  <a:pt x="32682" y="10481"/>
                </a:cubicBezTo>
                <a:cubicBezTo>
                  <a:pt x="32682" y="10481"/>
                  <a:pt x="32195" y="10481"/>
                  <a:pt x="32195" y="10481"/>
                </a:cubicBezTo>
                <a:cubicBezTo>
                  <a:pt x="32195" y="10481"/>
                  <a:pt x="32439" y="10053"/>
                  <a:pt x="32195" y="10053"/>
                </a:cubicBezTo>
                <a:cubicBezTo>
                  <a:pt x="32195" y="9839"/>
                  <a:pt x="31951" y="9839"/>
                  <a:pt x="31707" y="9625"/>
                </a:cubicBezTo>
                <a:cubicBezTo>
                  <a:pt x="31463" y="9197"/>
                  <a:pt x="31707" y="9197"/>
                  <a:pt x="31707" y="9197"/>
                </a:cubicBezTo>
                <a:cubicBezTo>
                  <a:pt x="31707" y="9197"/>
                  <a:pt x="31707" y="9197"/>
                  <a:pt x="31463" y="8983"/>
                </a:cubicBezTo>
                <a:cubicBezTo>
                  <a:pt x="31463" y="8770"/>
                  <a:pt x="31463" y="8556"/>
                  <a:pt x="31463" y="8556"/>
                </a:cubicBezTo>
                <a:cubicBezTo>
                  <a:pt x="31463" y="8556"/>
                  <a:pt x="30975" y="8556"/>
                  <a:pt x="30731" y="8556"/>
                </a:cubicBezTo>
                <a:cubicBezTo>
                  <a:pt x="30243" y="8556"/>
                  <a:pt x="30487" y="8770"/>
                  <a:pt x="30487" y="8770"/>
                </a:cubicBezTo>
                <a:cubicBezTo>
                  <a:pt x="30000" y="8770"/>
                  <a:pt x="30000" y="8770"/>
                  <a:pt x="30000" y="8770"/>
                </a:cubicBezTo>
                <a:cubicBezTo>
                  <a:pt x="30000" y="8770"/>
                  <a:pt x="29756" y="8983"/>
                  <a:pt x="29756" y="8983"/>
                </a:cubicBezTo>
                <a:cubicBezTo>
                  <a:pt x="29512" y="9197"/>
                  <a:pt x="29512" y="8983"/>
                  <a:pt x="29268" y="8983"/>
                </a:cubicBezTo>
                <a:cubicBezTo>
                  <a:pt x="29268" y="8983"/>
                  <a:pt x="29024" y="8983"/>
                  <a:pt x="29024" y="8983"/>
                </a:cubicBezTo>
                <a:cubicBezTo>
                  <a:pt x="29024" y="8983"/>
                  <a:pt x="28780" y="9197"/>
                  <a:pt x="29024" y="9411"/>
                </a:cubicBezTo>
                <a:cubicBezTo>
                  <a:pt x="29024" y="9625"/>
                  <a:pt x="29024" y="9625"/>
                  <a:pt x="28780" y="9625"/>
                </a:cubicBezTo>
                <a:cubicBezTo>
                  <a:pt x="28780" y="9839"/>
                  <a:pt x="28292" y="9625"/>
                  <a:pt x="27804" y="9625"/>
                </a:cubicBezTo>
                <a:cubicBezTo>
                  <a:pt x="27073" y="9625"/>
                  <a:pt x="27560" y="9411"/>
                  <a:pt x="27317" y="9411"/>
                </a:cubicBezTo>
                <a:cubicBezTo>
                  <a:pt x="27317" y="9197"/>
                  <a:pt x="26829" y="9197"/>
                  <a:pt x="26829" y="8983"/>
                </a:cubicBezTo>
                <a:cubicBezTo>
                  <a:pt x="26829" y="8556"/>
                  <a:pt x="26829" y="8556"/>
                  <a:pt x="26829" y="8342"/>
                </a:cubicBezTo>
                <a:cubicBezTo>
                  <a:pt x="26829" y="8128"/>
                  <a:pt x="26585" y="7914"/>
                  <a:pt x="26585" y="7914"/>
                </a:cubicBezTo>
                <a:cubicBezTo>
                  <a:pt x="26341" y="7700"/>
                  <a:pt x="26585" y="7486"/>
                  <a:pt x="26829" y="7486"/>
                </a:cubicBezTo>
                <a:cubicBezTo>
                  <a:pt x="26829" y="7272"/>
                  <a:pt x="26585" y="7272"/>
                  <a:pt x="26585" y="7272"/>
                </a:cubicBezTo>
                <a:cubicBezTo>
                  <a:pt x="26097" y="7486"/>
                  <a:pt x="26097" y="7486"/>
                  <a:pt x="26097" y="7486"/>
                </a:cubicBezTo>
                <a:cubicBezTo>
                  <a:pt x="25853" y="7486"/>
                  <a:pt x="25853" y="7486"/>
                  <a:pt x="25853" y="7486"/>
                </a:cubicBezTo>
                <a:cubicBezTo>
                  <a:pt x="25853" y="7486"/>
                  <a:pt x="25609" y="7272"/>
                  <a:pt x="25365" y="7272"/>
                </a:cubicBezTo>
                <a:cubicBezTo>
                  <a:pt x="25365" y="7058"/>
                  <a:pt x="25121" y="7272"/>
                  <a:pt x="25121" y="7272"/>
                </a:cubicBezTo>
                <a:cubicBezTo>
                  <a:pt x="24634" y="7700"/>
                  <a:pt x="24634" y="7700"/>
                  <a:pt x="24634" y="7700"/>
                </a:cubicBezTo>
                <a:cubicBezTo>
                  <a:pt x="24634" y="7914"/>
                  <a:pt x="24634" y="7914"/>
                  <a:pt x="24634" y="7914"/>
                </a:cubicBezTo>
                <a:cubicBezTo>
                  <a:pt x="24878" y="8342"/>
                  <a:pt x="24878" y="8342"/>
                  <a:pt x="24878" y="8342"/>
                </a:cubicBezTo>
                <a:cubicBezTo>
                  <a:pt x="24878" y="8770"/>
                  <a:pt x="24878" y="8770"/>
                  <a:pt x="24878" y="8770"/>
                </a:cubicBezTo>
                <a:cubicBezTo>
                  <a:pt x="24878" y="8770"/>
                  <a:pt x="24878" y="8983"/>
                  <a:pt x="24878" y="9197"/>
                </a:cubicBezTo>
                <a:cubicBezTo>
                  <a:pt x="24878" y="9197"/>
                  <a:pt x="24878" y="9411"/>
                  <a:pt x="24878" y="9411"/>
                </a:cubicBezTo>
                <a:cubicBezTo>
                  <a:pt x="24878" y="9625"/>
                  <a:pt x="24878" y="9625"/>
                  <a:pt x="24878" y="9625"/>
                </a:cubicBezTo>
                <a:cubicBezTo>
                  <a:pt x="24878" y="9625"/>
                  <a:pt x="24634" y="9839"/>
                  <a:pt x="24634" y="10053"/>
                </a:cubicBezTo>
                <a:cubicBezTo>
                  <a:pt x="24634" y="10053"/>
                  <a:pt x="24634" y="10267"/>
                  <a:pt x="24634" y="10481"/>
                </a:cubicBezTo>
                <a:cubicBezTo>
                  <a:pt x="24390" y="10695"/>
                  <a:pt x="24390" y="10695"/>
                  <a:pt x="24390" y="10695"/>
                </a:cubicBezTo>
                <a:cubicBezTo>
                  <a:pt x="24390" y="10695"/>
                  <a:pt x="24146" y="10909"/>
                  <a:pt x="24146" y="11122"/>
                </a:cubicBezTo>
                <a:cubicBezTo>
                  <a:pt x="24146" y="11122"/>
                  <a:pt x="23658" y="11122"/>
                  <a:pt x="23658" y="11122"/>
                </a:cubicBezTo>
                <a:cubicBezTo>
                  <a:pt x="23658" y="11122"/>
                  <a:pt x="23414" y="11550"/>
                  <a:pt x="23170" y="11550"/>
                </a:cubicBezTo>
                <a:cubicBezTo>
                  <a:pt x="23170" y="11550"/>
                  <a:pt x="23170" y="11978"/>
                  <a:pt x="23170" y="12192"/>
                </a:cubicBezTo>
                <a:cubicBezTo>
                  <a:pt x="23170" y="12192"/>
                  <a:pt x="23170" y="12406"/>
                  <a:pt x="23170" y="12406"/>
                </a:cubicBezTo>
                <a:cubicBezTo>
                  <a:pt x="22682" y="12620"/>
                  <a:pt x="22682" y="12620"/>
                  <a:pt x="22682" y="12620"/>
                </a:cubicBezTo>
                <a:cubicBezTo>
                  <a:pt x="22682" y="12620"/>
                  <a:pt x="22926" y="13048"/>
                  <a:pt x="22926" y="13048"/>
                </a:cubicBezTo>
                <a:cubicBezTo>
                  <a:pt x="22926" y="13262"/>
                  <a:pt x="22682" y="13262"/>
                  <a:pt x="22682" y="13262"/>
                </a:cubicBezTo>
                <a:cubicBezTo>
                  <a:pt x="22439" y="13475"/>
                  <a:pt x="22682" y="13475"/>
                  <a:pt x="22682" y="13689"/>
                </a:cubicBezTo>
                <a:cubicBezTo>
                  <a:pt x="22439" y="13903"/>
                  <a:pt x="22682" y="13903"/>
                  <a:pt x="22682" y="13903"/>
                </a:cubicBezTo>
                <a:cubicBezTo>
                  <a:pt x="22682" y="14117"/>
                  <a:pt x="23414" y="14331"/>
                  <a:pt x="23414" y="14331"/>
                </a:cubicBezTo>
                <a:cubicBezTo>
                  <a:pt x="23414" y="14331"/>
                  <a:pt x="23414" y="14331"/>
                  <a:pt x="23170" y="14545"/>
                </a:cubicBezTo>
                <a:cubicBezTo>
                  <a:pt x="22682" y="14759"/>
                  <a:pt x="22926" y="15187"/>
                  <a:pt x="22926" y="15187"/>
                </a:cubicBezTo>
                <a:cubicBezTo>
                  <a:pt x="22682" y="15401"/>
                  <a:pt x="22682" y="15401"/>
                  <a:pt x="22682" y="15401"/>
                </a:cubicBezTo>
                <a:cubicBezTo>
                  <a:pt x="22682" y="15401"/>
                  <a:pt x="22439" y="15187"/>
                  <a:pt x="22195" y="15187"/>
                </a:cubicBezTo>
                <a:cubicBezTo>
                  <a:pt x="22195" y="15187"/>
                  <a:pt x="22195" y="15187"/>
                  <a:pt x="21707" y="15187"/>
                </a:cubicBezTo>
                <a:cubicBezTo>
                  <a:pt x="21219" y="15187"/>
                  <a:pt x="21707" y="14973"/>
                  <a:pt x="21707" y="14973"/>
                </a:cubicBezTo>
                <a:cubicBezTo>
                  <a:pt x="21707" y="14973"/>
                  <a:pt x="21707" y="14545"/>
                  <a:pt x="21707" y="14331"/>
                </a:cubicBezTo>
                <a:cubicBezTo>
                  <a:pt x="21707" y="14331"/>
                  <a:pt x="21707" y="14331"/>
                  <a:pt x="21707" y="14331"/>
                </a:cubicBezTo>
                <a:cubicBezTo>
                  <a:pt x="21707" y="14331"/>
                  <a:pt x="21707" y="14117"/>
                  <a:pt x="21463" y="13903"/>
                </a:cubicBezTo>
                <a:cubicBezTo>
                  <a:pt x="21463" y="13689"/>
                  <a:pt x="21219" y="13689"/>
                  <a:pt x="21219" y="13689"/>
                </a:cubicBezTo>
                <a:cubicBezTo>
                  <a:pt x="20487" y="13262"/>
                  <a:pt x="20487" y="13262"/>
                  <a:pt x="20487" y="13262"/>
                </a:cubicBezTo>
                <a:cubicBezTo>
                  <a:pt x="20487" y="13262"/>
                  <a:pt x="20731" y="12834"/>
                  <a:pt x="20975" y="12620"/>
                </a:cubicBezTo>
                <a:cubicBezTo>
                  <a:pt x="20975" y="12620"/>
                  <a:pt x="20975" y="12620"/>
                  <a:pt x="20975" y="12620"/>
                </a:cubicBezTo>
                <a:cubicBezTo>
                  <a:pt x="20975" y="12620"/>
                  <a:pt x="20975" y="12620"/>
                  <a:pt x="21219" y="12406"/>
                </a:cubicBezTo>
                <a:cubicBezTo>
                  <a:pt x="21219" y="12192"/>
                  <a:pt x="20975" y="12192"/>
                  <a:pt x="20975" y="12192"/>
                </a:cubicBezTo>
                <a:cubicBezTo>
                  <a:pt x="20731" y="12192"/>
                  <a:pt x="20731" y="12192"/>
                  <a:pt x="20731" y="12192"/>
                </a:cubicBezTo>
                <a:cubicBezTo>
                  <a:pt x="20487" y="11978"/>
                  <a:pt x="20487" y="11978"/>
                  <a:pt x="20487" y="11978"/>
                </a:cubicBezTo>
                <a:cubicBezTo>
                  <a:pt x="20487" y="11978"/>
                  <a:pt x="20000" y="12192"/>
                  <a:pt x="20000" y="11978"/>
                </a:cubicBezTo>
                <a:cubicBezTo>
                  <a:pt x="19756" y="11978"/>
                  <a:pt x="19268" y="11978"/>
                  <a:pt x="19268" y="11764"/>
                </a:cubicBezTo>
                <a:cubicBezTo>
                  <a:pt x="19268" y="11764"/>
                  <a:pt x="19024" y="11764"/>
                  <a:pt x="18780" y="11764"/>
                </a:cubicBezTo>
                <a:cubicBezTo>
                  <a:pt x="18780" y="11764"/>
                  <a:pt x="18536" y="11764"/>
                  <a:pt x="18536" y="11764"/>
                </a:cubicBezTo>
                <a:cubicBezTo>
                  <a:pt x="18292" y="11550"/>
                  <a:pt x="18048" y="11336"/>
                  <a:pt x="18048" y="11336"/>
                </a:cubicBezTo>
                <a:cubicBezTo>
                  <a:pt x="18048" y="11122"/>
                  <a:pt x="17804" y="10909"/>
                  <a:pt x="17804" y="10909"/>
                </a:cubicBezTo>
                <a:cubicBezTo>
                  <a:pt x="17560" y="10909"/>
                  <a:pt x="17560" y="10909"/>
                  <a:pt x="17560" y="10909"/>
                </a:cubicBezTo>
                <a:cubicBezTo>
                  <a:pt x="17560" y="10909"/>
                  <a:pt x="17317" y="10481"/>
                  <a:pt x="17073" y="10481"/>
                </a:cubicBezTo>
                <a:cubicBezTo>
                  <a:pt x="17073" y="10481"/>
                  <a:pt x="17073" y="10267"/>
                  <a:pt x="17073" y="10267"/>
                </a:cubicBezTo>
                <a:cubicBezTo>
                  <a:pt x="16829" y="10053"/>
                  <a:pt x="16829" y="10053"/>
                  <a:pt x="16829" y="10053"/>
                </a:cubicBezTo>
                <a:cubicBezTo>
                  <a:pt x="16829" y="10053"/>
                  <a:pt x="16829" y="9839"/>
                  <a:pt x="16829" y="9625"/>
                </a:cubicBezTo>
                <a:cubicBezTo>
                  <a:pt x="16829" y="9625"/>
                  <a:pt x="17073" y="9197"/>
                  <a:pt x="17073" y="9197"/>
                </a:cubicBezTo>
                <a:cubicBezTo>
                  <a:pt x="17073" y="9197"/>
                  <a:pt x="16829" y="8770"/>
                  <a:pt x="16829" y="8556"/>
                </a:cubicBezTo>
                <a:cubicBezTo>
                  <a:pt x="16829" y="8342"/>
                  <a:pt x="17073" y="7914"/>
                  <a:pt x="17073" y="7914"/>
                </a:cubicBezTo>
                <a:cubicBezTo>
                  <a:pt x="17073" y="7914"/>
                  <a:pt x="16097" y="8128"/>
                  <a:pt x="15853" y="8342"/>
                </a:cubicBezTo>
                <a:cubicBezTo>
                  <a:pt x="15609" y="8342"/>
                  <a:pt x="15609" y="8556"/>
                  <a:pt x="15609" y="8556"/>
                </a:cubicBezTo>
                <a:cubicBezTo>
                  <a:pt x="15609" y="8556"/>
                  <a:pt x="15609" y="8770"/>
                  <a:pt x="15609" y="8983"/>
                </a:cubicBezTo>
                <a:cubicBezTo>
                  <a:pt x="15365" y="8983"/>
                  <a:pt x="15365" y="8983"/>
                  <a:pt x="15365" y="8983"/>
                </a:cubicBezTo>
                <a:cubicBezTo>
                  <a:pt x="15365" y="8983"/>
                  <a:pt x="14878" y="9411"/>
                  <a:pt x="14634" y="9411"/>
                </a:cubicBezTo>
                <a:cubicBezTo>
                  <a:pt x="14634" y="9625"/>
                  <a:pt x="14634" y="9625"/>
                  <a:pt x="14390" y="9625"/>
                </a:cubicBezTo>
                <a:cubicBezTo>
                  <a:pt x="14146" y="9625"/>
                  <a:pt x="13902" y="9839"/>
                  <a:pt x="13902" y="9839"/>
                </a:cubicBezTo>
                <a:cubicBezTo>
                  <a:pt x="13658" y="10053"/>
                  <a:pt x="13658" y="10053"/>
                  <a:pt x="13658" y="10053"/>
                </a:cubicBezTo>
                <a:cubicBezTo>
                  <a:pt x="13902" y="10267"/>
                  <a:pt x="13902" y="10267"/>
                  <a:pt x="13902" y="10267"/>
                </a:cubicBezTo>
                <a:cubicBezTo>
                  <a:pt x="14146" y="10909"/>
                  <a:pt x="14146" y="10909"/>
                  <a:pt x="14146" y="10909"/>
                </a:cubicBezTo>
                <a:cubicBezTo>
                  <a:pt x="13902" y="11336"/>
                  <a:pt x="13902" y="11336"/>
                  <a:pt x="13902" y="11336"/>
                </a:cubicBezTo>
                <a:cubicBezTo>
                  <a:pt x="13902" y="11336"/>
                  <a:pt x="13902" y="11336"/>
                  <a:pt x="13902" y="11550"/>
                </a:cubicBezTo>
                <a:cubicBezTo>
                  <a:pt x="13658" y="11978"/>
                  <a:pt x="13658" y="11978"/>
                  <a:pt x="13658" y="11978"/>
                </a:cubicBezTo>
                <a:cubicBezTo>
                  <a:pt x="13414" y="12192"/>
                  <a:pt x="13414" y="12192"/>
                  <a:pt x="13414" y="12192"/>
                </a:cubicBezTo>
                <a:cubicBezTo>
                  <a:pt x="13170" y="12406"/>
                  <a:pt x="13170" y="12406"/>
                  <a:pt x="13170" y="12406"/>
                </a:cubicBezTo>
                <a:cubicBezTo>
                  <a:pt x="13170" y="12406"/>
                  <a:pt x="13170" y="12620"/>
                  <a:pt x="13170" y="12834"/>
                </a:cubicBezTo>
                <a:cubicBezTo>
                  <a:pt x="13170" y="12834"/>
                  <a:pt x="13170" y="13048"/>
                  <a:pt x="12926" y="13262"/>
                </a:cubicBezTo>
                <a:cubicBezTo>
                  <a:pt x="12682" y="13475"/>
                  <a:pt x="12682" y="13475"/>
                  <a:pt x="12682" y="13475"/>
                </a:cubicBezTo>
                <a:cubicBezTo>
                  <a:pt x="12682" y="13475"/>
                  <a:pt x="12439" y="13475"/>
                  <a:pt x="12195" y="13475"/>
                </a:cubicBezTo>
                <a:cubicBezTo>
                  <a:pt x="11951" y="13475"/>
                  <a:pt x="11951" y="13689"/>
                  <a:pt x="11707" y="13689"/>
                </a:cubicBezTo>
                <a:cubicBezTo>
                  <a:pt x="11219" y="13689"/>
                  <a:pt x="11463" y="13903"/>
                  <a:pt x="11463" y="14117"/>
                </a:cubicBezTo>
                <a:cubicBezTo>
                  <a:pt x="11463" y="14117"/>
                  <a:pt x="11463" y="14117"/>
                  <a:pt x="11463" y="14331"/>
                </a:cubicBezTo>
                <a:cubicBezTo>
                  <a:pt x="11219" y="14331"/>
                  <a:pt x="10731" y="14331"/>
                  <a:pt x="10731" y="14117"/>
                </a:cubicBezTo>
                <a:cubicBezTo>
                  <a:pt x="10487" y="14117"/>
                  <a:pt x="10487" y="14117"/>
                  <a:pt x="10243" y="14117"/>
                </a:cubicBezTo>
                <a:cubicBezTo>
                  <a:pt x="10243" y="14331"/>
                  <a:pt x="10000" y="13903"/>
                  <a:pt x="10000" y="13903"/>
                </a:cubicBezTo>
                <a:cubicBezTo>
                  <a:pt x="10000" y="13903"/>
                  <a:pt x="9756" y="13689"/>
                  <a:pt x="9756" y="13689"/>
                </a:cubicBezTo>
                <a:cubicBezTo>
                  <a:pt x="9756" y="13475"/>
                  <a:pt x="9268" y="13689"/>
                  <a:pt x="9268" y="13689"/>
                </a:cubicBezTo>
                <a:cubicBezTo>
                  <a:pt x="9024" y="13475"/>
                  <a:pt x="8536" y="13475"/>
                  <a:pt x="8536" y="13475"/>
                </a:cubicBezTo>
                <a:cubicBezTo>
                  <a:pt x="8292" y="13475"/>
                  <a:pt x="8536" y="13689"/>
                  <a:pt x="8536" y="13689"/>
                </a:cubicBezTo>
                <a:cubicBezTo>
                  <a:pt x="8536" y="13689"/>
                  <a:pt x="8292" y="13689"/>
                  <a:pt x="8048" y="13689"/>
                </a:cubicBezTo>
                <a:cubicBezTo>
                  <a:pt x="7804" y="13689"/>
                  <a:pt x="7804" y="13903"/>
                  <a:pt x="7804" y="13903"/>
                </a:cubicBezTo>
                <a:cubicBezTo>
                  <a:pt x="7804" y="14331"/>
                  <a:pt x="7804" y="14331"/>
                  <a:pt x="7804" y="14331"/>
                </a:cubicBezTo>
                <a:cubicBezTo>
                  <a:pt x="7804" y="14331"/>
                  <a:pt x="7073" y="14331"/>
                  <a:pt x="6829" y="14331"/>
                </a:cubicBezTo>
                <a:cubicBezTo>
                  <a:pt x="6585" y="14331"/>
                  <a:pt x="6341" y="14117"/>
                  <a:pt x="6097" y="14117"/>
                </a:cubicBezTo>
                <a:cubicBezTo>
                  <a:pt x="5853" y="14117"/>
                  <a:pt x="5609" y="14331"/>
                  <a:pt x="5609" y="14331"/>
                </a:cubicBezTo>
                <a:cubicBezTo>
                  <a:pt x="5609" y="14331"/>
                  <a:pt x="5121" y="14545"/>
                  <a:pt x="5121" y="14545"/>
                </a:cubicBezTo>
                <a:cubicBezTo>
                  <a:pt x="5121" y="14545"/>
                  <a:pt x="4878" y="14759"/>
                  <a:pt x="4634" y="14759"/>
                </a:cubicBezTo>
                <a:cubicBezTo>
                  <a:pt x="4390" y="14759"/>
                  <a:pt x="4390" y="14545"/>
                  <a:pt x="4390" y="14545"/>
                </a:cubicBezTo>
                <a:cubicBezTo>
                  <a:pt x="4390" y="14545"/>
                  <a:pt x="3902" y="14117"/>
                  <a:pt x="3902" y="14117"/>
                </a:cubicBezTo>
                <a:cubicBezTo>
                  <a:pt x="3902" y="14117"/>
                  <a:pt x="3902" y="14117"/>
                  <a:pt x="3902" y="14117"/>
                </a:cubicBezTo>
                <a:cubicBezTo>
                  <a:pt x="2926" y="14545"/>
                  <a:pt x="2926" y="14545"/>
                  <a:pt x="2926" y="14545"/>
                </a:cubicBezTo>
                <a:cubicBezTo>
                  <a:pt x="1707" y="15401"/>
                  <a:pt x="1707" y="15401"/>
                  <a:pt x="1707" y="15401"/>
                </a:cubicBezTo>
                <a:cubicBezTo>
                  <a:pt x="1707" y="16470"/>
                  <a:pt x="1707" y="16470"/>
                  <a:pt x="1707" y="16470"/>
                </a:cubicBezTo>
                <a:cubicBezTo>
                  <a:pt x="2682" y="16898"/>
                  <a:pt x="2195" y="17326"/>
                  <a:pt x="4390" y="18181"/>
                </a:cubicBezTo>
                <a:cubicBezTo>
                  <a:pt x="4634" y="18181"/>
                  <a:pt x="5121" y="19251"/>
                  <a:pt x="5121" y="19251"/>
                </a:cubicBezTo>
                <a:cubicBezTo>
                  <a:pt x="5121" y="19465"/>
                  <a:pt x="4634" y="21176"/>
                  <a:pt x="4390" y="21390"/>
                </a:cubicBezTo>
                <a:cubicBezTo>
                  <a:pt x="3902" y="21604"/>
                  <a:pt x="3414" y="22459"/>
                  <a:pt x="3414" y="22459"/>
                </a:cubicBezTo>
                <a:cubicBezTo>
                  <a:pt x="3414" y="22459"/>
                  <a:pt x="2439" y="23315"/>
                  <a:pt x="2195" y="23315"/>
                </a:cubicBezTo>
                <a:cubicBezTo>
                  <a:pt x="1951" y="23315"/>
                  <a:pt x="1219" y="23529"/>
                  <a:pt x="975" y="23529"/>
                </a:cubicBezTo>
                <a:cubicBezTo>
                  <a:pt x="975" y="23529"/>
                  <a:pt x="0" y="23529"/>
                  <a:pt x="243" y="23743"/>
                </a:cubicBezTo>
                <a:cubicBezTo>
                  <a:pt x="243" y="23743"/>
                  <a:pt x="243" y="24171"/>
                  <a:pt x="243" y="24171"/>
                </a:cubicBezTo>
                <a:cubicBezTo>
                  <a:pt x="487" y="24385"/>
                  <a:pt x="1219" y="25240"/>
                  <a:pt x="1219" y="25240"/>
                </a:cubicBezTo>
                <a:cubicBezTo>
                  <a:pt x="2439" y="25882"/>
                  <a:pt x="2439" y="25882"/>
                  <a:pt x="2439" y="25882"/>
                </a:cubicBezTo>
                <a:cubicBezTo>
                  <a:pt x="3170" y="26524"/>
                  <a:pt x="3170" y="26524"/>
                  <a:pt x="3170" y="26524"/>
                </a:cubicBezTo>
                <a:cubicBezTo>
                  <a:pt x="3414" y="28663"/>
                  <a:pt x="3414" y="28663"/>
                  <a:pt x="3414" y="28663"/>
                </a:cubicBezTo>
                <a:cubicBezTo>
                  <a:pt x="2439" y="29946"/>
                  <a:pt x="2439" y="29946"/>
                  <a:pt x="2439" y="29946"/>
                </a:cubicBezTo>
                <a:cubicBezTo>
                  <a:pt x="1463" y="31016"/>
                  <a:pt x="1951" y="30374"/>
                  <a:pt x="2195" y="31871"/>
                </a:cubicBezTo>
                <a:cubicBezTo>
                  <a:pt x="2926" y="31871"/>
                  <a:pt x="2926" y="31871"/>
                  <a:pt x="2926" y="31871"/>
                </a:cubicBezTo>
                <a:cubicBezTo>
                  <a:pt x="4146" y="33582"/>
                  <a:pt x="4146" y="33582"/>
                  <a:pt x="4146" y="33582"/>
                </a:cubicBezTo>
                <a:cubicBezTo>
                  <a:pt x="6585" y="34438"/>
                  <a:pt x="6585" y="34438"/>
                  <a:pt x="6585" y="34438"/>
                </a:cubicBezTo>
                <a:cubicBezTo>
                  <a:pt x="8780" y="34438"/>
                  <a:pt x="8780" y="34438"/>
                  <a:pt x="8780" y="34438"/>
                </a:cubicBezTo>
                <a:cubicBezTo>
                  <a:pt x="9756" y="35080"/>
                  <a:pt x="9756" y="35080"/>
                  <a:pt x="9756" y="35080"/>
                </a:cubicBezTo>
                <a:cubicBezTo>
                  <a:pt x="9024" y="37433"/>
                  <a:pt x="9024" y="37433"/>
                  <a:pt x="9024" y="37433"/>
                </a:cubicBezTo>
                <a:cubicBezTo>
                  <a:pt x="7560" y="38502"/>
                  <a:pt x="7560" y="38502"/>
                  <a:pt x="7560" y="38502"/>
                </a:cubicBezTo>
                <a:cubicBezTo>
                  <a:pt x="7560" y="38502"/>
                  <a:pt x="7560" y="38502"/>
                  <a:pt x="7317" y="38502"/>
                </a:cubicBezTo>
                <a:cubicBezTo>
                  <a:pt x="7317" y="38502"/>
                  <a:pt x="7560" y="38716"/>
                  <a:pt x="8292" y="38930"/>
                </a:cubicBezTo>
                <a:cubicBezTo>
                  <a:pt x="8780" y="38930"/>
                  <a:pt x="8780" y="39358"/>
                  <a:pt x="9512" y="39144"/>
                </a:cubicBezTo>
                <a:cubicBezTo>
                  <a:pt x="10243" y="38930"/>
                  <a:pt x="11219" y="38716"/>
                  <a:pt x="11463" y="38502"/>
                </a:cubicBezTo>
                <a:cubicBezTo>
                  <a:pt x="11707" y="38074"/>
                  <a:pt x="12195" y="37860"/>
                  <a:pt x="12439" y="37647"/>
                </a:cubicBezTo>
                <a:cubicBezTo>
                  <a:pt x="12682" y="37219"/>
                  <a:pt x="14146" y="35721"/>
                  <a:pt x="14390" y="35721"/>
                </a:cubicBezTo>
                <a:cubicBezTo>
                  <a:pt x="14390" y="35721"/>
                  <a:pt x="15853" y="34010"/>
                  <a:pt x="16097" y="33796"/>
                </a:cubicBezTo>
                <a:cubicBezTo>
                  <a:pt x="16341" y="33582"/>
                  <a:pt x="18292" y="32299"/>
                  <a:pt x="18292" y="32299"/>
                </a:cubicBezTo>
                <a:cubicBezTo>
                  <a:pt x="20975" y="31443"/>
                  <a:pt x="20975" y="31443"/>
                  <a:pt x="20975" y="31443"/>
                </a:cubicBezTo>
                <a:cubicBezTo>
                  <a:pt x="20975" y="31443"/>
                  <a:pt x="22195" y="32513"/>
                  <a:pt x="22439" y="32727"/>
                </a:cubicBezTo>
                <a:cubicBezTo>
                  <a:pt x="22682" y="32727"/>
                  <a:pt x="25365" y="33796"/>
                  <a:pt x="25365" y="33796"/>
                </a:cubicBezTo>
                <a:cubicBezTo>
                  <a:pt x="25365" y="33796"/>
                  <a:pt x="27073" y="34438"/>
                  <a:pt x="27317" y="34652"/>
                </a:cubicBezTo>
                <a:cubicBezTo>
                  <a:pt x="27317" y="34866"/>
                  <a:pt x="28780" y="35935"/>
                  <a:pt x="28780" y="35935"/>
                </a:cubicBezTo>
                <a:cubicBezTo>
                  <a:pt x="29756" y="36363"/>
                  <a:pt x="29756" y="36363"/>
                  <a:pt x="29756" y="36363"/>
                </a:cubicBezTo>
                <a:cubicBezTo>
                  <a:pt x="30487" y="35721"/>
                  <a:pt x="30487" y="35721"/>
                  <a:pt x="30487" y="35721"/>
                </a:cubicBezTo>
                <a:cubicBezTo>
                  <a:pt x="31463" y="36149"/>
                  <a:pt x="31463" y="36149"/>
                  <a:pt x="31463" y="36149"/>
                </a:cubicBezTo>
                <a:cubicBezTo>
                  <a:pt x="33170" y="37005"/>
                  <a:pt x="33170" y="37005"/>
                  <a:pt x="33170" y="37005"/>
                </a:cubicBezTo>
                <a:cubicBezTo>
                  <a:pt x="33902" y="38288"/>
                  <a:pt x="33902" y="38288"/>
                  <a:pt x="33902" y="38288"/>
                </a:cubicBezTo>
                <a:cubicBezTo>
                  <a:pt x="33902" y="38288"/>
                  <a:pt x="34390" y="40000"/>
                  <a:pt x="34390" y="40641"/>
                </a:cubicBezTo>
                <a:cubicBezTo>
                  <a:pt x="34390" y="41283"/>
                  <a:pt x="34634" y="42352"/>
                  <a:pt x="34634" y="42352"/>
                </a:cubicBezTo>
                <a:cubicBezTo>
                  <a:pt x="36829" y="43208"/>
                  <a:pt x="36829" y="43208"/>
                  <a:pt x="36829" y="43208"/>
                </a:cubicBezTo>
                <a:cubicBezTo>
                  <a:pt x="36829" y="43208"/>
                  <a:pt x="36829" y="45133"/>
                  <a:pt x="36829" y="45347"/>
                </a:cubicBezTo>
                <a:cubicBezTo>
                  <a:pt x="36829" y="45775"/>
                  <a:pt x="37073" y="46417"/>
                  <a:pt x="37073" y="47058"/>
                </a:cubicBezTo>
                <a:cubicBezTo>
                  <a:pt x="37073" y="47700"/>
                  <a:pt x="37073" y="48342"/>
                  <a:pt x="37073" y="48342"/>
                </a:cubicBezTo>
                <a:cubicBezTo>
                  <a:pt x="38048" y="48983"/>
                  <a:pt x="38048" y="48983"/>
                  <a:pt x="38048" y="48983"/>
                </a:cubicBezTo>
                <a:cubicBezTo>
                  <a:pt x="39268" y="49625"/>
                  <a:pt x="39268" y="49625"/>
                  <a:pt x="39268" y="49625"/>
                </a:cubicBezTo>
                <a:cubicBezTo>
                  <a:pt x="39512" y="50695"/>
                  <a:pt x="39512" y="50695"/>
                  <a:pt x="39512" y="50695"/>
                </a:cubicBezTo>
                <a:cubicBezTo>
                  <a:pt x="41463" y="51336"/>
                  <a:pt x="41463" y="51336"/>
                  <a:pt x="41463" y="51336"/>
                </a:cubicBezTo>
                <a:cubicBezTo>
                  <a:pt x="41951" y="52620"/>
                  <a:pt x="41951" y="52620"/>
                  <a:pt x="41951" y="52620"/>
                </a:cubicBezTo>
                <a:cubicBezTo>
                  <a:pt x="43170" y="53689"/>
                  <a:pt x="43170" y="53689"/>
                  <a:pt x="43170" y="53689"/>
                </a:cubicBezTo>
                <a:cubicBezTo>
                  <a:pt x="43170" y="54545"/>
                  <a:pt x="43170" y="54545"/>
                  <a:pt x="43170" y="54545"/>
                </a:cubicBezTo>
                <a:cubicBezTo>
                  <a:pt x="43170" y="54545"/>
                  <a:pt x="43170" y="54973"/>
                  <a:pt x="43658" y="54973"/>
                </a:cubicBezTo>
                <a:cubicBezTo>
                  <a:pt x="44146" y="54973"/>
                  <a:pt x="45853" y="54759"/>
                  <a:pt x="45853" y="54759"/>
                </a:cubicBezTo>
                <a:cubicBezTo>
                  <a:pt x="47560" y="56042"/>
                  <a:pt x="47560" y="56042"/>
                  <a:pt x="47560" y="56042"/>
                </a:cubicBezTo>
                <a:cubicBezTo>
                  <a:pt x="49512" y="57540"/>
                  <a:pt x="49512" y="57540"/>
                  <a:pt x="49512" y="57540"/>
                </a:cubicBezTo>
                <a:cubicBezTo>
                  <a:pt x="50487" y="59037"/>
                  <a:pt x="50487" y="59037"/>
                  <a:pt x="50487" y="59037"/>
                </a:cubicBezTo>
                <a:cubicBezTo>
                  <a:pt x="51951" y="59465"/>
                  <a:pt x="51951" y="59465"/>
                  <a:pt x="51951" y="59465"/>
                </a:cubicBezTo>
                <a:cubicBezTo>
                  <a:pt x="53902" y="60534"/>
                  <a:pt x="53902" y="60534"/>
                  <a:pt x="53902" y="60534"/>
                </a:cubicBezTo>
                <a:cubicBezTo>
                  <a:pt x="54634" y="62032"/>
                  <a:pt x="54634" y="62032"/>
                  <a:pt x="54634" y="62032"/>
                </a:cubicBezTo>
                <a:cubicBezTo>
                  <a:pt x="56341" y="63529"/>
                  <a:pt x="56341" y="63529"/>
                  <a:pt x="56341" y="63529"/>
                </a:cubicBezTo>
                <a:cubicBezTo>
                  <a:pt x="57317" y="63957"/>
                  <a:pt x="57317" y="63957"/>
                  <a:pt x="57317" y="63957"/>
                </a:cubicBezTo>
                <a:cubicBezTo>
                  <a:pt x="57804" y="64812"/>
                  <a:pt x="57804" y="64812"/>
                  <a:pt x="57804" y="64812"/>
                </a:cubicBezTo>
                <a:cubicBezTo>
                  <a:pt x="58780" y="65240"/>
                  <a:pt x="58780" y="65240"/>
                  <a:pt x="58780" y="65240"/>
                </a:cubicBezTo>
                <a:cubicBezTo>
                  <a:pt x="59756" y="65454"/>
                  <a:pt x="59756" y="65454"/>
                  <a:pt x="59756" y="65454"/>
                </a:cubicBezTo>
                <a:cubicBezTo>
                  <a:pt x="61219" y="65668"/>
                  <a:pt x="61219" y="65668"/>
                  <a:pt x="61219" y="65668"/>
                </a:cubicBezTo>
                <a:cubicBezTo>
                  <a:pt x="62195" y="66524"/>
                  <a:pt x="62195" y="66524"/>
                  <a:pt x="62195" y="66524"/>
                </a:cubicBezTo>
                <a:cubicBezTo>
                  <a:pt x="62195" y="66524"/>
                  <a:pt x="62682" y="66951"/>
                  <a:pt x="62682" y="67165"/>
                </a:cubicBezTo>
                <a:cubicBezTo>
                  <a:pt x="62682" y="67593"/>
                  <a:pt x="62195" y="67807"/>
                  <a:pt x="62926" y="67807"/>
                </a:cubicBezTo>
                <a:cubicBezTo>
                  <a:pt x="63658" y="67807"/>
                  <a:pt x="64390" y="67593"/>
                  <a:pt x="64390" y="67593"/>
                </a:cubicBezTo>
                <a:cubicBezTo>
                  <a:pt x="65853" y="67379"/>
                  <a:pt x="65853" y="67379"/>
                  <a:pt x="65853" y="67379"/>
                </a:cubicBezTo>
                <a:cubicBezTo>
                  <a:pt x="66829" y="67379"/>
                  <a:pt x="66829" y="67379"/>
                  <a:pt x="66829" y="67379"/>
                </a:cubicBezTo>
                <a:cubicBezTo>
                  <a:pt x="67804" y="67379"/>
                  <a:pt x="67804" y="67379"/>
                  <a:pt x="67804" y="67379"/>
                </a:cubicBezTo>
                <a:cubicBezTo>
                  <a:pt x="69512" y="67165"/>
                  <a:pt x="69512" y="67165"/>
                  <a:pt x="69512" y="67165"/>
                </a:cubicBezTo>
                <a:cubicBezTo>
                  <a:pt x="70487" y="67807"/>
                  <a:pt x="70487" y="67807"/>
                  <a:pt x="70487" y="67807"/>
                </a:cubicBezTo>
                <a:cubicBezTo>
                  <a:pt x="73170" y="70588"/>
                  <a:pt x="73170" y="70588"/>
                  <a:pt x="73170" y="70588"/>
                </a:cubicBezTo>
                <a:cubicBezTo>
                  <a:pt x="73170" y="70588"/>
                  <a:pt x="73902" y="71657"/>
                  <a:pt x="73902" y="72085"/>
                </a:cubicBezTo>
                <a:cubicBezTo>
                  <a:pt x="73902" y="72299"/>
                  <a:pt x="74878" y="72085"/>
                  <a:pt x="75121" y="72085"/>
                </a:cubicBezTo>
                <a:cubicBezTo>
                  <a:pt x="75365" y="72085"/>
                  <a:pt x="77317" y="72085"/>
                  <a:pt x="77317" y="72085"/>
                </a:cubicBezTo>
                <a:cubicBezTo>
                  <a:pt x="78780" y="72941"/>
                  <a:pt x="78780" y="72941"/>
                  <a:pt x="78780" y="72941"/>
                </a:cubicBezTo>
                <a:cubicBezTo>
                  <a:pt x="77804" y="74010"/>
                  <a:pt x="77804" y="74010"/>
                  <a:pt x="77804" y="74010"/>
                </a:cubicBezTo>
                <a:cubicBezTo>
                  <a:pt x="79268" y="74652"/>
                  <a:pt x="79268" y="74652"/>
                  <a:pt x="79268" y="74652"/>
                </a:cubicBezTo>
                <a:cubicBezTo>
                  <a:pt x="80000" y="73796"/>
                  <a:pt x="80000" y="73796"/>
                  <a:pt x="80000" y="73796"/>
                </a:cubicBezTo>
                <a:cubicBezTo>
                  <a:pt x="81463" y="74010"/>
                  <a:pt x="81463" y="74010"/>
                  <a:pt x="81463" y="74010"/>
                </a:cubicBezTo>
                <a:cubicBezTo>
                  <a:pt x="82682" y="74866"/>
                  <a:pt x="82682" y="74866"/>
                  <a:pt x="82682" y="74866"/>
                </a:cubicBezTo>
                <a:cubicBezTo>
                  <a:pt x="82926" y="75508"/>
                  <a:pt x="82926" y="75508"/>
                  <a:pt x="82926" y="75508"/>
                </a:cubicBezTo>
                <a:cubicBezTo>
                  <a:pt x="83658" y="75935"/>
                  <a:pt x="83658" y="75935"/>
                  <a:pt x="83658" y="75935"/>
                </a:cubicBezTo>
                <a:cubicBezTo>
                  <a:pt x="83414" y="77005"/>
                  <a:pt x="83414" y="77005"/>
                  <a:pt x="83414" y="77005"/>
                </a:cubicBezTo>
                <a:cubicBezTo>
                  <a:pt x="83414" y="77647"/>
                  <a:pt x="83414" y="77647"/>
                  <a:pt x="83414" y="77647"/>
                </a:cubicBezTo>
                <a:cubicBezTo>
                  <a:pt x="83902" y="78502"/>
                  <a:pt x="83902" y="78502"/>
                  <a:pt x="83902" y="78502"/>
                </a:cubicBezTo>
                <a:cubicBezTo>
                  <a:pt x="85121" y="78930"/>
                  <a:pt x="85121" y="78930"/>
                  <a:pt x="85121" y="78930"/>
                </a:cubicBezTo>
                <a:cubicBezTo>
                  <a:pt x="86341" y="79572"/>
                  <a:pt x="86341" y="79572"/>
                  <a:pt x="86341" y="79572"/>
                </a:cubicBezTo>
                <a:cubicBezTo>
                  <a:pt x="87073" y="80000"/>
                  <a:pt x="87073" y="80000"/>
                  <a:pt x="87073" y="80000"/>
                </a:cubicBezTo>
                <a:cubicBezTo>
                  <a:pt x="88048" y="80000"/>
                  <a:pt x="88048" y="80000"/>
                  <a:pt x="88048" y="80000"/>
                </a:cubicBezTo>
                <a:cubicBezTo>
                  <a:pt x="89512" y="79786"/>
                  <a:pt x="89512" y="79786"/>
                  <a:pt x="89512" y="79786"/>
                </a:cubicBezTo>
                <a:cubicBezTo>
                  <a:pt x="91219" y="80000"/>
                  <a:pt x="91219" y="80000"/>
                  <a:pt x="91219" y="80000"/>
                </a:cubicBezTo>
                <a:cubicBezTo>
                  <a:pt x="92682" y="82139"/>
                  <a:pt x="92682" y="82139"/>
                  <a:pt x="92682" y="82139"/>
                </a:cubicBezTo>
                <a:cubicBezTo>
                  <a:pt x="93414" y="84064"/>
                  <a:pt x="93414" y="84064"/>
                  <a:pt x="93414" y="84064"/>
                </a:cubicBezTo>
                <a:cubicBezTo>
                  <a:pt x="94390" y="85775"/>
                  <a:pt x="94390" y="85775"/>
                  <a:pt x="94390" y="85775"/>
                </a:cubicBezTo>
                <a:cubicBezTo>
                  <a:pt x="95121" y="86844"/>
                  <a:pt x="95121" y="86844"/>
                  <a:pt x="95121" y="86844"/>
                </a:cubicBezTo>
                <a:cubicBezTo>
                  <a:pt x="95609" y="88556"/>
                  <a:pt x="95609" y="88556"/>
                  <a:pt x="95609" y="88556"/>
                </a:cubicBezTo>
                <a:cubicBezTo>
                  <a:pt x="96341" y="89411"/>
                  <a:pt x="96341" y="89411"/>
                  <a:pt x="96341" y="89411"/>
                </a:cubicBezTo>
                <a:cubicBezTo>
                  <a:pt x="97560" y="91550"/>
                  <a:pt x="97560" y="91550"/>
                  <a:pt x="97560" y="91550"/>
                </a:cubicBezTo>
                <a:cubicBezTo>
                  <a:pt x="98048" y="92406"/>
                  <a:pt x="98048" y="92406"/>
                  <a:pt x="98048" y="92406"/>
                </a:cubicBezTo>
                <a:cubicBezTo>
                  <a:pt x="97560" y="93475"/>
                  <a:pt x="97560" y="93475"/>
                  <a:pt x="97560" y="93475"/>
                </a:cubicBezTo>
                <a:cubicBezTo>
                  <a:pt x="97560" y="93475"/>
                  <a:pt x="97073" y="94545"/>
                  <a:pt x="96829" y="94545"/>
                </a:cubicBezTo>
                <a:cubicBezTo>
                  <a:pt x="96829" y="94759"/>
                  <a:pt x="96097" y="94973"/>
                  <a:pt x="95853" y="94973"/>
                </a:cubicBezTo>
                <a:cubicBezTo>
                  <a:pt x="95609" y="95187"/>
                  <a:pt x="95365" y="95187"/>
                  <a:pt x="95121" y="95401"/>
                </a:cubicBezTo>
                <a:cubicBezTo>
                  <a:pt x="94878" y="95614"/>
                  <a:pt x="94634" y="96256"/>
                  <a:pt x="94634" y="96256"/>
                </a:cubicBezTo>
                <a:cubicBezTo>
                  <a:pt x="95365" y="97540"/>
                  <a:pt x="95365" y="97540"/>
                  <a:pt x="95365" y="97540"/>
                </a:cubicBezTo>
                <a:cubicBezTo>
                  <a:pt x="95121" y="99037"/>
                  <a:pt x="95121" y="99037"/>
                  <a:pt x="95121" y="99037"/>
                </a:cubicBezTo>
                <a:cubicBezTo>
                  <a:pt x="94634" y="100320"/>
                  <a:pt x="94634" y="100320"/>
                  <a:pt x="94634" y="100320"/>
                </a:cubicBezTo>
                <a:close/>
                <a:moveTo>
                  <a:pt x="13902" y="73796"/>
                </a:moveTo>
                <a:cubicBezTo>
                  <a:pt x="13902" y="73796"/>
                  <a:pt x="13902" y="73796"/>
                  <a:pt x="13902" y="73796"/>
                </a:cubicBezTo>
                <a:cubicBezTo>
                  <a:pt x="14634" y="71657"/>
                  <a:pt x="14634" y="71657"/>
                  <a:pt x="14634" y="71657"/>
                </a:cubicBezTo>
                <a:cubicBezTo>
                  <a:pt x="15609" y="70802"/>
                  <a:pt x="15609" y="70802"/>
                  <a:pt x="15609" y="70802"/>
                </a:cubicBezTo>
                <a:cubicBezTo>
                  <a:pt x="15365" y="71871"/>
                  <a:pt x="15365" y="71871"/>
                  <a:pt x="15365" y="71871"/>
                </a:cubicBezTo>
                <a:cubicBezTo>
                  <a:pt x="15121" y="73155"/>
                  <a:pt x="15121" y="73155"/>
                  <a:pt x="15121" y="73155"/>
                </a:cubicBezTo>
                <a:cubicBezTo>
                  <a:pt x="15121" y="73155"/>
                  <a:pt x="17073" y="73796"/>
                  <a:pt x="17317" y="73796"/>
                </a:cubicBezTo>
                <a:cubicBezTo>
                  <a:pt x="17560" y="73796"/>
                  <a:pt x="17804" y="73368"/>
                  <a:pt x="18292" y="73155"/>
                </a:cubicBezTo>
                <a:cubicBezTo>
                  <a:pt x="18536" y="72941"/>
                  <a:pt x="20243" y="72941"/>
                  <a:pt x="20243" y="72941"/>
                </a:cubicBezTo>
                <a:cubicBezTo>
                  <a:pt x="20243" y="72941"/>
                  <a:pt x="20487" y="72299"/>
                  <a:pt x="20731" y="71871"/>
                </a:cubicBezTo>
                <a:cubicBezTo>
                  <a:pt x="20975" y="71443"/>
                  <a:pt x="22195" y="70374"/>
                  <a:pt x="22439" y="70160"/>
                </a:cubicBezTo>
                <a:cubicBezTo>
                  <a:pt x="22682" y="70160"/>
                  <a:pt x="23170" y="69732"/>
                  <a:pt x="23414" y="69732"/>
                </a:cubicBezTo>
                <a:cubicBezTo>
                  <a:pt x="23658" y="69518"/>
                  <a:pt x="24878" y="69090"/>
                  <a:pt x="24878" y="69090"/>
                </a:cubicBezTo>
                <a:cubicBezTo>
                  <a:pt x="28048" y="70160"/>
                  <a:pt x="28048" y="70160"/>
                  <a:pt x="28048" y="70160"/>
                </a:cubicBezTo>
                <a:cubicBezTo>
                  <a:pt x="28536" y="71871"/>
                  <a:pt x="28536" y="71871"/>
                  <a:pt x="28536" y="71871"/>
                </a:cubicBezTo>
                <a:cubicBezTo>
                  <a:pt x="30243" y="74652"/>
                  <a:pt x="30243" y="74652"/>
                  <a:pt x="30243" y="74652"/>
                </a:cubicBezTo>
                <a:cubicBezTo>
                  <a:pt x="30731" y="75935"/>
                  <a:pt x="30731" y="75935"/>
                  <a:pt x="30731" y="75935"/>
                </a:cubicBezTo>
                <a:cubicBezTo>
                  <a:pt x="30731" y="75935"/>
                  <a:pt x="31463" y="76577"/>
                  <a:pt x="31219" y="77219"/>
                </a:cubicBezTo>
                <a:cubicBezTo>
                  <a:pt x="30975" y="78074"/>
                  <a:pt x="29512" y="80213"/>
                  <a:pt x="29512" y="80213"/>
                </a:cubicBezTo>
                <a:cubicBezTo>
                  <a:pt x="29512" y="81497"/>
                  <a:pt x="29512" y="81497"/>
                  <a:pt x="29512" y="81497"/>
                </a:cubicBezTo>
                <a:cubicBezTo>
                  <a:pt x="30487" y="83208"/>
                  <a:pt x="30487" y="83208"/>
                  <a:pt x="30487" y="83208"/>
                </a:cubicBezTo>
                <a:cubicBezTo>
                  <a:pt x="29024" y="86417"/>
                  <a:pt x="29024" y="86417"/>
                  <a:pt x="29024" y="86417"/>
                </a:cubicBezTo>
                <a:cubicBezTo>
                  <a:pt x="29756" y="88770"/>
                  <a:pt x="29756" y="88770"/>
                  <a:pt x="29756" y="88770"/>
                </a:cubicBezTo>
                <a:cubicBezTo>
                  <a:pt x="29268" y="91978"/>
                  <a:pt x="29268" y="91978"/>
                  <a:pt x="29268" y="91978"/>
                </a:cubicBezTo>
                <a:cubicBezTo>
                  <a:pt x="29024" y="93689"/>
                  <a:pt x="29024" y="93689"/>
                  <a:pt x="29024" y="93689"/>
                </a:cubicBezTo>
                <a:cubicBezTo>
                  <a:pt x="29024" y="93689"/>
                  <a:pt x="28048" y="94545"/>
                  <a:pt x="27560" y="94331"/>
                </a:cubicBezTo>
                <a:cubicBezTo>
                  <a:pt x="27073" y="94117"/>
                  <a:pt x="24634" y="92620"/>
                  <a:pt x="24634" y="92620"/>
                </a:cubicBezTo>
                <a:cubicBezTo>
                  <a:pt x="23658" y="92406"/>
                  <a:pt x="23658" y="92406"/>
                  <a:pt x="23658" y="92406"/>
                </a:cubicBezTo>
                <a:cubicBezTo>
                  <a:pt x="22926" y="93903"/>
                  <a:pt x="22926" y="93903"/>
                  <a:pt x="22926" y="93903"/>
                </a:cubicBezTo>
                <a:cubicBezTo>
                  <a:pt x="23170" y="94973"/>
                  <a:pt x="23170" y="94973"/>
                  <a:pt x="23170" y="94973"/>
                </a:cubicBezTo>
                <a:cubicBezTo>
                  <a:pt x="21951" y="96898"/>
                  <a:pt x="21951" y="96898"/>
                  <a:pt x="21951" y="96898"/>
                </a:cubicBezTo>
                <a:cubicBezTo>
                  <a:pt x="20731" y="96898"/>
                  <a:pt x="20731" y="96898"/>
                  <a:pt x="20731" y="96898"/>
                </a:cubicBezTo>
                <a:cubicBezTo>
                  <a:pt x="19268" y="96470"/>
                  <a:pt x="19268" y="96470"/>
                  <a:pt x="19268" y="96470"/>
                </a:cubicBezTo>
                <a:cubicBezTo>
                  <a:pt x="17804" y="94759"/>
                  <a:pt x="17804" y="94759"/>
                  <a:pt x="17804" y="94759"/>
                </a:cubicBezTo>
                <a:cubicBezTo>
                  <a:pt x="17804" y="94759"/>
                  <a:pt x="17804" y="95187"/>
                  <a:pt x="17317" y="95401"/>
                </a:cubicBezTo>
                <a:cubicBezTo>
                  <a:pt x="16829" y="95401"/>
                  <a:pt x="16097" y="95187"/>
                  <a:pt x="16097" y="95187"/>
                </a:cubicBezTo>
                <a:cubicBezTo>
                  <a:pt x="16585" y="93903"/>
                  <a:pt x="16585" y="93903"/>
                  <a:pt x="16585" y="93903"/>
                </a:cubicBezTo>
                <a:cubicBezTo>
                  <a:pt x="16097" y="92406"/>
                  <a:pt x="16097" y="92406"/>
                  <a:pt x="16097" y="92406"/>
                </a:cubicBezTo>
                <a:cubicBezTo>
                  <a:pt x="16585" y="90909"/>
                  <a:pt x="16585" y="90909"/>
                  <a:pt x="16585" y="90909"/>
                </a:cubicBezTo>
                <a:cubicBezTo>
                  <a:pt x="16585" y="88770"/>
                  <a:pt x="16585" y="88770"/>
                  <a:pt x="16585" y="88770"/>
                </a:cubicBezTo>
                <a:cubicBezTo>
                  <a:pt x="17073" y="87914"/>
                  <a:pt x="17073" y="87914"/>
                  <a:pt x="17073" y="87914"/>
                </a:cubicBezTo>
                <a:cubicBezTo>
                  <a:pt x="17317" y="86844"/>
                  <a:pt x="17317" y="86844"/>
                  <a:pt x="17317" y="86844"/>
                </a:cubicBezTo>
                <a:cubicBezTo>
                  <a:pt x="18048" y="85561"/>
                  <a:pt x="18048" y="85561"/>
                  <a:pt x="18048" y="85561"/>
                </a:cubicBezTo>
                <a:cubicBezTo>
                  <a:pt x="17804" y="84491"/>
                  <a:pt x="17804" y="84491"/>
                  <a:pt x="17804" y="84491"/>
                </a:cubicBezTo>
                <a:cubicBezTo>
                  <a:pt x="17317" y="84705"/>
                  <a:pt x="17317" y="84705"/>
                  <a:pt x="17317" y="84705"/>
                </a:cubicBezTo>
                <a:cubicBezTo>
                  <a:pt x="15853" y="83422"/>
                  <a:pt x="15853" y="83422"/>
                  <a:pt x="15853" y="83422"/>
                </a:cubicBezTo>
                <a:cubicBezTo>
                  <a:pt x="15853" y="83422"/>
                  <a:pt x="16341" y="82994"/>
                  <a:pt x="16829" y="82566"/>
                </a:cubicBezTo>
                <a:cubicBezTo>
                  <a:pt x="17317" y="82139"/>
                  <a:pt x="17317" y="81925"/>
                  <a:pt x="17317" y="81497"/>
                </a:cubicBezTo>
                <a:cubicBezTo>
                  <a:pt x="17317" y="81069"/>
                  <a:pt x="17073" y="80000"/>
                  <a:pt x="16829" y="80000"/>
                </a:cubicBezTo>
                <a:cubicBezTo>
                  <a:pt x="16585" y="79786"/>
                  <a:pt x="16097" y="79358"/>
                  <a:pt x="16097" y="79358"/>
                </a:cubicBezTo>
                <a:cubicBezTo>
                  <a:pt x="16097" y="78074"/>
                  <a:pt x="16097" y="78074"/>
                  <a:pt x="16097" y="78074"/>
                </a:cubicBezTo>
                <a:cubicBezTo>
                  <a:pt x="16097" y="78074"/>
                  <a:pt x="15853" y="77433"/>
                  <a:pt x="15609" y="77433"/>
                </a:cubicBezTo>
                <a:cubicBezTo>
                  <a:pt x="15121" y="77219"/>
                  <a:pt x="13902" y="76577"/>
                  <a:pt x="13902" y="76577"/>
                </a:cubicBezTo>
                <a:cubicBezTo>
                  <a:pt x="14146" y="75080"/>
                  <a:pt x="14146" y="75080"/>
                  <a:pt x="14146" y="75080"/>
                </a:cubicBezTo>
                <a:cubicBezTo>
                  <a:pt x="13658" y="74652"/>
                  <a:pt x="13658" y="74652"/>
                  <a:pt x="13658" y="74652"/>
                </a:cubicBezTo>
                <a:lnTo>
                  <a:pt x="13902" y="73796"/>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3" name="Shape 2048">
            <a:extLst>
              <a:ext uri="{FF2B5EF4-FFF2-40B4-BE49-F238E27FC236}">
                <a16:creationId xmlns:a16="http://schemas.microsoft.com/office/drawing/2014/main" id="{88503849-D484-97A4-CDFC-45A775ACDD23}"/>
              </a:ext>
            </a:extLst>
          </p:cNvPr>
          <p:cNvSpPr/>
          <p:nvPr/>
        </p:nvSpPr>
        <p:spPr>
          <a:xfrm>
            <a:off x="7398088" y="4659975"/>
            <a:ext cx="1334643" cy="933486"/>
          </a:xfrm>
          <a:custGeom>
            <a:avLst/>
            <a:gdLst/>
            <a:ahLst/>
            <a:cxnLst/>
            <a:rect l="0" t="0" r="0" b="0"/>
            <a:pathLst>
              <a:path w="120000" h="120000" extrusionOk="0">
                <a:moveTo>
                  <a:pt x="22439" y="27518"/>
                </a:moveTo>
                <a:cubicBezTo>
                  <a:pt x="22439" y="27518"/>
                  <a:pt x="22439" y="27518"/>
                  <a:pt x="22439" y="27518"/>
                </a:cubicBezTo>
                <a:cubicBezTo>
                  <a:pt x="21463" y="27969"/>
                  <a:pt x="21463" y="27969"/>
                  <a:pt x="21463" y="27969"/>
                </a:cubicBezTo>
                <a:cubicBezTo>
                  <a:pt x="20813" y="28872"/>
                  <a:pt x="20813" y="28872"/>
                  <a:pt x="20813" y="28872"/>
                </a:cubicBezTo>
                <a:cubicBezTo>
                  <a:pt x="20162" y="31578"/>
                  <a:pt x="20162" y="31578"/>
                  <a:pt x="20162" y="31578"/>
                </a:cubicBezTo>
                <a:cubicBezTo>
                  <a:pt x="20162" y="31578"/>
                  <a:pt x="20162" y="31578"/>
                  <a:pt x="20162" y="31578"/>
                </a:cubicBezTo>
                <a:cubicBezTo>
                  <a:pt x="19186" y="32932"/>
                  <a:pt x="19186" y="32932"/>
                  <a:pt x="19186" y="32932"/>
                </a:cubicBezTo>
                <a:cubicBezTo>
                  <a:pt x="19186" y="32932"/>
                  <a:pt x="19186" y="32932"/>
                  <a:pt x="19186" y="32932"/>
                </a:cubicBezTo>
                <a:cubicBezTo>
                  <a:pt x="18861" y="35187"/>
                  <a:pt x="18861" y="35187"/>
                  <a:pt x="18861" y="35187"/>
                </a:cubicBezTo>
                <a:cubicBezTo>
                  <a:pt x="18861" y="35187"/>
                  <a:pt x="19186" y="36992"/>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9186" y="37443"/>
                  <a:pt x="19186" y="37443"/>
                  <a:pt x="19186" y="37443"/>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861" y="37894"/>
                  <a:pt x="18861" y="37894"/>
                  <a:pt x="18861" y="37894"/>
                </a:cubicBezTo>
                <a:cubicBezTo>
                  <a:pt x="18536"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7894"/>
                  <a:pt x="18211" y="37894"/>
                  <a:pt x="18211" y="37894"/>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8211" y="38345"/>
                  <a:pt x="18211" y="38345"/>
                  <a:pt x="18211" y="38345"/>
                </a:cubicBezTo>
                <a:cubicBezTo>
                  <a:pt x="17886" y="41954"/>
                  <a:pt x="17886" y="41954"/>
                  <a:pt x="17886" y="41954"/>
                </a:cubicBezTo>
                <a:cubicBezTo>
                  <a:pt x="16585" y="43759"/>
                  <a:pt x="16585" y="43759"/>
                  <a:pt x="16585" y="43759"/>
                </a:cubicBezTo>
                <a:cubicBezTo>
                  <a:pt x="16260" y="46015"/>
                  <a:pt x="16260" y="46015"/>
                  <a:pt x="16260" y="46015"/>
                </a:cubicBezTo>
                <a:cubicBezTo>
                  <a:pt x="16260" y="47368"/>
                  <a:pt x="16260" y="47368"/>
                  <a:pt x="16260" y="47368"/>
                </a:cubicBezTo>
                <a:cubicBezTo>
                  <a:pt x="16260" y="47368"/>
                  <a:pt x="16260" y="47368"/>
                  <a:pt x="16260" y="47368"/>
                </a:cubicBezTo>
                <a:cubicBezTo>
                  <a:pt x="16260" y="47368"/>
                  <a:pt x="16260" y="47368"/>
                  <a:pt x="16260" y="47368"/>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7819"/>
                  <a:pt x="16260" y="47819"/>
                  <a:pt x="16260" y="47819"/>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270"/>
                  <a:pt x="16260" y="48270"/>
                  <a:pt x="16260" y="48270"/>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8721"/>
                  <a:pt x="16260" y="48721"/>
                  <a:pt x="16260" y="48721"/>
                </a:cubicBezTo>
                <a:cubicBezTo>
                  <a:pt x="16260" y="49172"/>
                  <a:pt x="16260" y="49172"/>
                  <a:pt x="15934" y="49172"/>
                </a:cubicBezTo>
                <a:cubicBezTo>
                  <a:pt x="15284" y="49624"/>
                  <a:pt x="14959" y="50526"/>
                  <a:pt x="14959" y="50526"/>
                </a:cubicBezTo>
                <a:cubicBezTo>
                  <a:pt x="14959" y="53684"/>
                  <a:pt x="14959" y="53684"/>
                  <a:pt x="14959" y="53684"/>
                </a:cubicBezTo>
                <a:cubicBezTo>
                  <a:pt x="14634" y="54586"/>
                  <a:pt x="14634" y="54586"/>
                  <a:pt x="14634" y="54586"/>
                </a:cubicBezTo>
                <a:cubicBezTo>
                  <a:pt x="13983" y="55939"/>
                  <a:pt x="13983" y="55939"/>
                  <a:pt x="13983" y="55939"/>
                </a:cubicBezTo>
                <a:cubicBezTo>
                  <a:pt x="14308" y="57744"/>
                  <a:pt x="14308" y="57744"/>
                  <a:pt x="14308" y="57744"/>
                </a:cubicBezTo>
                <a:cubicBezTo>
                  <a:pt x="14308" y="57744"/>
                  <a:pt x="14308" y="57744"/>
                  <a:pt x="14308" y="57744"/>
                </a:cubicBezTo>
                <a:cubicBezTo>
                  <a:pt x="13658" y="59097"/>
                  <a:pt x="13658" y="59097"/>
                  <a:pt x="13658" y="59097"/>
                </a:cubicBezTo>
                <a:cubicBezTo>
                  <a:pt x="13983" y="61353"/>
                  <a:pt x="13983" y="61353"/>
                  <a:pt x="13983" y="61353"/>
                </a:cubicBezTo>
                <a:cubicBezTo>
                  <a:pt x="13333" y="62706"/>
                  <a:pt x="13333" y="62706"/>
                  <a:pt x="13333" y="62706"/>
                </a:cubicBezTo>
                <a:cubicBezTo>
                  <a:pt x="13008" y="63157"/>
                  <a:pt x="13008" y="63157"/>
                  <a:pt x="13008" y="63157"/>
                </a:cubicBezTo>
                <a:cubicBezTo>
                  <a:pt x="12682" y="64511"/>
                  <a:pt x="12682" y="64511"/>
                  <a:pt x="12682" y="64511"/>
                </a:cubicBezTo>
                <a:cubicBezTo>
                  <a:pt x="12032" y="66766"/>
                  <a:pt x="12032" y="66766"/>
                  <a:pt x="12032" y="66766"/>
                </a:cubicBezTo>
                <a:cubicBezTo>
                  <a:pt x="9430" y="69924"/>
                  <a:pt x="9430" y="69924"/>
                  <a:pt x="9430" y="69924"/>
                </a:cubicBezTo>
                <a:cubicBezTo>
                  <a:pt x="8455" y="69473"/>
                  <a:pt x="8455" y="69473"/>
                  <a:pt x="8455" y="69473"/>
                </a:cubicBezTo>
                <a:cubicBezTo>
                  <a:pt x="7804" y="69924"/>
                  <a:pt x="7804" y="69924"/>
                  <a:pt x="7804" y="69924"/>
                </a:cubicBezTo>
                <a:cubicBezTo>
                  <a:pt x="7154" y="70827"/>
                  <a:pt x="7154" y="70827"/>
                  <a:pt x="7154" y="70827"/>
                </a:cubicBezTo>
                <a:cubicBezTo>
                  <a:pt x="7154" y="70827"/>
                  <a:pt x="7479" y="70827"/>
                  <a:pt x="6829" y="71729"/>
                </a:cubicBezTo>
                <a:cubicBezTo>
                  <a:pt x="6178" y="72180"/>
                  <a:pt x="4878" y="72631"/>
                  <a:pt x="4878" y="72631"/>
                </a:cubicBezTo>
                <a:cubicBezTo>
                  <a:pt x="4227" y="72631"/>
                  <a:pt x="4227" y="72631"/>
                  <a:pt x="4227" y="72631"/>
                </a:cubicBezTo>
                <a:cubicBezTo>
                  <a:pt x="1951" y="72631"/>
                  <a:pt x="1951" y="72631"/>
                  <a:pt x="1951" y="72631"/>
                </a:cubicBezTo>
                <a:cubicBezTo>
                  <a:pt x="1951" y="72631"/>
                  <a:pt x="1951" y="72631"/>
                  <a:pt x="1951" y="72631"/>
                </a:cubicBezTo>
                <a:cubicBezTo>
                  <a:pt x="1951" y="72631"/>
                  <a:pt x="1951" y="72631"/>
                  <a:pt x="1951" y="72631"/>
                </a:cubicBezTo>
                <a:cubicBezTo>
                  <a:pt x="1951" y="72631"/>
                  <a:pt x="1626" y="72180"/>
                  <a:pt x="1300" y="72631"/>
                </a:cubicBezTo>
                <a:cubicBezTo>
                  <a:pt x="1300" y="72631"/>
                  <a:pt x="975" y="72631"/>
                  <a:pt x="975" y="72631"/>
                </a:cubicBezTo>
                <a:cubicBezTo>
                  <a:pt x="975" y="72631"/>
                  <a:pt x="975" y="72631"/>
                  <a:pt x="975"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650" y="72631"/>
                  <a:pt x="650" y="72631"/>
                  <a:pt x="650" y="72631"/>
                </a:cubicBezTo>
                <a:cubicBezTo>
                  <a:pt x="325" y="72631"/>
                  <a:pt x="325" y="72631"/>
                  <a:pt x="325" y="72631"/>
                </a:cubicBezTo>
                <a:cubicBezTo>
                  <a:pt x="325" y="72631"/>
                  <a:pt x="325" y="72631"/>
                  <a:pt x="325" y="72631"/>
                </a:cubicBezTo>
                <a:cubicBezTo>
                  <a:pt x="325" y="72631"/>
                  <a:pt x="325" y="72631"/>
                  <a:pt x="325" y="72631"/>
                </a:cubicBezTo>
                <a:cubicBezTo>
                  <a:pt x="325" y="72631"/>
                  <a:pt x="325" y="72631"/>
                  <a:pt x="325" y="72631"/>
                </a:cubicBezTo>
                <a:cubicBezTo>
                  <a:pt x="325" y="72631"/>
                  <a:pt x="325" y="72631"/>
                  <a:pt x="325" y="72631"/>
                </a:cubicBezTo>
                <a:cubicBezTo>
                  <a:pt x="325" y="72631"/>
                  <a:pt x="325" y="72631"/>
                  <a:pt x="325"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0" y="72631"/>
                  <a:pt x="0" y="72631"/>
                </a:cubicBezTo>
                <a:cubicBezTo>
                  <a:pt x="0" y="72631"/>
                  <a:pt x="325" y="73082"/>
                  <a:pt x="650" y="73082"/>
                </a:cubicBezTo>
                <a:cubicBezTo>
                  <a:pt x="1300" y="73533"/>
                  <a:pt x="1626" y="74887"/>
                  <a:pt x="1951" y="74887"/>
                </a:cubicBezTo>
                <a:cubicBezTo>
                  <a:pt x="2601" y="75338"/>
                  <a:pt x="3252" y="75338"/>
                  <a:pt x="3577" y="75338"/>
                </a:cubicBezTo>
                <a:cubicBezTo>
                  <a:pt x="3902" y="75789"/>
                  <a:pt x="4552" y="76240"/>
                  <a:pt x="4552" y="76240"/>
                </a:cubicBezTo>
                <a:cubicBezTo>
                  <a:pt x="4552" y="76240"/>
                  <a:pt x="6178" y="78496"/>
                  <a:pt x="6504" y="78496"/>
                </a:cubicBezTo>
                <a:cubicBezTo>
                  <a:pt x="6829" y="78496"/>
                  <a:pt x="6829" y="78496"/>
                  <a:pt x="7154" y="79398"/>
                </a:cubicBezTo>
                <a:cubicBezTo>
                  <a:pt x="7479" y="79849"/>
                  <a:pt x="8455" y="79398"/>
                  <a:pt x="8455" y="79398"/>
                </a:cubicBezTo>
                <a:cubicBezTo>
                  <a:pt x="8455" y="79398"/>
                  <a:pt x="8780" y="80751"/>
                  <a:pt x="8455" y="81203"/>
                </a:cubicBezTo>
                <a:cubicBezTo>
                  <a:pt x="8455" y="81654"/>
                  <a:pt x="8455" y="83007"/>
                  <a:pt x="8455" y="83007"/>
                </a:cubicBezTo>
                <a:cubicBezTo>
                  <a:pt x="8455" y="83007"/>
                  <a:pt x="8455" y="83458"/>
                  <a:pt x="8455" y="83909"/>
                </a:cubicBezTo>
                <a:cubicBezTo>
                  <a:pt x="8780" y="84812"/>
                  <a:pt x="9105" y="84812"/>
                  <a:pt x="9105" y="85714"/>
                </a:cubicBezTo>
                <a:cubicBezTo>
                  <a:pt x="9430" y="86165"/>
                  <a:pt x="9105" y="86165"/>
                  <a:pt x="9430" y="86616"/>
                </a:cubicBezTo>
                <a:cubicBezTo>
                  <a:pt x="9756" y="87067"/>
                  <a:pt x="10081" y="87969"/>
                  <a:pt x="10406" y="87969"/>
                </a:cubicBezTo>
                <a:cubicBezTo>
                  <a:pt x="10731" y="87969"/>
                  <a:pt x="11056" y="87969"/>
                  <a:pt x="12032" y="88421"/>
                </a:cubicBezTo>
                <a:cubicBezTo>
                  <a:pt x="13008" y="89323"/>
                  <a:pt x="13333" y="89323"/>
                  <a:pt x="13658" y="89774"/>
                </a:cubicBezTo>
                <a:cubicBezTo>
                  <a:pt x="14308" y="90225"/>
                  <a:pt x="13983" y="89774"/>
                  <a:pt x="14959" y="90225"/>
                </a:cubicBezTo>
                <a:cubicBezTo>
                  <a:pt x="16260" y="90676"/>
                  <a:pt x="15934" y="90225"/>
                  <a:pt x="16260" y="90676"/>
                </a:cubicBezTo>
                <a:cubicBezTo>
                  <a:pt x="16585" y="90676"/>
                  <a:pt x="16260" y="90225"/>
                  <a:pt x="16910" y="90676"/>
                </a:cubicBezTo>
                <a:cubicBezTo>
                  <a:pt x="17886" y="90676"/>
                  <a:pt x="18536" y="91127"/>
                  <a:pt x="18536" y="91127"/>
                </a:cubicBezTo>
                <a:cubicBezTo>
                  <a:pt x="18536" y="92030"/>
                  <a:pt x="18536" y="92030"/>
                  <a:pt x="18536" y="92030"/>
                </a:cubicBezTo>
                <a:cubicBezTo>
                  <a:pt x="17886" y="93834"/>
                  <a:pt x="17886" y="93834"/>
                  <a:pt x="17886" y="93834"/>
                </a:cubicBezTo>
                <a:cubicBezTo>
                  <a:pt x="17886" y="95187"/>
                  <a:pt x="17886" y="95187"/>
                  <a:pt x="17886" y="95187"/>
                </a:cubicBezTo>
                <a:cubicBezTo>
                  <a:pt x="17886" y="95187"/>
                  <a:pt x="17235" y="95187"/>
                  <a:pt x="17886" y="95639"/>
                </a:cubicBezTo>
                <a:cubicBezTo>
                  <a:pt x="18536" y="96090"/>
                  <a:pt x="19837" y="96541"/>
                  <a:pt x="19837" y="96541"/>
                </a:cubicBezTo>
                <a:cubicBezTo>
                  <a:pt x="20813" y="97443"/>
                  <a:pt x="20813" y="97443"/>
                  <a:pt x="20813" y="97443"/>
                </a:cubicBezTo>
                <a:cubicBezTo>
                  <a:pt x="20813" y="97443"/>
                  <a:pt x="20162" y="98796"/>
                  <a:pt x="19837" y="99248"/>
                </a:cubicBezTo>
                <a:cubicBezTo>
                  <a:pt x="19512" y="99248"/>
                  <a:pt x="18536" y="99248"/>
                  <a:pt x="18536" y="99248"/>
                </a:cubicBezTo>
                <a:cubicBezTo>
                  <a:pt x="18536" y="99248"/>
                  <a:pt x="18211" y="100601"/>
                  <a:pt x="18861" y="100601"/>
                </a:cubicBezTo>
                <a:cubicBezTo>
                  <a:pt x="19186" y="101052"/>
                  <a:pt x="19837" y="101052"/>
                  <a:pt x="20162" y="101052"/>
                </a:cubicBezTo>
                <a:cubicBezTo>
                  <a:pt x="20487" y="101052"/>
                  <a:pt x="21138" y="101503"/>
                  <a:pt x="21138" y="101503"/>
                </a:cubicBezTo>
                <a:cubicBezTo>
                  <a:pt x="21138" y="101503"/>
                  <a:pt x="21463" y="101503"/>
                  <a:pt x="21788" y="101954"/>
                </a:cubicBezTo>
                <a:cubicBezTo>
                  <a:pt x="21788" y="102857"/>
                  <a:pt x="22113" y="103308"/>
                  <a:pt x="22439" y="103308"/>
                </a:cubicBezTo>
                <a:cubicBezTo>
                  <a:pt x="22764" y="103308"/>
                  <a:pt x="23414" y="103308"/>
                  <a:pt x="23739" y="103308"/>
                </a:cubicBezTo>
                <a:cubicBezTo>
                  <a:pt x="24065" y="103308"/>
                  <a:pt x="24065" y="102857"/>
                  <a:pt x="24390" y="102857"/>
                </a:cubicBezTo>
                <a:cubicBezTo>
                  <a:pt x="24715" y="103308"/>
                  <a:pt x="26666" y="102857"/>
                  <a:pt x="26666" y="102857"/>
                </a:cubicBezTo>
                <a:cubicBezTo>
                  <a:pt x="26666" y="102857"/>
                  <a:pt x="26666" y="102857"/>
                  <a:pt x="26991" y="103759"/>
                </a:cubicBezTo>
                <a:cubicBezTo>
                  <a:pt x="27642" y="105112"/>
                  <a:pt x="28617" y="105563"/>
                  <a:pt x="28617" y="105563"/>
                </a:cubicBezTo>
                <a:cubicBezTo>
                  <a:pt x="28617" y="105563"/>
                  <a:pt x="28943" y="106015"/>
                  <a:pt x="28943" y="105563"/>
                </a:cubicBezTo>
                <a:cubicBezTo>
                  <a:pt x="28943" y="105112"/>
                  <a:pt x="29268" y="104661"/>
                  <a:pt x="29268" y="104661"/>
                </a:cubicBezTo>
                <a:cubicBezTo>
                  <a:pt x="29268" y="104661"/>
                  <a:pt x="29918" y="103308"/>
                  <a:pt x="29918" y="102857"/>
                </a:cubicBezTo>
                <a:cubicBezTo>
                  <a:pt x="30243" y="102406"/>
                  <a:pt x="30569" y="101052"/>
                  <a:pt x="30894" y="101052"/>
                </a:cubicBezTo>
                <a:cubicBezTo>
                  <a:pt x="31219" y="100601"/>
                  <a:pt x="32195" y="99699"/>
                  <a:pt x="32195" y="99699"/>
                </a:cubicBezTo>
                <a:cubicBezTo>
                  <a:pt x="32195" y="99699"/>
                  <a:pt x="32195" y="99248"/>
                  <a:pt x="32845" y="99699"/>
                </a:cubicBezTo>
                <a:cubicBezTo>
                  <a:pt x="33170" y="100601"/>
                  <a:pt x="34146" y="101503"/>
                  <a:pt x="34146" y="101503"/>
                </a:cubicBezTo>
                <a:cubicBezTo>
                  <a:pt x="35772" y="101503"/>
                  <a:pt x="35772" y="101503"/>
                  <a:pt x="35772" y="101503"/>
                </a:cubicBezTo>
                <a:cubicBezTo>
                  <a:pt x="35772" y="101503"/>
                  <a:pt x="36747" y="101954"/>
                  <a:pt x="36747" y="102406"/>
                </a:cubicBezTo>
                <a:cubicBezTo>
                  <a:pt x="36747" y="102857"/>
                  <a:pt x="36422" y="102857"/>
                  <a:pt x="35772" y="103308"/>
                </a:cubicBezTo>
                <a:cubicBezTo>
                  <a:pt x="35447" y="103308"/>
                  <a:pt x="34471" y="101954"/>
                  <a:pt x="34471" y="102406"/>
                </a:cubicBezTo>
                <a:cubicBezTo>
                  <a:pt x="34146" y="102857"/>
                  <a:pt x="34146" y="103759"/>
                  <a:pt x="34146" y="103759"/>
                </a:cubicBezTo>
                <a:cubicBezTo>
                  <a:pt x="32845" y="104661"/>
                  <a:pt x="32845" y="104661"/>
                  <a:pt x="32845" y="104661"/>
                </a:cubicBezTo>
                <a:cubicBezTo>
                  <a:pt x="33170" y="105563"/>
                  <a:pt x="33170" y="105563"/>
                  <a:pt x="33170" y="105563"/>
                </a:cubicBezTo>
                <a:cubicBezTo>
                  <a:pt x="33170" y="105563"/>
                  <a:pt x="34796" y="106466"/>
                  <a:pt x="34796" y="106917"/>
                </a:cubicBezTo>
                <a:cubicBezTo>
                  <a:pt x="34796" y="107368"/>
                  <a:pt x="34796" y="108270"/>
                  <a:pt x="34796" y="108270"/>
                </a:cubicBezTo>
                <a:cubicBezTo>
                  <a:pt x="35772" y="108721"/>
                  <a:pt x="35772" y="108721"/>
                  <a:pt x="35772" y="108721"/>
                </a:cubicBezTo>
                <a:cubicBezTo>
                  <a:pt x="36422" y="108270"/>
                  <a:pt x="36422" y="108270"/>
                  <a:pt x="36422" y="108270"/>
                </a:cubicBezTo>
                <a:cubicBezTo>
                  <a:pt x="36422" y="110075"/>
                  <a:pt x="36422" y="110075"/>
                  <a:pt x="36422" y="110075"/>
                </a:cubicBezTo>
                <a:cubicBezTo>
                  <a:pt x="36422" y="111879"/>
                  <a:pt x="36422" y="111879"/>
                  <a:pt x="36422" y="111879"/>
                </a:cubicBezTo>
                <a:cubicBezTo>
                  <a:pt x="36422" y="111879"/>
                  <a:pt x="36422" y="111879"/>
                  <a:pt x="36422" y="111879"/>
                </a:cubicBezTo>
                <a:cubicBezTo>
                  <a:pt x="36422" y="111879"/>
                  <a:pt x="36422" y="111879"/>
                  <a:pt x="36422" y="111879"/>
                </a:cubicBezTo>
                <a:cubicBezTo>
                  <a:pt x="38699" y="110977"/>
                  <a:pt x="40650" y="112781"/>
                  <a:pt x="41626" y="112781"/>
                </a:cubicBezTo>
                <a:cubicBezTo>
                  <a:pt x="43577" y="113233"/>
                  <a:pt x="39349" y="116390"/>
                  <a:pt x="40000" y="116390"/>
                </a:cubicBezTo>
                <a:cubicBezTo>
                  <a:pt x="40650" y="115939"/>
                  <a:pt x="40000" y="118646"/>
                  <a:pt x="40975" y="119097"/>
                </a:cubicBezTo>
                <a:cubicBezTo>
                  <a:pt x="42601" y="119548"/>
                  <a:pt x="43902" y="117744"/>
                  <a:pt x="45853" y="117744"/>
                </a:cubicBezTo>
                <a:cubicBezTo>
                  <a:pt x="47479" y="117293"/>
                  <a:pt x="49430" y="118646"/>
                  <a:pt x="50081" y="117744"/>
                </a:cubicBezTo>
                <a:cubicBezTo>
                  <a:pt x="51382" y="115488"/>
                  <a:pt x="56585" y="120000"/>
                  <a:pt x="59186" y="117744"/>
                </a:cubicBezTo>
                <a:cubicBezTo>
                  <a:pt x="60813" y="115939"/>
                  <a:pt x="67317" y="115037"/>
                  <a:pt x="69593" y="115037"/>
                </a:cubicBezTo>
                <a:cubicBezTo>
                  <a:pt x="75447" y="114586"/>
                  <a:pt x="75772" y="114586"/>
                  <a:pt x="78373" y="112330"/>
                </a:cubicBezTo>
                <a:cubicBezTo>
                  <a:pt x="78373" y="112330"/>
                  <a:pt x="80000" y="107368"/>
                  <a:pt x="80975" y="105112"/>
                </a:cubicBezTo>
                <a:cubicBezTo>
                  <a:pt x="81626" y="103308"/>
                  <a:pt x="83577" y="102406"/>
                  <a:pt x="85528" y="100601"/>
                </a:cubicBezTo>
                <a:cubicBezTo>
                  <a:pt x="87154" y="98796"/>
                  <a:pt x="91382" y="96992"/>
                  <a:pt x="92357" y="96541"/>
                </a:cubicBezTo>
                <a:cubicBezTo>
                  <a:pt x="93333" y="96541"/>
                  <a:pt x="100162" y="96992"/>
                  <a:pt x="100162" y="96992"/>
                </a:cubicBezTo>
                <a:cubicBezTo>
                  <a:pt x="103739" y="95639"/>
                  <a:pt x="103739" y="95639"/>
                  <a:pt x="103739" y="95639"/>
                </a:cubicBezTo>
                <a:cubicBezTo>
                  <a:pt x="103739" y="95639"/>
                  <a:pt x="104390" y="99248"/>
                  <a:pt x="105365" y="99699"/>
                </a:cubicBezTo>
                <a:cubicBezTo>
                  <a:pt x="109593" y="100601"/>
                  <a:pt x="112195" y="100150"/>
                  <a:pt x="112520" y="96992"/>
                </a:cubicBezTo>
                <a:cubicBezTo>
                  <a:pt x="112845" y="94736"/>
                  <a:pt x="111219" y="90676"/>
                  <a:pt x="110894" y="87518"/>
                </a:cubicBezTo>
                <a:cubicBezTo>
                  <a:pt x="110569" y="83909"/>
                  <a:pt x="111869" y="80300"/>
                  <a:pt x="111869" y="77142"/>
                </a:cubicBezTo>
                <a:cubicBezTo>
                  <a:pt x="111869" y="76691"/>
                  <a:pt x="111219" y="75789"/>
                  <a:pt x="113170" y="72180"/>
                </a:cubicBezTo>
                <a:cubicBezTo>
                  <a:pt x="114796" y="68571"/>
                  <a:pt x="119349" y="70375"/>
                  <a:pt x="120000" y="68120"/>
                </a:cubicBezTo>
                <a:cubicBezTo>
                  <a:pt x="118048" y="55488"/>
                  <a:pt x="118048" y="55488"/>
                  <a:pt x="118048" y="55488"/>
                </a:cubicBezTo>
                <a:cubicBezTo>
                  <a:pt x="117723" y="55488"/>
                  <a:pt x="117723" y="55488"/>
                  <a:pt x="117723" y="55488"/>
                </a:cubicBezTo>
                <a:cubicBezTo>
                  <a:pt x="117398" y="55488"/>
                  <a:pt x="117398" y="55488"/>
                  <a:pt x="117398" y="55488"/>
                </a:cubicBezTo>
                <a:cubicBezTo>
                  <a:pt x="116747" y="55037"/>
                  <a:pt x="116747" y="55037"/>
                  <a:pt x="116747" y="55037"/>
                </a:cubicBezTo>
                <a:cubicBezTo>
                  <a:pt x="116097" y="55037"/>
                  <a:pt x="116097" y="55037"/>
                  <a:pt x="116097" y="55037"/>
                </a:cubicBezTo>
                <a:cubicBezTo>
                  <a:pt x="115447" y="54586"/>
                  <a:pt x="115447" y="54586"/>
                  <a:pt x="115447" y="54586"/>
                </a:cubicBezTo>
                <a:cubicBezTo>
                  <a:pt x="114796" y="54135"/>
                  <a:pt x="114796" y="54135"/>
                  <a:pt x="114796" y="54135"/>
                </a:cubicBezTo>
                <a:cubicBezTo>
                  <a:pt x="114146" y="54135"/>
                  <a:pt x="114146" y="54135"/>
                  <a:pt x="114146" y="54135"/>
                </a:cubicBezTo>
                <a:cubicBezTo>
                  <a:pt x="114146" y="54135"/>
                  <a:pt x="114146" y="54135"/>
                  <a:pt x="114146" y="54135"/>
                </a:cubicBezTo>
                <a:cubicBezTo>
                  <a:pt x="113821" y="54135"/>
                  <a:pt x="113821" y="54135"/>
                  <a:pt x="113821" y="54135"/>
                </a:cubicBezTo>
                <a:cubicBezTo>
                  <a:pt x="111544" y="53684"/>
                  <a:pt x="108617" y="60902"/>
                  <a:pt x="108617" y="60902"/>
                </a:cubicBezTo>
                <a:cubicBezTo>
                  <a:pt x="107317" y="64060"/>
                  <a:pt x="107317" y="64060"/>
                  <a:pt x="107317" y="64060"/>
                </a:cubicBezTo>
                <a:cubicBezTo>
                  <a:pt x="104065" y="63157"/>
                  <a:pt x="100813" y="62706"/>
                  <a:pt x="98536" y="59097"/>
                </a:cubicBezTo>
                <a:cubicBezTo>
                  <a:pt x="98536" y="57744"/>
                  <a:pt x="98536" y="57744"/>
                  <a:pt x="98536" y="57744"/>
                </a:cubicBezTo>
                <a:cubicBezTo>
                  <a:pt x="98536" y="57744"/>
                  <a:pt x="98536" y="57744"/>
                  <a:pt x="98536" y="57744"/>
                </a:cubicBezTo>
                <a:cubicBezTo>
                  <a:pt x="98536" y="57744"/>
                  <a:pt x="98536" y="57744"/>
                  <a:pt x="98536" y="57744"/>
                </a:cubicBezTo>
                <a:cubicBezTo>
                  <a:pt x="98211" y="57293"/>
                  <a:pt x="98211" y="57293"/>
                  <a:pt x="98211" y="57293"/>
                </a:cubicBezTo>
                <a:cubicBezTo>
                  <a:pt x="98211" y="57293"/>
                  <a:pt x="97886" y="57293"/>
                  <a:pt x="97886" y="57293"/>
                </a:cubicBezTo>
                <a:cubicBezTo>
                  <a:pt x="97560" y="57293"/>
                  <a:pt x="97235" y="56842"/>
                  <a:pt x="97235" y="56842"/>
                </a:cubicBezTo>
                <a:cubicBezTo>
                  <a:pt x="97560" y="55939"/>
                  <a:pt x="97560" y="55939"/>
                  <a:pt x="97560" y="55939"/>
                </a:cubicBezTo>
                <a:cubicBezTo>
                  <a:pt x="97560" y="55939"/>
                  <a:pt x="97886" y="55488"/>
                  <a:pt x="97886" y="55488"/>
                </a:cubicBezTo>
                <a:cubicBezTo>
                  <a:pt x="98211" y="55488"/>
                  <a:pt x="97886" y="55488"/>
                  <a:pt x="97886" y="55037"/>
                </a:cubicBezTo>
                <a:cubicBezTo>
                  <a:pt x="97886" y="55037"/>
                  <a:pt x="97886" y="54135"/>
                  <a:pt x="97886" y="53684"/>
                </a:cubicBezTo>
                <a:cubicBezTo>
                  <a:pt x="97560" y="53233"/>
                  <a:pt x="97560" y="53233"/>
                  <a:pt x="97560" y="53233"/>
                </a:cubicBezTo>
                <a:cubicBezTo>
                  <a:pt x="97560" y="53233"/>
                  <a:pt x="97235" y="52330"/>
                  <a:pt x="96910" y="51879"/>
                </a:cubicBezTo>
                <a:cubicBezTo>
                  <a:pt x="96585" y="51879"/>
                  <a:pt x="96910" y="51428"/>
                  <a:pt x="96910" y="51428"/>
                </a:cubicBezTo>
                <a:cubicBezTo>
                  <a:pt x="96585" y="50977"/>
                  <a:pt x="96910" y="50977"/>
                  <a:pt x="96910" y="50526"/>
                </a:cubicBezTo>
                <a:cubicBezTo>
                  <a:pt x="96910" y="50526"/>
                  <a:pt x="96585" y="49624"/>
                  <a:pt x="96585" y="49624"/>
                </a:cubicBezTo>
                <a:cubicBezTo>
                  <a:pt x="96585" y="49624"/>
                  <a:pt x="95934" y="48270"/>
                  <a:pt x="95609" y="47368"/>
                </a:cubicBezTo>
                <a:cubicBezTo>
                  <a:pt x="95609" y="46917"/>
                  <a:pt x="95609" y="46466"/>
                  <a:pt x="95609" y="46466"/>
                </a:cubicBezTo>
                <a:cubicBezTo>
                  <a:pt x="95934" y="46015"/>
                  <a:pt x="95284" y="45563"/>
                  <a:pt x="95284" y="45563"/>
                </a:cubicBezTo>
                <a:cubicBezTo>
                  <a:pt x="95284" y="45563"/>
                  <a:pt x="95284" y="44661"/>
                  <a:pt x="95284" y="44661"/>
                </a:cubicBezTo>
                <a:cubicBezTo>
                  <a:pt x="95284" y="44661"/>
                  <a:pt x="95284" y="43759"/>
                  <a:pt x="95284" y="43759"/>
                </a:cubicBezTo>
                <a:cubicBezTo>
                  <a:pt x="95609" y="43308"/>
                  <a:pt x="95284" y="42857"/>
                  <a:pt x="95284" y="42406"/>
                </a:cubicBezTo>
                <a:cubicBezTo>
                  <a:pt x="95284" y="42406"/>
                  <a:pt x="94634" y="41954"/>
                  <a:pt x="94634" y="41954"/>
                </a:cubicBezTo>
                <a:cubicBezTo>
                  <a:pt x="94959" y="41052"/>
                  <a:pt x="94959" y="41052"/>
                  <a:pt x="94959" y="41052"/>
                </a:cubicBezTo>
                <a:cubicBezTo>
                  <a:pt x="94959" y="40601"/>
                  <a:pt x="94959" y="40601"/>
                  <a:pt x="94959" y="40601"/>
                </a:cubicBezTo>
                <a:cubicBezTo>
                  <a:pt x="94959" y="40601"/>
                  <a:pt x="95284" y="39699"/>
                  <a:pt x="95284" y="39699"/>
                </a:cubicBezTo>
                <a:cubicBezTo>
                  <a:pt x="95609" y="39248"/>
                  <a:pt x="95284" y="38796"/>
                  <a:pt x="94959" y="38796"/>
                </a:cubicBezTo>
                <a:cubicBezTo>
                  <a:pt x="94634" y="38796"/>
                  <a:pt x="94959" y="38345"/>
                  <a:pt x="94959" y="38345"/>
                </a:cubicBezTo>
                <a:cubicBezTo>
                  <a:pt x="95284" y="37443"/>
                  <a:pt x="95284" y="37443"/>
                  <a:pt x="95284" y="37443"/>
                </a:cubicBezTo>
                <a:cubicBezTo>
                  <a:pt x="94959" y="36090"/>
                  <a:pt x="94959" y="36090"/>
                  <a:pt x="94959" y="36090"/>
                </a:cubicBezTo>
                <a:cubicBezTo>
                  <a:pt x="94959" y="35639"/>
                  <a:pt x="94959" y="35639"/>
                  <a:pt x="94959" y="35639"/>
                </a:cubicBezTo>
                <a:cubicBezTo>
                  <a:pt x="94959" y="35639"/>
                  <a:pt x="94634" y="34736"/>
                  <a:pt x="94634" y="34736"/>
                </a:cubicBezTo>
                <a:cubicBezTo>
                  <a:pt x="94634" y="34285"/>
                  <a:pt x="94308" y="33383"/>
                  <a:pt x="94308" y="33383"/>
                </a:cubicBezTo>
                <a:cubicBezTo>
                  <a:pt x="94308" y="33383"/>
                  <a:pt x="94308" y="32932"/>
                  <a:pt x="94308" y="32932"/>
                </a:cubicBezTo>
                <a:cubicBezTo>
                  <a:pt x="94308" y="32481"/>
                  <a:pt x="94308" y="32481"/>
                  <a:pt x="94308" y="32481"/>
                </a:cubicBezTo>
                <a:cubicBezTo>
                  <a:pt x="94308" y="32030"/>
                  <a:pt x="93983" y="31578"/>
                  <a:pt x="93658" y="31127"/>
                </a:cubicBezTo>
                <a:cubicBezTo>
                  <a:pt x="93333" y="30225"/>
                  <a:pt x="93333" y="30225"/>
                  <a:pt x="93333" y="30225"/>
                </a:cubicBezTo>
                <a:cubicBezTo>
                  <a:pt x="93333" y="30225"/>
                  <a:pt x="92682" y="29323"/>
                  <a:pt x="92357" y="28872"/>
                </a:cubicBezTo>
                <a:cubicBezTo>
                  <a:pt x="92357" y="27969"/>
                  <a:pt x="92357" y="27969"/>
                  <a:pt x="92032" y="27518"/>
                </a:cubicBezTo>
                <a:cubicBezTo>
                  <a:pt x="92032" y="26616"/>
                  <a:pt x="91382" y="25714"/>
                  <a:pt x="91056" y="25714"/>
                </a:cubicBezTo>
                <a:cubicBezTo>
                  <a:pt x="91056" y="25714"/>
                  <a:pt x="90731" y="24360"/>
                  <a:pt x="90731" y="23909"/>
                </a:cubicBezTo>
                <a:cubicBezTo>
                  <a:pt x="90406" y="23909"/>
                  <a:pt x="89756" y="23458"/>
                  <a:pt x="89756" y="23458"/>
                </a:cubicBezTo>
                <a:cubicBezTo>
                  <a:pt x="89430" y="23458"/>
                  <a:pt x="88780" y="23007"/>
                  <a:pt x="88780" y="23007"/>
                </a:cubicBezTo>
                <a:cubicBezTo>
                  <a:pt x="87804" y="22556"/>
                  <a:pt x="87804" y="22556"/>
                  <a:pt x="87804" y="22556"/>
                </a:cubicBezTo>
                <a:cubicBezTo>
                  <a:pt x="86829" y="21203"/>
                  <a:pt x="86829" y="21203"/>
                  <a:pt x="86829" y="21203"/>
                </a:cubicBezTo>
                <a:cubicBezTo>
                  <a:pt x="86829" y="21203"/>
                  <a:pt x="86504" y="21203"/>
                  <a:pt x="86178" y="20751"/>
                </a:cubicBezTo>
                <a:cubicBezTo>
                  <a:pt x="86178" y="20751"/>
                  <a:pt x="85853" y="19849"/>
                  <a:pt x="85853" y="19849"/>
                </a:cubicBezTo>
                <a:cubicBezTo>
                  <a:pt x="85528" y="18947"/>
                  <a:pt x="85528" y="18947"/>
                  <a:pt x="85528" y="18947"/>
                </a:cubicBezTo>
                <a:cubicBezTo>
                  <a:pt x="83577" y="18045"/>
                  <a:pt x="83577" y="18045"/>
                  <a:pt x="83577" y="18045"/>
                </a:cubicBezTo>
                <a:cubicBezTo>
                  <a:pt x="83577" y="18045"/>
                  <a:pt x="83252" y="17142"/>
                  <a:pt x="83252" y="17142"/>
                </a:cubicBezTo>
                <a:cubicBezTo>
                  <a:pt x="83252" y="16691"/>
                  <a:pt x="82926" y="16691"/>
                  <a:pt x="82926" y="16240"/>
                </a:cubicBezTo>
                <a:cubicBezTo>
                  <a:pt x="82926" y="15789"/>
                  <a:pt x="82601" y="15789"/>
                  <a:pt x="82601" y="15338"/>
                </a:cubicBezTo>
                <a:cubicBezTo>
                  <a:pt x="82601" y="14887"/>
                  <a:pt x="82276" y="14887"/>
                  <a:pt x="82276" y="14887"/>
                </a:cubicBezTo>
                <a:cubicBezTo>
                  <a:pt x="81951" y="14887"/>
                  <a:pt x="81626" y="14887"/>
                  <a:pt x="81626" y="14887"/>
                </a:cubicBezTo>
                <a:cubicBezTo>
                  <a:pt x="81626" y="14887"/>
                  <a:pt x="81300" y="14436"/>
                  <a:pt x="81300" y="14436"/>
                </a:cubicBezTo>
                <a:cubicBezTo>
                  <a:pt x="81300" y="14436"/>
                  <a:pt x="80650" y="13533"/>
                  <a:pt x="80325" y="13533"/>
                </a:cubicBezTo>
                <a:cubicBezTo>
                  <a:pt x="80325" y="13082"/>
                  <a:pt x="80325" y="13082"/>
                  <a:pt x="80325" y="13082"/>
                </a:cubicBezTo>
                <a:cubicBezTo>
                  <a:pt x="80325" y="13082"/>
                  <a:pt x="80325" y="13082"/>
                  <a:pt x="80000" y="13082"/>
                </a:cubicBezTo>
                <a:cubicBezTo>
                  <a:pt x="79674" y="13082"/>
                  <a:pt x="79674" y="13082"/>
                  <a:pt x="79674" y="12631"/>
                </a:cubicBezTo>
                <a:cubicBezTo>
                  <a:pt x="79349" y="12631"/>
                  <a:pt x="79349" y="11729"/>
                  <a:pt x="79024" y="11729"/>
                </a:cubicBezTo>
                <a:cubicBezTo>
                  <a:pt x="79024" y="11729"/>
                  <a:pt x="79024" y="11729"/>
                  <a:pt x="78699" y="11729"/>
                </a:cubicBezTo>
                <a:cubicBezTo>
                  <a:pt x="78373" y="11729"/>
                  <a:pt x="78048" y="10827"/>
                  <a:pt x="78048" y="10827"/>
                </a:cubicBezTo>
                <a:cubicBezTo>
                  <a:pt x="77723" y="10827"/>
                  <a:pt x="78048" y="10375"/>
                  <a:pt x="78048" y="9924"/>
                </a:cubicBezTo>
                <a:cubicBezTo>
                  <a:pt x="78048" y="9473"/>
                  <a:pt x="77723" y="9473"/>
                  <a:pt x="77723" y="9473"/>
                </a:cubicBezTo>
                <a:cubicBezTo>
                  <a:pt x="77723" y="9473"/>
                  <a:pt x="77723" y="9473"/>
                  <a:pt x="77723" y="9473"/>
                </a:cubicBezTo>
                <a:cubicBezTo>
                  <a:pt x="77723" y="9473"/>
                  <a:pt x="77398" y="9473"/>
                  <a:pt x="77398" y="9022"/>
                </a:cubicBezTo>
                <a:cubicBezTo>
                  <a:pt x="77398" y="9022"/>
                  <a:pt x="77073" y="8571"/>
                  <a:pt x="77073" y="8120"/>
                </a:cubicBezTo>
                <a:cubicBezTo>
                  <a:pt x="77073" y="7669"/>
                  <a:pt x="77073" y="7669"/>
                  <a:pt x="77073" y="7669"/>
                </a:cubicBezTo>
                <a:cubicBezTo>
                  <a:pt x="77073" y="7669"/>
                  <a:pt x="76747" y="7218"/>
                  <a:pt x="76747" y="7218"/>
                </a:cubicBezTo>
                <a:cubicBezTo>
                  <a:pt x="76422" y="6766"/>
                  <a:pt x="76422" y="6766"/>
                  <a:pt x="76422" y="6766"/>
                </a:cubicBezTo>
                <a:cubicBezTo>
                  <a:pt x="76422" y="6315"/>
                  <a:pt x="76422" y="6315"/>
                  <a:pt x="76422" y="6315"/>
                </a:cubicBezTo>
                <a:cubicBezTo>
                  <a:pt x="76097" y="6315"/>
                  <a:pt x="76097" y="6315"/>
                  <a:pt x="76097" y="6315"/>
                </a:cubicBezTo>
                <a:cubicBezTo>
                  <a:pt x="75772" y="6315"/>
                  <a:pt x="75772" y="5864"/>
                  <a:pt x="75772" y="5413"/>
                </a:cubicBezTo>
                <a:cubicBezTo>
                  <a:pt x="75772" y="5413"/>
                  <a:pt x="75772" y="5413"/>
                  <a:pt x="75772" y="5413"/>
                </a:cubicBezTo>
                <a:cubicBezTo>
                  <a:pt x="75447" y="4962"/>
                  <a:pt x="75447" y="4962"/>
                  <a:pt x="75447" y="4962"/>
                </a:cubicBezTo>
                <a:cubicBezTo>
                  <a:pt x="75121" y="4511"/>
                  <a:pt x="75121" y="4511"/>
                  <a:pt x="75121" y="4511"/>
                </a:cubicBezTo>
                <a:cubicBezTo>
                  <a:pt x="74796" y="4060"/>
                  <a:pt x="74796" y="4060"/>
                  <a:pt x="74796" y="4060"/>
                </a:cubicBezTo>
                <a:cubicBezTo>
                  <a:pt x="74796" y="4060"/>
                  <a:pt x="74471" y="3609"/>
                  <a:pt x="74471" y="3609"/>
                </a:cubicBezTo>
                <a:cubicBezTo>
                  <a:pt x="74146" y="3157"/>
                  <a:pt x="73821" y="2706"/>
                  <a:pt x="73821" y="2706"/>
                </a:cubicBezTo>
                <a:cubicBezTo>
                  <a:pt x="73821" y="2706"/>
                  <a:pt x="73821" y="2255"/>
                  <a:pt x="73821" y="2255"/>
                </a:cubicBezTo>
                <a:cubicBezTo>
                  <a:pt x="73821" y="2255"/>
                  <a:pt x="73495" y="2255"/>
                  <a:pt x="73495" y="2255"/>
                </a:cubicBezTo>
                <a:cubicBezTo>
                  <a:pt x="72845" y="2255"/>
                  <a:pt x="72845" y="2255"/>
                  <a:pt x="72845" y="2255"/>
                </a:cubicBezTo>
                <a:cubicBezTo>
                  <a:pt x="72845" y="1353"/>
                  <a:pt x="72845" y="1353"/>
                  <a:pt x="72845" y="1353"/>
                </a:cubicBezTo>
                <a:cubicBezTo>
                  <a:pt x="72845" y="1353"/>
                  <a:pt x="72845" y="1353"/>
                  <a:pt x="72520" y="1353"/>
                </a:cubicBezTo>
                <a:cubicBezTo>
                  <a:pt x="72195" y="1353"/>
                  <a:pt x="72195" y="902"/>
                  <a:pt x="72195" y="902"/>
                </a:cubicBezTo>
                <a:cubicBezTo>
                  <a:pt x="72195" y="451"/>
                  <a:pt x="72195" y="451"/>
                  <a:pt x="72195" y="451"/>
                </a:cubicBezTo>
                <a:cubicBezTo>
                  <a:pt x="71219" y="902"/>
                  <a:pt x="71219" y="902"/>
                  <a:pt x="71219" y="902"/>
                </a:cubicBezTo>
                <a:cubicBezTo>
                  <a:pt x="71219" y="902"/>
                  <a:pt x="71219" y="902"/>
                  <a:pt x="71219" y="902"/>
                </a:cubicBezTo>
                <a:cubicBezTo>
                  <a:pt x="71219" y="902"/>
                  <a:pt x="70569" y="451"/>
                  <a:pt x="70569" y="451"/>
                </a:cubicBezTo>
                <a:cubicBezTo>
                  <a:pt x="70569" y="0"/>
                  <a:pt x="70243" y="0"/>
                  <a:pt x="70243" y="0"/>
                </a:cubicBezTo>
                <a:cubicBezTo>
                  <a:pt x="69918" y="451"/>
                  <a:pt x="69918" y="451"/>
                  <a:pt x="69918" y="451"/>
                </a:cubicBezTo>
                <a:cubicBezTo>
                  <a:pt x="69268" y="451"/>
                  <a:pt x="69268" y="451"/>
                  <a:pt x="69268" y="451"/>
                </a:cubicBezTo>
                <a:cubicBezTo>
                  <a:pt x="68943" y="451"/>
                  <a:pt x="68943" y="451"/>
                  <a:pt x="68943" y="451"/>
                </a:cubicBezTo>
                <a:cubicBezTo>
                  <a:pt x="68617" y="0"/>
                  <a:pt x="68617" y="0"/>
                  <a:pt x="68617" y="0"/>
                </a:cubicBezTo>
                <a:cubicBezTo>
                  <a:pt x="67642" y="451"/>
                  <a:pt x="67317" y="451"/>
                  <a:pt x="67317" y="451"/>
                </a:cubicBezTo>
                <a:cubicBezTo>
                  <a:pt x="66341" y="902"/>
                  <a:pt x="64715" y="2255"/>
                  <a:pt x="64715" y="3157"/>
                </a:cubicBezTo>
                <a:cubicBezTo>
                  <a:pt x="64390" y="4060"/>
                  <a:pt x="64715" y="6315"/>
                  <a:pt x="64065" y="6766"/>
                </a:cubicBezTo>
                <a:cubicBezTo>
                  <a:pt x="63089" y="6766"/>
                  <a:pt x="62113" y="9022"/>
                  <a:pt x="61788" y="9022"/>
                </a:cubicBezTo>
                <a:cubicBezTo>
                  <a:pt x="58861" y="11278"/>
                  <a:pt x="58861" y="11278"/>
                  <a:pt x="58861" y="11278"/>
                </a:cubicBezTo>
                <a:cubicBezTo>
                  <a:pt x="58861" y="11278"/>
                  <a:pt x="56585" y="12631"/>
                  <a:pt x="55284" y="12631"/>
                </a:cubicBezTo>
                <a:cubicBezTo>
                  <a:pt x="53983" y="13082"/>
                  <a:pt x="53008" y="14436"/>
                  <a:pt x="53008" y="14436"/>
                </a:cubicBezTo>
                <a:cubicBezTo>
                  <a:pt x="51382" y="17593"/>
                  <a:pt x="51382" y="17593"/>
                  <a:pt x="51382" y="17593"/>
                </a:cubicBezTo>
                <a:cubicBezTo>
                  <a:pt x="48780" y="18045"/>
                  <a:pt x="48780" y="18045"/>
                  <a:pt x="48780" y="18045"/>
                </a:cubicBezTo>
                <a:cubicBezTo>
                  <a:pt x="47479" y="16240"/>
                  <a:pt x="47479" y="16240"/>
                  <a:pt x="47479" y="16240"/>
                </a:cubicBezTo>
                <a:cubicBezTo>
                  <a:pt x="46178" y="16691"/>
                  <a:pt x="46178" y="16691"/>
                  <a:pt x="46178" y="16691"/>
                </a:cubicBezTo>
                <a:cubicBezTo>
                  <a:pt x="45853" y="16240"/>
                  <a:pt x="45853" y="16240"/>
                  <a:pt x="45853" y="16240"/>
                </a:cubicBezTo>
                <a:cubicBezTo>
                  <a:pt x="45203" y="16691"/>
                  <a:pt x="45203" y="16691"/>
                  <a:pt x="45203" y="16691"/>
                </a:cubicBezTo>
                <a:cubicBezTo>
                  <a:pt x="41300" y="16240"/>
                  <a:pt x="41300" y="16240"/>
                  <a:pt x="41300" y="16240"/>
                </a:cubicBezTo>
                <a:cubicBezTo>
                  <a:pt x="39349" y="17593"/>
                  <a:pt x="39349" y="17593"/>
                  <a:pt x="39349" y="17593"/>
                </a:cubicBezTo>
                <a:cubicBezTo>
                  <a:pt x="35772" y="17142"/>
                  <a:pt x="35772" y="17142"/>
                  <a:pt x="35772" y="17142"/>
                </a:cubicBezTo>
                <a:cubicBezTo>
                  <a:pt x="35772" y="17142"/>
                  <a:pt x="33170" y="17593"/>
                  <a:pt x="32520" y="17593"/>
                </a:cubicBezTo>
                <a:cubicBezTo>
                  <a:pt x="31544" y="17593"/>
                  <a:pt x="31544" y="17593"/>
                  <a:pt x="31544" y="17593"/>
                </a:cubicBezTo>
                <a:cubicBezTo>
                  <a:pt x="30894" y="17142"/>
                  <a:pt x="30243" y="16240"/>
                  <a:pt x="30243" y="16240"/>
                </a:cubicBezTo>
                <a:cubicBezTo>
                  <a:pt x="30243" y="16240"/>
                  <a:pt x="28943" y="16691"/>
                  <a:pt x="28617" y="17142"/>
                </a:cubicBezTo>
                <a:cubicBezTo>
                  <a:pt x="28292" y="17593"/>
                  <a:pt x="26991" y="19849"/>
                  <a:pt x="26991" y="19849"/>
                </a:cubicBezTo>
                <a:cubicBezTo>
                  <a:pt x="26991" y="20300"/>
                  <a:pt x="26991" y="20300"/>
                  <a:pt x="26991" y="20300"/>
                </a:cubicBezTo>
                <a:cubicBezTo>
                  <a:pt x="27642" y="22556"/>
                  <a:pt x="27642" y="22556"/>
                  <a:pt x="27642" y="22556"/>
                </a:cubicBezTo>
                <a:cubicBezTo>
                  <a:pt x="26341" y="23909"/>
                  <a:pt x="26341" y="23909"/>
                  <a:pt x="26341" y="23909"/>
                </a:cubicBezTo>
                <a:cubicBezTo>
                  <a:pt x="26341" y="23909"/>
                  <a:pt x="26341" y="23909"/>
                  <a:pt x="26341" y="23909"/>
                </a:cubicBezTo>
                <a:cubicBezTo>
                  <a:pt x="26341" y="23909"/>
                  <a:pt x="26341" y="23909"/>
                  <a:pt x="26341" y="23909"/>
                </a:cubicBezTo>
                <a:cubicBezTo>
                  <a:pt x="26341" y="23909"/>
                  <a:pt x="26341" y="23909"/>
                  <a:pt x="26341" y="23909"/>
                </a:cubicBezTo>
                <a:cubicBezTo>
                  <a:pt x="26341" y="23909"/>
                  <a:pt x="26341" y="23909"/>
                  <a:pt x="26341" y="23909"/>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360"/>
                  <a:pt x="26341" y="24360"/>
                  <a:pt x="26341" y="24360"/>
                </a:cubicBezTo>
                <a:cubicBezTo>
                  <a:pt x="26341" y="24812"/>
                  <a:pt x="26016" y="24812"/>
                  <a:pt x="25691" y="24812"/>
                </a:cubicBezTo>
                <a:cubicBezTo>
                  <a:pt x="25691" y="25263"/>
                  <a:pt x="25365"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5040" y="25263"/>
                  <a:pt x="25040" y="25263"/>
                  <a:pt x="25040" y="25263"/>
                </a:cubicBezTo>
                <a:cubicBezTo>
                  <a:pt x="24715" y="25714"/>
                  <a:pt x="24715" y="25714"/>
                  <a:pt x="24715" y="25714"/>
                </a:cubicBezTo>
                <a:cubicBezTo>
                  <a:pt x="23739" y="27067"/>
                  <a:pt x="23739" y="27067"/>
                  <a:pt x="23739" y="27067"/>
                </a:cubicBezTo>
                <a:cubicBezTo>
                  <a:pt x="22439" y="27518"/>
                  <a:pt x="22439" y="27518"/>
                  <a:pt x="22439" y="27518"/>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4" name="Shape 2049">
            <a:extLst>
              <a:ext uri="{FF2B5EF4-FFF2-40B4-BE49-F238E27FC236}">
                <a16:creationId xmlns:a16="http://schemas.microsoft.com/office/drawing/2014/main" id="{ED457BCA-2961-0B5C-6B83-85C0EA7FB22A}"/>
              </a:ext>
            </a:extLst>
          </p:cNvPr>
          <p:cNvSpPr/>
          <p:nvPr/>
        </p:nvSpPr>
        <p:spPr>
          <a:xfrm>
            <a:off x="7574296" y="3658844"/>
            <a:ext cx="2222658" cy="1498314"/>
          </a:xfrm>
          <a:custGeom>
            <a:avLst/>
            <a:gdLst/>
            <a:ahLst/>
            <a:cxnLst/>
            <a:rect l="0" t="0" r="0" b="0"/>
            <a:pathLst>
              <a:path w="120000" h="120000" extrusionOk="0">
                <a:moveTo>
                  <a:pt x="27557" y="85714"/>
                </a:moveTo>
                <a:cubicBezTo>
                  <a:pt x="27752" y="85714"/>
                  <a:pt x="28338" y="84309"/>
                  <a:pt x="28925" y="84309"/>
                </a:cubicBezTo>
                <a:cubicBezTo>
                  <a:pt x="29315" y="84028"/>
                  <a:pt x="29120" y="82622"/>
                  <a:pt x="29315" y="82060"/>
                </a:cubicBezTo>
                <a:cubicBezTo>
                  <a:pt x="29511" y="81498"/>
                  <a:pt x="30488" y="80374"/>
                  <a:pt x="31074" y="80093"/>
                </a:cubicBezTo>
                <a:cubicBezTo>
                  <a:pt x="31270" y="80093"/>
                  <a:pt x="31270" y="80093"/>
                  <a:pt x="31270" y="80093"/>
                </a:cubicBezTo>
                <a:cubicBezTo>
                  <a:pt x="31270" y="79531"/>
                  <a:pt x="31270" y="79531"/>
                  <a:pt x="31270" y="79531"/>
                </a:cubicBezTo>
                <a:cubicBezTo>
                  <a:pt x="31270" y="79531"/>
                  <a:pt x="31856" y="79250"/>
                  <a:pt x="31856" y="78969"/>
                </a:cubicBezTo>
                <a:cubicBezTo>
                  <a:pt x="32052" y="78969"/>
                  <a:pt x="32052" y="79250"/>
                  <a:pt x="32052" y="79250"/>
                </a:cubicBezTo>
                <a:cubicBezTo>
                  <a:pt x="32052" y="79250"/>
                  <a:pt x="32247" y="79531"/>
                  <a:pt x="32442" y="79531"/>
                </a:cubicBezTo>
                <a:cubicBezTo>
                  <a:pt x="32442" y="79531"/>
                  <a:pt x="32638" y="79250"/>
                  <a:pt x="32638" y="79250"/>
                </a:cubicBezTo>
                <a:cubicBezTo>
                  <a:pt x="32638" y="78969"/>
                  <a:pt x="32638" y="78688"/>
                  <a:pt x="32638" y="78688"/>
                </a:cubicBezTo>
                <a:cubicBezTo>
                  <a:pt x="32442" y="78407"/>
                  <a:pt x="32442" y="78126"/>
                  <a:pt x="32442" y="78126"/>
                </a:cubicBezTo>
                <a:cubicBezTo>
                  <a:pt x="32442" y="78126"/>
                  <a:pt x="32442" y="78126"/>
                  <a:pt x="32442" y="78126"/>
                </a:cubicBezTo>
                <a:cubicBezTo>
                  <a:pt x="32442" y="78126"/>
                  <a:pt x="32638" y="78126"/>
                  <a:pt x="32638" y="78126"/>
                </a:cubicBezTo>
                <a:cubicBezTo>
                  <a:pt x="32638" y="78126"/>
                  <a:pt x="32833" y="77845"/>
                  <a:pt x="32833" y="77845"/>
                </a:cubicBezTo>
                <a:cubicBezTo>
                  <a:pt x="33224" y="78126"/>
                  <a:pt x="33224" y="78126"/>
                  <a:pt x="33224" y="78126"/>
                </a:cubicBezTo>
                <a:cubicBezTo>
                  <a:pt x="33224" y="78126"/>
                  <a:pt x="33420" y="78126"/>
                  <a:pt x="33420" y="78126"/>
                </a:cubicBezTo>
                <a:cubicBezTo>
                  <a:pt x="33615" y="78407"/>
                  <a:pt x="33811" y="77845"/>
                  <a:pt x="33811" y="77845"/>
                </a:cubicBezTo>
                <a:cubicBezTo>
                  <a:pt x="34006" y="77564"/>
                  <a:pt x="34006" y="77564"/>
                  <a:pt x="34006" y="77564"/>
                </a:cubicBezTo>
                <a:cubicBezTo>
                  <a:pt x="34006" y="77564"/>
                  <a:pt x="34006" y="77564"/>
                  <a:pt x="34006" y="77283"/>
                </a:cubicBezTo>
                <a:cubicBezTo>
                  <a:pt x="34006" y="77283"/>
                  <a:pt x="34201" y="77283"/>
                  <a:pt x="34397" y="77283"/>
                </a:cubicBezTo>
                <a:cubicBezTo>
                  <a:pt x="34397" y="77283"/>
                  <a:pt x="34788" y="77283"/>
                  <a:pt x="34983" y="77283"/>
                </a:cubicBezTo>
                <a:cubicBezTo>
                  <a:pt x="35179" y="77283"/>
                  <a:pt x="35179" y="77283"/>
                  <a:pt x="35179" y="77283"/>
                </a:cubicBezTo>
                <a:cubicBezTo>
                  <a:pt x="35570" y="77002"/>
                  <a:pt x="35570" y="77002"/>
                  <a:pt x="35570" y="77002"/>
                </a:cubicBezTo>
                <a:cubicBezTo>
                  <a:pt x="35570" y="77002"/>
                  <a:pt x="35765" y="76721"/>
                  <a:pt x="35765" y="76721"/>
                </a:cubicBezTo>
                <a:cubicBezTo>
                  <a:pt x="35765" y="76440"/>
                  <a:pt x="35765" y="76159"/>
                  <a:pt x="35765" y="76159"/>
                </a:cubicBezTo>
                <a:cubicBezTo>
                  <a:pt x="35765" y="75878"/>
                  <a:pt x="36156" y="75878"/>
                  <a:pt x="36156" y="75878"/>
                </a:cubicBezTo>
                <a:cubicBezTo>
                  <a:pt x="36156" y="75878"/>
                  <a:pt x="36156" y="75878"/>
                  <a:pt x="36156" y="75878"/>
                </a:cubicBezTo>
                <a:cubicBezTo>
                  <a:pt x="36351" y="75878"/>
                  <a:pt x="36351" y="76159"/>
                  <a:pt x="36351" y="76159"/>
                </a:cubicBezTo>
                <a:cubicBezTo>
                  <a:pt x="36351" y="76159"/>
                  <a:pt x="36547" y="75878"/>
                  <a:pt x="36547" y="75878"/>
                </a:cubicBezTo>
                <a:cubicBezTo>
                  <a:pt x="36547" y="75597"/>
                  <a:pt x="36742" y="75597"/>
                  <a:pt x="36742" y="75597"/>
                </a:cubicBezTo>
                <a:cubicBezTo>
                  <a:pt x="36742" y="75597"/>
                  <a:pt x="37133" y="75316"/>
                  <a:pt x="37133" y="75035"/>
                </a:cubicBezTo>
                <a:cubicBezTo>
                  <a:pt x="37328" y="74754"/>
                  <a:pt x="37328" y="75035"/>
                  <a:pt x="37328" y="74473"/>
                </a:cubicBezTo>
                <a:cubicBezTo>
                  <a:pt x="37328" y="74192"/>
                  <a:pt x="37524" y="74473"/>
                  <a:pt x="37524" y="74754"/>
                </a:cubicBezTo>
                <a:cubicBezTo>
                  <a:pt x="37524" y="74754"/>
                  <a:pt x="37524" y="74754"/>
                  <a:pt x="37719" y="75035"/>
                </a:cubicBezTo>
                <a:cubicBezTo>
                  <a:pt x="37719" y="75035"/>
                  <a:pt x="37719" y="75035"/>
                  <a:pt x="38110" y="75035"/>
                </a:cubicBezTo>
                <a:cubicBezTo>
                  <a:pt x="38306" y="75316"/>
                  <a:pt x="38306" y="74754"/>
                  <a:pt x="38697" y="74754"/>
                </a:cubicBezTo>
                <a:cubicBezTo>
                  <a:pt x="39087" y="74754"/>
                  <a:pt x="38892" y="74754"/>
                  <a:pt x="39087" y="75035"/>
                </a:cubicBezTo>
                <a:cubicBezTo>
                  <a:pt x="39283" y="75035"/>
                  <a:pt x="39283" y="75035"/>
                  <a:pt x="39478" y="75035"/>
                </a:cubicBezTo>
                <a:cubicBezTo>
                  <a:pt x="39674" y="75316"/>
                  <a:pt x="39674" y="75316"/>
                  <a:pt x="39674" y="75316"/>
                </a:cubicBezTo>
                <a:cubicBezTo>
                  <a:pt x="39674" y="75316"/>
                  <a:pt x="39869" y="75316"/>
                  <a:pt x="40065" y="75597"/>
                </a:cubicBezTo>
                <a:cubicBezTo>
                  <a:pt x="40065"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456" y="75878"/>
                  <a:pt x="40456" y="75878"/>
                  <a:pt x="40456"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651" y="75878"/>
                  <a:pt x="40651" y="75878"/>
                  <a:pt x="40651"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0846" y="75878"/>
                  <a:pt x="40846" y="75878"/>
                  <a:pt x="40846"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042" y="75878"/>
                  <a:pt x="41042" y="75878"/>
                  <a:pt x="41042"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237" y="75878"/>
                  <a:pt x="41237" y="75878"/>
                  <a:pt x="41237" y="75878"/>
                </a:cubicBezTo>
                <a:cubicBezTo>
                  <a:pt x="41433" y="76159"/>
                  <a:pt x="41433" y="76159"/>
                  <a:pt x="41433" y="76159"/>
                </a:cubicBezTo>
                <a:cubicBezTo>
                  <a:pt x="41433" y="76159"/>
                  <a:pt x="41433" y="76721"/>
                  <a:pt x="41628" y="76721"/>
                </a:cubicBezTo>
                <a:cubicBezTo>
                  <a:pt x="41628" y="77002"/>
                  <a:pt x="41628" y="77002"/>
                  <a:pt x="41824" y="77002"/>
                </a:cubicBezTo>
                <a:cubicBezTo>
                  <a:pt x="41824" y="77002"/>
                  <a:pt x="42019" y="76440"/>
                  <a:pt x="42019" y="76159"/>
                </a:cubicBezTo>
                <a:cubicBezTo>
                  <a:pt x="42019" y="76159"/>
                  <a:pt x="42214" y="76440"/>
                  <a:pt x="42214" y="76440"/>
                </a:cubicBezTo>
                <a:cubicBezTo>
                  <a:pt x="42214" y="76440"/>
                  <a:pt x="42214" y="77002"/>
                  <a:pt x="42410" y="77002"/>
                </a:cubicBezTo>
                <a:cubicBezTo>
                  <a:pt x="42410" y="76721"/>
                  <a:pt x="42605" y="76721"/>
                  <a:pt x="42605" y="76721"/>
                </a:cubicBezTo>
                <a:cubicBezTo>
                  <a:pt x="42801" y="76721"/>
                  <a:pt x="42605" y="76440"/>
                  <a:pt x="42605" y="76440"/>
                </a:cubicBezTo>
                <a:cubicBezTo>
                  <a:pt x="42605" y="76440"/>
                  <a:pt x="42801" y="76159"/>
                  <a:pt x="42801" y="76159"/>
                </a:cubicBezTo>
                <a:cubicBezTo>
                  <a:pt x="42996" y="76159"/>
                  <a:pt x="43387" y="76159"/>
                  <a:pt x="43387" y="76159"/>
                </a:cubicBezTo>
                <a:cubicBezTo>
                  <a:pt x="43583" y="76159"/>
                  <a:pt x="43583" y="76721"/>
                  <a:pt x="43583" y="76721"/>
                </a:cubicBezTo>
                <a:cubicBezTo>
                  <a:pt x="43583" y="76721"/>
                  <a:pt x="43387" y="77283"/>
                  <a:pt x="43387" y="77283"/>
                </a:cubicBezTo>
                <a:cubicBezTo>
                  <a:pt x="43387" y="77283"/>
                  <a:pt x="43192" y="77564"/>
                  <a:pt x="43192" y="77845"/>
                </a:cubicBezTo>
                <a:cubicBezTo>
                  <a:pt x="43192" y="77845"/>
                  <a:pt x="43192" y="77845"/>
                  <a:pt x="43387" y="77564"/>
                </a:cubicBezTo>
                <a:cubicBezTo>
                  <a:pt x="43778" y="77564"/>
                  <a:pt x="43583" y="77283"/>
                  <a:pt x="43583" y="77283"/>
                </a:cubicBezTo>
                <a:cubicBezTo>
                  <a:pt x="43778" y="76721"/>
                  <a:pt x="43778" y="76721"/>
                  <a:pt x="43778" y="76721"/>
                </a:cubicBezTo>
                <a:cubicBezTo>
                  <a:pt x="43778" y="76721"/>
                  <a:pt x="44169" y="77002"/>
                  <a:pt x="44169" y="77283"/>
                </a:cubicBezTo>
                <a:cubicBezTo>
                  <a:pt x="44169" y="77283"/>
                  <a:pt x="44169" y="77564"/>
                  <a:pt x="44169" y="77564"/>
                </a:cubicBezTo>
                <a:cubicBezTo>
                  <a:pt x="44169" y="77845"/>
                  <a:pt x="44364" y="77845"/>
                  <a:pt x="44364" y="78126"/>
                </a:cubicBezTo>
                <a:cubicBezTo>
                  <a:pt x="44560" y="78407"/>
                  <a:pt x="44364" y="78126"/>
                  <a:pt x="44364" y="78126"/>
                </a:cubicBezTo>
                <a:cubicBezTo>
                  <a:pt x="44364" y="77845"/>
                  <a:pt x="44560" y="77283"/>
                  <a:pt x="44560" y="77283"/>
                </a:cubicBezTo>
                <a:cubicBezTo>
                  <a:pt x="44755" y="76721"/>
                  <a:pt x="44755" y="76721"/>
                  <a:pt x="44755" y="76721"/>
                </a:cubicBezTo>
                <a:cubicBezTo>
                  <a:pt x="44755" y="76721"/>
                  <a:pt x="45537" y="76721"/>
                  <a:pt x="46319" y="76721"/>
                </a:cubicBezTo>
                <a:cubicBezTo>
                  <a:pt x="47100" y="76721"/>
                  <a:pt x="46514" y="76440"/>
                  <a:pt x="46514" y="76440"/>
                </a:cubicBezTo>
                <a:cubicBezTo>
                  <a:pt x="46905" y="76440"/>
                  <a:pt x="46905" y="76440"/>
                  <a:pt x="46905" y="76440"/>
                </a:cubicBezTo>
                <a:cubicBezTo>
                  <a:pt x="47100" y="77564"/>
                  <a:pt x="47100" y="77564"/>
                  <a:pt x="47100" y="77564"/>
                </a:cubicBezTo>
                <a:cubicBezTo>
                  <a:pt x="47100" y="77564"/>
                  <a:pt x="47491" y="78126"/>
                  <a:pt x="47687" y="78126"/>
                </a:cubicBezTo>
                <a:cubicBezTo>
                  <a:pt x="47882" y="78407"/>
                  <a:pt x="47882" y="78407"/>
                  <a:pt x="48273" y="78688"/>
                </a:cubicBezTo>
                <a:cubicBezTo>
                  <a:pt x="48859" y="78688"/>
                  <a:pt x="48664" y="78688"/>
                  <a:pt x="48664" y="78688"/>
                </a:cubicBezTo>
                <a:cubicBezTo>
                  <a:pt x="48859" y="78688"/>
                  <a:pt x="48859" y="78126"/>
                  <a:pt x="49055" y="77845"/>
                </a:cubicBezTo>
                <a:cubicBezTo>
                  <a:pt x="49055" y="77564"/>
                  <a:pt x="49250" y="77564"/>
                  <a:pt x="49250" y="77564"/>
                </a:cubicBezTo>
                <a:cubicBezTo>
                  <a:pt x="49250" y="77564"/>
                  <a:pt x="49641" y="78126"/>
                  <a:pt x="49641" y="78126"/>
                </a:cubicBezTo>
                <a:cubicBezTo>
                  <a:pt x="49837" y="78407"/>
                  <a:pt x="49837" y="78688"/>
                  <a:pt x="49837" y="78688"/>
                </a:cubicBezTo>
                <a:cubicBezTo>
                  <a:pt x="50423" y="78969"/>
                  <a:pt x="50423" y="78969"/>
                  <a:pt x="50423" y="78969"/>
                </a:cubicBezTo>
                <a:cubicBezTo>
                  <a:pt x="50423" y="79250"/>
                  <a:pt x="50423" y="79250"/>
                  <a:pt x="50423" y="79250"/>
                </a:cubicBezTo>
                <a:cubicBezTo>
                  <a:pt x="50423" y="80093"/>
                  <a:pt x="50423" y="80093"/>
                  <a:pt x="50423" y="80093"/>
                </a:cubicBezTo>
                <a:cubicBezTo>
                  <a:pt x="50814" y="80374"/>
                  <a:pt x="50814" y="80374"/>
                  <a:pt x="50814" y="80374"/>
                </a:cubicBezTo>
                <a:cubicBezTo>
                  <a:pt x="50618" y="80936"/>
                  <a:pt x="50618" y="80936"/>
                  <a:pt x="50618" y="80936"/>
                </a:cubicBezTo>
                <a:cubicBezTo>
                  <a:pt x="50618" y="80936"/>
                  <a:pt x="50814" y="81498"/>
                  <a:pt x="50814" y="81779"/>
                </a:cubicBezTo>
                <a:cubicBezTo>
                  <a:pt x="50814" y="81779"/>
                  <a:pt x="51009" y="82341"/>
                  <a:pt x="51009" y="82341"/>
                </a:cubicBezTo>
                <a:cubicBezTo>
                  <a:pt x="51009" y="83185"/>
                  <a:pt x="51009" y="83185"/>
                  <a:pt x="51009" y="83185"/>
                </a:cubicBezTo>
                <a:cubicBezTo>
                  <a:pt x="50814" y="83747"/>
                  <a:pt x="50814" y="83747"/>
                  <a:pt x="50814" y="83747"/>
                </a:cubicBezTo>
                <a:cubicBezTo>
                  <a:pt x="51009" y="84028"/>
                  <a:pt x="51009" y="84028"/>
                  <a:pt x="51009" y="84028"/>
                </a:cubicBezTo>
                <a:cubicBezTo>
                  <a:pt x="51009" y="84028"/>
                  <a:pt x="51009" y="84871"/>
                  <a:pt x="51205" y="85152"/>
                </a:cubicBezTo>
                <a:cubicBezTo>
                  <a:pt x="51400" y="85714"/>
                  <a:pt x="51596" y="84871"/>
                  <a:pt x="51596" y="84871"/>
                </a:cubicBezTo>
                <a:cubicBezTo>
                  <a:pt x="51986" y="84871"/>
                  <a:pt x="51986" y="84871"/>
                  <a:pt x="51986" y="84871"/>
                </a:cubicBezTo>
                <a:cubicBezTo>
                  <a:pt x="52377" y="85714"/>
                  <a:pt x="52377" y="85714"/>
                  <a:pt x="52377" y="85714"/>
                </a:cubicBezTo>
                <a:cubicBezTo>
                  <a:pt x="52573" y="85714"/>
                  <a:pt x="52573" y="85714"/>
                  <a:pt x="52573" y="85714"/>
                </a:cubicBezTo>
                <a:cubicBezTo>
                  <a:pt x="52964" y="85995"/>
                  <a:pt x="52964" y="85995"/>
                  <a:pt x="52964" y="85995"/>
                </a:cubicBezTo>
                <a:cubicBezTo>
                  <a:pt x="53159" y="86838"/>
                  <a:pt x="53159" y="86838"/>
                  <a:pt x="53159" y="86838"/>
                </a:cubicBezTo>
                <a:cubicBezTo>
                  <a:pt x="53550" y="86557"/>
                  <a:pt x="53550" y="86557"/>
                  <a:pt x="53550" y="86557"/>
                </a:cubicBezTo>
                <a:cubicBezTo>
                  <a:pt x="53745" y="85714"/>
                  <a:pt x="53745" y="85714"/>
                  <a:pt x="53745" y="85714"/>
                </a:cubicBezTo>
                <a:cubicBezTo>
                  <a:pt x="54136" y="85995"/>
                  <a:pt x="54136" y="85995"/>
                  <a:pt x="54136" y="85995"/>
                </a:cubicBezTo>
                <a:cubicBezTo>
                  <a:pt x="54527" y="85995"/>
                  <a:pt x="54527" y="85995"/>
                  <a:pt x="54527" y="85995"/>
                </a:cubicBezTo>
                <a:cubicBezTo>
                  <a:pt x="54527" y="87119"/>
                  <a:pt x="54527" y="87119"/>
                  <a:pt x="54527" y="87119"/>
                </a:cubicBezTo>
                <a:cubicBezTo>
                  <a:pt x="54527" y="87119"/>
                  <a:pt x="54723" y="87400"/>
                  <a:pt x="54723" y="87681"/>
                </a:cubicBezTo>
                <a:cubicBezTo>
                  <a:pt x="54723" y="87681"/>
                  <a:pt x="54723" y="88243"/>
                  <a:pt x="54723" y="88243"/>
                </a:cubicBezTo>
                <a:cubicBezTo>
                  <a:pt x="54918" y="88805"/>
                  <a:pt x="54918" y="88805"/>
                  <a:pt x="54918" y="88805"/>
                </a:cubicBezTo>
                <a:cubicBezTo>
                  <a:pt x="54332" y="89086"/>
                  <a:pt x="54332" y="89086"/>
                  <a:pt x="54332" y="89086"/>
                </a:cubicBezTo>
                <a:cubicBezTo>
                  <a:pt x="54723" y="89367"/>
                  <a:pt x="54723" y="89367"/>
                  <a:pt x="54723" y="89367"/>
                </a:cubicBezTo>
                <a:cubicBezTo>
                  <a:pt x="54723" y="89367"/>
                  <a:pt x="55114" y="89367"/>
                  <a:pt x="55309" y="89367"/>
                </a:cubicBezTo>
                <a:cubicBezTo>
                  <a:pt x="55504" y="89367"/>
                  <a:pt x="55504" y="90210"/>
                  <a:pt x="55504" y="90210"/>
                </a:cubicBezTo>
                <a:cubicBezTo>
                  <a:pt x="55504" y="90210"/>
                  <a:pt x="55504" y="90491"/>
                  <a:pt x="55309" y="90772"/>
                </a:cubicBezTo>
                <a:cubicBezTo>
                  <a:pt x="55309" y="90772"/>
                  <a:pt x="55309" y="91053"/>
                  <a:pt x="55309" y="91334"/>
                </a:cubicBezTo>
                <a:cubicBezTo>
                  <a:pt x="55504" y="91334"/>
                  <a:pt x="55895" y="91615"/>
                  <a:pt x="56091" y="91615"/>
                </a:cubicBezTo>
                <a:cubicBezTo>
                  <a:pt x="56482" y="91615"/>
                  <a:pt x="56482" y="91615"/>
                  <a:pt x="56482" y="91615"/>
                </a:cubicBezTo>
                <a:cubicBezTo>
                  <a:pt x="56872" y="91615"/>
                  <a:pt x="56872" y="91615"/>
                  <a:pt x="56872" y="91615"/>
                </a:cubicBezTo>
                <a:cubicBezTo>
                  <a:pt x="56872" y="91615"/>
                  <a:pt x="57068" y="91896"/>
                  <a:pt x="57263" y="91896"/>
                </a:cubicBezTo>
                <a:cubicBezTo>
                  <a:pt x="57263" y="91615"/>
                  <a:pt x="57654" y="91615"/>
                  <a:pt x="57654" y="91615"/>
                </a:cubicBezTo>
                <a:cubicBezTo>
                  <a:pt x="58045" y="92177"/>
                  <a:pt x="58045" y="92177"/>
                  <a:pt x="58045" y="92177"/>
                </a:cubicBezTo>
                <a:cubicBezTo>
                  <a:pt x="58436" y="91896"/>
                  <a:pt x="58436" y="91896"/>
                  <a:pt x="58436" y="91896"/>
                </a:cubicBezTo>
                <a:cubicBezTo>
                  <a:pt x="58436" y="92459"/>
                  <a:pt x="58436" y="92459"/>
                  <a:pt x="58436" y="92459"/>
                </a:cubicBezTo>
                <a:cubicBezTo>
                  <a:pt x="58436" y="92459"/>
                  <a:pt x="58827" y="93583"/>
                  <a:pt x="58827" y="93583"/>
                </a:cubicBezTo>
                <a:cubicBezTo>
                  <a:pt x="59022" y="93864"/>
                  <a:pt x="59022" y="94426"/>
                  <a:pt x="59022" y="94707"/>
                </a:cubicBezTo>
                <a:cubicBezTo>
                  <a:pt x="59022" y="94988"/>
                  <a:pt x="59218" y="95550"/>
                  <a:pt x="59218" y="95550"/>
                </a:cubicBezTo>
                <a:cubicBezTo>
                  <a:pt x="59218" y="95550"/>
                  <a:pt x="59022" y="95550"/>
                  <a:pt x="58827" y="95831"/>
                </a:cubicBezTo>
                <a:cubicBezTo>
                  <a:pt x="58631" y="96112"/>
                  <a:pt x="59022" y="96393"/>
                  <a:pt x="59022" y="96393"/>
                </a:cubicBezTo>
                <a:cubicBezTo>
                  <a:pt x="59413" y="96393"/>
                  <a:pt x="59413" y="96393"/>
                  <a:pt x="59413" y="96393"/>
                </a:cubicBezTo>
                <a:cubicBezTo>
                  <a:pt x="59413" y="96393"/>
                  <a:pt x="59804" y="96955"/>
                  <a:pt x="59804" y="97236"/>
                </a:cubicBezTo>
                <a:cubicBezTo>
                  <a:pt x="59999" y="97517"/>
                  <a:pt x="60390" y="97236"/>
                  <a:pt x="60586" y="97236"/>
                </a:cubicBezTo>
                <a:cubicBezTo>
                  <a:pt x="60781" y="96955"/>
                  <a:pt x="61172" y="97236"/>
                  <a:pt x="61172" y="97517"/>
                </a:cubicBezTo>
                <a:cubicBezTo>
                  <a:pt x="61172" y="97517"/>
                  <a:pt x="60586" y="97798"/>
                  <a:pt x="60390" y="97798"/>
                </a:cubicBezTo>
                <a:cubicBezTo>
                  <a:pt x="60195" y="98079"/>
                  <a:pt x="59609" y="98079"/>
                  <a:pt x="59609" y="98079"/>
                </a:cubicBezTo>
                <a:cubicBezTo>
                  <a:pt x="59413" y="98922"/>
                  <a:pt x="59413" y="98922"/>
                  <a:pt x="59413" y="98922"/>
                </a:cubicBezTo>
                <a:cubicBezTo>
                  <a:pt x="59022" y="99203"/>
                  <a:pt x="59022" y="99203"/>
                  <a:pt x="59022" y="99203"/>
                </a:cubicBezTo>
                <a:cubicBezTo>
                  <a:pt x="58827" y="98360"/>
                  <a:pt x="58827" y="98360"/>
                  <a:pt x="58827" y="98360"/>
                </a:cubicBezTo>
                <a:cubicBezTo>
                  <a:pt x="58045" y="97517"/>
                  <a:pt x="58045" y="97517"/>
                  <a:pt x="58045" y="97517"/>
                </a:cubicBezTo>
                <a:cubicBezTo>
                  <a:pt x="58045" y="98360"/>
                  <a:pt x="58045" y="98360"/>
                  <a:pt x="58045" y="98360"/>
                </a:cubicBezTo>
                <a:cubicBezTo>
                  <a:pt x="57654" y="98641"/>
                  <a:pt x="57654" y="98641"/>
                  <a:pt x="57654" y="98641"/>
                </a:cubicBezTo>
                <a:cubicBezTo>
                  <a:pt x="57654" y="98641"/>
                  <a:pt x="57654" y="98922"/>
                  <a:pt x="57654" y="99203"/>
                </a:cubicBezTo>
                <a:cubicBezTo>
                  <a:pt x="57654" y="99484"/>
                  <a:pt x="57459" y="99484"/>
                  <a:pt x="57459" y="99484"/>
                </a:cubicBezTo>
                <a:cubicBezTo>
                  <a:pt x="57068" y="99203"/>
                  <a:pt x="57068" y="99203"/>
                  <a:pt x="57068" y="99203"/>
                </a:cubicBezTo>
                <a:cubicBezTo>
                  <a:pt x="57068" y="99203"/>
                  <a:pt x="56677" y="99203"/>
                  <a:pt x="56482" y="99203"/>
                </a:cubicBezTo>
                <a:cubicBezTo>
                  <a:pt x="56286" y="99203"/>
                  <a:pt x="56286" y="98641"/>
                  <a:pt x="56286" y="98641"/>
                </a:cubicBezTo>
                <a:cubicBezTo>
                  <a:pt x="56091" y="98922"/>
                  <a:pt x="56091" y="98922"/>
                  <a:pt x="56091" y="98922"/>
                </a:cubicBezTo>
                <a:cubicBezTo>
                  <a:pt x="56091" y="98922"/>
                  <a:pt x="56091" y="99203"/>
                  <a:pt x="55895" y="99484"/>
                </a:cubicBezTo>
                <a:cubicBezTo>
                  <a:pt x="55895" y="99765"/>
                  <a:pt x="55895" y="99484"/>
                  <a:pt x="55504" y="99484"/>
                </a:cubicBezTo>
                <a:cubicBezTo>
                  <a:pt x="55309" y="99765"/>
                  <a:pt x="55309" y="99203"/>
                  <a:pt x="55114" y="98922"/>
                </a:cubicBezTo>
                <a:cubicBezTo>
                  <a:pt x="55114" y="98360"/>
                  <a:pt x="55114" y="98922"/>
                  <a:pt x="54918" y="98922"/>
                </a:cubicBezTo>
                <a:cubicBezTo>
                  <a:pt x="54723" y="98922"/>
                  <a:pt x="55114" y="99765"/>
                  <a:pt x="55114" y="99765"/>
                </a:cubicBezTo>
                <a:cubicBezTo>
                  <a:pt x="54918" y="100046"/>
                  <a:pt x="54918" y="100046"/>
                  <a:pt x="54918" y="100046"/>
                </a:cubicBezTo>
                <a:cubicBezTo>
                  <a:pt x="54918" y="100046"/>
                  <a:pt x="54918" y="100608"/>
                  <a:pt x="54527" y="100889"/>
                </a:cubicBezTo>
                <a:cubicBezTo>
                  <a:pt x="54332" y="100889"/>
                  <a:pt x="54527" y="100327"/>
                  <a:pt x="54527" y="100327"/>
                </a:cubicBezTo>
                <a:cubicBezTo>
                  <a:pt x="54527" y="99203"/>
                  <a:pt x="54527" y="99203"/>
                  <a:pt x="54527" y="99203"/>
                </a:cubicBezTo>
                <a:cubicBezTo>
                  <a:pt x="54136" y="97798"/>
                  <a:pt x="54136" y="97798"/>
                  <a:pt x="54136" y="97798"/>
                </a:cubicBezTo>
                <a:cubicBezTo>
                  <a:pt x="54136" y="97798"/>
                  <a:pt x="53355" y="98922"/>
                  <a:pt x="53159" y="98922"/>
                </a:cubicBezTo>
                <a:cubicBezTo>
                  <a:pt x="53159" y="99203"/>
                  <a:pt x="52768" y="100327"/>
                  <a:pt x="52573" y="100327"/>
                </a:cubicBezTo>
                <a:cubicBezTo>
                  <a:pt x="52573" y="100608"/>
                  <a:pt x="52573" y="101170"/>
                  <a:pt x="52573" y="101170"/>
                </a:cubicBezTo>
                <a:cubicBezTo>
                  <a:pt x="52964" y="102014"/>
                  <a:pt x="52964" y="102014"/>
                  <a:pt x="52964" y="102014"/>
                </a:cubicBezTo>
                <a:cubicBezTo>
                  <a:pt x="52964" y="102857"/>
                  <a:pt x="52964" y="102857"/>
                  <a:pt x="52964" y="102857"/>
                </a:cubicBezTo>
                <a:cubicBezTo>
                  <a:pt x="53355" y="103419"/>
                  <a:pt x="53355" y="103419"/>
                  <a:pt x="53355" y="103419"/>
                </a:cubicBezTo>
                <a:cubicBezTo>
                  <a:pt x="53355" y="103419"/>
                  <a:pt x="53745" y="103419"/>
                  <a:pt x="53941" y="103700"/>
                </a:cubicBezTo>
                <a:cubicBezTo>
                  <a:pt x="54136" y="103700"/>
                  <a:pt x="53941" y="104262"/>
                  <a:pt x="53941" y="104262"/>
                </a:cubicBezTo>
                <a:cubicBezTo>
                  <a:pt x="53745" y="105386"/>
                  <a:pt x="53745" y="105386"/>
                  <a:pt x="53745" y="105386"/>
                </a:cubicBezTo>
                <a:cubicBezTo>
                  <a:pt x="53745" y="105386"/>
                  <a:pt x="53941" y="105667"/>
                  <a:pt x="54136" y="105948"/>
                </a:cubicBezTo>
                <a:cubicBezTo>
                  <a:pt x="54136" y="106229"/>
                  <a:pt x="53745" y="106791"/>
                  <a:pt x="53745" y="106791"/>
                </a:cubicBezTo>
                <a:cubicBezTo>
                  <a:pt x="53550" y="106791"/>
                  <a:pt x="52964" y="107634"/>
                  <a:pt x="52964" y="107634"/>
                </a:cubicBezTo>
                <a:cubicBezTo>
                  <a:pt x="52964" y="107634"/>
                  <a:pt x="52768" y="107915"/>
                  <a:pt x="52573" y="107915"/>
                </a:cubicBezTo>
                <a:cubicBezTo>
                  <a:pt x="52377" y="107915"/>
                  <a:pt x="52768" y="108758"/>
                  <a:pt x="52768" y="108758"/>
                </a:cubicBezTo>
                <a:cubicBezTo>
                  <a:pt x="52964" y="109601"/>
                  <a:pt x="52964" y="109601"/>
                  <a:pt x="52964" y="109601"/>
                </a:cubicBezTo>
                <a:cubicBezTo>
                  <a:pt x="52964" y="109601"/>
                  <a:pt x="52768" y="109882"/>
                  <a:pt x="52768" y="109882"/>
                </a:cubicBezTo>
                <a:cubicBezTo>
                  <a:pt x="52573" y="110163"/>
                  <a:pt x="52573" y="110725"/>
                  <a:pt x="52573" y="110725"/>
                </a:cubicBezTo>
                <a:cubicBezTo>
                  <a:pt x="52182" y="110725"/>
                  <a:pt x="52182" y="110725"/>
                  <a:pt x="52182" y="110725"/>
                </a:cubicBezTo>
                <a:cubicBezTo>
                  <a:pt x="51986" y="111288"/>
                  <a:pt x="51986" y="111288"/>
                  <a:pt x="51986" y="111288"/>
                </a:cubicBezTo>
                <a:cubicBezTo>
                  <a:pt x="51986" y="111288"/>
                  <a:pt x="51986" y="112131"/>
                  <a:pt x="51791" y="112131"/>
                </a:cubicBezTo>
                <a:cubicBezTo>
                  <a:pt x="51596" y="112131"/>
                  <a:pt x="51791" y="112693"/>
                  <a:pt x="51791" y="112693"/>
                </a:cubicBezTo>
                <a:cubicBezTo>
                  <a:pt x="51596" y="113255"/>
                  <a:pt x="51596" y="113255"/>
                  <a:pt x="51596" y="113255"/>
                </a:cubicBezTo>
                <a:cubicBezTo>
                  <a:pt x="52377" y="113817"/>
                  <a:pt x="52377" y="113817"/>
                  <a:pt x="52377" y="113817"/>
                </a:cubicBezTo>
                <a:cubicBezTo>
                  <a:pt x="52182" y="114379"/>
                  <a:pt x="52182" y="114379"/>
                  <a:pt x="52182" y="114379"/>
                </a:cubicBezTo>
                <a:cubicBezTo>
                  <a:pt x="52182" y="114941"/>
                  <a:pt x="52182" y="114941"/>
                  <a:pt x="52182" y="114941"/>
                </a:cubicBezTo>
                <a:cubicBezTo>
                  <a:pt x="52377" y="114941"/>
                  <a:pt x="52377" y="114941"/>
                  <a:pt x="52377" y="114941"/>
                </a:cubicBezTo>
                <a:cubicBezTo>
                  <a:pt x="52377" y="114941"/>
                  <a:pt x="51986" y="115222"/>
                  <a:pt x="51791" y="115222"/>
                </a:cubicBezTo>
                <a:cubicBezTo>
                  <a:pt x="51596" y="115503"/>
                  <a:pt x="51400" y="115222"/>
                  <a:pt x="51205" y="115503"/>
                </a:cubicBezTo>
                <a:cubicBezTo>
                  <a:pt x="51009" y="115503"/>
                  <a:pt x="50423" y="115784"/>
                  <a:pt x="50423" y="115784"/>
                </a:cubicBezTo>
                <a:cubicBezTo>
                  <a:pt x="50228" y="116908"/>
                  <a:pt x="50228" y="116908"/>
                  <a:pt x="50228" y="116908"/>
                </a:cubicBezTo>
                <a:cubicBezTo>
                  <a:pt x="49837" y="116908"/>
                  <a:pt x="49837" y="116908"/>
                  <a:pt x="49837" y="116908"/>
                </a:cubicBezTo>
                <a:cubicBezTo>
                  <a:pt x="49837" y="116346"/>
                  <a:pt x="49837" y="116346"/>
                  <a:pt x="49837" y="116346"/>
                </a:cubicBezTo>
                <a:cubicBezTo>
                  <a:pt x="49641" y="116065"/>
                  <a:pt x="49641" y="116065"/>
                  <a:pt x="49641" y="116065"/>
                </a:cubicBezTo>
                <a:cubicBezTo>
                  <a:pt x="49641" y="116627"/>
                  <a:pt x="49641" y="116908"/>
                  <a:pt x="49641" y="116908"/>
                </a:cubicBezTo>
                <a:cubicBezTo>
                  <a:pt x="51596" y="118875"/>
                  <a:pt x="51596" y="118875"/>
                  <a:pt x="51596" y="118875"/>
                </a:cubicBezTo>
                <a:cubicBezTo>
                  <a:pt x="54918" y="120000"/>
                  <a:pt x="54918" y="120000"/>
                  <a:pt x="54918" y="120000"/>
                </a:cubicBezTo>
                <a:cubicBezTo>
                  <a:pt x="55700" y="118032"/>
                  <a:pt x="55700" y="118032"/>
                  <a:pt x="55700" y="118032"/>
                </a:cubicBezTo>
                <a:cubicBezTo>
                  <a:pt x="55700" y="118032"/>
                  <a:pt x="57459" y="113536"/>
                  <a:pt x="58827" y="113817"/>
                </a:cubicBezTo>
                <a:cubicBezTo>
                  <a:pt x="59804" y="114098"/>
                  <a:pt x="61172" y="114660"/>
                  <a:pt x="61368" y="114660"/>
                </a:cubicBezTo>
                <a:cubicBezTo>
                  <a:pt x="61172" y="112974"/>
                  <a:pt x="59022" y="110163"/>
                  <a:pt x="59413" y="109601"/>
                </a:cubicBezTo>
                <a:cubicBezTo>
                  <a:pt x="59804" y="108758"/>
                  <a:pt x="60781" y="106791"/>
                  <a:pt x="61368" y="105667"/>
                </a:cubicBezTo>
                <a:cubicBezTo>
                  <a:pt x="61758" y="104543"/>
                  <a:pt x="63713" y="103700"/>
                  <a:pt x="63713" y="103700"/>
                </a:cubicBezTo>
                <a:cubicBezTo>
                  <a:pt x="65276" y="99484"/>
                  <a:pt x="65276" y="99484"/>
                  <a:pt x="65276" y="99484"/>
                </a:cubicBezTo>
                <a:cubicBezTo>
                  <a:pt x="64885" y="93021"/>
                  <a:pt x="64495" y="91334"/>
                  <a:pt x="69185" y="90491"/>
                </a:cubicBezTo>
                <a:cubicBezTo>
                  <a:pt x="69967" y="90210"/>
                  <a:pt x="70944" y="89367"/>
                  <a:pt x="70944" y="89367"/>
                </a:cubicBezTo>
                <a:cubicBezTo>
                  <a:pt x="72508" y="88524"/>
                  <a:pt x="72508" y="88524"/>
                  <a:pt x="72508" y="88524"/>
                </a:cubicBezTo>
                <a:cubicBezTo>
                  <a:pt x="75439" y="87962"/>
                  <a:pt x="75439" y="87962"/>
                  <a:pt x="75439" y="87962"/>
                </a:cubicBezTo>
                <a:cubicBezTo>
                  <a:pt x="73094" y="89929"/>
                  <a:pt x="73094" y="89929"/>
                  <a:pt x="73094" y="89929"/>
                </a:cubicBezTo>
                <a:cubicBezTo>
                  <a:pt x="71335" y="92740"/>
                  <a:pt x="71335" y="92740"/>
                  <a:pt x="71335" y="92740"/>
                </a:cubicBezTo>
                <a:cubicBezTo>
                  <a:pt x="73680" y="93583"/>
                  <a:pt x="73680" y="93583"/>
                  <a:pt x="73680" y="93583"/>
                </a:cubicBezTo>
                <a:cubicBezTo>
                  <a:pt x="73680" y="93583"/>
                  <a:pt x="73680" y="96112"/>
                  <a:pt x="74853" y="95550"/>
                </a:cubicBezTo>
                <a:cubicBezTo>
                  <a:pt x="75830" y="94988"/>
                  <a:pt x="78175" y="93583"/>
                  <a:pt x="78566" y="93583"/>
                </a:cubicBezTo>
                <a:cubicBezTo>
                  <a:pt x="78957" y="93302"/>
                  <a:pt x="81107" y="92459"/>
                  <a:pt x="81693" y="92459"/>
                </a:cubicBezTo>
                <a:cubicBezTo>
                  <a:pt x="82280" y="92459"/>
                  <a:pt x="85407" y="91896"/>
                  <a:pt x="85407" y="91896"/>
                </a:cubicBezTo>
                <a:cubicBezTo>
                  <a:pt x="85798" y="94426"/>
                  <a:pt x="85798" y="94426"/>
                  <a:pt x="85798" y="94426"/>
                </a:cubicBezTo>
                <a:cubicBezTo>
                  <a:pt x="84429" y="96955"/>
                  <a:pt x="84429" y="96955"/>
                  <a:pt x="84429" y="96955"/>
                </a:cubicBezTo>
                <a:cubicBezTo>
                  <a:pt x="82671" y="99484"/>
                  <a:pt x="82671" y="99484"/>
                  <a:pt x="82671" y="99484"/>
                </a:cubicBezTo>
                <a:cubicBezTo>
                  <a:pt x="79934" y="103138"/>
                  <a:pt x="79934" y="103138"/>
                  <a:pt x="79934" y="103138"/>
                </a:cubicBezTo>
                <a:cubicBezTo>
                  <a:pt x="79934" y="103138"/>
                  <a:pt x="79153" y="105105"/>
                  <a:pt x="79543" y="105386"/>
                </a:cubicBezTo>
                <a:cubicBezTo>
                  <a:pt x="79934" y="105667"/>
                  <a:pt x="82866" y="105105"/>
                  <a:pt x="82866" y="105105"/>
                </a:cubicBezTo>
                <a:cubicBezTo>
                  <a:pt x="86188" y="105386"/>
                  <a:pt x="86188" y="105386"/>
                  <a:pt x="86188" y="105386"/>
                </a:cubicBezTo>
                <a:cubicBezTo>
                  <a:pt x="86188" y="105386"/>
                  <a:pt x="86775" y="105667"/>
                  <a:pt x="87166" y="107353"/>
                </a:cubicBezTo>
                <a:cubicBezTo>
                  <a:pt x="87752" y="109320"/>
                  <a:pt x="88143" y="110163"/>
                  <a:pt x="88338" y="110725"/>
                </a:cubicBezTo>
                <a:cubicBezTo>
                  <a:pt x="88729" y="111569"/>
                  <a:pt x="89511" y="113255"/>
                  <a:pt x="89511" y="113255"/>
                </a:cubicBezTo>
                <a:cubicBezTo>
                  <a:pt x="89511" y="113255"/>
                  <a:pt x="88729" y="114379"/>
                  <a:pt x="89706" y="114098"/>
                </a:cubicBezTo>
                <a:cubicBezTo>
                  <a:pt x="90879" y="114098"/>
                  <a:pt x="91661" y="113817"/>
                  <a:pt x="91661" y="113817"/>
                </a:cubicBezTo>
                <a:cubicBezTo>
                  <a:pt x="91661" y="113817"/>
                  <a:pt x="91856" y="112131"/>
                  <a:pt x="92247" y="111569"/>
                </a:cubicBezTo>
                <a:cubicBezTo>
                  <a:pt x="92833" y="111288"/>
                  <a:pt x="93420" y="110444"/>
                  <a:pt x="93420" y="110444"/>
                </a:cubicBezTo>
                <a:cubicBezTo>
                  <a:pt x="93420" y="110444"/>
                  <a:pt x="93224" y="108758"/>
                  <a:pt x="93811" y="108196"/>
                </a:cubicBezTo>
                <a:cubicBezTo>
                  <a:pt x="94397" y="107915"/>
                  <a:pt x="95179" y="107634"/>
                  <a:pt x="95960" y="107353"/>
                </a:cubicBezTo>
                <a:cubicBezTo>
                  <a:pt x="96742" y="106791"/>
                  <a:pt x="97524" y="104824"/>
                  <a:pt x="97524" y="104824"/>
                </a:cubicBezTo>
                <a:cubicBezTo>
                  <a:pt x="98501" y="103700"/>
                  <a:pt x="98501" y="103700"/>
                  <a:pt x="98501" y="103700"/>
                </a:cubicBezTo>
                <a:cubicBezTo>
                  <a:pt x="100846" y="102576"/>
                  <a:pt x="100846" y="102576"/>
                  <a:pt x="100846" y="102576"/>
                </a:cubicBezTo>
                <a:cubicBezTo>
                  <a:pt x="100651" y="99765"/>
                  <a:pt x="100651" y="99765"/>
                  <a:pt x="100651" y="99765"/>
                </a:cubicBezTo>
                <a:cubicBezTo>
                  <a:pt x="100651" y="99765"/>
                  <a:pt x="100846" y="99203"/>
                  <a:pt x="101433" y="99203"/>
                </a:cubicBezTo>
                <a:cubicBezTo>
                  <a:pt x="101824" y="98922"/>
                  <a:pt x="105928" y="96955"/>
                  <a:pt x="105928" y="96955"/>
                </a:cubicBezTo>
                <a:cubicBezTo>
                  <a:pt x="107100" y="94145"/>
                  <a:pt x="107100" y="94145"/>
                  <a:pt x="107100" y="94145"/>
                </a:cubicBezTo>
                <a:cubicBezTo>
                  <a:pt x="107100" y="91334"/>
                  <a:pt x="107100" y="91334"/>
                  <a:pt x="107100" y="91334"/>
                </a:cubicBezTo>
                <a:cubicBezTo>
                  <a:pt x="107100" y="91334"/>
                  <a:pt x="107491" y="89648"/>
                  <a:pt x="106710" y="89648"/>
                </a:cubicBezTo>
                <a:cubicBezTo>
                  <a:pt x="105928" y="89648"/>
                  <a:pt x="103973" y="92459"/>
                  <a:pt x="103973" y="92459"/>
                </a:cubicBezTo>
                <a:cubicBezTo>
                  <a:pt x="101824" y="92740"/>
                  <a:pt x="101824" y="92740"/>
                  <a:pt x="101824" y="92740"/>
                </a:cubicBezTo>
                <a:cubicBezTo>
                  <a:pt x="101824" y="92740"/>
                  <a:pt x="100846" y="95269"/>
                  <a:pt x="100456" y="95269"/>
                </a:cubicBezTo>
                <a:cubicBezTo>
                  <a:pt x="100065" y="95550"/>
                  <a:pt x="98892" y="96112"/>
                  <a:pt x="98501" y="95831"/>
                </a:cubicBezTo>
                <a:cubicBezTo>
                  <a:pt x="98110" y="95831"/>
                  <a:pt x="98697" y="98922"/>
                  <a:pt x="97328" y="95269"/>
                </a:cubicBezTo>
                <a:cubicBezTo>
                  <a:pt x="95960" y="91615"/>
                  <a:pt x="95374" y="91615"/>
                  <a:pt x="95374" y="91615"/>
                </a:cubicBezTo>
                <a:cubicBezTo>
                  <a:pt x="94006" y="91615"/>
                  <a:pt x="94006" y="91615"/>
                  <a:pt x="94006" y="91615"/>
                </a:cubicBezTo>
                <a:cubicBezTo>
                  <a:pt x="94006" y="91615"/>
                  <a:pt x="92833" y="92459"/>
                  <a:pt x="92638" y="91896"/>
                </a:cubicBezTo>
                <a:cubicBezTo>
                  <a:pt x="92638" y="91334"/>
                  <a:pt x="92052" y="89648"/>
                  <a:pt x="92052" y="89648"/>
                </a:cubicBezTo>
                <a:cubicBezTo>
                  <a:pt x="90097" y="89648"/>
                  <a:pt x="90097" y="89648"/>
                  <a:pt x="90097" y="89648"/>
                </a:cubicBezTo>
                <a:cubicBezTo>
                  <a:pt x="89315" y="90210"/>
                  <a:pt x="89315" y="90210"/>
                  <a:pt x="89315" y="90210"/>
                </a:cubicBezTo>
                <a:cubicBezTo>
                  <a:pt x="86384" y="89929"/>
                  <a:pt x="86384" y="89929"/>
                  <a:pt x="86384" y="89929"/>
                </a:cubicBezTo>
                <a:cubicBezTo>
                  <a:pt x="85211" y="88805"/>
                  <a:pt x="85211" y="88805"/>
                  <a:pt x="85211" y="88805"/>
                </a:cubicBezTo>
                <a:cubicBezTo>
                  <a:pt x="86775" y="87681"/>
                  <a:pt x="86775" y="87681"/>
                  <a:pt x="86775" y="87681"/>
                </a:cubicBezTo>
                <a:cubicBezTo>
                  <a:pt x="86775" y="87681"/>
                  <a:pt x="87361" y="88524"/>
                  <a:pt x="87557" y="88524"/>
                </a:cubicBezTo>
                <a:cubicBezTo>
                  <a:pt x="87947" y="88243"/>
                  <a:pt x="87557" y="87400"/>
                  <a:pt x="87947" y="87119"/>
                </a:cubicBezTo>
                <a:cubicBezTo>
                  <a:pt x="88534" y="86838"/>
                  <a:pt x="89120" y="85995"/>
                  <a:pt x="89706" y="86557"/>
                </a:cubicBezTo>
                <a:cubicBezTo>
                  <a:pt x="90293" y="86838"/>
                  <a:pt x="89706" y="88524"/>
                  <a:pt x="90684" y="87400"/>
                </a:cubicBezTo>
                <a:cubicBezTo>
                  <a:pt x="91661" y="86276"/>
                  <a:pt x="92638" y="86557"/>
                  <a:pt x="92638" y="86557"/>
                </a:cubicBezTo>
                <a:cubicBezTo>
                  <a:pt x="93811" y="83747"/>
                  <a:pt x="93811" y="83747"/>
                  <a:pt x="93811" y="83747"/>
                </a:cubicBezTo>
                <a:cubicBezTo>
                  <a:pt x="94592" y="81217"/>
                  <a:pt x="94592" y="81217"/>
                  <a:pt x="94592" y="81217"/>
                </a:cubicBezTo>
                <a:cubicBezTo>
                  <a:pt x="94592" y="81217"/>
                  <a:pt x="94983" y="81498"/>
                  <a:pt x="95374" y="81779"/>
                </a:cubicBezTo>
                <a:cubicBezTo>
                  <a:pt x="95960" y="81779"/>
                  <a:pt x="97328" y="78407"/>
                  <a:pt x="97328" y="78407"/>
                </a:cubicBezTo>
                <a:cubicBezTo>
                  <a:pt x="97328" y="78407"/>
                  <a:pt x="97524" y="75035"/>
                  <a:pt x="97915" y="75035"/>
                </a:cubicBezTo>
                <a:cubicBezTo>
                  <a:pt x="98306" y="74754"/>
                  <a:pt x="101237" y="73348"/>
                  <a:pt x="101237" y="73348"/>
                </a:cubicBezTo>
                <a:cubicBezTo>
                  <a:pt x="103192" y="71662"/>
                  <a:pt x="103192" y="71662"/>
                  <a:pt x="103192" y="71662"/>
                </a:cubicBezTo>
                <a:cubicBezTo>
                  <a:pt x="103192" y="71662"/>
                  <a:pt x="104169" y="69695"/>
                  <a:pt x="104560" y="69414"/>
                </a:cubicBezTo>
                <a:cubicBezTo>
                  <a:pt x="104951" y="69414"/>
                  <a:pt x="105342" y="68290"/>
                  <a:pt x="105732" y="66885"/>
                </a:cubicBezTo>
                <a:cubicBezTo>
                  <a:pt x="106319" y="65761"/>
                  <a:pt x="106710" y="64918"/>
                  <a:pt x="106710" y="64918"/>
                </a:cubicBezTo>
                <a:cubicBezTo>
                  <a:pt x="106710" y="64918"/>
                  <a:pt x="109055" y="64074"/>
                  <a:pt x="108859" y="63793"/>
                </a:cubicBezTo>
                <a:cubicBezTo>
                  <a:pt x="108859" y="63231"/>
                  <a:pt x="107882" y="62107"/>
                  <a:pt x="109055" y="62107"/>
                </a:cubicBezTo>
                <a:cubicBezTo>
                  <a:pt x="110228" y="62107"/>
                  <a:pt x="110228" y="62107"/>
                  <a:pt x="110814" y="61545"/>
                </a:cubicBezTo>
                <a:cubicBezTo>
                  <a:pt x="111205" y="61264"/>
                  <a:pt x="111009" y="60983"/>
                  <a:pt x="111205" y="60140"/>
                </a:cubicBezTo>
                <a:cubicBezTo>
                  <a:pt x="111596" y="59578"/>
                  <a:pt x="111791" y="58735"/>
                  <a:pt x="111791" y="58173"/>
                </a:cubicBezTo>
                <a:cubicBezTo>
                  <a:pt x="111596" y="57611"/>
                  <a:pt x="110618" y="55362"/>
                  <a:pt x="110618" y="54800"/>
                </a:cubicBezTo>
                <a:cubicBezTo>
                  <a:pt x="110423" y="53957"/>
                  <a:pt x="110618" y="52271"/>
                  <a:pt x="110618" y="52271"/>
                </a:cubicBezTo>
                <a:cubicBezTo>
                  <a:pt x="110618" y="52271"/>
                  <a:pt x="111205" y="51990"/>
                  <a:pt x="111791" y="51709"/>
                </a:cubicBezTo>
                <a:cubicBezTo>
                  <a:pt x="112182" y="51147"/>
                  <a:pt x="112964" y="49180"/>
                  <a:pt x="112964" y="49180"/>
                </a:cubicBezTo>
                <a:cubicBezTo>
                  <a:pt x="113159" y="47775"/>
                  <a:pt x="113159" y="47775"/>
                  <a:pt x="113159" y="47775"/>
                </a:cubicBezTo>
                <a:cubicBezTo>
                  <a:pt x="113159" y="47775"/>
                  <a:pt x="113941" y="46932"/>
                  <a:pt x="114136" y="46932"/>
                </a:cubicBezTo>
                <a:cubicBezTo>
                  <a:pt x="114527" y="46651"/>
                  <a:pt x="117654" y="44964"/>
                  <a:pt x="117850" y="44964"/>
                </a:cubicBezTo>
                <a:cubicBezTo>
                  <a:pt x="118045" y="44964"/>
                  <a:pt x="119999" y="45245"/>
                  <a:pt x="119413" y="43840"/>
                </a:cubicBezTo>
                <a:cubicBezTo>
                  <a:pt x="118827" y="42716"/>
                  <a:pt x="118631" y="42154"/>
                  <a:pt x="118436" y="41311"/>
                </a:cubicBezTo>
                <a:cubicBezTo>
                  <a:pt x="118241" y="40468"/>
                  <a:pt x="118241" y="38501"/>
                  <a:pt x="118241" y="38220"/>
                </a:cubicBezTo>
                <a:cubicBezTo>
                  <a:pt x="118436" y="37939"/>
                  <a:pt x="119999" y="37096"/>
                  <a:pt x="118241" y="36814"/>
                </a:cubicBezTo>
                <a:cubicBezTo>
                  <a:pt x="116482" y="36533"/>
                  <a:pt x="117850" y="35690"/>
                  <a:pt x="117459" y="35128"/>
                </a:cubicBezTo>
                <a:cubicBezTo>
                  <a:pt x="116872" y="34566"/>
                  <a:pt x="115700" y="33442"/>
                  <a:pt x="115700" y="33442"/>
                </a:cubicBezTo>
                <a:cubicBezTo>
                  <a:pt x="115114" y="33442"/>
                  <a:pt x="115114" y="33442"/>
                  <a:pt x="115114" y="33442"/>
                </a:cubicBezTo>
                <a:cubicBezTo>
                  <a:pt x="115309" y="30632"/>
                  <a:pt x="115309" y="30632"/>
                  <a:pt x="115309" y="30632"/>
                </a:cubicBezTo>
                <a:cubicBezTo>
                  <a:pt x="115309" y="30632"/>
                  <a:pt x="115895" y="29508"/>
                  <a:pt x="116091" y="29508"/>
                </a:cubicBezTo>
                <a:cubicBezTo>
                  <a:pt x="116286" y="29227"/>
                  <a:pt x="116482" y="28103"/>
                  <a:pt x="116091" y="28103"/>
                </a:cubicBezTo>
                <a:cubicBezTo>
                  <a:pt x="115700" y="28384"/>
                  <a:pt x="114527" y="28665"/>
                  <a:pt x="114527" y="28665"/>
                </a:cubicBezTo>
                <a:cubicBezTo>
                  <a:pt x="114527" y="28665"/>
                  <a:pt x="113550" y="28665"/>
                  <a:pt x="113745" y="28103"/>
                </a:cubicBezTo>
                <a:cubicBezTo>
                  <a:pt x="113745" y="27259"/>
                  <a:pt x="114136" y="27259"/>
                  <a:pt x="114723" y="26416"/>
                </a:cubicBezTo>
                <a:cubicBezTo>
                  <a:pt x="115309" y="25573"/>
                  <a:pt x="115504" y="25011"/>
                  <a:pt x="115504" y="25011"/>
                </a:cubicBezTo>
                <a:cubicBezTo>
                  <a:pt x="115309" y="23325"/>
                  <a:pt x="115309" y="23325"/>
                  <a:pt x="115309" y="23325"/>
                </a:cubicBezTo>
                <a:cubicBezTo>
                  <a:pt x="115309" y="23325"/>
                  <a:pt x="115309" y="22201"/>
                  <a:pt x="115114" y="22201"/>
                </a:cubicBezTo>
                <a:cubicBezTo>
                  <a:pt x="115114" y="21920"/>
                  <a:pt x="113941" y="18548"/>
                  <a:pt x="113941" y="18548"/>
                </a:cubicBezTo>
                <a:cubicBezTo>
                  <a:pt x="113941" y="18548"/>
                  <a:pt x="112768" y="17985"/>
                  <a:pt x="112573" y="18548"/>
                </a:cubicBezTo>
                <a:cubicBezTo>
                  <a:pt x="112573" y="19110"/>
                  <a:pt x="112182" y="20234"/>
                  <a:pt x="112182" y="20234"/>
                </a:cubicBezTo>
                <a:cubicBezTo>
                  <a:pt x="110814" y="20234"/>
                  <a:pt x="110814" y="20234"/>
                  <a:pt x="110814" y="20234"/>
                </a:cubicBezTo>
                <a:cubicBezTo>
                  <a:pt x="110032" y="19391"/>
                  <a:pt x="110032" y="19391"/>
                  <a:pt x="110032" y="19391"/>
                </a:cubicBezTo>
                <a:cubicBezTo>
                  <a:pt x="108469" y="18829"/>
                  <a:pt x="108469" y="18829"/>
                  <a:pt x="108469" y="18829"/>
                </a:cubicBezTo>
                <a:cubicBezTo>
                  <a:pt x="108469" y="18829"/>
                  <a:pt x="108273" y="19110"/>
                  <a:pt x="108078" y="19391"/>
                </a:cubicBezTo>
                <a:cubicBezTo>
                  <a:pt x="108078" y="19672"/>
                  <a:pt x="106514" y="18266"/>
                  <a:pt x="106514" y="18266"/>
                </a:cubicBezTo>
                <a:cubicBezTo>
                  <a:pt x="106514" y="18266"/>
                  <a:pt x="105928" y="19391"/>
                  <a:pt x="105732" y="19672"/>
                </a:cubicBezTo>
                <a:cubicBezTo>
                  <a:pt x="105732" y="19672"/>
                  <a:pt x="104169" y="19110"/>
                  <a:pt x="104169" y="19110"/>
                </a:cubicBezTo>
                <a:cubicBezTo>
                  <a:pt x="102605" y="19391"/>
                  <a:pt x="102605" y="19391"/>
                  <a:pt x="102605" y="19391"/>
                </a:cubicBezTo>
                <a:cubicBezTo>
                  <a:pt x="101237" y="19672"/>
                  <a:pt x="101237" y="19672"/>
                  <a:pt x="101237" y="19672"/>
                </a:cubicBezTo>
                <a:cubicBezTo>
                  <a:pt x="100065" y="18829"/>
                  <a:pt x="100065" y="18829"/>
                  <a:pt x="100065" y="18829"/>
                </a:cubicBezTo>
                <a:cubicBezTo>
                  <a:pt x="99674" y="19672"/>
                  <a:pt x="99674" y="19672"/>
                  <a:pt x="99674" y="19672"/>
                </a:cubicBezTo>
                <a:cubicBezTo>
                  <a:pt x="99869" y="21077"/>
                  <a:pt x="99869" y="21077"/>
                  <a:pt x="99869" y="21077"/>
                </a:cubicBezTo>
                <a:cubicBezTo>
                  <a:pt x="98892" y="21920"/>
                  <a:pt x="98892" y="21920"/>
                  <a:pt x="98892" y="21920"/>
                </a:cubicBezTo>
                <a:cubicBezTo>
                  <a:pt x="97719" y="20796"/>
                  <a:pt x="97719" y="20796"/>
                  <a:pt x="97719" y="20796"/>
                </a:cubicBezTo>
                <a:cubicBezTo>
                  <a:pt x="96742" y="20515"/>
                  <a:pt x="96742" y="20515"/>
                  <a:pt x="96742" y="20515"/>
                </a:cubicBezTo>
                <a:cubicBezTo>
                  <a:pt x="95374" y="18548"/>
                  <a:pt x="95374" y="18548"/>
                  <a:pt x="95374" y="18548"/>
                </a:cubicBezTo>
                <a:cubicBezTo>
                  <a:pt x="94201" y="17985"/>
                  <a:pt x="94201" y="17985"/>
                  <a:pt x="94201" y="17985"/>
                </a:cubicBezTo>
                <a:cubicBezTo>
                  <a:pt x="93029" y="17142"/>
                  <a:pt x="93029" y="17142"/>
                  <a:pt x="93029" y="17142"/>
                </a:cubicBezTo>
                <a:cubicBezTo>
                  <a:pt x="93029" y="17142"/>
                  <a:pt x="92442" y="19391"/>
                  <a:pt x="92247" y="19672"/>
                </a:cubicBezTo>
                <a:cubicBezTo>
                  <a:pt x="92052" y="19672"/>
                  <a:pt x="91074" y="20234"/>
                  <a:pt x="90879" y="20234"/>
                </a:cubicBezTo>
                <a:cubicBezTo>
                  <a:pt x="90488" y="20515"/>
                  <a:pt x="90293" y="21920"/>
                  <a:pt x="90293" y="21920"/>
                </a:cubicBezTo>
                <a:cubicBezTo>
                  <a:pt x="89315" y="22763"/>
                  <a:pt x="89315" y="22763"/>
                  <a:pt x="89315" y="22763"/>
                </a:cubicBezTo>
                <a:cubicBezTo>
                  <a:pt x="89315" y="22763"/>
                  <a:pt x="88729" y="22201"/>
                  <a:pt x="88338" y="22201"/>
                </a:cubicBezTo>
                <a:cubicBezTo>
                  <a:pt x="88143" y="22201"/>
                  <a:pt x="87947" y="22482"/>
                  <a:pt x="87947" y="22482"/>
                </a:cubicBezTo>
                <a:cubicBezTo>
                  <a:pt x="87557" y="23325"/>
                  <a:pt x="87557" y="23325"/>
                  <a:pt x="87557" y="23325"/>
                </a:cubicBezTo>
                <a:cubicBezTo>
                  <a:pt x="87557" y="23325"/>
                  <a:pt x="87361" y="23325"/>
                  <a:pt x="86775" y="22763"/>
                </a:cubicBezTo>
                <a:cubicBezTo>
                  <a:pt x="86384" y="22482"/>
                  <a:pt x="85798" y="21920"/>
                  <a:pt x="85798" y="21920"/>
                </a:cubicBezTo>
                <a:cubicBezTo>
                  <a:pt x="85211" y="21639"/>
                  <a:pt x="85211" y="21639"/>
                  <a:pt x="85211" y="21639"/>
                </a:cubicBezTo>
                <a:cubicBezTo>
                  <a:pt x="85211" y="21639"/>
                  <a:pt x="83452" y="22763"/>
                  <a:pt x="83257" y="23044"/>
                </a:cubicBezTo>
                <a:cubicBezTo>
                  <a:pt x="83257" y="23325"/>
                  <a:pt x="82866" y="24168"/>
                  <a:pt x="82866" y="24168"/>
                </a:cubicBezTo>
                <a:cubicBezTo>
                  <a:pt x="81889" y="23044"/>
                  <a:pt x="81889" y="23044"/>
                  <a:pt x="81889" y="23044"/>
                </a:cubicBezTo>
                <a:cubicBezTo>
                  <a:pt x="80716" y="21920"/>
                  <a:pt x="80716" y="21920"/>
                  <a:pt x="80716" y="21920"/>
                </a:cubicBezTo>
                <a:cubicBezTo>
                  <a:pt x="80521" y="19953"/>
                  <a:pt x="80521" y="19953"/>
                  <a:pt x="80521" y="19953"/>
                </a:cubicBezTo>
                <a:cubicBezTo>
                  <a:pt x="78371" y="17142"/>
                  <a:pt x="78371" y="17142"/>
                  <a:pt x="78371" y="17142"/>
                </a:cubicBezTo>
                <a:cubicBezTo>
                  <a:pt x="77980" y="14332"/>
                  <a:pt x="77980" y="14332"/>
                  <a:pt x="77980" y="14332"/>
                </a:cubicBezTo>
                <a:cubicBezTo>
                  <a:pt x="76416" y="12646"/>
                  <a:pt x="76416" y="12646"/>
                  <a:pt x="76416" y="12646"/>
                </a:cubicBezTo>
                <a:cubicBezTo>
                  <a:pt x="75439" y="14332"/>
                  <a:pt x="75439" y="14332"/>
                  <a:pt x="75439" y="14332"/>
                </a:cubicBezTo>
                <a:cubicBezTo>
                  <a:pt x="73876" y="14051"/>
                  <a:pt x="73876" y="14051"/>
                  <a:pt x="73876" y="14051"/>
                </a:cubicBezTo>
                <a:cubicBezTo>
                  <a:pt x="72312" y="14613"/>
                  <a:pt x="72312" y="14613"/>
                  <a:pt x="72312" y="14613"/>
                </a:cubicBezTo>
                <a:cubicBezTo>
                  <a:pt x="72312" y="14613"/>
                  <a:pt x="71335" y="16018"/>
                  <a:pt x="71335" y="15456"/>
                </a:cubicBezTo>
                <a:cubicBezTo>
                  <a:pt x="71140" y="14894"/>
                  <a:pt x="71530" y="13770"/>
                  <a:pt x="71530" y="13208"/>
                </a:cubicBezTo>
                <a:cubicBezTo>
                  <a:pt x="71335" y="12927"/>
                  <a:pt x="70358" y="13770"/>
                  <a:pt x="70553" y="12646"/>
                </a:cubicBezTo>
                <a:cubicBezTo>
                  <a:pt x="70749" y="12084"/>
                  <a:pt x="70553" y="11241"/>
                  <a:pt x="70358" y="10960"/>
                </a:cubicBezTo>
                <a:cubicBezTo>
                  <a:pt x="69967" y="10398"/>
                  <a:pt x="68794" y="10398"/>
                  <a:pt x="69185" y="9274"/>
                </a:cubicBezTo>
                <a:cubicBezTo>
                  <a:pt x="69576" y="8430"/>
                  <a:pt x="70553" y="7868"/>
                  <a:pt x="70553" y="7868"/>
                </a:cubicBezTo>
                <a:cubicBezTo>
                  <a:pt x="70553" y="7306"/>
                  <a:pt x="70553" y="7306"/>
                  <a:pt x="70553" y="7306"/>
                </a:cubicBezTo>
                <a:cubicBezTo>
                  <a:pt x="69771" y="6182"/>
                  <a:pt x="69771" y="6182"/>
                  <a:pt x="69771" y="6182"/>
                </a:cubicBezTo>
                <a:cubicBezTo>
                  <a:pt x="67622" y="4777"/>
                  <a:pt x="67622" y="4777"/>
                  <a:pt x="67622" y="4777"/>
                </a:cubicBezTo>
                <a:cubicBezTo>
                  <a:pt x="67622" y="4777"/>
                  <a:pt x="67426" y="3091"/>
                  <a:pt x="67035" y="3091"/>
                </a:cubicBezTo>
                <a:cubicBezTo>
                  <a:pt x="66840" y="2810"/>
                  <a:pt x="66254" y="1967"/>
                  <a:pt x="66254" y="1967"/>
                </a:cubicBezTo>
                <a:cubicBezTo>
                  <a:pt x="66254" y="1967"/>
                  <a:pt x="65667" y="843"/>
                  <a:pt x="64885" y="562"/>
                </a:cubicBezTo>
                <a:cubicBezTo>
                  <a:pt x="64104" y="0"/>
                  <a:pt x="63517" y="2529"/>
                  <a:pt x="63517" y="2529"/>
                </a:cubicBezTo>
                <a:cubicBezTo>
                  <a:pt x="62736" y="1405"/>
                  <a:pt x="62736" y="1405"/>
                  <a:pt x="62736" y="1405"/>
                </a:cubicBezTo>
                <a:cubicBezTo>
                  <a:pt x="61172" y="2248"/>
                  <a:pt x="61172" y="2248"/>
                  <a:pt x="61172" y="2248"/>
                </a:cubicBezTo>
                <a:cubicBezTo>
                  <a:pt x="59999" y="4777"/>
                  <a:pt x="59999" y="4777"/>
                  <a:pt x="59999" y="4777"/>
                </a:cubicBezTo>
                <a:cubicBezTo>
                  <a:pt x="59218" y="5058"/>
                  <a:pt x="59218" y="5058"/>
                  <a:pt x="59218" y="5058"/>
                </a:cubicBezTo>
                <a:cubicBezTo>
                  <a:pt x="58045" y="5339"/>
                  <a:pt x="58045" y="5339"/>
                  <a:pt x="58045" y="5339"/>
                </a:cubicBezTo>
                <a:cubicBezTo>
                  <a:pt x="56286" y="5901"/>
                  <a:pt x="56286" y="5901"/>
                  <a:pt x="56286" y="5901"/>
                </a:cubicBezTo>
                <a:cubicBezTo>
                  <a:pt x="55895" y="7587"/>
                  <a:pt x="55895" y="7587"/>
                  <a:pt x="55895" y="7587"/>
                </a:cubicBezTo>
                <a:cubicBezTo>
                  <a:pt x="56091" y="9274"/>
                  <a:pt x="56091" y="9274"/>
                  <a:pt x="56091" y="9274"/>
                </a:cubicBezTo>
                <a:cubicBezTo>
                  <a:pt x="55114" y="10398"/>
                  <a:pt x="55114" y="10398"/>
                  <a:pt x="55114" y="10398"/>
                </a:cubicBezTo>
                <a:cubicBezTo>
                  <a:pt x="52768" y="10117"/>
                  <a:pt x="52768" y="10117"/>
                  <a:pt x="52768" y="10117"/>
                </a:cubicBezTo>
                <a:cubicBezTo>
                  <a:pt x="51205" y="10679"/>
                  <a:pt x="51205" y="10679"/>
                  <a:pt x="51205" y="10679"/>
                </a:cubicBezTo>
                <a:cubicBezTo>
                  <a:pt x="50423" y="12365"/>
                  <a:pt x="50423" y="12365"/>
                  <a:pt x="50423" y="12365"/>
                </a:cubicBezTo>
                <a:cubicBezTo>
                  <a:pt x="48078" y="12365"/>
                  <a:pt x="48078" y="12365"/>
                  <a:pt x="48078" y="12365"/>
                </a:cubicBezTo>
                <a:cubicBezTo>
                  <a:pt x="47687" y="15737"/>
                  <a:pt x="47687" y="15737"/>
                  <a:pt x="47687" y="15737"/>
                </a:cubicBezTo>
                <a:cubicBezTo>
                  <a:pt x="47100" y="17985"/>
                  <a:pt x="47100" y="17985"/>
                  <a:pt x="47100" y="17985"/>
                </a:cubicBezTo>
                <a:cubicBezTo>
                  <a:pt x="46514" y="20515"/>
                  <a:pt x="46514" y="20515"/>
                  <a:pt x="46514" y="20515"/>
                </a:cubicBezTo>
                <a:cubicBezTo>
                  <a:pt x="46905" y="21920"/>
                  <a:pt x="46905" y="21920"/>
                  <a:pt x="46905" y="21920"/>
                </a:cubicBezTo>
                <a:cubicBezTo>
                  <a:pt x="47491" y="23887"/>
                  <a:pt x="47491" y="23887"/>
                  <a:pt x="47491" y="23887"/>
                </a:cubicBezTo>
                <a:cubicBezTo>
                  <a:pt x="48664" y="25854"/>
                  <a:pt x="48664" y="25854"/>
                  <a:pt x="48664" y="25854"/>
                </a:cubicBezTo>
                <a:cubicBezTo>
                  <a:pt x="48664" y="25854"/>
                  <a:pt x="48664" y="25854"/>
                  <a:pt x="48664" y="25854"/>
                </a:cubicBezTo>
                <a:cubicBezTo>
                  <a:pt x="47491" y="26416"/>
                  <a:pt x="47491" y="26416"/>
                  <a:pt x="47491" y="26416"/>
                </a:cubicBezTo>
                <a:cubicBezTo>
                  <a:pt x="46710" y="26697"/>
                  <a:pt x="46710" y="26697"/>
                  <a:pt x="46710" y="26697"/>
                </a:cubicBezTo>
                <a:cubicBezTo>
                  <a:pt x="45928" y="25011"/>
                  <a:pt x="45928" y="25011"/>
                  <a:pt x="45928" y="25011"/>
                </a:cubicBezTo>
                <a:cubicBezTo>
                  <a:pt x="44755" y="24449"/>
                  <a:pt x="44755" y="24449"/>
                  <a:pt x="44755" y="24449"/>
                </a:cubicBezTo>
                <a:cubicBezTo>
                  <a:pt x="43387" y="25292"/>
                  <a:pt x="43387" y="25292"/>
                  <a:pt x="43387" y="25292"/>
                </a:cubicBezTo>
                <a:cubicBezTo>
                  <a:pt x="42019" y="25854"/>
                  <a:pt x="42019" y="25854"/>
                  <a:pt x="42019" y="25854"/>
                </a:cubicBezTo>
                <a:cubicBezTo>
                  <a:pt x="41628" y="25854"/>
                  <a:pt x="41628" y="25854"/>
                  <a:pt x="41628" y="25854"/>
                </a:cubicBezTo>
                <a:cubicBezTo>
                  <a:pt x="41237" y="26978"/>
                  <a:pt x="41237" y="26978"/>
                  <a:pt x="41237" y="26978"/>
                </a:cubicBezTo>
                <a:cubicBezTo>
                  <a:pt x="40065" y="27822"/>
                  <a:pt x="40065" y="27822"/>
                  <a:pt x="40065" y="27822"/>
                </a:cubicBezTo>
                <a:cubicBezTo>
                  <a:pt x="40065" y="27822"/>
                  <a:pt x="39674" y="27259"/>
                  <a:pt x="39478" y="26978"/>
                </a:cubicBezTo>
                <a:cubicBezTo>
                  <a:pt x="39283" y="26697"/>
                  <a:pt x="38697" y="26135"/>
                  <a:pt x="38697" y="26135"/>
                </a:cubicBezTo>
                <a:cubicBezTo>
                  <a:pt x="38697" y="26135"/>
                  <a:pt x="38501" y="25573"/>
                  <a:pt x="38306" y="25292"/>
                </a:cubicBezTo>
                <a:cubicBezTo>
                  <a:pt x="38110" y="25292"/>
                  <a:pt x="36938" y="26416"/>
                  <a:pt x="36938" y="26416"/>
                </a:cubicBezTo>
                <a:cubicBezTo>
                  <a:pt x="36938" y="26416"/>
                  <a:pt x="35960" y="27259"/>
                  <a:pt x="35960" y="27540"/>
                </a:cubicBezTo>
                <a:cubicBezTo>
                  <a:pt x="36156" y="27540"/>
                  <a:pt x="35960" y="28946"/>
                  <a:pt x="35960" y="28946"/>
                </a:cubicBezTo>
                <a:cubicBezTo>
                  <a:pt x="34592" y="27259"/>
                  <a:pt x="34592" y="27259"/>
                  <a:pt x="34592" y="27259"/>
                </a:cubicBezTo>
                <a:cubicBezTo>
                  <a:pt x="33615" y="28384"/>
                  <a:pt x="33615" y="28384"/>
                  <a:pt x="33615" y="28384"/>
                </a:cubicBezTo>
                <a:cubicBezTo>
                  <a:pt x="32833" y="27540"/>
                  <a:pt x="32833" y="27540"/>
                  <a:pt x="32833" y="27540"/>
                </a:cubicBezTo>
                <a:cubicBezTo>
                  <a:pt x="32442" y="27259"/>
                  <a:pt x="32442" y="27259"/>
                  <a:pt x="32442" y="27259"/>
                </a:cubicBezTo>
                <a:cubicBezTo>
                  <a:pt x="31270" y="29227"/>
                  <a:pt x="31270" y="29227"/>
                  <a:pt x="31270" y="29227"/>
                </a:cubicBezTo>
                <a:cubicBezTo>
                  <a:pt x="30488" y="28665"/>
                  <a:pt x="30488" y="28665"/>
                  <a:pt x="30488" y="28665"/>
                </a:cubicBezTo>
                <a:cubicBezTo>
                  <a:pt x="30097" y="30632"/>
                  <a:pt x="30097" y="30632"/>
                  <a:pt x="30097" y="30632"/>
                </a:cubicBezTo>
                <a:cubicBezTo>
                  <a:pt x="29120" y="29508"/>
                  <a:pt x="29120" y="29508"/>
                  <a:pt x="29120" y="29508"/>
                </a:cubicBezTo>
                <a:cubicBezTo>
                  <a:pt x="29120" y="29508"/>
                  <a:pt x="28143" y="29227"/>
                  <a:pt x="27947" y="29227"/>
                </a:cubicBezTo>
                <a:cubicBezTo>
                  <a:pt x="27752" y="29227"/>
                  <a:pt x="27166" y="30351"/>
                  <a:pt x="27166" y="30351"/>
                </a:cubicBezTo>
                <a:cubicBezTo>
                  <a:pt x="26188" y="29227"/>
                  <a:pt x="26188" y="29227"/>
                  <a:pt x="26188" y="29227"/>
                </a:cubicBezTo>
                <a:cubicBezTo>
                  <a:pt x="25407" y="28384"/>
                  <a:pt x="25407" y="28384"/>
                  <a:pt x="25407" y="28384"/>
                </a:cubicBezTo>
                <a:cubicBezTo>
                  <a:pt x="25407" y="28384"/>
                  <a:pt x="23257" y="28665"/>
                  <a:pt x="23061" y="28665"/>
                </a:cubicBezTo>
                <a:cubicBezTo>
                  <a:pt x="22866" y="28665"/>
                  <a:pt x="21498" y="28384"/>
                  <a:pt x="21498" y="28384"/>
                </a:cubicBezTo>
                <a:cubicBezTo>
                  <a:pt x="19739" y="28946"/>
                  <a:pt x="19739" y="28946"/>
                  <a:pt x="19739" y="28946"/>
                </a:cubicBezTo>
                <a:cubicBezTo>
                  <a:pt x="17198" y="28946"/>
                  <a:pt x="17198" y="28946"/>
                  <a:pt x="17198" y="28946"/>
                </a:cubicBezTo>
                <a:cubicBezTo>
                  <a:pt x="14853" y="29227"/>
                  <a:pt x="14853" y="29227"/>
                  <a:pt x="14853" y="29227"/>
                </a:cubicBezTo>
                <a:cubicBezTo>
                  <a:pt x="13094" y="29227"/>
                  <a:pt x="13094" y="29227"/>
                  <a:pt x="13094" y="29227"/>
                </a:cubicBezTo>
                <a:cubicBezTo>
                  <a:pt x="11726" y="30632"/>
                  <a:pt x="11726" y="30632"/>
                  <a:pt x="11726" y="30632"/>
                </a:cubicBezTo>
                <a:cubicBezTo>
                  <a:pt x="10358" y="30913"/>
                  <a:pt x="10358" y="30913"/>
                  <a:pt x="10358" y="30913"/>
                </a:cubicBezTo>
                <a:cubicBezTo>
                  <a:pt x="8794" y="31194"/>
                  <a:pt x="8794" y="31194"/>
                  <a:pt x="8794" y="31194"/>
                </a:cubicBezTo>
                <a:cubicBezTo>
                  <a:pt x="8599" y="31194"/>
                  <a:pt x="8599" y="31194"/>
                  <a:pt x="8599" y="31194"/>
                </a:cubicBezTo>
                <a:cubicBezTo>
                  <a:pt x="8403" y="31475"/>
                  <a:pt x="8403" y="31475"/>
                  <a:pt x="8403" y="31475"/>
                </a:cubicBezTo>
                <a:cubicBezTo>
                  <a:pt x="7817" y="32037"/>
                  <a:pt x="7817" y="32037"/>
                  <a:pt x="7817" y="32037"/>
                </a:cubicBezTo>
                <a:cubicBezTo>
                  <a:pt x="7817" y="32318"/>
                  <a:pt x="7817" y="32318"/>
                  <a:pt x="7817" y="32318"/>
                </a:cubicBezTo>
                <a:cubicBezTo>
                  <a:pt x="7426" y="32880"/>
                  <a:pt x="7426" y="32880"/>
                  <a:pt x="7426" y="32880"/>
                </a:cubicBezTo>
                <a:cubicBezTo>
                  <a:pt x="7231" y="34285"/>
                  <a:pt x="7231" y="34285"/>
                  <a:pt x="7231" y="34285"/>
                </a:cubicBezTo>
                <a:cubicBezTo>
                  <a:pt x="7035" y="34847"/>
                  <a:pt x="6644" y="35409"/>
                  <a:pt x="6449" y="35971"/>
                </a:cubicBezTo>
                <a:cubicBezTo>
                  <a:pt x="6449" y="35971"/>
                  <a:pt x="6449" y="35971"/>
                  <a:pt x="6449" y="35971"/>
                </a:cubicBezTo>
                <a:cubicBezTo>
                  <a:pt x="6449" y="35971"/>
                  <a:pt x="5863" y="35690"/>
                  <a:pt x="5863" y="36252"/>
                </a:cubicBezTo>
                <a:cubicBezTo>
                  <a:pt x="5863" y="36533"/>
                  <a:pt x="5863" y="36533"/>
                  <a:pt x="5863" y="36533"/>
                </a:cubicBezTo>
                <a:cubicBezTo>
                  <a:pt x="5276" y="36814"/>
                  <a:pt x="4299" y="36252"/>
                  <a:pt x="4299" y="36252"/>
                </a:cubicBezTo>
                <a:cubicBezTo>
                  <a:pt x="3322" y="37096"/>
                  <a:pt x="3322" y="37096"/>
                  <a:pt x="3322" y="37096"/>
                </a:cubicBezTo>
                <a:cubicBezTo>
                  <a:pt x="3322" y="37377"/>
                  <a:pt x="3322" y="37658"/>
                  <a:pt x="3517" y="37658"/>
                </a:cubicBezTo>
                <a:cubicBezTo>
                  <a:pt x="3713" y="37939"/>
                  <a:pt x="3713" y="37939"/>
                  <a:pt x="3713" y="38220"/>
                </a:cubicBezTo>
                <a:cubicBezTo>
                  <a:pt x="3908" y="38220"/>
                  <a:pt x="3908" y="38501"/>
                  <a:pt x="3908" y="38501"/>
                </a:cubicBezTo>
                <a:cubicBezTo>
                  <a:pt x="4299" y="39906"/>
                  <a:pt x="4299" y="39906"/>
                  <a:pt x="4299" y="39906"/>
                </a:cubicBezTo>
                <a:cubicBezTo>
                  <a:pt x="4299" y="41030"/>
                  <a:pt x="4299" y="41030"/>
                  <a:pt x="4299" y="41030"/>
                </a:cubicBezTo>
                <a:cubicBezTo>
                  <a:pt x="4299" y="41030"/>
                  <a:pt x="4299" y="41873"/>
                  <a:pt x="4690" y="41873"/>
                </a:cubicBezTo>
                <a:cubicBezTo>
                  <a:pt x="5081" y="41873"/>
                  <a:pt x="5276" y="42154"/>
                  <a:pt x="5276" y="42716"/>
                </a:cubicBezTo>
                <a:cubicBezTo>
                  <a:pt x="5276" y="43278"/>
                  <a:pt x="6254" y="43840"/>
                  <a:pt x="6254" y="43840"/>
                </a:cubicBezTo>
                <a:cubicBezTo>
                  <a:pt x="6254" y="43840"/>
                  <a:pt x="6254" y="44964"/>
                  <a:pt x="6449" y="45245"/>
                </a:cubicBezTo>
                <a:cubicBezTo>
                  <a:pt x="6840" y="45526"/>
                  <a:pt x="7231" y="45807"/>
                  <a:pt x="7817" y="45807"/>
                </a:cubicBezTo>
                <a:cubicBezTo>
                  <a:pt x="8403" y="46088"/>
                  <a:pt x="8208" y="47213"/>
                  <a:pt x="8599" y="47494"/>
                </a:cubicBezTo>
                <a:cubicBezTo>
                  <a:pt x="8990" y="47775"/>
                  <a:pt x="9381" y="48337"/>
                  <a:pt x="8990" y="48337"/>
                </a:cubicBezTo>
                <a:cubicBezTo>
                  <a:pt x="8794" y="48618"/>
                  <a:pt x="8208" y="48618"/>
                  <a:pt x="8208" y="48618"/>
                </a:cubicBezTo>
                <a:cubicBezTo>
                  <a:pt x="8208" y="48618"/>
                  <a:pt x="8013" y="48899"/>
                  <a:pt x="8013" y="49461"/>
                </a:cubicBezTo>
                <a:cubicBezTo>
                  <a:pt x="8208" y="49742"/>
                  <a:pt x="8208" y="49742"/>
                  <a:pt x="8208" y="49742"/>
                </a:cubicBezTo>
                <a:cubicBezTo>
                  <a:pt x="8990" y="51147"/>
                  <a:pt x="8990" y="51147"/>
                  <a:pt x="8990" y="51147"/>
                </a:cubicBezTo>
                <a:cubicBezTo>
                  <a:pt x="8990" y="52833"/>
                  <a:pt x="8990" y="52833"/>
                  <a:pt x="8990" y="52833"/>
                </a:cubicBezTo>
                <a:cubicBezTo>
                  <a:pt x="8990" y="52833"/>
                  <a:pt x="8990" y="53395"/>
                  <a:pt x="8990" y="53957"/>
                </a:cubicBezTo>
                <a:cubicBezTo>
                  <a:pt x="8990" y="54238"/>
                  <a:pt x="8794" y="54800"/>
                  <a:pt x="8403" y="54800"/>
                </a:cubicBezTo>
                <a:cubicBezTo>
                  <a:pt x="8403" y="54800"/>
                  <a:pt x="8403" y="54800"/>
                  <a:pt x="8403" y="54800"/>
                </a:cubicBezTo>
                <a:cubicBezTo>
                  <a:pt x="8403" y="54800"/>
                  <a:pt x="8403" y="54800"/>
                  <a:pt x="8403" y="54800"/>
                </a:cubicBezTo>
                <a:cubicBezTo>
                  <a:pt x="8208" y="54800"/>
                  <a:pt x="8208" y="54800"/>
                  <a:pt x="8208" y="54800"/>
                </a:cubicBezTo>
                <a:cubicBezTo>
                  <a:pt x="8013" y="55081"/>
                  <a:pt x="8013" y="55644"/>
                  <a:pt x="7817" y="55644"/>
                </a:cubicBezTo>
                <a:cubicBezTo>
                  <a:pt x="7622" y="55925"/>
                  <a:pt x="7231" y="55081"/>
                  <a:pt x="7035" y="55925"/>
                </a:cubicBezTo>
                <a:cubicBezTo>
                  <a:pt x="6840" y="57049"/>
                  <a:pt x="6449" y="57892"/>
                  <a:pt x="6449" y="58173"/>
                </a:cubicBezTo>
                <a:cubicBezTo>
                  <a:pt x="6254" y="58454"/>
                  <a:pt x="5667" y="58735"/>
                  <a:pt x="5667" y="59297"/>
                </a:cubicBezTo>
                <a:cubicBezTo>
                  <a:pt x="5472" y="59859"/>
                  <a:pt x="5472" y="59297"/>
                  <a:pt x="5081" y="60702"/>
                </a:cubicBezTo>
                <a:cubicBezTo>
                  <a:pt x="4690" y="62107"/>
                  <a:pt x="4495" y="62669"/>
                  <a:pt x="4495" y="62669"/>
                </a:cubicBezTo>
                <a:cubicBezTo>
                  <a:pt x="2736" y="66042"/>
                  <a:pt x="2736" y="66042"/>
                  <a:pt x="2736" y="66042"/>
                </a:cubicBezTo>
                <a:cubicBezTo>
                  <a:pt x="2736" y="66042"/>
                  <a:pt x="1758" y="68290"/>
                  <a:pt x="1758" y="68571"/>
                </a:cubicBezTo>
                <a:cubicBezTo>
                  <a:pt x="1758" y="68852"/>
                  <a:pt x="1758" y="69976"/>
                  <a:pt x="1758" y="69976"/>
                </a:cubicBezTo>
                <a:cubicBezTo>
                  <a:pt x="2540" y="71100"/>
                  <a:pt x="2540" y="71100"/>
                  <a:pt x="2540" y="71100"/>
                </a:cubicBezTo>
                <a:cubicBezTo>
                  <a:pt x="2540" y="72224"/>
                  <a:pt x="2540" y="72224"/>
                  <a:pt x="2540" y="72224"/>
                </a:cubicBezTo>
                <a:cubicBezTo>
                  <a:pt x="2540" y="72224"/>
                  <a:pt x="2540" y="73067"/>
                  <a:pt x="2736" y="73348"/>
                </a:cubicBezTo>
                <a:cubicBezTo>
                  <a:pt x="2931" y="73348"/>
                  <a:pt x="2931" y="73348"/>
                  <a:pt x="2931" y="73348"/>
                </a:cubicBezTo>
                <a:cubicBezTo>
                  <a:pt x="2736" y="74192"/>
                  <a:pt x="2736" y="74192"/>
                  <a:pt x="2736" y="74192"/>
                </a:cubicBezTo>
                <a:cubicBezTo>
                  <a:pt x="2736" y="74192"/>
                  <a:pt x="2931" y="75035"/>
                  <a:pt x="3127" y="75035"/>
                </a:cubicBezTo>
                <a:cubicBezTo>
                  <a:pt x="3127" y="75035"/>
                  <a:pt x="3517" y="75316"/>
                  <a:pt x="3517" y="75316"/>
                </a:cubicBezTo>
                <a:cubicBezTo>
                  <a:pt x="3517" y="75316"/>
                  <a:pt x="3908" y="75878"/>
                  <a:pt x="3908" y="75878"/>
                </a:cubicBezTo>
                <a:cubicBezTo>
                  <a:pt x="4104" y="76159"/>
                  <a:pt x="3908" y="76721"/>
                  <a:pt x="3908" y="76721"/>
                </a:cubicBezTo>
                <a:cubicBezTo>
                  <a:pt x="3908" y="76721"/>
                  <a:pt x="3908" y="77002"/>
                  <a:pt x="3713" y="77002"/>
                </a:cubicBezTo>
                <a:cubicBezTo>
                  <a:pt x="3517" y="77002"/>
                  <a:pt x="3517" y="77002"/>
                  <a:pt x="3127" y="77002"/>
                </a:cubicBezTo>
                <a:cubicBezTo>
                  <a:pt x="3127" y="76721"/>
                  <a:pt x="3127" y="76721"/>
                  <a:pt x="2931" y="76721"/>
                </a:cubicBezTo>
                <a:cubicBezTo>
                  <a:pt x="2540" y="76721"/>
                  <a:pt x="2540" y="76721"/>
                  <a:pt x="2540" y="76721"/>
                </a:cubicBezTo>
                <a:cubicBezTo>
                  <a:pt x="2345" y="76721"/>
                  <a:pt x="2345" y="76721"/>
                  <a:pt x="2149" y="76721"/>
                </a:cubicBezTo>
                <a:cubicBezTo>
                  <a:pt x="1954" y="76721"/>
                  <a:pt x="1954" y="76721"/>
                  <a:pt x="1954" y="76721"/>
                </a:cubicBezTo>
                <a:cubicBezTo>
                  <a:pt x="1758" y="76721"/>
                  <a:pt x="1758" y="76721"/>
                  <a:pt x="1563" y="77002"/>
                </a:cubicBezTo>
                <a:cubicBezTo>
                  <a:pt x="1563" y="77283"/>
                  <a:pt x="1563" y="77283"/>
                  <a:pt x="1563" y="77283"/>
                </a:cubicBezTo>
                <a:cubicBezTo>
                  <a:pt x="1563" y="77283"/>
                  <a:pt x="1368" y="77564"/>
                  <a:pt x="1368" y="77845"/>
                </a:cubicBezTo>
                <a:cubicBezTo>
                  <a:pt x="1172" y="77845"/>
                  <a:pt x="1172" y="78407"/>
                  <a:pt x="1172" y="78407"/>
                </a:cubicBezTo>
                <a:cubicBezTo>
                  <a:pt x="1172" y="78407"/>
                  <a:pt x="1172" y="78688"/>
                  <a:pt x="1172" y="78688"/>
                </a:cubicBezTo>
                <a:cubicBezTo>
                  <a:pt x="1172" y="78688"/>
                  <a:pt x="1172" y="79250"/>
                  <a:pt x="1172" y="79250"/>
                </a:cubicBezTo>
                <a:cubicBezTo>
                  <a:pt x="977" y="79812"/>
                  <a:pt x="977" y="79812"/>
                  <a:pt x="977" y="79812"/>
                </a:cubicBezTo>
                <a:cubicBezTo>
                  <a:pt x="977" y="79812"/>
                  <a:pt x="781" y="80093"/>
                  <a:pt x="977" y="80374"/>
                </a:cubicBezTo>
                <a:cubicBezTo>
                  <a:pt x="977" y="80374"/>
                  <a:pt x="977" y="80655"/>
                  <a:pt x="977" y="80655"/>
                </a:cubicBezTo>
                <a:cubicBezTo>
                  <a:pt x="1172" y="80936"/>
                  <a:pt x="1172" y="80936"/>
                  <a:pt x="1172" y="80936"/>
                </a:cubicBezTo>
                <a:cubicBezTo>
                  <a:pt x="781" y="81498"/>
                  <a:pt x="781" y="81498"/>
                  <a:pt x="781" y="81498"/>
                </a:cubicBezTo>
                <a:cubicBezTo>
                  <a:pt x="781" y="82060"/>
                  <a:pt x="781" y="82060"/>
                  <a:pt x="781" y="82060"/>
                </a:cubicBezTo>
                <a:cubicBezTo>
                  <a:pt x="781" y="82060"/>
                  <a:pt x="977" y="82341"/>
                  <a:pt x="781" y="82622"/>
                </a:cubicBezTo>
                <a:cubicBezTo>
                  <a:pt x="781" y="82622"/>
                  <a:pt x="586" y="82903"/>
                  <a:pt x="586" y="82903"/>
                </a:cubicBezTo>
                <a:cubicBezTo>
                  <a:pt x="586" y="82903"/>
                  <a:pt x="195" y="83466"/>
                  <a:pt x="195" y="83466"/>
                </a:cubicBezTo>
                <a:cubicBezTo>
                  <a:pt x="195" y="83466"/>
                  <a:pt x="195" y="83747"/>
                  <a:pt x="195" y="83747"/>
                </a:cubicBezTo>
                <a:cubicBezTo>
                  <a:pt x="195" y="83747"/>
                  <a:pt x="0" y="84309"/>
                  <a:pt x="0" y="84309"/>
                </a:cubicBezTo>
                <a:cubicBezTo>
                  <a:pt x="0" y="84309"/>
                  <a:pt x="0" y="85152"/>
                  <a:pt x="0" y="85152"/>
                </a:cubicBezTo>
                <a:cubicBezTo>
                  <a:pt x="0" y="85152"/>
                  <a:pt x="195" y="85433"/>
                  <a:pt x="195" y="85433"/>
                </a:cubicBezTo>
                <a:cubicBezTo>
                  <a:pt x="195" y="85433"/>
                  <a:pt x="195" y="85714"/>
                  <a:pt x="195" y="85995"/>
                </a:cubicBezTo>
                <a:cubicBezTo>
                  <a:pt x="0" y="85995"/>
                  <a:pt x="195" y="86276"/>
                  <a:pt x="195" y="86557"/>
                </a:cubicBezTo>
                <a:cubicBezTo>
                  <a:pt x="195" y="86557"/>
                  <a:pt x="195" y="86838"/>
                  <a:pt x="195" y="86838"/>
                </a:cubicBezTo>
                <a:cubicBezTo>
                  <a:pt x="0" y="87400"/>
                  <a:pt x="0" y="87400"/>
                  <a:pt x="0" y="87400"/>
                </a:cubicBezTo>
                <a:cubicBezTo>
                  <a:pt x="0" y="87400"/>
                  <a:pt x="0" y="87400"/>
                  <a:pt x="0" y="87400"/>
                </a:cubicBezTo>
                <a:cubicBezTo>
                  <a:pt x="0" y="87681"/>
                  <a:pt x="0" y="87681"/>
                  <a:pt x="0" y="87681"/>
                </a:cubicBezTo>
                <a:cubicBezTo>
                  <a:pt x="0" y="88243"/>
                  <a:pt x="0" y="88243"/>
                  <a:pt x="0" y="88243"/>
                </a:cubicBezTo>
                <a:cubicBezTo>
                  <a:pt x="390" y="88243"/>
                  <a:pt x="390" y="88243"/>
                  <a:pt x="390" y="88243"/>
                </a:cubicBezTo>
                <a:cubicBezTo>
                  <a:pt x="586" y="87962"/>
                  <a:pt x="586" y="87962"/>
                  <a:pt x="586" y="87962"/>
                </a:cubicBezTo>
                <a:cubicBezTo>
                  <a:pt x="1563" y="87400"/>
                  <a:pt x="1563" y="87400"/>
                  <a:pt x="1563" y="87400"/>
                </a:cubicBezTo>
                <a:cubicBezTo>
                  <a:pt x="2149" y="88243"/>
                  <a:pt x="2149" y="88243"/>
                  <a:pt x="2149" y="88243"/>
                </a:cubicBezTo>
                <a:cubicBezTo>
                  <a:pt x="2736" y="89086"/>
                  <a:pt x="2736" y="89086"/>
                  <a:pt x="2736" y="89086"/>
                </a:cubicBezTo>
                <a:cubicBezTo>
                  <a:pt x="3713" y="89086"/>
                  <a:pt x="3713" y="89086"/>
                  <a:pt x="3713" y="89086"/>
                </a:cubicBezTo>
                <a:cubicBezTo>
                  <a:pt x="4299" y="90210"/>
                  <a:pt x="4299" y="90210"/>
                  <a:pt x="4299" y="90210"/>
                </a:cubicBezTo>
                <a:cubicBezTo>
                  <a:pt x="4885" y="91053"/>
                  <a:pt x="4885" y="91053"/>
                  <a:pt x="4885" y="91053"/>
                </a:cubicBezTo>
                <a:cubicBezTo>
                  <a:pt x="5863" y="90772"/>
                  <a:pt x="5863" y="90772"/>
                  <a:pt x="5863" y="90772"/>
                </a:cubicBezTo>
                <a:cubicBezTo>
                  <a:pt x="6840" y="91615"/>
                  <a:pt x="6840" y="91615"/>
                  <a:pt x="6840" y="91615"/>
                </a:cubicBezTo>
                <a:cubicBezTo>
                  <a:pt x="6644" y="92459"/>
                  <a:pt x="6644" y="92459"/>
                  <a:pt x="6644" y="92459"/>
                </a:cubicBezTo>
                <a:cubicBezTo>
                  <a:pt x="6644" y="92459"/>
                  <a:pt x="7426" y="91053"/>
                  <a:pt x="7622" y="90772"/>
                </a:cubicBezTo>
                <a:cubicBezTo>
                  <a:pt x="7817" y="90491"/>
                  <a:pt x="8599" y="90210"/>
                  <a:pt x="8599" y="90210"/>
                </a:cubicBezTo>
                <a:cubicBezTo>
                  <a:pt x="8599" y="90210"/>
                  <a:pt x="8990" y="90772"/>
                  <a:pt x="9381" y="91053"/>
                </a:cubicBezTo>
                <a:cubicBezTo>
                  <a:pt x="9967" y="91053"/>
                  <a:pt x="9967" y="91053"/>
                  <a:pt x="9967" y="91053"/>
                </a:cubicBezTo>
                <a:cubicBezTo>
                  <a:pt x="10358" y="91053"/>
                  <a:pt x="11921" y="90772"/>
                  <a:pt x="11921" y="90772"/>
                </a:cubicBezTo>
                <a:cubicBezTo>
                  <a:pt x="14071" y="91053"/>
                  <a:pt x="14071" y="91053"/>
                  <a:pt x="14071" y="91053"/>
                </a:cubicBezTo>
                <a:cubicBezTo>
                  <a:pt x="15244" y="90210"/>
                  <a:pt x="15244" y="90210"/>
                  <a:pt x="15244" y="90210"/>
                </a:cubicBezTo>
                <a:cubicBezTo>
                  <a:pt x="17589" y="90491"/>
                  <a:pt x="17589" y="90491"/>
                  <a:pt x="17589" y="90491"/>
                </a:cubicBezTo>
                <a:cubicBezTo>
                  <a:pt x="17980" y="90210"/>
                  <a:pt x="17980" y="90210"/>
                  <a:pt x="17980" y="90210"/>
                </a:cubicBezTo>
                <a:cubicBezTo>
                  <a:pt x="18175" y="90491"/>
                  <a:pt x="18175" y="90491"/>
                  <a:pt x="18175" y="90491"/>
                </a:cubicBezTo>
                <a:cubicBezTo>
                  <a:pt x="18957" y="90210"/>
                  <a:pt x="18957" y="90210"/>
                  <a:pt x="18957" y="90210"/>
                </a:cubicBezTo>
                <a:cubicBezTo>
                  <a:pt x="19739" y="91334"/>
                  <a:pt x="19739" y="91334"/>
                  <a:pt x="19739" y="91334"/>
                </a:cubicBezTo>
                <a:cubicBezTo>
                  <a:pt x="21302" y="91053"/>
                  <a:pt x="21302" y="91053"/>
                  <a:pt x="21302" y="91053"/>
                </a:cubicBezTo>
                <a:cubicBezTo>
                  <a:pt x="22280" y="89086"/>
                  <a:pt x="22280" y="89086"/>
                  <a:pt x="22280" y="89086"/>
                </a:cubicBezTo>
                <a:cubicBezTo>
                  <a:pt x="22280" y="89086"/>
                  <a:pt x="22866" y="88243"/>
                  <a:pt x="23648" y="87962"/>
                </a:cubicBezTo>
                <a:cubicBezTo>
                  <a:pt x="24429" y="87962"/>
                  <a:pt x="25798" y="87119"/>
                  <a:pt x="25798" y="87119"/>
                </a:cubicBezTo>
                <a:lnTo>
                  <a:pt x="27557" y="85714"/>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5" name="Shape 2050">
            <a:extLst>
              <a:ext uri="{FF2B5EF4-FFF2-40B4-BE49-F238E27FC236}">
                <a16:creationId xmlns:a16="http://schemas.microsoft.com/office/drawing/2014/main" id="{C8BFED76-EFEA-0DD6-A43F-4E240D5167DA}"/>
              </a:ext>
            </a:extLst>
          </p:cNvPr>
          <p:cNvSpPr/>
          <p:nvPr/>
        </p:nvSpPr>
        <p:spPr>
          <a:xfrm>
            <a:off x="6087868" y="897278"/>
            <a:ext cx="1020608" cy="2688849"/>
          </a:xfrm>
          <a:custGeom>
            <a:avLst/>
            <a:gdLst/>
            <a:ahLst/>
            <a:cxnLst/>
            <a:rect l="0" t="0" r="0" b="0"/>
            <a:pathLst>
              <a:path w="120000" h="120000" extrusionOk="0">
                <a:moveTo>
                  <a:pt x="108510" y="13785"/>
                </a:moveTo>
                <a:cubicBezTo>
                  <a:pt x="108510" y="13629"/>
                  <a:pt x="108510" y="13629"/>
                  <a:pt x="108510" y="13629"/>
                </a:cubicBezTo>
                <a:cubicBezTo>
                  <a:pt x="108510" y="13629"/>
                  <a:pt x="107659" y="13002"/>
                  <a:pt x="108085" y="12689"/>
                </a:cubicBezTo>
                <a:cubicBezTo>
                  <a:pt x="108085" y="12689"/>
                  <a:pt x="108085" y="12689"/>
                  <a:pt x="108085" y="12532"/>
                </a:cubicBezTo>
                <a:cubicBezTo>
                  <a:pt x="108085" y="12375"/>
                  <a:pt x="108085" y="12375"/>
                  <a:pt x="108085" y="12375"/>
                </a:cubicBezTo>
                <a:cubicBezTo>
                  <a:pt x="106382" y="12532"/>
                  <a:pt x="106382" y="12532"/>
                  <a:pt x="106382" y="12532"/>
                </a:cubicBezTo>
                <a:cubicBezTo>
                  <a:pt x="105106" y="11906"/>
                  <a:pt x="105106" y="11906"/>
                  <a:pt x="105106" y="11906"/>
                </a:cubicBezTo>
                <a:cubicBezTo>
                  <a:pt x="105531" y="11122"/>
                  <a:pt x="105531" y="11122"/>
                  <a:pt x="105531" y="11122"/>
                </a:cubicBezTo>
                <a:cubicBezTo>
                  <a:pt x="104680" y="9242"/>
                  <a:pt x="104680" y="9242"/>
                  <a:pt x="104680" y="9242"/>
                </a:cubicBezTo>
                <a:cubicBezTo>
                  <a:pt x="105531" y="8302"/>
                  <a:pt x="105531" y="8302"/>
                  <a:pt x="105531" y="8302"/>
                </a:cubicBezTo>
                <a:cubicBezTo>
                  <a:pt x="102978" y="7832"/>
                  <a:pt x="102978" y="7832"/>
                  <a:pt x="102978" y="7832"/>
                </a:cubicBezTo>
                <a:cubicBezTo>
                  <a:pt x="101276" y="6892"/>
                  <a:pt x="101276" y="6892"/>
                  <a:pt x="101276" y="6892"/>
                </a:cubicBezTo>
                <a:cubicBezTo>
                  <a:pt x="101276" y="6892"/>
                  <a:pt x="100851" y="7206"/>
                  <a:pt x="100425" y="7049"/>
                </a:cubicBezTo>
                <a:cubicBezTo>
                  <a:pt x="100000" y="6892"/>
                  <a:pt x="97872" y="5639"/>
                  <a:pt x="97872" y="5639"/>
                </a:cubicBezTo>
                <a:cubicBezTo>
                  <a:pt x="94042" y="5169"/>
                  <a:pt x="94042" y="5169"/>
                  <a:pt x="94042" y="5169"/>
                </a:cubicBezTo>
                <a:cubicBezTo>
                  <a:pt x="92340" y="4856"/>
                  <a:pt x="92340" y="4856"/>
                  <a:pt x="92340" y="4856"/>
                </a:cubicBezTo>
                <a:cubicBezTo>
                  <a:pt x="90212" y="4699"/>
                  <a:pt x="90212" y="4699"/>
                  <a:pt x="90212" y="4699"/>
                </a:cubicBezTo>
                <a:cubicBezTo>
                  <a:pt x="90212" y="4699"/>
                  <a:pt x="89787" y="5013"/>
                  <a:pt x="89361" y="4699"/>
                </a:cubicBezTo>
                <a:cubicBezTo>
                  <a:pt x="88936" y="4386"/>
                  <a:pt x="88085" y="4073"/>
                  <a:pt x="88085" y="4073"/>
                </a:cubicBezTo>
                <a:cubicBezTo>
                  <a:pt x="86382" y="4229"/>
                  <a:pt x="86382" y="4229"/>
                  <a:pt x="86382" y="4229"/>
                </a:cubicBezTo>
                <a:cubicBezTo>
                  <a:pt x="85106" y="3603"/>
                  <a:pt x="85106" y="3603"/>
                  <a:pt x="85106" y="3603"/>
                </a:cubicBezTo>
                <a:cubicBezTo>
                  <a:pt x="85106" y="3603"/>
                  <a:pt x="84680" y="3603"/>
                  <a:pt x="84255" y="3603"/>
                </a:cubicBezTo>
                <a:cubicBezTo>
                  <a:pt x="83829" y="3446"/>
                  <a:pt x="82978" y="3289"/>
                  <a:pt x="82978" y="3289"/>
                </a:cubicBezTo>
                <a:cubicBezTo>
                  <a:pt x="81702" y="2506"/>
                  <a:pt x="81702" y="2506"/>
                  <a:pt x="81702" y="2506"/>
                </a:cubicBezTo>
                <a:cubicBezTo>
                  <a:pt x="80000" y="2193"/>
                  <a:pt x="80000" y="2193"/>
                  <a:pt x="80000" y="2193"/>
                </a:cubicBezTo>
                <a:cubicBezTo>
                  <a:pt x="77872" y="1879"/>
                  <a:pt x="77872" y="1879"/>
                  <a:pt x="77872" y="1879"/>
                </a:cubicBezTo>
                <a:cubicBezTo>
                  <a:pt x="77872" y="1253"/>
                  <a:pt x="77872" y="1253"/>
                  <a:pt x="77872" y="1253"/>
                </a:cubicBezTo>
                <a:cubicBezTo>
                  <a:pt x="74893" y="626"/>
                  <a:pt x="74893" y="626"/>
                  <a:pt x="74893" y="626"/>
                </a:cubicBezTo>
                <a:cubicBezTo>
                  <a:pt x="74893" y="626"/>
                  <a:pt x="74468" y="313"/>
                  <a:pt x="74893" y="313"/>
                </a:cubicBezTo>
                <a:cubicBezTo>
                  <a:pt x="75319" y="156"/>
                  <a:pt x="76595" y="156"/>
                  <a:pt x="77446" y="156"/>
                </a:cubicBezTo>
                <a:cubicBezTo>
                  <a:pt x="75319" y="0"/>
                  <a:pt x="75319" y="0"/>
                  <a:pt x="75319" y="0"/>
                </a:cubicBezTo>
                <a:cubicBezTo>
                  <a:pt x="72765" y="783"/>
                  <a:pt x="72765" y="783"/>
                  <a:pt x="72765" y="783"/>
                </a:cubicBezTo>
                <a:cubicBezTo>
                  <a:pt x="71489" y="783"/>
                  <a:pt x="71489" y="783"/>
                  <a:pt x="71489" y="783"/>
                </a:cubicBezTo>
                <a:cubicBezTo>
                  <a:pt x="71489" y="783"/>
                  <a:pt x="70638" y="939"/>
                  <a:pt x="70638" y="1096"/>
                </a:cubicBezTo>
                <a:cubicBezTo>
                  <a:pt x="71063" y="1253"/>
                  <a:pt x="71914" y="2663"/>
                  <a:pt x="72340" y="2976"/>
                </a:cubicBezTo>
                <a:cubicBezTo>
                  <a:pt x="72765" y="3133"/>
                  <a:pt x="72765" y="4229"/>
                  <a:pt x="71063" y="5013"/>
                </a:cubicBezTo>
                <a:cubicBezTo>
                  <a:pt x="72765" y="5639"/>
                  <a:pt x="72765" y="5639"/>
                  <a:pt x="72765" y="5639"/>
                </a:cubicBezTo>
                <a:cubicBezTo>
                  <a:pt x="71063" y="6422"/>
                  <a:pt x="71063" y="6422"/>
                  <a:pt x="71063" y="6422"/>
                </a:cubicBezTo>
                <a:cubicBezTo>
                  <a:pt x="68510" y="6579"/>
                  <a:pt x="68510" y="6579"/>
                  <a:pt x="68510" y="6579"/>
                </a:cubicBezTo>
                <a:cubicBezTo>
                  <a:pt x="68510" y="6579"/>
                  <a:pt x="65957" y="6422"/>
                  <a:pt x="65531" y="6266"/>
                </a:cubicBezTo>
                <a:cubicBezTo>
                  <a:pt x="65106" y="6109"/>
                  <a:pt x="62978" y="5796"/>
                  <a:pt x="62553" y="5796"/>
                </a:cubicBezTo>
                <a:cubicBezTo>
                  <a:pt x="61702" y="5953"/>
                  <a:pt x="55744" y="5796"/>
                  <a:pt x="55744" y="5796"/>
                </a:cubicBezTo>
                <a:cubicBezTo>
                  <a:pt x="54468" y="6422"/>
                  <a:pt x="54893" y="9712"/>
                  <a:pt x="55319" y="10182"/>
                </a:cubicBezTo>
                <a:cubicBezTo>
                  <a:pt x="54468" y="10809"/>
                  <a:pt x="54468" y="10809"/>
                  <a:pt x="54468" y="10809"/>
                </a:cubicBezTo>
                <a:cubicBezTo>
                  <a:pt x="52340" y="10809"/>
                  <a:pt x="52340" y="10809"/>
                  <a:pt x="52340" y="10809"/>
                </a:cubicBezTo>
                <a:cubicBezTo>
                  <a:pt x="48085" y="10026"/>
                  <a:pt x="48085" y="10026"/>
                  <a:pt x="48085" y="10026"/>
                </a:cubicBezTo>
                <a:cubicBezTo>
                  <a:pt x="46382" y="11279"/>
                  <a:pt x="46382" y="11279"/>
                  <a:pt x="46382" y="11279"/>
                </a:cubicBezTo>
                <a:cubicBezTo>
                  <a:pt x="46382" y="11279"/>
                  <a:pt x="44680" y="11906"/>
                  <a:pt x="44680" y="12219"/>
                </a:cubicBezTo>
                <a:cubicBezTo>
                  <a:pt x="44680" y="12375"/>
                  <a:pt x="43829" y="13002"/>
                  <a:pt x="43829" y="13002"/>
                </a:cubicBezTo>
                <a:cubicBezTo>
                  <a:pt x="43829" y="13159"/>
                  <a:pt x="43829" y="14255"/>
                  <a:pt x="43829" y="14255"/>
                </a:cubicBezTo>
                <a:cubicBezTo>
                  <a:pt x="42978" y="14882"/>
                  <a:pt x="42978" y="14882"/>
                  <a:pt x="42978" y="14882"/>
                </a:cubicBezTo>
                <a:cubicBezTo>
                  <a:pt x="40425" y="15509"/>
                  <a:pt x="40425" y="15509"/>
                  <a:pt x="40425" y="15509"/>
                </a:cubicBezTo>
                <a:cubicBezTo>
                  <a:pt x="40425" y="16292"/>
                  <a:pt x="40425" y="16292"/>
                  <a:pt x="40425" y="16292"/>
                </a:cubicBezTo>
                <a:cubicBezTo>
                  <a:pt x="40425" y="16292"/>
                  <a:pt x="41702" y="17232"/>
                  <a:pt x="42553" y="17389"/>
                </a:cubicBezTo>
                <a:cubicBezTo>
                  <a:pt x="42978" y="17702"/>
                  <a:pt x="43829" y="18955"/>
                  <a:pt x="43829" y="18955"/>
                </a:cubicBezTo>
                <a:cubicBezTo>
                  <a:pt x="43829" y="18955"/>
                  <a:pt x="42553" y="20052"/>
                  <a:pt x="42127" y="20365"/>
                </a:cubicBezTo>
                <a:cubicBezTo>
                  <a:pt x="41702" y="20678"/>
                  <a:pt x="38297" y="22245"/>
                  <a:pt x="38297" y="22245"/>
                </a:cubicBezTo>
                <a:cubicBezTo>
                  <a:pt x="36170" y="24281"/>
                  <a:pt x="36170" y="24281"/>
                  <a:pt x="36170" y="24281"/>
                </a:cubicBezTo>
                <a:cubicBezTo>
                  <a:pt x="36170" y="25691"/>
                  <a:pt x="36170" y="25691"/>
                  <a:pt x="36170" y="25691"/>
                </a:cubicBezTo>
                <a:cubicBezTo>
                  <a:pt x="35744" y="26475"/>
                  <a:pt x="35744" y="26475"/>
                  <a:pt x="35744" y="26475"/>
                </a:cubicBezTo>
                <a:cubicBezTo>
                  <a:pt x="32765" y="27571"/>
                  <a:pt x="32765" y="27571"/>
                  <a:pt x="32765" y="27571"/>
                </a:cubicBezTo>
                <a:cubicBezTo>
                  <a:pt x="28936" y="27728"/>
                  <a:pt x="28936" y="27728"/>
                  <a:pt x="28936" y="27728"/>
                </a:cubicBezTo>
                <a:cubicBezTo>
                  <a:pt x="27659" y="28198"/>
                  <a:pt x="27659" y="28198"/>
                  <a:pt x="27659" y="28198"/>
                </a:cubicBezTo>
                <a:cubicBezTo>
                  <a:pt x="29787" y="30861"/>
                  <a:pt x="29787" y="30861"/>
                  <a:pt x="29787" y="30861"/>
                </a:cubicBezTo>
                <a:cubicBezTo>
                  <a:pt x="28936" y="32114"/>
                  <a:pt x="28936" y="32114"/>
                  <a:pt x="28936" y="32114"/>
                </a:cubicBezTo>
                <a:cubicBezTo>
                  <a:pt x="28510" y="33211"/>
                  <a:pt x="28510" y="33211"/>
                  <a:pt x="28510" y="33211"/>
                </a:cubicBezTo>
                <a:cubicBezTo>
                  <a:pt x="28510" y="33211"/>
                  <a:pt x="27659" y="34151"/>
                  <a:pt x="28085" y="34308"/>
                </a:cubicBezTo>
                <a:cubicBezTo>
                  <a:pt x="28510" y="34621"/>
                  <a:pt x="28936" y="35248"/>
                  <a:pt x="28936" y="35248"/>
                </a:cubicBezTo>
                <a:cubicBezTo>
                  <a:pt x="27234" y="35718"/>
                  <a:pt x="27234" y="35718"/>
                  <a:pt x="27234" y="35718"/>
                </a:cubicBezTo>
                <a:cubicBezTo>
                  <a:pt x="27659" y="36657"/>
                  <a:pt x="27659" y="36657"/>
                  <a:pt x="27659" y="36657"/>
                </a:cubicBezTo>
                <a:cubicBezTo>
                  <a:pt x="21276" y="40731"/>
                  <a:pt x="21276" y="40731"/>
                  <a:pt x="21276" y="40731"/>
                </a:cubicBezTo>
                <a:cubicBezTo>
                  <a:pt x="22127" y="41514"/>
                  <a:pt x="22127" y="41514"/>
                  <a:pt x="22127" y="41514"/>
                </a:cubicBezTo>
                <a:cubicBezTo>
                  <a:pt x="25957" y="41827"/>
                  <a:pt x="25957" y="41827"/>
                  <a:pt x="25957" y="41827"/>
                </a:cubicBezTo>
                <a:cubicBezTo>
                  <a:pt x="26382" y="44334"/>
                  <a:pt x="26382" y="44334"/>
                  <a:pt x="26382" y="44334"/>
                </a:cubicBezTo>
                <a:cubicBezTo>
                  <a:pt x="25106" y="45430"/>
                  <a:pt x="25106" y="45430"/>
                  <a:pt x="25106" y="45430"/>
                </a:cubicBezTo>
                <a:cubicBezTo>
                  <a:pt x="24680" y="45744"/>
                  <a:pt x="24680" y="45744"/>
                  <a:pt x="24680" y="45744"/>
                </a:cubicBezTo>
                <a:cubicBezTo>
                  <a:pt x="14468" y="45900"/>
                  <a:pt x="14468" y="45900"/>
                  <a:pt x="14468" y="45900"/>
                </a:cubicBezTo>
                <a:cubicBezTo>
                  <a:pt x="8936" y="48563"/>
                  <a:pt x="8936" y="48563"/>
                  <a:pt x="8936" y="48563"/>
                </a:cubicBezTo>
                <a:cubicBezTo>
                  <a:pt x="8085" y="50130"/>
                  <a:pt x="8085" y="50130"/>
                  <a:pt x="8085" y="50130"/>
                </a:cubicBezTo>
                <a:cubicBezTo>
                  <a:pt x="7659" y="51227"/>
                  <a:pt x="7659" y="51227"/>
                  <a:pt x="7659" y="51227"/>
                </a:cubicBezTo>
                <a:cubicBezTo>
                  <a:pt x="7659" y="51227"/>
                  <a:pt x="6382" y="51853"/>
                  <a:pt x="6382" y="52167"/>
                </a:cubicBezTo>
                <a:cubicBezTo>
                  <a:pt x="6382" y="52323"/>
                  <a:pt x="6382" y="53263"/>
                  <a:pt x="6382" y="53263"/>
                </a:cubicBezTo>
                <a:cubicBezTo>
                  <a:pt x="8085" y="54516"/>
                  <a:pt x="8085" y="54516"/>
                  <a:pt x="8085" y="54516"/>
                </a:cubicBezTo>
                <a:cubicBezTo>
                  <a:pt x="8085" y="55456"/>
                  <a:pt x="8085" y="55456"/>
                  <a:pt x="8085" y="55456"/>
                </a:cubicBezTo>
                <a:cubicBezTo>
                  <a:pt x="7234" y="55926"/>
                  <a:pt x="7234" y="55926"/>
                  <a:pt x="7234" y="55926"/>
                </a:cubicBezTo>
                <a:cubicBezTo>
                  <a:pt x="7659" y="57023"/>
                  <a:pt x="7659" y="57023"/>
                  <a:pt x="7659" y="57023"/>
                </a:cubicBezTo>
                <a:cubicBezTo>
                  <a:pt x="7659" y="57023"/>
                  <a:pt x="8085" y="57336"/>
                  <a:pt x="7659" y="57493"/>
                </a:cubicBezTo>
                <a:cubicBezTo>
                  <a:pt x="6808" y="57806"/>
                  <a:pt x="6808" y="58120"/>
                  <a:pt x="7234" y="58433"/>
                </a:cubicBezTo>
                <a:cubicBezTo>
                  <a:pt x="7234" y="58590"/>
                  <a:pt x="10212" y="60626"/>
                  <a:pt x="10212" y="60626"/>
                </a:cubicBezTo>
                <a:cubicBezTo>
                  <a:pt x="10638" y="65483"/>
                  <a:pt x="10638" y="65483"/>
                  <a:pt x="10638" y="65483"/>
                </a:cubicBezTo>
                <a:cubicBezTo>
                  <a:pt x="11914" y="66736"/>
                  <a:pt x="11914" y="66736"/>
                  <a:pt x="11914" y="66736"/>
                </a:cubicBezTo>
                <a:cubicBezTo>
                  <a:pt x="14893" y="67519"/>
                  <a:pt x="14893" y="67519"/>
                  <a:pt x="14893" y="67519"/>
                </a:cubicBezTo>
                <a:cubicBezTo>
                  <a:pt x="17446" y="68302"/>
                  <a:pt x="17446" y="68302"/>
                  <a:pt x="17446" y="68302"/>
                </a:cubicBezTo>
                <a:cubicBezTo>
                  <a:pt x="17872" y="69712"/>
                  <a:pt x="17872" y="69712"/>
                  <a:pt x="17872" y="69712"/>
                </a:cubicBezTo>
                <a:cubicBezTo>
                  <a:pt x="17872" y="69712"/>
                  <a:pt x="17021" y="70809"/>
                  <a:pt x="17021" y="70966"/>
                </a:cubicBezTo>
                <a:cubicBezTo>
                  <a:pt x="17446" y="71122"/>
                  <a:pt x="14893" y="71122"/>
                  <a:pt x="14893" y="71122"/>
                </a:cubicBezTo>
                <a:cubicBezTo>
                  <a:pt x="12765" y="71279"/>
                  <a:pt x="12765" y="71279"/>
                  <a:pt x="12765" y="71279"/>
                </a:cubicBezTo>
                <a:cubicBezTo>
                  <a:pt x="10638" y="72062"/>
                  <a:pt x="10638" y="72062"/>
                  <a:pt x="10638" y="72062"/>
                </a:cubicBezTo>
                <a:cubicBezTo>
                  <a:pt x="11489" y="73002"/>
                  <a:pt x="11489" y="73002"/>
                  <a:pt x="11489" y="73002"/>
                </a:cubicBezTo>
                <a:cubicBezTo>
                  <a:pt x="12765" y="74412"/>
                  <a:pt x="12765" y="74412"/>
                  <a:pt x="12765" y="74412"/>
                </a:cubicBezTo>
                <a:cubicBezTo>
                  <a:pt x="15319" y="75509"/>
                  <a:pt x="15319" y="75509"/>
                  <a:pt x="15319" y="75509"/>
                </a:cubicBezTo>
                <a:cubicBezTo>
                  <a:pt x="16170" y="76449"/>
                  <a:pt x="16170" y="76449"/>
                  <a:pt x="16170" y="76449"/>
                </a:cubicBezTo>
                <a:cubicBezTo>
                  <a:pt x="14893" y="77389"/>
                  <a:pt x="14893" y="77389"/>
                  <a:pt x="14893" y="77389"/>
                </a:cubicBezTo>
                <a:cubicBezTo>
                  <a:pt x="14042" y="77859"/>
                  <a:pt x="14042" y="77859"/>
                  <a:pt x="14042" y="77859"/>
                </a:cubicBezTo>
                <a:cubicBezTo>
                  <a:pt x="14893" y="78642"/>
                  <a:pt x="14893" y="78642"/>
                  <a:pt x="14893" y="78642"/>
                </a:cubicBezTo>
                <a:cubicBezTo>
                  <a:pt x="14893" y="79425"/>
                  <a:pt x="14893" y="79425"/>
                  <a:pt x="14893" y="79425"/>
                </a:cubicBezTo>
                <a:cubicBezTo>
                  <a:pt x="14893" y="79425"/>
                  <a:pt x="14042" y="79895"/>
                  <a:pt x="14042" y="80052"/>
                </a:cubicBezTo>
                <a:cubicBezTo>
                  <a:pt x="14042" y="80208"/>
                  <a:pt x="12340" y="80678"/>
                  <a:pt x="12340" y="80678"/>
                </a:cubicBezTo>
                <a:cubicBezTo>
                  <a:pt x="11063" y="81148"/>
                  <a:pt x="11063" y="81148"/>
                  <a:pt x="11063" y="81148"/>
                </a:cubicBezTo>
                <a:cubicBezTo>
                  <a:pt x="9787" y="81305"/>
                  <a:pt x="9787" y="81305"/>
                  <a:pt x="9787" y="81305"/>
                </a:cubicBezTo>
                <a:cubicBezTo>
                  <a:pt x="9787" y="81305"/>
                  <a:pt x="8936" y="81148"/>
                  <a:pt x="8510" y="81305"/>
                </a:cubicBezTo>
                <a:cubicBezTo>
                  <a:pt x="8510" y="81305"/>
                  <a:pt x="7659" y="81618"/>
                  <a:pt x="7659" y="81618"/>
                </a:cubicBezTo>
                <a:cubicBezTo>
                  <a:pt x="7659" y="82088"/>
                  <a:pt x="7659" y="82088"/>
                  <a:pt x="7659" y="82088"/>
                </a:cubicBezTo>
                <a:cubicBezTo>
                  <a:pt x="8510" y="82402"/>
                  <a:pt x="8510" y="82402"/>
                  <a:pt x="8510" y="82402"/>
                </a:cubicBezTo>
                <a:cubicBezTo>
                  <a:pt x="8085" y="83185"/>
                  <a:pt x="8085" y="83185"/>
                  <a:pt x="8085" y="83185"/>
                </a:cubicBezTo>
                <a:cubicBezTo>
                  <a:pt x="6808" y="83655"/>
                  <a:pt x="6808" y="83655"/>
                  <a:pt x="6808" y="83655"/>
                </a:cubicBezTo>
                <a:cubicBezTo>
                  <a:pt x="5531" y="83812"/>
                  <a:pt x="5531" y="83812"/>
                  <a:pt x="5531" y="83812"/>
                </a:cubicBezTo>
                <a:cubicBezTo>
                  <a:pt x="6382" y="84751"/>
                  <a:pt x="6382" y="84751"/>
                  <a:pt x="6382" y="84751"/>
                </a:cubicBezTo>
                <a:cubicBezTo>
                  <a:pt x="8085" y="85848"/>
                  <a:pt x="8085" y="85848"/>
                  <a:pt x="8085" y="85848"/>
                </a:cubicBezTo>
                <a:cubicBezTo>
                  <a:pt x="8085" y="86788"/>
                  <a:pt x="8085" y="86788"/>
                  <a:pt x="8085" y="86788"/>
                </a:cubicBezTo>
                <a:cubicBezTo>
                  <a:pt x="6808" y="87728"/>
                  <a:pt x="6808" y="87728"/>
                  <a:pt x="6808" y="87728"/>
                </a:cubicBezTo>
                <a:cubicBezTo>
                  <a:pt x="6382" y="88825"/>
                  <a:pt x="6382" y="88825"/>
                  <a:pt x="6382" y="88825"/>
                </a:cubicBezTo>
                <a:cubicBezTo>
                  <a:pt x="5957" y="89765"/>
                  <a:pt x="5957" y="89765"/>
                  <a:pt x="5957" y="89765"/>
                </a:cubicBezTo>
                <a:cubicBezTo>
                  <a:pt x="5106" y="89921"/>
                  <a:pt x="5106" y="89921"/>
                  <a:pt x="5106" y="89921"/>
                </a:cubicBezTo>
                <a:cubicBezTo>
                  <a:pt x="3829" y="89921"/>
                  <a:pt x="3829" y="89921"/>
                  <a:pt x="3829" y="89921"/>
                </a:cubicBezTo>
                <a:cubicBezTo>
                  <a:pt x="3829" y="89921"/>
                  <a:pt x="3829" y="88981"/>
                  <a:pt x="3404" y="88825"/>
                </a:cubicBezTo>
                <a:cubicBezTo>
                  <a:pt x="3404" y="88825"/>
                  <a:pt x="425" y="87885"/>
                  <a:pt x="425" y="87885"/>
                </a:cubicBezTo>
                <a:cubicBezTo>
                  <a:pt x="425" y="88825"/>
                  <a:pt x="425" y="88825"/>
                  <a:pt x="425" y="88825"/>
                </a:cubicBezTo>
                <a:cubicBezTo>
                  <a:pt x="0" y="89921"/>
                  <a:pt x="0" y="89921"/>
                  <a:pt x="0" y="89921"/>
                </a:cubicBezTo>
                <a:cubicBezTo>
                  <a:pt x="0" y="89921"/>
                  <a:pt x="425" y="90548"/>
                  <a:pt x="851" y="90704"/>
                </a:cubicBezTo>
                <a:cubicBezTo>
                  <a:pt x="1276" y="90861"/>
                  <a:pt x="1702" y="91958"/>
                  <a:pt x="1702" y="91958"/>
                </a:cubicBezTo>
                <a:cubicBezTo>
                  <a:pt x="1276" y="93054"/>
                  <a:pt x="1276" y="93054"/>
                  <a:pt x="1276" y="93054"/>
                </a:cubicBezTo>
                <a:cubicBezTo>
                  <a:pt x="1276" y="93054"/>
                  <a:pt x="2127" y="93838"/>
                  <a:pt x="2127" y="93838"/>
                </a:cubicBezTo>
                <a:cubicBezTo>
                  <a:pt x="2127" y="93994"/>
                  <a:pt x="2553" y="94621"/>
                  <a:pt x="2553" y="94621"/>
                </a:cubicBezTo>
                <a:cubicBezTo>
                  <a:pt x="4255" y="94464"/>
                  <a:pt x="4255" y="94464"/>
                  <a:pt x="4255" y="94464"/>
                </a:cubicBezTo>
                <a:cubicBezTo>
                  <a:pt x="3829" y="93994"/>
                  <a:pt x="3829" y="93994"/>
                  <a:pt x="3829" y="93994"/>
                </a:cubicBezTo>
                <a:cubicBezTo>
                  <a:pt x="5106" y="94621"/>
                  <a:pt x="5106" y="94621"/>
                  <a:pt x="5106" y="94621"/>
                </a:cubicBezTo>
                <a:cubicBezTo>
                  <a:pt x="5106" y="94621"/>
                  <a:pt x="4255" y="94778"/>
                  <a:pt x="5106" y="94621"/>
                </a:cubicBezTo>
                <a:cubicBezTo>
                  <a:pt x="5531" y="94621"/>
                  <a:pt x="6382" y="94308"/>
                  <a:pt x="6382" y="94308"/>
                </a:cubicBezTo>
                <a:cubicBezTo>
                  <a:pt x="5957" y="94778"/>
                  <a:pt x="5957" y="94778"/>
                  <a:pt x="5957" y="94778"/>
                </a:cubicBezTo>
                <a:cubicBezTo>
                  <a:pt x="5106" y="95404"/>
                  <a:pt x="5106" y="95404"/>
                  <a:pt x="5106" y="95404"/>
                </a:cubicBezTo>
                <a:cubicBezTo>
                  <a:pt x="5531" y="95561"/>
                  <a:pt x="5531" y="95561"/>
                  <a:pt x="5531" y="95561"/>
                </a:cubicBezTo>
                <a:cubicBezTo>
                  <a:pt x="6808" y="95718"/>
                  <a:pt x="6808" y="95718"/>
                  <a:pt x="6808" y="95718"/>
                </a:cubicBezTo>
                <a:cubicBezTo>
                  <a:pt x="5106" y="96501"/>
                  <a:pt x="5106" y="96501"/>
                  <a:pt x="5106" y="96501"/>
                </a:cubicBezTo>
                <a:cubicBezTo>
                  <a:pt x="5106" y="96501"/>
                  <a:pt x="5957" y="96971"/>
                  <a:pt x="6382" y="97127"/>
                </a:cubicBezTo>
                <a:cubicBezTo>
                  <a:pt x="6382" y="97127"/>
                  <a:pt x="8085" y="96657"/>
                  <a:pt x="8085" y="96657"/>
                </a:cubicBezTo>
                <a:cubicBezTo>
                  <a:pt x="8085" y="96657"/>
                  <a:pt x="8085" y="96814"/>
                  <a:pt x="8085" y="96971"/>
                </a:cubicBezTo>
                <a:cubicBezTo>
                  <a:pt x="8085" y="96971"/>
                  <a:pt x="6808" y="97441"/>
                  <a:pt x="6808" y="97754"/>
                </a:cubicBezTo>
                <a:cubicBezTo>
                  <a:pt x="7234" y="97911"/>
                  <a:pt x="9361" y="97597"/>
                  <a:pt x="8936" y="97754"/>
                </a:cubicBezTo>
                <a:cubicBezTo>
                  <a:pt x="8510" y="97911"/>
                  <a:pt x="8510" y="98224"/>
                  <a:pt x="8510" y="98224"/>
                </a:cubicBezTo>
                <a:cubicBezTo>
                  <a:pt x="8510" y="98224"/>
                  <a:pt x="7234" y="98694"/>
                  <a:pt x="8085" y="98851"/>
                </a:cubicBezTo>
                <a:cubicBezTo>
                  <a:pt x="8510" y="99007"/>
                  <a:pt x="9787" y="99164"/>
                  <a:pt x="9361" y="99164"/>
                </a:cubicBezTo>
                <a:cubicBezTo>
                  <a:pt x="9361" y="99321"/>
                  <a:pt x="8085" y="99634"/>
                  <a:pt x="8085" y="99634"/>
                </a:cubicBezTo>
                <a:cubicBezTo>
                  <a:pt x="8085" y="99634"/>
                  <a:pt x="7659" y="99947"/>
                  <a:pt x="8085" y="100104"/>
                </a:cubicBezTo>
                <a:cubicBezTo>
                  <a:pt x="8510" y="100261"/>
                  <a:pt x="9787" y="100261"/>
                  <a:pt x="9787" y="100261"/>
                </a:cubicBezTo>
                <a:cubicBezTo>
                  <a:pt x="9787" y="100261"/>
                  <a:pt x="9787" y="99947"/>
                  <a:pt x="9787" y="100104"/>
                </a:cubicBezTo>
                <a:cubicBezTo>
                  <a:pt x="9787" y="100261"/>
                  <a:pt x="9361" y="100574"/>
                  <a:pt x="9361" y="100574"/>
                </a:cubicBezTo>
                <a:cubicBezTo>
                  <a:pt x="9361" y="100574"/>
                  <a:pt x="8936" y="100887"/>
                  <a:pt x="9361" y="101044"/>
                </a:cubicBezTo>
                <a:cubicBezTo>
                  <a:pt x="9787" y="101044"/>
                  <a:pt x="10638" y="101044"/>
                  <a:pt x="10638" y="101044"/>
                </a:cubicBezTo>
                <a:cubicBezTo>
                  <a:pt x="10638" y="101044"/>
                  <a:pt x="10638" y="101201"/>
                  <a:pt x="10638" y="101514"/>
                </a:cubicBezTo>
                <a:cubicBezTo>
                  <a:pt x="10638" y="101671"/>
                  <a:pt x="10638" y="102140"/>
                  <a:pt x="10638" y="102140"/>
                </a:cubicBezTo>
                <a:cubicBezTo>
                  <a:pt x="10638" y="102297"/>
                  <a:pt x="10638" y="102610"/>
                  <a:pt x="10638" y="102610"/>
                </a:cubicBezTo>
                <a:cubicBezTo>
                  <a:pt x="10638" y="102610"/>
                  <a:pt x="10212" y="102767"/>
                  <a:pt x="11489" y="102767"/>
                </a:cubicBezTo>
                <a:cubicBezTo>
                  <a:pt x="12340" y="102767"/>
                  <a:pt x="12340" y="102610"/>
                  <a:pt x="12765" y="102610"/>
                </a:cubicBezTo>
                <a:cubicBezTo>
                  <a:pt x="13191" y="102610"/>
                  <a:pt x="13191" y="102767"/>
                  <a:pt x="13617" y="102924"/>
                </a:cubicBezTo>
                <a:cubicBezTo>
                  <a:pt x="13617" y="103237"/>
                  <a:pt x="13617" y="103394"/>
                  <a:pt x="13617" y="103550"/>
                </a:cubicBezTo>
                <a:cubicBezTo>
                  <a:pt x="14042" y="103707"/>
                  <a:pt x="15744" y="105274"/>
                  <a:pt x="15744" y="105274"/>
                </a:cubicBezTo>
                <a:cubicBezTo>
                  <a:pt x="15744" y="105274"/>
                  <a:pt x="16170" y="105900"/>
                  <a:pt x="16595" y="106057"/>
                </a:cubicBezTo>
                <a:cubicBezTo>
                  <a:pt x="16595" y="106214"/>
                  <a:pt x="17021" y="106370"/>
                  <a:pt x="17446" y="106527"/>
                </a:cubicBezTo>
                <a:cubicBezTo>
                  <a:pt x="17446" y="106527"/>
                  <a:pt x="18297" y="106997"/>
                  <a:pt x="18297" y="106997"/>
                </a:cubicBezTo>
                <a:cubicBezTo>
                  <a:pt x="19574" y="107310"/>
                  <a:pt x="19574" y="107310"/>
                  <a:pt x="19574" y="107310"/>
                </a:cubicBezTo>
                <a:cubicBezTo>
                  <a:pt x="21276" y="108407"/>
                  <a:pt x="21276" y="108407"/>
                  <a:pt x="21276" y="108407"/>
                </a:cubicBezTo>
                <a:cubicBezTo>
                  <a:pt x="21276" y="108407"/>
                  <a:pt x="22553" y="108877"/>
                  <a:pt x="22553" y="108877"/>
                </a:cubicBezTo>
                <a:cubicBezTo>
                  <a:pt x="22978" y="108877"/>
                  <a:pt x="23829" y="108563"/>
                  <a:pt x="23829" y="108563"/>
                </a:cubicBezTo>
                <a:cubicBezTo>
                  <a:pt x="23829" y="108563"/>
                  <a:pt x="25106" y="108720"/>
                  <a:pt x="25106" y="108877"/>
                </a:cubicBezTo>
                <a:cubicBezTo>
                  <a:pt x="24680" y="108877"/>
                  <a:pt x="24255" y="109503"/>
                  <a:pt x="24255" y="109660"/>
                </a:cubicBezTo>
                <a:cubicBezTo>
                  <a:pt x="24680" y="109817"/>
                  <a:pt x="24680" y="110130"/>
                  <a:pt x="24680" y="110130"/>
                </a:cubicBezTo>
                <a:cubicBezTo>
                  <a:pt x="23829" y="110287"/>
                  <a:pt x="23829" y="110287"/>
                  <a:pt x="23829" y="110287"/>
                </a:cubicBezTo>
                <a:cubicBezTo>
                  <a:pt x="22978" y="110443"/>
                  <a:pt x="22978" y="110443"/>
                  <a:pt x="22978" y="110443"/>
                </a:cubicBezTo>
                <a:cubicBezTo>
                  <a:pt x="21276" y="110443"/>
                  <a:pt x="21276" y="110443"/>
                  <a:pt x="21276" y="110443"/>
                </a:cubicBezTo>
                <a:cubicBezTo>
                  <a:pt x="20851" y="111070"/>
                  <a:pt x="20851" y="111070"/>
                  <a:pt x="20851" y="111070"/>
                </a:cubicBezTo>
                <a:cubicBezTo>
                  <a:pt x="22553" y="111383"/>
                  <a:pt x="22553" y="111383"/>
                  <a:pt x="22553" y="111383"/>
                </a:cubicBezTo>
                <a:cubicBezTo>
                  <a:pt x="22553" y="111383"/>
                  <a:pt x="23404" y="111697"/>
                  <a:pt x="23829" y="111697"/>
                </a:cubicBezTo>
                <a:cubicBezTo>
                  <a:pt x="23829" y="111853"/>
                  <a:pt x="23829" y="112480"/>
                  <a:pt x="23829" y="112480"/>
                </a:cubicBezTo>
                <a:cubicBezTo>
                  <a:pt x="23404" y="112480"/>
                  <a:pt x="21702" y="112480"/>
                  <a:pt x="21702" y="112480"/>
                </a:cubicBezTo>
                <a:cubicBezTo>
                  <a:pt x="21702" y="112480"/>
                  <a:pt x="20851" y="112950"/>
                  <a:pt x="20851" y="112950"/>
                </a:cubicBezTo>
                <a:cubicBezTo>
                  <a:pt x="20851" y="113107"/>
                  <a:pt x="20425" y="113107"/>
                  <a:pt x="21276" y="113577"/>
                </a:cubicBezTo>
                <a:cubicBezTo>
                  <a:pt x="21702" y="113890"/>
                  <a:pt x="23829" y="114830"/>
                  <a:pt x="23829" y="114830"/>
                </a:cubicBezTo>
                <a:cubicBezTo>
                  <a:pt x="23829" y="114830"/>
                  <a:pt x="25531" y="115770"/>
                  <a:pt x="25531" y="115770"/>
                </a:cubicBezTo>
                <a:cubicBezTo>
                  <a:pt x="25531" y="115926"/>
                  <a:pt x="26808" y="116553"/>
                  <a:pt x="26808" y="116553"/>
                </a:cubicBezTo>
                <a:cubicBezTo>
                  <a:pt x="27234" y="116553"/>
                  <a:pt x="27234" y="117180"/>
                  <a:pt x="27234" y="117180"/>
                </a:cubicBezTo>
                <a:cubicBezTo>
                  <a:pt x="26808" y="117493"/>
                  <a:pt x="26808" y="117493"/>
                  <a:pt x="26808" y="117493"/>
                </a:cubicBezTo>
                <a:cubicBezTo>
                  <a:pt x="26382" y="117963"/>
                  <a:pt x="26382" y="117963"/>
                  <a:pt x="26382" y="117963"/>
                </a:cubicBezTo>
                <a:cubicBezTo>
                  <a:pt x="25957" y="118433"/>
                  <a:pt x="25957" y="118433"/>
                  <a:pt x="25957" y="118433"/>
                </a:cubicBezTo>
                <a:cubicBezTo>
                  <a:pt x="26382" y="118746"/>
                  <a:pt x="26382" y="118746"/>
                  <a:pt x="26382" y="118746"/>
                </a:cubicBezTo>
                <a:cubicBezTo>
                  <a:pt x="25957" y="119060"/>
                  <a:pt x="25957" y="119060"/>
                  <a:pt x="25957" y="119060"/>
                </a:cubicBezTo>
                <a:cubicBezTo>
                  <a:pt x="25106" y="119530"/>
                  <a:pt x="25106" y="119530"/>
                  <a:pt x="25106" y="119530"/>
                </a:cubicBezTo>
                <a:cubicBezTo>
                  <a:pt x="27234" y="119686"/>
                  <a:pt x="27234" y="119686"/>
                  <a:pt x="27234" y="119686"/>
                </a:cubicBezTo>
                <a:cubicBezTo>
                  <a:pt x="29787" y="119530"/>
                  <a:pt x="29787" y="119530"/>
                  <a:pt x="29787" y="119530"/>
                </a:cubicBezTo>
                <a:cubicBezTo>
                  <a:pt x="29787" y="119530"/>
                  <a:pt x="30212" y="119843"/>
                  <a:pt x="30212" y="119843"/>
                </a:cubicBezTo>
                <a:cubicBezTo>
                  <a:pt x="30638" y="120000"/>
                  <a:pt x="32765" y="119843"/>
                  <a:pt x="32765" y="119843"/>
                </a:cubicBezTo>
                <a:cubicBezTo>
                  <a:pt x="34468" y="119530"/>
                  <a:pt x="34468" y="119530"/>
                  <a:pt x="34468" y="119530"/>
                </a:cubicBezTo>
                <a:cubicBezTo>
                  <a:pt x="35744" y="119216"/>
                  <a:pt x="35744" y="119216"/>
                  <a:pt x="35744" y="119216"/>
                </a:cubicBezTo>
                <a:cubicBezTo>
                  <a:pt x="35744" y="118903"/>
                  <a:pt x="35744" y="118903"/>
                  <a:pt x="35744" y="118903"/>
                </a:cubicBezTo>
                <a:cubicBezTo>
                  <a:pt x="35744" y="118903"/>
                  <a:pt x="36595" y="118433"/>
                  <a:pt x="36595" y="118433"/>
                </a:cubicBezTo>
                <a:cubicBezTo>
                  <a:pt x="37021" y="118433"/>
                  <a:pt x="38297" y="118590"/>
                  <a:pt x="38297" y="118590"/>
                </a:cubicBezTo>
                <a:cubicBezTo>
                  <a:pt x="38297" y="118590"/>
                  <a:pt x="39574" y="118590"/>
                  <a:pt x="39574" y="118746"/>
                </a:cubicBezTo>
                <a:cubicBezTo>
                  <a:pt x="39574" y="118903"/>
                  <a:pt x="40425" y="119060"/>
                  <a:pt x="40425" y="119060"/>
                </a:cubicBezTo>
                <a:cubicBezTo>
                  <a:pt x="41702" y="119060"/>
                  <a:pt x="41702" y="119060"/>
                  <a:pt x="41702" y="119060"/>
                </a:cubicBezTo>
                <a:cubicBezTo>
                  <a:pt x="42978" y="118903"/>
                  <a:pt x="42978" y="118903"/>
                  <a:pt x="42978" y="118903"/>
                </a:cubicBezTo>
                <a:cubicBezTo>
                  <a:pt x="44680" y="118746"/>
                  <a:pt x="44680" y="118746"/>
                  <a:pt x="44680" y="118746"/>
                </a:cubicBezTo>
                <a:cubicBezTo>
                  <a:pt x="44680" y="118746"/>
                  <a:pt x="44255" y="118433"/>
                  <a:pt x="44680" y="118433"/>
                </a:cubicBezTo>
                <a:cubicBezTo>
                  <a:pt x="45106" y="118433"/>
                  <a:pt x="46382" y="118433"/>
                  <a:pt x="46382" y="118433"/>
                </a:cubicBezTo>
                <a:cubicBezTo>
                  <a:pt x="46382" y="118433"/>
                  <a:pt x="46808" y="118746"/>
                  <a:pt x="47234" y="118746"/>
                </a:cubicBezTo>
                <a:cubicBezTo>
                  <a:pt x="47234" y="118746"/>
                  <a:pt x="48085" y="118433"/>
                  <a:pt x="47659" y="118276"/>
                </a:cubicBezTo>
                <a:cubicBezTo>
                  <a:pt x="47234" y="118120"/>
                  <a:pt x="45531" y="117806"/>
                  <a:pt x="45531" y="117806"/>
                </a:cubicBezTo>
                <a:cubicBezTo>
                  <a:pt x="45531" y="117806"/>
                  <a:pt x="44680" y="117336"/>
                  <a:pt x="44680" y="117180"/>
                </a:cubicBezTo>
                <a:cubicBezTo>
                  <a:pt x="44255" y="117023"/>
                  <a:pt x="44255" y="116553"/>
                  <a:pt x="43829" y="116396"/>
                </a:cubicBezTo>
                <a:cubicBezTo>
                  <a:pt x="43404" y="116396"/>
                  <a:pt x="42978" y="116240"/>
                  <a:pt x="42978" y="115926"/>
                </a:cubicBezTo>
                <a:cubicBezTo>
                  <a:pt x="43404" y="115456"/>
                  <a:pt x="43404" y="115300"/>
                  <a:pt x="43404" y="115300"/>
                </a:cubicBezTo>
                <a:cubicBezTo>
                  <a:pt x="43404" y="115143"/>
                  <a:pt x="43404" y="114516"/>
                  <a:pt x="43404" y="114516"/>
                </a:cubicBezTo>
                <a:cubicBezTo>
                  <a:pt x="43404" y="114516"/>
                  <a:pt x="42978" y="114203"/>
                  <a:pt x="44255" y="113890"/>
                </a:cubicBezTo>
                <a:cubicBezTo>
                  <a:pt x="45531" y="113577"/>
                  <a:pt x="45531" y="113263"/>
                  <a:pt x="45957" y="113420"/>
                </a:cubicBezTo>
                <a:cubicBezTo>
                  <a:pt x="46382" y="113577"/>
                  <a:pt x="47234" y="113890"/>
                  <a:pt x="47659" y="113890"/>
                </a:cubicBezTo>
                <a:cubicBezTo>
                  <a:pt x="47659" y="114046"/>
                  <a:pt x="48085" y="114046"/>
                  <a:pt x="48510" y="114203"/>
                </a:cubicBezTo>
                <a:cubicBezTo>
                  <a:pt x="48510" y="114360"/>
                  <a:pt x="48085" y="114516"/>
                  <a:pt x="48936" y="114516"/>
                </a:cubicBezTo>
                <a:cubicBezTo>
                  <a:pt x="49361" y="114516"/>
                  <a:pt x="50212" y="114516"/>
                  <a:pt x="50212" y="114516"/>
                </a:cubicBezTo>
                <a:cubicBezTo>
                  <a:pt x="50212" y="114516"/>
                  <a:pt x="50638" y="114516"/>
                  <a:pt x="50638" y="114360"/>
                </a:cubicBezTo>
                <a:cubicBezTo>
                  <a:pt x="50638" y="114203"/>
                  <a:pt x="50638" y="113733"/>
                  <a:pt x="50212" y="113733"/>
                </a:cubicBezTo>
                <a:cubicBezTo>
                  <a:pt x="49787" y="113577"/>
                  <a:pt x="49361" y="113420"/>
                  <a:pt x="49361" y="113420"/>
                </a:cubicBezTo>
                <a:cubicBezTo>
                  <a:pt x="49361" y="113420"/>
                  <a:pt x="50212" y="113263"/>
                  <a:pt x="48936" y="113107"/>
                </a:cubicBezTo>
                <a:cubicBezTo>
                  <a:pt x="47659" y="112793"/>
                  <a:pt x="47659" y="112637"/>
                  <a:pt x="48085" y="112480"/>
                </a:cubicBezTo>
                <a:cubicBezTo>
                  <a:pt x="48936" y="112323"/>
                  <a:pt x="50638" y="112480"/>
                  <a:pt x="50638" y="112480"/>
                </a:cubicBezTo>
                <a:cubicBezTo>
                  <a:pt x="51914" y="112323"/>
                  <a:pt x="51914" y="112323"/>
                  <a:pt x="51914" y="112323"/>
                </a:cubicBezTo>
                <a:cubicBezTo>
                  <a:pt x="51914" y="112323"/>
                  <a:pt x="52765" y="112010"/>
                  <a:pt x="53617" y="112167"/>
                </a:cubicBezTo>
                <a:cubicBezTo>
                  <a:pt x="54042" y="112323"/>
                  <a:pt x="55744" y="112167"/>
                  <a:pt x="55744" y="112167"/>
                </a:cubicBezTo>
                <a:cubicBezTo>
                  <a:pt x="57872" y="112323"/>
                  <a:pt x="57872" y="112323"/>
                  <a:pt x="57872" y="112323"/>
                </a:cubicBezTo>
                <a:cubicBezTo>
                  <a:pt x="58723" y="112010"/>
                  <a:pt x="58723" y="112010"/>
                  <a:pt x="58723" y="112010"/>
                </a:cubicBezTo>
                <a:cubicBezTo>
                  <a:pt x="60851" y="112323"/>
                  <a:pt x="60851" y="112323"/>
                  <a:pt x="60851" y="112323"/>
                </a:cubicBezTo>
                <a:cubicBezTo>
                  <a:pt x="60851" y="112323"/>
                  <a:pt x="60425" y="112323"/>
                  <a:pt x="61702" y="112480"/>
                </a:cubicBezTo>
                <a:cubicBezTo>
                  <a:pt x="62553" y="112480"/>
                  <a:pt x="63829" y="112167"/>
                  <a:pt x="63829" y="112010"/>
                </a:cubicBezTo>
                <a:cubicBezTo>
                  <a:pt x="64255" y="112010"/>
                  <a:pt x="65957" y="110913"/>
                  <a:pt x="65957" y="110913"/>
                </a:cubicBezTo>
                <a:cubicBezTo>
                  <a:pt x="67234" y="107780"/>
                  <a:pt x="67234" y="107780"/>
                  <a:pt x="67234" y="107780"/>
                </a:cubicBezTo>
                <a:cubicBezTo>
                  <a:pt x="67234" y="107780"/>
                  <a:pt x="68936" y="107310"/>
                  <a:pt x="68510" y="107310"/>
                </a:cubicBezTo>
                <a:cubicBezTo>
                  <a:pt x="68510" y="107154"/>
                  <a:pt x="68510" y="106057"/>
                  <a:pt x="68510" y="105900"/>
                </a:cubicBezTo>
                <a:cubicBezTo>
                  <a:pt x="68510" y="105744"/>
                  <a:pt x="69361" y="104647"/>
                  <a:pt x="69361" y="104647"/>
                </a:cubicBezTo>
                <a:cubicBezTo>
                  <a:pt x="69361" y="104647"/>
                  <a:pt x="71063" y="104177"/>
                  <a:pt x="70212" y="103707"/>
                </a:cubicBezTo>
                <a:cubicBezTo>
                  <a:pt x="69787" y="103237"/>
                  <a:pt x="69361" y="102454"/>
                  <a:pt x="69361" y="102454"/>
                </a:cubicBezTo>
                <a:cubicBezTo>
                  <a:pt x="69361" y="102454"/>
                  <a:pt x="68936" y="101671"/>
                  <a:pt x="68936" y="101514"/>
                </a:cubicBezTo>
                <a:cubicBezTo>
                  <a:pt x="68936" y="101357"/>
                  <a:pt x="70638" y="100574"/>
                  <a:pt x="70638" y="100574"/>
                </a:cubicBezTo>
                <a:cubicBezTo>
                  <a:pt x="69361" y="99164"/>
                  <a:pt x="69361" y="99164"/>
                  <a:pt x="69361" y="99164"/>
                </a:cubicBezTo>
                <a:cubicBezTo>
                  <a:pt x="69361" y="99164"/>
                  <a:pt x="70212" y="98694"/>
                  <a:pt x="70212" y="98537"/>
                </a:cubicBezTo>
                <a:cubicBezTo>
                  <a:pt x="70212" y="98381"/>
                  <a:pt x="69361" y="96971"/>
                  <a:pt x="69361" y="96971"/>
                </a:cubicBezTo>
                <a:cubicBezTo>
                  <a:pt x="69361" y="96657"/>
                  <a:pt x="69361" y="96657"/>
                  <a:pt x="69361" y="96657"/>
                </a:cubicBezTo>
                <a:cubicBezTo>
                  <a:pt x="69361" y="96657"/>
                  <a:pt x="70638" y="95874"/>
                  <a:pt x="70212" y="95718"/>
                </a:cubicBezTo>
                <a:cubicBezTo>
                  <a:pt x="70212" y="95561"/>
                  <a:pt x="70212" y="94778"/>
                  <a:pt x="70212" y="94778"/>
                </a:cubicBezTo>
                <a:cubicBezTo>
                  <a:pt x="69361" y="93838"/>
                  <a:pt x="69361" y="93838"/>
                  <a:pt x="69361" y="93838"/>
                </a:cubicBezTo>
                <a:cubicBezTo>
                  <a:pt x="69361" y="93838"/>
                  <a:pt x="70212" y="93681"/>
                  <a:pt x="69787" y="93524"/>
                </a:cubicBezTo>
                <a:cubicBezTo>
                  <a:pt x="69361" y="93211"/>
                  <a:pt x="68936" y="93054"/>
                  <a:pt x="68936" y="93054"/>
                </a:cubicBezTo>
                <a:cubicBezTo>
                  <a:pt x="68936" y="92741"/>
                  <a:pt x="68936" y="92741"/>
                  <a:pt x="68936" y="92741"/>
                </a:cubicBezTo>
                <a:cubicBezTo>
                  <a:pt x="69361" y="92428"/>
                  <a:pt x="69361" y="92428"/>
                  <a:pt x="69361" y="92428"/>
                </a:cubicBezTo>
                <a:cubicBezTo>
                  <a:pt x="70212" y="92114"/>
                  <a:pt x="70212" y="92114"/>
                  <a:pt x="70212" y="92114"/>
                </a:cubicBezTo>
                <a:cubicBezTo>
                  <a:pt x="69787" y="91174"/>
                  <a:pt x="69787" y="91174"/>
                  <a:pt x="69787" y="91174"/>
                </a:cubicBezTo>
                <a:cubicBezTo>
                  <a:pt x="68085" y="91018"/>
                  <a:pt x="68085" y="91018"/>
                  <a:pt x="68085" y="91018"/>
                </a:cubicBezTo>
                <a:cubicBezTo>
                  <a:pt x="68085" y="91018"/>
                  <a:pt x="68085" y="90704"/>
                  <a:pt x="68510" y="90704"/>
                </a:cubicBezTo>
                <a:cubicBezTo>
                  <a:pt x="69361" y="90548"/>
                  <a:pt x="72340" y="90078"/>
                  <a:pt x="72340" y="90078"/>
                </a:cubicBezTo>
                <a:cubicBezTo>
                  <a:pt x="72340" y="90078"/>
                  <a:pt x="73191" y="89608"/>
                  <a:pt x="73617" y="89608"/>
                </a:cubicBezTo>
                <a:cubicBezTo>
                  <a:pt x="73617" y="89451"/>
                  <a:pt x="77021" y="88668"/>
                  <a:pt x="77021" y="88668"/>
                </a:cubicBezTo>
                <a:cubicBezTo>
                  <a:pt x="77021" y="88668"/>
                  <a:pt x="77021" y="88198"/>
                  <a:pt x="77021" y="88041"/>
                </a:cubicBezTo>
                <a:cubicBezTo>
                  <a:pt x="77446" y="88041"/>
                  <a:pt x="77446" y="87885"/>
                  <a:pt x="77446" y="87571"/>
                </a:cubicBezTo>
                <a:cubicBezTo>
                  <a:pt x="77872" y="87571"/>
                  <a:pt x="77021" y="86161"/>
                  <a:pt x="77021" y="85691"/>
                </a:cubicBezTo>
                <a:cubicBezTo>
                  <a:pt x="77446" y="85378"/>
                  <a:pt x="78297" y="86005"/>
                  <a:pt x="78297" y="86005"/>
                </a:cubicBezTo>
                <a:cubicBezTo>
                  <a:pt x="78723" y="86475"/>
                  <a:pt x="78723" y="86475"/>
                  <a:pt x="78723" y="86475"/>
                </a:cubicBezTo>
                <a:cubicBezTo>
                  <a:pt x="78723" y="87415"/>
                  <a:pt x="78723" y="87415"/>
                  <a:pt x="78723" y="87415"/>
                </a:cubicBezTo>
                <a:cubicBezTo>
                  <a:pt x="80000" y="87571"/>
                  <a:pt x="80000" y="87571"/>
                  <a:pt x="80000" y="87571"/>
                </a:cubicBezTo>
                <a:cubicBezTo>
                  <a:pt x="80425" y="88041"/>
                  <a:pt x="80425" y="88041"/>
                  <a:pt x="80425" y="88041"/>
                </a:cubicBezTo>
                <a:cubicBezTo>
                  <a:pt x="80425" y="88041"/>
                  <a:pt x="80000" y="88511"/>
                  <a:pt x="80425" y="88511"/>
                </a:cubicBezTo>
                <a:cubicBezTo>
                  <a:pt x="80851" y="88355"/>
                  <a:pt x="80851" y="88355"/>
                  <a:pt x="80851" y="88355"/>
                </a:cubicBezTo>
                <a:cubicBezTo>
                  <a:pt x="81276" y="87415"/>
                  <a:pt x="81276" y="87415"/>
                  <a:pt x="81276" y="87415"/>
                </a:cubicBezTo>
                <a:cubicBezTo>
                  <a:pt x="81276" y="87415"/>
                  <a:pt x="82978" y="87415"/>
                  <a:pt x="82553" y="87101"/>
                </a:cubicBezTo>
                <a:cubicBezTo>
                  <a:pt x="82553" y="86945"/>
                  <a:pt x="82127" y="86631"/>
                  <a:pt x="82553" y="86631"/>
                </a:cubicBezTo>
                <a:cubicBezTo>
                  <a:pt x="85106" y="86475"/>
                  <a:pt x="84255" y="86475"/>
                  <a:pt x="85531" y="86161"/>
                </a:cubicBezTo>
                <a:cubicBezTo>
                  <a:pt x="85531" y="86161"/>
                  <a:pt x="86382" y="85535"/>
                  <a:pt x="86382" y="85535"/>
                </a:cubicBezTo>
                <a:cubicBezTo>
                  <a:pt x="86382" y="85378"/>
                  <a:pt x="86808" y="85065"/>
                  <a:pt x="86808" y="85065"/>
                </a:cubicBezTo>
                <a:cubicBezTo>
                  <a:pt x="85957" y="84908"/>
                  <a:pt x="85957" y="84908"/>
                  <a:pt x="85957" y="84908"/>
                </a:cubicBezTo>
                <a:cubicBezTo>
                  <a:pt x="85531" y="84438"/>
                  <a:pt x="85531" y="84438"/>
                  <a:pt x="85531" y="84438"/>
                </a:cubicBezTo>
                <a:cubicBezTo>
                  <a:pt x="85531" y="84438"/>
                  <a:pt x="85957" y="84125"/>
                  <a:pt x="86382" y="84281"/>
                </a:cubicBezTo>
                <a:cubicBezTo>
                  <a:pt x="86382" y="84438"/>
                  <a:pt x="86808" y="84751"/>
                  <a:pt x="87234" y="84751"/>
                </a:cubicBezTo>
                <a:cubicBezTo>
                  <a:pt x="87659" y="84751"/>
                  <a:pt x="88936" y="84281"/>
                  <a:pt x="88936" y="84281"/>
                </a:cubicBezTo>
                <a:cubicBezTo>
                  <a:pt x="88936" y="83812"/>
                  <a:pt x="85957" y="83185"/>
                  <a:pt x="85106" y="83028"/>
                </a:cubicBezTo>
                <a:cubicBezTo>
                  <a:pt x="85106" y="82402"/>
                  <a:pt x="89361" y="81618"/>
                  <a:pt x="89361" y="81462"/>
                </a:cubicBezTo>
                <a:cubicBezTo>
                  <a:pt x="89787" y="81305"/>
                  <a:pt x="89787" y="81305"/>
                  <a:pt x="89787" y="81148"/>
                </a:cubicBezTo>
                <a:cubicBezTo>
                  <a:pt x="89787" y="80992"/>
                  <a:pt x="89361" y="80835"/>
                  <a:pt x="88936" y="80992"/>
                </a:cubicBezTo>
                <a:cubicBezTo>
                  <a:pt x="88936" y="80992"/>
                  <a:pt x="88510" y="81305"/>
                  <a:pt x="88085" y="81305"/>
                </a:cubicBezTo>
                <a:cubicBezTo>
                  <a:pt x="88085" y="81305"/>
                  <a:pt x="87234" y="81305"/>
                  <a:pt x="87234" y="81305"/>
                </a:cubicBezTo>
                <a:cubicBezTo>
                  <a:pt x="87234" y="81305"/>
                  <a:pt x="86808" y="80992"/>
                  <a:pt x="87234" y="80835"/>
                </a:cubicBezTo>
                <a:cubicBezTo>
                  <a:pt x="87659" y="80678"/>
                  <a:pt x="87234" y="80678"/>
                  <a:pt x="88085" y="80522"/>
                </a:cubicBezTo>
                <a:cubicBezTo>
                  <a:pt x="88510" y="80365"/>
                  <a:pt x="88936" y="80365"/>
                  <a:pt x="89361" y="80365"/>
                </a:cubicBezTo>
                <a:cubicBezTo>
                  <a:pt x="89361" y="80208"/>
                  <a:pt x="89787" y="80052"/>
                  <a:pt x="90212" y="80052"/>
                </a:cubicBezTo>
                <a:cubicBezTo>
                  <a:pt x="90638" y="80052"/>
                  <a:pt x="92765" y="79582"/>
                  <a:pt x="92765" y="79582"/>
                </a:cubicBezTo>
                <a:cubicBezTo>
                  <a:pt x="93191" y="79268"/>
                  <a:pt x="93191" y="79268"/>
                  <a:pt x="93191" y="79268"/>
                </a:cubicBezTo>
                <a:cubicBezTo>
                  <a:pt x="93191" y="79268"/>
                  <a:pt x="91914" y="78798"/>
                  <a:pt x="91914" y="78798"/>
                </a:cubicBezTo>
                <a:cubicBezTo>
                  <a:pt x="91914" y="78798"/>
                  <a:pt x="89787" y="78172"/>
                  <a:pt x="89787" y="78172"/>
                </a:cubicBezTo>
                <a:cubicBezTo>
                  <a:pt x="89787" y="78172"/>
                  <a:pt x="88936" y="78172"/>
                  <a:pt x="88936" y="78015"/>
                </a:cubicBezTo>
                <a:cubicBezTo>
                  <a:pt x="88936" y="78015"/>
                  <a:pt x="88085" y="77702"/>
                  <a:pt x="88085" y="77702"/>
                </a:cubicBezTo>
                <a:cubicBezTo>
                  <a:pt x="87234" y="76919"/>
                  <a:pt x="86382" y="77545"/>
                  <a:pt x="84680" y="77232"/>
                </a:cubicBezTo>
                <a:cubicBezTo>
                  <a:pt x="84680" y="77232"/>
                  <a:pt x="83829" y="76605"/>
                  <a:pt x="83829" y="76605"/>
                </a:cubicBezTo>
                <a:cubicBezTo>
                  <a:pt x="83829" y="76605"/>
                  <a:pt x="84680" y="76605"/>
                  <a:pt x="84680" y="76449"/>
                </a:cubicBezTo>
                <a:cubicBezTo>
                  <a:pt x="84680" y="76135"/>
                  <a:pt x="83829" y="75822"/>
                  <a:pt x="83829" y="75822"/>
                </a:cubicBezTo>
                <a:cubicBezTo>
                  <a:pt x="82978" y="75509"/>
                  <a:pt x="82978" y="75509"/>
                  <a:pt x="82978" y="75509"/>
                </a:cubicBezTo>
                <a:cubicBezTo>
                  <a:pt x="81276" y="74882"/>
                  <a:pt x="81702" y="76292"/>
                  <a:pt x="80425" y="75039"/>
                </a:cubicBezTo>
                <a:cubicBezTo>
                  <a:pt x="80425" y="75039"/>
                  <a:pt x="80000" y="75039"/>
                  <a:pt x="79574" y="74725"/>
                </a:cubicBezTo>
                <a:cubicBezTo>
                  <a:pt x="79148" y="74569"/>
                  <a:pt x="77872" y="74099"/>
                  <a:pt x="77872" y="74099"/>
                </a:cubicBezTo>
                <a:cubicBezTo>
                  <a:pt x="77872" y="74099"/>
                  <a:pt x="77446" y="73629"/>
                  <a:pt x="77446" y="73629"/>
                </a:cubicBezTo>
                <a:cubicBezTo>
                  <a:pt x="77021" y="73629"/>
                  <a:pt x="76595" y="73159"/>
                  <a:pt x="76595" y="73159"/>
                </a:cubicBezTo>
                <a:cubicBezTo>
                  <a:pt x="74468" y="73629"/>
                  <a:pt x="74468" y="73629"/>
                  <a:pt x="74468" y="73629"/>
                </a:cubicBezTo>
                <a:cubicBezTo>
                  <a:pt x="73191" y="74099"/>
                  <a:pt x="73191" y="74099"/>
                  <a:pt x="73191" y="74099"/>
                </a:cubicBezTo>
                <a:cubicBezTo>
                  <a:pt x="73191" y="74099"/>
                  <a:pt x="72765" y="73785"/>
                  <a:pt x="72765" y="73785"/>
                </a:cubicBezTo>
                <a:cubicBezTo>
                  <a:pt x="72765" y="73785"/>
                  <a:pt x="72765" y="73159"/>
                  <a:pt x="72765" y="73159"/>
                </a:cubicBezTo>
                <a:cubicBezTo>
                  <a:pt x="72765" y="73159"/>
                  <a:pt x="71489" y="73002"/>
                  <a:pt x="71063" y="73002"/>
                </a:cubicBezTo>
                <a:cubicBezTo>
                  <a:pt x="71063" y="73002"/>
                  <a:pt x="69787" y="73002"/>
                  <a:pt x="69787" y="73002"/>
                </a:cubicBezTo>
                <a:cubicBezTo>
                  <a:pt x="68085" y="72845"/>
                  <a:pt x="68085" y="72845"/>
                  <a:pt x="68085" y="72845"/>
                </a:cubicBezTo>
                <a:cubicBezTo>
                  <a:pt x="68085" y="72375"/>
                  <a:pt x="68085" y="72375"/>
                  <a:pt x="68085" y="72375"/>
                </a:cubicBezTo>
                <a:cubicBezTo>
                  <a:pt x="68085" y="72375"/>
                  <a:pt x="68936" y="72062"/>
                  <a:pt x="68510" y="71906"/>
                </a:cubicBezTo>
                <a:cubicBezTo>
                  <a:pt x="68510" y="71749"/>
                  <a:pt x="67234" y="71436"/>
                  <a:pt x="67234" y="71436"/>
                </a:cubicBezTo>
                <a:cubicBezTo>
                  <a:pt x="67234" y="71122"/>
                  <a:pt x="67234" y="71122"/>
                  <a:pt x="67234" y="71122"/>
                </a:cubicBezTo>
                <a:cubicBezTo>
                  <a:pt x="65957" y="70496"/>
                  <a:pt x="65957" y="70496"/>
                  <a:pt x="65957" y="70496"/>
                </a:cubicBezTo>
                <a:cubicBezTo>
                  <a:pt x="65957" y="70496"/>
                  <a:pt x="66808" y="70026"/>
                  <a:pt x="66808" y="70026"/>
                </a:cubicBezTo>
                <a:cubicBezTo>
                  <a:pt x="66808" y="69869"/>
                  <a:pt x="65106" y="68459"/>
                  <a:pt x="65106" y="68459"/>
                </a:cubicBezTo>
                <a:cubicBezTo>
                  <a:pt x="65106" y="68459"/>
                  <a:pt x="65957" y="67832"/>
                  <a:pt x="65957" y="67676"/>
                </a:cubicBezTo>
                <a:cubicBezTo>
                  <a:pt x="65957" y="67676"/>
                  <a:pt x="65106" y="67049"/>
                  <a:pt x="65106" y="67049"/>
                </a:cubicBezTo>
                <a:cubicBezTo>
                  <a:pt x="64255" y="67049"/>
                  <a:pt x="64255" y="67049"/>
                  <a:pt x="64255" y="67049"/>
                </a:cubicBezTo>
                <a:cubicBezTo>
                  <a:pt x="64255" y="66422"/>
                  <a:pt x="64255" y="66422"/>
                  <a:pt x="64255" y="66422"/>
                </a:cubicBezTo>
                <a:cubicBezTo>
                  <a:pt x="64680" y="65953"/>
                  <a:pt x="64680" y="65953"/>
                  <a:pt x="64680" y="65953"/>
                </a:cubicBezTo>
                <a:cubicBezTo>
                  <a:pt x="63829" y="65639"/>
                  <a:pt x="63829" y="65639"/>
                  <a:pt x="63829" y="65639"/>
                </a:cubicBezTo>
                <a:cubicBezTo>
                  <a:pt x="63829" y="65639"/>
                  <a:pt x="64255" y="65326"/>
                  <a:pt x="64680" y="65326"/>
                </a:cubicBezTo>
                <a:cubicBezTo>
                  <a:pt x="64680" y="65326"/>
                  <a:pt x="64680" y="64699"/>
                  <a:pt x="64680" y="64699"/>
                </a:cubicBezTo>
                <a:cubicBezTo>
                  <a:pt x="64680" y="64699"/>
                  <a:pt x="65106" y="64386"/>
                  <a:pt x="65531" y="64386"/>
                </a:cubicBezTo>
                <a:cubicBezTo>
                  <a:pt x="65531" y="64386"/>
                  <a:pt x="66808" y="64699"/>
                  <a:pt x="66808" y="64699"/>
                </a:cubicBezTo>
                <a:cubicBezTo>
                  <a:pt x="66808" y="64699"/>
                  <a:pt x="68085" y="64856"/>
                  <a:pt x="68085" y="64699"/>
                </a:cubicBezTo>
                <a:cubicBezTo>
                  <a:pt x="68085" y="64699"/>
                  <a:pt x="67659" y="64229"/>
                  <a:pt x="67659" y="64229"/>
                </a:cubicBezTo>
                <a:cubicBezTo>
                  <a:pt x="67659" y="64073"/>
                  <a:pt x="66808" y="63759"/>
                  <a:pt x="66808" y="63759"/>
                </a:cubicBezTo>
                <a:cubicBezTo>
                  <a:pt x="66382" y="63603"/>
                  <a:pt x="66382" y="62819"/>
                  <a:pt x="66382" y="62819"/>
                </a:cubicBezTo>
                <a:cubicBezTo>
                  <a:pt x="66382" y="62819"/>
                  <a:pt x="65531" y="62193"/>
                  <a:pt x="65957" y="62193"/>
                </a:cubicBezTo>
                <a:cubicBezTo>
                  <a:pt x="65957" y="62193"/>
                  <a:pt x="66382" y="61879"/>
                  <a:pt x="66382" y="61879"/>
                </a:cubicBezTo>
                <a:cubicBezTo>
                  <a:pt x="66808" y="60783"/>
                  <a:pt x="66808" y="60783"/>
                  <a:pt x="66808" y="60783"/>
                </a:cubicBezTo>
                <a:cubicBezTo>
                  <a:pt x="67234" y="59843"/>
                  <a:pt x="67234" y="59843"/>
                  <a:pt x="67234" y="59843"/>
                </a:cubicBezTo>
                <a:cubicBezTo>
                  <a:pt x="65957" y="59373"/>
                  <a:pt x="65957" y="59373"/>
                  <a:pt x="65957" y="59373"/>
                </a:cubicBezTo>
                <a:cubicBezTo>
                  <a:pt x="65531" y="59060"/>
                  <a:pt x="65531" y="59060"/>
                  <a:pt x="65531" y="59060"/>
                </a:cubicBezTo>
                <a:cubicBezTo>
                  <a:pt x="64680" y="58746"/>
                  <a:pt x="64680" y="58746"/>
                  <a:pt x="64680" y="58746"/>
                </a:cubicBezTo>
                <a:cubicBezTo>
                  <a:pt x="65531" y="57806"/>
                  <a:pt x="65531" y="57806"/>
                  <a:pt x="65531" y="57806"/>
                </a:cubicBezTo>
                <a:cubicBezTo>
                  <a:pt x="67234" y="57806"/>
                  <a:pt x="67234" y="57806"/>
                  <a:pt x="67234" y="57806"/>
                </a:cubicBezTo>
                <a:cubicBezTo>
                  <a:pt x="68085" y="57336"/>
                  <a:pt x="68085" y="57336"/>
                  <a:pt x="68085" y="57336"/>
                </a:cubicBezTo>
                <a:cubicBezTo>
                  <a:pt x="68085" y="57336"/>
                  <a:pt x="69361" y="57023"/>
                  <a:pt x="69361" y="56866"/>
                </a:cubicBezTo>
                <a:cubicBezTo>
                  <a:pt x="69361" y="56866"/>
                  <a:pt x="69787" y="56240"/>
                  <a:pt x="69787" y="56240"/>
                </a:cubicBezTo>
                <a:cubicBezTo>
                  <a:pt x="69361" y="55770"/>
                  <a:pt x="69361" y="55770"/>
                  <a:pt x="69361" y="55770"/>
                </a:cubicBezTo>
                <a:cubicBezTo>
                  <a:pt x="70212" y="55926"/>
                  <a:pt x="70212" y="55926"/>
                  <a:pt x="70212" y="55926"/>
                </a:cubicBezTo>
                <a:cubicBezTo>
                  <a:pt x="70212" y="55456"/>
                  <a:pt x="70212" y="55456"/>
                  <a:pt x="70212" y="55456"/>
                </a:cubicBezTo>
                <a:cubicBezTo>
                  <a:pt x="70212" y="55456"/>
                  <a:pt x="70638" y="54986"/>
                  <a:pt x="70638" y="54986"/>
                </a:cubicBezTo>
                <a:cubicBezTo>
                  <a:pt x="71063" y="54986"/>
                  <a:pt x="71489" y="54830"/>
                  <a:pt x="71489" y="54830"/>
                </a:cubicBezTo>
                <a:cubicBezTo>
                  <a:pt x="71489" y="54830"/>
                  <a:pt x="72340" y="54203"/>
                  <a:pt x="72340" y="54203"/>
                </a:cubicBezTo>
                <a:cubicBezTo>
                  <a:pt x="72340" y="54203"/>
                  <a:pt x="72765" y="54360"/>
                  <a:pt x="73191" y="54203"/>
                </a:cubicBezTo>
                <a:cubicBezTo>
                  <a:pt x="73617" y="54046"/>
                  <a:pt x="73617" y="54046"/>
                  <a:pt x="73617" y="53890"/>
                </a:cubicBezTo>
                <a:cubicBezTo>
                  <a:pt x="74042" y="53577"/>
                  <a:pt x="74893" y="52950"/>
                  <a:pt x="74893" y="52950"/>
                </a:cubicBezTo>
                <a:cubicBezTo>
                  <a:pt x="74893" y="52950"/>
                  <a:pt x="74893" y="52793"/>
                  <a:pt x="74893" y="52637"/>
                </a:cubicBezTo>
                <a:cubicBezTo>
                  <a:pt x="75319" y="52637"/>
                  <a:pt x="76170" y="52637"/>
                  <a:pt x="76170" y="52480"/>
                </a:cubicBezTo>
                <a:cubicBezTo>
                  <a:pt x="75744" y="52323"/>
                  <a:pt x="74893" y="51853"/>
                  <a:pt x="74893" y="51853"/>
                </a:cubicBezTo>
                <a:cubicBezTo>
                  <a:pt x="76170" y="51383"/>
                  <a:pt x="76170" y="51383"/>
                  <a:pt x="76170" y="51383"/>
                </a:cubicBezTo>
                <a:cubicBezTo>
                  <a:pt x="76170" y="51383"/>
                  <a:pt x="77446" y="50913"/>
                  <a:pt x="77446" y="50913"/>
                </a:cubicBezTo>
                <a:cubicBezTo>
                  <a:pt x="77446" y="51070"/>
                  <a:pt x="77872" y="51070"/>
                  <a:pt x="78297" y="50913"/>
                </a:cubicBezTo>
                <a:cubicBezTo>
                  <a:pt x="78297" y="50913"/>
                  <a:pt x="78723" y="50757"/>
                  <a:pt x="79148" y="50600"/>
                </a:cubicBezTo>
                <a:cubicBezTo>
                  <a:pt x="79148" y="50600"/>
                  <a:pt x="79574" y="50443"/>
                  <a:pt x="80000" y="50443"/>
                </a:cubicBezTo>
                <a:cubicBezTo>
                  <a:pt x="80000" y="50287"/>
                  <a:pt x="80425" y="49973"/>
                  <a:pt x="80425" y="49817"/>
                </a:cubicBezTo>
                <a:cubicBezTo>
                  <a:pt x="80425" y="49817"/>
                  <a:pt x="81276" y="49033"/>
                  <a:pt x="81276" y="49033"/>
                </a:cubicBezTo>
                <a:cubicBezTo>
                  <a:pt x="81276" y="48563"/>
                  <a:pt x="81276" y="48563"/>
                  <a:pt x="81276" y="48563"/>
                </a:cubicBezTo>
                <a:cubicBezTo>
                  <a:pt x="81702" y="48407"/>
                  <a:pt x="81702" y="48407"/>
                  <a:pt x="81702" y="48407"/>
                </a:cubicBezTo>
                <a:cubicBezTo>
                  <a:pt x="82553" y="48093"/>
                  <a:pt x="82553" y="48093"/>
                  <a:pt x="82553" y="48093"/>
                </a:cubicBezTo>
                <a:cubicBezTo>
                  <a:pt x="82553" y="48093"/>
                  <a:pt x="83404" y="47937"/>
                  <a:pt x="83404" y="48093"/>
                </a:cubicBezTo>
                <a:cubicBezTo>
                  <a:pt x="83404" y="48093"/>
                  <a:pt x="82978" y="48407"/>
                  <a:pt x="82978" y="48407"/>
                </a:cubicBezTo>
                <a:cubicBezTo>
                  <a:pt x="84255" y="48407"/>
                  <a:pt x="84255" y="48407"/>
                  <a:pt x="84255" y="48407"/>
                </a:cubicBezTo>
                <a:cubicBezTo>
                  <a:pt x="84255" y="48407"/>
                  <a:pt x="84255" y="48093"/>
                  <a:pt x="84255" y="48250"/>
                </a:cubicBezTo>
                <a:cubicBezTo>
                  <a:pt x="84680" y="48250"/>
                  <a:pt x="85106" y="48407"/>
                  <a:pt x="85106" y="48407"/>
                </a:cubicBezTo>
                <a:cubicBezTo>
                  <a:pt x="85106" y="48250"/>
                  <a:pt x="85531" y="47937"/>
                  <a:pt x="85531" y="47937"/>
                </a:cubicBezTo>
                <a:cubicBezTo>
                  <a:pt x="85531" y="47467"/>
                  <a:pt x="85531" y="47467"/>
                  <a:pt x="85531" y="47467"/>
                </a:cubicBezTo>
                <a:cubicBezTo>
                  <a:pt x="85531" y="47467"/>
                  <a:pt x="86382" y="47154"/>
                  <a:pt x="86808" y="46997"/>
                </a:cubicBezTo>
                <a:cubicBezTo>
                  <a:pt x="86808" y="46840"/>
                  <a:pt x="88085" y="46370"/>
                  <a:pt x="88085" y="46370"/>
                </a:cubicBezTo>
                <a:cubicBezTo>
                  <a:pt x="89361" y="46214"/>
                  <a:pt x="89361" y="46214"/>
                  <a:pt x="89361" y="46214"/>
                </a:cubicBezTo>
                <a:cubicBezTo>
                  <a:pt x="89361" y="46214"/>
                  <a:pt x="89787" y="46057"/>
                  <a:pt x="90212" y="46057"/>
                </a:cubicBezTo>
                <a:cubicBezTo>
                  <a:pt x="90212" y="46057"/>
                  <a:pt x="91489" y="45430"/>
                  <a:pt x="91489" y="45430"/>
                </a:cubicBezTo>
                <a:cubicBezTo>
                  <a:pt x="91489" y="45430"/>
                  <a:pt x="91489" y="45274"/>
                  <a:pt x="91914" y="45117"/>
                </a:cubicBezTo>
                <a:cubicBezTo>
                  <a:pt x="91914" y="44960"/>
                  <a:pt x="92765" y="44960"/>
                  <a:pt x="92765" y="44804"/>
                </a:cubicBezTo>
                <a:cubicBezTo>
                  <a:pt x="93191" y="44804"/>
                  <a:pt x="94042" y="44020"/>
                  <a:pt x="94042" y="44020"/>
                </a:cubicBezTo>
                <a:cubicBezTo>
                  <a:pt x="94042" y="44020"/>
                  <a:pt x="94468" y="44020"/>
                  <a:pt x="94468" y="43864"/>
                </a:cubicBezTo>
                <a:cubicBezTo>
                  <a:pt x="94468" y="43550"/>
                  <a:pt x="94893" y="43237"/>
                  <a:pt x="94893" y="43237"/>
                </a:cubicBezTo>
                <a:cubicBezTo>
                  <a:pt x="95744" y="42610"/>
                  <a:pt x="95744" y="42610"/>
                  <a:pt x="95744" y="42610"/>
                </a:cubicBezTo>
                <a:cubicBezTo>
                  <a:pt x="95744" y="41671"/>
                  <a:pt x="95744" y="41671"/>
                  <a:pt x="95744" y="41671"/>
                </a:cubicBezTo>
                <a:cubicBezTo>
                  <a:pt x="96595" y="40887"/>
                  <a:pt x="96595" y="40887"/>
                  <a:pt x="96595" y="40887"/>
                </a:cubicBezTo>
                <a:cubicBezTo>
                  <a:pt x="96595" y="40887"/>
                  <a:pt x="97021" y="40731"/>
                  <a:pt x="97021" y="40574"/>
                </a:cubicBezTo>
                <a:cubicBezTo>
                  <a:pt x="97446" y="40574"/>
                  <a:pt x="97872" y="40104"/>
                  <a:pt x="97872" y="40104"/>
                </a:cubicBezTo>
                <a:cubicBezTo>
                  <a:pt x="97872" y="40104"/>
                  <a:pt x="99148" y="39477"/>
                  <a:pt x="99148" y="39477"/>
                </a:cubicBezTo>
                <a:cubicBezTo>
                  <a:pt x="99148" y="39477"/>
                  <a:pt x="99574" y="39007"/>
                  <a:pt x="99574" y="38851"/>
                </a:cubicBezTo>
                <a:cubicBezTo>
                  <a:pt x="100000" y="38851"/>
                  <a:pt x="100000" y="38851"/>
                  <a:pt x="100000" y="38851"/>
                </a:cubicBezTo>
                <a:cubicBezTo>
                  <a:pt x="100000" y="38381"/>
                  <a:pt x="100000" y="38381"/>
                  <a:pt x="100000" y="38381"/>
                </a:cubicBezTo>
                <a:cubicBezTo>
                  <a:pt x="99148" y="37754"/>
                  <a:pt x="99148" y="37754"/>
                  <a:pt x="99148" y="37754"/>
                </a:cubicBezTo>
                <a:cubicBezTo>
                  <a:pt x="97446" y="37284"/>
                  <a:pt x="97446" y="37284"/>
                  <a:pt x="97446" y="37284"/>
                </a:cubicBezTo>
                <a:cubicBezTo>
                  <a:pt x="96170" y="37284"/>
                  <a:pt x="96170" y="37284"/>
                  <a:pt x="96170" y="37284"/>
                </a:cubicBezTo>
                <a:cubicBezTo>
                  <a:pt x="95319" y="36971"/>
                  <a:pt x="95319" y="36971"/>
                  <a:pt x="95319" y="36971"/>
                </a:cubicBezTo>
                <a:cubicBezTo>
                  <a:pt x="95744" y="36657"/>
                  <a:pt x="95744" y="36657"/>
                  <a:pt x="95744" y="36657"/>
                </a:cubicBezTo>
                <a:cubicBezTo>
                  <a:pt x="94893" y="36187"/>
                  <a:pt x="94893" y="36187"/>
                  <a:pt x="94893" y="36187"/>
                </a:cubicBezTo>
                <a:cubicBezTo>
                  <a:pt x="94468" y="35874"/>
                  <a:pt x="94468" y="35874"/>
                  <a:pt x="94468" y="35874"/>
                </a:cubicBezTo>
                <a:cubicBezTo>
                  <a:pt x="93617" y="35561"/>
                  <a:pt x="93617" y="35561"/>
                  <a:pt x="93617" y="35561"/>
                </a:cubicBezTo>
                <a:cubicBezTo>
                  <a:pt x="93617" y="35561"/>
                  <a:pt x="94468" y="35091"/>
                  <a:pt x="94468" y="35091"/>
                </a:cubicBezTo>
                <a:cubicBezTo>
                  <a:pt x="94468" y="35091"/>
                  <a:pt x="94893" y="34934"/>
                  <a:pt x="94893" y="34778"/>
                </a:cubicBezTo>
                <a:cubicBezTo>
                  <a:pt x="94893" y="34778"/>
                  <a:pt x="95744" y="34308"/>
                  <a:pt x="95744" y="34308"/>
                </a:cubicBezTo>
                <a:cubicBezTo>
                  <a:pt x="95744" y="34308"/>
                  <a:pt x="96595" y="33838"/>
                  <a:pt x="96595" y="33838"/>
                </a:cubicBezTo>
                <a:cubicBezTo>
                  <a:pt x="96595" y="33838"/>
                  <a:pt x="97021" y="33681"/>
                  <a:pt x="97021" y="33524"/>
                </a:cubicBezTo>
                <a:cubicBezTo>
                  <a:pt x="97021" y="33368"/>
                  <a:pt x="96595" y="32741"/>
                  <a:pt x="96595" y="32741"/>
                </a:cubicBezTo>
                <a:cubicBezTo>
                  <a:pt x="96595" y="32741"/>
                  <a:pt x="96595" y="32271"/>
                  <a:pt x="97021" y="32271"/>
                </a:cubicBezTo>
                <a:cubicBezTo>
                  <a:pt x="97021" y="32114"/>
                  <a:pt x="97446" y="31958"/>
                  <a:pt x="97446" y="31958"/>
                </a:cubicBezTo>
                <a:cubicBezTo>
                  <a:pt x="97446" y="31958"/>
                  <a:pt x="97872" y="31958"/>
                  <a:pt x="98297" y="32114"/>
                </a:cubicBezTo>
                <a:cubicBezTo>
                  <a:pt x="98723" y="32114"/>
                  <a:pt x="98723" y="31801"/>
                  <a:pt x="98723" y="31801"/>
                </a:cubicBezTo>
                <a:cubicBezTo>
                  <a:pt x="98723" y="31801"/>
                  <a:pt x="98723" y="31331"/>
                  <a:pt x="98297" y="31331"/>
                </a:cubicBezTo>
                <a:cubicBezTo>
                  <a:pt x="97872" y="31331"/>
                  <a:pt x="97446" y="31018"/>
                  <a:pt x="97446" y="31018"/>
                </a:cubicBezTo>
                <a:cubicBezTo>
                  <a:pt x="97446" y="31018"/>
                  <a:pt x="97872" y="30861"/>
                  <a:pt x="97872" y="30861"/>
                </a:cubicBezTo>
                <a:cubicBezTo>
                  <a:pt x="97872" y="30704"/>
                  <a:pt x="98723" y="30548"/>
                  <a:pt x="98723" y="30548"/>
                </a:cubicBezTo>
                <a:cubicBezTo>
                  <a:pt x="100000" y="30391"/>
                  <a:pt x="100000" y="30391"/>
                  <a:pt x="100000" y="30391"/>
                </a:cubicBezTo>
                <a:cubicBezTo>
                  <a:pt x="99574" y="29921"/>
                  <a:pt x="99574" y="29921"/>
                  <a:pt x="99574" y="29921"/>
                </a:cubicBezTo>
                <a:cubicBezTo>
                  <a:pt x="99574" y="29451"/>
                  <a:pt x="99574" y="29451"/>
                  <a:pt x="99574" y="29451"/>
                </a:cubicBezTo>
                <a:cubicBezTo>
                  <a:pt x="99574" y="29451"/>
                  <a:pt x="101276" y="29608"/>
                  <a:pt x="101276" y="29608"/>
                </a:cubicBezTo>
                <a:cubicBezTo>
                  <a:pt x="101276" y="29765"/>
                  <a:pt x="101702" y="30078"/>
                  <a:pt x="102127" y="30078"/>
                </a:cubicBezTo>
                <a:cubicBezTo>
                  <a:pt x="102127" y="29921"/>
                  <a:pt x="102127" y="29608"/>
                  <a:pt x="102127" y="29608"/>
                </a:cubicBezTo>
                <a:cubicBezTo>
                  <a:pt x="102127" y="29608"/>
                  <a:pt x="102553" y="29138"/>
                  <a:pt x="102978" y="29295"/>
                </a:cubicBezTo>
                <a:cubicBezTo>
                  <a:pt x="103829" y="29451"/>
                  <a:pt x="104255" y="29138"/>
                  <a:pt x="104680" y="29138"/>
                </a:cubicBezTo>
                <a:cubicBezTo>
                  <a:pt x="104680" y="28981"/>
                  <a:pt x="105106" y="28668"/>
                  <a:pt x="105106" y="28668"/>
                </a:cubicBezTo>
                <a:cubicBezTo>
                  <a:pt x="105106" y="28668"/>
                  <a:pt x="105531" y="28198"/>
                  <a:pt x="105106" y="28041"/>
                </a:cubicBezTo>
                <a:cubicBezTo>
                  <a:pt x="104680" y="28041"/>
                  <a:pt x="104255" y="28041"/>
                  <a:pt x="104255" y="27885"/>
                </a:cubicBezTo>
                <a:cubicBezTo>
                  <a:pt x="104255" y="27885"/>
                  <a:pt x="104680" y="27571"/>
                  <a:pt x="105106" y="27571"/>
                </a:cubicBezTo>
                <a:cubicBezTo>
                  <a:pt x="105531" y="27571"/>
                  <a:pt x="105531" y="27571"/>
                  <a:pt x="106382" y="27415"/>
                </a:cubicBezTo>
                <a:cubicBezTo>
                  <a:pt x="106808" y="27258"/>
                  <a:pt x="106808" y="27101"/>
                  <a:pt x="106808" y="27101"/>
                </a:cubicBezTo>
                <a:cubicBezTo>
                  <a:pt x="106808" y="27101"/>
                  <a:pt x="108085" y="26945"/>
                  <a:pt x="108085" y="26945"/>
                </a:cubicBezTo>
                <a:cubicBezTo>
                  <a:pt x="109787" y="26631"/>
                  <a:pt x="109787" y="26631"/>
                  <a:pt x="109787" y="26631"/>
                </a:cubicBezTo>
                <a:cubicBezTo>
                  <a:pt x="109787" y="26318"/>
                  <a:pt x="109787" y="26318"/>
                  <a:pt x="109787" y="26318"/>
                </a:cubicBezTo>
                <a:cubicBezTo>
                  <a:pt x="109787" y="26318"/>
                  <a:pt x="110638" y="26318"/>
                  <a:pt x="110638" y="26318"/>
                </a:cubicBezTo>
                <a:cubicBezTo>
                  <a:pt x="111063" y="26318"/>
                  <a:pt x="111489" y="26475"/>
                  <a:pt x="111489" y="26475"/>
                </a:cubicBezTo>
                <a:cubicBezTo>
                  <a:pt x="111489" y="26475"/>
                  <a:pt x="112340" y="26475"/>
                  <a:pt x="112340" y="26475"/>
                </a:cubicBezTo>
                <a:cubicBezTo>
                  <a:pt x="112340" y="26318"/>
                  <a:pt x="111914" y="26161"/>
                  <a:pt x="112340" y="26161"/>
                </a:cubicBezTo>
                <a:cubicBezTo>
                  <a:pt x="112765" y="26318"/>
                  <a:pt x="112765" y="26318"/>
                  <a:pt x="112765" y="26475"/>
                </a:cubicBezTo>
                <a:cubicBezTo>
                  <a:pt x="113191" y="26475"/>
                  <a:pt x="113191" y="26475"/>
                  <a:pt x="113191" y="26475"/>
                </a:cubicBezTo>
                <a:cubicBezTo>
                  <a:pt x="113617" y="26475"/>
                  <a:pt x="114042" y="26631"/>
                  <a:pt x="114468" y="26788"/>
                </a:cubicBezTo>
                <a:cubicBezTo>
                  <a:pt x="114468" y="26788"/>
                  <a:pt x="114468" y="26945"/>
                  <a:pt x="114468" y="27101"/>
                </a:cubicBezTo>
                <a:cubicBezTo>
                  <a:pt x="114468" y="27258"/>
                  <a:pt x="114468" y="27258"/>
                  <a:pt x="114468" y="27415"/>
                </a:cubicBezTo>
                <a:cubicBezTo>
                  <a:pt x="114468" y="27571"/>
                  <a:pt x="114468" y="27571"/>
                  <a:pt x="114468" y="27571"/>
                </a:cubicBezTo>
                <a:cubicBezTo>
                  <a:pt x="114468" y="27571"/>
                  <a:pt x="115744" y="27885"/>
                  <a:pt x="115744" y="27728"/>
                </a:cubicBezTo>
                <a:cubicBezTo>
                  <a:pt x="115744" y="27571"/>
                  <a:pt x="115744" y="27728"/>
                  <a:pt x="115744" y="27415"/>
                </a:cubicBezTo>
                <a:cubicBezTo>
                  <a:pt x="115319" y="27258"/>
                  <a:pt x="115744" y="27101"/>
                  <a:pt x="115744" y="26945"/>
                </a:cubicBezTo>
                <a:cubicBezTo>
                  <a:pt x="115319" y="26788"/>
                  <a:pt x="114893" y="26475"/>
                  <a:pt x="114893" y="26318"/>
                </a:cubicBezTo>
                <a:cubicBezTo>
                  <a:pt x="114893" y="26318"/>
                  <a:pt x="115319" y="26161"/>
                  <a:pt x="115744" y="26161"/>
                </a:cubicBezTo>
                <a:cubicBezTo>
                  <a:pt x="116170" y="26161"/>
                  <a:pt x="115744" y="26005"/>
                  <a:pt x="116170" y="26161"/>
                </a:cubicBezTo>
                <a:cubicBezTo>
                  <a:pt x="116595" y="26318"/>
                  <a:pt x="116595" y="26475"/>
                  <a:pt x="117021" y="26475"/>
                </a:cubicBezTo>
                <a:cubicBezTo>
                  <a:pt x="117446" y="26475"/>
                  <a:pt x="117446" y="26475"/>
                  <a:pt x="117446" y="26475"/>
                </a:cubicBezTo>
                <a:cubicBezTo>
                  <a:pt x="117446" y="26631"/>
                  <a:pt x="117872" y="26788"/>
                  <a:pt x="117872" y="26945"/>
                </a:cubicBezTo>
                <a:cubicBezTo>
                  <a:pt x="117872" y="27101"/>
                  <a:pt x="117872" y="27101"/>
                  <a:pt x="117872" y="27258"/>
                </a:cubicBezTo>
                <a:cubicBezTo>
                  <a:pt x="117872" y="27258"/>
                  <a:pt x="118723" y="27728"/>
                  <a:pt x="118723" y="27728"/>
                </a:cubicBezTo>
                <a:cubicBezTo>
                  <a:pt x="118723" y="27728"/>
                  <a:pt x="119574" y="27415"/>
                  <a:pt x="119574" y="27415"/>
                </a:cubicBezTo>
                <a:cubicBezTo>
                  <a:pt x="119574" y="27258"/>
                  <a:pt x="119574" y="27101"/>
                  <a:pt x="119574" y="27101"/>
                </a:cubicBezTo>
                <a:cubicBezTo>
                  <a:pt x="119574" y="26945"/>
                  <a:pt x="119574" y="26788"/>
                  <a:pt x="119574" y="26788"/>
                </a:cubicBezTo>
                <a:cubicBezTo>
                  <a:pt x="119574" y="26631"/>
                  <a:pt x="118297" y="26161"/>
                  <a:pt x="118297" y="26161"/>
                </a:cubicBezTo>
                <a:cubicBezTo>
                  <a:pt x="118297" y="26161"/>
                  <a:pt x="118297" y="26005"/>
                  <a:pt x="118723" y="25848"/>
                </a:cubicBezTo>
                <a:cubicBezTo>
                  <a:pt x="118723" y="25848"/>
                  <a:pt x="119148" y="25691"/>
                  <a:pt x="120000" y="25535"/>
                </a:cubicBezTo>
                <a:cubicBezTo>
                  <a:pt x="117446" y="23498"/>
                  <a:pt x="117446" y="23498"/>
                  <a:pt x="117446" y="23498"/>
                </a:cubicBezTo>
                <a:cubicBezTo>
                  <a:pt x="114893" y="23028"/>
                  <a:pt x="114893" y="23028"/>
                  <a:pt x="114893" y="23028"/>
                </a:cubicBezTo>
                <a:cubicBezTo>
                  <a:pt x="113191" y="22402"/>
                  <a:pt x="113191" y="22402"/>
                  <a:pt x="113191" y="22402"/>
                </a:cubicBezTo>
                <a:cubicBezTo>
                  <a:pt x="113191" y="21618"/>
                  <a:pt x="113191" y="21618"/>
                  <a:pt x="113191" y="21618"/>
                </a:cubicBezTo>
                <a:cubicBezTo>
                  <a:pt x="111914" y="20992"/>
                  <a:pt x="111914" y="20992"/>
                  <a:pt x="111914" y="20992"/>
                </a:cubicBezTo>
                <a:cubicBezTo>
                  <a:pt x="111914" y="20992"/>
                  <a:pt x="112340" y="20522"/>
                  <a:pt x="112340" y="20365"/>
                </a:cubicBezTo>
                <a:cubicBezTo>
                  <a:pt x="112765" y="20208"/>
                  <a:pt x="113617" y="19425"/>
                  <a:pt x="113617" y="19425"/>
                </a:cubicBezTo>
                <a:cubicBezTo>
                  <a:pt x="113617" y="19425"/>
                  <a:pt x="113191" y="18798"/>
                  <a:pt x="113191" y="18642"/>
                </a:cubicBezTo>
                <a:cubicBezTo>
                  <a:pt x="113191" y="18485"/>
                  <a:pt x="113617" y="17702"/>
                  <a:pt x="113617" y="17702"/>
                </a:cubicBezTo>
                <a:cubicBezTo>
                  <a:pt x="113191" y="16919"/>
                  <a:pt x="113191" y="16919"/>
                  <a:pt x="113191" y="16919"/>
                </a:cubicBezTo>
                <a:cubicBezTo>
                  <a:pt x="108085" y="14725"/>
                  <a:pt x="108085" y="14725"/>
                  <a:pt x="108085" y="14725"/>
                </a:cubicBezTo>
                <a:cubicBezTo>
                  <a:pt x="108510" y="13785"/>
                  <a:pt x="108510" y="13785"/>
                  <a:pt x="108510" y="13785"/>
                </a:cubicBezTo>
                <a:cubicBezTo>
                  <a:pt x="108510" y="13785"/>
                  <a:pt x="108510" y="13785"/>
                  <a:pt x="108510" y="13785"/>
                </a:cubicBezTo>
                <a:close/>
                <a:moveTo>
                  <a:pt x="70212" y="111227"/>
                </a:moveTo>
                <a:cubicBezTo>
                  <a:pt x="70212" y="111227"/>
                  <a:pt x="70212" y="111227"/>
                  <a:pt x="70212" y="111227"/>
                </a:cubicBezTo>
                <a:cubicBezTo>
                  <a:pt x="70638" y="109973"/>
                  <a:pt x="70638" y="109973"/>
                  <a:pt x="70638" y="109973"/>
                </a:cubicBezTo>
                <a:cubicBezTo>
                  <a:pt x="70638" y="109973"/>
                  <a:pt x="69787" y="109503"/>
                  <a:pt x="69787" y="109503"/>
                </a:cubicBezTo>
                <a:cubicBezTo>
                  <a:pt x="69787" y="109347"/>
                  <a:pt x="69361" y="109033"/>
                  <a:pt x="69361" y="108563"/>
                </a:cubicBezTo>
                <a:cubicBezTo>
                  <a:pt x="69787" y="108093"/>
                  <a:pt x="69787" y="107937"/>
                  <a:pt x="70212" y="107624"/>
                </a:cubicBezTo>
                <a:cubicBezTo>
                  <a:pt x="70212" y="107310"/>
                  <a:pt x="71063" y="107154"/>
                  <a:pt x="71063" y="106840"/>
                </a:cubicBezTo>
                <a:cubicBezTo>
                  <a:pt x="71063" y="106370"/>
                  <a:pt x="71063" y="106214"/>
                  <a:pt x="71489" y="105900"/>
                </a:cubicBezTo>
                <a:cubicBezTo>
                  <a:pt x="71489" y="105587"/>
                  <a:pt x="71914" y="105274"/>
                  <a:pt x="72340" y="105274"/>
                </a:cubicBezTo>
                <a:cubicBezTo>
                  <a:pt x="72340" y="105117"/>
                  <a:pt x="73191" y="104490"/>
                  <a:pt x="73191" y="104490"/>
                </a:cubicBezTo>
                <a:cubicBezTo>
                  <a:pt x="73617" y="103707"/>
                  <a:pt x="73617" y="103707"/>
                  <a:pt x="73617" y="103707"/>
                </a:cubicBezTo>
                <a:cubicBezTo>
                  <a:pt x="73617" y="103707"/>
                  <a:pt x="74468" y="102924"/>
                  <a:pt x="74468" y="102767"/>
                </a:cubicBezTo>
                <a:cubicBezTo>
                  <a:pt x="74468" y="102610"/>
                  <a:pt x="74042" y="101984"/>
                  <a:pt x="74042" y="101827"/>
                </a:cubicBezTo>
                <a:cubicBezTo>
                  <a:pt x="74468" y="101671"/>
                  <a:pt x="75319" y="101357"/>
                  <a:pt x="75319" y="101357"/>
                </a:cubicBezTo>
                <a:cubicBezTo>
                  <a:pt x="76595" y="101357"/>
                  <a:pt x="76595" y="101357"/>
                  <a:pt x="76595" y="101357"/>
                </a:cubicBezTo>
                <a:cubicBezTo>
                  <a:pt x="76595" y="101357"/>
                  <a:pt x="76595" y="101827"/>
                  <a:pt x="76170" y="101984"/>
                </a:cubicBezTo>
                <a:cubicBezTo>
                  <a:pt x="75744" y="101984"/>
                  <a:pt x="75319" y="102140"/>
                  <a:pt x="75319" y="102140"/>
                </a:cubicBezTo>
                <a:cubicBezTo>
                  <a:pt x="75319" y="102297"/>
                  <a:pt x="76170" y="102610"/>
                  <a:pt x="76170" y="102610"/>
                </a:cubicBezTo>
                <a:cubicBezTo>
                  <a:pt x="76170" y="103237"/>
                  <a:pt x="76170" y="103237"/>
                  <a:pt x="76170" y="103237"/>
                </a:cubicBezTo>
                <a:cubicBezTo>
                  <a:pt x="75319" y="103864"/>
                  <a:pt x="75319" y="103864"/>
                  <a:pt x="75319" y="103864"/>
                </a:cubicBezTo>
                <a:cubicBezTo>
                  <a:pt x="74468" y="104647"/>
                  <a:pt x="74468" y="104647"/>
                  <a:pt x="74468" y="104647"/>
                </a:cubicBezTo>
                <a:cubicBezTo>
                  <a:pt x="74468" y="105430"/>
                  <a:pt x="74468" y="105430"/>
                  <a:pt x="74468" y="105430"/>
                </a:cubicBezTo>
                <a:cubicBezTo>
                  <a:pt x="74042" y="105900"/>
                  <a:pt x="74042" y="105900"/>
                  <a:pt x="74042" y="105900"/>
                </a:cubicBezTo>
                <a:cubicBezTo>
                  <a:pt x="73617" y="106370"/>
                  <a:pt x="73617" y="106370"/>
                  <a:pt x="73617" y="106370"/>
                </a:cubicBezTo>
                <a:cubicBezTo>
                  <a:pt x="72765" y="107310"/>
                  <a:pt x="72765" y="107310"/>
                  <a:pt x="72765" y="107310"/>
                </a:cubicBezTo>
                <a:cubicBezTo>
                  <a:pt x="73191" y="108093"/>
                  <a:pt x="73191" y="108093"/>
                  <a:pt x="73191" y="108093"/>
                </a:cubicBezTo>
                <a:cubicBezTo>
                  <a:pt x="71914" y="109033"/>
                  <a:pt x="71914" y="109033"/>
                  <a:pt x="71914" y="109033"/>
                </a:cubicBezTo>
                <a:cubicBezTo>
                  <a:pt x="71914" y="109033"/>
                  <a:pt x="71914" y="109503"/>
                  <a:pt x="71914" y="109660"/>
                </a:cubicBezTo>
                <a:cubicBezTo>
                  <a:pt x="71914" y="109817"/>
                  <a:pt x="71914" y="110757"/>
                  <a:pt x="71914" y="110757"/>
                </a:cubicBezTo>
                <a:cubicBezTo>
                  <a:pt x="71914" y="110757"/>
                  <a:pt x="71914" y="111227"/>
                  <a:pt x="71489" y="111227"/>
                </a:cubicBezTo>
                <a:cubicBezTo>
                  <a:pt x="71063" y="111227"/>
                  <a:pt x="70212" y="111227"/>
                  <a:pt x="70212" y="111227"/>
                </a:cubicBezTo>
                <a:close/>
                <a:moveTo>
                  <a:pt x="87659" y="101671"/>
                </a:moveTo>
                <a:cubicBezTo>
                  <a:pt x="87659" y="101671"/>
                  <a:pt x="87659" y="101671"/>
                  <a:pt x="87659" y="101671"/>
                </a:cubicBezTo>
                <a:cubicBezTo>
                  <a:pt x="87234" y="101357"/>
                  <a:pt x="87234" y="101357"/>
                  <a:pt x="87234" y="101357"/>
                </a:cubicBezTo>
                <a:cubicBezTo>
                  <a:pt x="88510" y="101201"/>
                  <a:pt x="88510" y="101201"/>
                  <a:pt x="88510" y="101201"/>
                </a:cubicBezTo>
                <a:cubicBezTo>
                  <a:pt x="88510" y="101201"/>
                  <a:pt x="88085" y="100574"/>
                  <a:pt x="88085" y="100417"/>
                </a:cubicBezTo>
                <a:cubicBezTo>
                  <a:pt x="88085" y="100261"/>
                  <a:pt x="87659" y="100417"/>
                  <a:pt x="87234" y="100104"/>
                </a:cubicBezTo>
                <a:cubicBezTo>
                  <a:pt x="86808" y="99947"/>
                  <a:pt x="86808" y="99477"/>
                  <a:pt x="86808" y="99477"/>
                </a:cubicBezTo>
                <a:cubicBezTo>
                  <a:pt x="86808" y="99321"/>
                  <a:pt x="87234" y="98851"/>
                  <a:pt x="87234" y="98851"/>
                </a:cubicBezTo>
                <a:cubicBezTo>
                  <a:pt x="87234" y="98851"/>
                  <a:pt x="88510" y="98224"/>
                  <a:pt x="89361" y="97911"/>
                </a:cubicBezTo>
                <a:cubicBezTo>
                  <a:pt x="90638" y="97441"/>
                  <a:pt x="90212" y="97441"/>
                  <a:pt x="90212" y="97127"/>
                </a:cubicBezTo>
                <a:cubicBezTo>
                  <a:pt x="89787" y="96971"/>
                  <a:pt x="90638" y="96814"/>
                  <a:pt x="90638" y="96814"/>
                </a:cubicBezTo>
                <a:cubicBezTo>
                  <a:pt x="91914" y="96344"/>
                  <a:pt x="91914" y="96344"/>
                  <a:pt x="91914" y="96344"/>
                </a:cubicBezTo>
                <a:cubicBezTo>
                  <a:pt x="92765" y="95561"/>
                  <a:pt x="92765" y="95561"/>
                  <a:pt x="92765" y="95561"/>
                </a:cubicBezTo>
                <a:cubicBezTo>
                  <a:pt x="92765" y="95561"/>
                  <a:pt x="94042" y="96031"/>
                  <a:pt x="94042" y="96031"/>
                </a:cubicBezTo>
                <a:cubicBezTo>
                  <a:pt x="94468" y="96031"/>
                  <a:pt x="94468" y="95874"/>
                  <a:pt x="94468" y="95718"/>
                </a:cubicBezTo>
                <a:cubicBezTo>
                  <a:pt x="94468" y="95561"/>
                  <a:pt x="95319" y="95561"/>
                  <a:pt x="95319" y="95561"/>
                </a:cubicBezTo>
                <a:cubicBezTo>
                  <a:pt x="95744" y="95561"/>
                  <a:pt x="97021" y="95404"/>
                  <a:pt x="97021" y="95404"/>
                </a:cubicBezTo>
                <a:cubicBezTo>
                  <a:pt x="97446" y="95091"/>
                  <a:pt x="97446" y="95091"/>
                  <a:pt x="97446" y="95091"/>
                </a:cubicBezTo>
                <a:cubicBezTo>
                  <a:pt x="97446" y="95091"/>
                  <a:pt x="99148" y="94934"/>
                  <a:pt x="100000" y="95091"/>
                </a:cubicBezTo>
                <a:cubicBezTo>
                  <a:pt x="100425" y="95248"/>
                  <a:pt x="99574" y="95248"/>
                  <a:pt x="99574" y="95404"/>
                </a:cubicBezTo>
                <a:cubicBezTo>
                  <a:pt x="99574" y="95561"/>
                  <a:pt x="99574" y="95561"/>
                  <a:pt x="99574" y="95718"/>
                </a:cubicBezTo>
                <a:cubicBezTo>
                  <a:pt x="99574" y="95874"/>
                  <a:pt x="99148" y="96031"/>
                  <a:pt x="97872" y="96031"/>
                </a:cubicBezTo>
                <a:cubicBezTo>
                  <a:pt x="96595" y="96187"/>
                  <a:pt x="97446" y="96501"/>
                  <a:pt x="97446" y="96501"/>
                </a:cubicBezTo>
                <a:cubicBezTo>
                  <a:pt x="97446" y="96501"/>
                  <a:pt x="97446" y="97127"/>
                  <a:pt x="97446" y="97127"/>
                </a:cubicBezTo>
                <a:cubicBezTo>
                  <a:pt x="97021" y="97284"/>
                  <a:pt x="96170" y="97597"/>
                  <a:pt x="95319" y="97597"/>
                </a:cubicBezTo>
                <a:cubicBezTo>
                  <a:pt x="94893" y="97754"/>
                  <a:pt x="94893" y="98067"/>
                  <a:pt x="94893" y="98067"/>
                </a:cubicBezTo>
                <a:cubicBezTo>
                  <a:pt x="94893" y="98224"/>
                  <a:pt x="95319" y="98537"/>
                  <a:pt x="95319" y="98851"/>
                </a:cubicBezTo>
                <a:cubicBezTo>
                  <a:pt x="95319" y="99007"/>
                  <a:pt x="95319" y="99007"/>
                  <a:pt x="95744" y="99321"/>
                </a:cubicBezTo>
                <a:cubicBezTo>
                  <a:pt x="95744" y="99477"/>
                  <a:pt x="96595" y="99477"/>
                  <a:pt x="97021" y="99477"/>
                </a:cubicBezTo>
                <a:cubicBezTo>
                  <a:pt x="97021" y="99634"/>
                  <a:pt x="97872" y="99947"/>
                  <a:pt x="97446" y="100104"/>
                </a:cubicBezTo>
                <a:cubicBezTo>
                  <a:pt x="97021" y="100261"/>
                  <a:pt x="96595" y="100417"/>
                  <a:pt x="96170" y="100417"/>
                </a:cubicBezTo>
                <a:cubicBezTo>
                  <a:pt x="96170" y="100574"/>
                  <a:pt x="95319" y="101044"/>
                  <a:pt x="95319" y="101044"/>
                </a:cubicBezTo>
                <a:cubicBezTo>
                  <a:pt x="95319" y="101044"/>
                  <a:pt x="95744" y="101357"/>
                  <a:pt x="95319" y="101671"/>
                </a:cubicBezTo>
                <a:cubicBezTo>
                  <a:pt x="95319" y="101984"/>
                  <a:pt x="94468" y="101827"/>
                  <a:pt x="94042" y="101984"/>
                </a:cubicBezTo>
                <a:cubicBezTo>
                  <a:pt x="94042" y="101984"/>
                  <a:pt x="92765" y="102454"/>
                  <a:pt x="92765" y="102454"/>
                </a:cubicBezTo>
                <a:cubicBezTo>
                  <a:pt x="92340" y="102454"/>
                  <a:pt x="91914" y="103080"/>
                  <a:pt x="91914" y="103394"/>
                </a:cubicBezTo>
                <a:cubicBezTo>
                  <a:pt x="91914" y="103550"/>
                  <a:pt x="91914" y="103864"/>
                  <a:pt x="91914" y="104020"/>
                </a:cubicBezTo>
                <a:cubicBezTo>
                  <a:pt x="91914" y="104177"/>
                  <a:pt x="91914" y="104020"/>
                  <a:pt x="91063" y="104490"/>
                </a:cubicBezTo>
                <a:cubicBezTo>
                  <a:pt x="89787" y="104960"/>
                  <a:pt x="90212" y="104647"/>
                  <a:pt x="88936" y="104490"/>
                </a:cubicBezTo>
                <a:cubicBezTo>
                  <a:pt x="87234" y="104490"/>
                  <a:pt x="88936" y="104334"/>
                  <a:pt x="89361" y="104020"/>
                </a:cubicBezTo>
                <a:cubicBezTo>
                  <a:pt x="89787" y="103707"/>
                  <a:pt x="90212" y="103394"/>
                  <a:pt x="90212" y="103394"/>
                </a:cubicBezTo>
                <a:cubicBezTo>
                  <a:pt x="89787" y="102767"/>
                  <a:pt x="89787" y="102767"/>
                  <a:pt x="89787" y="102767"/>
                </a:cubicBezTo>
                <a:cubicBezTo>
                  <a:pt x="88936" y="102297"/>
                  <a:pt x="88936" y="102297"/>
                  <a:pt x="88936" y="102297"/>
                </a:cubicBezTo>
                <a:lnTo>
                  <a:pt x="87659" y="101671"/>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6" name="Shape 2051">
            <a:extLst>
              <a:ext uri="{FF2B5EF4-FFF2-40B4-BE49-F238E27FC236}">
                <a16:creationId xmlns:a16="http://schemas.microsoft.com/office/drawing/2014/main" id="{355A08BF-34FF-EEB4-01AA-612A3191CA12}"/>
              </a:ext>
            </a:extLst>
          </p:cNvPr>
          <p:cNvSpPr/>
          <p:nvPr/>
        </p:nvSpPr>
        <p:spPr>
          <a:xfrm>
            <a:off x="5465038" y="417003"/>
            <a:ext cx="1947007" cy="2666866"/>
          </a:xfrm>
          <a:custGeom>
            <a:avLst/>
            <a:gdLst/>
            <a:ahLst/>
            <a:cxnLst/>
            <a:rect l="0" t="0" r="0" b="0"/>
            <a:pathLst>
              <a:path w="120000" h="120000" extrusionOk="0">
                <a:moveTo>
                  <a:pt x="82527" y="9000"/>
                </a:moveTo>
                <a:cubicBezTo>
                  <a:pt x="82081" y="9000"/>
                  <a:pt x="81412" y="9157"/>
                  <a:pt x="81412" y="8842"/>
                </a:cubicBezTo>
                <a:cubicBezTo>
                  <a:pt x="81412" y="8684"/>
                  <a:pt x="80743" y="8210"/>
                  <a:pt x="80743" y="8210"/>
                </a:cubicBezTo>
                <a:cubicBezTo>
                  <a:pt x="80743" y="8052"/>
                  <a:pt x="80297" y="7736"/>
                  <a:pt x="80966" y="7578"/>
                </a:cubicBezTo>
                <a:cubicBezTo>
                  <a:pt x="81412" y="7263"/>
                  <a:pt x="82973" y="6789"/>
                  <a:pt x="83197" y="6789"/>
                </a:cubicBezTo>
                <a:cubicBezTo>
                  <a:pt x="83197" y="6789"/>
                  <a:pt x="83866" y="6000"/>
                  <a:pt x="84089" y="5842"/>
                </a:cubicBezTo>
                <a:cubicBezTo>
                  <a:pt x="84312" y="5842"/>
                  <a:pt x="85650" y="5842"/>
                  <a:pt x="85650" y="5842"/>
                </a:cubicBezTo>
                <a:cubicBezTo>
                  <a:pt x="85650" y="5842"/>
                  <a:pt x="85873" y="6000"/>
                  <a:pt x="86319" y="6000"/>
                </a:cubicBezTo>
                <a:cubicBezTo>
                  <a:pt x="86765" y="6157"/>
                  <a:pt x="87657" y="5684"/>
                  <a:pt x="87211" y="6157"/>
                </a:cubicBezTo>
                <a:cubicBezTo>
                  <a:pt x="86542" y="6473"/>
                  <a:pt x="86319" y="6631"/>
                  <a:pt x="86096" y="6631"/>
                </a:cubicBezTo>
                <a:cubicBezTo>
                  <a:pt x="85873" y="6789"/>
                  <a:pt x="84758" y="7421"/>
                  <a:pt x="84758" y="7736"/>
                </a:cubicBezTo>
                <a:cubicBezTo>
                  <a:pt x="84535" y="8052"/>
                  <a:pt x="84758" y="8052"/>
                  <a:pt x="84535" y="8210"/>
                </a:cubicBezTo>
                <a:cubicBezTo>
                  <a:pt x="84089" y="8368"/>
                  <a:pt x="82750" y="8842"/>
                  <a:pt x="82527" y="9000"/>
                </a:cubicBezTo>
                <a:close/>
                <a:moveTo>
                  <a:pt x="85427" y="9631"/>
                </a:moveTo>
                <a:cubicBezTo>
                  <a:pt x="85427" y="9631"/>
                  <a:pt x="85427" y="9631"/>
                  <a:pt x="85427" y="9631"/>
                </a:cubicBezTo>
                <a:cubicBezTo>
                  <a:pt x="85427" y="9631"/>
                  <a:pt x="86096" y="9789"/>
                  <a:pt x="86096" y="9631"/>
                </a:cubicBezTo>
                <a:cubicBezTo>
                  <a:pt x="86096" y="9631"/>
                  <a:pt x="86319" y="9315"/>
                  <a:pt x="86319" y="8842"/>
                </a:cubicBezTo>
                <a:cubicBezTo>
                  <a:pt x="86542" y="8368"/>
                  <a:pt x="86988" y="8368"/>
                  <a:pt x="87211" y="8210"/>
                </a:cubicBezTo>
                <a:cubicBezTo>
                  <a:pt x="87434" y="8052"/>
                  <a:pt x="87211" y="8052"/>
                  <a:pt x="87434" y="7736"/>
                </a:cubicBezTo>
                <a:cubicBezTo>
                  <a:pt x="87434" y="7421"/>
                  <a:pt x="87211" y="7421"/>
                  <a:pt x="86765" y="7263"/>
                </a:cubicBezTo>
                <a:cubicBezTo>
                  <a:pt x="86096" y="7263"/>
                  <a:pt x="86096" y="7578"/>
                  <a:pt x="85650" y="7578"/>
                </a:cubicBezTo>
                <a:cubicBezTo>
                  <a:pt x="85427" y="7736"/>
                  <a:pt x="85427" y="8052"/>
                  <a:pt x="85650" y="8210"/>
                </a:cubicBezTo>
                <a:cubicBezTo>
                  <a:pt x="85650" y="8368"/>
                  <a:pt x="85204" y="8526"/>
                  <a:pt x="84758" y="8684"/>
                </a:cubicBezTo>
                <a:cubicBezTo>
                  <a:pt x="84312" y="9000"/>
                  <a:pt x="84312" y="9315"/>
                  <a:pt x="84312" y="9315"/>
                </a:cubicBezTo>
                <a:cubicBezTo>
                  <a:pt x="85427" y="9631"/>
                  <a:pt x="85427" y="9631"/>
                  <a:pt x="85427" y="9631"/>
                </a:cubicBezTo>
                <a:close/>
                <a:moveTo>
                  <a:pt x="80966" y="19894"/>
                </a:moveTo>
                <a:cubicBezTo>
                  <a:pt x="80966" y="19894"/>
                  <a:pt x="80966" y="19894"/>
                  <a:pt x="80966" y="19894"/>
                </a:cubicBezTo>
                <a:cubicBezTo>
                  <a:pt x="81858" y="20052"/>
                  <a:pt x="81858" y="20052"/>
                  <a:pt x="81858" y="20052"/>
                </a:cubicBezTo>
                <a:cubicBezTo>
                  <a:pt x="83420" y="21315"/>
                  <a:pt x="83420" y="21315"/>
                  <a:pt x="83420" y="21315"/>
                </a:cubicBezTo>
                <a:cubicBezTo>
                  <a:pt x="84758" y="22421"/>
                  <a:pt x="84758" y="22421"/>
                  <a:pt x="84758" y="22421"/>
                </a:cubicBezTo>
                <a:cubicBezTo>
                  <a:pt x="84758" y="22421"/>
                  <a:pt x="86765" y="23526"/>
                  <a:pt x="87211" y="23684"/>
                </a:cubicBezTo>
                <a:cubicBezTo>
                  <a:pt x="87657" y="23842"/>
                  <a:pt x="90111" y="24157"/>
                  <a:pt x="90334" y="24315"/>
                </a:cubicBezTo>
                <a:cubicBezTo>
                  <a:pt x="91003" y="23684"/>
                  <a:pt x="91003" y="23684"/>
                  <a:pt x="91003" y="23684"/>
                </a:cubicBezTo>
                <a:cubicBezTo>
                  <a:pt x="91895" y="23210"/>
                  <a:pt x="91895" y="23210"/>
                  <a:pt x="91895" y="23210"/>
                </a:cubicBezTo>
                <a:cubicBezTo>
                  <a:pt x="91672" y="22894"/>
                  <a:pt x="91672" y="22894"/>
                  <a:pt x="91672" y="22894"/>
                </a:cubicBezTo>
                <a:cubicBezTo>
                  <a:pt x="92788" y="22421"/>
                  <a:pt x="92788" y="22421"/>
                  <a:pt x="92788" y="22421"/>
                </a:cubicBezTo>
                <a:cubicBezTo>
                  <a:pt x="93680" y="22894"/>
                  <a:pt x="93680" y="22894"/>
                  <a:pt x="93680" y="22894"/>
                </a:cubicBezTo>
                <a:cubicBezTo>
                  <a:pt x="95910" y="23210"/>
                  <a:pt x="95910" y="23210"/>
                  <a:pt x="95910" y="23210"/>
                </a:cubicBezTo>
                <a:cubicBezTo>
                  <a:pt x="96802" y="23684"/>
                  <a:pt x="96802" y="23684"/>
                  <a:pt x="96802" y="23684"/>
                </a:cubicBezTo>
                <a:cubicBezTo>
                  <a:pt x="96802" y="23684"/>
                  <a:pt x="96802" y="23684"/>
                  <a:pt x="97026" y="23684"/>
                </a:cubicBezTo>
                <a:cubicBezTo>
                  <a:pt x="97026" y="23684"/>
                  <a:pt x="97026" y="23684"/>
                  <a:pt x="97026" y="23684"/>
                </a:cubicBezTo>
                <a:cubicBezTo>
                  <a:pt x="97026" y="23684"/>
                  <a:pt x="97026" y="23684"/>
                  <a:pt x="97026" y="23684"/>
                </a:cubicBezTo>
                <a:cubicBezTo>
                  <a:pt x="97249" y="23526"/>
                  <a:pt x="97249" y="23526"/>
                  <a:pt x="97249" y="23526"/>
                </a:cubicBezTo>
                <a:cubicBezTo>
                  <a:pt x="97249" y="23526"/>
                  <a:pt x="97249" y="23526"/>
                  <a:pt x="97249" y="23526"/>
                </a:cubicBezTo>
                <a:cubicBezTo>
                  <a:pt x="97249" y="23526"/>
                  <a:pt x="97249" y="23526"/>
                  <a:pt x="97249" y="23526"/>
                </a:cubicBezTo>
                <a:cubicBezTo>
                  <a:pt x="97249" y="23526"/>
                  <a:pt x="97249" y="23526"/>
                  <a:pt x="97249" y="23526"/>
                </a:cubicBezTo>
                <a:cubicBezTo>
                  <a:pt x="97249" y="23526"/>
                  <a:pt x="97472" y="23526"/>
                  <a:pt x="97472" y="23526"/>
                </a:cubicBezTo>
                <a:cubicBezTo>
                  <a:pt x="97472" y="23526"/>
                  <a:pt x="97472" y="23526"/>
                  <a:pt x="97472" y="23526"/>
                </a:cubicBezTo>
                <a:cubicBezTo>
                  <a:pt x="97472" y="23526"/>
                  <a:pt x="97472" y="23526"/>
                  <a:pt x="97472" y="23526"/>
                </a:cubicBezTo>
                <a:cubicBezTo>
                  <a:pt x="97472" y="23526"/>
                  <a:pt x="97472" y="23526"/>
                  <a:pt x="97472" y="23526"/>
                </a:cubicBezTo>
                <a:cubicBezTo>
                  <a:pt x="97472" y="23526"/>
                  <a:pt x="97472" y="23526"/>
                  <a:pt x="97472"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526"/>
                  <a:pt x="97695" y="23526"/>
                  <a:pt x="97695" y="23526"/>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368"/>
                  <a:pt x="97695" y="23368"/>
                  <a:pt x="97695" y="23368"/>
                </a:cubicBezTo>
                <a:cubicBezTo>
                  <a:pt x="97695" y="23210"/>
                  <a:pt x="97695" y="23210"/>
                  <a:pt x="97695" y="23210"/>
                </a:cubicBezTo>
                <a:cubicBezTo>
                  <a:pt x="97695" y="23052"/>
                  <a:pt x="97695" y="22105"/>
                  <a:pt x="97695" y="22105"/>
                </a:cubicBezTo>
                <a:cubicBezTo>
                  <a:pt x="97695" y="22105"/>
                  <a:pt x="97026" y="21789"/>
                  <a:pt x="97695" y="21473"/>
                </a:cubicBezTo>
                <a:cubicBezTo>
                  <a:pt x="98364" y="21000"/>
                  <a:pt x="99256" y="20526"/>
                  <a:pt x="99256" y="20526"/>
                </a:cubicBezTo>
                <a:cubicBezTo>
                  <a:pt x="99256" y="20526"/>
                  <a:pt x="99702" y="20368"/>
                  <a:pt x="99702" y="19894"/>
                </a:cubicBezTo>
                <a:cubicBezTo>
                  <a:pt x="99702" y="19421"/>
                  <a:pt x="99256" y="18157"/>
                  <a:pt x="99256" y="18157"/>
                </a:cubicBezTo>
                <a:cubicBezTo>
                  <a:pt x="99256" y="18157"/>
                  <a:pt x="98810" y="17368"/>
                  <a:pt x="98810" y="17052"/>
                </a:cubicBezTo>
                <a:cubicBezTo>
                  <a:pt x="99256" y="15157"/>
                  <a:pt x="98141" y="13894"/>
                  <a:pt x="98810" y="13578"/>
                </a:cubicBezTo>
                <a:cubicBezTo>
                  <a:pt x="98810" y="13578"/>
                  <a:pt x="98810" y="13578"/>
                  <a:pt x="98810" y="13578"/>
                </a:cubicBezTo>
                <a:cubicBezTo>
                  <a:pt x="98810" y="13578"/>
                  <a:pt x="98810" y="13578"/>
                  <a:pt x="98810" y="13578"/>
                </a:cubicBezTo>
                <a:cubicBezTo>
                  <a:pt x="99256" y="13421"/>
                  <a:pt x="99256" y="13421"/>
                  <a:pt x="99256" y="13421"/>
                </a:cubicBezTo>
                <a:cubicBezTo>
                  <a:pt x="99925" y="13105"/>
                  <a:pt x="99925" y="13105"/>
                  <a:pt x="99925" y="13105"/>
                </a:cubicBezTo>
                <a:cubicBezTo>
                  <a:pt x="99925" y="13105"/>
                  <a:pt x="99925" y="12947"/>
                  <a:pt x="99925" y="12947"/>
                </a:cubicBezTo>
                <a:cubicBezTo>
                  <a:pt x="99925" y="12157"/>
                  <a:pt x="98587" y="11368"/>
                  <a:pt x="100148" y="11210"/>
                </a:cubicBezTo>
                <a:cubicBezTo>
                  <a:pt x="100817" y="10894"/>
                  <a:pt x="100817" y="10894"/>
                  <a:pt x="100817" y="10894"/>
                </a:cubicBezTo>
                <a:cubicBezTo>
                  <a:pt x="102825" y="10894"/>
                  <a:pt x="102825" y="10894"/>
                  <a:pt x="102825" y="10894"/>
                </a:cubicBezTo>
                <a:cubicBezTo>
                  <a:pt x="103271" y="9947"/>
                  <a:pt x="103271" y="9947"/>
                  <a:pt x="103271" y="9947"/>
                </a:cubicBezTo>
                <a:cubicBezTo>
                  <a:pt x="104163" y="9315"/>
                  <a:pt x="104163" y="9315"/>
                  <a:pt x="104163" y="9315"/>
                </a:cubicBezTo>
                <a:cubicBezTo>
                  <a:pt x="104832" y="9315"/>
                  <a:pt x="105724" y="9157"/>
                  <a:pt x="106171" y="9315"/>
                </a:cubicBezTo>
                <a:cubicBezTo>
                  <a:pt x="106617" y="9789"/>
                  <a:pt x="106617" y="10105"/>
                  <a:pt x="107509" y="10263"/>
                </a:cubicBezTo>
                <a:cubicBezTo>
                  <a:pt x="110185" y="10894"/>
                  <a:pt x="110185" y="10894"/>
                  <a:pt x="110185" y="10894"/>
                </a:cubicBezTo>
                <a:cubicBezTo>
                  <a:pt x="111524" y="11052"/>
                  <a:pt x="111524" y="11052"/>
                  <a:pt x="111524" y="11052"/>
                </a:cubicBezTo>
                <a:cubicBezTo>
                  <a:pt x="111524" y="11052"/>
                  <a:pt x="111524" y="11052"/>
                  <a:pt x="111524" y="11052"/>
                </a:cubicBezTo>
                <a:cubicBezTo>
                  <a:pt x="111747" y="11052"/>
                  <a:pt x="111747" y="11052"/>
                  <a:pt x="111747" y="11052"/>
                </a:cubicBezTo>
                <a:cubicBezTo>
                  <a:pt x="111747" y="11052"/>
                  <a:pt x="111747" y="11052"/>
                  <a:pt x="111747" y="11052"/>
                </a:cubicBezTo>
                <a:cubicBezTo>
                  <a:pt x="112193" y="11368"/>
                  <a:pt x="112193" y="11368"/>
                  <a:pt x="112193" y="11368"/>
                </a:cubicBezTo>
                <a:cubicBezTo>
                  <a:pt x="112193" y="11368"/>
                  <a:pt x="112193" y="11368"/>
                  <a:pt x="112193" y="11368"/>
                </a:cubicBezTo>
                <a:cubicBezTo>
                  <a:pt x="112193" y="11368"/>
                  <a:pt x="112193" y="11368"/>
                  <a:pt x="112193" y="11368"/>
                </a:cubicBezTo>
                <a:cubicBezTo>
                  <a:pt x="112193" y="11368"/>
                  <a:pt x="112193" y="11368"/>
                  <a:pt x="112193" y="11368"/>
                </a:cubicBezTo>
                <a:cubicBezTo>
                  <a:pt x="112193" y="11684"/>
                  <a:pt x="112193" y="12000"/>
                  <a:pt x="112416" y="12157"/>
                </a:cubicBezTo>
                <a:cubicBezTo>
                  <a:pt x="112416" y="12473"/>
                  <a:pt x="112639" y="12947"/>
                  <a:pt x="112639" y="12947"/>
                </a:cubicBezTo>
                <a:cubicBezTo>
                  <a:pt x="112639" y="12947"/>
                  <a:pt x="112416" y="13421"/>
                  <a:pt x="112416" y="13736"/>
                </a:cubicBezTo>
                <a:cubicBezTo>
                  <a:pt x="112193" y="13894"/>
                  <a:pt x="112193" y="14368"/>
                  <a:pt x="112193" y="14526"/>
                </a:cubicBezTo>
                <a:cubicBezTo>
                  <a:pt x="112193" y="14684"/>
                  <a:pt x="112193" y="14842"/>
                  <a:pt x="112193" y="15000"/>
                </a:cubicBezTo>
                <a:cubicBezTo>
                  <a:pt x="112193" y="15315"/>
                  <a:pt x="112416" y="15789"/>
                  <a:pt x="112639" y="15947"/>
                </a:cubicBezTo>
                <a:cubicBezTo>
                  <a:pt x="112639" y="16105"/>
                  <a:pt x="113754" y="16578"/>
                  <a:pt x="113754" y="16578"/>
                </a:cubicBezTo>
                <a:cubicBezTo>
                  <a:pt x="113754" y="16578"/>
                  <a:pt x="113754" y="16578"/>
                  <a:pt x="113531" y="16736"/>
                </a:cubicBezTo>
                <a:cubicBezTo>
                  <a:pt x="113531" y="16736"/>
                  <a:pt x="113531" y="16894"/>
                  <a:pt x="113754" y="16894"/>
                </a:cubicBezTo>
                <a:cubicBezTo>
                  <a:pt x="114200" y="16894"/>
                  <a:pt x="114869" y="16736"/>
                  <a:pt x="114869" y="16736"/>
                </a:cubicBezTo>
                <a:cubicBezTo>
                  <a:pt x="114869" y="16736"/>
                  <a:pt x="114869" y="15315"/>
                  <a:pt x="114646" y="14842"/>
                </a:cubicBezTo>
                <a:cubicBezTo>
                  <a:pt x="114423" y="14210"/>
                  <a:pt x="115539" y="13578"/>
                  <a:pt x="115539" y="13578"/>
                </a:cubicBezTo>
                <a:cubicBezTo>
                  <a:pt x="117100" y="12473"/>
                  <a:pt x="117100" y="12473"/>
                  <a:pt x="117100" y="12473"/>
                </a:cubicBezTo>
                <a:cubicBezTo>
                  <a:pt x="116877" y="11210"/>
                  <a:pt x="116877" y="11210"/>
                  <a:pt x="116877" y="11210"/>
                </a:cubicBezTo>
                <a:cubicBezTo>
                  <a:pt x="118661" y="11368"/>
                  <a:pt x="118661" y="11368"/>
                  <a:pt x="118661" y="11368"/>
                </a:cubicBezTo>
                <a:cubicBezTo>
                  <a:pt x="118661" y="11368"/>
                  <a:pt x="120000" y="10894"/>
                  <a:pt x="119553" y="10263"/>
                </a:cubicBezTo>
                <a:cubicBezTo>
                  <a:pt x="119107" y="9473"/>
                  <a:pt x="118661" y="8210"/>
                  <a:pt x="118215" y="8526"/>
                </a:cubicBezTo>
                <a:cubicBezTo>
                  <a:pt x="117546" y="8842"/>
                  <a:pt x="116431" y="9789"/>
                  <a:pt x="116431" y="9789"/>
                </a:cubicBezTo>
                <a:cubicBezTo>
                  <a:pt x="116208" y="8210"/>
                  <a:pt x="116208" y="8210"/>
                  <a:pt x="116208" y="8210"/>
                </a:cubicBezTo>
                <a:cubicBezTo>
                  <a:pt x="114423" y="8684"/>
                  <a:pt x="114423" y="8684"/>
                  <a:pt x="114423" y="8684"/>
                </a:cubicBezTo>
                <a:cubicBezTo>
                  <a:pt x="112639" y="8368"/>
                  <a:pt x="112639" y="8368"/>
                  <a:pt x="112639" y="8368"/>
                </a:cubicBezTo>
                <a:cubicBezTo>
                  <a:pt x="112639" y="8368"/>
                  <a:pt x="111970" y="7736"/>
                  <a:pt x="111301" y="7894"/>
                </a:cubicBezTo>
                <a:cubicBezTo>
                  <a:pt x="110631" y="7894"/>
                  <a:pt x="109516" y="7894"/>
                  <a:pt x="109516" y="7894"/>
                </a:cubicBezTo>
                <a:cubicBezTo>
                  <a:pt x="109516" y="7894"/>
                  <a:pt x="108624" y="7421"/>
                  <a:pt x="109070" y="7263"/>
                </a:cubicBezTo>
                <a:cubicBezTo>
                  <a:pt x="109739" y="7263"/>
                  <a:pt x="111078" y="7421"/>
                  <a:pt x="111747" y="7263"/>
                </a:cubicBezTo>
                <a:cubicBezTo>
                  <a:pt x="112193" y="7263"/>
                  <a:pt x="115762" y="6631"/>
                  <a:pt x="115762" y="6631"/>
                </a:cubicBezTo>
                <a:cubicBezTo>
                  <a:pt x="115985" y="5526"/>
                  <a:pt x="115985" y="5526"/>
                  <a:pt x="115985" y="5526"/>
                </a:cubicBezTo>
                <a:cubicBezTo>
                  <a:pt x="117546" y="4578"/>
                  <a:pt x="117546" y="4578"/>
                  <a:pt x="117546" y="4578"/>
                </a:cubicBezTo>
                <a:cubicBezTo>
                  <a:pt x="114869" y="3157"/>
                  <a:pt x="114869" y="3157"/>
                  <a:pt x="114869" y="3157"/>
                </a:cubicBezTo>
                <a:cubicBezTo>
                  <a:pt x="113754" y="1894"/>
                  <a:pt x="113754" y="1894"/>
                  <a:pt x="113754" y="1894"/>
                </a:cubicBezTo>
                <a:cubicBezTo>
                  <a:pt x="113754" y="1894"/>
                  <a:pt x="113531" y="1421"/>
                  <a:pt x="113085" y="1421"/>
                </a:cubicBezTo>
                <a:cubicBezTo>
                  <a:pt x="112416" y="1421"/>
                  <a:pt x="110631" y="2052"/>
                  <a:pt x="110631" y="2052"/>
                </a:cubicBezTo>
                <a:cubicBezTo>
                  <a:pt x="109293" y="1421"/>
                  <a:pt x="109293" y="1421"/>
                  <a:pt x="109293" y="1421"/>
                </a:cubicBezTo>
                <a:cubicBezTo>
                  <a:pt x="107286" y="1578"/>
                  <a:pt x="107286" y="1578"/>
                  <a:pt x="107286" y="1578"/>
                </a:cubicBezTo>
                <a:cubicBezTo>
                  <a:pt x="104386" y="947"/>
                  <a:pt x="104386" y="947"/>
                  <a:pt x="104386" y="947"/>
                </a:cubicBezTo>
                <a:cubicBezTo>
                  <a:pt x="104386" y="1421"/>
                  <a:pt x="104386" y="1421"/>
                  <a:pt x="104386" y="1421"/>
                </a:cubicBezTo>
                <a:cubicBezTo>
                  <a:pt x="104386" y="1421"/>
                  <a:pt x="103494" y="1263"/>
                  <a:pt x="103271" y="947"/>
                </a:cubicBezTo>
                <a:cubicBezTo>
                  <a:pt x="103271" y="631"/>
                  <a:pt x="103271" y="315"/>
                  <a:pt x="103271" y="315"/>
                </a:cubicBezTo>
                <a:cubicBezTo>
                  <a:pt x="102156" y="473"/>
                  <a:pt x="102156" y="473"/>
                  <a:pt x="102156" y="473"/>
                </a:cubicBezTo>
                <a:cubicBezTo>
                  <a:pt x="101710" y="473"/>
                  <a:pt x="101710" y="473"/>
                  <a:pt x="101710" y="473"/>
                </a:cubicBezTo>
                <a:cubicBezTo>
                  <a:pt x="100371" y="0"/>
                  <a:pt x="100371" y="0"/>
                  <a:pt x="100371" y="0"/>
                </a:cubicBezTo>
                <a:cubicBezTo>
                  <a:pt x="99702" y="947"/>
                  <a:pt x="99702" y="947"/>
                  <a:pt x="99702" y="947"/>
                </a:cubicBezTo>
                <a:cubicBezTo>
                  <a:pt x="100594" y="2052"/>
                  <a:pt x="100594" y="2052"/>
                  <a:pt x="100594" y="2052"/>
                </a:cubicBezTo>
                <a:cubicBezTo>
                  <a:pt x="99702" y="3315"/>
                  <a:pt x="99702" y="3315"/>
                  <a:pt x="99702" y="3315"/>
                </a:cubicBezTo>
                <a:cubicBezTo>
                  <a:pt x="100371" y="4105"/>
                  <a:pt x="100371" y="4105"/>
                  <a:pt x="100371" y="4105"/>
                </a:cubicBezTo>
                <a:cubicBezTo>
                  <a:pt x="100371" y="5210"/>
                  <a:pt x="100371" y="5210"/>
                  <a:pt x="100371" y="5210"/>
                </a:cubicBezTo>
                <a:cubicBezTo>
                  <a:pt x="99479" y="6473"/>
                  <a:pt x="99479" y="6473"/>
                  <a:pt x="99479" y="6473"/>
                </a:cubicBezTo>
                <a:cubicBezTo>
                  <a:pt x="98141" y="5684"/>
                  <a:pt x="98141" y="5684"/>
                  <a:pt x="98141" y="5684"/>
                </a:cubicBezTo>
                <a:cubicBezTo>
                  <a:pt x="98364" y="4578"/>
                  <a:pt x="98364" y="4578"/>
                  <a:pt x="98364" y="4578"/>
                </a:cubicBezTo>
                <a:cubicBezTo>
                  <a:pt x="99033" y="3315"/>
                  <a:pt x="99033" y="3315"/>
                  <a:pt x="99033" y="3315"/>
                </a:cubicBezTo>
                <a:cubicBezTo>
                  <a:pt x="98141" y="2052"/>
                  <a:pt x="98141" y="2052"/>
                  <a:pt x="98141" y="2052"/>
                </a:cubicBezTo>
                <a:cubicBezTo>
                  <a:pt x="96356" y="3157"/>
                  <a:pt x="96356" y="3157"/>
                  <a:pt x="96356" y="3157"/>
                </a:cubicBezTo>
                <a:cubicBezTo>
                  <a:pt x="96356" y="4736"/>
                  <a:pt x="96356" y="4736"/>
                  <a:pt x="96356" y="4736"/>
                </a:cubicBezTo>
                <a:cubicBezTo>
                  <a:pt x="95464" y="5842"/>
                  <a:pt x="95464" y="5842"/>
                  <a:pt x="95464" y="5842"/>
                </a:cubicBezTo>
                <a:cubicBezTo>
                  <a:pt x="95464" y="7263"/>
                  <a:pt x="95464" y="7263"/>
                  <a:pt x="95464" y="7263"/>
                </a:cubicBezTo>
                <a:cubicBezTo>
                  <a:pt x="95018" y="8368"/>
                  <a:pt x="95018" y="8368"/>
                  <a:pt x="95018" y="8368"/>
                </a:cubicBezTo>
                <a:cubicBezTo>
                  <a:pt x="94795" y="9789"/>
                  <a:pt x="94795" y="9789"/>
                  <a:pt x="94795" y="9789"/>
                </a:cubicBezTo>
                <a:cubicBezTo>
                  <a:pt x="94795" y="9789"/>
                  <a:pt x="94795" y="10105"/>
                  <a:pt x="94349" y="10105"/>
                </a:cubicBezTo>
                <a:cubicBezTo>
                  <a:pt x="93903" y="10263"/>
                  <a:pt x="93011" y="9947"/>
                  <a:pt x="93011" y="9947"/>
                </a:cubicBezTo>
                <a:cubicBezTo>
                  <a:pt x="93011" y="7894"/>
                  <a:pt x="93011" y="7894"/>
                  <a:pt x="93011" y="7894"/>
                </a:cubicBezTo>
                <a:cubicBezTo>
                  <a:pt x="93457" y="6789"/>
                  <a:pt x="93457" y="6789"/>
                  <a:pt x="93457" y="6789"/>
                </a:cubicBezTo>
                <a:cubicBezTo>
                  <a:pt x="94126" y="5842"/>
                  <a:pt x="94126" y="5842"/>
                  <a:pt x="94126" y="5842"/>
                </a:cubicBezTo>
                <a:cubicBezTo>
                  <a:pt x="95018" y="4578"/>
                  <a:pt x="95018" y="4578"/>
                  <a:pt x="95018" y="4578"/>
                </a:cubicBezTo>
                <a:cubicBezTo>
                  <a:pt x="95018" y="4578"/>
                  <a:pt x="95018" y="3789"/>
                  <a:pt x="94795" y="3631"/>
                </a:cubicBezTo>
                <a:cubicBezTo>
                  <a:pt x="94795" y="3631"/>
                  <a:pt x="94349" y="3473"/>
                  <a:pt x="94572" y="3473"/>
                </a:cubicBezTo>
                <a:cubicBezTo>
                  <a:pt x="94572" y="3315"/>
                  <a:pt x="95464" y="2684"/>
                  <a:pt x="95464" y="2684"/>
                </a:cubicBezTo>
                <a:cubicBezTo>
                  <a:pt x="95464" y="2684"/>
                  <a:pt x="95464" y="2210"/>
                  <a:pt x="94795" y="1894"/>
                </a:cubicBezTo>
                <a:cubicBezTo>
                  <a:pt x="94349" y="1736"/>
                  <a:pt x="93903" y="1421"/>
                  <a:pt x="93457" y="1578"/>
                </a:cubicBezTo>
                <a:cubicBezTo>
                  <a:pt x="93234" y="1736"/>
                  <a:pt x="92118" y="2052"/>
                  <a:pt x="92118" y="2210"/>
                </a:cubicBezTo>
                <a:cubicBezTo>
                  <a:pt x="91895" y="2368"/>
                  <a:pt x="92118" y="2684"/>
                  <a:pt x="92342" y="2842"/>
                </a:cubicBezTo>
                <a:cubicBezTo>
                  <a:pt x="92565" y="2842"/>
                  <a:pt x="92788" y="3000"/>
                  <a:pt x="93011" y="3000"/>
                </a:cubicBezTo>
                <a:cubicBezTo>
                  <a:pt x="93011" y="3157"/>
                  <a:pt x="93234" y="3631"/>
                  <a:pt x="93011" y="3789"/>
                </a:cubicBezTo>
                <a:cubicBezTo>
                  <a:pt x="92788" y="3947"/>
                  <a:pt x="93011" y="4421"/>
                  <a:pt x="92342" y="4263"/>
                </a:cubicBezTo>
                <a:cubicBezTo>
                  <a:pt x="91895" y="4105"/>
                  <a:pt x="90557" y="3473"/>
                  <a:pt x="90557" y="3473"/>
                </a:cubicBezTo>
                <a:cubicBezTo>
                  <a:pt x="90334" y="3473"/>
                  <a:pt x="90557" y="2842"/>
                  <a:pt x="90111" y="3473"/>
                </a:cubicBezTo>
                <a:cubicBezTo>
                  <a:pt x="89665" y="3947"/>
                  <a:pt x="89442" y="4105"/>
                  <a:pt x="89665" y="4421"/>
                </a:cubicBezTo>
                <a:cubicBezTo>
                  <a:pt x="89888" y="4736"/>
                  <a:pt x="90111" y="4736"/>
                  <a:pt x="90111" y="4894"/>
                </a:cubicBezTo>
                <a:cubicBezTo>
                  <a:pt x="90111" y="5052"/>
                  <a:pt x="89219" y="5052"/>
                  <a:pt x="89219" y="5210"/>
                </a:cubicBezTo>
                <a:cubicBezTo>
                  <a:pt x="89219" y="5368"/>
                  <a:pt x="88996" y="5526"/>
                  <a:pt x="89442" y="5842"/>
                </a:cubicBezTo>
                <a:cubicBezTo>
                  <a:pt x="89888" y="6000"/>
                  <a:pt x="90334" y="6157"/>
                  <a:pt x="90334" y="6157"/>
                </a:cubicBezTo>
                <a:cubicBezTo>
                  <a:pt x="90334" y="6157"/>
                  <a:pt x="90780" y="6631"/>
                  <a:pt x="90557" y="6631"/>
                </a:cubicBezTo>
                <a:cubicBezTo>
                  <a:pt x="90557" y="6789"/>
                  <a:pt x="89219" y="6631"/>
                  <a:pt x="89219" y="6789"/>
                </a:cubicBezTo>
                <a:cubicBezTo>
                  <a:pt x="89219" y="6947"/>
                  <a:pt x="89219" y="7263"/>
                  <a:pt x="89219" y="7421"/>
                </a:cubicBezTo>
                <a:cubicBezTo>
                  <a:pt x="89219" y="7578"/>
                  <a:pt x="89219" y="7894"/>
                  <a:pt x="89219" y="7894"/>
                </a:cubicBezTo>
                <a:cubicBezTo>
                  <a:pt x="89219" y="8052"/>
                  <a:pt x="88327" y="8052"/>
                  <a:pt x="88104" y="8210"/>
                </a:cubicBezTo>
                <a:cubicBezTo>
                  <a:pt x="87657" y="8368"/>
                  <a:pt x="87434" y="8842"/>
                  <a:pt x="87434" y="9157"/>
                </a:cubicBezTo>
                <a:cubicBezTo>
                  <a:pt x="87211" y="9473"/>
                  <a:pt x="87211" y="9789"/>
                  <a:pt x="87211" y="9947"/>
                </a:cubicBezTo>
                <a:cubicBezTo>
                  <a:pt x="87211" y="10105"/>
                  <a:pt x="86765" y="10421"/>
                  <a:pt x="86765" y="10421"/>
                </a:cubicBezTo>
                <a:cubicBezTo>
                  <a:pt x="86765" y="10421"/>
                  <a:pt x="86765" y="10578"/>
                  <a:pt x="86319" y="10421"/>
                </a:cubicBezTo>
                <a:cubicBezTo>
                  <a:pt x="85873" y="10421"/>
                  <a:pt x="84312" y="9789"/>
                  <a:pt x="84089" y="9789"/>
                </a:cubicBezTo>
                <a:cubicBezTo>
                  <a:pt x="83643" y="9789"/>
                  <a:pt x="83197" y="9947"/>
                  <a:pt x="83197" y="10263"/>
                </a:cubicBezTo>
                <a:cubicBezTo>
                  <a:pt x="83197" y="10421"/>
                  <a:pt x="83866" y="10894"/>
                  <a:pt x="84089" y="10894"/>
                </a:cubicBezTo>
                <a:cubicBezTo>
                  <a:pt x="84089" y="10894"/>
                  <a:pt x="85204" y="11052"/>
                  <a:pt x="85427" y="11210"/>
                </a:cubicBezTo>
                <a:cubicBezTo>
                  <a:pt x="85427" y="11368"/>
                  <a:pt x="85427" y="12473"/>
                  <a:pt x="85427" y="12473"/>
                </a:cubicBezTo>
                <a:cubicBezTo>
                  <a:pt x="85427" y="12473"/>
                  <a:pt x="86319" y="13736"/>
                  <a:pt x="84758" y="12631"/>
                </a:cubicBezTo>
                <a:cubicBezTo>
                  <a:pt x="82973" y="11526"/>
                  <a:pt x="82973" y="11368"/>
                  <a:pt x="82750" y="11210"/>
                </a:cubicBezTo>
                <a:cubicBezTo>
                  <a:pt x="82527" y="11210"/>
                  <a:pt x="80966" y="10894"/>
                  <a:pt x="80966" y="10894"/>
                </a:cubicBezTo>
                <a:cubicBezTo>
                  <a:pt x="80966" y="10894"/>
                  <a:pt x="80743" y="10421"/>
                  <a:pt x="80520" y="10894"/>
                </a:cubicBezTo>
                <a:cubicBezTo>
                  <a:pt x="80297" y="11210"/>
                  <a:pt x="80966" y="12000"/>
                  <a:pt x="80966" y="12000"/>
                </a:cubicBezTo>
                <a:cubicBezTo>
                  <a:pt x="80743" y="11842"/>
                  <a:pt x="80743" y="11842"/>
                  <a:pt x="80743" y="11842"/>
                </a:cubicBezTo>
                <a:cubicBezTo>
                  <a:pt x="80743" y="11842"/>
                  <a:pt x="80074" y="11526"/>
                  <a:pt x="79628" y="11368"/>
                </a:cubicBezTo>
                <a:cubicBezTo>
                  <a:pt x="79405" y="11052"/>
                  <a:pt x="78736" y="11368"/>
                  <a:pt x="78736" y="11368"/>
                </a:cubicBezTo>
                <a:cubicBezTo>
                  <a:pt x="78736" y="11368"/>
                  <a:pt x="78513" y="11526"/>
                  <a:pt x="78066" y="11842"/>
                </a:cubicBezTo>
                <a:cubicBezTo>
                  <a:pt x="77843" y="12000"/>
                  <a:pt x="76951" y="11368"/>
                  <a:pt x="77843" y="12157"/>
                </a:cubicBezTo>
                <a:cubicBezTo>
                  <a:pt x="78513" y="12789"/>
                  <a:pt x="79182" y="12947"/>
                  <a:pt x="79405" y="13105"/>
                </a:cubicBezTo>
                <a:cubicBezTo>
                  <a:pt x="79405" y="13105"/>
                  <a:pt x="80297" y="13263"/>
                  <a:pt x="80520" y="13421"/>
                </a:cubicBezTo>
                <a:cubicBezTo>
                  <a:pt x="80743" y="13578"/>
                  <a:pt x="80743" y="14052"/>
                  <a:pt x="80743" y="14210"/>
                </a:cubicBezTo>
                <a:cubicBezTo>
                  <a:pt x="80743" y="14210"/>
                  <a:pt x="81412" y="14842"/>
                  <a:pt x="80297" y="14368"/>
                </a:cubicBezTo>
                <a:cubicBezTo>
                  <a:pt x="79182" y="13736"/>
                  <a:pt x="79182" y="13578"/>
                  <a:pt x="78736" y="13578"/>
                </a:cubicBezTo>
                <a:cubicBezTo>
                  <a:pt x="78513" y="13578"/>
                  <a:pt x="78066" y="13894"/>
                  <a:pt x="78066" y="13894"/>
                </a:cubicBezTo>
                <a:cubicBezTo>
                  <a:pt x="78066" y="13894"/>
                  <a:pt x="76728" y="13736"/>
                  <a:pt x="76728" y="13263"/>
                </a:cubicBezTo>
                <a:cubicBezTo>
                  <a:pt x="76505" y="12789"/>
                  <a:pt x="76951" y="12000"/>
                  <a:pt x="76059" y="12157"/>
                </a:cubicBezTo>
                <a:cubicBezTo>
                  <a:pt x="74944" y="12157"/>
                  <a:pt x="74721" y="12473"/>
                  <a:pt x="74721" y="12631"/>
                </a:cubicBezTo>
                <a:cubicBezTo>
                  <a:pt x="74721" y="12789"/>
                  <a:pt x="74052" y="12947"/>
                  <a:pt x="74721" y="13421"/>
                </a:cubicBezTo>
                <a:cubicBezTo>
                  <a:pt x="75390" y="13894"/>
                  <a:pt x="75836" y="14210"/>
                  <a:pt x="76059" y="14210"/>
                </a:cubicBezTo>
                <a:cubicBezTo>
                  <a:pt x="76059" y="14210"/>
                  <a:pt x="77397" y="14210"/>
                  <a:pt x="76728" y="14368"/>
                </a:cubicBezTo>
                <a:cubicBezTo>
                  <a:pt x="76282" y="14684"/>
                  <a:pt x="75390" y="14684"/>
                  <a:pt x="75167" y="14684"/>
                </a:cubicBezTo>
                <a:cubicBezTo>
                  <a:pt x="74944" y="14684"/>
                  <a:pt x="75167" y="14526"/>
                  <a:pt x="74944" y="14684"/>
                </a:cubicBezTo>
                <a:cubicBezTo>
                  <a:pt x="74498" y="14842"/>
                  <a:pt x="73382" y="15631"/>
                  <a:pt x="73382" y="15631"/>
                </a:cubicBezTo>
                <a:cubicBezTo>
                  <a:pt x="73382" y="15631"/>
                  <a:pt x="73159" y="15315"/>
                  <a:pt x="73159" y="15157"/>
                </a:cubicBezTo>
                <a:cubicBezTo>
                  <a:pt x="73159" y="15000"/>
                  <a:pt x="74052" y="14684"/>
                  <a:pt x="74052" y="14368"/>
                </a:cubicBezTo>
                <a:cubicBezTo>
                  <a:pt x="74052" y="14052"/>
                  <a:pt x="73605" y="12947"/>
                  <a:pt x="73605" y="12947"/>
                </a:cubicBezTo>
                <a:cubicBezTo>
                  <a:pt x="73605" y="12947"/>
                  <a:pt x="72713" y="12631"/>
                  <a:pt x="72713" y="12631"/>
                </a:cubicBezTo>
                <a:cubicBezTo>
                  <a:pt x="72490" y="12473"/>
                  <a:pt x="71821" y="12157"/>
                  <a:pt x="71598" y="12315"/>
                </a:cubicBezTo>
                <a:cubicBezTo>
                  <a:pt x="71375" y="12473"/>
                  <a:pt x="70929" y="12947"/>
                  <a:pt x="71375" y="13263"/>
                </a:cubicBezTo>
                <a:cubicBezTo>
                  <a:pt x="71821" y="13736"/>
                  <a:pt x="72267" y="14052"/>
                  <a:pt x="72044" y="14052"/>
                </a:cubicBezTo>
                <a:cubicBezTo>
                  <a:pt x="71598" y="14210"/>
                  <a:pt x="71375" y="14368"/>
                  <a:pt x="71152" y="14210"/>
                </a:cubicBezTo>
                <a:cubicBezTo>
                  <a:pt x="70929" y="14210"/>
                  <a:pt x="70483" y="13894"/>
                  <a:pt x="69814" y="14052"/>
                </a:cubicBezTo>
                <a:cubicBezTo>
                  <a:pt x="69144" y="14210"/>
                  <a:pt x="68475" y="15157"/>
                  <a:pt x="68475" y="15157"/>
                </a:cubicBezTo>
                <a:cubicBezTo>
                  <a:pt x="68475" y="15157"/>
                  <a:pt x="69144" y="16105"/>
                  <a:pt x="69368" y="16263"/>
                </a:cubicBezTo>
                <a:cubicBezTo>
                  <a:pt x="69591" y="16263"/>
                  <a:pt x="69814" y="16578"/>
                  <a:pt x="69814" y="16894"/>
                </a:cubicBezTo>
                <a:cubicBezTo>
                  <a:pt x="69591" y="17210"/>
                  <a:pt x="69814" y="16736"/>
                  <a:pt x="69368" y="16894"/>
                </a:cubicBezTo>
                <a:cubicBezTo>
                  <a:pt x="68698" y="17052"/>
                  <a:pt x="68475" y="17210"/>
                  <a:pt x="68029" y="17210"/>
                </a:cubicBezTo>
                <a:cubicBezTo>
                  <a:pt x="67583" y="17210"/>
                  <a:pt x="66468" y="18157"/>
                  <a:pt x="66468" y="18157"/>
                </a:cubicBezTo>
                <a:cubicBezTo>
                  <a:pt x="67137" y="18789"/>
                  <a:pt x="67137" y="18789"/>
                  <a:pt x="67137" y="18789"/>
                </a:cubicBezTo>
                <a:cubicBezTo>
                  <a:pt x="67137" y="18789"/>
                  <a:pt x="65353" y="19263"/>
                  <a:pt x="64907" y="19421"/>
                </a:cubicBezTo>
                <a:cubicBezTo>
                  <a:pt x="64684" y="19421"/>
                  <a:pt x="65576" y="19263"/>
                  <a:pt x="64460" y="19421"/>
                </a:cubicBezTo>
                <a:cubicBezTo>
                  <a:pt x="63568" y="19736"/>
                  <a:pt x="62899" y="20368"/>
                  <a:pt x="62676" y="20684"/>
                </a:cubicBezTo>
                <a:cubicBezTo>
                  <a:pt x="62676" y="20842"/>
                  <a:pt x="61784" y="20842"/>
                  <a:pt x="61784" y="21315"/>
                </a:cubicBezTo>
                <a:cubicBezTo>
                  <a:pt x="61784" y="21631"/>
                  <a:pt x="62007" y="22263"/>
                  <a:pt x="61784" y="22421"/>
                </a:cubicBezTo>
                <a:cubicBezTo>
                  <a:pt x="61784" y="22578"/>
                  <a:pt x="61784" y="22578"/>
                  <a:pt x="61784" y="22894"/>
                </a:cubicBezTo>
                <a:cubicBezTo>
                  <a:pt x="61784" y="23210"/>
                  <a:pt x="61561" y="23526"/>
                  <a:pt x="62230" y="23526"/>
                </a:cubicBezTo>
                <a:cubicBezTo>
                  <a:pt x="62899" y="23526"/>
                  <a:pt x="63791" y="23210"/>
                  <a:pt x="64014" y="23052"/>
                </a:cubicBezTo>
                <a:cubicBezTo>
                  <a:pt x="64014" y="22894"/>
                  <a:pt x="64237" y="22263"/>
                  <a:pt x="64460" y="22578"/>
                </a:cubicBezTo>
                <a:cubicBezTo>
                  <a:pt x="64907" y="22736"/>
                  <a:pt x="64907" y="23368"/>
                  <a:pt x="64907" y="23368"/>
                </a:cubicBezTo>
                <a:cubicBezTo>
                  <a:pt x="64907" y="23368"/>
                  <a:pt x="64907" y="24000"/>
                  <a:pt x="64907" y="24157"/>
                </a:cubicBezTo>
                <a:cubicBezTo>
                  <a:pt x="64684" y="24473"/>
                  <a:pt x="66245" y="24157"/>
                  <a:pt x="64684" y="24631"/>
                </a:cubicBezTo>
                <a:cubicBezTo>
                  <a:pt x="63122" y="25263"/>
                  <a:pt x="62676" y="25263"/>
                  <a:pt x="62676" y="25421"/>
                </a:cubicBezTo>
                <a:cubicBezTo>
                  <a:pt x="62676" y="25736"/>
                  <a:pt x="63568" y="26526"/>
                  <a:pt x="62453" y="26210"/>
                </a:cubicBezTo>
                <a:cubicBezTo>
                  <a:pt x="61338" y="26052"/>
                  <a:pt x="61338" y="26210"/>
                  <a:pt x="61338" y="26052"/>
                </a:cubicBezTo>
                <a:cubicBezTo>
                  <a:pt x="61115" y="25894"/>
                  <a:pt x="61561" y="26842"/>
                  <a:pt x="60223" y="25421"/>
                </a:cubicBezTo>
                <a:cubicBezTo>
                  <a:pt x="58884" y="24000"/>
                  <a:pt x="58884" y="24157"/>
                  <a:pt x="58884" y="23842"/>
                </a:cubicBezTo>
                <a:cubicBezTo>
                  <a:pt x="58884" y="23526"/>
                  <a:pt x="58661" y="22421"/>
                  <a:pt x="58661" y="22421"/>
                </a:cubicBezTo>
                <a:cubicBezTo>
                  <a:pt x="58661" y="22421"/>
                  <a:pt x="58438" y="21315"/>
                  <a:pt x="57769" y="21789"/>
                </a:cubicBezTo>
                <a:cubicBezTo>
                  <a:pt x="56877" y="22263"/>
                  <a:pt x="56877" y="23052"/>
                  <a:pt x="56877" y="23052"/>
                </a:cubicBezTo>
                <a:cubicBezTo>
                  <a:pt x="56877" y="23052"/>
                  <a:pt x="55762" y="23842"/>
                  <a:pt x="55539" y="24000"/>
                </a:cubicBezTo>
                <a:cubicBezTo>
                  <a:pt x="55315" y="24000"/>
                  <a:pt x="54869" y="24000"/>
                  <a:pt x="54200" y="24315"/>
                </a:cubicBezTo>
                <a:cubicBezTo>
                  <a:pt x="53754" y="24789"/>
                  <a:pt x="52193" y="26368"/>
                  <a:pt x="52193" y="26368"/>
                </a:cubicBezTo>
                <a:cubicBezTo>
                  <a:pt x="52193" y="26368"/>
                  <a:pt x="51301" y="27473"/>
                  <a:pt x="51524" y="27789"/>
                </a:cubicBezTo>
                <a:cubicBezTo>
                  <a:pt x="51747" y="28105"/>
                  <a:pt x="52416" y="28578"/>
                  <a:pt x="52416" y="28578"/>
                </a:cubicBezTo>
                <a:cubicBezTo>
                  <a:pt x="52416" y="28578"/>
                  <a:pt x="52639" y="28421"/>
                  <a:pt x="52639" y="28894"/>
                </a:cubicBezTo>
                <a:cubicBezTo>
                  <a:pt x="52639" y="29368"/>
                  <a:pt x="53754" y="29526"/>
                  <a:pt x="53754" y="29526"/>
                </a:cubicBezTo>
                <a:cubicBezTo>
                  <a:pt x="53754" y="29526"/>
                  <a:pt x="54200" y="29684"/>
                  <a:pt x="53754" y="30000"/>
                </a:cubicBezTo>
                <a:cubicBezTo>
                  <a:pt x="53085" y="30315"/>
                  <a:pt x="51301" y="30473"/>
                  <a:pt x="51301" y="30473"/>
                </a:cubicBezTo>
                <a:cubicBezTo>
                  <a:pt x="49516" y="30473"/>
                  <a:pt x="49516" y="30473"/>
                  <a:pt x="49516" y="30473"/>
                </a:cubicBezTo>
                <a:cubicBezTo>
                  <a:pt x="49516" y="30473"/>
                  <a:pt x="48624" y="31263"/>
                  <a:pt x="48401" y="31263"/>
                </a:cubicBezTo>
                <a:cubicBezTo>
                  <a:pt x="47955" y="31421"/>
                  <a:pt x="47286" y="31736"/>
                  <a:pt x="47063" y="32210"/>
                </a:cubicBezTo>
                <a:cubicBezTo>
                  <a:pt x="47063" y="32526"/>
                  <a:pt x="45055" y="33789"/>
                  <a:pt x="45055" y="33789"/>
                </a:cubicBezTo>
                <a:cubicBezTo>
                  <a:pt x="45055" y="33789"/>
                  <a:pt x="45055" y="34263"/>
                  <a:pt x="45055" y="34421"/>
                </a:cubicBezTo>
                <a:cubicBezTo>
                  <a:pt x="45055" y="34578"/>
                  <a:pt x="44163" y="34894"/>
                  <a:pt x="44609" y="35052"/>
                </a:cubicBezTo>
                <a:cubicBezTo>
                  <a:pt x="45055" y="35210"/>
                  <a:pt x="45724" y="35368"/>
                  <a:pt x="46171" y="34736"/>
                </a:cubicBezTo>
                <a:cubicBezTo>
                  <a:pt x="46617" y="34263"/>
                  <a:pt x="46617" y="33473"/>
                  <a:pt x="46617" y="33473"/>
                </a:cubicBezTo>
                <a:cubicBezTo>
                  <a:pt x="46617" y="33473"/>
                  <a:pt x="47063" y="33157"/>
                  <a:pt x="47509" y="33157"/>
                </a:cubicBezTo>
                <a:cubicBezTo>
                  <a:pt x="48178" y="33157"/>
                  <a:pt x="48847" y="32684"/>
                  <a:pt x="49516" y="32526"/>
                </a:cubicBezTo>
                <a:cubicBezTo>
                  <a:pt x="50185" y="32526"/>
                  <a:pt x="51078" y="31736"/>
                  <a:pt x="51301" y="31736"/>
                </a:cubicBezTo>
                <a:cubicBezTo>
                  <a:pt x="51747" y="31736"/>
                  <a:pt x="51524" y="31894"/>
                  <a:pt x="52416" y="31736"/>
                </a:cubicBezTo>
                <a:cubicBezTo>
                  <a:pt x="53308" y="31736"/>
                  <a:pt x="54200" y="31736"/>
                  <a:pt x="54423" y="31578"/>
                </a:cubicBezTo>
                <a:cubicBezTo>
                  <a:pt x="54869" y="31421"/>
                  <a:pt x="56654" y="32210"/>
                  <a:pt x="56877" y="32368"/>
                </a:cubicBezTo>
                <a:cubicBezTo>
                  <a:pt x="56877" y="32526"/>
                  <a:pt x="55315" y="32684"/>
                  <a:pt x="55985" y="33000"/>
                </a:cubicBezTo>
                <a:cubicBezTo>
                  <a:pt x="56877" y="33315"/>
                  <a:pt x="56877" y="33473"/>
                  <a:pt x="57100" y="33473"/>
                </a:cubicBezTo>
                <a:cubicBezTo>
                  <a:pt x="57323" y="33473"/>
                  <a:pt x="57769" y="33315"/>
                  <a:pt x="58438" y="33157"/>
                </a:cubicBezTo>
                <a:cubicBezTo>
                  <a:pt x="58884" y="32842"/>
                  <a:pt x="57992" y="32368"/>
                  <a:pt x="59330" y="32684"/>
                </a:cubicBezTo>
                <a:cubicBezTo>
                  <a:pt x="60446" y="33000"/>
                  <a:pt x="60446" y="33315"/>
                  <a:pt x="60446" y="33315"/>
                </a:cubicBezTo>
                <a:cubicBezTo>
                  <a:pt x="60223" y="33631"/>
                  <a:pt x="60223" y="33631"/>
                  <a:pt x="60223" y="33631"/>
                </a:cubicBezTo>
                <a:cubicBezTo>
                  <a:pt x="59330" y="33789"/>
                  <a:pt x="59330" y="33789"/>
                  <a:pt x="59330" y="33789"/>
                </a:cubicBezTo>
                <a:cubicBezTo>
                  <a:pt x="57992" y="33631"/>
                  <a:pt x="57992" y="33631"/>
                  <a:pt x="57992" y="33631"/>
                </a:cubicBezTo>
                <a:cubicBezTo>
                  <a:pt x="57100" y="33947"/>
                  <a:pt x="57100" y="33947"/>
                  <a:pt x="57100" y="33947"/>
                </a:cubicBezTo>
                <a:cubicBezTo>
                  <a:pt x="57100" y="33947"/>
                  <a:pt x="56877" y="34105"/>
                  <a:pt x="56654" y="34105"/>
                </a:cubicBezTo>
                <a:cubicBezTo>
                  <a:pt x="56654" y="34105"/>
                  <a:pt x="54646" y="34263"/>
                  <a:pt x="54646" y="34263"/>
                </a:cubicBezTo>
                <a:cubicBezTo>
                  <a:pt x="53754" y="35210"/>
                  <a:pt x="53754" y="35210"/>
                  <a:pt x="53754" y="35210"/>
                </a:cubicBezTo>
                <a:cubicBezTo>
                  <a:pt x="53754" y="35210"/>
                  <a:pt x="54423" y="35842"/>
                  <a:pt x="54423" y="35842"/>
                </a:cubicBezTo>
                <a:cubicBezTo>
                  <a:pt x="54646" y="35842"/>
                  <a:pt x="55985" y="35526"/>
                  <a:pt x="55985" y="35684"/>
                </a:cubicBezTo>
                <a:cubicBezTo>
                  <a:pt x="56208" y="35684"/>
                  <a:pt x="56431" y="36000"/>
                  <a:pt x="56208" y="36157"/>
                </a:cubicBezTo>
                <a:cubicBezTo>
                  <a:pt x="56208" y="36315"/>
                  <a:pt x="55315" y="36789"/>
                  <a:pt x="55315" y="36789"/>
                </a:cubicBezTo>
                <a:cubicBezTo>
                  <a:pt x="54869" y="37421"/>
                  <a:pt x="54869" y="37421"/>
                  <a:pt x="54869" y="37421"/>
                </a:cubicBezTo>
                <a:cubicBezTo>
                  <a:pt x="54869" y="37421"/>
                  <a:pt x="55762" y="37578"/>
                  <a:pt x="55985" y="37578"/>
                </a:cubicBezTo>
                <a:cubicBezTo>
                  <a:pt x="55985" y="37578"/>
                  <a:pt x="57323" y="37578"/>
                  <a:pt x="57100" y="37736"/>
                </a:cubicBezTo>
                <a:cubicBezTo>
                  <a:pt x="57100" y="37736"/>
                  <a:pt x="55092" y="37894"/>
                  <a:pt x="55092" y="37894"/>
                </a:cubicBezTo>
                <a:cubicBezTo>
                  <a:pt x="55092" y="37894"/>
                  <a:pt x="53308" y="37736"/>
                  <a:pt x="53531" y="37736"/>
                </a:cubicBezTo>
                <a:cubicBezTo>
                  <a:pt x="53531" y="37894"/>
                  <a:pt x="53308" y="38210"/>
                  <a:pt x="53308" y="38368"/>
                </a:cubicBezTo>
                <a:cubicBezTo>
                  <a:pt x="53308" y="38368"/>
                  <a:pt x="52862" y="38842"/>
                  <a:pt x="52862" y="38842"/>
                </a:cubicBezTo>
                <a:cubicBezTo>
                  <a:pt x="52639" y="38842"/>
                  <a:pt x="52193" y="38842"/>
                  <a:pt x="51970" y="39000"/>
                </a:cubicBezTo>
                <a:cubicBezTo>
                  <a:pt x="51970" y="39157"/>
                  <a:pt x="51747" y="39473"/>
                  <a:pt x="51747" y="39789"/>
                </a:cubicBezTo>
                <a:cubicBezTo>
                  <a:pt x="51747" y="39947"/>
                  <a:pt x="52416" y="40421"/>
                  <a:pt x="52416" y="40421"/>
                </a:cubicBezTo>
                <a:cubicBezTo>
                  <a:pt x="52193" y="40736"/>
                  <a:pt x="52193" y="40736"/>
                  <a:pt x="52193" y="40736"/>
                </a:cubicBezTo>
                <a:cubicBezTo>
                  <a:pt x="51301" y="41368"/>
                  <a:pt x="51301" y="41368"/>
                  <a:pt x="51301" y="41368"/>
                </a:cubicBezTo>
                <a:cubicBezTo>
                  <a:pt x="51301" y="41368"/>
                  <a:pt x="50855" y="41526"/>
                  <a:pt x="50855" y="41684"/>
                </a:cubicBezTo>
                <a:cubicBezTo>
                  <a:pt x="51078" y="41684"/>
                  <a:pt x="50185" y="42000"/>
                  <a:pt x="50185" y="42000"/>
                </a:cubicBezTo>
                <a:cubicBezTo>
                  <a:pt x="48624" y="42631"/>
                  <a:pt x="48624" y="42631"/>
                  <a:pt x="48624" y="42631"/>
                </a:cubicBezTo>
                <a:cubicBezTo>
                  <a:pt x="48624" y="42631"/>
                  <a:pt x="48847" y="43105"/>
                  <a:pt x="48847" y="43263"/>
                </a:cubicBezTo>
                <a:cubicBezTo>
                  <a:pt x="48847" y="43263"/>
                  <a:pt x="49516" y="43578"/>
                  <a:pt x="49070" y="43894"/>
                </a:cubicBezTo>
                <a:cubicBezTo>
                  <a:pt x="48624" y="44052"/>
                  <a:pt x="48178" y="44210"/>
                  <a:pt x="47955" y="44368"/>
                </a:cubicBezTo>
                <a:cubicBezTo>
                  <a:pt x="47955" y="44368"/>
                  <a:pt x="47509" y="44526"/>
                  <a:pt x="47509" y="45000"/>
                </a:cubicBezTo>
                <a:cubicBezTo>
                  <a:pt x="47732" y="45315"/>
                  <a:pt x="47286" y="45789"/>
                  <a:pt x="47063" y="45789"/>
                </a:cubicBezTo>
                <a:cubicBezTo>
                  <a:pt x="47063" y="45789"/>
                  <a:pt x="46617" y="45947"/>
                  <a:pt x="46617" y="46421"/>
                </a:cubicBezTo>
                <a:cubicBezTo>
                  <a:pt x="46840" y="46736"/>
                  <a:pt x="46617" y="47842"/>
                  <a:pt x="46617" y="47842"/>
                </a:cubicBezTo>
                <a:cubicBezTo>
                  <a:pt x="46617" y="47842"/>
                  <a:pt x="47286" y="48473"/>
                  <a:pt x="47509" y="48473"/>
                </a:cubicBezTo>
                <a:cubicBezTo>
                  <a:pt x="47509" y="48473"/>
                  <a:pt x="48624" y="48157"/>
                  <a:pt x="48847" y="48315"/>
                </a:cubicBezTo>
                <a:cubicBezTo>
                  <a:pt x="49293" y="48315"/>
                  <a:pt x="49962" y="48631"/>
                  <a:pt x="49962" y="48631"/>
                </a:cubicBezTo>
                <a:cubicBezTo>
                  <a:pt x="49962" y="48631"/>
                  <a:pt x="49739" y="49421"/>
                  <a:pt x="49516" y="49578"/>
                </a:cubicBezTo>
                <a:cubicBezTo>
                  <a:pt x="49293" y="49578"/>
                  <a:pt x="47955" y="49736"/>
                  <a:pt x="47955" y="49736"/>
                </a:cubicBezTo>
                <a:cubicBezTo>
                  <a:pt x="47955" y="49736"/>
                  <a:pt x="47286" y="49421"/>
                  <a:pt x="47063" y="49421"/>
                </a:cubicBezTo>
                <a:cubicBezTo>
                  <a:pt x="46840" y="49578"/>
                  <a:pt x="45724" y="50368"/>
                  <a:pt x="45724" y="50368"/>
                </a:cubicBezTo>
                <a:cubicBezTo>
                  <a:pt x="45724" y="50368"/>
                  <a:pt x="45724" y="50842"/>
                  <a:pt x="45501" y="50842"/>
                </a:cubicBezTo>
                <a:cubicBezTo>
                  <a:pt x="45055" y="51000"/>
                  <a:pt x="44832" y="50684"/>
                  <a:pt x="44832" y="51000"/>
                </a:cubicBezTo>
                <a:cubicBezTo>
                  <a:pt x="44832" y="51157"/>
                  <a:pt x="44832" y="51631"/>
                  <a:pt x="44832" y="51789"/>
                </a:cubicBezTo>
                <a:cubicBezTo>
                  <a:pt x="44832" y="52105"/>
                  <a:pt x="44832" y="52578"/>
                  <a:pt x="44832" y="52578"/>
                </a:cubicBezTo>
                <a:cubicBezTo>
                  <a:pt x="44832" y="52578"/>
                  <a:pt x="44386" y="53210"/>
                  <a:pt x="44163" y="53526"/>
                </a:cubicBezTo>
                <a:cubicBezTo>
                  <a:pt x="43940" y="53842"/>
                  <a:pt x="43494" y="54631"/>
                  <a:pt x="43494" y="54789"/>
                </a:cubicBezTo>
                <a:cubicBezTo>
                  <a:pt x="43717" y="54947"/>
                  <a:pt x="44163" y="55736"/>
                  <a:pt x="44163" y="55736"/>
                </a:cubicBezTo>
                <a:cubicBezTo>
                  <a:pt x="42602" y="56368"/>
                  <a:pt x="42602" y="56368"/>
                  <a:pt x="42602" y="56368"/>
                </a:cubicBezTo>
                <a:cubicBezTo>
                  <a:pt x="43048" y="57157"/>
                  <a:pt x="43048" y="57157"/>
                  <a:pt x="43048" y="57157"/>
                </a:cubicBezTo>
                <a:cubicBezTo>
                  <a:pt x="43048" y="57157"/>
                  <a:pt x="43271" y="57157"/>
                  <a:pt x="43271" y="57315"/>
                </a:cubicBezTo>
                <a:cubicBezTo>
                  <a:pt x="43271" y="57631"/>
                  <a:pt x="42156" y="58105"/>
                  <a:pt x="42156" y="58105"/>
                </a:cubicBezTo>
                <a:cubicBezTo>
                  <a:pt x="42156" y="58105"/>
                  <a:pt x="42156" y="58894"/>
                  <a:pt x="42156" y="59052"/>
                </a:cubicBezTo>
                <a:cubicBezTo>
                  <a:pt x="42156" y="59210"/>
                  <a:pt x="41040" y="58578"/>
                  <a:pt x="41040" y="58578"/>
                </a:cubicBezTo>
                <a:cubicBezTo>
                  <a:pt x="40148" y="58736"/>
                  <a:pt x="40148" y="58736"/>
                  <a:pt x="40148" y="58736"/>
                </a:cubicBezTo>
                <a:cubicBezTo>
                  <a:pt x="40148" y="59368"/>
                  <a:pt x="40148" y="59368"/>
                  <a:pt x="40148" y="59368"/>
                </a:cubicBezTo>
                <a:cubicBezTo>
                  <a:pt x="39702" y="60000"/>
                  <a:pt x="39702" y="60000"/>
                  <a:pt x="39702" y="60000"/>
                </a:cubicBezTo>
                <a:cubicBezTo>
                  <a:pt x="38141" y="60000"/>
                  <a:pt x="38141" y="60000"/>
                  <a:pt x="38141" y="60000"/>
                </a:cubicBezTo>
                <a:cubicBezTo>
                  <a:pt x="38141" y="60000"/>
                  <a:pt x="36802" y="60631"/>
                  <a:pt x="36802" y="60631"/>
                </a:cubicBezTo>
                <a:cubicBezTo>
                  <a:pt x="37026" y="60789"/>
                  <a:pt x="36356" y="61263"/>
                  <a:pt x="37026" y="61263"/>
                </a:cubicBezTo>
                <a:cubicBezTo>
                  <a:pt x="37472" y="61263"/>
                  <a:pt x="37695" y="61263"/>
                  <a:pt x="37918" y="61263"/>
                </a:cubicBezTo>
                <a:cubicBezTo>
                  <a:pt x="38364" y="61105"/>
                  <a:pt x="39256" y="60789"/>
                  <a:pt x="39479" y="60789"/>
                </a:cubicBezTo>
                <a:cubicBezTo>
                  <a:pt x="39702" y="60789"/>
                  <a:pt x="40371" y="60789"/>
                  <a:pt x="39925" y="61105"/>
                </a:cubicBezTo>
                <a:cubicBezTo>
                  <a:pt x="39479" y="61421"/>
                  <a:pt x="39033" y="61421"/>
                  <a:pt x="38810" y="61578"/>
                </a:cubicBezTo>
                <a:cubicBezTo>
                  <a:pt x="38364" y="61736"/>
                  <a:pt x="37695" y="61736"/>
                  <a:pt x="37695" y="62210"/>
                </a:cubicBezTo>
                <a:cubicBezTo>
                  <a:pt x="37695" y="62684"/>
                  <a:pt x="37472" y="63157"/>
                  <a:pt x="37472" y="63157"/>
                </a:cubicBezTo>
                <a:cubicBezTo>
                  <a:pt x="39033" y="62842"/>
                  <a:pt x="39033" y="62842"/>
                  <a:pt x="39033" y="62842"/>
                </a:cubicBezTo>
                <a:cubicBezTo>
                  <a:pt x="39033" y="62842"/>
                  <a:pt x="39479" y="62684"/>
                  <a:pt x="39479" y="63157"/>
                </a:cubicBezTo>
                <a:cubicBezTo>
                  <a:pt x="39702" y="63789"/>
                  <a:pt x="39033" y="63947"/>
                  <a:pt x="38587" y="63947"/>
                </a:cubicBezTo>
                <a:cubicBezTo>
                  <a:pt x="38364" y="63947"/>
                  <a:pt x="37249" y="63315"/>
                  <a:pt x="37249" y="63315"/>
                </a:cubicBezTo>
                <a:cubicBezTo>
                  <a:pt x="36356" y="63789"/>
                  <a:pt x="36356" y="63789"/>
                  <a:pt x="36356" y="63789"/>
                </a:cubicBezTo>
                <a:cubicBezTo>
                  <a:pt x="36356" y="63789"/>
                  <a:pt x="36133" y="63631"/>
                  <a:pt x="35241" y="64105"/>
                </a:cubicBezTo>
                <a:cubicBezTo>
                  <a:pt x="34349" y="64736"/>
                  <a:pt x="33903" y="65526"/>
                  <a:pt x="33903" y="65684"/>
                </a:cubicBezTo>
                <a:cubicBezTo>
                  <a:pt x="33903" y="65842"/>
                  <a:pt x="33903" y="66157"/>
                  <a:pt x="33234" y="66473"/>
                </a:cubicBezTo>
                <a:cubicBezTo>
                  <a:pt x="32788" y="66631"/>
                  <a:pt x="32118" y="67105"/>
                  <a:pt x="32118" y="67105"/>
                </a:cubicBezTo>
                <a:cubicBezTo>
                  <a:pt x="32118" y="67105"/>
                  <a:pt x="31895" y="67578"/>
                  <a:pt x="31672" y="67894"/>
                </a:cubicBezTo>
                <a:cubicBezTo>
                  <a:pt x="31449" y="68210"/>
                  <a:pt x="31449" y="68210"/>
                  <a:pt x="31449" y="68210"/>
                </a:cubicBezTo>
                <a:cubicBezTo>
                  <a:pt x="32342" y="68842"/>
                  <a:pt x="32342" y="68842"/>
                  <a:pt x="32342" y="68842"/>
                </a:cubicBezTo>
                <a:cubicBezTo>
                  <a:pt x="30780" y="69473"/>
                  <a:pt x="30780" y="69473"/>
                  <a:pt x="30780" y="69473"/>
                </a:cubicBezTo>
                <a:cubicBezTo>
                  <a:pt x="30111" y="69789"/>
                  <a:pt x="30111" y="69789"/>
                  <a:pt x="30111" y="69789"/>
                </a:cubicBezTo>
                <a:cubicBezTo>
                  <a:pt x="30111" y="69789"/>
                  <a:pt x="28773" y="70736"/>
                  <a:pt x="29665" y="70894"/>
                </a:cubicBezTo>
                <a:cubicBezTo>
                  <a:pt x="30780" y="71052"/>
                  <a:pt x="31449" y="71052"/>
                  <a:pt x="31449" y="71052"/>
                </a:cubicBezTo>
                <a:cubicBezTo>
                  <a:pt x="31449" y="71052"/>
                  <a:pt x="31226" y="72000"/>
                  <a:pt x="31449" y="72000"/>
                </a:cubicBezTo>
                <a:cubicBezTo>
                  <a:pt x="31672" y="72000"/>
                  <a:pt x="33680" y="72000"/>
                  <a:pt x="33680" y="72000"/>
                </a:cubicBezTo>
                <a:cubicBezTo>
                  <a:pt x="34795" y="71368"/>
                  <a:pt x="34795" y="71368"/>
                  <a:pt x="34795" y="71368"/>
                </a:cubicBezTo>
                <a:cubicBezTo>
                  <a:pt x="35464" y="71052"/>
                  <a:pt x="35464" y="71052"/>
                  <a:pt x="35464" y="71052"/>
                </a:cubicBezTo>
                <a:cubicBezTo>
                  <a:pt x="35910" y="71684"/>
                  <a:pt x="35910" y="71684"/>
                  <a:pt x="35910" y="71684"/>
                </a:cubicBezTo>
                <a:cubicBezTo>
                  <a:pt x="35910" y="71684"/>
                  <a:pt x="35464" y="72157"/>
                  <a:pt x="35018" y="72157"/>
                </a:cubicBezTo>
                <a:cubicBezTo>
                  <a:pt x="34349" y="72157"/>
                  <a:pt x="34572" y="72157"/>
                  <a:pt x="34126" y="72473"/>
                </a:cubicBezTo>
                <a:cubicBezTo>
                  <a:pt x="33457" y="72947"/>
                  <a:pt x="33234" y="73105"/>
                  <a:pt x="32788" y="73105"/>
                </a:cubicBezTo>
                <a:cubicBezTo>
                  <a:pt x="32565" y="73105"/>
                  <a:pt x="32118" y="73578"/>
                  <a:pt x="31672" y="72947"/>
                </a:cubicBezTo>
                <a:cubicBezTo>
                  <a:pt x="31449" y="72473"/>
                  <a:pt x="31003" y="72000"/>
                  <a:pt x="31003" y="72000"/>
                </a:cubicBezTo>
                <a:cubicBezTo>
                  <a:pt x="28996" y="71368"/>
                  <a:pt x="28996" y="71368"/>
                  <a:pt x="28996" y="71368"/>
                </a:cubicBezTo>
                <a:cubicBezTo>
                  <a:pt x="28550" y="71526"/>
                  <a:pt x="28550" y="71526"/>
                  <a:pt x="28550" y="71526"/>
                </a:cubicBezTo>
                <a:cubicBezTo>
                  <a:pt x="28550" y="71526"/>
                  <a:pt x="28327" y="72157"/>
                  <a:pt x="28104" y="72157"/>
                </a:cubicBezTo>
                <a:cubicBezTo>
                  <a:pt x="27881" y="72157"/>
                  <a:pt x="26542" y="72157"/>
                  <a:pt x="26096" y="72157"/>
                </a:cubicBezTo>
                <a:cubicBezTo>
                  <a:pt x="25873" y="72157"/>
                  <a:pt x="25427" y="72157"/>
                  <a:pt x="25427" y="72000"/>
                </a:cubicBezTo>
                <a:cubicBezTo>
                  <a:pt x="25204" y="71684"/>
                  <a:pt x="25427" y="71684"/>
                  <a:pt x="25204" y="71526"/>
                </a:cubicBezTo>
                <a:cubicBezTo>
                  <a:pt x="24981" y="71368"/>
                  <a:pt x="24535" y="70736"/>
                  <a:pt x="24089" y="70894"/>
                </a:cubicBezTo>
                <a:cubicBezTo>
                  <a:pt x="23866" y="70894"/>
                  <a:pt x="22750" y="71210"/>
                  <a:pt x="22750" y="71210"/>
                </a:cubicBezTo>
                <a:cubicBezTo>
                  <a:pt x="22527" y="72473"/>
                  <a:pt x="22527" y="72473"/>
                  <a:pt x="22527" y="72473"/>
                </a:cubicBezTo>
                <a:cubicBezTo>
                  <a:pt x="22527" y="72473"/>
                  <a:pt x="21858" y="72473"/>
                  <a:pt x="22081" y="72789"/>
                </a:cubicBezTo>
                <a:cubicBezTo>
                  <a:pt x="22081" y="73105"/>
                  <a:pt x="22973" y="73421"/>
                  <a:pt x="22973" y="73421"/>
                </a:cubicBezTo>
                <a:cubicBezTo>
                  <a:pt x="22973" y="73421"/>
                  <a:pt x="23420" y="73736"/>
                  <a:pt x="23420" y="73894"/>
                </a:cubicBezTo>
                <a:cubicBezTo>
                  <a:pt x="23643" y="74210"/>
                  <a:pt x="22973" y="74526"/>
                  <a:pt x="22973" y="74526"/>
                </a:cubicBezTo>
                <a:cubicBezTo>
                  <a:pt x="22973" y="74526"/>
                  <a:pt x="21858" y="74526"/>
                  <a:pt x="21635" y="74842"/>
                </a:cubicBezTo>
                <a:cubicBezTo>
                  <a:pt x="21635" y="75000"/>
                  <a:pt x="21858" y="75473"/>
                  <a:pt x="21635" y="75473"/>
                </a:cubicBezTo>
                <a:cubicBezTo>
                  <a:pt x="21412" y="75631"/>
                  <a:pt x="21189" y="75947"/>
                  <a:pt x="21189" y="76105"/>
                </a:cubicBezTo>
                <a:cubicBezTo>
                  <a:pt x="21189" y="76105"/>
                  <a:pt x="21635" y="76894"/>
                  <a:pt x="21635" y="76894"/>
                </a:cubicBezTo>
                <a:cubicBezTo>
                  <a:pt x="21635" y="76894"/>
                  <a:pt x="21635" y="77526"/>
                  <a:pt x="21189" y="77210"/>
                </a:cubicBezTo>
                <a:cubicBezTo>
                  <a:pt x="20743" y="76894"/>
                  <a:pt x="19405" y="76421"/>
                  <a:pt x="19405" y="76421"/>
                </a:cubicBezTo>
                <a:cubicBezTo>
                  <a:pt x="18513" y="75947"/>
                  <a:pt x="18513" y="75947"/>
                  <a:pt x="18513" y="75947"/>
                </a:cubicBezTo>
                <a:cubicBezTo>
                  <a:pt x="18513" y="75947"/>
                  <a:pt x="17620" y="76421"/>
                  <a:pt x="17397" y="76421"/>
                </a:cubicBezTo>
                <a:cubicBezTo>
                  <a:pt x="17397" y="76578"/>
                  <a:pt x="15836" y="76421"/>
                  <a:pt x="15390" y="76578"/>
                </a:cubicBezTo>
                <a:cubicBezTo>
                  <a:pt x="15167" y="76736"/>
                  <a:pt x="15167" y="76894"/>
                  <a:pt x="14944" y="77210"/>
                </a:cubicBezTo>
                <a:cubicBezTo>
                  <a:pt x="14498" y="77526"/>
                  <a:pt x="13828" y="77526"/>
                  <a:pt x="14498" y="78000"/>
                </a:cubicBezTo>
                <a:cubicBezTo>
                  <a:pt x="14944" y="78473"/>
                  <a:pt x="16059" y="78631"/>
                  <a:pt x="16059" y="78631"/>
                </a:cubicBezTo>
                <a:cubicBezTo>
                  <a:pt x="16059" y="78631"/>
                  <a:pt x="16505" y="78789"/>
                  <a:pt x="16059" y="79263"/>
                </a:cubicBezTo>
                <a:cubicBezTo>
                  <a:pt x="15613" y="79894"/>
                  <a:pt x="14721" y="79421"/>
                  <a:pt x="14498" y="79421"/>
                </a:cubicBezTo>
                <a:cubicBezTo>
                  <a:pt x="14275" y="79263"/>
                  <a:pt x="13382" y="78789"/>
                  <a:pt x="13159" y="78947"/>
                </a:cubicBezTo>
                <a:cubicBezTo>
                  <a:pt x="12936" y="79105"/>
                  <a:pt x="12267" y="79894"/>
                  <a:pt x="12267" y="79894"/>
                </a:cubicBezTo>
                <a:cubicBezTo>
                  <a:pt x="12267" y="79894"/>
                  <a:pt x="11598" y="80052"/>
                  <a:pt x="11375" y="79894"/>
                </a:cubicBezTo>
                <a:cubicBezTo>
                  <a:pt x="11152" y="79894"/>
                  <a:pt x="10483" y="79105"/>
                  <a:pt x="10260" y="79263"/>
                </a:cubicBezTo>
                <a:cubicBezTo>
                  <a:pt x="10037" y="79421"/>
                  <a:pt x="9814" y="79736"/>
                  <a:pt x="9814" y="79894"/>
                </a:cubicBezTo>
                <a:cubicBezTo>
                  <a:pt x="9814" y="80052"/>
                  <a:pt x="10260" y="80368"/>
                  <a:pt x="10037" y="80526"/>
                </a:cubicBezTo>
                <a:cubicBezTo>
                  <a:pt x="10037" y="80684"/>
                  <a:pt x="8921" y="80842"/>
                  <a:pt x="8698" y="81000"/>
                </a:cubicBezTo>
                <a:cubicBezTo>
                  <a:pt x="8698" y="81157"/>
                  <a:pt x="8698" y="80842"/>
                  <a:pt x="8252" y="81473"/>
                </a:cubicBezTo>
                <a:cubicBezTo>
                  <a:pt x="8029" y="82105"/>
                  <a:pt x="8252" y="82105"/>
                  <a:pt x="8029" y="82105"/>
                </a:cubicBezTo>
                <a:cubicBezTo>
                  <a:pt x="7583" y="82263"/>
                  <a:pt x="6691" y="81789"/>
                  <a:pt x="6691" y="81789"/>
                </a:cubicBezTo>
                <a:cubicBezTo>
                  <a:pt x="6691" y="81789"/>
                  <a:pt x="6022" y="81315"/>
                  <a:pt x="6022" y="81789"/>
                </a:cubicBezTo>
                <a:cubicBezTo>
                  <a:pt x="6022" y="82421"/>
                  <a:pt x="5799" y="83052"/>
                  <a:pt x="5799" y="83052"/>
                </a:cubicBezTo>
                <a:cubicBezTo>
                  <a:pt x="6468" y="83368"/>
                  <a:pt x="6468" y="83368"/>
                  <a:pt x="6468" y="83368"/>
                </a:cubicBezTo>
                <a:cubicBezTo>
                  <a:pt x="6468" y="83368"/>
                  <a:pt x="6245" y="83684"/>
                  <a:pt x="6022" y="83684"/>
                </a:cubicBezTo>
                <a:cubicBezTo>
                  <a:pt x="6022" y="83684"/>
                  <a:pt x="5576" y="83526"/>
                  <a:pt x="5353" y="83210"/>
                </a:cubicBezTo>
                <a:cubicBezTo>
                  <a:pt x="5130" y="83052"/>
                  <a:pt x="5353" y="83052"/>
                  <a:pt x="4684" y="82894"/>
                </a:cubicBezTo>
                <a:cubicBezTo>
                  <a:pt x="4014" y="82736"/>
                  <a:pt x="3568" y="82421"/>
                  <a:pt x="3568" y="82736"/>
                </a:cubicBezTo>
                <a:cubicBezTo>
                  <a:pt x="3568" y="82894"/>
                  <a:pt x="3345" y="83210"/>
                  <a:pt x="3568" y="83368"/>
                </a:cubicBezTo>
                <a:cubicBezTo>
                  <a:pt x="3791" y="83684"/>
                  <a:pt x="4237" y="84000"/>
                  <a:pt x="4237" y="84000"/>
                </a:cubicBezTo>
                <a:cubicBezTo>
                  <a:pt x="4460" y="84000"/>
                  <a:pt x="4460" y="84000"/>
                  <a:pt x="4460" y="84000"/>
                </a:cubicBezTo>
                <a:cubicBezTo>
                  <a:pt x="4460" y="84000"/>
                  <a:pt x="4237" y="84473"/>
                  <a:pt x="4014" y="84473"/>
                </a:cubicBezTo>
                <a:cubicBezTo>
                  <a:pt x="3791" y="84631"/>
                  <a:pt x="3568" y="84315"/>
                  <a:pt x="3345" y="84315"/>
                </a:cubicBezTo>
                <a:cubicBezTo>
                  <a:pt x="3345" y="84315"/>
                  <a:pt x="2676" y="84631"/>
                  <a:pt x="2676" y="84631"/>
                </a:cubicBezTo>
                <a:cubicBezTo>
                  <a:pt x="2676" y="84631"/>
                  <a:pt x="2899" y="84947"/>
                  <a:pt x="2899" y="85105"/>
                </a:cubicBezTo>
                <a:cubicBezTo>
                  <a:pt x="2899" y="85263"/>
                  <a:pt x="2230" y="85421"/>
                  <a:pt x="2230" y="85578"/>
                </a:cubicBezTo>
                <a:cubicBezTo>
                  <a:pt x="2007" y="85578"/>
                  <a:pt x="1784" y="85736"/>
                  <a:pt x="1784" y="85894"/>
                </a:cubicBezTo>
                <a:cubicBezTo>
                  <a:pt x="1784" y="86052"/>
                  <a:pt x="2007" y="86526"/>
                  <a:pt x="2230" y="86368"/>
                </a:cubicBezTo>
                <a:cubicBezTo>
                  <a:pt x="2453" y="86368"/>
                  <a:pt x="3568" y="86526"/>
                  <a:pt x="3568" y="86526"/>
                </a:cubicBezTo>
                <a:cubicBezTo>
                  <a:pt x="3568" y="86526"/>
                  <a:pt x="3345" y="86842"/>
                  <a:pt x="3122" y="87000"/>
                </a:cubicBezTo>
                <a:cubicBezTo>
                  <a:pt x="2899" y="87000"/>
                  <a:pt x="2676" y="87315"/>
                  <a:pt x="2453" y="87473"/>
                </a:cubicBezTo>
                <a:cubicBezTo>
                  <a:pt x="2230" y="87789"/>
                  <a:pt x="2676" y="88421"/>
                  <a:pt x="3122" y="88578"/>
                </a:cubicBezTo>
                <a:cubicBezTo>
                  <a:pt x="3791" y="88736"/>
                  <a:pt x="4460" y="88736"/>
                  <a:pt x="4460" y="89052"/>
                </a:cubicBezTo>
                <a:cubicBezTo>
                  <a:pt x="4237" y="89210"/>
                  <a:pt x="3122" y="89842"/>
                  <a:pt x="2899" y="90000"/>
                </a:cubicBezTo>
                <a:cubicBezTo>
                  <a:pt x="2676" y="90000"/>
                  <a:pt x="2230" y="90157"/>
                  <a:pt x="2230" y="90473"/>
                </a:cubicBezTo>
                <a:cubicBezTo>
                  <a:pt x="2230" y="90789"/>
                  <a:pt x="2230" y="90947"/>
                  <a:pt x="1784" y="91105"/>
                </a:cubicBezTo>
                <a:cubicBezTo>
                  <a:pt x="1338" y="91263"/>
                  <a:pt x="1115" y="91105"/>
                  <a:pt x="1115" y="91578"/>
                </a:cubicBezTo>
                <a:cubicBezTo>
                  <a:pt x="1115" y="91894"/>
                  <a:pt x="1338" y="92052"/>
                  <a:pt x="1561" y="92052"/>
                </a:cubicBezTo>
                <a:cubicBezTo>
                  <a:pt x="1784" y="92052"/>
                  <a:pt x="1784" y="92052"/>
                  <a:pt x="1784" y="92052"/>
                </a:cubicBezTo>
                <a:cubicBezTo>
                  <a:pt x="3568" y="91894"/>
                  <a:pt x="3568" y="91894"/>
                  <a:pt x="3568" y="91894"/>
                </a:cubicBezTo>
                <a:cubicBezTo>
                  <a:pt x="3568" y="91894"/>
                  <a:pt x="3345" y="92368"/>
                  <a:pt x="3345" y="92526"/>
                </a:cubicBezTo>
                <a:cubicBezTo>
                  <a:pt x="3345" y="92684"/>
                  <a:pt x="2007" y="93631"/>
                  <a:pt x="2007" y="93631"/>
                </a:cubicBezTo>
                <a:cubicBezTo>
                  <a:pt x="2007" y="93631"/>
                  <a:pt x="2230" y="94105"/>
                  <a:pt x="2007" y="94105"/>
                </a:cubicBezTo>
                <a:cubicBezTo>
                  <a:pt x="1561" y="94263"/>
                  <a:pt x="1115" y="94421"/>
                  <a:pt x="892" y="94578"/>
                </a:cubicBezTo>
                <a:cubicBezTo>
                  <a:pt x="892" y="94736"/>
                  <a:pt x="892" y="95052"/>
                  <a:pt x="892" y="95210"/>
                </a:cubicBezTo>
                <a:cubicBezTo>
                  <a:pt x="1115" y="95526"/>
                  <a:pt x="1561" y="96000"/>
                  <a:pt x="1561" y="96157"/>
                </a:cubicBezTo>
                <a:cubicBezTo>
                  <a:pt x="1784" y="96315"/>
                  <a:pt x="1338" y="96631"/>
                  <a:pt x="1338" y="96631"/>
                </a:cubicBezTo>
                <a:cubicBezTo>
                  <a:pt x="892" y="97894"/>
                  <a:pt x="892" y="97894"/>
                  <a:pt x="892" y="97894"/>
                </a:cubicBezTo>
                <a:cubicBezTo>
                  <a:pt x="892" y="97894"/>
                  <a:pt x="892" y="98526"/>
                  <a:pt x="892" y="98684"/>
                </a:cubicBezTo>
                <a:cubicBezTo>
                  <a:pt x="892" y="98842"/>
                  <a:pt x="0" y="99000"/>
                  <a:pt x="446" y="99473"/>
                </a:cubicBezTo>
                <a:cubicBezTo>
                  <a:pt x="892" y="99789"/>
                  <a:pt x="1115" y="99947"/>
                  <a:pt x="1338" y="100105"/>
                </a:cubicBezTo>
                <a:cubicBezTo>
                  <a:pt x="1784" y="100105"/>
                  <a:pt x="2899" y="100105"/>
                  <a:pt x="2899" y="100263"/>
                </a:cubicBezTo>
                <a:cubicBezTo>
                  <a:pt x="2899" y="100263"/>
                  <a:pt x="2899" y="100421"/>
                  <a:pt x="2230" y="100578"/>
                </a:cubicBezTo>
                <a:cubicBezTo>
                  <a:pt x="1784" y="100578"/>
                  <a:pt x="1338" y="100421"/>
                  <a:pt x="1338" y="100736"/>
                </a:cubicBezTo>
                <a:cubicBezTo>
                  <a:pt x="1115" y="100894"/>
                  <a:pt x="223" y="101842"/>
                  <a:pt x="223" y="101842"/>
                </a:cubicBezTo>
                <a:cubicBezTo>
                  <a:pt x="1338" y="102789"/>
                  <a:pt x="1338" y="102789"/>
                  <a:pt x="1338" y="102789"/>
                </a:cubicBezTo>
                <a:cubicBezTo>
                  <a:pt x="1338" y="102789"/>
                  <a:pt x="1784" y="102473"/>
                  <a:pt x="2007" y="102473"/>
                </a:cubicBezTo>
                <a:cubicBezTo>
                  <a:pt x="2230" y="102315"/>
                  <a:pt x="2899" y="102473"/>
                  <a:pt x="2899" y="102631"/>
                </a:cubicBezTo>
                <a:cubicBezTo>
                  <a:pt x="2899" y="102631"/>
                  <a:pt x="2453" y="103105"/>
                  <a:pt x="2230" y="103105"/>
                </a:cubicBezTo>
                <a:cubicBezTo>
                  <a:pt x="2230" y="103263"/>
                  <a:pt x="1561" y="103421"/>
                  <a:pt x="1561" y="103578"/>
                </a:cubicBezTo>
                <a:cubicBezTo>
                  <a:pt x="1561" y="103578"/>
                  <a:pt x="2230" y="104210"/>
                  <a:pt x="2230" y="104210"/>
                </a:cubicBezTo>
                <a:cubicBezTo>
                  <a:pt x="2230" y="104210"/>
                  <a:pt x="2676" y="104210"/>
                  <a:pt x="2676" y="104526"/>
                </a:cubicBezTo>
                <a:cubicBezTo>
                  <a:pt x="2676" y="104684"/>
                  <a:pt x="1784" y="105000"/>
                  <a:pt x="1784" y="105000"/>
                </a:cubicBezTo>
                <a:cubicBezTo>
                  <a:pt x="2007" y="105473"/>
                  <a:pt x="2007" y="105473"/>
                  <a:pt x="2007" y="105473"/>
                </a:cubicBezTo>
                <a:cubicBezTo>
                  <a:pt x="1338" y="106421"/>
                  <a:pt x="1338" y="106421"/>
                  <a:pt x="1338" y="106421"/>
                </a:cubicBezTo>
                <a:cubicBezTo>
                  <a:pt x="2453" y="106894"/>
                  <a:pt x="2453" y="106894"/>
                  <a:pt x="2453" y="106894"/>
                </a:cubicBezTo>
                <a:cubicBezTo>
                  <a:pt x="2453" y="106894"/>
                  <a:pt x="3345" y="106894"/>
                  <a:pt x="3122" y="107368"/>
                </a:cubicBezTo>
                <a:cubicBezTo>
                  <a:pt x="2676" y="107684"/>
                  <a:pt x="2007" y="108000"/>
                  <a:pt x="2007" y="108157"/>
                </a:cubicBezTo>
                <a:cubicBezTo>
                  <a:pt x="2007" y="108473"/>
                  <a:pt x="1784" y="108789"/>
                  <a:pt x="2230" y="108947"/>
                </a:cubicBezTo>
                <a:cubicBezTo>
                  <a:pt x="2676" y="108947"/>
                  <a:pt x="2676" y="109105"/>
                  <a:pt x="2899" y="108947"/>
                </a:cubicBezTo>
                <a:cubicBezTo>
                  <a:pt x="3345" y="108789"/>
                  <a:pt x="3791" y="108631"/>
                  <a:pt x="3791" y="108631"/>
                </a:cubicBezTo>
                <a:cubicBezTo>
                  <a:pt x="3791" y="108631"/>
                  <a:pt x="4460" y="108315"/>
                  <a:pt x="4907" y="108315"/>
                </a:cubicBezTo>
                <a:cubicBezTo>
                  <a:pt x="5130" y="108315"/>
                  <a:pt x="5576" y="108473"/>
                  <a:pt x="5799" y="108631"/>
                </a:cubicBezTo>
                <a:cubicBezTo>
                  <a:pt x="5799" y="108789"/>
                  <a:pt x="5799" y="108947"/>
                  <a:pt x="6022" y="109105"/>
                </a:cubicBezTo>
                <a:cubicBezTo>
                  <a:pt x="6245" y="109105"/>
                  <a:pt x="5799" y="109894"/>
                  <a:pt x="5799" y="109894"/>
                </a:cubicBezTo>
                <a:cubicBezTo>
                  <a:pt x="5130" y="110526"/>
                  <a:pt x="5130" y="110526"/>
                  <a:pt x="5130" y="110526"/>
                </a:cubicBezTo>
                <a:cubicBezTo>
                  <a:pt x="5130" y="110526"/>
                  <a:pt x="5799" y="111157"/>
                  <a:pt x="5576" y="111157"/>
                </a:cubicBezTo>
                <a:cubicBezTo>
                  <a:pt x="5576" y="111157"/>
                  <a:pt x="4460" y="111315"/>
                  <a:pt x="4237" y="111315"/>
                </a:cubicBezTo>
                <a:cubicBezTo>
                  <a:pt x="4014" y="111315"/>
                  <a:pt x="3791" y="111157"/>
                  <a:pt x="3791" y="111473"/>
                </a:cubicBezTo>
                <a:cubicBezTo>
                  <a:pt x="3568" y="111789"/>
                  <a:pt x="2899" y="112578"/>
                  <a:pt x="2899" y="112578"/>
                </a:cubicBezTo>
                <a:cubicBezTo>
                  <a:pt x="2899" y="112578"/>
                  <a:pt x="2676" y="112894"/>
                  <a:pt x="2899" y="113210"/>
                </a:cubicBezTo>
                <a:cubicBezTo>
                  <a:pt x="3122" y="113526"/>
                  <a:pt x="4014" y="114631"/>
                  <a:pt x="4014" y="114631"/>
                </a:cubicBezTo>
                <a:cubicBezTo>
                  <a:pt x="4014" y="114789"/>
                  <a:pt x="4460" y="115263"/>
                  <a:pt x="5130" y="115578"/>
                </a:cubicBezTo>
                <a:cubicBezTo>
                  <a:pt x="5799" y="115894"/>
                  <a:pt x="6245" y="115894"/>
                  <a:pt x="6245" y="116210"/>
                </a:cubicBezTo>
                <a:cubicBezTo>
                  <a:pt x="6468" y="116526"/>
                  <a:pt x="6468" y="116526"/>
                  <a:pt x="6468" y="116526"/>
                </a:cubicBezTo>
                <a:cubicBezTo>
                  <a:pt x="7360" y="117157"/>
                  <a:pt x="7360" y="117157"/>
                  <a:pt x="7360" y="117157"/>
                </a:cubicBezTo>
                <a:cubicBezTo>
                  <a:pt x="7360" y="117157"/>
                  <a:pt x="7806" y="117315"/>
                  <a:pt x="8475" y="117315"/>
                </a:cubicBezTo>
                <a:cubicBezTo>
                  <a:pt x="9144" y="117473"/>
                  <a:pt x="10037" y="117473"/>
                  <a:pt x="10037" y="117631"/>
                </a:cubicBezTo>
                <a:cubicBezTo>
                  <a:pt x="10260" y="117631"/>
                  <a:pt x="9368" y="118105"/>
                  <a:pt x="9368" y="118105"/>
                </a:cubicBezTo>
                <a:cubicBezTo>
                  <a:pt x="9368" y="118105"/>
                  <a:pt x="8252" y="118736"/>
                  <a:pt x="8698" y="118894"/>
                </a:cubicBezTo>
                <a:cubicBezTo>
                  <a:pt x="9144" y="119052"/>
                  <a:pt x="12267" y="119526"/>
                  <a:pt x="12267" y="119526"/>
                </a:cubicBezTo>
                <a:cubicBezTo>
                  <a:pt x="12267" y="119526"/>
                  <a:pt x="12713" y="119684"/>
                  <a:pt x="12713" y="119842"/>
                </a:cubicBezTo>
                <a:cubicBezTo>
                  <a:pt x="12713" y="120000"/>
                  <a:pt x="13382" y="119684"/>
                  <a:pt x="13382" y="119684"/>
                </a:cubicBezTo>
                <a:cubicBezTo>
                  <a:pt x="13605" y="119526"/>
                  <a:pt x="14498" y="119842"/>
                  <a:pt x="14721" y="119842"/>
                </a:cubicBezTo>
                <a:cubicBezTo>
                  <a:pt x="14721" y="119842"/>
                  <a:pt x="16059" y="119684"/>
                  <a:pt x="16059" y="119684"/>
                </a:cubicBezTo>
                <a:cubicBezTo>
                  <a:pt x="17174" y="119368"/>
                  <a:pt x="17174" y="119368"/>
                  <a:pt x="17174" y="119368"/>
                </a:cubicBezTo>
                <a:cubicBezTo>
                  <a:pt x="17174" y="119368"/>
                  <a:pt x="17843" y="118578"/>
                  <a:pt x="18289" y="118736"/>
                </a:cubicBezTo>
                <a:cubicBezTo>
                  <a:pt x="18959" y="118894"/>
                  <a:pt x="18736" y="119210"/>
                  <a:pt x="19182" y="119210"/>
                </a:cubicBezTo>
                <a:cubicBezTo>
                  <a:pt x="19405" y="119210"/>
                  <a:pt x="19851" y="119210"/>
                  <a:pt x="20297" y="118736"/>
                </a:cubicBezTo>
                <a:cubicBezTo>
                  <a:pt x="20743" y="118421"/>
                  <a:pt x="21189" y="118105"/>
                  <a:pt x="21412" y="117947"/>
                </a:cubicBezTo>
                <a:cubicBezTo>
                  <a:pt x="21635" y="117947"/>
                  <a:pt x="24312" y="116842"/>
                  <a:pt x="24312" y="116842"/>
                </a:cubicBezTo>
                <a:cubicBezTo>
                  <a:pt x="26096" y="114631"/>
                  <a:pt x="26096" y="114631"/>
                  <a:pt x="26096" y="114631"/>
                </a:cubicBezTo>
                <a:cubicBezTo>
                  <a:pt x="26765" y="113052"/>
                  <a:pt x="26765" y="113052"/>
                  <a:pt x="26765" y="113052"/>
                </a:cubicBezTo>
                <a:cubicBezTo>
                  <a:pt x="26765" y="113052"/>
                  <a:pt x="27657" y="112263"/>
                  <a:pt x="28327" y="112263"/>
                </a:cubicBezTo>
                <a:cubicBezTo>
                  <a:pt x="28773" y="112263"/>
                  <a:pt x="30334" y="111789"/>
                  <a:pt x="30111" y="111473"/>
                </a:cubicBezTo>
                <a:cubicBezTo>
                  <a:pt x="30111" y="111000"/>
                  <a:pt x="30780" y="110842"/>
                  <a:pt x="30780" y="111473"/>
                </a:cubicBezTo>
                <a:cubicBezTo>
                  <a:pt x="31003" y="112105"/>
                  <a:pt x="30780" y="112736"/>
                  <a:pt x="31226" y="112421"/>
                </a:cubicBezTo>
                <a:cubicBezTo>
                  <a:pt x="31895" y="112105"/>
                  <a:pt x="33011" y="111157"/>
                  <a:pt x="33011" y="111157"/>
                </a:cubicBezTo>
                <a:cubicBezTo>
                  <a:pt x="33011" y="111157"/>
                  <a:pt x="33680" y="110684"/>
                  <a:pt x="34126" y="110526"/>
                </a:cubicBezTo>
                <a:cubicBezTo>
                  <a:pt x="34572" y="110526"/>
                  <a:pt x="35241" y="109421"/>
                  <a:pt x="35241" y="109421"/>
                </a:cubicBezTo>
                <a:cubicBezTo>
                  <a:pt x="35241" y="109421"/>
                  <a:pt x="36133" y="108947"/>
                  <a:pt x="36579" y="109421"/>
                </a:cubicBezTo>
                <a:cubicBezTo>
                  <a:pt x="36802" y="110052"/>
                  <a:pt x="37695" y="110842"/>
                  <a:pt x="37695" y="111157"/>
                </a:cubicBezTo>
                <a:cubicBezTo>
                  <a:pt x="37695" y="111157"/>
                  <a:pt x="38141" y="111315"/>
                  <a:pt x="38587" y="111473"/>
                </a:cubicBezTo>
                <a:cubicBezTo>
                  <a:pt x="38587" y="111157"/>
                  <a:pt x="38587" y="111157"/>
                  <a:pt x="38587" y="111157"/>
                </a:cubicBezTo>
                <a:cubicBezTo>
                  <a:pt x="38587" y="110210"/>
                  <a:pt x="38587" y="110210"/>
                  <a:pt x="38587" y="110210"/>
                </a:cubicBezTo>
                <a:cubicBezTo>
                  <a:pt x="38587" y="110210"/>
                  <a:pt x="40148" y="111157"/>
                  <a:pt x="40148" y="111157"/>
                </a:cubicBezTo>
                <a:cubicBezTo>
                  <a:pt x="40371" y="111315"/>
                  <a:pt x="40371" y="112263"/>
                  <a:pt x="40371" y="112263"/>
                </a:cubicBezTo>
                <a:cubicBezTo>
                  <a:pt x="40817" y="112263"/>
                  <a:pt x="40817" y="112263"/>
                  <a:pt x="40817" y="112263"/>
                </a:cubicBezTo>
                <a:cubicBezTo>
                  <a:pt x="40817" y="112105"/>
                  <a:pt x="40817" y="112105"/>
                  <a:pt x="40817" y="112105"/>
                </a:cubicBezTo>
                <a:cubicBezTo>
                  <a:pt x="41263" y="112263"/>
                  <a:pt x="41263" y="112263"/>
                  <a:pt x="41263" y="112263"/>
                </a:cubicBezTo>
                <a:cubicBezTo>
                  <a:pt x="41486" y="112105"/>
                  <a:pt x="41486" y="112105"/>
                  <a:pt x="41486" y="112105"/>
                </a:cubicBezTo>
                <a:cubicBezTo>
                  <a:pt x="41710" y="111157"/>
                  <a:pt x="41710" y="111157"/>
                  <a:pt x="41710" y="111157"/>
                </a:cubicBezTo>
                <a:cubicBezTo>
                  <a:pt x="41933" y="110052"/>
                  <a:pt x="41933" y="110052"/>
                  <a:pt x="41933" y="110052"/>
                </a:cubicBezTo>
                <a:cubicBezTo>
                  <a:pt x="42602" y="109105"/>
                  <a:pt x="42602" y="109105"/>
                  <a:pt x="42602" y="109105"/>
                </a:cubicBezTo>
                <a:cubicBezTo>
                  <a:pt x="42602" y="108157"/>
                  <a:pt x="42602" y="108157"/>
                  <a:pt x="42602" y="108157"/>
                </a:cubicBezTo>
                <a:cubicBezTo>
                  <a:pt x="41710" y="107052"/>
                  <a:pt x="41710" y="107052"/>
                  <a:pt x="41710" y="107052"/>
                </a:cubicBezTo>
                <a:cubicBezTo>
                  <a:pt x="41263" y="106105"/>
                  <a:pt x="41263" y="106105"/>
                  <a:pt x="41263" y="106105"/>
                </a:cubicBezTo>
                <a:cubicBezTo>
                  <a:pt x="41933" y="105947"/>
                  <a:pt x="41933" y="105947"/>
                  <a:pt x="41933" y="105947"/>
                </a:cubicBezTo>
                <a:cubicBezTo>
                  <a:pt x="41933" y="105789"/>
                  <a:pt x="41933" y="105789"/>
                  <a:pt x="41933" y="105789"/>
                </a:cubicBezTo>
                <a:cubicBezTo>
                  <a:pt x="42156" y="105789"/>
                  <a:pt x="42156" y="105789"/>
                  <a:pt x="42156" y="105789"/>
                </a:cubicBezTo>
                <a:cubicBezTo>
                  <a:pt x="42602" y="105473"/>
                  <a:pt x="42602" y="105473"/>
                  <a:pt x="42602" y="105473"/>
                </a:cubicBezTo>
                <a:cubicBezTo>
                  <a:pt x="42825" y="104684"/>
                  <a:pt x="42825" y="104684"/>
                  <a:pt x="42825" y="104684"/>
                </a:cubicBezTo>
                <a:cubicBezTo>
                  <a:pt x="42379" y="104368"/>
                  <a:pt x="42379" y="104368"/>
                  <a:pt x="42379" y="104368"/>
                </a:cubicBezTo>
                <a:cubicBezTo>
                  <a:pt x="42379" y="103894"/>
                  <a:pt x="42379" y="103894"/>
                  <a:pt x="42379" y="103894"/>
                </a:cubicBezTo>
                <a:cubicBezTo>
                  <a:pt x="42379" y="103894"/>
                  <a:pt x="42825" y="103578"/>
                  <a:pt x="42825" y="103578"/>
                </a:cubicBezTo>
                <a:cubicBezTo>
                  <a:pt x="42825" y="103578"/>
                  <a:pt x="42825" y="103578"/>
                  <a:pt x="42825" y="103578"/>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048" y="103421"/>
                  <a:pt x="43048" y="103421"/>
                  <a:pt x="43048" y="103421"/>
                </a:cubicBezTo>
                <a:cubicBezTo>
                  <a:pt x="43271" y="103421"/>
                  <a:pt x="43271" y="103421"/>
                  <a:pt x="43271" y="103421"/>
                </a:cubicBezTo>
                <a:cubicBezTo>
                  <a:pt x="43271" y="103421"/>
                  <a:pt x="43271" y="103421"/>
                  <a:pt x="43271" y="103421"/>
                </a:cubicBezTo>
                <a:cubicBezTo>
                  <a:pt x="43271" y="103421"/>
                  <a:pt x="43271" y="103421"/>
                  <a:pt x="43271" y="103421"/>
                </a:cubicBezTo>
                <a:cubicBezTo>
                  <a:pt x="43271" y="103421"/>
                  <a:pt x="43271" y="103421"/>
                  <a:pt x="43271" y="103421"/>
                </a:cubicBezTo>
                <a:cubicBezTo>
                  <a:pt x="43271" y="103421"/>
                  <a:pt x="43494" y="103263"/>
                  <a:pt x="43494" y="103263"/>
                </a:cubicBezTo>
                <a:cubicBezTo>
                  <a:pt x="43717" y="103263"/>
                  <a:pt x="44163" y="103263"/>
                  <a:pt x="44163" y="103263"/>
                </a:cubicBezTo>
                <a:cubicBezTo>
                  <a:pt x="44386" y="103263"/>
                  <a:pt x="44386" y="103263"/>
                  <a:pt x="44386" y="103263"/>
                </a:cubicBezTo>
                <a:cubicBezTo>
                  <a:pt x="44832" y="102947"/>
                  <a:pt x="44832" y="102947"/>
                  <a:pt x="44832" y="102947"/>
                </a:cubicBezTo>
                <a:cubicBezTo>
                  <a:pt x="44832" y="102947"/>
                  <a:pt x="45724" y="102473"/>
                  <a:pt x="45724" y="102315"/>
                </a:cubicBezTo>
                <a:cubicBezTo>
                  <a:pt x="45724" y="102157"/>
                  <a:pt x="46171" y="101684"/>
                  <a:pt x="46171" y="101684"/>
                </a:cubicBezTo>
                <a:cubicBezTo>
                  <a:pt x="46171" y="100894"/>
                  <a:pt x="46171" y="100894"/>
                  <a:pt x="46171" y="100894"/>
                </a:cubicBezTo>
                <a:cubicBezTo>
                  <a:pt x="45724" y="100105"/>
                  <a:pt x="45724" y="100105"/>
                  <a:pt x="45724" y="100105"/>
                </a:cubicBezTo>
                <a:cubicBezTo>
                  <a:pt x="46171" y="99631"/>
                  <a:pt x="46171" y="99631"/>
                  <a:pt x="46171" y="99631"/>
                </a:cubicBezTo>
                <a:cubicBezTo>
                  <a:pt x="46840" y="98684"/>
                  <a:pt x="46840" y="98684"/>
                  <a:pt x="46840" y="98684"/>
                </a:cubicBezTo>
                <a:cubicBezTo>
                  <a:pt x="46394" y="97736"/>
                  <a:pt x="46394" y="97736"/>
                  <a:pt x="46394" y="97736"/>
                </a:cubicBezTo>
                <a:cubicBezTo>
                  <a:pt x="45055" y="96631"/>
                  <a:pt x="45055" y="96631"/>
                  <a:pt x="45055" y="96631"/>
                </a:cubicBezTo>
                <a:cubicBezTo>
                  <a:pt x="44386" y="95210"/>
                  <a:pt x="44386" y="95210"/>
                  <a:pt x="44386" y="95210"/>
                </a:cubicBezTo>
                <a:cubicBezTo>
                  <a:pt x="43940" y="94263"/>
                  <a:pt x="43940" y="94263"/>
                  <a:pt x="43940" y="94263"/>
                </a:cubicBezTo>
                <a:cubicBezTo>
                  <a:pt x="45055" y="93473"/>
                  <a:pt x="45055" y="93473"/>
                  <a:pt x="45055" y="93473"/>
                </a:cubicBezTo>
                <a:cubicBezTo>
                  <a:pt x="45278" y="93315"/>
                  <a:pt x="45278" y="93315"/>
                  <a:pt x="45278" y="93315"/>
                </a:cubicBezTo>
                <a:cubicBezTo>
                  <a:pt x="45278" y="93315"/>
                  <a:pt x="45278" y="93315"/>
                  <a:pt x="45278" y="93315"/>
                </a:cubicBezTo>
                <a:cubicBezTo>
                  <a:pt x="45501" y="93315"/>
                  <a:pt x="45501" y="93315"/>
                  <a:pt x="45501" y="93315"/>
                </a:cubicBezTo>
                <a:cubicBezTo>
                  <a:pt x="46171" y="93315"/>
                  <a:pt x="46171" y="93315"/>
                  <a:pt x="46171" y="93315"/>
                </a:cubicBezTo>
                <a:cubicBezTo>
                  <a:pt x="46171" y="93315"/>
                  <a:pt x="47286" y="93315"/>
                  <a:pt x="47286" y="93157"/>
                </a:cubicBezTo>
                <a:cubicBezTo>
                  <a:pt x="47286" y="93157"/>
                  <a:pt x="47286" y="93157"/>
                  <a:pt x="47286" y="93157"/>
                </a:cubicBezTo>
                <a:cubicBezTo>
                  <a:pt x="47286" y="93157"/>
                  <a:pt x="47286" y="93157"/>
                  <a:pt x="47286" y="93157"/>
                </a:cubicBezTo>
                <a:cubicBezTo>
                  <a:pt x="47286" y="93157"/>
                  <a:pt x="47286" y="93157"/>
                  <a:pt x="47286" y="93157"/>
                </a:cubicBezTo>
                <a:cubicBezTo>
                  <a:pt x="47286" y="93157"/>
                  <a:pt x="47286" y="93157"/>
                  <a:pt x="47286" y="93157"/>
                </a:cubicBezTo>
                <a:cubicBezTo>
                  <a:pt x="47286" y="93157"/>
                  <a:pt x="47286" y="93157"/>
                  <a:pt x="47286" y="93157"/>
                </a:cubicBezTo>
                <a:cubicBezTo>
                  <a:pt x="47286" y="93000"/>
                  <a:pt x="47286" y="93000"/>
                  <a:pt x="47286" y="93000"/>
                </a:cubicBezTo>
                <a:cubicBezTo>
                  <a:pt x="47286" y="93000"/>
                  <a:pt x="47286" y="93000"/>
                  <a:pt x="47286" y="93000"/>
                </a:cubicBezTo>
                <a:cubicBezTo>
                  <a:pt x="47286" y="93000"/>
                  <a:pt x="47286" y="93000"/>
                  <a:pt x="47286" y="93000"/>
                </a:cubicBezTo>
                <a:cubicBezTo>
                  <a:pt x="47286" y="93000"/>
                  <a:pt x="47286" y="93000"/>
                  <a:pt x="47286" y="93000"/>
                </a:cubicBezTo>
                <a:cubicBezTo>
                  <a:pt x="47509" y="93000"/>
                  <a:pt x="47509" y="93000"/>
                  <a:pt x="47509" y="93000"/>
                </a:cubicBezTo>
                <a:cubicBezTo>
                  <a:pt x="47509" y="93000"/>
                  <a:pt x="47509" y="93000"/>
                  <a:pt x="47509" y="93000"/>
                </a:cubicBezTo>
                <a:cubicBezTo>
                  <a:pt x="47509" y="93000"/>
                  <a:pt x="47509" y="93000"/>
                  <a:pt x="47509" y="93000"/>
                </a:cubicBezTo>
                <a:cubicBezTo>
                  <a:pt x="47509" y="93000"/>
                  <a:pt x="47509" y="93000"/>
                  <a:pt x="47509" y="93000"/>
                </a:cubicBezTo>
                <a:cubicBezTo>
                  <a:pt x="47509" y="93000"/>
                  <a:pt x="47509" y="93000"/>
                  <a:pt x="47509" y="93000"/>
                </a:cubicBezTo>
                <a:cubicBezTo>
                  <a:pt x="47509" y="92842"/>
                  <a:pt x="47509" y="92842"/>
                  <a:pt x="47509" y="92842"/>
                </a:cubicBezTo>
                <a:cubicBezTo>
                  <a:pt x="47509" y="92842"/>
                  <a:pt x="47509" y="92842"/>
                  <a:pt x="47509" y="92842"/>
                </a:cubicBezTo>
                <a:cubicBezTo>
                  <a:pt x="47509" y="92842"/>
                  <a:pt x="47509" y="92842"/>
                  <a:pt x="47509" y="92842"/>
                </a:cubicBezTo>
                <a:cubicBezTo>
                  <a:pt x="47509" y="92842"/>
                  <a:pt x="47509" y="92842"/>
                  <a:pt x="47509" y="92842"/>
                </a:cubicBezTo>
                <a:cubicBezTo>
                  <a:pt x="47509" y="92842"/>
                  <a:pt x="47509" y="92842"/>
                  <a:pt x="47509" y="92842"/>
                </a:cubicBezTo>
                <a:cubicBezTo>
                  <a:pt x="47509" y="92842"/>
                  <a:pt x="47509" y="92842"/>
                  <a:pt x="47509" y="92842"/>
                </a:cubicBezTo>
                <a:cubicBezTo>
                  <a:pt x="47509" y="92842"/>
                  <a:pt x="47509" y="92842"/>
                  <a:pt x="47509" y="92842"/>
                </a:cubicBezTo>
                <a:cubicBezTo>
                  <a:pt x="47509" y="92684"/>
                  <a:pt x="47509" y="92684"/>
                  <a:pt x="47509" y="92684"/>
                </a:cubicBezTo>
                <a:cubicBezTo>
                  <a:pt x="47509" y="92684"/>
                  <a:pt x="47509" y="92684"/>
                  <a:pt x="47509" y="92684"/>
                </a:cubicBezTo>
                <a:cubicBezTo>
                  <a:pt x="47509" y="92684"/>
                  <a:pt x="47509" y="92684"/>
                  <a:pt x="47509" y="92684"/>
                </a:cubicBezTo>
                <a:cubicBezTo>
                  <a:pt x="47509" y="92684"/>
                  <a:pt x="47509" y="92684"/>
                  <a:pt x="47509" y="92684"/>
                </a:cubicBezTo>
                <a:cubicBezTo>
                  <a:pt x="47509" y="92684"/>
                  <a:pt x="47509" y="92684"/>
                  <a:pt x="47509" y="92684"/>
                </a:cubicBezTo>
                <a:cubicBezTo>
                  <a:pt x="47509" y="92684"/>
                  <a:pt x="47509" y="92684"/>
                  <a:pt x="47509" y="92684"/>
                </a:cubicBezTo>
                <a:cubicBezTo>
                  <a:pt x="47509" y="92526"/>
                  <a:pt x="47509" y="92526"/>
                  <a:pt x="47509" y="92526"/>
                </a:cubicBezTo>
                <a:cubicBezTo>
                  <a:pt x="47509" y="92526"/>
                  <a:pt x="47509" y="92526"/>
                  <a:pt x="47509" y="92526"/>
                </a:cubicBezTo>
                <a:cubicBezTo>
                  <a:pt x="47509" y="92526"/>
                  <a:pt x="47509" y="92526"/>
                  <a:pt x="47509" y="92526"/>
                </a:cubicBezTo>
                <a:cubicBezTo>
                  <a:pt x="47509" y="92526"/>
                  <a:pt x="47509" y="92526"/>
                  <a:pt x="47509" y="92526"/>
                </a:cubicBezTo>
                <a:cubicBezTo>
                  <a:pt x="47509" y="92526"/>
                  <a:pt x="47509" y="92526"/>
                  <a:pt x="47509" y="92526"/>
                </a:cubicBezTo>
                <a:cubicBezTo>
                  <a:pt x="47509" y="92368"/>
                  <a:pt x="47509" y="92368"/>
                  <a:pt x="47509" y="92368"/>
                </a:cubicBezTo>
                <a:cubicBezTo>
                  <a:pt x="47509" y="92368"/>
                  <a:pt x="47509" y="92368"/>
                  <a:pt x="47509" y="92368"/>
                </a:cubicBezTo>
                <a:cubicBezTo>
                  <a:pt x="47509" y="92368"/>
                  <a:pt x="47509" y="92368"/>
                  <a:pt x="47509" y="92368"/>
                </a:cubicBezTo>
                <a:cubicBezTo>
                  <a:pt x="47509" y="92368"/>
                  <a:pt x="47509" y="92368"/>
                  <a:pt x="47509" y="92368"/>
                </a:cubicBezTo>
                <a:cubicBezTo>
                  <a:pt x="47509" y="92368"/>
                  <a:pt x="47509" y="92368"/>
                  <a:pt x="47509" y="92368"/>
                </a:cubicBezTo>
                <a:cubicBezTo>
                  <a:pt x="47509" y="92368"/>
                  <a:pt x="47509" y="92368"/>
                  <a:pt x="47509" y="92368"/>
                </a:cubicBezTo>
                <a:cubicBezTo>
                  <a:pt x="47509" y="92210"/>
                  <a:pt x="47509" y="92210"/>
                  <a:pt x="47509" y="92210"/>
                </a:cubicBezTo>
                <a:cubicBezTo>
                  <a:pt x="47509" y="92210"/>
                  <a:pt x="47509" y="92210"/>
                  <a:pt x="47509" y="92210"/>
                </a:cubicBezTo>
                <a:cubicBezTo>
                  <a:pt x="47509" y="92210"/>
                  <a:pt x="47509" y="92210"/>
                  <a:pt x="47509" y="92210"/>
                </a:cubicBezTo>
                <a:cubicBezTo>
                  <a:pt x="47509" y="92210"/>
                  <a:pt x="47509" y="92210"/>
                  <a:pt x="47509" y="92210"/>
                </a:cubicBezTo>
                <a:cubicBezTo>
                  <a:pt x="47509" y="92210"/>
                  <a:pt x="47509" y="92210"/>
                  <a:pt x="47509" y="92210"/>
                </a:cubicBezTo>
                <a:cubicBezTo>
                  <a:pt x="47509" y="92210"/>
                  <a:pt x="47509" y="92210"/>
                  <a:pt x="47509" y="92210"/>
                </a:cubicBezTo>
                <a:cubicBezTo>
                  <a:pt x="47509" y="92210"/>
                  <a:pt x="47509" y="92210"/>
                  <a:pt x="47509" y="92210"/>
                </a:cubicBezTo>
                <a:cubicBezTo>
                  <a:pt x="47509" y="92052"/>
                  <a:pt x="47509" y="92052"/>
                  <a:pt x="47509" y="92052"/>
                </a:cubicBezTo>
                <a:cubicBezTo>
                  <a:pt x="47509" y="92052"/>
                  <a:pt x="47509" y="92052"/>
                  <a:pt x="47509" y="92052"/>
                </a:cubicBezTo>
                <a:cubicBezTo>
                  <a:pt x="47509" y="92052"/>
                  <a:pt x="47509" y="92052"/>
                  <a:pt x="47509" y="92052"/>
                </a:cubicBezTo>
                <a:cubicBezTo>
                  <a:pt x="47509" y="92052"/>
                  <a:pt x="47509" y="92052"/>
                  <a:pt x="47509" y="92052"/>
                </a:cubicBezTo>
                <a:cubicBezTo>
                  <a:pt x="47509" y="92052"/>
                  <a:pt x="47509" y="92052"/>
                  <a:pt x="47509" y="92052"/>
                </a:cubicBezTo>
                <a:cubicBezTo>
                  <a:pt x="47509" y="92052"/>
                  <a:pt x="47509" y="92052"/>
                  <a:pt x="47509" y="92052"/>
                </a:cubicBezTo>
                <a:cubicBezTo>
                  <a:pt x="47509" y="92052"/>
                  <a:pt x="47509" y="92052"/>
                  <a:pt x="47509" y="92052"/>
                </a:cubicBezTo>
                <a:cubicBezTo>
                  <a:pt x="47732" y="92052"/>
                  <a:pt x="47732" y="92052"/>
                  <a:pt x="47732" y="92052"/>
                </a:cubicBezTo>
                <a:cubicBezTo>
                  <a:pt x="47732" y="92052"/>
                  <a:pt x="47732" y="92052"/>
                  <a:pt x="47732" y="92052"/>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732" y="91894"/>
                  <a:pt x="47732" y="91894"/>
                  <a:pt x="47732" y="91894"/>
                </a:cubicBezTo>
                <a:cubicBezTo>
                  <a:pt x="47509" y="90473"/>
                  <a:pt x="47509" y="90473"/>
                  <a:pt x="47509" y="90473"/>
                </a:cubicBezTo>
                <a:cubicBezTo>
                  <a:pt x="46171" y="89684"/>
                  <a:pt x="46171" y="89684"/>
                  <a:pt x="46171" y="89684"/>
                </a:cubicBezTo>
                <a:cubicBezTo>
                  <a:pt x="44609" y="88894"/>
                  <a:pt x="44609" y="88894"/>
                  <a:pt x="44609" y="88894"/>
                </a:cubicBezTo>
                <a:cubicBezTo>
                  <a:pt x="43940" y="87631"/>
                  <a:pt x="43940" y="87631"/>
                  <a:pt x="43940" y="87631"/>
                </a:cubicBezTo>
                <a:cubicBezTo>
                  <a:pt x="43717" y="82736"/>
                  <a:pt x="43717" y="82736"/>
                  <a:pt x="43717" y="82736"/>
                </a:cubicBezTo>
                <a:cubicBezTo>
                  <a:pt x="43717" y="82736"/>
                  <a:pt x="42156" y="80684"/>
                  <a:pt x="42156" y="80526"/>
                </a:cubicBezTo>
                <a:cubicBezTo>
                  <a:pt x="41933" y="80210"/>
                  <a:pt x="41933" y="79894"/>
                  <a:pt x="42379" y="79578"/>
                </a:cubicBezTo>
                <a:cubicBezTo>
                  <a:pt x="42602" y="79421"/>
                  <a:pt x="42379" y="79105"/>
                  <a:pt x="42379" y="79105"/>
                </a:cubicBezTo>
                <a:cubicBezTo>
                  <a:pt x="42156" y="78000"/>
                  <a:pt x="42156" y="78000"/>
                  <a:pt x="42156" y="78000"/>
                </a:cubicBezTo>
                <a:cubicBezTo>
                  <a:pt x="42602" y="77526"/>
                  <a:pt x="42602" y="77526"/>
                  <a:pt x="42602" y="77526"/>
                </a:cubicBezTo>
                <a:cubicBezTo>
                  <a:pt x="42602" y="76578"/>
                  <a:pt x="42602" y="76578"/>
                  <a:pt x="42602" y="76578"/>
                </a:cubicBezTo>
                <a:cubicBezTo>
                  <a:pt x="41710" y="75315"/>
                  <a:pt x="41710" y="75315"/>
                  <a:pt x="41710" y="75315"/>
                </a:cubicBezTo>
                <a:cubicBezTo>
                  <a:pt x="41710" y="75315"/>
                  <a:pt x="41710" y="74368"/>
                  <a:pt x="41710" y="74210"/>
                </a:cubicBezTo>
                <a:cubicBezTo>
                  <a:pt x="41710" y="73894"/>
                  <a:pt x="42379" y="73263"/>
                  <a:pt x="42379" y="73263"/>
                </a:cubicBezTo>
                <a:cubicBezTo>
                  <a:pt x="42602" y="72157"/>
                  <a:pt x="42602" y="72157"/>
                  <a:pt x="42602" y="72157"/>
                </a:cubicBezTo>
                <a:cubicBezTo>
                  <a:pt x="43048" y="70578"/>
                  <a:pt x="43048" y="70578"/>
                  <a:pt x="43048" y="70578"/>
                </a:cubicBezTo>
                <a:cubicBezTo>
                  <a:pt x="45947" y="67894"/>
                  <a:pt x="45947" y="67894"/>
                  <a:pt x="45947" y="67894"/>
                </a:cubicBezTo>
                <a:cubicBezTo>
                  <a:pt x="46617" y="67894"/>
                  <a:pt x="46617" y="67894"/>
                  <a:pt x="46617" y="67894"/>
                </a:cubicBezTo>
                <a:cubicBezTo>
                  <a:pt x="51301" y="67736"/>
                  <a:pt x="51301" y="67736"/>
                  <a:pt x="51301" y="67736"/>
                </a:cubicBezTo>
                <a:cubicBezTo>
                  <a:pt x="51524" y="67421"/>
                  <a:pt x="51524" y="67421"/>
                  <a:pt x="51524" y="67421"/>
                </a:cubicBezTo>
                <a:cubicBezTo>
                  <a:pt x="51747" y="67263"/>
                  <a:pt x="51747" y="67263"/>
                  <a:pt x="51747" y="67263"/>
                </a:cubicBezTo>
                <a:cubicBezTo>
                  <a:pt x="52193" y="66315"/>
                  <a:pt x="52193" y="66315"/>
                  <a:pt x="52193" y="66315"/>
                </a:cubicBezTo>
                <a:cubicBezTo>
                  <a:pt x="51970" y="63789"/>
                  <a:pt x="51970" y="63789"/>
                  <a:pt x="51970" y="63789"/>
                </a:cubicBezTo>
                <a:cubicBezTo>
                  <a:pt x="49962" y="63473"/>
                  <a:pt x="49962" y="63473"/>
                  <a:pt x="49962" y="63473"/>
                </a:cubicBezTo>
                <a:cubicBezTo>
                  <a:pt x="49516" y="62684"/>
                  <a:pt x="49516" y="62684"/>
                  <a:pt x="49516" y="62684"/>
                </a:cubicBezTo>
                <a:cubicBezTo>
                  <a:pt x="52862" y="58578"/>
                  <a:pt x="52862" y="58578"/>
                  <a:pt x="52862" y="58578"/>
                </a:cubicBezTo>
                <a:cubicBezTo>
                  <a:pt x="52639" y="57631"/>
                  <a:pt x="52639" y="57631"/>
                  <a:pt x="52639" y="57631"/>
                </a:cubicBezTo>
                <a:cubicBezTo>
                  <a:pt x="53531" y="57157"/>
                  <a:pt x="53531" y="57157"/>
                  <a:pt x="53531" y="57157"/>
                </a:cubicBezTo>
                <a:cubicBezTo>
                  <a:pt x="53531" y="57157"/>
                  <a:pt x="53308" y="56526"/>
                  <a:pt x="53085" y="56210"/>
                </a:cubicBezTo>
                <a:cubicBezTo>
                  <a:pt x="52862" y="56052"/>
                  <a:pt x="53308" y="55105"/>
                  <a:pt x="53308" y="55105"/>
                </a:cubicBezTo>
                <a:cubicBezTo>
                  <a:pt x="53531" y="54000"/>
                  <a:pt x="53531" y="54000"/>
                  <a:pt x="53531" y="54000"/>
                </a:cubicBezTo>
                <a:cubicBezTo>
                  <a:pt x="53977" y="52736"/>
                  <a:pt x="53977" y="52736"/>
                  <a:pt x="53977" y="52736"/>
                </a:cubicBezTo>
                <a:cubicBezTo>
                  <a:pt x="52862" y="50052"/>
                  <a:pt x="52862" y="50052"/>
                  <a:pt x="52862" y="50052"/>
                </a:cubicBezTo>
                <a:cubicBezTo>
                  <a:pt x="53531" y="49578"/>
                  <a:pt x="53531" y="49578"/>
                  <a:pt x="53531" y="49578"/>
                </a:cubicBezTo>
                <a:cubicBezTo>
                  <a:pt x="54423" y="49578"/>
                  <a:pt x="54423" y="49578"/>
                  <a:pt x="54423" y="49578"/>
                </a:cubicBezTo>
                <a:cubicBezTo>
                  <a:pt x="54646" y="49578"/>
                  <a:pt x="55092" y="49421"/>
                  <a:pt x="55539" y="49421"/>
                </a:cubicBezTo>
                <a:cubicBezTo>
                  <a:pt x="55985" y="49263"/>
                  <a:pt x="56208" y="49105"/>
                  <a:pt x="56877" y="48631"/>
                </a:cubicBezTo>
                <a:cubicBezTo>
                  <a:pt x="57100" y="48315"/>
                  <a:pt x="57100" y="48315"/>
                  <a:pt x="57100" y="48315"/>
                </a:cubicBezTo>
                <a:cubicBezTo>
                  <a:pt x="57323" y="47526"/>
                  <a:pt x="57323" y="47526"/>
                  <a:pt x="57323" y="47526"/>
                </a:cubicBezTo>
                <a:cubicBezTo>
                  <a:pt x="57323" y="46105"/>
                  <a:pt x="57323" y="46105"/>
                  <a:pt x="57323" y="46105"/>
                </a:cubicBezTo>
                <a:cubicBezTo>
                  <a:pt x="58438" y="44052"/>
                  <a:pt x="58438" y="44052"/>
                  <a:pt x="58438" y="44052"/>
                </a:cubicBezTo>
                <a:cubicBezTo>
                  <a:pt x="58438" y="44052"/>
                  <a:pt x="60223" y="42473"/>
                  <a:pt x="60446" y="42157"/>
                </a:cubicBezTo>
                <a:cubicBezTo>
                  <a:pt x="60669" y="41842"/>
                  <a:pt x="61338" y="40736"/>
                  <a:pt x="61338" y="40736"/>
                </a:cubicBezTo>
                <a:cubicBezTo>
                  <a:pt x="61338" y="40736"/>
                  <a:pt x="60892" y="39473"/>
                  <a:pt x="60669" y="39157"/>
                </a:cubicBezTo>
                <a:cubicBezTo>
                  <a:pt x="60223" y="39000"/>
                  <a:pt x="59553" y="38052"/>
                  <a:pt x="59553" y="38052"/>
                </a:cubicBezTo>
                <a:cubicBezTo>
                  <a:pt x="59553" y="37263"/>
                  <a:pt x="59553" y="37263"/>
                  <a:pt x="59553" y="37263"/>
                </a:cubicBezTo>
                <a:cubicBezTo>
                  <a:pt x="60892" y="36631"/>
                  <a:pt x="60892" y="36631"/>
                  <a:pt x="60892" y="36631"/>
                </a:cubicBezTo>
                <a:cubicBezTo>
                  <a:pt x="61338" y="36000"/>
                  <a:pt x="61338" y="36000"/>
                  <a:pt x="61338" y="36000"/>
                </a:cubicBezTo>
                <a:cubicBezTo>
                  <a:pt x="61338" y="36000"/>
                  <a:pt x="61338" y="34894"/>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736"/>
                  <a:pt x="61338" y="34736"/>
                  <a:pt x="61338" y="34736"/>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578"/>
                  <a:pt x="61338" y="34578"/>
                  <a:pt x="61338" y="34578"/>
                </a:cubicBezTo>
                <a:cubicBezTo>
                  <a:pt x="61338" y="34421"/>
                  <a:pt x="61338" y="34421"/>
                  <a:pt x="61338" y="34421"/>
                </a:cubicBezTo>
                <a:cubicBezTo>
                  <a:pt x="61338" y="34421"/>
                  <a:pt x="61338" y="34421"/>
                  <a:pt x="61338" y="34421"/>
                </a:cubicBezTo>
                <a:cubicBezTo>
                  <a:pt x="61338" y="34421"/>
                  <a:pt x="61338" y="34421"/>
                  <a:pt x="61338" y="34421"/>
                </a:cubicBezTo>
                <a:cubicBezTo>
                  <a:pt x="61338" y="34421"/>
                  <a:pt x="61338" y="34421"/>
                  <a:pt x="61338" y="34421"/>
                </a:cubicBezTo>
                <a:cubicBezTo>
                  <a:pt x="61561" y="34421"/>
                  <a:pt x="61561" y="34421"/>
                  <a:pt x="61561" y="34421"/>
                </a:cubicBezTo>
                <a:cubicBezTo>
                  <a:pt x="61561" y="34421"/>
                  <a:pt x="61561" y="34421"/>
                  <a:pt x="61561" y="34421"/>
                </a:cubicBezTo>
                <a:cubicBezTo>
                  <a:pt x="61561" y="34421"/>
                  <a:pt x="61561" y="34421"/>
                  <a:pt x="61561" y="34421"/>
                </a:cubicBezTo>
                <a:cubicBezTo>
                  <a:pt x="61561" y="34421"/>
                  <a:pt x="61561" y="34421"/>
                  <a:pt x="61561" y="34421"/>
                </a:cubicBezTo>
                <a:cubicBezTo>
                  <a:pt x="61561" y="34421"/>
                  <a:pt x="61561" y="34421"/>
                  <a:pt x="61561" y="34421"/>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263"/>
                  <a:pt x="61561" y="34263"/>
                  <a:pt x="61561" y="34263"/>
                </a:cubicBezTo>
                <a:cubicBezTo>
                  <a:pt x="61561" y="34105"/>
                  <a:pt x="61561" y="34105"/>
                  <a:pt x="61561" y="34105"/>
                </a:cubicBezTo>
                <a:cubicBezTo>
                  <a:pt x="61561" y="34105"/>
                  <a:pt x="61561" y="34105"/>
                  <a:pt x="61561" y="34105"/>
                </a:cubicBezTo>
                <a:cubicBezTo>
                  <a:pt x="61561" y="34105"/>
                  <a:pt x="61561" y="34105"/>
                  <a:pt x="61561" y="34105"/>
                </a:cubicBezTo>
                <a:cubicBezTo>
                  <a:pt x="61561" y="34105"/>
                  <a:pt x="61561" y="34105"/>
                  <a:pt x="61561" y="34105"/>
                </a:cubicBezTo>
                <a:cubicBezTo>
                  <a:pt x="61561" y="34105"/>
                  <a:pt x="61561" y="34105"/>
                  <a:pt x="61561" y="34105"/>
                </a:cubicBezTo>
                <a:cubicBezTo>
                  <a:pt x="61561" y="34105"/>
                  <a:pt x="61561" y="34105"/>
                  <a:pt x="61561" y="34105"/>
                </a:cubicBezTo>
                <a:cubicBezTo>
                  <a:pt x="61561" y="34105"/>
                  <a:pt x="61561" y="34105"/>
                  <a:pt x="61561" y="34105"/>
                </a:cubicBezTo>
                <a:cubicBezTo>
                  <a:pt x="61784" y="34105"/>
                  <a:pt x="61784" y="34105"/>
                  <a:pt x="61784" y="34105"/>
                </a:cubicBezTo>
                <a:cubicBezTo>
                  <a:pt x="61784" y="34105"/>
                  <a:pt x="61784" y="34105"/>
                  <a:pt x="61784" y="34105"/>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947"/>
                  <a:pt x="61784" y="33947"/>
                  <a:pt x="61784" y="33947"/>
                </a:cubicBezTo>
                <a:cubicBezTo>
                  <a:pt x="61784" y="33631"/>
                  <a:pt x="62676" y="33000"/>
                  <a:pt x="62676" y="33000"/>
                </a:cubicBezTo>
                <a:cubicBezTo>
                  <a:pt x="63568" y="31736"/>
                  <a:pt x="63568" y="31736"/>
                  <a:pt x="63568" y="31736"/>
                </a:cubicBezTo>
                <a:cubicBezTo>
                  <a:pt x="65799" y="32526"/>
                  <a:pt x="65799" y="32526"/>
                  <a:pt x="65799" y="32526"/>
                </a:cubicBezTo>
                <a:cubicBezTo>
                  <a:pt x="66914" y="32526"/>
                  <a:pt x="66914" y="32526"/>
                  <a:pt x="66914" y="32526"/>
                </a:cubicBezTo>
                <a:cubicBezTo>
                  <a:pt x="67360" y="31894"/>
                  <a:pt x="67360" y="31894"/>
                  <a:pt x="67360" y="31894"/>
                </a:cubicBezTo>
                <a:cubicBezTo>
                  <a:pt x="67137" y="31421"/>
                  <a:pt x="66914" y="28105"/>
                  <a:pt x="67583" y="27473"/>
                </a:cubicBezTo>
                <a:cubicBezTo>
                  <a:pt x="67583" y="27473"/>
                  <a:pt x="70706" y="27631"/>
                  <a:pt x="71152" y="27473"/>
                </a:cubicBezTo>
                <a:cubicBezTo>
                  <a:pt x="71375" y="27473"/>
                  <a:pt x="72490" y="27789"/>
                  <a:pt x="72713" y="27947"/>
                </a:cubicBezTo>
                <a:cubicBezTo>
                  <a:pt x="72713" y="27947"/>
                  <a:pt x="72713" y="27947"/>
                  <a:pt x="72713" y="27947"/>
                </a:cubicBezTo>
                <a:cubicBezTo>
                  <a:pt x="72713" y="27947"/>
                  <a:pt x="72713" y="27947"/>
                  <a:pt x="72713" y="27947"/>
                </a:cubicBezTo>
                <a:cubicBezTo>
                  <a:pt x="72936" y="28105"/>
                  <a:pt x="73159" y="28105"/>
                  <a:pt x="73382" y="28105"/>
                </a:cubicBezTo>
                <a:cubicBezTo>
                  <a:pt x="73828" y="28263"/>
                  <a:pt x="74275" y="28263"/>
                  <a:pt x="74275" y="28263"/>
                </a:cubicBezTo>
                <a:cubicBezTo>
                  <a:pt x="75613" y="28105"/>
                  <a:pt x="75613" y="28105"/>
                  <a:pt x="75613" y="28105"/>
                </a:cubicBezTo>
                <a:cubicBezTo>
                  <a:pt x="76505" y="27315"/>
                  <a:pt x="76505" y="27315"/>
                  <a:pt x="76505" y="27315"/>
                </a:cubicBezTo>
                <a:cubicBezTo>
                  <a:pt x="75613" y="26684"/>
                  <a:pt x="75613" y="26684"/>
                  <a:pt x="75613" y="26684"/>
                </a:cubicBezTo>
                <a:cubicBezTo>
                  <a:pt x="76505" y="25894"/>
                  <a:pt x="76505" y="24789"/>
                  <a:pt x="76282" y="24631"/>
                </a:cubicBezTo>
                <a:cubicBezTo>
                  <a:pt x="76059" y="24315"/>
                  <a:pt x="75613" y="22894"/>
                  <a:pt x="75390" y="22736"/>
                </a:cubicBezTo>
                <a:cubicBezTo>
                  <a:pt x="75390" y="22578"/>
                  <a:pt x="75836" y="22421"/>
                  <a:pt x="75836" y="22421"/>
                </a:cubicBezTo>
                <a:cubicBezTo>
                  <a:pt x="76282" y="22421"/>
                  <a:pt x="76282" y="22421"/>
                  <a:pt x="76282" y="22421"/>
                </a:cubicBezTo>
                <a:cubicBezTo>
                  <a:pt x="76282" y="22421"/>
                  <a:pt x="76505" y="22263"/>
                  <a:pt x="76728" y="22263"/>
                </a:cubicBezTo>
                <a:cubicBezTo>
                  <a:pt x="77843" y="21631"/>
                  <a:pt x="77843" y="21631"/>
                  <a:pt x="77843" y="21631"/>
                </a:cubicBezTo>
                <a:cubicBezTo>
                  <a:pt x="78959" y="21789"/>
                  <a:pt x="78959" y="21789"/>
                  <a:pt x="78959" y="21789"/>
                </a:cubicBezTo>
                <a:cubicBezTo>
                  <a:pt x="78959" y="21789"/>
                  <a:pt x="78959" y="21631"/>
                  <a:pt x="79182" y="21631"/>
                </a:cubicBezTo>
                <a:cubicBezTo>
                  <a:pt x="79405" y="21631"/>
                  <a:pt x="79405" y="21473"/>
                  <a:pt x="79405" y="21473"/>
                </a:cubicBezTo>
                <a:cubicBezTo>
                  <a:pt x="79405" y="21473"/>
                  <a:pt x="78736" y="20526"/>
                  <a:pt x="79182" y="20052"/>
                </a:cubicBezTo>
                <a:cubicBezTo>
                  <a:pt x="79405" y="19736"/>
                  <a:pt x="79628" y="19736"/>
                  <a:pt x="80074" y="19736"/>
                </a:cubicBezTo>
                <a:cubicBezTo>
                  <a:pt x="80074" y="19736"/>
                  <a:pt x="80074" y="19736"/>
                  <a:pt x="80074" y="19736"/>
                </a:cubicBezTo>
                <a:cubicBezTo>
                  <a:pt x="80074" y="19736"/>
                  <a:pt x="80074" y="19736"/>
                  <a:pt x="80074" y="19736"/>
                </a:cubicBezTo>
                <a:cubicBezTo>
                  <a:pt x="80074" y="19736"/>
                  <a:pt x="80074" y="19736"/>
                  <a:pt x="80074" y="19736"/>
                </a:cubicBezTo>
                <a:cubicBezTo>
                  <a:pt x="80074" y="19736"/>
                  <a:pt x="80074" y="19736"/>
                  <a:pt x="80074" y="19736"/>
                </a:cubicBezTo>
                <a:cubicBezTo>
                  <a:pt x="80074" y="19736"/>
                  <a:pt x="80074" y="19736"/>
                  <a:pt x="80074" y="19736"/>
                </a:cubicBezTo>
                <a:cubicBezTo>
                  <a:pt x="80074" y="19736"/>
                  <a:pt x="80074" y="19736"/>
                  <a:pt x="80074"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297" y="19736"/>
                  <a:pt x="80297" y="19736"/>
                  <a:pt x="80297"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520" y="19736"/>
                  <a:pt x="80520" y="19736"/>
                  <a:pt x="80520" y="19736"/>
                </a:cubicBezTo>
                <a:cubicBezTo>
                  <a:pt x="80743" y="19736"/>
                  <a:pt x="80743" y="19736"/>
                  <a:pt x="80743" y="19736"/>
                </a:cubicBezTo>
                <a:cubicBezTo>
                  <a:pt x="80743" y="19736"/>
                  <a:pt x="80743" y="19736"/>
                  <a:pt x="80743" y="19736"/>
                </a:cubicBezTo>
                <a:cubicBezTo>
                  <a:pt x="80743" y="19736"/>
                  <a:pt x="80743" y="19736"/>
                  <a:pt x="80743" y="19736"/>
                </a:cubicBezTo>
                <a:cubicBezTo>
                  <a:pt x="80743" y="19736"/>
                  <a:pt x="80743" y="19736"/>
                  <a:pt x="80743" y="19736"/>
                </a:cubicBezTo>
                <a:cubicBezTo>
                  <a:pt x="80966" y="19736"/>
                  <a:pt x="80966" y="19736"/>
                  <a:pt x="80966" y="19736"/>
                </a:cubicBezTo>
                <a:cubicBezTo>
                  <a:pt x="80966" y="19736"/>
                  <a:pt x="80966" y="19736"/>
                  <a:pt x="80966" y="19736"/>
                </a:cubicBezTo>
                <a:cubicBezTo>
                  <a:pt x="80966" y="19736"/>
                  <a:pt x="80966" y="19736"/>
                  <a:pt x="80966" y="19736"/>
                </a:cubicBezTo>
                <a:cubicBezTo>
                  <a:pt x="80966" y="19736"/>
                  <a:pt x="80966" y="19736"/>
                  <a:pt x="80966" y="19736"/>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ubicBezTo>
                  <a:pt x="80966" y="19894"/>
                  <a:pt x="80966" y="19894"/>
                  <a:pt x="80966" y="19894"/>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7" name="Shape 2052">
            <a:extLst>
              <a:ext uri="{FF2B5EF4-FFF2-40B4-BE49-F238E27FC236}">
                <a16:creationId xmlns:a16="http://schemas.microsoft.com/office/drawing/2014/main" id="{E383528B-49E0-9D8C-440E-FC4BED9C6E33}"/>
              </a:ext>
            </a:extLst>
          </p:cNvPr>
          <p:cNvSpPr/>
          <p:nvPr/>
        </p:nvSpPr>
        <p:spPr>
          <a:xfrm>
            <a:off x="7277709" y="-10842"/>
            <a:ext cx="5352528" cy="5239027"/>
          </a:xfrm>
          <a:custGeom>
            <a:avLst/>
            <a:gdLst/>
            <a:ahLst/>
            <a:cxnLst/>
            <a:rect l="0" t="0" r="0" b="0"/>
            <a:pathLst>
              <a:path w="120000" h="120000" extrusionOk="0">
                <a:moveTo>
                  <a:pt x="37322" y="88091"/>
                </a:moveTo>
                <a:cubicBezTo>
                  <a:pt x="36673" y="88251"/>
                  <a:pt x="36673" y="88251"/>
                  <a:pt x="36673" y="88251"/>
                </a:cubicBezTo>
                <a:cubicBezTo>
                  <a:pt x="36673" y="88251"/>
                  <a:pt x="36267" y="88653"/>
                  <a:pt x="36267" y="88492"/>
                </a:cubicBezTo>
                <a:cubicBezTo>
                  <a:pt x="36186" y="88332"/>
                  <a:pt x="36348" y="88010"/>
                  <a:pt x="36348" y="87849"/>
                </a:cubicBezTo>
                <a:cubicBezTo>
                  <a:pt x="36267" y="87769"/>
                  <a:pt x="35862" y="88010"/>
                  <a:pt x="35943" y="87689"/>
                </a:cubicBezTo>
                <a:cubicBezTo>
                  <a:pt x="36024" y="87528"/>
                  <a:pt x="35943" y="87287"/>
                  <a:pt x="35862" y="87206"/>
                </a:cubicBezTo>
                <a:cubicBezTo>
                  <a:pt x="35699" y="87046"/>
                  <a:pt x="35212" y="87046"/>
                  <a:pt x="35375" y="86724"/>
                </a:cubicBezTo>
                <a:cubicBezTo>
                  <a:pt x="35537" y="86483"/>
                  <a:pt x="35943" y="86322"/>
                  <a:pt x="35943" y="86322"/>
                </a:cubicBezTo>
                <a:cubicBezTo>
                  <a:pt x="35943" y="86162"/>
                  <a:pt x="35943" y="86162"/>
                  <a:pt x="35943" y="86162"/>
                </a:cubicBezTo>
                <a:cubicBezTo>
                  <a:pt x="35618" y="85840"/>
                  <a:pt x="35618" y="85840"/>
                  <a:pt x="35618" y="85840"/>
                </a:cubicBezTo>
                <a:cubicBezTo>
                  <a:pt x="34726" y="85438"/>
                  <a:pt x="34726" y="85438"/>
                  <a:pt x="34726" y="85438"/>
                </a:cubicBezTo>
                <a:cubicBezTo>
                  <a:pt x="34726" y="85438"/>
                  <a:pt x="34645" y="84956"/>
                  <a:pt x="34482" y="84956"/>
                </a:cubicBezTo>
                <a:cubicBezTo>
                  <a:pt x="34401" y="84876"/>
                  <a:pt x="34158" y="84634"/>
                  <a:pt x="34158" y="84634"/>
                </a:cubicBezTo>
                <a:cubicBezTo>
                  <a:pt x="34158" y="84634"/>
                  <a:pt x="33914" y="84313"/>
                  <a:pt x="33590" y="84233"/>
                </a:cubicBezTo>
                <a:cubicBezTo>
                  <a:pt x="33265" y="84072"/>
                  <a:pt x="33022" y="84795"/>
                  <a:pt x="33022" y="84795"/>
                </a:cubicBezTo>
                <a:cubicBezTo>
                  <a:pt x="32697" y="84474"/>
                  <a:pt x="32697" y="84474"/>
                  <a:pt x="32697" y="84474"/>
                </a:cubicBezTo>
                <a:cubicBezTo>
                  <a:pt x="32048" y="84715"/>
                  <a:pt x="32048" y="84715"/>
                  <a:pt x="32048" y="84715"/>
                </a:cubicBezTo>
                <a:cubicBezTo>
                  <a:pt x="31561" y="85438"/>
                  <a:pt x="31561" y="85438"/>
                  <a:pt x="31561" y="85438"/>
                </a:cubicBezTo>
                <a:cubicBezTo>
                  <a:pt x="31237" y="85519"/>
                  <a:pt x="31237" y="85519"/>
                  <a:pt x="31237" y="85519"/>
                </a:cubicBezTo>
                <a:cubicBezTo>
                  <a:pt x="30750" y="85599"/>
                  <a:pt x="30750" y="85599"/>
                  <a:pt x="30750" y="85599"/>
                </a:cubicBezTo>
                <a:cubicBezTo>
                  <a:pt x="30020" y="85760"/>
                  <a:pt x="30020" y="85760"/>
                  <a:pt x="30020" y="85760"/>
                </a:cubicBezTo>
                <a:cubicBezTo>
                  <a:pt x="29858" y="86242"/>
                  <a:pt x="29858" y="86242"/>
                  <a:pt x="29858" y="86242"/>
                </a:cubicBezTo>
                <a:cubicBezTo>
                  <a:pt x="29939" y="86724"/>
                  <a:pt x="29939" y="86724"/>
                  <a:pt x="29939" y="86724"/>
                </a:cubicBezTo>
                <a:cubicBezTo>
                  <a:pt x="29533" y="87046"/>
                  <a:pt x="29533" y="87046"/>
                  <a:pt x="29533" y="87046"/>
                </a:cubicBezTo>
                <a:cubicBezTo>
                  <a:pt x="28559" y="86965"/>
                  <a:pt x="28559" y="86965"/>
                  <a:pt x="28559" y="86965"/>
                </a:cubicBezTo>
                <a:cubicBezTo>
                  <a:pt x="28722" y="86965"/>
                  <a:pt x="28722" y="86965"/>
                  <a:pt x="28722" y="86965"/>
                </a:cubicBezTo>
                <a:cubicBezTo>
                  <a:pt x="28154" y="86644"/>
                  <a:pt x="28154" y="86644"/>
                  <a:pt x="28154" y="86644"/>
                </a:cubicBezTo>
                <a:cubicBezTo>
                  <a:pt x="28154" y="86403"/>
                  <a:pt x="28154" y="86403"/>
                  <a:pt x="28154" y="86403"/>
                </a:cubicBezTo>
                <a:cubicBezTo>
                  <a:pt x="27829" y="86403"/>
                  <a:pt x="27829" y="86403"/>
                  <a:pt x="27829" y="86403"/>
                </a:cubicBezTo>
                <a:cubicBezTo>
                  <a:pt x="27586" y="86322"/>
                  <a:pt x="27586" y="86322"/>
                  <a:pt x="27586" y="86322"/>
                </a:cubicBezTo>
                <a:cubicBezTo>
                  <a:pt x="27748" y="86162"/>
                  <a:pt x="27748" y="86162"/>
                  <a:pt x="27748" y="86162"/>
                </a:cubicBezTo>
                <a:cubicBezTo>
                  <a:pt x="27586" y="85920"/>
                  <a:pt x="27586" y="85920"/>
                  <a:pt x="27586" y="85920"/>
                </a:cubicBezTo>
                <a:cubicBezTo>
                  <a:pt x="27342" y="85438"/>
                  <a:pt x="27342" y="85438"/>
                  <a:pt x="27342" y="85438"/>
                </a:cubicBezTo>
                <a:cubicBezTo>
                  <a:pt x="27505" y="85277"/>
                  <a:pt x="27505" y="85277"/>
                  <a:pt x="27505" y="85277"/>
                </a:cubicBezTo>
                <a:cubicBezTo>
                  <a:pt x="27180" y="85117"/>
                  <a:pt x="27180" y="85117"/>
                  <a:pt x="27180" y="85117"/>
                </a:cubicBezTo>
                <a:cubicBezTo>
                  <a:pt x="27018" y="84956"/>
                  <a:pt x="27018" y="84956"/>
                  <a:pt x="27018" y="84956"/>
                </a:cubicBezTo>
                <a:cubicBezTo>
                  <a:pt x="27180" y="84634"/>
                  <a:pt x="27180" y="84634"/>
                  <a:pt x="27180" y="84634"/>
                </a:cubicBezTo>
                <a:cubicBezTo>
                  <a:pt x="27018" y="84393"/>
                  <a:pt x="27018" y="84393"/>
                  <a:pt x="27018" y="84393"/>
                </a:cubicBezTo>
                <a:cubicBezTo>
                  <a:pt x="26774" y="84072"/>
                  <a:pt x="26774" y="84072"/>
                  <a:pt x="26774" y="84072"/>
                </a:cubicBezTo>
                <a:cubicBezTo>
                  <a:pt x="26369" y="83991"/>
                  <a:pt x="26369" y="83991"/>
                  <a:pt x="26369" y="83991"/>
                </a:cubicBezTo>
                <a:cubicBezTo>
                  <a:pt x="26044" y="83750"/>
                  <a:pt x="26044" y="83750"/>
                  <a:pt x="26044" y="83750"/>
                </a:cubicBezTo>
                <a:cubicBezTo>
                  <a:pt x="26044" y="83509"/>
                  <a:pt x="26044" y="83509"/>
                  <a:pt x="26044" y="83509"/>
                </a:cubicBezTo>
                <a:cubicBezTo>
                  <a:pt x="26206" y="82947"/>
                  <a:pt x="26206" y="82947"/>
                  <a:pt x="26206" y="82947"/>
                </a:cubicBezTo>
                <a:cubicBezTo>
                  <a:pt x="26206" y="82947"/>
                  <a:pt x="26206" y="82866"/>
                  <a:pt x="26531" y="82705"/>
                </a:cubicBezTo>
                <a:cubicBezTo>
                  <a:pt x="26855" y="82625"/>
                  <a:pt x="26937" y="82705"/>
                  <a:pt x="26937" y="82705"/>
                </a:cubicBezTo>
                <a:cubicBezTo>
                  <a:pt x="27423" y="82866"/>
                  <a:pt x="27423" y="82866"/>
                  <a:pt x="27423" y="82866"/>
                </a:cubicBezTo>
                <a:cubicBezTo>
                  <a:pt x="27991" y="82705"/>
                  <a:pt x="27991" y="82705"/>
                  <a:pt x="27991" y="82705"/>
                </a:cubicBezTo>
                <a:cubicBezTo>
                  <a:pt x="27991" y="82705"/>
                  <a:pt x="28559" y="82223"/>
                  <a:pt x="28640" y="82143"/>
                </a:cubicBezTo>
                <a:cubicBezTo>
                  <a:pt x="28803" y="82062"/>
                  <a:pt x="28640" y="81661"/>
                  <a:pt x="28640" y="81661"/>
                </a:cubicBezTo>
                <a:cubicBezTo>
                  <a:pt x="28965" y="81580"/>
                  <a:pt x="28965" y="81580"/>
                  <a:pt x="28965" y="81580"/>
                </a:cubicBezTo>
                <a:cubicBezTo>
                  <a:pt x="29127" y="81339"/>
                  <a:pt x="29127" y="81339"/>
                  <a:pt x="29127" y="81339"/>
                </a:cubicBezTo>
                <a:cubicBezTo>
                  <a:pt x="29127" y="80857"/>
                  <a:pt x="29127" y="80857"/>
                  <a:pt x="29127" y="80857"/>
                </a:cubicBezTo>
                <a:cubicBezTo>
                  <a:pt x="28722" y="80696"/>
                  <a:pt x="28722" y="80696"/>
                  <a:pt x="28722" y="80696"/>
                </a:cubicBezTo>
                <a:cubicBezTo>
                  <a:pt x="28397" y="80616"/>
                  <a:pt x="28397" y="80616"/>
                  <a:pt x="28397" y="80616"/>
                </a:cubicBezTo>
                <a:cubicBezTo>
                  <a:pt x="28073" y="80375"/>
                  <a:pt x="28073" y="80375"/>
                  <a:pt x="28073" y="80375"/>
                </a:cubicBezTo>
                <a:cubicBezTo>
                  <a:pt x="28235" y="79973"/>
                  <a:pt x="28235" y="79973"/>
                  <a:pt x="28235" y="79973"/>
                </a:cubicBezTo>
                <a:cubicBezTo>
                  <a:pt x="27829" y="79973"/>
                  <a:pt x="27829" y="79973"/>
                  <a:pt x="27829" y="79973"/>
                </a:cubicBezTo>
                <a:cubicBezTo>
                  <a:pt x="27423" y="79892"/>
                  <a:pt x="27423" y="79892"/>
                  <a:pt x="27423" y="79892"/>
                </a:cubicBezTo>
                <a:cubicBezTo>
                  <a:pt x="27099" y="79812"/>
                  <a:pt x="27099" y="79812"/>
                  <a:pt x="27099" y="79812"/>
                </a:cubicBezTo>
                <a:cubicBezTo>
                  <a:pt x="26855" y="79892"/>
                  <a:pt x="26855" y="79892"/>
                  <a:pt x="26855" y="79892"/>
                </a:cubicBezTo>
                <a:cubicBezTo>
                  <a:pt x="26612" y="80133"/>
                  <a:pt x="26612" y="80133"/>
                  <a:pt x="26612" y="80133"/>
                </a:cubicBezTo>
                <a:cubicBezTo>
                  <a:pt x="26206" y="80133"/>
                  <a:pt x="26206" y="80133"/>
                  <a:pt x="26206" y="80133"/>
                </a:cubicBezTo>
                <a:cubicBezTo>
                  <a:pt x="26125" y="79410"/>
                  <a:pt x="26125" y="79410"/>
                  <a:pt x="26125" y="79410"/>
                </a:cubicBezTo>
                <a:cubicBezTo>
                  <a:pt x="25963" y="79089"/>
                  <a:pt x="25963" y="79089"/>
                  <a:pt x="25963" y="79089"/>
                </a:cubicBezTo>
                <a:cubicBezTo>
                  <a:pt x="25557" y="78928"/>
                  <a:pt x="25557" y="78928"/>
                  <a:pt x="25557" y="78928"/>
                </a:cubicBezTo>
                <a:cubicBezTo>
                  <a:pt x="24665" y="78767"/>
                  <a:pt x="24665" y="78767"/>
                  <a:pt x="24665" y="78767"/>
                </a:cubicBezTo>
                <a:cubicBezTo>
                  <a:pt x="24259" y="78204"/>
                  <a:pt x="24259" y="78204"/>
                  <a:pt x="24259" y="78204"/>
                </a:cubicBezTo>
                <a:cubicBezTo>
                  <a:pt x="24178" y="77963"/>
                  <a:pt x="24178" y="77963"/>
                  <a:pt x="24178" y="77963"/>
                </a:cubicBezTo>
                <a:cubicBezTo>
                  <a:pt x="24178" y="77963"/>
                  <a:pt x="24097" y="77963"/>
                  <a:pt x="23853" y="77883"/>
                </a:cubicBezTo>
                <a:cubicBezTo>
                  <a:pt x="23610" y="77883"/>
                  <a:pt x="23772" y="77642"/>
                  <a:pt x="23772" y="77642"/>
                </a:cubicBezTo>
                <a:cubicBezTo>
                  <a:pt x="23772" y="77240"/>
                  <a:pt x="23772" y="77240"/>
                  <a:pt x="23772" y="77240"/>
                </a:cubicBezTo>
                <a:cubicBezTo>
                  <a:pt x="23448" y="77240"/>
                  <a:pt x="23448" y="77240"/>
                  <a:pt x="23448" y="77240"/>
                </a:cubicBezTo>
                <a:cubicBezTo>
                  <a:pt x="23123" y="76918"/>
                  <a:pt x="23123" y="76918"/>
                  <a:pt x="23123" y="76918"/>
                </a:cubicBezTo>
                <a:cubicBezTo>
                  <a:pt x="22555" y="76758"/>
                  <a:pt x="22555" y="76758"/>
                  <a:pt x="22555" y="76758"/>
                </a:cubicBezTo>
                <a:cubicBezTo>
                  <a:pt x="22799" y="76115"/>
                  <a:pt x="22799" y="76115"/>
                  <a:pt x="22799" y="76115"/>
                </a:cubicBezTo>
                <a:cubicBezTo>
                  <a:pt x="22799" y="75874"/>
                  <a:pt x="22799" y="75874"/>
                  <a:pt x="22799" y="75874"/>
                </a:cubicBezTo>
                <a:cubicBezTo>
                  <a:pt x="22880" y="75472"/>
                  <a:pt x="22880" y="75472"/>
                  <a:pt x="22880" y="75472"/>
                </a:cubicBezTo>
                <a:cubicBezTo>
                  <a:pt x="22636" y="75231"/>
                  <a:pt x="22636" y="75231"/>
                  <a:pt x="22636" y="75231"/>
                </a:cubicBezTo>
                <a:cubicBezTo>
                  <a:pt x="22150" y="74909"/>
                  <a:pt x="22150" y="74909"/>
                  <a:pt x="22150" y="74909"/>
                </a:cubicBezTo>
                <a:cubicBezTo>
                  <a:pt x="22150" y="74668"/>
                  <a:pt x="22150" y="74668"/>
                  <a:pt x="22150" y="74668"/>
                </a:cubicBezTo>
                <a:cubicBezTo>
                  <a:pt x="22150" y="74427"/>
                  <a:pt x="22150" y="74427"/>
                  <a:pt x="22150" y="74427"/>
                </a:cubicBezTo>
                <a:cubicBezTo>
                  <a:pt x="22150" y="73784"/>
                  <a:pt x="22150" y="73784"/>
                  <a:pt x="22150" y="73784"/>
                </a:cubicBezTo>
                <a:cubicBezTo>
                  <a:pt x="21987" y="73462"/>
                  <a:pt x="21987" y="73462"/>
                  <a:pt x="21987" y="73462"/>
                </a:cubicBezTo>
                <a:cubicBezTo>
                  <a:pt x="21663" y="73623"/>
                  <a:pt x="21663" y="73623"/>
                  <a:pt x="21663" y="73623"/>
                </a:cubicBezTo>
                <a:cubicBezTo>
                  <a:pt x="21582" y="73462"/>
                  <a:pt x="21582" y="73462"/>
                  <a:pt x="21582" y="73462"/>
                </a:cubicBezTo>
                <a:cubicBezTo>
                  <a:pt x="21338" y="73543"/>
                  <a:pt x="21338" y="73543"/>
                  <a:pt x="21338" y="73543"/>
                </a:cubicBezTo>
                <a:cubicBezTo>
                  <a:pt x="21095" y="73382"/>
                  <a:pt x="21095" y="73382"/>
                  <a:pt x="21095" y="73382"/>
                </a:cubicBezTo>
                <a:cubicBezTo>
                  <a:pt x="20851" y="73141"/>
                  <a:pt x="20851" y="73141"/>
                  <a:pt x="20851" y="73141"/>
                </a:cubicBezTo>
                <a:cubicBezTo>
                  <a:pt x="20121" y="72980"/>
                  <a:pt x="20121" y="72980"/>
                  <a:pt x="20121" y="72980"/>
                </a:cubicBezTo>
                <a:cubicBezTo>
                  <a:pt x="20121" y="72980"/>
                  <a:pt x="19878" y="73060"/>
                  <a:pt x="19553" y="73141"/>
                </a:cubicBezTo>
                <a:cubicBezTo>
                  <a:pt x="19310" y="73221"/>
                  <a:pt x="19391" y="73302"/>
                  <a:pt x="19229" y="73302"/>
                </a:cubicBezTo>
                <a:cubicBezTo>
                  <a:pt x="19066" y="73382"/>
                  <a:pt x="18985" y="73543"/>
                  <a:pt x="18985" y="73703"/>
                </a:cubicBezTo>
                <a:cubicBezTo>
                  <a:pt x="18904" y="73864"/>
                  <a:pt x="18580" y="73945"/>
                  <a:pt x="18498" y="73945"/>
                </a:cubicBezTo>
                <a:cubicBezTo>
                  <a:pt x="18336" y="74025"/>
                  <a:pt x="18174" y="73784"/>
                  <a:pt x="18174" y="73784"/>
                </a:cubicBezTo>
                <a:cubicBezTo>
                  <a:pt x="18174" y="73543"/>
                  <a:pt x="18174" y="73543"/>
                  <a:pt x="18174" y="73543"/>
                </a:cubicBezTo>
                <a:cubicBezTo>
                  <a:pt x="18093" y="73060"/>
                  <a:pt x="18093" y="73060"/>
                  <a:pt x="18093" y="73060"/>
                </a:cubicBezTo>
                <a:cubicBezTo>
                  <a:pt x="17444" y="73060"/>
                  <a:pt x="17444" y="73060"/>
                  <a:pt x="17444" y="73060"/>
                </a:cubicBezTo>
                <a:cubicBezTo>
                  <a:pt x="16876" y="73221"/>
                  <a:pt x="16876" y="73221"/>
                  <a:pt x="16876" y="73221"/>
                </a:cubicBezTo>
                <a:cubicBezTo>
                  <a:pt x="16795" y="73382"/>
                  <a:pt x="16795" y="73382"/>
                  <a:pt x="16795" y="73382"/>
                </a:cubicBezTo>
                <a:cubicBezTo>
                  <a:pt x="16389" y="73382"/>
                  <a:pt x="16389" y="73382"/>
                  <a:pt x="16389" y="73382"/>
                </a:cubicBezTo>
                <a:cubicBezTo>
                  <a:pt x="16227" y="73060"/>
                  <a:pt x="16227" y="73060"/>
                  <a:pt x="16227" y="73060"/>
                </a:cubicBezTo>
                <a:cubicBezTo>
                  <a:pt x="15983" y="72980"/>
                  <a:pt x="15983" y="72980"/>
                  <a:pt x="15983" y="72980"/>
                </a:cubicBezTo>
                <a:cubicBezTo>
                  <a:pt x="15578" y="73141"/>
                  <a:pt x="15578" y="73141"/>
                  <a:pt x="15578" y="73141"/>
                </a:cubicBezTo>
                <a:cubicBezTo>
                  <a:pt x="15578" y="73141"/>
                  <a:pt x="15496" y="73302"/>
                  <a:pt x="15415" y="73302"/>
                </a:cubicBezTo>
                <a:cubicBezTo>
                  <a:pt x="15334" y="73382"/>
                  <a:pt x="15253" y="73302"/>
                  <a:pt x="15172" y="73302"/>
                </a:cubicBezTo>
                <a:cubicBezTo>
                  <a:pt x="15091" y="73302"/>
                  <a:pt x="14929" y="73221"/>
                  <a:pt x="14847" y="73141"/>
                </a:cubicBezTo>
                <a:cubicBezTo>
                  <a:pt x="14847" y="73060"/>
                  <a:pt x="14847" y="72980"/>
                  <a:pt x="14847" y="72900"/>
                </a:cubicBezTo>
                <a:cubicBezTo>
                  <a:pt x="14847" y="72819"/>
                  <a:pt x="14847" y="72659"/>
                  <a:pt x="14847" y="72659"/>
                </a:cubicBezTo>
                <a:cubicBezTo>
                  <a:pt x="14929" y="72257"/>
                  <a:pt x="14929" y="72257"/>
                  <a:pt x="14929" y="72257"/>
                </a:cubicBezTo>
                <a:cubicBezTo>
                  <a:pt x="14929" y="72257"/>
                  <a:pt x="14604" y="72016"/>
                  <a:pt x="14523" y="71935"/>
                </a:cubicBezTo>
                <a:cubicBezTo>
                  <a:pt x="14523" y="71774"/>
                  <a:pt x="14442" y="71533"/>
                  <a:pt x="14442" y="71533"/>
                </a:cubicBezTo>
                <a:cubicBezTo>
                  <a:pt x="14442" y="71533"/>
                  <a:pt x="14279" y="71453"/>
                  <a:pt x="14198" y="71373"/>
                </a:cubicBezTo>
                <a:cubicBezTo>
                  <a:pt x="14117" y="71373"/>
                  <a:pt x="14036" y="71292"/>
                  <a:pt x="14036" y="71292"/>
                </a:cubicBezTo>
                <a:cubicBezTo>
                  <a:pt x="14117" y="71051"/>
                  <a:pt x="14117" y="71051"/>
                  <a:pt x="14117" y="71051"/>
                </a:cubicBezTo>
                <a:cubicBezTo>
                  <a:pt x="13793" y="70890"/>
                  <a:pt x="13793" y="70890"/>
                  <a:pt x="13793" y="70890"/>
                </a:cubicBezTo>
                <a:cubicBezTo>
                  <a:pt x="13387" y="70569"/>
                  <a:pt x="13387" y="70569"/>
                  <a:pt x="13387" y="70569"/>
                </a:cubicBezTo>
                <a:cubicBezTo>
                  <a:pt x="13549" y="70328"/>
                  <a:pt x="13549" y="70328"/>
                  <a:pt x="13549" y="70328"/>
                </a:cubicBezTo>
                <a:cubicBezTo>
                  <a:pt x="13225" y="70087"/>
                  <a:pt x="13225" y="70087"/>
                  <a:pt x="13225" y="70087"/>
                </a:cubicBezTo>
                <a:cubicBezTo>
                  <a:pt x="12900" y="70328"/>
                  <a:pt x="12900" y="70328"/>
                  <a:pt x="12900" y="70328"/>
                </a:cubicBezTo>
                <a:cubicBezTo>
                  <a:pt x="12900" y="70006"/>
                  <a:pt x="12900" y="70006"/>
                  <a:pt x="12900" y="70006"/>
                </a:cubicBezTo>
                <a:cubicBezTo>
                  <a:pt x="12738" y="69363"/>
                  <a:pt x="12738" y="69363"/>
                  <a:pt x="12738" y="69363"/>
                </a:cubicBezTo>
                <a:cubicBezTo>
                  <a:pt x="12900" y="69122"/>
                  <a:pt x="12900" y="69122"/>
                  <a:pt x="12900" y="69122"/>
                </a:cubicBezTo>
                <a:cubicBezTo>
                  <a:pt x="12819" y="68318"/>
                  <a:pt x="12819" y="68318"/>
                  <a:pt x="12819" y="68318"/>
                </a:cubicBezTo>
                <a:cubicBezTo>
                  <a:pt x="12819" y="68318"/>
                  <a:pt x="12657" y="68238"/>
                  <a:pt x="12576" y="68238"/>
                </a:cubicBezTo>
                <a:cubicBezTo>
                  <a:pt x="12494" y="68238"/>
                  <a:pt x="12251" y="68077"/>
                  <a:pt x="12251" y="68077"/>
                </a:cubicBezTo>
                <a:cubicBezTo>
                  <a:pt x="11926" y="67997"/>
                  <a:pt x="11926" y="67997"/>
                  <a:pt x="11926" y="67997"/>
                </a:cubicBezTo>
                <a:cubicBezTo>
                  <a:pt x="11926" y="67756"/>
                  <a:pt x="11926" y="67756"/>
                  <a:pt x="11926" y="67756"/>
                </a:cubicBezTo>
                <a:cubicBezTo>
                  <a:pt x="11683" y="67515"/>
                  <a:pt x="11683" y="67515"/>
                  <a:pt x="11683" y="67515"/>
                </a:cubicBezTo>
                <a:cubicBezTo>
                  <a:pt x="11440" y="67595"/>
                  <a:pt x="11440" y="67595"/>
                  <a:pt x="11440" y="67595"/>
                </a:cubicBezTo>
                <a:cubicBezTo>
                  <a:pt x="11440" y="67595"/>
                  <a:pt x="11359" y="67595"/>
                  <a:pt x="11359" y="67515"/>
                </a:cubicBezTo>
                <a:cubicBezTo>
                  <a:pt x="11359" y="67434"/>
                  <a:pt x="11196" y="67113"/>
                  <a:pt x="11196" y="67113"/>
                </a:cubicBezTo>
                <a:cubicBezTo>
                  <a:pt x="11440" y="66872"/>
                  <a:pt x="11440" y="66872"/>
                  <a:pt x="11440" y="66872"/>
                </a:cubicBezTo>
                <a:cubicBezTo>
                  <a:pt x="11440" y="66872"/>
                  <a:pt x="11440" y="66550"/>
                  <a:pt x="11440" y="66470"/>
                </a:cubicBezTo>
                <a:cubicBezTo>
                  <a:pt x="11440" y="66309"/>
                  <a:pt x="11845" y="66309"/>
                  <a:pt x="11845" y="66309"/>
                </a:cubicBezTo>
                <a:cubicBezTo>
                  <a:pt x="12008" y="66229"/>
                  <a:pt x="12008" y="66229"/>
                  <a:pt x="12008" y="66229"/>
                </a:cubicBezTo>
                <a:cubicBezTo>
                  <a:pt x="12089" y="65907"/>
                  <a:pt x="12089" y="65907"/>
                  <a:pt x="12089" y="65907"/>
                </a:cubicBezTo>
                <a:cubicBezTo>
                  <a:pt x="12089" y="65907"/>
                  <a:pt x="11845" y="65907"/>
                  <a:pt x="11683" y="65746"/>
                </a:cubicBezTo>
                <a:cubicBezTo>
                  <a:pt x="11602" y="65586"/>
                  <a:pt x="11683" y="65746"/>
                  <a:pt x="11683" y="65666"/>
                </a:cubicBezTo>
                <a:cubicBezTo>
                  <a:pt x="11683" y="65586"/>
                  <a:pt x="11602" y="65666"/>
                  <a:pt x="11602" y="65666"/>
                </a:cubicBezTo>
                <a:cubicBezTo>
                  <a:pt x="11602" y="65666"/>
                  <a:pt x="11521" y="65586"/>
                  <a:pt x="11521" y="65505"/>
                </a:cubicBezTo>
                <a:cubicBezTo>
                  <a:pt x="11521" y="65425"/>
                  <a:pt x="11521" y="65264"/>
                  <a:pt x="11440" y="65184"/>
                </a:cubicBezTo>
                <a:cubicBezTo>
                  <a:pt x="11359" y="65103"/>
                  <a:pt x="11196" y="65023"/>
                  <a:pt x="11196" y="65023"/>
                </a:cubicBezTo>
                <a:cubicBezTo>
                  <a:pt x="11115" y="64943"/>
                  <a:pt x="11115" y="65023"/>
                  <a:pt x="10953" y="64862"/>
                </a:cubicBezTo>
                <a:cubicBezTo>
                  <a:pt x="10872" y="64701"/>
                  <a:pt x="10872" y="64621"/>
                  <a:pt x="10872" y="64621"/>
                </a:cubicBezTo>
                <a:cubicBezTo>
                  <a:pt x="10628" y="64460"/>
                  <a:pt x="10791" y="64058"/>
                  <a:pt x="10628" y="63898"/>
                </a:cubicBezTo>
                <a:cubicBezTo>
                  <a:pt x="10304" y="63576"/>
                  <a:pt x="10304" y="63014"/>
                  <a:pt x="10141" y="62853"/>
                </a:cubicBezTo>
                <a:cubicBezTo>
                  <a:pt x="9898" y="62451"/>
                  <a:pt x="10060" y="62371"/>
                  <a:pt x="10141" y="62129"/>
                </a:cubicBezTo>
                <a:cubicBezTo>
                  <a:pt x="10223" y="61647"/>
                  <a:pt x="10466" y="61245"/>
                  <a:pt x="10547" y="60442"/>
                </a:cubicBezTo>
                <a:cubicBezTo>
                  <a:pt x="10547" y="59879"/>
                  <a:pt x="10547" y="59879"/>
                  <a:pt x="10547" y="59879"/>
                </a:cubicBezTo>
                <a:cubicBezTo>
                  <a:pt x="10953" y="59557"/>
                  <a:pt x="10953" y="59557"/>
                  <a:pt x="10953" y="59557"/>
                </a:cubicBezTo>
                <a:cubicBezTo>
                  <a:pt x="10953" y="59397"/>
                  <a:pt x="10953" y="59397"/>
                  <a:pt x="10953" y="59397"/>
                </a:cubicBezTo>
                <a:cubicBezTo>
                  <a:pt x="10547" y="59236"/>
                  <a:pt x="10547" y="59236"/>
                  <a:pt x="10547" y="59236"/>
                </a:cubicBezTo>
                <a:cubicBezTo>
                  <a:pt x="10547" y="59236"/>
                  <a:pt x="10547" y="59236"/>
                  <a:pt x="10547" y="59236"/>
                </a:cubicBezTo>
                <a:cubicBezTo>
                  <a:pt x="10547" y="59075"/>
                  <a:pt x="10547" y="59075"/>
                  <a:pt x="10547" y="59075"/>
                </a:cubicBezTo>
                <a:cubicBezTo>
                  <a:pt x="10304" y="58191"/>
                  <a:pt x="10304" y="58191"/>
                  <a:pt x="10304" y="58191"/>
                </a:cubicBezTo>
                <a:cubicBezTo>
                  <a:pt x="10385" y="57789"/>
                  <a:pt x="10385" y="57789"/>
                  <a:pt x="10385" y="57789"/>
                </a:cubicBezTo>
                <a:cubicBezTo>
                  <a:pt x="10628" y="58030"/>
                  <a:pt x="10628" y="58030"/>
                  <a:pt x="10628" y="58030"/>
                </a:cubicBezTo>
                <a:cubicBezTo>
                  <a:pt x="10872" y="58111"/>
                  <a:pt x="10872" y="58111"/>
                  <a:pt x="10872" y="58111"/>
                </a:cubicBezTo>
                <a:cubicBezTo>
                  <a:pt x="11115" y="57870"/>
                  <a:pt x="11115" y="57870"/>
                  <a:pt x="11115" y="57870"/>
                </a:cubicBezTo>
                <a:cubicBezTo>
                  <a:pt x="11034" y="57468"/>
                  <a:pt x="11034" y="57468"/>
                  <a:pt x="11034" y="57468"/>
                </a:cubicBezTo>
                <a:cubicBezTo>
                  <a:pt x="11034" y="57468"/>
                  <a:pt x="11115" y="57227"/>
                  <a:pt x="11196" y="57227"/>
                </a:cubicBezTo>
                <a:cubicBezTo>
                  <a:pt x="11277" y="57307"/>
                  <a:pt x="11764" y="57307"/>
                  <a:pt x="11764" y="57307"/>
                </a:cubicBezTo>
                <a:cubicBezTo>
                  <a:pt x="12008" y="57066"/>
                  <a:pt x="12008" y="57066"/>
                  <a:pt x="12008" y="57066"/>
                </a:cubicBezTo>
                <a:cubicBezTo>
                  <a:pt x="12008" y="56584"/>
                  <a:pt x="12008" y="56584"/>
                  <a:pt x="12008" y="56584"/>
                </a:cubicBezTo>
                <a:cubicBezTo>
                  <a:pt x="12251" y="56262"/>
                  <a:pt x="12251" y="56262"/>
                  <a:pt x="12251" y="56262"/>
                </a:cubicBezTo>
                <a:cubicBezTo>
                  <a:pt x="12738" y="56182"/>
                  <a:pt x="12738" y="56182"/>
                  <a:pt x="12738" y="56182"/>
                </a:cubicBezTo>
                <a:cubicBezTo>
                  <a:pt x="12738" y="56182"/>
                  <a:pt x="13630" y="56182"/>
                  <a:pt x="13711" y="56262"/>
                </a:cubicBezTo>
                <a:cubicBezTo>
                  <a:pt x="13793" y="56262"/>
                  <a:pt x="14198" y="56262"/>
                  <a:pt x="14279" y="56262"/>
                </a:cubicBezTo>
                <a:cubicBezTo>
                  <a:pt x="14361" y="56262"/>
                  <a:pt x="14847" y="56262"/>
                  <a:pt x="14847" y="56262"/>
                </a:cubicBezTo>
                <a:cubicBezTo>
                  <a:pt x="15010" y="55941"/>
                  <a:pt x="15010" y="55941"/>
                  <a:pt x="15010" y="55941"/>
                </a:cubicBezTo>
                <a:cubicBezTo>
                  <a:pt x="14361" y="55780"/>
                  <a:pt x="14361" y="55780"/>
                  <a:pt x="14361" y="55780"/>
                </a:cubicBezTo>
                <a:cubicBezTo>
                  <a:pt x="13874" y="55699"/>
                  <a:pt x="13874" y="55699"/>
                  <a:pt x="13874" y="55699"/>
                </a:cubicBezTo>
                <a:cubicBezTo>
                  <a:pt x="13630" y="55298"/>
                  <a:pt x="13630" y="55298"/>
                  <a:pt x="13630" y="55298"/>
                </a:cubicBezTo>
                <a:cubicBezTo>
                  <a:pt x="13144" y="55298"/>
                  <a:pt x="13144" y="55298"/>
                  <a:pt x="13144" y="55298"/>
                </a:cubicBezTo>
                <a:cubicBezTo>
                  <a:pt x="12494" y="55458"/>
                  <a:pt x="12494" y="55458"/>
                  <a:pt x="12494" y="55458"/>
                </a:cubicBezTo>
                <a:cubicBezTo>
                  <a:pt x="12089" y="55539"/>
                  <a:pt x="12089" y="55539"/>
                  <a:pt x="12089" y="55539"/>
                </a:cubicBezTo>
                <a:cubicBezTo>
                  <a:pt x="11521" y="55458"/>
                  <a:pt x="11521" y="55458"/>
                  <a:pt x="11521" y="55458"/>
                </a:cubicBezTo>
                <a:cubicBezTo>
                  <a:pt x="11359" y="55217"/>
                  <a:pt x="11359" y="55217"/>
                  <a:pt x="11359" y="55217"/>
                </a:cubicBezTo>
                <a:cubicBezTo>
                  <a:pt x="11359" y="55217"/>
                  <a:pt x="10953" y="55137"/>
                  <a:pt x="10872" y="55137"/>
                </a:cubicBezTo>
                <a:cubicBezTo>
                  <a:pt x="10791" y="55137"/>
                  <a:pt x="10709" y="55137"/>
                  <a:pt x="10628" y="55056"/>
                </a:cubicBezTo>
                <a:cubicBezTo>
                  <a:pt x="10466" y="55056"/>
                  <a:pt x="10223" y="54494"/>
                  <a:pt x="10223" y="54494"/>
                </a:cubicBezTo>
                <a:cubicBezTo>
                  <a:pt x="10223" y="54172"/>
                  <a:pt x="10223" y="54172"/>
                  <a:pt x="10223" y="54172"/>
                </a:cubicBezTo>
                <a:cubicBezTo>
                  <a:pt x="10466" y="54494"/>
                  <a:pt x="10466" y="54494"/>
                  <a:pt x="10466" y="54494"/>
                </a:cubicBezTo>
                <a:cubicBezTo>
                  <a:pt x="10466" y="54494"/>
                  <a:pt x="10628" y="54574"/>
                  <a:pt x="10628" y="54494"/>
                </a:cubicBezTo>
                <a:cubicBezTo>
                  <a:pt x="10628" y="54413"/>
                  <a:pt x="10547" y="53931"/>
                  <a:pt x="10547" y="53931"/>
                </a:cubicBezTo>
                <a:cubicBezTo>
                  <a:pt x="10547" y="53931"/>
                  <a:pt x="10628" y="53449"/>
                  <a:pt x="10385" y="53529"/>
                </a:cubicBezTo>
                <a:cubicBezTo>
                  <a:pt x="10141" y="53610"/>
                  <a:pt x="9898" y="53770"/>
                  <a:pt x="9898" y="53931"/>
                </a:cubicBezTo>
                <a:cubicBezTo>
                  <a:pt x="9898" y="54012"/>
                  <a:pt x="9736" y="54253"/>
                  <a:pt x="9736" y="54413"/>
                </a:cubicBezTo>
                <a:cubicBezTo>
                  <a:pt x="9655" y="54494"/>
                  <a:pt x="9574" y="54574"/>
                  <a:pt x="9492" y="54655"/>
                </a:cubicBezTo>
                <a:cubicBezTo>
                  <a:pt x="9411" y="54735"/>
                  <a:pt x="9006" y="54815"/>
                  <a:pt x="9006" y="54815"/>
                </a:cubicBezTo>
                <a:cubicBezTo>
                  <a:pt x="8681" y="54815"/>
                  <a:pt x="8681" y="54815"/>
                  <a:pt x="8681" y="54815"/>
                </a:cubicBezTo>
                <a:cubicBezTo>
                  <a:pt x="8924" y="54494"/>
                  <a:pt x="8924" y="54494"/>
                  <a:pt x="8924" y="54494"/>
                </a:cubicBezTo>
                <a:cubicBezTo>
                  <a:pt x="9087" y="54092"/>
                  <a:pt x="9087" y="54092"/>
                  <a:pt x="9087" y="54092"/>
                </a:cubicBezTo>
                <a:cubicBezTo>
                  <a:pt x="9087" y="54092"/>
                  <a:pt x="9492" y="53369"/>
                  <a:pt x="9492" y="53208"/>
                </a:cubicBezTo>
                <a:cubicBezTo>
                  <a:pt x="9574" y="52967"/>
                  <a:pt x="9655" y="52806"/>
                  <a:pt x="9736" y="52565"/>
                </a:cubicBezTo>
                <a:cubicBezTo>
                  <a:pt x="9817" y="52404"/>
                  <a:pt x="10060" y="52324"/>
                  <a:pt x="10060" y="52324"/>
                </a:cubicBezTo>
                <a:cubicBezTo>
                  <a:pt x="10304" y="51520"/>
                  <a:pt x="10304" y="51520"/>
                  <a:pt x="10304" y="51520"/>
                </a:cubicBezTo>
                <a:cubicBezTo>
                  <a:pt x="11359" y="49430"/>
                  <a:pt x="11359" y="49430"/>
                  <a:pt x="11359" y="49430"/>
                </a:cubicBezTo>
                <a:cubicBezTo>
                  <a:pt x="11359" y="49430"/>
                  <a:pt x="11521" y="48787"/>
                  <a:pt x="11602" y="48707"/>
                </a:cubicBezTo>
                <a:cubicBezTo>
                  <a:pt x="11602" y="48546"/>
                  <a:pt x="11845" y="48064"/>
                  <a:pt x="11845" y="47903"/>
                </a:cubicBezTo>
                <a:cubicBezTo>
                  <a:pt x="11845" y="47742"/>
                  <a:pt x="12089" y="47180"/>
                  <a:pt x="12089" y="47180"/>
                </a:cubicBezTo>
                <a:cubicBezTo>
                  <a:pt x="12089" y="47180"/>
                  <a:pt x="12332" y="46296"/>
                  <a:pt x="12332" y="46135"/>
                </a:cubicBezTo>
                <a:cubicBezTo>
                  <a:pt x="12332" y="45974"/>
                  <a:pt x="12494" y="45894"/>
                  <a:pt x="12657" y="45813"/>
                </a:cubicBezTo>
                <a:cubicBezTo>
                  <a:pt x="12738" y="45733"/>
                  <a:pt x="12981" y="45010"/>
                  <a:pt x="12981" y="44849"/>
                </a:cubicBezTo>
                <a:cubicBezTo>
                  <a:pt x="13062" y="44688"/>
                  <a:pt x="13225" y="43241"/>
                  <a:pt x="13225" y="43241"/>
                </a:cubicBezTo>
                <a:cubicBezTo>
                  <a:pt x="13062" y="42277"/>
                  <a:pt x="13062" y="42277"/>
                  <a:pt x="13062" y="42277"/>
                </a:cubicBezTo>
                <a:cubicBezTo>
                  <a:pt x="12576" y="41875"/>
                  <a:pt x="12576" y="41875"/>
                  <a:pt x="12576" y="41875"/>
                </a:cubicBezTo>
                <a:cubicBezTo>
                  <a:pt x="12089" y="41634"/>
                  <a:pt x="12089" y="41634"/>
                  <a:pt x="12089" y="41634"/>
                </a:cubicBezTo>
                <a:cubicBezTo>
                  <a:pt x="12089" y="41634"/>
                  <a:pt x="11521" y="41312"/>
                  <a:pt x="11440" y="41232"/>
                </a:cubicBezTo>
                <a:cubicBezTo>
                  <a:pt x="11359" y="41152"/>
                  <a:pt x="11034" y="40991"/>
                  <a:pt x="10953" y="40991"/>
                </a:cubicBezTo>
                <a:cubicBezTo>
                  <a:pt x="10791" y="40910"/>
                  <a:pt x="10385" y="40830"/>
                  <a:pt x="10304" y="40830"/>
                </a:cubicBezTo>
                <a:cubicBezTo>
                  <a:pt x="10223" y="40830"/>
                  <a:pt x="9898" y="40589"/>
                  <a:pt x="9655" y="40428"/>
                </a:cubicBezTo>
                <a:cubicBezTo>
                  <a:pt x="9411" y="40267"/>
                  <a:pt x="9087" y="39866"/>
                  <a:pt x="9087" y="39866"/>
                </a:cubicBezTo>
                <a:cubicBezTo>
                  <a:pt x="9492" y="39223"/>
                  <a:pt x="9492" y="39223"/>
                  <a:pt x="9492" y="39223"/>
                </a:cubicBezTo>
                <a:cubicBezTo>
                  <a:pt x="9492" y="39223"/>
                  <a:pt x="9574" y="38740"/>
                  <a:pt x="9574" y="38580"/>
                </a:cubicBezTo>
                <a:cubicBezTo>
                  <a:pt x="9574" y="38499"/>
                  <a:pt x="9574" y="38258"/>
                  <a:pt x="9574" y="38258"/>
                </a:cubicBezTo>
                <a:cubicBezTo>
                  <a:pt x="9411" y="37937"/>
                  <a:pt x="9411" y="37937"/>
                  <a:pt x="9411" y="37937"/>
                </a:cubicBezTo>
                <a:cubicBezTo>
                  <a:pt x="9168" y="37535"/>
                  <a:pt x="9168" y="37535"/>
                  <a:pt x="9168" y="37535"/>
                </a:cubicBezTo>
                <a:cubicBezTo>
                  <a:pt x="9168" y="37535"/>
                  <a:pt x="8843" y="37454"/>
                  <a:pt x="8681" y="37454"/>
                </a:cubicBezTo>
                <a:cubicBezTo>
                  <a:pt x="8600" y="37535"/>
                  <a:pt x="8600" y="37294"/>
                  <a:pt x="8519" y="37133"/>
                </a:cubicBezTo>
                <a:cubicBezTo>
                  <a:pt x="8519" y="36972"/>
                  <a:pt x="8356" y="36972"/>
                  <a:pt x="8194" y="36892"/>
                </a:cubicBezTo>
                <a:cubicBezTo>
                  <a:pt x="7951" y="36731"/>
                  <a:pt x="7870" y="36490"/>
                  <a:pt x="7870" y="36490"/>
                </a:cubicBezTo>
                <a:cubicBezTo>
                  <a:pt x="8113" y="36008"/>
                  <a:pt x="8113" y="36008"/>
                  <a:pt x="8113" y="36008"/>
                </a:cubicBezTo>
                <a:cubicBezTo>
                  <a:pt x="8113" y="36008"/>
                  <a:pt x="8032" y="35766"/>
                  <a:pt x="7951" y="35686"/>
                </a:cubicBezTo>
                <a:cubicBezTo>
                  <a:pt x="7951" y="35606"/>
                  <a:pt x="7626" y="35606"/>
                  <a:pt x="7626" y="35606"/>
                </a:cubicBezTo>
                <a:cubicBezTo>
                  <a:pt x="7058" y="35525"/>
                  <a:pt x="7058" y="35525"/>
                  <a:pt x="7058" y="35525"/>
                </a:cubicBezTo>
                <a:cubicBezTo>
                  <a:pt x="6653" y="34882"/>
                  <a:pt x="6653" y="34882"/>
                  <a:pt x="6653" y="34882"/>
                </a:cubicBezTo>
                <a:cubicBezTo>
                  <a:pt x="6653" y="34882"/>
                  <a:pt x="6734" y="34320"/>
                  <a:pt x="6815" y="34239"/>
                </a:cubicBezTo>
                <a:cubicBezTo>
                  <a:pt x="6896" y="34079"/>
                  <a:pt x="6815" y="33998"/>
                  <a:pt x="6815" y="33998"/>
                </a:cubicBezTo>
                <a:cubicBezTo>
                  <a:pt x="6409" y="33837"/>
                  <a:pt x="6409" y="33837"/>
                  <a:pt x="6409" y="33837"/>
                </a:cubicBezTo>
                <a:cubicBezTo>
                  <a:pt x="6572" y="33516"/>
                  <a:pt x="6572" y="33516"/>
                  <a:pt x="6572" y="33516"/>
                </a:cubicBezTo>
                <a:cubicBezTo>
                  <a:pt x="6328" y="33034"/>
                  <a:pt x="6328" y="33034"/>
                  <a:pt x="6328" y="33034"/>
                </a:cubicBezTo>
                <a:cubicBezTo>
                  <a:pt x="6409" y="32712"/>
                  <a:pt x="6409" y="32712"/>
                  <a:pt x="6409" y="32712"/>
                </a:cubicBezTo>
                <a:cubicBezTo>
                  <a:pt x="6166" y="32391"/>
                  <a:pt x="6166" y="32391"/>
                  <a:pt x="6166" y="32391"/>
                </a:cubicBezTo>
                <a:cubicBezTo>
                  <a:pt x="6166" y="32150"/>
                  <a:pt x="6166" y="32150"/>
                  <a:pt x="6166" y="32150"/>
                </a:cubicBezTo>
                <a:cubicBezTo>
                  <a:pt x="6409" y="31748"/>
                  <a:pt x="6409" y="31748"/>
                  <a:pt x="6409" y="31748"/>
                </a:cubicBezTo>
                <a:cubicBezTo>
                  <a:pt x="6490" y="31346"/>
                  <a:pt x="6490" y="31346"/>
                  <a:pt x="6490" y="31346"/>
                </a:cubicBezTo>
                <a:cubicBezTo>
                  <a:pt x="6166" y="30783"/>
                  <a:pt x="6166" y="30783"/>
                  <a:pt x="6166" y="30783"/>
                </a:cubicBezTo>
                <a:cubicBezTo>
                  <a:pt x="6166" y="30783"/>
                  <a:pt x="5922" y="30381"/>
                  <a:pt x="5922" y="30301"/>
                </a:cubicBezTo>
                <a:cubicBezTo>
                  <a:pt x="5922" y="30221"/>
                  <a:pt x="5273" y="29819"/>
                  <a:pt x="5273" y="29819"/>
                </a:cubicBezTo>
                <a:cubicBezTo>
                  <a:pt x="5030" y="29256"/>
                  <a:pt x="5030" y="29256"/>
                  <a:pt x="5030" y="29256"/>
                </a:cubicBezTo>
                <a:cubicBezTo>
                  <a:pt x="4381" y="28533"/>
                  <a:pt x="4381" y="28533"/>
                  <a:pt x="4381" y="28533"/>
                </a:cubicBezTo>
                <a:cubicBezTo>
                  <a:pt x="3894" y="27970"/>
                  <a:pt x="3894" y="27970"/>
                  <a:pt x="3894" y="27970"/>
                </a:cubicBezTo>
                <a:cubicBezTo>
                  <a:pt x="3569" y="27649"/>
                  <a:pt x="3569" y="27649"/>
                  <a:pt x="3569" y="27649"/>
                </a:cubicBezTo>
                <a:cubicBezTo>
                  <a:pt x="3326" y="27086"/>
                  <a:pt x="3326" y="27086"/>
                  <a:pt x="3326" y="27086"/>
                </a:cubicBezTo>
                <a:cubicBezTo>
                  <a:pt x="3326" y="27086"/>
                  <a:pt x="3488" y="26443"/>
                  <a:pt x="3488" y="26363"/>
                </a:cubicBezTo>
                <a:cubicBezTo>
                  <a:pt x="3488" y="26202"/>
                  <a:pt x="3732" y="25639"/>
                  <a:pt x="3732" y="25237"/>
                </a:cubicBezTo>
                <a:cubicBezTo>
                  <a:pt x="3651" y="24916"/>
                  <a:pt x="3894" y="24514"/>
                  <a:pt x="3894" y="24514"/>
                </a:cubicBezTo>
                <a:cubicBezTo>
                  <a:pt x="3975" y="23791"/>
                  <a:pt x="3975" y="23791"/>
                  <a:pt x="3975" y="23791"/>
                </a:cubicBezTo>
                <a:cubicBezTo>
                  <a:pt x="3732" y="23549"/>
                  <a:pt x="3732" y="23549"/>
                  <a:pt x="3732" y="23549"/>
                </a:cubicBezTo>
                <a:cubicBezTo>
                  <a:pt x="3245" y="23228"/>
                  <a:pt x="3245" y="23228"/>
                  <a:pt x="3245" y="23228"/>
                </a:cubicBezTo>
                <a:cubicBezTo>
                  <a:pt x="2920" y="22826"/>
                  <a:pt x="2920" y="22826"/>
                  <a:pt x="2920" y="22826"/>
                </a:cubicBezTo>
                <a:cubicBezTo>
                  <a:pt x="2920" y="22826"/>
                  <a:pt x="2758" y="22344"/>
                  <a:pt x="2190" y="22183"/>
                </a:cubicBezTo>
                <a:cubicBezTo>
                  <a:pt x="1622" y="22103"/>
                  <a:pt x="1541" y="22183"/>
                  <a:pt x="1541" y="22183"/>
                </a:cubicBezTo>
                <a:cubicBezTo>
                  <a:pt x="973" y="21862"/>
                  <a:pt x="973" y="21862"/>
                  <a:pt x="973" y="21862"/>
                </a:cubicBezTo>
                <a:cubicBezTo>
                  <a:pt x="567" y="21219"/>
                  <a:pt x="567" y="21219"/>
                  <a:pt x="567" y="21219"/>
                </a:cubicBezTo>
                <a:cubicBezTo>
                  <a:pt x="243" y="20736"/>
                  <a:pt x="243" y="20736"/>
                  <a:pt x="243" y="20736"/>
                </a:cubicBezTo>
                <a:cubicBezTo>
                  <a:pt x="486" y="20415"/>
                  <a:pt x="486" y="20415"/>
                  <a:pt x="486" y="20415"/>
                </a:cubicBezTo>
                <a:cubicBezTo>
                  <a:pt x="567" y="19933"/>
                  <a:pt x="567" y="19933"/>
                  <a:pt x="567" y="19933"/>
                </a:cubicBezTo>
                <a:cubicBezTo>
                  <a:pt x="567" y="19611"/>
                  <a:pt x="567" y="19611"/>
                  <a:pt x="567" y="19611"/>
                </a:cubicBezTo>
                <a:cubicBezTo>
                  <a:pt x="567" y="19209"/>
                  <a:pt x="567" y="19209"/>
                  <a:pt x="567" y="19209"/>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9048"/>
                  <a:pt x="0" y="19048"/>
                  <a:pt x="0" y="19048"/>
                </a:cubicBezTo>
                <a:cubicBezTo>
                  <a:pt x="0" y="18968"/>
                  <a:pt x="0" y="18968"/>
                  <a:pt x="0" y="18968"/>
                </a:cubicBezTo>
                <a:cubicBezTo>
                  <a:pt x="0" y="18968"/>
                  <a:pt x="0" y="18968"/>
                  <a:pt x="0" y="18968"/>
                </a:cubicBezTo>
                <a:cubicBezTo>
                  <a:pt x="0" y="18968"/>
                  <a:pt x="0" y="18968"/>
                  <a:pt x="0" y="18968"/>
                </a:cubicBezTo>
                <a:cubicBezTo>
                  <a:pt x="0" y="18968"/>
                  <a:pt x="0" y="18968"/>
                  <a:pt x="0"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968"/>
                  <a:pt x="81" y="18968"/>
                  <a:pt x="81" y="18968"/>
                </a:cubicBezTo>
                <a:cubicBezTo>
                  <a:pt x="81" y="18888"/>
                  <a:pt x="81" y="18888"/>
                  <a:pt x="81" y="18888"/>
                </a:cubicBezTo>
                <a:cubicBezTo>
                  <a:pt x="81" y="18888"/>
                  <a:pt x="81" y="18888"/>
                  <a:pt x="81" y="18888"/>
                </a:cubicBezTo>
                <a:cubicBezTo>
                  <a:pt x="81" y="18888"/>
                  <a:pt x="81" y="18888"/>
                  <a:pt x="81" y="18888"/>
                </a:cubicBezTo>
                <a:cubicBezTo>
                  <a:pt x="162" y="18888"/>
                  <a:pt x="162" y="18888"/>
                  <a:pt x="162" y="18888"/>
                </a:cubicBezTo>
                <a:cubicBezTo>
                  <a:pt x="162" y="18888"/>
                  <a:pt x="162" y="18888"/>
                  <a:pt x="162" y="18888"/>
                </a:cubicBezTo>
                <a:cubicBezTo>
                  <a:pt x="162" y="18888"/>
                  <a:pt x="162" y="18888"/>
                  <a:pt x="162" y="18888"/>
                </a:cubicBezTo>
                <a:cubicBezTo>
                  <a:pt x="162" y="18888"/>
                  <a:pt x="162" y="18888"/>
                  <a:pt x="162" y="18888"/>
                </a:cubicBezTo>
                <a:cubicBezTo>
                  <a:pt x="162" y="18888"/>
                  <a:pt x="162" y="18888"/>
                  <a:pt x="162" y="18888"/>
                </a:cubicBezTo>
                <a:cubicBezTo>
                  <a:pt x="162" y="18807"/>
                  <a:pt x="162" y="18807"/>
                  <a:pt x="162" y="18807"/>
                </a:cubicBezTo>
                <a:cubicBezTo>
                  <a:pt x="162" y="18807"/>
                  <a:pt x="162" y="18807"/>
                  <a:pt x="162" y="18807"/>
                </a:cubicBezTo>
                <a:cubicBezTo>
                  <a:pt x="162" y="18807"/>
                  <a:pt x="162" y="18807"/>
                  <a:pt x="162" y="18807"/>
                </a:cubicBezTo>
                <a:cubicBezTo>
                  <a:pt x="243" y="18807"/>
                  <a:pt x="243" y="18807"/>
                  <a:pt x="243" y="18807"/>
                </a:cubicBezTo>
                <a:cubicBezTo>
                  <a:pt x="243" y="18807"/>
                  <a:pt x="243" y="18807"/>
                  <a:pt x="243" y="18807"/>
                </a:cubicBezTo>
                <a:cubicBezTo>
                  <a:pt x="243" y="18807"/>
                  <a:pt x="243" y="18807"/>
                  <a:pt x="243" y="18807"/>
                </a:cubicBezTo>
                <a:cubicBezTo>
                  <a:pt x="243" y="18807"/>
                  <a:pt x="243" y="18807"/>
                  <a:pt x="243" y="18807"/>
                </a:cubicBezTo>
                <a:cubicBezTo>
                  <a:pt x="243" y="18727"/>
                  <a:pt x="243" y="18727"/>
                  <a:pt x="243" y="18727"/>
                </a:cubicBezTo>
                <a:cubicBezTo>
                  <a:pt x="324" y="18727"/>
                  <a:pt x="324" y="18727"/>
                  <a:pt x="324" y="18727"/>
                </a:cubicBezTo>
                <a:cubicBezTo>
                  <a:pt x="324" y="18727"/>
                  <a:pt x="324" y="18727"/>
                  <a:pt x="324" y="18727"/>
                </a:cubicBezTo>
                <a:cubicBezTo>
                  <a:pt x="324" y="18727"/>
                  <a:pt x="324" y="18727"/>
                  <a:pt x="324" y="18727"/>
                </a:cubicBezTo>
                <a:cubicBezTo>
                  <a:pt x="324" y="18727"/>
                  <a:pt x="324" y="18727"/>
                  <a:pt x="324" y="18727"/>
                </a:cubicBezTo>
                <a:cubicBezTo>
                  <a:pt x="324" y="18647"/>
                  <a:pt x="324" y="18647"/>
                  <a:pt x="324" y="18647"/>
                </a:cubicBezTo>
                <a:cubicBezTo>
                  <a:pt x="324" y="18647"/>
                  <a:pt x="324" y="18647"/>
                  <a:pt x="324" y="18647"/>
                </a:cubicBezTo>
                <a:cubicBezTo>
                  <a:pt x="405" y="18647"/>
                  <a:pt x="405" y="18647"/>
                  <a:pt x="405" y="18647"/>
                </a:cubicBezTo>
                <a:cubicBezTo>
                  <a:pt x="405" y="18647"/>
                  <a:pt x="405" y="18647"/>
                  <a:pt x="405" y="18647"/>
                </a:cubicBezTo>
                <a:cubicBezTo>
                  <a:pt x="405" y="18647"/>
                  <a:pt x="405" y="18647"/>
                  <a:pt x="405" y="18647"/>
                </a:cubicBezTo>
                <a:cubicBezTo>
                  <a:pt x="405" y="18647"/>
                  <a:pt x="405" y="18647"/>
                  <a:pt x="405" y="18647"/>
                </a:cubicBezTo>
                <a:cubicBezTo>
                  <a:pt x="405" y="18647"/>
                  <a:pt x="405" y="18647"/>
                  <a:pt x="405" y="18647"/>
                </a:cubicBezTo>
                <a:cubicBezTo>
                  <a:pt x="405" y="18647"/>
                  <a:pt x="405" y="18647"/>
                  <a:pt x="405" y="18647"/>
                </a:cubicBezTo>
                <a:cubicBezTo>
                  <a:pt x="405" y="18647"/>
                  <a:pt x="405" y="18647"/>
                  <a:pt x="405" y="18647"/>
                </a:cubicBezTo>
                <a:cubicBezTo>
                  <a:pt x="486" y="18486"/>
                  <a:pt x="567" y="18405"/>
                  <a:pt x="649" y="18405"/>
                </a:cubicBezTo>
                <a:cubicBezTo>
                  <a:pt x="649" y="18405"/>
                  <a:pt x="649" y="18325"/>
                  <a:pt x="649" y="18325"/>
                </a:cubicBezTo>
                <a:cubicBezTo>
                  <a:pt x="730" y="18325"/>
                  <a:pt x="811" y="18325"/>
                  <a:pt x="973" y="18325"/>
                </a:cubicBezTo>
                <a:cubicBezTo>
                  <a:pt x="973" y="18325"/>
                  <a:pt x="1135" y="17602"/>
                  <a:pt x="1054" y="17361"/>
                </a:cubicBezTo>
                <a:cubicBezTo>
                  <a:pt x="973" y="17039"/>
                  <a:pt x="1379" y="16718"/>
                  <a:pt x="1379" y="16718"/>
                </a:cubicBezTo>
                <a:cubicBezTo>
                  <a:pt x="1947" y="16155"/>
                  <a:pt x="1947" y="16155"/>
                  <a:pt x="1947" y="16155"/>
                </a:cubicBezTo>
                <a:cubicBezTo>
                  <a:pt x="1866" y="15512"/>
                  <a:pt x="1866" y="15512"/>
                  <a:pt x="1866" y="15512"/>
                </a:cubicBezTo>
                <a:cubicBezTo>
                  <a:pt x="2515" y="15592"/>
                  <a:pt x="2515" y="15592"/>
                  <a:pt x="2515" y="15592"/>
                </a:cubicBezTo>
                <a:cubicBezTo>
                  <a:pt x="2515" y="15592"/>
                  <a:pt x="3002" y="15351"/>
                  <a:pt x="2839" y="15030"/>
                </a:cubicBezTo>
                <a:cubicBezTo>
                  <a:pt x="2758" y="14869"/>
                  <a:pt x="2677" y="14628"/>
                  <a:pt x="2596" y="14467"/>
                </a:cubicBezTo>
                <a:cubicBezTo>
                  <a:pt x="2677" y="14387"/>
                  <a:pt x="2677" y="14387"/>
                  <a:pt x="2677" y="14306"/>
                </a:cubicBezTo>
                <a:cubicBezTo>
                  <a:pt x="2677" y="14306"/>
                  <a:pt x="2839" y="14065"/>
                  <a:pt x="2839" y="14065"/>
                </a:cubicBezTo>
                <a:cubicBezTo>
                  <a:pt x="3083" y="14065"/>
                  <a:pt x="3083" y="14065"/>
                  <a:pt x="3083" y="14065"/>
                </a:cubicBezTo>
                <a:cubicBezTo>
                  <a:pt x="3326" y="14146"/>
                  <a:pt x="3326" y="14146"/>
                  <a:pt x="3326" y="14146"/>
                </a:cubicBezTo>
                <a:cubicBezTo>
                  <a:pt x="3326" y="14146"/>
                  <a:pt x="3488" y="14226"/>
                  <a:pt x="3569" y="14226"/>
                </a:cubicBezTo>
                <a:cubicBezTo>
                  <a:pt x="3732" y="14226"/>
                  <a:pt x="3975" y="14065"/>
                  <a:pt x="3975" y="14065"/>
                </a:cubicBezTo>
                <a:cubicBezTo>
                  <a:pt x="3732" y="13744"/>
                  <a:pt x="3732" y="13744"/>
                  <a:pt x="3732" y="13744"/>
                </a:cubicBezTo>
                <a:cubicBezTo>
                  <a:pt x="3813" y="13422"/>
                  <a:pt x="3813" y="13422"/>
                  <a:pt x="3813" y="13422"/>
                </a:cubicBezTo>
                <a:cubicBezTo>
                  <a:pt x="4137" y="13422"/>
                  <a:pt x="4137" y="13422"/>
                  <a:pt x="4137" y="13422"/>
                </a:cubicBezTo>
                <a:cubicBezTo>
                  <a:pt x="4300" y="13422"/>
                  <a:pt x="4300" y="13422"/>
                  <a:pt x="4300" y="13422"/>
                </a:cubicBezTo>
                <a:cubicBezTo>
                  <a:pt x="3975" y="12940"/>
                  <a:pt x="3975" y="12940"/>
                  <a:pt x="3975" y="12940"/>
                </a:cubicBezTo>
                <a:cubicBezTo>
                  <a:pt x="3975" y="12940"/>
                  <a:pt x="4056" y="12699"/>
                  <a:pt x="4219" y="12779"/>
                </a:cubicBezTo>
                <a:cubicBezTo>
                  <a:pt x="4300" y="12779"/>
                  <a:pt x="4381" y="12940"/>
                  <a:pt x="4462" y="12940"/>
                </a:cubicBezTo>
                <a:cubicBezTo>
                  <a:pt x="4543" y="12940"/>
                  <a:pt x="4787" y="13020"/>
                  <a:pt x="4787" y="13020"/>
                </a:cubicBezTo>
                <a:cubicBezTo>
                  <a:pt x="5111" y="13101"/>
                  <a:pt x="5111" y="13101"/>
                  <a:pt x="5111" y="13101"/>
                </a:cubicBezTo>
                <a:cubicBezTo>
                  <a:pt x="5436" y="13101"/>
                  <a:pt x="5436" y="13101"/>
                  <a:pt x="5436" y="13101"/>
                </a:cubicBezTo>
                <a:cubicBezTo>
                  <a:pt x="5841" y="13101"/>
                  <a:pt x="5841" y="13101"/>
                  <a:pt x="5841" y="13101"/>
                </a:cubicBezTo>
                <a:cubicBezTo>
                  <a:pt x="6004" y="13342"/>
                  <a:pt x="6004" y="13342"/>
                  <a:pt x="6004" y="13342"/>
                </a:cubicBezTo>
                <a:cubicBezTo>
                  <a:pt x="6004" y="13342"/>
                  <a:pt x="6085" y="13503"/>
                  <a:pt x="6004" y="13583"/>
                </a:cubicBezTo>
                <a:cubicBezTo>
                  <a:pt x="6004" y="13663"/>
                  <a:pt x="5922" y="13904"/>
                  <a:pt x="5922" y="13904"/>
                </a:cubicBezTo>
                <a:cubicBezTo>
                  <a:pt x="5841" y="13904"/>
                  <a:pt x="5760" y="13904"/>
                  <a:pt x="5679" y="13985"/>
                </a:cubicBezTo>
                <a:cubicBezTo>
                  <a:pt x="5598" y="13985"/>
                  <a:pt x="5192" y="13985"/>
                  <a:pt x="5192" y="13985"/>
                </a:cubicBezTo>
                <a:cubicBezTo>
                  <a:pt x="4868" y="13985"/>
                  <a:pt x="4868" y="13985"/>
                  <a:pt x="4868" y="13985"/>
                </a:cubicBezTo>
                <a:cubicBezTo>
                  <a:pt x="4624" y="13985"/>
                  <a:pt x="4624" y="13985"/>
                  <a:pt x="4624" y="13985"/>
                </a:cubicBezTo>
                <a:cubicBezTo>
                  <a:pt x="4543" y="14146"/>
                  <a:pt x="4543" y="14146"/>
                  <a:pt x="4543" y="14146"/>
                </a:cubicBezTo>
                <a:cubicBezTo>
                  <a:pt x="4543" y="14146"/>
                  <a:pt x="4787" y="14226"/>
                  <a:pt x="4868" y="14306"/>
                </a:cubicBezTo>
                <a:cubicBezTo>
                  <a:pt x="5030" y="14306"/>
                  <a:pt x="5030" y="14306"/>
                  <a:pt x="5030" y="14306"/>
                </a:cubicBezTo>
                <a:cubicBezTo>
                  <a:pt x="5111" y="14387"/>
                  <a:pt x="5273" y="14547"/>
                  <a:pt x="5273" y="14547"/>
                </a:cubicBezTo>
                <a:cubicBezTo>
                  <a:pt x="5192" y="14789"/>
                  <a:pt x="5192" y="14789"/>
                  <a:pt x="5192" y="14789"/>
                </a:cubicBezTo>
                <a:cubicBezTo>
                  <a:pt x="5192" y="14789"/>
                  <a:pt x="5436" y="14467"/>
                  <a:pt x="5436" y="14467"/>
                </a:cubicBezTo>
                <a:cubicBezTo>
                  <a:pt x="5517" y="14467"/>
                  <a:pt x="5922" y="14467"/>
                  <a:pt x="5922" y="14467"/>
                </a:cubicBezTo>
                <a:cubicBezTo>
                  <a:pt x="5922" y="14467"/>
                  <a:pt x="6247" y="14306"/>
                  <a:pt x="6328" y="14306"/>
                </a:cubicBezTo>
                <a:cubicBezTo>
                  <a:pt x="6328" y="14306"/>
                  <a:pt x="6247" y="14547"/>
                  <a:pt x="6247" y="14547"/>
                </a:cubicBezTo>
                <a:cubicBezTo>
                  <a:pt x="6572" y="14387"/>
                  <a:pt x="6572" y="14387"/>
                  <a:pt x="6572" y="14387"/>
                </a:cubicBezTo>
                <a:cubicBezTo>
                  <a:pt x="6896" y="14226"/>
                  <a:pt x="6896" y="14226"/>
                  <a:pt x="6896" y="14226"/>
                </a:cubicBezTo>
                <a:cubicBezTo>
                  <a:pt x="7058" y="14226"/>
                  <a:pt x="7058" y="14226"/>
                  <a:pt x="7058" y="14226"/>
                </a:cubicBezTo>
                <a:cubicBezTo>
                  <a:pt x="7058" y="14226"/>
                  <a:pt x="7139" y="14467"/>
                  <a:pt x="7139" y="14547"/>
                </a:cubicBezTo>
                <a:cubicBezTo>
                  <a:pt x="7058" y="14628"/>
                  <a:pt x="7058" y="14628"/>
                  <a:pt x="7058" y="14789"/>
                </a:cubicBezTo>
                <a:cubicBezTo>
                  <a:pt x="7058" y="14869"/>
                  <a:pt x="6977" y="14949"/>
                  <a:pt x="7058" y="15030"/>
                </a:cubicBezTo>
                <a:cubicBezTo>
                  <a:pt x="7058" y="15030"/>
                  <a:pt x="7058" y="15110"/>
                  <a:pt x="7139" y="15110"/>
                </a:cubicBezTo>
                <a:cubicBezTo>
                  <a:pt x="7221" y="15190"/>
                  <a:pt x="7302" y="15110"/>
                  <a:pt x="7302" y="15110"/>
                </a:cubicBezTo>
                <a:cubicBezTo>
                  <a:pt x="7464" y="14708"/>
                  <a:pt x="7464" y="14708"/>
                  <a:pt x="7464" y="14708"/>
                </a:cubicBezTo>
                <a:cubicBezTo>
                  <a:pt x="7464" y="14708"/>
                  <a:pt x="7626" y="14547"/>
                  <a:pt x="7626" y="14547"/>
                </a:cubicBezTo>
                <a:cubicBezTo>
                  <a:pt x="7707" y="14547"/>
                  <a:pt x="7951" y="14387"/>
                  <a:pt x="7951" y="14387"/>
                </a:cubicBezTo>
                <a:cubicBezTo>
                  <a:pt x="8356" y="14387"/>
                  <a:pt x="8356" y="14387"/>
                  <a:pt x="8356" y="14387"/>
                </a:cubicBezTo>
                <a:cubicBezTo>
                  <a:pt x="8356" y="14387"/>
                  <a:pt x="8762" y="14306"/>
                  <a:pt x="8843" y="14306"/>
                </a:cubicBezTo>
                <a:cubicBezTo>
                  <a:pt x="8843" y="14387"/>
                  <a:pt x="9006" y="14387"/>
                  <a:pt x="9087" y="14387"/>
                </a:cubicBezTo>
                <a:cubicBezTo>
                  <a:pt x="9249" y="14387"/>
                  <a:pt x="9330" y="14387"/>
                  <a:pt x="9492" y="14387"/>
                </a:cubicBezTo>
                <a:cubicBezTo>
                  <a:pt x="9574" y="14387"/>
                  <a:pt x="9655" y="14387"/>
                  <a:pt x="9655" y="14387"/>
                </a:cubicBezTo>
                <a:cubicBezTo>
                  <a:pt x="9655" y="14387"/>
                  <a:pt x="9817" y="14226"/>
                  <a:pt x="9817" y="14226"/>
                </a:cubicBezTo>
                <a:cubicBezTo>
                  <a:pt x="9817" y="14146"/>
                  <a:pt x="9817" y="14065"/>
                  <a:pt x="9817" y="14065"/>
                </a:cubicBezTo>
                <a:cubicBezTo>
                  <a:pt x="9898" y="13985"/>
                  <a:pt x="9979" y="13824"/>
                  <a:pt x="10060" y="13824"/>
                </a:cubicBezTo>
                <a:cubicBezTo>
                  <a:pt x="10141" y="13824"/>
                  <a:pt x="11359" y="13985"/>
                  <a:pt x="11359" y="13985"/>
                </a:cubicBezTo>
                <a:cubicBezTo>
                  <a:pt x="12413" y="14306"/>
                  <a:pt x="12413" y="14306"/>
                  <a:pt x="12413" y="14306"/>
                </a:cubicBezTo>
                <a:cubicBezTo>
                  <a:pt x="13144" y="14467"/>
                  <a:pt x="13144" y="14467"/>
                  <a:pt x="13144" y="14467"/>
                </a:cubicBezTo>
                <a:cubicBezTo>
                  <a:pt x="13144" y="14467"/>
                  <a:pt x="13711" y="14789"/>
                  <a:pt x="13793" y="14789"/>
                </a:cubicBezTo>
                <a:cubicBezTo>
                  <a:pt x="13874" y="14869"/>
                  <a:pt x="14929" y="15030"/>
                  <a:pt x="14929" y="15030"/>
                </a:cubicBezTo>
                <a:cubicBezTo>
                  <a:pt x="15415" y="15351"/>
                  <a:pt x="15415" y="15351"/>
                  <a:pt x="15415" y="15351"/>
                </a:cubicBezTo>
                <a:cubicBezTo>
                  <a:pt x="15415" y="15351"/>
                  <a:pt x="15902" y="15512"/>
                  <a:pt x="15902" y="15592"/>
                </a:cubicBezTo>
                <a:cubicBezTo>
                  <a:pt x="15902" y="15673"/>
                  <a:pt x="16227" y="15833"/>
                  <a:pt x="16227" y="15833"/>
                </a:cubicBezTo>
                <a:cubicBezTo>
                  <a:pt x="16551" y="15673"/>
                  <a:pt x="16551" y="15673"/>
                  <a:pt x="16551" y="15673"/>
                </a:cubicBezTo>
                <a:cubicBezTo>
                  <a:pt x="16551" y="15673"/>
                  <a:pt x="16957" y="15753"/>
                  <a:pt x="16957" y="15753"/>
                </a:cubicBezTo>
                <a:cubicBezTo>
                  <a:pt x="17038" y="15833"/>
                  <a:pt x="17849" y="16075"/>
                  <a:pt x="17849" y="16075"/>
                </a:cubicBezTo>
                <a:cubicBezTo>
                  <a:pt x="17849" y="16075"/>
                  <a:pt x="18417" y="16235"/>
                  <a:pt x="18498" y="16235"/>
                </a:cubicBezTo>
                <a:cubicBezTo>
                  <a:pt x="18580" y="16235"/>
                  <a:pt x="18904" y="16155"/>
                  <a:pt x="18904" y="16155"/>
                </a:cubicBezTo>
                <a:cubicBezTo>
                  <a:pt x="18904" y="15914"/>
                  <a:pt x="18904" y="15914"/>
                  <a:pt x="18904" y="15914"/>
                </a:cubicBezTo>
                <a:cubicBezTo>
                  <a:pt x="18904" y="15914"/>
                  <a:pt x="18823" y="15753"/>
                  <a:pt x="18985" y="15833"/>
                </a:cubicBezTo>
                <a:cubicBezTo>
                  <a:pt x="19148" y="15833"/>
                  <a:pt x="19229" y="15833"/>
                  <a:pt x="19310" y="15914"/>
                </a:cubicBezTo>
                <a:cubicBezTo>
                  <a:pt x="19310" y="15994"/>
                  <a:pt x="19472" y="15994"/>
                  <a:pt x="19553" y="16075"/>
                </a:cubicBezTo>
                <a:cubicBezTo>
                  <a:pt x="19634" y="16235"/>
                  <a:pt x="19959" y="16316"/>
                  <a:pt x="19959" y="16316"/>
                </a:cubicBezTo>
                <a:cubicBezTo>
                  <a:pt x="20365" y="16476"/>
                  <a:pt x="20365" y="16476"/>
                  <a:pt x="20365" y="16476"/>
                </a:cubicBezTo>
                <a:cubicBezTo>
                  <a:pt x="20446" y="16718"/>
                  <a:pt x="20446" y="16718"/>
                  <a:pt x="20446" y="16718"/>
                </a:cubicBezTo>
                <a:cubicBezTo>
                  <a:pt x="20527" y="16798"/>
                  <a:pt x="20527" y="16798"/>
                  <a:pt x="20527" y="16798"/>
                </a:cubicBezTo>
                <a:cubicBezTo>
                  <a:pt x="20608" y="16637"/>
                  <a:pt x="20608" y="16637"/>
                  <a:pt x="20608" y="16637"/>
                </a:cubicBezTo>
                <a:cubicBezTo>
                  <a:pt x="20689" y="16557"/>
                  <a:pt x="20770" y="16557"/>
                  <a:pt x="20770" y="16557"/>
                </a:cubicBezTo>
                <a:cubicBezTo>
                  <a:pt x="20933" y="16637"/>
                  <a:pt x="20933" y="16637"/>
                  <a:pt x="20933" y="16637"/>
                </a:cubicBezTo>
                <a:cubicBezTo>
                  <a:pt x="20933" y="16637"/>
                  <a:pt x="21095" y="16637"/>
                  <a:pt x="21095" y="16637"/>
                </a:cubicBezTo>
                <a:cubicBezTo>
                  <a:pt x="21176" y="16637"/>
                  <a:pt x="21419" y="16557"/>
                  <a:pt x="21419" y="16557"/>
                </a:cubicBezTo>
                <a:cubicBezTo>
                  <a:pt x="21419" y="16637"/>
                  <a:pt x="21582" y="16798"/>
                  <a:pt x="21663" y="16798"/>
                </a:cubicBezTo>
                <a:cubicBezTo>
                  <a:pt x="21663" y="16878"/>
                  <a:pt x="21825" y="17119"/>
                  <a:pt x="21825" y="17119"/>
                </a:cubicBezTo>
                <a:cubicBezTo>
                  <a:pt x="21825" y="17119"/>
                  <a:pt x="21825" y="17200"/>
                  <a:pt x="21825" y="17361"/>
                </a:cubicBezTo>
                <a:cubicBezTo>
                  <a:pt x="21825" y="17441"/>
                  <a:pt x="21906" y="17521"/>
                  <a:pt x="21906" y="17521"/>
                </a:cubicBezTo>
                <a:cubicBezTo>
                  <a:pt x="22068" y="17682"/>
                  <a:pt x="22068" y="17682"/>
                  <a:pt x="22068" y="17682"/>
                </a:cubicBezTo>
                <a:cubicBezTo>
                  <a:pt x="22474" y="18325"/>
                  <a:pt x="22474" y="18325"/>
                  <a:pt x="22474" y="18325"/>
                </a:cubicBezTo>
                <a:cubicBezTo>
                  <a:pt x="22636" y="18486"/>
                  <a:pt x="22636" y="18486"/>
                  <a:pt x="22636" y="18486"/>
                </a:cubicBezTo>
                <a:cubicBezTo>
                  <a:pt x="22799" y="18325"/>
                  <a:pt x="22799" y="18325"/>
                  <a:pt x="22799" y="18325"/>
                </a:cubicBezTo>
                <a:cubicBezTo>
                  <a:pt x="23042" y="18325"/>
                  <a:pt x="23042" y="18325"/>
                  <a:pt x="23042" y="18325"/>
                </a:cubicBezTo>
                <a:cubicBezTo>
                  <a:pt x="23286" y="18888"/>
                  <a:pt x="23286" y="18888"/>
                  <a:pt x="23286" y="18888"/>
                </a:cubicBezTo>
                <a:cubicBezTo>
                  <a:pt x="23529" y="19611"/>
                  <a:pt x="23529" y="19611"/>
                  <a:pt x="23529" y="19611"/>
                </a:cubicBezTo>
                <a:cubicBezTo>
                  <a:pt x="23367" y="20576"/>
                  <a:pt x="23367" y="20576"/>
                  <a:pt x="23367" y="20576"/>
                </a:cubicBezTo>
                <a:cubicBezTo>
                  <a:pt x="23367" y="21219"/>
                  <a:pt x="23367" y="21219"/>
                  <a:pt x="23367" y="21219"/>
                </a:cubicBezTo>
                <a:cubicBezTo>
                  <a:pt x="23367" y="21219"/>
                  <a:pt x="23204" y="21701"/>
                  <a:pt x="23204" y="21781"/>
                </a:cubicBezTo>
                <a:cubicBezTo>
                  <a:pt x="23204" y="21942"/>
                  <a:pt x="22799" y="22505"/>
                  <a:pt x="22799" y="22505"/>
                </a:cubicBezTo>
                <a:cubicBezTo>
                  <a:pt x="22799" y="22505"/>
                  <a:pt x="22555" y="22987"/>
                  <a:pt x="22474" y="23067"/>
                </a:cubicBezTo>
                <a:cubicBezTo>
                  <a:pt x="22393" y="23228"/>
                  <a:pt x="22068" y="23871"/>
                  <a:pt x="22068" y="23871"/>
                </a:cubicBezTo>
                <a:cubicBezTo>
                  <a:pt x="21095" y="24835"/>
                  <a:pt x="21095" y="24835"/>
                  <a:pt x="21095" y="24835"/>
                </a:cubicBezTo>
                <a:cubicBezTo>
                  <a:pt x="21095" y="24835"/>
                  <a:pt x="20608" y="25077"/>
                  <a:pt x="20446" y="25157"/>
                </a:cubicBezTo>
                <a:cubicBezTo>
                  <a:pt x="20365" y="25318"/>
                  <a:pt x="19553" y="25398"/>
                  <a:pt x="19553" y="25398"/>
                </a:cubicBezTo>
                <a:cubicBezTo>
                  <a:pt x="18904" y="25398"/>
                  <a:pt x="18904" y="25398"/>
                  <a:pt x="18904" y="25398"/>
                </a:cubicBezTo>
                <a:cubicBezTo>
                  <a:pt x="17931" y="25157"/>
                  <a:pt x="17931" y="25157"/>
                  <a:pt x="17931" y="25157"/>
                </a:cubicBezTo>
                <a:cubicBezTo>
                  <a:pt x="17363" y="25318"/>
                  <a:pt x="17363" y="25318"/>
                  <a:pt x="17363" y="25318"/>
                </a:cubicBezTo>
                <a:cubicBezTo>
                  <a:pt x="16632" y="25559"/>
                  <a:pt x="16632" y="25559"/>
                  <a:pt x="16632" y="25559"/>
                </a:cubicBezTo>
                <a:cubicBezTo>
                  <a:pt x="15983" y="25559"/>
                  <a:pt x="15983" y="25559"/>
                  <a:pt x="15983" y="25559"/>
                </a:cubicBezTo>
                <a:cubicBezTo>
                  <a:pt x="15172" y="25720"/>
                  <a:pt x="15172" y="25720"/>
                  <a:pt x="15172" y="25720"/>
                </a:cubicBezTo>
                <a:cubicBezTo>
                  <a:pt x="15172" y="25720"/>
                  <a:pt x="15010" y="25720"/>
                  <a:pt x="14847" y="25720"/>
                </a:cubicBezTo>
                <a:cubicBezTo>
                  <a:pt x="14766" y="25720"/>
                  <a:pt x="14279" y="25559"/>
                  <a:pt x="14279" y="25559"/>
                </a:cubicBezTo>
                <a:cubicBezTo>
                  <a:pt x="13711" y="25398"/>
                  <a:pt x="13711" y="25398"/>
                  <a:pt x="13711" y="25398"/>
                </a:cubicBezTo>
                <a:cubicBezTo>
                  <a:pt x="13306" y="25398"/>
                  <a:pt x="13306" y="25398"/>
                  <a:pt x="13306" y="25398"/>
                </a:cubicBezTo>
                <a:cubicBezTo>
                  <a:pt x="13225" y="25720"/>
                  <a:pt x="13225" y="25720"/>
                  <a:pt x="13225" y="25720"/>
                </a:cubicBezTo>
                <a:cubicBezTo>
                  <a:pt x="13225" y="25720"/>
                  <a:pt x="13225" y="25720"/>
                  <a:pt x="13062" y="25720"/>
                </a:cubicBezTo>
                <a:cubicBezTo>
                  <a:pt x="12900" y="25720"/>
                  <a:pt x="12738" y="25720"/>
                  <a:pt x="12738" y="25720"/>
                </a:cubicBezTo>
                <a:cubicBezTo>
                  <a:pt x="12738" y="25398"/>
                  <a:pt x="12738" y="25398"/>
                  <a:pt x="12738" y="25398"/>
                </a:cubicBezTo>
                <a:cubicBezTo>
                  <a:pt x="12170" y="25398"/>
                  <a:pt x="12170" y="25398"/>
                  <a:pt x="12170" y="25398"/>
                </a:cubicBezTo>
                <a:cubicBezTo>
                  <a:pt x="12170" y="25398"/>
                  <a:pt x="11926" y="25478"/>
                  <a:pt x="11764" y="25478"/>
                </a:cubicBezTo>
                <a:cubicBezTo>
                  <a:pt x="11521" y="25478"/>
                  <a:pt x="11277" y="25237"/>
                  <a:pt x="11196" y="25237"/>
                </a:cubicBezTo>
                <a:cubicBezTo>
                  <a:pt x="11115" y="25237"/>
                  <a:pt x="11115" y="25318"/>
                  <a:pt x="11115" y="25318"/>
                </a:cubicBezTo>
                <a:cubicBezTo>
                  <a:pt x="11115" y="25559"/>
                  <a:pt x="11115" y="25559"/>
                  <a:pt x="11115" y="25559"/>
                </a:cubicBezTo>
                <a:cubicBezTo>
                  <a:pt x="10709" y="25559"/>
                  <a:pt x="10709" y="25559"/>
                  <a:pt x="10709" y="25559"/>
                </a:cubicBezTo>
                <a:cubicBezTo>
                  <a:pt x="10223" y="25398"/>
                  <a:pt x="10223" y="25398"/>
                  <a:pt x="10223" y="25398"/>
                </a:cubicBezTo>
                <a:cubicBezTo>
                  <a:pt x="9817" y="25077"/>
                  <a:pt x="9817" y="25077"/>
                  <a:pt x="9817" y="25077"/>
                </a:cubicBezTo>
                <a:cubicBezTo>
                  <a:pt x="9492" y="24755"/>
                  <a:pt x="9492" y="24755"/>
                  <a:pt x="9492" y="24755"/>
                </a:cubicBezTo>
                <a:cubicBezTo>
                  <a:pt x="9492" y="24594"/>
                  <a:pt x="9492" y="24594"/>
                  <a:pt x="9492" y="24594"/>
                </a:cubicBezTo>
                <a:cubicBezTo>
                  <a:pt x="9087" y="24594"/>
                  <a:pt x="9087" y="24594"/>
                  <a:pt x="9087" y="24594"/>
                </a:cubicBezTo>
                <a:cubicBezTo>
                  <a:pt x="8519" y="24594"/>
                  <a:pt x="8519" y="24594"/>
                  <a:pt x="8519" y="24594"/>
                </a:cubicBezTo>
                <a:cubicBezTo>
                  <a:pt x="8194" y="24755"/>
                  <a:pt x="8194" y="24755"/>
                  <a:pt x="8194" y="24755"/>
                </a:cubicBezTo>
                <a:cubicBezTo>
                  <a:pt x="8600" y="24835"/>
                  <a:pt x="8600" y="24835"/>
                  <a:pt x="8600" y="24835"/>
                </a:cubicBezTo>
                <a:cubicBezTo>
                  <a:pt x="8843" y="24916"/>
                  <a:pt x="8843" y="24916"/>
                  <a:pt x="8843" y="24916"/>
                </a:cubicBezTo>
                <a:cubicBezTo>
                  <a:pt x="8843" y="24916"/>
                  <a:pt x="9168" y="24835"/>
                  <a:pt x="9168" y="25077"/>
                </a:cubicBezTo>
                <a:cubicBezTo>
                  <a:pt x="9168" y="25237"/>
                  <a:pt x="9006" y="25237"/>
                  <a:pt x="9168" y="25398"/>
                </a:cubicBezTo>
                <a:cubicBezTo>
                  <a:pt x="9249" y="25559"/>
                  <a:pt x="9574" y="25720"/>
                  <a:pt x="9574" y="25720"/>
                </a:cubicBezTo>
                <a:cubicBezTo>
                  <a:pt x="9574" y="25720"/>
                  <a:pt x="9736" y="25720"/>
                  <a:pt x="9817" y="25720"/>
                </a:cubicBezTo>
                <a:cubicBezTo>
                  <a:pt x="9898" y="25720"/>
                  <a:pt x="9979" y="25720"/>
                  <a:pt x="9979" y="25720"/>
                </a:cubicBezTo>
                <a:cubicBezTo>
                  <a:pt x="10141" y="25961"/>
                  <a:pt x="10141" y="25961"/>
                  <a:pt x="10141" y="25961"/>
                </a:cubicBezTo>
                <a:cubicBezTo>
                  <a:pt x="10141" y="25961"/>
                  <a:pt x="10060" y="26041"/>
                  <a:pt x="10223" y="26041"/>
                </a:cubicBezTo>
                <a:cubicBezTo>
                  <a:pt x="10304" y="26041"/>
                  <a:pt x="10709" y="26041"/>
                  <a:pt x="10709" y="26041"/>
                </a:cubicBezTo>
                <a:cubicBezTo>
                  <a:pt x="11115" y="26202"/>
                  <a:pt x="11115" y="26202"/>
                  <a:pt x="11115" y="26202"/>
                </a:cubicBezTo>
                <a:cubicBezTo>
                  <a:pt x="11115" y="26443"/>
                  <a:pt x="11115" y="26443"/>
                  <a:pt x="11115" y="26443"/>
                </a:cubicBezTo>
                <a:cubicBezTo>
                  <a:pt x="11115" y="26443"/>
                  <a:pt x="11034" y="26604"/>
                  <a:pt x="11196" y="26604"/>
                </a:cubicBezTo>
                <a:cubicBezTo>
                  <a:pt x="11277" y="26684"/>
                  <a:pt x="11602" y="26604"/>
                  <a:pt x="11602" y="26604"/>
                </a:cubicBezTo>
                <a:cubicBezTo>
                  <a:pt x="11602" y="26604"/>
                  <a:pt x="11521" y="26523"/>
                  <a:pt x="11683" y="26604"/>
                </a:cubicBezTo>
                <a:cubicBezTo>
                  <a:pt x="11764" y="26684"/>
                  <a:pt x="11845" y="26764"/>
                  <a:pt x="11845" y="26764"/>
                </a:cubicBezTo>
                <a:cubicBezTo>
                  <a:pt x="11845" y="26764"/>
                  <a:pt x="11926" y="26925"/>
                  <a:pt x="11926" y="27006"/>
                </a:cubicBezTo>
                <a:cubicBezTo>
                  <a:pt x="11926" y="27086"/>
                  <a:pt x="12008" y="27247"/>
                  <a:pt x="12008" y="27247"/>
                </a:cubicBezTo>
                <a:cubicBezTo>
                  <a:pt x="12008" y="27247"/>
                  <a:pt x="11764" y="27327"/>
                  <a:pt x="12170" y="27327"/>
                </a:cubicBezTo>
                <a:cubicBezTo>
                  <a:pt x="12576" y="27327"/>
                  <a:pt x="12576" y="27327"/>
                  <a:pt x="12576" y="27327"/>
                </a:cubicBezTo>
                <a:cubicBezTo>
                  <a:pt x="12900" y="27327"/>
                  <a:pt x="12900" y="27327"/>
                  <a:pt x="12900" y="27327"/>
                </a:cubicBezTo>
                <a:cubicBezTo>
                  <a:pt x="13225" y="27407"/>
                  <a:pt x="13225" y="27407"/>
                  <a:pt x="13225" y="27407"/>
                </a:cubicBezTo>
                <a:cubicBezTo>
                  <a:pt x="13793" y="27649"/>
                  <a:pt x="13793" y="27649"/>
                  <a:pt x="13793" y="27649"/>
                </a:cubicBezTo>
                <a:cubicBezTo>
                  <a:pt x="14361" y="27970"/>
                  <a:pt x="14361" y="27970"/>
                  <a:pt x="14361" y="27970"/>
                </a:cubicBezTo>
                <a:cubicBezTo>
                  <a:pt x="14361" y="27970"/>
                  <a:pt x="14279" y="28211"/>
                  <a:pt x="14442" y="28211"/>
                </a:cubicBezTo>
                <a:cubicBezTo>
                  <a:pt x="14523" y="28211"/>
                  <a:pt x="14847" y="28211"/>
                  <a:pt x="14847" y="28211"/>
                </a:cubicBezTo>
                <a:cubicBezTo>
                  <a:pt x="15091" y="28854"/>
                  <a:pt x="15091" y="28854"/>
                  <a:pt x="15091" y="28854"/>
                </a:cubicBezTo>
                <a:cubicBezTo>
                  <a:pt x="14685" y="28854"/>
                  <a:pt x="14685" y="28854"/>
                  <a:pt x="14685" y="28854"/>
                </a:cubicBezTo>
                <a:cubicBezTo>
                  <a:pt x="14929" y="29497"/>
                  <a:pt x="14929" y="29497"/>
                  <a:pt x="14929" y="29497"/>
                </a:cubicBezTo>
                <a:cubicBezTo>
                  <a:pt x="15091" y="29819"/>
                  <a:pt x="15091" y="29819"/>
                  <a:pt x="15091" y="29819"/>
                </a:cubicBezTo>
                <a:cubicBezTo>
                  <a:pt x="15010" y="30221"/>
                  <a:pt x="15010" y="30221"/>
                  <a:pt x="15010" y="30221"/>
                </a:cubicBezTo>
                <a:cubicBezTo>
                  <a:pt x="14766" y="30462"/>
                  <a:pt x="14766" y="30462"/>
                  <a:pt x="14766" y="30462"/>
                </a:cubicBezTo>
                <a:cubicBezTo>
                  <a:pt x="14766" y="30462"/>
                  <a:pt x="14766" y="30622"/>
                  <a:pt x="14766" y="30622"/>
                </a:cubicBezTo>
                <a:cubicBezTo>
                  <a:pt x="14766" y="30703"/>
                  <a:pt x="14929" y="30703"/>
                  <a:pt x="14929" y="30703"/>
                </a:cubicBezTo>
                <a:cubicBezTo>
                  <a:pt x="14929" y="30703"/>
                  <a:pt x="15091" y="30864"/>
                  <a:pt x="15091" y="30944"/>
                </a:cubicBezTo>
                <a:cubicBezTo>
                  <a:pt x="15091" y="31024"/>
                  <a:pt x="15334" y="31105"/>
                  <a:pt x="15334" y="31185"/>
                </a:cubicBezTo>
                <a:cubicBezTo>
                  <a:pt x="15415" y="31265"/>
                  <a:pt x="15659" y="31507"/>
                  <a:pt x="15659" y="31507"/>
                </a:cubicBezTo>
                <a:cubicBezTo>
                  <a:pt x="15740" y="31667"/>
                  <a:pt x="15740" y="31667"/>
                  <a:pt x="15740" y="31667"/>
                </a:cubicBezTo>
                <a:cubicBezTo>
                  <a:pt x="16064" y="31828"/>
                  <a:pt x="16064" y="31828"/>
                  <a:pt x="16064" y="31828"/>
                </a:cubicBezTo>
                <a:cubicBezTo>
                  <a:pt x="16064" y="31828"/>
                  <a:pt x="16064" y="31828"/>
                  <a:pt x="16064" y="31908"/>
                </a:cubicBezTo>
                <a:cubicBezTo>
                  <a:pt x="16064" y="32069"/>
                  <a:pt x="16227" y="32230"/>
                  <a:pt x="16227" y="32230"/>
                </a:cubicBezTo>
                <a:cubicBezTo>
                  <a:pt x="16551" y="32471"/>
                  <a:pt x="16551" y="32471"/>
                  <a:pt x="16551" y="32471"/>
                </a:cubicBezTo>
                <a:cubicBezTo>
                  <a:pt x="16551" y="32471"/>
                  <a:pt x="16551" y="32391"/>
                  <a:pt x="16551" y="32551"/>
                </a:cubicBezTo>
                <a:cubicBezTo>
                  <a:pt x="16551" y="32712"/>
                  <a:pt x="16551" y="32953"/>
                  <a:pt x="16551" y="32953"/>
                </a:cubicBezTo>
                <a:cubicBezTo>
                  <a:pt x="16876" y="32953"/>
                  <a:pt x="16876" y="32953"/>
                  <a:pt x="16876" y="32953"/>
                </a:cubicBezTo>
                <a:cubicBezTo>
                  <a:pt x="16795" y="33275"/>
                  <a:pt x="16795" y="33275"/>
                  <a:pt x="16795" y="33275"/>
                </a:cubicBezTo>
                <a:cubicBezTo>
                  <a:pt x="16795" y="33275"/>
                  <a:pt x="16632" y="33275"/>
                  <a:pt x="16795" y="33516"/>
                </a:cubicBezTo>
                <a:cubicBezTo>
                  <a:pt x="16957" y="33677"/>
                  <a:pt x="16957" y="33837"/>
                  <a:pt x="16957" y="33837"/>
                </a:cubicBezTo>
                <a:cubicBezTo>
                  <a:pt x="17525" y="34239"/>
                  <a:pt x="17525" y="34239"/>
                  <a:pt x="17525" y="34239"/>
                </a:cubicBezTo>
                <a:cubicBezTo>
                  <a:pt x="17849" y="34239"/>
                  <a:pt x="17849" y="34239"/>
                  <a:pt x="17849" y="34239"/>
                </a:cubicBezTo>
                <a:cubicBezTo>
                  <a:pt x="18174" y="34159"/>
                  <a:pt x="18174" y="34159"/>
                  <a:pt x="18174" y="34159"/>
                </a:cubicBezTo>
                <a:cubicBezTo>
                  <a:pt x="18336" y="33837"/>
                  <a:pt x="18336" y="33837"/>
                  <a:pt x="18336" y="33837"/>
                </a:cubicBezTo>
                <a:cubicBezTo>
                  <a:pt x="18336" y="33837"/>
                  <a:pt x="18580" y="33837"/>
                  <a:pt x="18823" y="33918"/>
                </a:cubicBezTo>
                <a:cubicBezTo>
                  <a:pt x="18985" y="33998"/>
                  <a:pt x="19310" y="33918"/>
                  <a:pt x="19310" y="33918"/>
                </a:cubicBezTo>
                <a:cubicBezTo>
                  <a:pt x="19310" y="33918"/>
                  <a:pt x="19310" y="33918"/>
                  <a:pt x="19310" y="34079"/>
                </a:cubicBezTo>
                <a:cubicBezTo>
                  <a:pt x="19391" y="34239"/>
                  <a:pt x="19553" y="34159"/>
                  <a:pt x="19553" y="34159"/>
                </a:cubicBezTo>
                <a:cubicBezTo>
                  <a:pt x="19553" y="34159"/>
                  <a:pt x="19797" y="34159"/>
                  <a:pt x="19797" y="34239"/>
                </a:cubicBezTo>
                <a:cubicBezTo>
                  <a:pt x="19797" y="34320"/>
                  <a:pt x="19959" y="34400"/>
                  <a:pt x="20040" y="34561"/>
                </a:cubicBezTo>
                <a:cubicBezTo>
                  <a:pt x="20121" y="34722"/>
                  <a:pt x="20121" y="34641"/>
                  <a:pt x="20202" y="34722"/>
                </a:cubicBezTo>
                <a:cubicBezTo>
                  <a:pt x="20202" y="34802"/>
                  <a:pt x="19878" y="34882"/>
                  <a:pt x="20283" y="34882"/>
                </a:cubicBezTo>
                <a:cubicBezTo>
                  <a:pt x="20608" y="34963"/>
                  <a:pt x="21419" y="35043"/>
                  <a:pt x="21419" y="35043"/>
                </a:cubicBezTo>
                <a:cubicBezTo>
                  <a:pt x="21419" y="35043"/>
                  <a:pt x="21906" y="34882"/>
                  <a:pt x="22150" y="34882"/>
                </a:cubicBezTo>
                <a:cubicBezTo>
                  <a:pt x="22393" y="34882"/>
                  <a:pt x="22393" y="34963"/>
                  <a:pt x="22393" y="34963"/>
                </a:cubicBezTo>
                <a:cubicBezTo>
                  <a:pt x="22636" y="34963"/>
                  <a:pt x="22636" y="34963"/>
                  <a:pt x="22636" y="34963"/>
                </a:cubicBezTo>
                <a:cubicBezTo>
                  <a:pt x="22636" y="34963"/>
                  <a:pt x="22799" y="34882"/>
                  <a:pt x="22799" y="34802"/>
                </a:cubicBezTo>
                <a:cubicBezTo>
                  <a:pt x="22799" y="34722"/>
                  <a:pt x="22880" y="34480"/>
                  <a:pt x="22880" y="34480"/>
                </a:cubicBezTo>
                <a:cubicBezTo>
                  <a:pt x="22880" y="34480"/>
                  <a:pt x="22799" y="34320"/>
                  <a:pt x="22961" y="34320"/>
                </a:cubicBezTo>
                <a:cubicBezTo>
                  <a:pt x="23123" y="34320"/>
                  <a:pt x="23204" y="34239"/>
                  <a:pt x="23204" y="34239"/>
                </a:cubicBezTo>
                <a:cubicBezTo>
                  <a:pt x="23448" y="34079"/>
                  <a:pt x="23448" y="34079"/>
                  <a:pt x="23448" y="34079"/>
                </a:cubicBezTo>
                <a:cubicBezTo>
                  <a:pt x="23367" y="33436"/>
                  <a:pt x="23367" y="33436"/>
                  <a:pt x="23367" y="33436"/>
                </a:cubicBezTo>
                <a:cubicBezTo>
                  <a:pt x="23367" y="33436"/>
                  <a:pt x="23367" y="33194"/>
                  <a:pt x="23286" y="33114"/>
                </a:cubicBezTo>
                <a:cubicBezTo>
                  <a:pt x="23123" y="33034"/>
                  <a:pt x="22880" y="32793"/>
                  <a:pt x="22880" y="32793"/>
                </a:cubicBezTo>
                <a:cubicBezTo>
                  <a:pt x="22799" y="32551"/>
                  <a:pt x="22799" y="32551"/>
                  <a:pt x="22799" y="32551"/>
                </a:cubicBezTo>
                <a:cubicBezTo>
                  <a:pt x="22474" y="32310"/>
                  <a:pt x="22474" y="32310"/>
                  <a:pt x="22474" y="32310"/>
                </a:cubicBezTo>
                <a:cubicBezTo>
                  <a:pt x="22474" y="32310"/>
                  <a:pt x="22393" y="32150"/>
                  <a:pt x="22312" y="32150"/>
                </a:cubicBezTo>
                <a:cubicBezTo>
                  <a:pt x="22231" y="32230"/>
                  <a:pt x="22312" y="32230"/>
                  <a:pt x="22150" y="32471"/>
                </a:cubicBezTo>
                <a:cubicBezTo>
                  <a:pt x="21987" y="32632"/>
                  <a:pt x="21744" y="32712"/>
                  <a:pt x="21744" y="32712"/>
                </a:cubicBezTo>
                <a:cubicBezTo>
                  <a:pt x="21257" y="32873"/>
                  <a:pt x="21257" y="32873"/>
                  <a:pt x="21257" y="32873"/>
                </a:cubicBezTo>
                <a:cubicBezTo>
                  <a:pt x="21257" y="32873"/>
                  <a:pt x="20933" y="32712"/>
                  <a:pt x="20851" y="32551"/>
                </a:cubicBezTo>
                <a:cubicBezTo>
                  <a:pt x="20770" y="32471"/>
                  <a:pt x="20202" y="31989"/>
                  <a:pt x="20202" y="31989"/>
                </a:cubicBezTo>
                <a:cubicBezTo>
                  <a:pt x="20202" y="31989"/>
                  <a:pt x="19878" y="31748"/>
                  <a:pt x="19797" y="31748"/>
                </a:cubicBezTo>
                <a:cubicBezTo>
                  <a:pt x="19634" y="31748"/>
                  <a:pt x="19472" y="31748"/>
                  <a:pt x="19472" y="31748"/>
                </a:cubicBezTo>
                <a:cubicBezTo>
                  <a:pt x="19229" y="31346"/>
                  <a:pt x="19229" y="31346"/>
                  <a:pt x="19229" y="31346"/>
                </a:cubicBezTo>
                <a:cubicBezTo>
                  <a:pt x="19148" y="31265"/>
                  <a:pt x="19148" y="31265"/>
                  <a:pt x="19148" y="31265"/>
                </a:cubicBezTo>
                <a:cubicBezTo>
                  <a:pt x="19148" y="31265"/>
                  <a:pt x="18904" y="31024"/>
                  <a:pt x="19066" y="31024"/>
                </a:cubicBezTo>
                <a:cubicBezTo>
                  <a:pt x="19310" y="31024"/>
                  <a:pt x="19391" y="30783"/>
                  <a:pt x="19391" y="30783"/>
                </a:cubicBezTo>
                <a:cubicBezTo>
                  <a:pt x="19391" y="30542"/>
                  <a:pt x="19391" y="30542"/>
                  <a:pt x="19391" y="30542"/>
                </a:cubicBezTo>
                <a:cubicBezTo>
                  <a:pt x="19391" y="30381"/>
                  <a:pt x="19391" y="30381"/>
                  <a:pt x="19391" y="30381"/>
                </a:cubicBezTo>
                <a:cubicBezTo>
                  <a:pt x="19310" y="29979"/>
                  <a:pt x="19310" y="29979"/>
                  <a:pt x="19310" y="29979"/>
                </a:cubicBezTo>
                <a:cubicBezTo>
                  <a:pt x="19310" y="29979"/>
                  <a:pt x="19229" y="29578"/>
                  <a:pt x="19310" y="29497"/>
                </a:cubicBezTo>
                <a:cubicBezTo>
                  <a:pt x="19472" y="29497"/>
                  <a:pt x="19959" y="29417"/>
                  <a:pt x="19959" y="29417"/>
                </a:cubicBezTo>
                <a:cubicBezTo>
                  <a:pt x="19959" y="29417"/>
                  <a:pt x="20202" y="29497"/>
                  <a:pt x="20446" y="29578"/>
                </a:cubicBezTo>
                <a:cubicBezTo>
                  <a:pt x="20608" y="29578"/>
                  <a:pt x="20770" y="29658"/>
                  <a:pt x="20770" y="29658"/>
                </a:cubicBezTo>
                <a:cubicBezTo>
                  <a:pt x="20770" y="29658"/>
                  <a:pt x="21257" y="29899"/>
                  <a:pt x="21338" y="29979"/>
                </a:cubicBezTo>
                <a:cubicBezTo>
                  <a:pt x="21338" y="30060"/>
                  <a:pt x="21501" y="30140"/>
                  <a:pt x="21663" y="30221"/>
                </a:cubicBezTo>
                <a:cubicBezTo>
                  <a:pt x="21906" y="30381"/>
                  <a:pt x="22393" y="30221"/>
                  <a:pt x="22393" y="30221"/>
                </a:cubicBezTo>
                <a:cubicBezTo>
                  <a:pt x="22393" y="30221"/>
                  <a:pt x="22636" y="30140"/>
                  <a:pt x="22799" y="30140"/>
                </a:cubicBezTo>
                <a:cubicBezTo>
                  <a:pt x="22880" y="30140"/>
                  <a:pt x="23610" y="30140"/>
                  <a:pt x="23610" y="30140"/>
                </a:cubicBezTo>
                <a:cubicBezTo>
                  <a:pt x="23610" y="30140"/>
                  <a:pt x="23935" y="30140"/>
                  <a:pt x="24016" y="30140"/>
                </a:cubicBezTo>
                <a:cubicBezTo>
                  <a:pt x="24097" y="30140"/>
                  <a:pt x="24421" y="30140"/>
                  <a:pt x="24421" y="30140"/>
                </a:cubicBezTo>
                <a:cubicBezTo>
                  <a:pt x="25070" y="30301"/>
                  <a:pt x="25070" y="30301"/>
                  <a:pt x="25070" y="30301"/>
                </a:cubicBezTo>
                <a:cubicBezTo>
                  <a:pt x="25557" y="30060"/>
                  <a:pt x="25557" y="30060"/>
                  <a:pt x="25557" y="30060"/>
                </a:cubicBezTo>
                <a:cubicBezTo>
                  <a:pt x="25557" y="30060"/>
                  <a:pt x="25557" y="29658"/>
                  <a:pt x="25720" y="29658"/>
                </a:cubicBezTo>
                <a:cubicBezTo>
                  <a:pt x="25801" y="29658"/>
                  <a:pt x="25963" y="29658"/>
                  <a:pt x="26125" y="29658"/>
                </a:cubicBezTo>
                <a:cubicBezTo>
                  <a:pt x="26288" y="29738"/>
                  <a:pt x="26774" y="29578"/>
                  <a:pt x="26774" y="29578"/>
                </a:cubicBezTo>
                <a:cubicBezTo>
                  <a:pt x="26288" y="28935"/>
                  <a:pt x="26288" y="28935"/>
                  <a:pt x="26288" y="28935"/>
                </a:cubicBezTo>
                <a:cubicBezTo>
                  <a:pt x="26288" y="28935"/>
                  <a:pt x="26288" y="28935"/>
                  <a:pt x="26125" y="28613"/>
                </a:cubicBezTo>
                <a:cubicBezTo>
                  <a:pt x="26044" y="28292"/>
                  <a:pt x="25801" y="27970"/>
                  <a:pt x="25801" y="27970"/>
                </a:cubicBezTo>
                <a:cubicBezTo>
                  <a:pt x="25801" y="27970"/>
                  <a:pt x="25476" y="27890"/>
                  <a:pt x="25233" y="27809"/>
                </a:cubicBezTo>
                <a:cubicBezTo>
                  <a:pt x="24989" y="27729"/>
                  <a:pt x="25152" y="27809"/>
                  <a:pt x="24989" y="27649"/>
                </a:cubicBezTo>
                <a:cubicBezTo>
                  <a:pt x="24827" y="27568"/>
                  <a:pt x="24097" y="27166"/>
                  <a:pt x="24097" y="27166"/>
                </a:cubicBezTo>
                <a:cubicBezTo>
                  <a:pt x="24097" y="27166"/>
                  <a:pt x="23772" y="27086"/>
                  <a:pt x="23691" y="26925"/>
                </a:cubicBezTo>
                <a:cubicBezTo>
                  <a:pt x="23610" y="26684"/>
                  <a:pt x="23691" y="25961"/>
                  <a:pt x="23691" y="25961"/>
                </a:cubicBezTo>
                <a:cubicBezTo>
                  <a:pt x="23772" y="25559"/>
                  <a:pt x="23772" y="25559"/>
                  <a:pt x="23772" y="25559"/>
                </a:cubicBezTo>
                <a:cubicBezTo>
                  <a:pt x="24178" y="24755"/>
                  <a:pt x="24178" y="24755"/>
                  <a:pt x="24178" y="24755"/>
                </a:cubicBezTo>
                <a:cubicBezTo>
                  <a:pt x="24340" y="24032"/>
                  <a:pt x="24340" y="24032"/>
                  <a:pt x="24340" y="24032"/>
                </a:cubicBezTo>
                <a:cubicBezTo>
                  <a:pt x="25152" y="23067"/>
                  <a:pt x="25152" y="23067"/>
                  <a:pt x="25152" y="23067"/>
                </a:cubicBezTo>
                <a:cubicBezTo>
                  <a:pt x="25395" y="22344"/>
                  <a:pt x="25395" y="22344"/>
                  <a:pt x="25395" y="22344"/>
                </a:cubicBezTo>
                <a:cubicBezTo>
                  <a:pt x="25557" y="21620"/>
                  <a:pt x="25557" y="21620"/>
                  <a:pt x="25557" y="21620"/>
                </a:cubicBezTo>
                <a:cubicBezTo>
                  <a:pt x="25557" y="20897"/>
                  <a:pt x="25557" y="20897"/>
                  <a:pt x="25557" y="20897"/>
                </a:cubicBezTo>
                <a:cubicBezTo>
                  <a:pt x="25557" y="20334"/>
                  <a:pt x="25557" y="20334"/>
                  <a:pt x="25557" y="20334"/>
                </a:cubicBezTo>
                <a:cubicBezTo>
                  <a:pt x="26612" y="20334"/>
                  <a:pt x="26612" y="20334"/>
                  <a:pt x="26612" y="20334"/>
                </a:cubicBezTo>
                <a:cubicBezTo>
                  <a:pt x="26612" y="20576"/>
                  <a:pt x="26612" y="20576"/>
                  <a:pt x="26612" y="20576"/>
                </a:cubicBezTo>
                <a:cubicBezTo>
                  <a:pt x="26612" y="20576"/>
                  <a:pt x="26774" y="20254"/>
                  <a:pt x="26855" y="20254"/>
                </a:cubicBezTo>
                <a:cubicBezTo>
                  <a:pt x="26937" y="20254"/>
                  <a:pt x="27586" y="19852"/>
                  <a:pt x="27586" y="19852"/>
                </a:cubicBezTo>
                <a:cubicBezTo>
                  <a:pt x="27829" y="20013"/>
                  <a:pt x="27829" y="20013"/>
                  <a:pt x="27829" y="20013"/>
                </a:cubicBezTo>
                <a:cubicBezTo>
                  <a:pt x="28478" y="20174"/>
                  <a:pt x="28478" y="20174"/>
                  <a:pt x="28478" y="20174"/>
                </a:cubicBezTo>
                <a:cubicBezTo>
                  <a:pt x="28478" y="20174"/>
                  <a:pt x="28722" y="20254"/>
                  <a:pt x="28640" y="20415"/>
                </a:cubicBezTo>
                <a:cubicBezTo>
                  <a:pt x="28559" y="20576"/>
                  <a:pt x="28559" y="20576"/>
                  <a:pt x="28640" y="20576"/>
                </a:cubicBezTo>
                <a:cubicBezTo>
                  <a:pt x="28722" y="20576"/>
                  <a:pt x="29046" y="20334"/>
                  <a:pt x="29046" y="20334"/>
                </a:cubicBezTo>
                <a:cubicBezTo>
                  <a:pt x="29614" y="20576"/>
                  <a:pt x="29614" y="20576"/>
                  <a:pt x="29614" y="20576"/>
                </a:cubicBezTo>
                <a:cubicBezTo>
                  <a:pt x="29127" y="20013"/>
                  <a:pt x="29127" y="20013"/>
                  <a:pt x="29127" y="20013"/>
                </a:cubicBezTo>
                <a:cubicBezTo>
                  <a:pt x="29127" y="20013"/>
                  <a:pt x="29046" y="19611"/>
                  <a:pt x="29046" y="19450"/>
                </a:cubicBezTo>
                <a:cubicBezTo>
                  <a:pt x="29046" y="19290"/>
                  <a:pt x="28965" y="18647"/>
                  <a:pt x="28965" y="18647"/>
                </a:cubicBezTo>
                <a:cubicBezTo>
                  <a:pt x="28884" y="18164"/>
                  <a:pt x="28884" y="18164"/>
                  <a:pt x="28884" y="18164"/>
                </a:cubicBezTo>
                <a:cubicBezTo>
                  <a:pt x="28722" y="17762"/>
                  <a:pt x="28722" y="17762"/>
                  <a:pt x="28722" y="17762"/>
                </a:cubicBezTo>
                <a:cubicBezTo>
                  <a:pt x="28478" y="17521"/>
                  <a:pt x="28478" y="17521"/>
                  <a:pt x="28478" y="17521"/>
                </a:cubicBezTo>
                <a:cubicBezTo>
                  <a:pt x="28397" y="17119"/>
                  <a:pt x="28397" y="17119"/>
                  <a:pt x="28397" y="17119"/>
                </a:cubicBezTo>
                <a:cubicBezTo>
                  <a:pt x="28235" y="16798"/>
                  <a:pt x="28235" y="16798"/>
                  <a:pt x="28235" y="16798"/>
                </a:cubicBezTo>
                <a:cubicBezTo>
                  <a:pt x="27667" y="16476"/>
                  <a:pt x="27667" y="16476"/>
                  <a:pt x="27667" y="16476"/>
                </a:cubicBezTo>
                <a:cubicBezTo>
                  <a:pt x="27261" y="16396"/>
                  <a:pt x="27261" y="16396"/>
                  <a:pt x="27261" y="16396"/>
                </a:cubicBezTo>
                <a:cubicBezTo>
                  <a:pt x="26937" y="16476"/>
                  <a:pt x="26937" y="16476"/>
                  <a:pt x="26937" y="16476"/>
                </a:cubicBezTo>
                <a:cubicBezTo>
                  <a:pt x="26612" y="16476"/>
                  <a:pt x="26612" y="16476"/>
                  <a:pt x="26612" y="16476"/>
                </a:cubicBezTo>
                <a:cubicBezTo>
                  <a:pt x="26369" y="16075"/>
                  <a:pt x="26369" y="16075"/>
                  <a:pt x="26369" y="16075"/>
                </a:cubicBezTo>
                <a:cubicBezTo>
                  <a:pt x="26369" y="16075"/>
                  <a:pt x="26288" y="15512"/>
                  <a:pt x="26288" y="15432"/>
                </a:cubicBezTo>
                <a:cubicBezTo>
                  <a:pt x="26288" y="15351"/>
                  <a:pt x="26125" y="14789"/>
                  <a:pt x="26125" y="14789"/>
                </a:cubicBezTo>
                <a:cubicBezTo>
                  <a:pt x="26044" y="14146"/>
                  <a:pt x="26044" y="14146"/>
                  <a:pt x="26044" y="14146"/>
                </a:cubicBezTo>
                <a:cubicBezTo>
                  <a:pt x="25801" y="13503"/>
                  <a:pt x="25801" y="13503"/>
                  <a:pt x="25801" y="13503"/>
                </a:cubicBezTo>
                <a:cubicBezTo>
                  <a:pt x="25801" y="13503"/>
                  <a:pt x="25638" y="13101"/>
                  <a:pt x="25557" y="12940"/>
                </a:cubicBezTo>
                <a:cubicBezTo>
                  <a:pt x="25476" y="12779"/>
                  <a:pt x="25314" y="12458"/>
                  <a:pt x="25314" y="12458"/>
                </a:cubicBezTo>
                <a:cubicBezTo>
                  <a:pt x="25152" y="11895"/>
                  <a:pt x="25152" y="11895"/>
                  <a:pt x="25152" y="11895"/>
                </a:cubicBezTo>
                <a:cubicBezTo>
                  <a:pt x="24503" y="11734"/>
                  <a:pt x="24503" y="11734"/>
                  <a:pt x="24503" y="11734"/>
                </a:cubicBezTo>
                <a:cubicBezTo>
                  <a:pt x="23448" y="11413"/>
                  <a:pt x="23448" y="11413"/>
                  <a:pt x="23448" y="11413"/>
                </a:cubicBezTo>
                <a:cubicBezTo>
                  <a:pt x="22880" y="11172"/>
                  <a:pt x="22880" y="11172"/>
                  <a:pt x="22880" y="11172"/>
                </a:cubicBezTo>
                <a:cubicBezTo>
                  <a:pt x="22961" y="10931"/>
                  <a:pt x="22961" y="10931"/>
                  <a:pt x="22961" y="10931"/>
                </a:cubicBezTo>
                <a:cubicBezTo>
                  <a:pt x="23286" y="10850"/>
                  <a:pt x="23286" y="10850"/>
                  <a:pt x="23286" y="10850"/>
                </a:cubicBezTo>
                <a:cubicBezTo>
                  <a:pt x="23286" y="10850"/>
                  <a:pt x="23448" y="10850"/>
                  <a:pt x="23610" y="10850"/>
                </a:cubicBezTo>
                <a:cubicBezTo>
                  <a:pt x="23853" y="10850"/>
                  <a:pt x="24016" y="10850"/>
                  <a:pt x="24178" y="10850"/>
                </a:cubicBezTo>
                <a:cubicBezTo>
                  <a:pt x="24340" y="10850"/>
                  <a:pt x="24584" y="10850"/>
                  <a:pt x="24584" y="10850"/>
                </a:cubicBezTo>
                <a:cubicBezTo>
                  <a:pt x="24908" y="10448"/>
                  <a:pt x="24908" y="10448"/>
                  <a:pt x="24908" y="10448"/>
                </a:cubicBezTo>
                <a:cubicBezTo>
                  <a:pt x="26125" y="9805"/>
                  <a:pt x="26125" y="9805"/>
                  <a:pt x="26125" y="9805"/>
                </a:cubicBezTo>
                <a:cubicBezTo>
                  <a:pt x="26693" y="9725"/>
                  <a:pt x="26693" y="9725"/>
                  <a:pt x="26693" y="9725"/>
                </a:cubicBezTo>
                <a:cubicBezTo>
                  <a:pt x="27261" y="9725"/>
                  <a:pt x="27261" y="9725"/>
                  <a:pt x="27261" y="9725"/>
                </a:cubicBezTo>
                <a:cubicBezTo>
                  <a:pt x="27261" y="9725"/>
                  <a:pt x="27261" y="10046"/>
                  <a:pt x="27423" y="10127"/>
                </a:cubicBezTo>
                <a:cubicBezTo>
                  <a:pt x="27586" y="10207"/>
                  <a:pt x="27667" y="10207"/>
                  <a:pt x="27748" y="10288"/>
                </a:cubicBezTo>
                <a:cubicBezTo>
                  <a:pt x="27910" y="10288"/>
                  <a:pt x="28397" y="10368"/>
                  <a:pt x="28397" y="10368"/>
                </a:cubicBezTo>
                <a:cubicBezTo>
                  <a:pt x="28722" y="10529"/>
                  <a:pt x="28722" y="10529"/>
                  <a:pt x="28722" y="10529"/>
                </a:cubicBezTo>
                <a:cubicBezTo>
                  <a:pt x="29046" y="11011"/>
                  <a:pt x="29046" y="11011"/>
                  <a:pt x="29046" y="11011"/>
                </a:cubicBezTo>
                <a:cubicBezTo>
                  <a:pt x="29614" y="11332"/>
                  <a:pt x="29614" y="11332"/>
                  <a:pt x="29614" y="11332"/>
                </a:cubicBezTo>
                <a:cubicBezTo>
                  <a:pt x="29614" y="11332"/>
                  <a:pt x="29695" y="11574"/>
                  <a:pt x="29614" y="11654"/>
                </a:cubicBezTo>
                <a:cubicBezTo>
                  <a:pt x="29533" y="11734"/>
                  <a:pt x="29614" y="11975"/>
                  <a:pt x="29290" y="12136"/>
                </a:cubicBezTo>
                <a:cubicBezTo>
                  <a:pt x="28965" y="12297"/>
                  <a:pt x="28559" y="12618"/>
                  <a:pt x="28478" y="12618"/>
                </a:cubicBezTo>
                <a:cubicBezTo>
                  <a:pt x="28397" y="12699"/>
                  <a:pt x="28154" y="13020"/>
                  <a:pt x="28154" y="13020"/>
                </a:cubicBezTo>
                <a:cubicBezTo>
                  <a:pt x="27991" y="13342"/>
                  <a:pt x="27991" y="13342"/>
                  <a:pt x="27991" y="13342"/>
                </a:cubicBezTo>
                <a:cubicBezTo>
                  <a:pt x="28073" y="13583"/>
                  <a:pt x="28073" y="13583"/>
                  <a:pt x="28073" y="13583"/>
                </a:cubicBezTo>
                <a:cubicBezTo>
                  <a:pt x="28073" y="13583"/>
                  <a:pt x="28073" y="13663"/>
                  <a:pt x="28073" y="13744"/>
                </a:cubicBezTo>
                <a:cubicBezTo>
                  <a:pt x="27991" y="13904"/>
                  <a:pt x="27910" y="14146"/>
                  <a:pt x="27910" y="14146"/>
                </a:cubicBezTo>
                <a:cubicBezTo>
                  <a:pt x="27991" y="14547"/>
                  <a:pt x="27991" y="14547"/>
                  <a:pt x="27991" y="14547"/>
                </a:cubicBezTo>
                <a:cubicBezTo>
                  <a:pt x="27991" y="14547"/>
                  <a:pt x="28073" y="14708"/>
                  <a:pt x="28154" y="14869"/>
                </a:cubicBezTo>
                <a:cubicBezTo>
                  <a:pt x="28154" y="14949"/>
                  <a:pt x="28884" y="15110"/>
                  <a:pt x="28884" y="15110"/>
                </a:cubicBezTo>
                <a:cubicBezTo>
                  <a:pt x="29614" y="15190"/>
                  <a:pt x="29614" y="15190"/>
                  <a:pt x="29614" y="15190"/>
                </a:cubicBezTo>
                <a:cubicBezTo>
                  <a:pt x="30182" y="15753"/>
                  <a:pt x="30182" y="15753"/>
                  <a:pt x="30182" y="15753"/>
                </a:cubicBezTo>
                <a:cubicBezTo>
                  <a:pt x="30669" y="15994"/>
                  <a:pt x="30669" y="15994"/>
                  <a:pt x="30669" y="15994"/>
                </a:cubicBezTo>
                <a:cubicBezTo>
                  <a:pt x="31237" y="15914"/>
                  <a:pt x="31237" y="15914"/>
                  <a:pt x="31237" y="15914"/>
                </a:cubicBezTo>
                <a:cubicBezTo>
                  <a:pt x="31805" y="15512"/>
                  <a:pt x="31805" y="15512"/>
                  <a:pt x="31805" y="15512"/>
                </a:cubicBezTo>
                <a:cubicBezTo>
                  <a:pt x="32210" y="15271"/>
                  <a:pt x="32210" y="15271"/>
                  <a:pt x="32210" y="15271"/>
                </a:cubicBezTo>
                <a:cubicBezTo>
                  <a:pt x="32210" y="15271"/>
                  <a:pt x="32454" y="14949"/>
                  <a:pt x="32535" y="14869"/>
                </a:cubicBezTo>
                <a:cubicBezTo>
                  <a:pt x="32616" y="14789"/>
                  <a:pt x="32860" y="14547"/>
                  <a:pt x="32860" y="14547"/>
                </a:cubicBezTo>
                <a:cubicBezTo>
                  <a:pt x="32860" y="14547"/>
                  <a:pt x="33022" y="14387"/>
                  <a:pt x="33022" y="14306"/>
                </a:cubicBezTo>
                <a:cubicBezTo>
                  <a:pt x="33022" y="14226"/>
                  <a:pt x="32941" y="13583"/>
                  <a:pt x="32941" y="13583"/>
                </a:cubicBezTo>
                <a:cubicBezTo>
                  <a:pt x="32778" y="13101"/>
                  <a:pt x="32778" y="13101"/>
                  <a:pt x="32778" y="13101"/>
                </a:cubicBezTo>
                <a:cubicBezTo>
                  <a:pt x="32535" y="12538"/>
                  <a:pt x="32535" y="12538"/>
                  <a:pt x="32535" y="12538"/>
                </a:cubicBezTo>
                <a:cubicBezTo>
                  <a:pt x="32535" y="12538"/>
                  <a:pt x="32373" y="12297"/>
                  <a:pt x="32373" y="12136"/>
                </a:cubicBezTo>
                <a:cubicBezTo>
                  <a:pt x="32373" y="12056"/>
                  <a:pt x="32292" y="11734"/>
                  <a:pt x="32292" y="11734"/>
                </a:cubicBezTo>
                <a:cubicBezTo>
                  <a:pt x="31967" y="11413"/>
                  <a:pt x="31967" y="11413"/>
                  <a:pt x="31967" y="11413"/>
                </a:cubicBezTo>
                <a:cubicBezTo>
                  <a:pt x="32129" y="11091"/>
                  <a:pt x="32129" y="11091"/>
                  <a:pt x="32129" y="11091"/>
                </a:cubicBezTo>
                <a:cubicBezTo>
                  <a:pt x="32292" y="10850"/>
                  <a:pt x="32292" y="10850"/>
                  <a:pt x="32292" y="10850"/>
                </a:cubicBezTo>
                <a:cubicBezTo>
                  <a:pt x="32697" y="10368"/>
                  <a:pt x="32697" y="10368"/>
                  <a:pt x="32697" y="10368"/>
                </a:cubicBezTo>
                <a:cubicBezTo>
                  <a:pt x="32860" y="10046"/>
                  <a:pt x="32860" y="10046"/>
                  <a:pt x="32860" y="10046"/>
                </a:cubicBezTo>
                <a:cubicBezTo>
                  <a:pt x="32535" y="9645"/>
                  <a:pt x="32535" y="9645"/>
                  <a:pt x="32535" y="9645"/>
                </a:cubicBezTo>
                <a:cubicBezTo>
                  <a:pt x="32292" y="9564"/>
                  <a:pt x="32292" y="9564"/>
                  <a:pt x="32292" y="9564"/>
                </a:cubicBezTo>
                <a:cubicBezTo>
                  <a:pt x="32778" y="9323"/>
                  <a:pt x="32778" y="9323"/>
                  <a:pt x="32778" y="9323"/>
                </a:cubicBezTo>
                <a:cubicBezTo>
                  <a:pt x="33103" y="9162"/>
                  <a:pt x="33103" y="9162"/>
                  <a:pt x="33103" y="9162"/>
                </a:cubicBezTo>
                <a:cubicBezTo>
                  <a:pt x="33509" y="8198"/>
                  <a:pt x="33509" y="8198"/>
                  <a:pt x="33509" y="8198"/>
                </a:cubicBezTo>
                <a:cubicBezTo>
                  <a:pt x="33752" y="7635"/>
                  <a:pt x="33752" y="7635"/>
                  <a:pt x="33752" y="7635"/>
                </a:cubicBezTo>
                <a:cubicBezTo>
                  <a:pt x="34077" y="6751"/>
                  <a:pt x="34077" y="6751"/>
                  <a:pt x="34077" y="6751"/>
                </a:cubicBezTo>
                <a:cubicBezTo>
                  <a:pt x="34077" y="6751"/>
                  <a:pt x="34239" y="6108"/>
                  <a:pt x="34239" y="6028"/>
                </a:cubicBezTo>
                <a:cubicBezTo>
                  <a:pt x="34239" y="5947"/>
                  <a:pt x="34482" y="5787"/>
                  <a:pt x="34482" y="5787"/>
                </a:cubicBezTo>
                <a:cubicBezTo>
                  <a:pt x="34807" y="5385"/>
                  <a:pt x="34807" y="5385"/>
                  <a:pt x="34807" y="5385"/>
                </a:cubicBezTo>
                <a:cubicBezTo>
                  <a:pt x="35050" y="4902"/>
                  <a:pt x="35050" y="4902"/>
                  <a:pt x="35050" y="4902"/>
                </a:cubicBezTo>
                <a:cubicBezTo>
                  <a:pt x="35212" y="4581"/>
                  <a:pt x="35212" y="4581"/>
                  <a:pt x="35212" y="4581"/>
                </a:cubicBezTo>
                <a:cubicBezTo>
                  <a:pt x="35618" y="3938"/>
                  <a:pt x="35618" y="3938"/>
                  <a:pt x="35618" y="3938"/>
                </a:cubicBezTo>
                <a:cubicBezTo>
                  <a:pt x="35943" y="4099"/>
                  <a:pt x="35943" y="4099"/>
                  <a:pt x="35943" y="4099"/>
                </a:cubicBezTo>
                <a:cubicBezTo>
                  <a:pt x="35943" y="4099"/>
                  <a:pt x="36105" y="4259"/>
                  <a:pt x="36105" y="4420"/>
                </a:cubicBezTo>
                <a:cubicBezTo>
                  <a:pt x="36105" y="4581"/>
                  <a:pt x="36024" y="4661"/>
                  <a:pt x="36105" y="4661"/>
                </a:cubicBezTo>
                <a:cubicBezTo>
                  <a:pt x="36267" y="4661"/>
                  <a:pt x="36186" y="4661"/>
                  <a:pt x="36267" y="4581"/>
                </a:cubicBezTo>
                <a:cubicBezTo>
                  <a:pt x="36430" y="4420"/>
                  <a:pt x="36511" y="4099"/>
                  <a:pt x="36511" y="4018"/>
                </a:cubicBezTo>
                <a:cubicBezTo>
                  <a:pt x="36511" y="3938"/>
                  <a:pt x="36673" y="3938"/>
                  <a:pt x="36511" y="3858"/>
                </a:cubicBezTo>
                <a:cubicBezTo>
                  <a:pt x="36267" y="3777"/>
                  <a:pt x="35943" y="3616"/>
                  <a:pt x="35943" y="3616"/>
                </a:cubicBezTo>
                <a:cubicBezTo>
                  <a:pt x="35943" y="3616"/>
                  <a:pt x="35618" y="3536"/>
                  <a:pt x="35618" y="3456"/>
                </a:cubicBezTo>
                <a:cubicBezTo>
                  <a:pt x="35699" y="3375"/>
                  <a:pt x="35943" y="2652"/>
                  <a:pt x="35943" y="2652"/>
                </a:cubicBezTo>
                <a:cubicBezTo>
                  <a:pt x="36267" y="1848"/>
                  <a:pt x="36267" y="1848"/>
                  <a:pt x="36267" y="1848"/>
                </a:cubicBezTo>
                <a:cubicBezTo>
                  <a:pt x="36267" y="1366"/>
                  <a:pt x="36267" y="1366"/>
                  <a:pt x="36267" y="1366"/>
                </a:cubicBezTo>
                <a:cubicBezTo>
                  <a:pt x="36511" y="964"/>
                  <a:pt x="36511" y="964"/>
                  <a:pt x="36511" y="964"/>
                </a:cubicBezTo>
                <a:cubicBezTo>
                  <a:pt x="36754" y="643"/>
                  <a:pt x="36916" y="160"/>
                  <a:pt x="37322" y="0"/>
                </a:cubicBezTo>
                <a:cubicBezTo>
                  <a:pt x="120000" y="0"/>
                  <a:pt x="120000" y="0"/>
                  <a:pt x="120000" y="0"/>
                </a:cubicBezTo>
                <a:cubicBezTo>
                  <a:pt x="120000" y="59156"/>
                  <a:pt x="120000" y="59156"/>
                  <a:pt x="120000" y="59156"/>
                </a:cubicBezTo>
                <a:cubicBezTo>
                  <a:pt x="118864" y="59557"/>
                  <a:pt x="118864" y="59557"/>
                  <a:pt x="118864" y="59557"/>
                </a:cubicBezTo>
                <a:cubicBezTo>
                  <a:pt x="118701" y="59557"/>
                  <a:pt x="116430" y="59236"/>
                  <a:pt x="116511" y="59959"/>
                </a:cubicBezTo>
                <a:cubicBezTo>
                  <a:pt x="116592" y="60361"/>
                  <a:pt x="116997" y="60442"/>
                  <a:pt x="116997" y="60442"/>
                </a:cubicBezTo>
                <a:cubicBezTo>
                  <a:pt x="118052" y="61406"/>
                  <a:pt x="118052" y="61406"/>
                  <a:pt x="118052" y="61406"/>
                </a:cubicBezTo>
                <a:cubicBezTo>
                  <a:pt x="117971" y="61969"/>
                  <a:pt x="117971" y="61969"/>
                  <a:pt x="117971" y="61969"/>
                </a:cubicBezTo>
                <a:cubicBezTo>
                  <a:pt x="118620" y="62129"/>
                  <a:pt x="118620" y="62129"/>
                  <a:pt x="118620" y="62129"/>
                </a:cubicBezTo>
                <a:cubicBezTo>
                  <a:pt x="120000" y="62129"/>
                  <a:pt x="120000" y="62129"/>
                  <a:pt x="120000" y="62129"/>
                </a:cubicBezTo>
                <a:cubicBezTo>
                  <a:pt x="120000" y="63094"/>
                  <a:pt x="120000" y="63094"/>
                  <a:pt x="120000" y="63094"/>
                </a:cubicBezTo>
                <a:cubicBezTo>
                  <a:pt x="119188" y="63174"/>
                  <a:pt x="118296" y="63335"/>
                  <a:pt x="118133" y="63415"/>
                </a:cubicBezTo>
                <a:cubicBezTo>
                  <a:pt x="117241" y="64380"/>
                  <a:pt x="117241" y="64380"/>
                  <a:pt x="117241" y="64380"/>
                </a:cubicBezTo>
                <a:cubicBezTo>
                  <a:pt x="118296" y="65746"/>
                  <a:pt x="118296" y="65746"/>
                  <a:pt x="118296" y="65746"/>
                </a:cubicBezTo>
                <a:cubicBezTo>
                  <a:pt x="118215" y="66630"/>
                  <a:pt x="118215" y="66630"/>
                  <a:pt x="118215" y="66630"/>
                </a:cubicBezTo>
                <a:cubicBezTo>
                  <a:pt x="117322" y="67273"/>
                  <a:pt x="117322" y="67273"/>
                  <a:pt x="117322" y="67273"/>
                </a:cubicBezTo>
                <a:cubicBezTo>
                  <a:pt x="118052" y="67997"/>
                  <a:pt x="118052" y="67997"/>
                  <a:pt x="118052" y="67997"/>
                </a:cubicBezTo>
                <a:cubicBezTo>
                  <a:pt x="119350" y="67997"/>
                  <a:pt x="119350" y="67997"/>
                  <a:pt x="119350" y="67997"/>
                </a:cubicBezTo>
                <a:cubicBezTo>
                  <a:pt x="120000" y="68479"/>
                  <a:pt x="120000" y="68479"/>
                  <a:pt x="120000" y="68479"/>
                </a:cubicBezTo>
                <a:cubicBezTo>
                  <a:pt x="120000" y="72257"/>
                  <a:pt x="120000" y="72257"/>
                  <a:pt x="120000" y="72257"/>
                </a:cubicBezTo>
                <a:cubicBezTo>
                  <a:pt x="119756" y="72257"/>
                  <a:pt x="119432" y="72337"/>
                  <a:pt x="119026" y="72337"/>
                </a:cubicBezTo>
                <a:cubicBezTo>
                  <a:pt x="118458" y="73302"/>
                  <a:pt x="118458" y="73302"/>
                  <a:pt x="118458" y="73302"/>
                </a:cubicBezTo>
                <a:cubicBezTo>
                  <a:pt x="114320" y="72578"/>
                  <a:pt x="114320" y="72578"/>
                  <a:pt x="114320" y="72578"/>
                </a:cubicBezTo>
                <a:cubicBezTo>
                  <a:pt x="112941" y="71774"/>
                  <a:pt x="112941" y="71774"/>
                  <a:pt x="112941" y="71774"/>
                </a:cubicBezTo>
                <a:cubicBezTo>
                  <a:pt x="111886" y="72498"/>
                  <a:pt x="112129" y="72176"/>
                  <a:pt x="111237" y="73141"/>
                </a:cubicBezTo>
                <a:cubicBezTo>
                  <a:pt x="108803" y="72498"/>
                  <a:pt x="108803" y="72498"/>
                  <a:pt x="108803" y="72498"/>
                </a:cubicBezTo>
                <a:cubicBezTo>
                  <a:pt x="107261" y="73221"/>
                  <a:pt x="107261" y="73221"/>
                  <a:pt x="107261" y="73221"/>
                </a:cubicBezTo>
                <a:cubicBezTo>
                  <a:pt x="105476" y="74989"/>
                  <a:pt x="105476" y="74989"/>
                  <a:pt x="105476" y="74989"/>
                </a:cubicBezTo>
                <a:cubicBezTo>
                  <a:pt x="102474" y="74829"/>
                  <a:pt x="102474" y="74829"/>
                  <a:pt x="102474" y="74829"/>
                </a:cubicBezTo>
                <a:cubicBezTo>
                  <a:pt x="101825" y="73945"/>
                  <a:pt x="101825" y="73945"/>
                  <a:pt x="101825" y="73945"/>
                </a:cubicBezTo>
                <a:cubicBezTo>
                  <a:pt x="101663" y="74748"/>
                  <a:pt x="101663" y="74748"/>
                  <a:pt x="101663" y="74748"/>
                </a:cubicBezTo>
                <a:cubicBezTo>
                  <a:pt x="102312" y="75552"/>
                  <a:pt x="102312" y="75552"/>
                  <a:pt x="102312" y="75552"/>
                </a:cubicBezTo>
                <a:cubicBezTo>
                  <a:pt x="101176" y="76115"/>
                  <a:pt x="101176" y="76115"/>
                  <a:pt x="101176" y="76115"/>
                </a:cubicBezTo>
                <a:cubicBezTo>
                  <a:pt x="100770" y="74989"/>
                  <a:pt x="100770" y="74989"/>
                  <a:pt x="100770" y="74989"/>
                </a:cubicBezTo>
                <a:cubicBezTo>
                  <a:pt x="99797" y="73784"/>
                  <a:pt x="99797" y="73784"/>
                  <a:pt x="99797" y="73784"/>
                </a:cubicBezTo>
                <a:cubicBezTo>
                  <a:pt x="98336" y="73462"/>
                  <a:pt x="98336" y="73462"/>
                  <a:pt x="98336" y="73462"/>
                </a:cubicBezTo>
                <a:cubicBezTo>
                  <a:pt x="97525" y="72900"/>
                  <a:pt x="97525" y="72900"/>
                  <a:pt x="97525" y="72900"/>
                </a:cubicBezTo>
                <a:cubicBezTo>
                  <a:pt x="97363" y="72819"/>
                  <a:pt x="94361" y="73141"/>
                  <a:pt x="93793" y="73221"/>
                </a:cubicBezTo>
                <a:cubicBezTo>
                  <a:pt x="93062" y="72739"/>
                  <a:pt x="92981" y="72739"/>
                  <a:pt x="92170" y="72337"/>
                </a:cubicBezTo>
                <a:cubicBezTo>
                  <a:pt x="91359" y="72980"/>
                  <a:pt x="91359" y="72980"/>
                  <a:pt x="91359" y="72980"/>
                </a:cubicBezTo>
                <a:cubicBezTo>
                  <a:pt x="91359" y="72980"/>
                  <a:pt x="90953" y="73703"/>
                  <a:pt x="90304" y="73703"/>
                </a:cubicBezTo>
                <a:cubicBezTo>
                  <a:pt x="89574" y="73703"/>
                  <a:pt x="89655" y="72739"/>
                  <a:pt x="89655" y="72739"/>
                </a:cubicBezTo>
                <a:cubicBezTo>
                  <a:pt x="88600" y="72900"/>
                  <a:pt x="88600" y="72900"/>
                  <a:pt x="88600" y="72900"/>
                </a:cubicBezTo>
                <a:cubicBezTo>
                  <a:pt x="87221" y="74829"/>
                  <a:pt x="87221" y="74829"/>
                  <a:pt x="87221" y="74829"/>
                </a:cubicBezTo>
                <a:cubicBezTo>
                  <a:pt x="85517" y="76275"/>
                  <a:pt x="85517" y="76275"/>
                  <a:pt x="85517" y="76275"/>
                </a:cubicBezTo>
                <a:cubicBezTo>
                  <a:pt x="84543" y="77722"/>
                  <a:pt x="84543" y="77722"/>
                  <a:pt x="84543" y="77722"/>
                </a:cubicBezTo>
                <a:cubicBezTo>
                  <a:pt x="82677" y="78446"/>
                  <a:pt x="82677" y="78446"/>
                  <a:pt x="82677" y="78446"/>
                </a:cubicBezTo>
                <a:cubicBezTo>
                  <a:pt x="82758" y="79089"/>
                  <a:pt x="82758" y="79089"/>
                  <a:pt x="82758" y="79089"/>
                </a:cubicBezTo>
                <a:cubicBezTo>
                  <a:pt x="84624" y="80696"/>
                  <a:pt x="84624" y="80696"/>
                  <a:pt x="84624" y="80696"/>
                </a:cubicBezTo>
                <a:cubicBezTo>
                  <a:pt x="83326" y="81580"/>
                  <a:pt x="83326" y="81580"/>
                  <a:pt x="83326" y="81580"/>
                </a:cubicBezTo>
                <a:cubicBezTo>
                  <a:pt x="81379" y="79571"/>
                  <a:pt x="82109" y="81098"/>
                  <a:pt x="79675" y="79249"/>
                </a:cubicBezTo>
                <a:cubicBezTo>
                  <a:pt x="79269" y="80696"/>
                  <a:pt x="79188" y="80294"/>
                  <a:pt x="79432" y="81500"/>
                </a:cubicBezTo>
                <a:cubicBezTo>
                  <a:pt x="78377" y="82223"/>
                  <a:pt x="78377" y="82223"/>
                  <a:pt x="78377" y="82223"/>
                </a:cubicBezTo>
                <a:cubicBezTo>
                  <a:pt x="78945" y="84393"/>
                  <a:pt x="78539" y="83670"/>
                  <a:pt x="79918" y="85117"/>
                </a:cubicBezTo>
                <a:cubicBezTo>
                  <a:pt x="79107" y="86805"/>
                  <a:pt x="79269" y="86081"/>
                  <a:pt x="79350" y="88091"/>
                </a:cubicBezTo>
                <a:cubicBezTo>
                  <a:pt x="81217" y="88653"/>
                  <a:pt x="81217" y="88653"/>
                  <a:pt x="81217" y="88653"/>
                </a:cubicBezTo>
                <a:cubicBezTo>
                  <a:pt x="81703" y="89778"/>
                  <a:pt x="81703" y="89778"/>
                  <a:pt x="81703" y="89778"/>
                </a:cubicBezTo>
                <a:cubicBezTo>
                  <a:pt x="82920" y="90341"/>
                  <a:pt x="82920" y="90341"/>
                  <a:pt x="82920" y="90341"/>
                </a:cubicBezTo>
                <a:cubicBezTo>
                  <a:pt x="84137" y="89537"/>
                  <a:pt x="84137" y="89537"/>
                  <a:pt x="84137" y="89537"/>
                </a:cubicBezTo>
                <a:cubicBezTo>
                  <a:pt x="85922" y="90421"/>
                  <a:pt x="85922" y="90421"/>
                  <a:pt x="85922" y="90421"/>
                </a:cubicBezTo>
                <a:cubicBezTo>
                  <a:pt x="88275" y="92190"/>
                  <a:pt x="88275" y="92190"/>
                  <a:pt x="88275" y="92190"/>
                </a:cubicBezTo>
                <a:cubicBezTo>
                  <a:pt x="89655" y="93878"/>
                  <a:pt x="89655" y="93878"/>
                  <a:pt x="89655" y="93878"/>
                </a:cubicBezTo>
                <a:cubicBezTo>
                  <a:pt x="88843" y="93235"/>
                  <a:pt x="88843" y="93235"/>
                  <a:pt x="88843" y="93235"/>
                </a:cubicBezTo>
                <a:cubicBezTo>
                  <a:pt x="88356" y="93476"/>
                  <a:pt x="88356" y="93476"/>
                  <a:pt x="88356" y="93476"/>
                </a:cubicBezTo>
                <a:cubicBezTo>
                  <a:pt x="88681" y="94038"/>
                  <a:pt x="88681" y="94038"/>
                  <a:pt x="88681" y="94038"/>
                </a:cubicBezTo>
                <a:cubicBezTo>
                  <a:pt x="90385" y="94521"/>
                  <a:pt x="90385" y="94521"/>
                  <a:pt x="90385" y="94521"/>
                </a:cubicBezTo>
                <a:cubicBezTo>
                  <a:pt x="90304" y="95807"/>
                  <a:pt x="90304" y="95807"/>
                  <a:pt x="90304" y="95807"/>
                </a:cubicBezTo>
                <a:cubicBezTo>
                  <a:pt x="89006" y="100629"/>
                  <a:pt x="89006" y="100629"/>
                  <a:pt x="89006" y="100629"/>
                </a:cubicBezTo>
                <a:cubicBezTo>
                  <a:pt x="87951" y="102880"/>
                  <a:pt x="87951" y="102880"/>
                  <a:pt x="87951" y="102880"/>
                </a:cubicBezTo>
                <a:cubicBezTo>
                  <a:pt x="87707" y="104246"/>
                  <a:pt x="87707" y="104246"/>
                  <a:pt x="87707" y="104246"/>
                </a:cubicBezTo>
                <a:cubicBezTo>
                  <a:pt x="87545" y="105612"/>
                  <a:pt x="87545" y="105612"/>
                  <a:pt x="87545" y="105612"/>
                </a:cubicBezTo>
                <a:cubicBezTo>
                  <a:pt x="87870" y="106738"/>
                  <a:pt x="87870" y="106738"/>
                  <a:pt x="87870" y="106738"/>
                </a:cubicBezTo>
                <a:cubicBezTo>
                  <a:pt x="87870" y="106738"/>
                  <a:pt x="87870" y="107059"/>
                  <a:pt x="88194" y="107381"/>
                </a:cubicBezTo>
                <a:cubicBezTo>
                  <a:pt x="88519" y="107702"/>
                  <a:pt x="88600" y="108024"/>
                  <a:pt x="89006" y="108345"/>
                </a:cubicBezTo>
                <a:cubicBezTo>
                  <a:pt x="89411" y="108586"/>
                  <a:pt x="89249" y="108747"/>
                  <a:pt x="90709" y="108827"/>
                </a:cubicBezTo>
                <a:cubicBezTo>
                  <a:pt x="92089" y="108988"/>
                  <a:pt x="90791" y="109631"/>
                  <a:pt x="90872" y="109872"/>
                </a:cubicBezTo>
                <a:cubicBezTo>
                  <a:pt x="90953" y="110033"/>
                  <a:pt x="91034" y="111158"/>
                  <a:pt x="91602" y="112283"/>
                </a:cubicBezTo>
                <a:cubicBezTo>
                  <a:pt x="92170" y="113409"/>
                  <a:pt x="92494" y="113248"/>
                  <a:pt x="93387" y="113730"/>
                </a:cubicBezTo>
                <a:cubicBezTo>
                  <a:pt x="94279" y="114132"/>
                  <a:pt x="93874" y="114293"/>
                  <a:pt x="94442" y="115418"/>
                </a:cubicBezTo>
                <a:cubicBezTo>
                  <a:pt x="95010" y="116463"/>
                  <a:pt x="96389" y="115981"/>
                  <a:pt x="96632" y="115981"/>
                </a:cubicBezTo>
                <a:cubicBezTo>
                  <a:pt x="96795" y="115981"/>
                  <a:pt x="96957" y="116222"/>
                  <a:pt x="97200" y="116543"/>
                </a:cubicBezTo>
                <a:cubicBezTo>
                  <a:pt x="97200" y="116543"/>
                  <a:pt x="97200" y="116543"/>
                  <a:pt x="97200" y="116543"/>
                </a:cubicBezTo>
                <a:cubicBezTo>
                  <a:pt x="97200" y="116543"/>
                  <a:pt x="96713" y="117026"/>
                  <a:pt x="96551" y="117106"/>
                </a:cubicBezTo>
                <a:cubicBezTo>
                  <a:pt x="96470" y="117186"/>
                  <a:pt x="96389" y="117267"/>
                  <a:pt x="96308" y="117347"/>
                </a:cubicBezTo>
                <a:cubicBezTo>
                  <a:pt x="96227" y="117508"/>
                  <a:pt x="96470" y="117588"/>
                  <a:pt x="96308" y="117669"/>
                </a:cubicBezTo>
                <a:cubicBezTo>
                  <a:pt x="96146" y="117749"/>
                  <a:pt x="95983" y="118070"/>
                  <a:pt x="95983" y="118231"/>
                </a:cubicBezTo>
                <a:cubicBezTo>
                  <a:pt x="96064" y="118392"/>
                  <a:pt x="95902" y="118633"/>
                  <a:pt x="95902" y="118633"/>
                </a:cubicBezTo>
                <a:cubicBezTo>
                  <a:pt x="95902" y="118633"/>
                  <a:pt x="95578" y="119035"/>
                  <a:pt x="95172" y="119035"/>
                </a:cubicBezTo>
                <a:cubicBezTo>
                  <a:pt x="94847" y="119115"/>
                  <a:pt x="94604" y="118955"/>
                  <a:pt x="94279" y="118874"/>
                </a:cubicBezTo>
                <a:cubicBezTo>
                  <a:pt x="93955" y="118794"/>
                  <a:pt x="93955" y="118794"/>
                  <a:pt x="93955" y="118794"/>
                </a:cubicBezTo>
                <a:cubicBezTo>
                  <a:pt x="93955" y="118794"/>
                  <a:pt x="93711" y="118794"/>
                  <a:pt x="93387" y="118713"/>
                </a:cubicBezTo>
                <a:cubicBezTo>
                  <a:pt x="93062" y="118553"/>
                  <a:pt x="93306" y="118553"/>
                  <a:pt x="93306" y="118553"/>
                </a:cubicBezTo>
                <a:cubicBezTo>
                  <a:pt x="92981" y="118231"/>
                  <a:pt x="92981" y="118231"/>
                  <a:pt x="92981" y="118231"/>
                </a:cubicBezTo>
                <a:cubicBezTo>
                  <a:pt x="92657" y="117829"/>
                  <a:pt x="92657" y="117829"/>
                  <a:pt x="92657" y="117829"/>
                </a:cubicBezTo>
                <a:cubicBezTo>
                  <a:pt x="92657" y="117829"/>
                  <a:pt x="92576" y="117749"/>
                  <a:pt x="92576" y="117588"/>
                </a:cubicBezTo>
                <a:cubicBezTo>
                  <a:pt x="92494" y="117427"/>
                  <a:pt x="92494" y="117588"/>
                  <a:pt x="92332" y="117588"/>
                </a:cubicBezTo>
                <a:cubicBezTo>
                  <a:pt x="92170" y="117588"/>
                  <a:pt x="92089" y="117669"/>
                  <a:pt x="91926" y="117588"/>
                </a:cubicBezTo>
                <a:cubicBezTo>
                  <a:pt x="91845" y="117508"/>
                  <a:pt x="91845" y="117427"/>
                  <a:pt x="91845" y="117347"/>
                </a:cubicBezTo>
                <a:cubicBezTo>
                  <a:pt x="91845" y="117267"/>
                  <a:pt x="91602" y="117106"/>
                  <a:pt x="91359" y="117106"/>
                </a:cubicBezTo>
                <a:cubicBezTo>
                  <a:pt x="91115" y="117026"/>
                  <a:pt x="91196" y="116865"/>
                  <a:pt x="90872" y="116865"/>
                </a:cubicBezTo>
                <a:cubicBezTo>
                  <a:pt x="90547" y="116865"/>
                  <a:pt x="90791" y="116624"/>
                  <a:pt x="90791" y="116463"/>
                </a:cubicBezTo>
                <a:cubicBezTo>
                  <a:pt x="90709" y="116383"/>
                  <a:pt x="90466" y="116624"/>
                  <a:pt x="90385" y="116704"/>
                </a:cubicBezTo>
                <a:cubicBezTo>
                  <a:pt x="90304" y="116784"/>
                  <a:pt x="90223" y="116945"/>
                  <a:pt x="90060" y="116945"/>
                </a:cubicBezTo>
                <a:cubicBezTo>
                  <a:pt x="89979" y="117026"/>
                  <a:pt x="89898" y="116543"/>
                  <a:pt x="89898" y="116543"/>
                </a:cubicBezTo>
                <a:cubicBezTo>
                  <a:pt x="89898" y="116543"/>
                  <a:pt x="89898" y="116543"/>
                  <a:pt x="89574" y="116543"/>
                </a:cubicBezTo>
                <a:cubicBezTo>
                  <a:pt x="89168" y="116543"/>
                  <a:pt x="89411" y="116704"/>
                  <a:pt x="89411" y="116704"/>
                </a:cubicBezTo>
                <a:cubicBezTo>
                  <a:pt x="89168" y="117267"/>
                  <a:pt x="89168" y="117267"/>
                  <a:pt x="89168" y="117267"/>
                </a:cubicBezTo>
                <a:cubicBezTo>
                  <a:pt x="88762" y="117588"/>
                  <a:pt x="88762" y="117588"/>
                  <a:pt x="88762" y="117588"/>
                </a:cubicBezTo>
                <a:cubicBezTo>
                  <a:pt x="88762" y="117588"/>
                  <a:pt x="88843" y="117829"/>
                  <a:pt x="88924" y="117990"/>
                </a:cubicBezTo>
                <a:cubicBezTo>
                  <a:pt x="88924" y="118151"/>
                  <a:pt x="89168" y="118231"/>
                  <a:pt x="89168" y="118231"/>
                </a:cubicBezTo>
                <a:cubicBezTo>
                  <a:pt x="89168" y="118231"/>
                  <a:pt x="89411" y="118392"/>
                  <a:pt x="89655" y="118553"/>
                </a:cubicBezTo>
                <a:cubicBezTo>
                  <a:pt x="89898" y="118713"/>
                  <a:pt x="89817" y="118713"/>
                  <a:pt x="89979" y="118713"/>
                </a:cubicBezTo>
                <a:cubicBezTo>
                  <a:pt x="90141" y="118794"/>
                  <a:pt x="90385" y="118874"/>
                  <a:pt x="90709" y="119035"/>
                </a:cubicBezTo>
                <a:cubicBezTo>
                  <a:pt x="91034" y="119115"/>
                  <a:pt x="90872" y="119035"/>
                  <a:pt x="91359" y="119437"/>
                </a:cubicBezTo>
                <a:cubicBezTo>
                  <a:pt x="91764" y="119758"/>
                  <a:pt x="91277" y="119437"/>
                  <a:pt x="91196" y="119678"/>
                </a:cubicBezTo>
                <a:cubicBezTo>
                  <a:pt x="91115" y="120000"/>
                  <a:pt x="90628" y="119356"/>
                  <a:pt x="90304" y="119517"/>
                </a:cubicBezTo>
                <a:cubicBezTo>
                  <a:pt x="89979" y="119598"/>
                  <a:pt x="89898" y="119356"/>
                  <a:pt x="89655" y="119437"/>
                </a:cubicBezTo>
                <a:cubicBezTo>
                  <a:pt x="89655" y="119437"/>
                  <a:pt x="89655" y="119437"/>
                  <a:pt x="89655" y="119437"/>
                </a:cubicBezTo>
                <a:cubicBezTo>
                  <a:pt x="89574" y="119437"/>
                  <a:pt x="89574" y="119437"/>
                  <a:pt x="89574" y="119437"/>
                </a:cubicBezTo>
                <a:cubicBezTo>
                  <a:pt x="89574" y="119356"/>
                  <a:pt x="89492" y="119276"/>
                  <a:pt x="89492" y="119196"/>
                </a:cubicBezTo>
                <a:cubicBezTo>
                  <a:pt x="89411" y="119115"/>
                  <a:pt x="89006" y="119115"/>
                  <a:pt x="89006" y="119115"/>
                </a:cubicBezTo>
                <a:cubicBezTo>
                  <a:pt x="88681" y="119035"/>
                  <a:pt x="88681" y="119035"/>
                  <a:pt x="88681" y="119035"/>
                </a:cubicBezTo>
                <a:cubicBezTo>
                  <a:pt x="88438" y="118955"/>
                  <a:pt x="88438" y="118955"/>
                  <a:pt x="88438" y="118955"/>
                </a:cubicBezTo>
                <a:cubicBezTo>
                  <a:pt x="88194" y="118553"/>
                  <a:pt x="88194" y="118553"/>
                  <a:pt x="88194" y="118553"/>
                </a:cubicBezTo>
                <a:cubicBezTo>
                  <a:pt x="87951" y="118392"/>
                  <a:pt x="87951" y="118392"/>
                  <a:pt x="87951" y="118392"/>
                </a:cubicBezTo>
                <a:cubicBezTo>
                  <a:pt x="87707" y="118070"/>
                  <a:pt x="87707" y="118070"/>
                  <a:pt x="87707" y="118070"/>
                </a:cubicBezTo>
                <a:cubicBezTo>
                  <a:pt x="87789" y="117910"/>
                  <a:pt x="87789" y="117910"/>
                  <a:pt x="87789" y="117910"/>
                </a:cubicBezTo>
                <a:cubicBezTo>
                  <a:pt x="88032" y="117588"/>
                  <a:pt x="88032" y="117588"/>
                  <a:pt x="88032" y="117588"/>
                </a:cubicBezTo>
                <a:cubicBezTo>
                  <a:pt x="88032" y="117588"/>
                  <a:pt x="88113" y="117588"/>
                  <a:pt x="88194" y="117427"/>
                </a:cubicBezTo>
                <a:cubicBezTo>
                  <a:pt x="88356" y="117186"/>
                  <a:pt x="88194" y="117186"/>
                  <a:pt x="88194" y="117186"/>
                </a:cubicBezTo>
                <a:cubicBezTo>
                  <a:pt x="88194" y="117186"/>
                  <a:pt x="87870" y="117026"/>
                  <a:pt x="87707" y="116945"/>
                </a:cubicBezTo>
                <a:cubicBezTo>
                  <a:pt x="87545" y="116865"/>
                  <a:pt x="87302" y="117106"/>
                  <a:pt x="87302" y="117106"/>
                </a:cubicBezTo>
                <a:cubicBezTo>
                  <a:pt x="86815" y="117026"/>
                  <a:pt x="86815" y="117026"/>
                  <a:pt x="86815" y="117026"/>
                </a:cubicBezTo>
                <a:cubicBezTo>
                  <a:pt x="86409" y="117026"/>
                  <a:pt x="86409" y="117026"/>
                  <a:pt x="86409" y="117026"/>
                </a:cubicBezTo>
                <a:cubicBezTo>
                  <a:pt x="86085" y="116704"/>
                  <a:pt x="86085" y="116704"/>
                  <a:pt x="86085" y="116704"/>
                </a:cubicBezTo>
                <a:cubicBezTo>
                  <a:pt x="85517" y="116543"/>
                  <a:pt x="85517" y="116543"/>
                  <a:pt x="85517" y="116543"/>
                </a:cubicBezTo>
                <a:cubicBezTo>
                  <a:pt x="85192" y="116383"/>
                  <a:pt x="85192" y="116383"/>
                  <a:pt x="85192" y="116383"/>
                </a:cubicBezTo>
                <a:cubicBezTo>
                  <a:pt x="85192" y="116383"/>
                  <a:pt x="85192" y="115740"/>
                  <a:pt x="85192" y="115659"/>
                </a:cubicBezTo>
                <a:cubicBezTo>
                  <a:pt x="85192" y="115498"/>
                  <a:pt x="85192" y="115257"/>
                  <a:pt x="85192" y="115257"/>
                </a:cubicBezTo>
                <a:cubicBezTo>
                  <a:pt x="85192" y="115257"/>
                  <a:pt x="84705" y="115177"/>
                  <a:pt x="84462" y="115257"/>
                </a:cubicBezTo>
                <a:cubicBezTo>
                  <a:pt x="84300" y="115338"/>
                  <a:pt x="84056" y="115257"/>
                  <a:pt x="84056" y="115257"/>
                </a:cubicBezTo>
                <a:cubicBezTo>
                  <a:pt x="84056" y="115257"/>
                  <a:pt x="83407" y="115177"/>
                  <a:pt x="83326" y="115016"/>
                </a:cubicBezTo>
                <a:cubicBezTo>
                  <a:pt x="83326" y="114855"/>
                  <a:pt x="83326" y="114936"/>
                  <a:pt x="83245" y="114936"/>
                </a:cubicBezTo>
                <a:cubicBezTo>
                  <a:pt x="83083" y="114936"/>
                  <a:pt x="82596" y="114936"/>
                  <a:pt x="82596" y="114936"/>
                </a:cubicBezTo>
                <a:cubicBezTo>
                  <a:pt x="82109" y="114775"/>
                  <a:pt x="82109" y="114775"/>
                  <a:pt x="82109" y="114775"/>
                </a:cubicBezTo>
                <a:cubicBezTo>
                  <a:pt x="82109" y="115498"/>
                  <a:pt x="82109" y="115498"/>
                  <a:pt x="82109" y="115498"/>
                </a:cubicBezTo>
                <a:cubicBezTo>
                  <a:pt x="82028" y="115338"/>
                  <a:pt x="82028" y="115338"/>
                  <a:pt x="82028" y="115338"/>
                </a:cubicBezTo>
                <a:cubicBezTo>
                  <a:pt x="81217" y="115257"/>
                  <a:pt x="81217" y="115257"/>
                  <a:pt x="81217" y="115257"/>
                </a:cubicBezTo>
                <a:cubicBezTo>
                  <a:pt x="80730" y="115498"/>
                  <a:pt x="80730" y="115498"/>
                  <a:pt x="80730" y="115498"/>
                </a:cubicBezTo>
                <a:cubicBezTo>
                  <a:pt x="80324" y="115659"/>
                  <a:pt x="80324" y="115659"/>
                  <a:pt x="80324" y="115659"/>
                </a:cubicBezTo>
                <a:cubicBezTo>
                  <a:pt x="80324" y="115900"/>
                  <a:pt x="80324" y="115900"/>
                  <a:pt x="80324" y="115900"/>
                </a:cubicBezTo>
                <a:cubicBezTo>
                  <a:pt x="80162" y="116141"/>
                  <a:pt x="80162" y="116141"/>
                  <a:pt x="80162" y="116141"/>
                </a:cubicBezTo>
                <a:cubicBezTo>
                  <a:pt x="80162" y="116141"/>
                  <a:pt x="79918" y="116222"/>
                  <a:pt x="79756" y="116222"/>
                </a:cubicBezTo>
                <a:cubicBezTo>
                  <a:pt x="79756" y="116302"/>
                  <a:pt x="79675" y="116463"/>
                  <a:pt x="79675" y="116543"/>
                </a:cubicBezTo>
                <a:cubicBezTo>
                  <a:pt x="79594" y="116624"/>
                  <a:pt x="79432" y="116624"/>
                  <a:pt x="79432" y="116624"/>
                </a:cubicBezTo>
                <a:cubicBezTo>
                  <a:pt x="79107" y="116543"/>
                  <a:pt x="79107" y="116543"/>
                  <a:pt x="79107" y="116543"/>
                </a:cubicBezTo>
                <a:cubicBezTo>
                  <a:pt x="78864" y="116543"/>
                  <a:pt x="78864" y="116543"/>
                  <a:pt x="78864" y="116543"/>
                </a:cubicBezTo>
                <a:cubicBezTo>
                  <a:pt x="78701" y="116383"/>
                  <a:pt x="78701" y="116383"/>
                  <a:pt x="78701" y="116383"/>
                </a:cubicBezTo>
                <a:cubicBezTo>
                  <a:pt x="78864" y="116061"/>
                  <a:pt x="78864" y="116061"/>
                  <a:pt x="78864" y="116061"/>
                </a:cubicBezTo>
                <a:cubicBezTo>
                  <a:pt x="78864" y="115900"/>
                  <a:pt x="78864" y="115900"/>
                  <a:pt x="78864" y="115900"/>
                </a:cubicBezTo>
                <a:cubicBezTo>
                  <a:pt x="78864" y="115900"/>
                  <a:pt x="78864" y="115900"/>
                  <a:pt x="78864" y="115900"/>
                </a:cubicBezTo>
                <a:cubicBezTo>
                  <a:pt x="78864" y="115900"/>
                  <a:pt x="78864" y="115900"/>
                  <a:pt x="78864" y="115900"/>
                </a:cubicBezTo>
                <a:cubicBezTo>
                  <a:pt x="78377" y="115900"/>
                  <a:pt x="78377" y="115900"/>
                  <a:pt x="78377" y="115900"/>
                </a:cubicBezTo>
                <a:cubicBezTo>
                  <a:pt x="77890" y="115740"/>
                  <a:pt x="77890" y="115740"/>
                  <a:pt x="77890" y="115740"/>
                </a:cubicBezTo>
                <a:cubicBezTo>
                  <a:pt x="76835" y="115659"/>
                  <a:pt x="76835" y="115659"/>
                  <a:pt x="76835" y="115659"/>
                </a:cubicBezTo>
                <a:cubicBezTo>
                  <a:pt x="76186" y="115498"/>
                  <a:pt x="76186" y="115498"/>
                  <a:pt x="76186" y="115498"/>
                </a:cubicBezTo>
                <a:cubicBezTo>
                  <a:pt x="75780" y="115097"/>
                  <a:pt x="75780" y="115097"/>
                  <a:pt x="75780" y="115097"/>
                </a:cubicBezTo>
                <a:cubicBezTo>
                  <a:pt x="75131" y="114936"/>
                  <a:pt x="75131" y="114936"/>
                  <a:pt x="75131" y="114936"/>
                </a:cubicBezTo>
                <a:cubicBezTo>
                  <a:pt x="74563" y="115338"/>
                  <a:pt x="74563" y="115338"/>
                  <a:pt x="74563" y="115338"/>
                </a:cubicBezTo>
                <a:cubicBezTo>
                  <a:pt x="74563" y="115338"/>
                  <a:pt x="73995" y="115097"/>
                  <a:pt x="73752" y="115097"/>
                </a:cubicBezTo>
                <a:cubicBezTo>
                  <a:pt x="73590" y="115177"/>
                  <a:pt x="73265" y="115257"/>
                  <a:pt x="73184" y="115338"/>
                </a:cubicBezTo>
                <a:cubicBezTo>
                  <a:pt x="73103" y="115338"/>
                  <a:pt x="73103" y="115418"/>
                  <a:pt x="73022" y="115418"/>
                </a:cubicBezTo>
                <a:cubicBezTo>
                  <a:pt x="73022" y="115418"/>
                  <a:pt x="73022" y="115418"/>
                  <a:pt x="73022" y="115418"/>
                </a:cubicBezTo>
                <a:cubicBezTo>
                  <a:pt x="73022" y="115418"/>
                  <a:pt x="73022" y="115418"/>
                  <a:pt x="73022" y="115418"/>
                </a:cubicBezTo>
                <a:cubicBezTo>
                  <a:pt x="73022" y="115418"/>
                  <a:pt x="73022" y="115418"/>
                  <a:pt x="73022" y="115418"/>
                </a:cubicBezTo>
                <a:cubicBezTo>
                  <a:pt x="73022" y="115498"/>
                  <a:pt x="73022" y="115498"/>
                  <a:pt x="73022" y="115498"/>
                </a:cubicBezTo>
                <a:cubicBezTo>
                  <a:pt x="73022" y="115498"/>
                  <a:pt x="73022" y="115498"/>
                  <a:pt x="73022" y="115498"/>
                </a:cubicBezTo>
                <a:cubicBezTo>
                  <a:pt x="73022" y="115498"/>
                  <a:pt x="73022" y="115498"/>
                  <a:pt x="73022" y="115498"/>
                </a:cubicBezTo>
                <a:cubicBezTo>
                  <a:pt x="73022" y="115498"/>
                  <a:pt x="73022" y="115498"/>
                  <a:pt x="73022" y="115498"/>
                </a:cubicBezTo>
                <a:cubicBezTo>
                  <a:pt x="73022" y="115498"/>
                  <a:pt x="73022" y="115498"/>
                  <a:pt x="73022" y="115498"/>
                </a:cubicBezTo>
                <a:cubicBezTo>
                  <a:pt x="73022" y="115498"/>
                  <a:pt x="73022" y="115498"/>
                  <a:pt x="73022"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498"/>
                  <a:pt x="72941" y="115498"/>
                  <a:pt x="72941" y="115498"/>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941" y="115579"/>
                  <a:pt x="72941" y="115579"/>
                  <a:pt x="72941"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860" y="115579"/>
                  <a:pt x="72860" y="115579"/>
                  <a:pt x="72860" y="115579"/>
                </a:cubicBezTo>
                <a:cubicBezTo>
                  <a:pt x="72697" y="115659"/>
                  <a:pt x="72535" y="115579"/>
                  <a:pt x="72373" y="115579"/>
                </a:cubicBezTo>
                <a:cubicBezTo>
                  <a:pt x="72292" y="115659"/>
                  <a:pt x="72210" y="115740"/>
                  <a:pt x="72048" y="115740"/>
                </a:cubicBezTo>
                <a:cubicBezTo>
                  <a:pt x="71886" y="115740"/>
                  <a:pt x="71805" y="115659"/>
                  <a:pt x="71643" y="115659"/>
                </a:cubicBezTo>
                <a:cubicBezTo>
                  <a:pt x="71561" y="115740"/>
                  <a:pt x="71480" y="115820"/>
                  <a:pt x="71318" y="115820"/>
                </a:cubicBezTo>
                <a:cubicBezTo>
                  <a:pt x="71156" y="115820"/>
                  <a:pt x="71075" y="115659"/>
                  <a:pt x="71075" y="115659"/>
                </a:cubicBezTo>
                <a:cubicBezTo>
                  <a:pt x="70831" y="115659"/>
                  <a:pt x="70831" y="115659"/>
                  <a:pt x="70831" y="115659"/>
                </a:cubicBezTo>
                <a:cubicBezTo>
                  <a:pt x="70588" y="115418"/>
                  <a:pt x="70588" y="115418"/>
                  <a:pt x="70588" y="115418"/>
                </a:cubicBezTo>
                <a:cubicBezTo>
                  <a:pt x="70588" y="115418"/>
                  <a:pt x="70507" y="115579"/>
                  <a:pt x="70263" y="115579"/>
                </a:cubicBezTo>
                <a:cubicBezTo>
                  <a:pt x="70101" y="115498"/>
                  <a:pt x="69939" y="115418"/>
                  <a:pt x="69776" y="115498"/>
                </a:cubicBezTo>
                <a:cubicBezTo>
                  <a:pt x="69614" y="115498"/>
                  <a:pt x="69371" y="115579"/>
                  <a:pt x="69371" y="115579"/>
                </a:cubicBezTo>
                <a:cubicBezTo>
                  <a:pt x="68722" y="115338"/>
                  <a:pt x="68722" y="115338"/>
                  <a:pt x="68722" y="115338"/>
                </a:cubicBezTo>
                <a:cubicBezTo>
                  <a:pt x="68316" y="115257"/>
                  <a:pt x="68316" y="115257"/>
                  <a:pt x="68316" y="115257"/>
                </a:cubicBezTo>
                <a:cubicBezTo>
                  <a:pt x="67991" y="115177"/>
                  <a:pt x="67991" y="115177"/>
                  <a:pt x="67991" y="115177"/>
                </a:cubicBezTo>
                <a:cubicBezTo>
                  <a:pt x="67829" y="115418"/>
                  <a:pt x="67829" y="115418"/>
                  <a:pt x="67829" y="115418"/>
                </a:cubicBezTo>
                <a:cubicBezTo>
                  <a:pt x="67423" y="115418"/>
                  <a:pt x="67423" y="115418"/>
                  <a:pt x="67423" y="115418"/>
                </a:cubicBezTo>
                <a:cubicBezTo>
                  <a:pt x="67423" y="115418"/>
                  <a:pt x="66937" y="115257"/>
                  <a:pt x="66612" y="115338"/>
                </a:cubicBezTo>
                <a:cubicBezTo>
                  <a:pt x="66531" y="115338"/>
                  <a:pt x="66288" y="115579"/>
                  <a:pt x="66206" y="115579"/>
                </a:cubicBezTo>
                <a:cubicBezTo>
                  <a:pt x="66125" y="115659"/>
                  <a:pt x="66450" y="115900"/>
                  <a:pt x="66288" y="115900"/>
                </a:cubicBezTo>
                <a:cubicBezTo>
                  <a:pt x="63853" y="115659"/>
                  <a:pt x="61014" y="114695"/>
                  <a:pt x="58580" y="114052"/>
                </a:cubicBezTo>
                <a:cubicBezTo>
                  <a:pt x="58580" y="114052"/>
                  <a:pt x="56551" y="113569"/>
                  <a:pt x="56227" y="113569"/>
                </a:cubicBezTo>
                <a:cubicBezTo>
                  <a:pt x="55902" y="113569"/>
                  <a:pt x="55253" y="112685"/>
                  <a:pt x="55253" y="112444"/>
                </a:cubicBezTo>
                <a:cubicBezTo>
                  <a:pt x="55253" y="112203"/>
                  <a:pt x="55172" y="111480"/>
                  <a:pt x="55496" y="111319"/>
                </a:cubicBezTo>
                <a:cubicBezTo>
                  <a:pt x="55821" y="111158"/>
                  <a:pt x="55821" y="111158"/>
                  <a:pt x="56389" y="110676"/>
                </a:cubicBezTo>
                <a:cubicBezTo>
                  <a:pt x="56876" y="110113"/>
                  <a:pt x="56876" y="109711"/>
                  <a:pt x="56876" y="109711"/>
                </a:cubicBezTo>
                <a:cubicBezTo>
                  <a:pt x="55659" y="108988"/>
                  <a:pt x="55659" y="108988"/>
                  <a:pt x="55659" y="108988"/>
                </a:cubicBezTo>
                <a:cubicBezTo>
                  <a:pt x="55659" y="108988"/>
                  <a:pt x="54279" y="109711"/>
                  <a:pt x="54036" y="109551"/>
                </a:cubicBezTo>
                <a:cubicBezTo>
                  <a:pt x="53711" y="109390"/>
                  <a:pt x="52413" y="110274"/>
                  <a:pt x="52413" y="110274"/>
                </a:cubicBezTo>
                <a:cubicBezTo>
                  <a:pt x="51115" y="110354"/>
                  <a:pt x="51115" y="110354"/>
                  <a:pt x="51115" y="110354"/>
                </a:cubicBezTo>
                <a:cubicBezTo>
                  <a:pt x="51115" y="110194"/>
                  <a:pt x="51115" y="110194"/>
                  <a:pt x="51115" y="110194"/>
                </a:cubicBezTo>
                <a:cubicBezTo>
                  <a:pt x="51115" y="110194"/>
                  <a:pt x="51359" y="109390"/>
                  <a:pt x="51683" y="109551"/>
                </a:cubicBezTo>
                <a:cubicBezTo>
                  <a:pt x="52008" y="108586"/>
                  <a:pt x="52008" y="108586"/>
                  <a:pt x="52008" y="108586"/>
                </a:cubicBezTo>
                <a:cubicBezTo>
                  <a:pt x="51845" y="107461"/>
                  <a:pt x="51845" y="107461"/>
                  <a:pt x="51845" y="107461"/>
                </a:cubicBezTo>
                <a:cubicBezTo>
                  <a:pt x="51521" y="105934"/>
                  <a:pt x="51521" y="105934"/>
                  <a:pt x="51521" y="105934"/>
                </a:cubicBezTo>
                <a:cubicBezTo>
                  <a:pt x="53144" y="105853"/>
                  <a:pt x="53144" y="105853"/>
                  <a:pt x="53144" y="105853"/>
                </a:cubicBezTo>
                <a:cubicBezTo>
                  <a:pt x="54604" y="105050"/>
                  <a:pt x="54604" y="105050"/>
                  <a:pt x="54604" y="105050"/>
                </a:cubicBezTo>
                <a:cubicBezTo>
                  <a:pt x="54117" y="104246"/>
                  <a:pt x="54117" y="104246"/>
                  <a:pt x="54117" y="104246"/>
                </a:cubicBezTo>
                <a:cubicBezTo>
                  <a:pt x="52738" y="104728"/>
                  <a:pt x="52738" y="104728"/>
                  <a:pt x="52738" y="104728"/>
                </a:cubicBezTo>
                <a:cubicBezTo>
                  <a:pt x="51440" y="104487"/>
                  <a:pt x="51440" y="104487"/>
                  <a:pt x="51440" y="104487"/>
                </a:cubicBezTo>
                <a:cubicBezTo>
                  <a:pt x="49736" y="105934"/>
                  <a:pt x="49736" y="105934"/>
                  <a:pt x="49736" y="105934"/>
                </a:cubicBezTo>
                <a:cubicBezTo>
                  <a:pt x="47789" y="105934"/>
                  <a:pt x="47789" y="105934"/>
                  <a:pt x="47789" y="105934"/>
                </a:cubicBezTo>
                <a:cubicBezTo>
                  <a:pt x="47139" y="105853"/>
                  <a:pt x="47139" y="105853"/>
                  <a:pt x="47139" y="105853"/>
                </a:cubicBezTo>
                <a:cubicBezTo>
                  <a:pt x="47221" y="105693"/>
                  <a:pt x="47221" y="105532"/>
                  <a:pt x="47302" y="105532"/>
                </a:cubicBezTo>
                <a:cubicBezTo>
                  <a:pt x="47464" y="105452"/>
                  <a:pt x="48681" y="105050"/>
                  <a:pt x="48681" y="105050"/>
                </a:cubicBezTo>
                <a:cubicBezTo>
                  <a:pt x="49492" y="104567"/>
                  <a:pt x="49492" y="104567"/>
                  <a:pt x="49492" y="104567"/>
                </a:cubicBezTo>
                <a:cubicBezTo>
                  <a:pt x="49492" y="104567"/>
                  <a:pt x="49898" y="104005"/>
                  <a:pt x="50060" y="103924"/>
                </a:cubicBezTo>
                <a:cubicBezTo>
                  <a:pt x="50223" y="103924"/>
                  <a:pt x="50385" y="103603"/>
                  <a:pt x="50547" y="103201"/>
                </a:cubicBezTo>
                <a:cubicBezTo>
                  <a:pt x="50791" y="102880"/>
                  <a:pt x="50953" y="102638"/>
                  <a:pt x="50953" y="102638"/>
                </a:cubicBezTo>
                <a:cubicBezTo>
                  <a:pt x="50953" y="102638"/>
                  <a:pt x="51926" y="102397"/>
                  <a:pt x="51845" y="102317"/>
                </a:cubicBezTo>
                <a:cubicBezTo>
                  <a:pt x="51845" y="102156"/>
                  <a:pt x="51440" y="101835"/>
                  <a:pt x="51926" y="101835"/>
                </a:cubicBezTo>
                <a:cubicBezTo>
                  <a:pt x="52413" y="101835"/>
                  <a:pt x="52413" y="101835"/>
                  <a:pt x="52657" y="101674"/>
                </a:cubicBezTo>
                <a:cubicBezTo>
                  <a:pt x="52819" y="101594"/>
                  <a:pt x="52738" y="101513"/>
                  <a:pt x="52819" y="101272"/>
                </a:cubicBezTo>
                <a:cubicBezTo>
                  <a:pt x="52981" y="101111"/>
                  <a:pt x="53062" y="100870"/>
                  <a:pt x="53062" y="100709"/>
                </a:cubicBezTo>
                <a:cubicBezTo>
                  <a:pt x="52981" y="100549"/>
                  <a:pt x="52576" y="99906"/>
                  <a:pt x="52576" y="99745"/>
                </a:cubicBezTo>
                <a:cubicBezTo>
                  <a:pt x="52494" y="99504"/>
                  <a:pt x="52576" y="99022"/>
                  <a:pt x="52576" y="99022"/>
                </a:cubicBezTo>
                <a:cubicBezTo>
                  <a:pt x="52576" y="99022"/>
                  <a:pt x="52819" y="98941"/>
                  <a:pt x="53062" y="98861"/>
                </a:cubicBezTo>
                <a:cubicBezTo>
                  <a:pt x="53225" y="98700"/>
                  <a:pt x="53549" y="98137"/>
                  <a:pt x="53549" y="98137"/>
                </a:cubicBezTo>
                <a:cubicBezTo>
                  <a:pt x="53630" y="97736"/>
                  <a:pt x="53630" y="97736"/>
                  <a:pt x="53630" y="97736"/>
                </a:cubicBezTo>
                <a:cubicBezTo>
                  <a:pt x="53630" y="97736"/>
                  <a:pt x="53955" y="97494"/>
                  <a:pt x="54036" y="97494"/>
                </a:cubicBezTo>
                <a:cubicBezTo>
                  <a:pt x="54198" y="97414"/>
                  <a:pt x="55496" y="96932"/>
                  <a:pt x="55578" y="96932"/>
                </a:cubicBezTo>
                <a:cubicBezTo>
                  <a:pt x="55659" y="96932"/>
                  <a:pt x="56470" y="97012"/>
                  <a:pt x="56227" y="96610"/>
                </a:cubicBezTo>
                <a:cubicBezTo>
                  <a:pt x="55983" y="96289"/>
                  <a:pt x="55902" y="96128"/>
                  <a:pt x="55821" y="95887"/>
                </a:cubicBezTo>
                <a:cubicBezTo>
                  <a:pt x="55740" y="95646"/>
                  <a:pt x="55740" y="95083"/>
                  <a:pt x="55740" y="95003"/>
                </a:cubicBezTo>
                <a:cubicBezTo>
                  <a:pt x="55821" y="94922"/>
                  <a:pt x="56470" y="94681"/>
                  <a:pt x="55740" y="94601"/>
                </a:cubicBezTo>
                <a:cubicBezTo>
                  <a:pt x="55010" y="94521"/>
                  <a:pt x="55578" y="94279"/>
                  <a:pt x="55415" y="94119"/>
                </a:cubicBezTo>
                <a:cubicBezTo>
                  <a:pt x="55172" y="93958"/>
                  <a:pt x="54685" y="93636"/>
                  <a:pt x="54685" y="93636"/>
                </a:cubicBezTo>
                <a:cubicBezTo>
                  <a:pt x="54442" y="93636"/>
                  <a:pt x="54442" y="93636"/>
                  <a:pt x="54442" y="93636"/>
                </a:cubicBezTo>
                <a:cubicBezTo>
                  <a:pt x="54523" y="92833"/>
                  <a:pt x="54523" y="92833"/>
                  <a:pt x="54523" y="92833"/>
                </a:cubicBezTo>
                <a:cubicBezTo>
                  <a:pt x="54523" y="92833"/>
                  <a:pt x="54766" y="92511"/>
                  <a:pt x="54847" y="92511"/>
                </a:cubicBezTo>
                <a:cubicBezTo>
                  <a:pt x="54929" y="92431"/>
                  <a:pt x="55010" y="92109"/>
                  <a:pt x="54847" y="92109"/>
                </a:cubicBezTo>
                <a:cubicBezTo>
                  <a:pt x="54685" y="92190"/>
                  <a:pt x="54198" y="92270"/>
                  <a:pt x="54198" y="92270"/>
                </a:cubicBezTo>
                <a:cubicBezTo>
                  <a:pt x="54198" y="92270"/>
                  <a:pt x="53793" y="92270"/>
                  <a:pt x="53874" y="92109"/>
                </a:cubicBezTo>
                <a:cubicBezTo>
                  <a:pt x="53874" y="91868"/>
                  <a:pt x="54036" y="91868"/>
                  <a:pt x="54279" y="91627"/>
                </a:cubicBezTo>
                <a:cubicBezTo>
                  <a:pt x="54523" y="91386"/>
                  <a:pt x="54604" y="91225"/>
                  <a:pt x="54604" y="91225"/>
                </a:cubicBezTo>
                <a:cubicBezTo>
                  <a:pt x="54523" y="90743"/>
                  <a:pt x="54523" y="90743"/>
                  <a:pt x="54523" y="90743"/>
                </a:cubicBezTo>
                <a:cubicBezTo>
                  <a:pt x="54523" y="90743"/>
                  <a:pt x="54523" y="90421"/>
                  <a:pt x="54442" y="90421"/>
                </a:cubicBezTo>
                <a:cubicBezTo>
                  <a:pt x="54442" y="90341"/>
                  <a:pt x="53955" y="89377"/>
                  <a:pt x="53955" y="89377"/>
                </a:cubicBezTo>
                <a:cubicBezTo>
                  <a:pt x="53955" y="89377"/>
                  <a:pt x="53468" y="89216"/>
                  <a:pt x="53387" y="89377"/>
                </a:cubicBezTo>
                <a:cubicBezTo>
                  <a:pt x="53387" y="89537"/>
                  <a:pt x="53225" y="89859"/>
                  <a:pt x="53225" y="89859"/>
                </a:cubicBezTo>
                <a:cubicBezTo>
                  <a:pt x="52657" y="89859"/>
                  <a:pt x="52657" y="89859"/>
                  <a:pt x="52657" y="89859"/>
                </a:cubicBezTo>
                <a:cubicBezTo>
                  <a:pt x="52332" y="89618"/>
                  <a:pt x="52332" y="89618"/>
                  <a:pt x="52332" y="89618"/>
                </a:cubicBezTo>
                <a:cubicBezTo>
                  <a:pt x="51683" y="89457"/>
                  <a:pt x="51683" y="89457"/>
                  <a:pt x="51683" y="89457"/>
                </a:cubicBezTo>
                <a:cubicBezTo>
                  <a:pt x="51683" y="89457"/>
                  <a:pt x="51602" y="89537"/>
                  <a:pt x="51521" y="89618"/>
                </a:cubicBezTo>
                <a:cubicBezTo>
                  <a:pt x="51521" y="89698"/>
                  <a:pt x="50872" y="89296"/>
                  <a:pt x="50872" y="89296"/>
                </a:cubicBezTo>
                <a:cubicBezTo>
                  <a:pt x="50872" y="89296"/>
                  <a:pt x="50628" y="89618"/>
                  <a:pt x="50547" y="89698"/>
                </a:cubicBezTo>
                <a:cubicBezTo>
                  <a:pt x="50547" y="89698"/>
                  <a:pt x="49898" y="89537"/>
                  <a:pt x="49898" y="89537"/>
                </a:cubicBezTo>
                <a:cubicBezTo>
                  <a:pt x="49249" y="89618"/>
                  <a:pt x="49249" y="89618"/>
                  <a:pt x="49249" y="89618"/>
                </a:cubicBezTo>
                <a:cubicBezTo>
                  <a:pt x="48681" y="89698"/>
                  <a:pt x="48681" y="89698"/>
                  <a:pt x="48681" y="89698"/>
                </a:cubicBezTo>
                <a:cubicBezTo>
                  <a:pt x="48194" y="89457"/>
                  <a:pt x="48194" y="89457"/>
                  <a:pt x="48194" y="89457"/>
                </a:cubicBezTo>
                <a:cubicBezTo>
                  <a:pt x="48032" y="89698"/>
                  <a:pt x="48032" y="89698"/>
                  <a:pt x="48032" y="89698"/>
                </a:cubicBezTo>
                <a:cubicBezTo>
                  <a:pt x="48113" y="90100"/>
                  <a:pt x="48113" y="90100"/>
                  <a:pt x="48113" y="90100"/>
                </a:cubicBezTo>
                <a:cubicBezTo>
                  <a:pt x="47707" y="90341"/>
                  <a:pt x="47707" y="90341"/>
                  <a:pt x="47707" y="90341"/>
                </a:cubicBezTo>
                <a:cubicBezTo>
                  <a:pt x="47221" y="90020"/>
                  <a:pt x="47221" y="90020"/>
                  <a:pt x="47221" y="90020"/>
                </a:cubicBezTo>
                <a:cubicBezTo>
                  <a:pt x="46815" y="89939"/>
                  <a:pt x="46815" y="89939"/>
                  <a:pt x="46815" y="89939"/>
                </a:cubicBezTo>
                <a:cubicBezTo>
                  <a:pt x="46247" y="89377"/>
                  <a:pt x="46247" y="89377"/>
                  <a:pt x="46247" y="89377"/>
                </a:cubicBezTo>
                <a:cubicBezTo>
                  <a:pt x="45760" y="89216"/>
                  <a:pt x="45760" y="89216"/>
                  <a:pt x="45760" y="89216"/>
                </a:cubicBezTo>
                <a:cubicBezTo>
                  <a:pt x="45273" y="88975"/>
                  <a:pt x="45273" y="88975"/>
                  <a:pt x="45273" y="88975"/>
                </a:cubicBezTo>
                <a:cubicBezTo>
                  <a:pt x="45273" y="88975"/>
                  <a:pt x="45030" y="89618"/>
                  <a:pt x="44949" y="89698"/>
                </a:cubicBezTo>
                <a:cubicBezTo>
                  <a:pt x="44868" y="89698"/>
                  <a:pt x="44462" y="89859"/>
                  <a:pt x="44381" y="89859"/>
                </a:cubicBezTo>
                <a:cubicBezTo>
                  <a:pt x="44219" y="89939"/>
                  <a:pt x="44137" y="90341"/>
                  <a:pt x="44137" y="90341"/>
                </a:cubicBezTo>
                <a:cubicBezTo>
                  <a:pt x="43732" y="90582"/>
                  <a:pt x="43732" y="90582"/>
                  <a:pt x="43732" y="90582"/>
                </a:cubicBezTo>
                <a:cubicBezTo>
                  <a:pt x="43732" y="90582"/>
                  <a:pt x="43488" y="90421"/>
                  <a:pt x="43326" y="90421"/>
                </a:cubicBezTo>
                <a:cubicBezTo>
                  <a:pt x="43245" y="90421"/>
                  <a:pt x="43164" y="90502"/>
                  <a:pt x="43164" y="90502"/>
                </a:cubicBezTo>
                <a:cubicBezTo>
                  <a:pt x="43002" y="90743"/>
                  <a:pt x="43002" y="90743"/>
                  <a:pt x="43002" y="90743"/>
                </a:cubicBezTo>
                <a:cubicBezTo>
                  <a:pt x="43002" y="90743"/>
                  <a:pt x="42920" y="90743"/>
                  <a:pt x="42677" y="90582"/>
                </a:cubicBezTo>
                <a:cubicBezTo>
                  <a:pt x="42515" y="90502"/>
                  <a:pt x="42271" y="90341"/>
                  <a:pt x="42271" y="90341"/>
                </a:cubicBezTo>
                <a:cubicBezTo>
                  <a:pt x="42028" y="90261"/>
                  <a:pt x="42028" y="90261"/>
                  <a:pt x="42028" y="90261"/>
                </a:cubicBezTo>
                <a:cubicBezTo>
                  <a:pt x="42028" y="90261"/>
                  <a:pt x="41298" y="90582"/>
                  <a:pt x="41217" y="90663"/>
                </a:cubicBezTo>
                <a:cubicBezTo>
                  <a:pt x="41217" y="90743"/>
                  <a:pt x="41054" y="90984"/>
                  <a:pt x="41054" y="90984"/>
                </a:cubicBezTo>
                <a:cubicBezTo>
                  <a:pt x="40649" y="90663"/>
                  <a:pt x="40649" y="90663"/>
                  <a:pt x="40649" y="90663"/>
                </a:cubicBezTo>
                <a:cubicBezTo>
                  <a:pt x="40162" y="90341"/>
                  <a:pt x="40162" y="90341"/>
                  <a:pt x="40162" y="90341"/>
                </a:cubicBezTo>
                <a:cubicBezTo>
                  <a:pt x="40081" y="89778"/>
                  <a:pt x="40081" y="89778"/>
                  <a:pt x="40081" y="89778"/>
                </a:cubicBezTo>
                <a:cubicBezTo>
                  <a:pt x="39188" y="88975"/>
                  <a:pt x="39188" y="88975"/>
                  <a:pt x="39188" y="88975"/>
                </a:cubicBezTo>
                <a:cubicBezTo>
                  <a:pt x="39026" y="88171"/>
                  <a:pt x="39026" y="88171"/>
                  <a:pt x="39026" y="88171"/>
                </a:cubicBezTo>
                <a:cubicBezTo>
                  <a:pt x="38377" y="87689"/>
                  <a:pt x="38377" y="87689"/>
                  <a:pt x="38377" y="87689"/>
                </a:cubicBezTo>
                <a:cubicBezTo>
                  <a:pt x="37971" y="88171"/>
                  <a:pt x="37971" y="88171"/>
                  <a:pt x="37971" y="88171"/>
                </a:cubicBezTo>
                <a:cubicBezTo>
                  <a:pt x="37322" y="88091"/>
                  <a:pt x="37322" y="88091"/>
                  <a:pt x="37322" y="88091"/>
                </a:cubicBezTo>
                <a:close/>
                <a:moveTo>
                  <a:pt x="28965" y="5867"/>
                </a:moveTo>
                <a:cubicBezTo>
                  <a:pt x="28965" y="5867"/>
                  <a:pt x="28965" y="5867"/>
                  <a:pt x="28965" y="5867"/>
                </a:cubicBezTo>
                <a:cubicBezTo>
                  <a:pt x="29046" y="5947"/>
                  <a:pt x="29046" y="5947"/>
                  <a:pt x="29046" y="5947"/>
                </a:cubicBezTo>
                <a:cubicBezTo>
                  <a:pt x="29046" y="5947"/>
                  <a:pt x="29533" y="6430"/>
                  <a:pt x="29939" y="6430"/>
                </a:cubicBezTo>
                <a:cubicBezTo>
                  <a:pt x="30344" y="6430"/>
                  <a:pt x="30020" y="6430"/>
                  <a:pt x="30425" y="6349"/>
                </a:cubicBezTo>
                <a:cubicBezTo>
                  <a:pt x="30750" y="6188"/>
                  <a:pt x="30831" y="5947"/>
                  <a:pt x="30993" y="5706"/>
                </a:cubicBezTo>
                <a:cubicBezTo>
                  <a:pt x="31156" y="5465"/>
                  <a:pt x="31156" y="5465"/>
                  <a:pt x="31156" y="5224"/>
                </a:cubicBezTo>
                <a:cubicBezTo>
                  <a:pt x="31156" y="4983"/>
                  <a:pt x="31156" y="4581"/>
                  <a:pt x="31156" y="4340"/>
                </a:cubicBezTo>
                <a:cubicBezTo>
                  <a:pt x="31156" y="4099"/>
                  <a:pt x="31399" y="4179"/>
                  <a:pt x="31643" y="4179"/>
                </a:cubicBezTo>
                <a:cubicBezTo>
                  <a:pt x="31805" y="4179"/>
                  <a:pt x="31480" y="3536"/>
                  <a:pt x="31480" y="3536"/>
                </a:cubicBezTo>
                <a:cubicBezTo>
                  <a:pt x="31480" y="3536"/>
                  <a:pt x="30750" y="3215"/>
                  <a:pt x="30425" y="3215"/>
                </a:cubicBezTo>
                <a:cubicBezTo>
                  <a:pt x="30101" y="3215"/>
                  <a:pt x="29371" y="3134"/>
                  <a:pt x="29371" y="3134"/>
                </a:cubicBezTo>
                <a:cubicBezTo>
                  <a:pt x="28478" y="4259"/>
                  <a:pt x="28478" y="4259"/>
                  <a:pt x="28478" y="4259"/>
                </a:cubicBezTo>
                <a:cubicBezTo>
                  <a:pt x="28478" y="4259"/>
                  <a:pt x="28803" y="5787"/>
                  <a:pt x="28965" y="5867"/>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8" name="Shape 2053">
            <a:extLst>
              <a:ext uri="{FF2B5EF4-FFF2-40B4-BE49-F238E27FC236}">
                <a16:creationId xmlns:a16="http://schemas.microsoft.com/office/drawing/2014/main" id="{66F046A8-1895-0D08-96D0-5531B3F66E2E}"/>
              </a:ext>
            </a:extLst>
          </p:cNvPr>
          <p:cNvSpPr/>
          <p:nvPr/>
        </p:nvSpPr>
        <p:spPr>
          <a:xfrm>
            <a:off x="3952441" y="2490293"/>
            <a:ext cx="1053756" cy="1931237"/>
          </a:xfrm>
          <a:custGeom>
            <a:avLst/>
            <a:gdLst/>
            <a:ahLst/>
            <a:cxnLst/>
            <a:rect l="0" t="0" r="0" b="0"/>
            <a:pathLst>
              <a:path w="120000" h="120000" extrusionOk="0">
                <a:moveTo>
                  <a:pt x="30103" y="109309"/>
                </a:moveTo>
                <a:cubicBezTo>
                  <a:pt x="28453" y="109963"/>
                  <a:pt x="28453" y="109963"/>
                  <a:pt x="28453" y="109963"/>
                </a:cubicBezTo>
                <a:cubicBezTo>
                  <a:pt x="28453" y="110836"/>
                  <a:pt x="28453" y="110836"/>
                  <a:pt x="28453" y="110836"/>
                </a:cubicBezTo>
                <a:cubicBezTo>
                  <a:pt x="27628" y="111709"/>
                  <a:pt x="27628" y="111709"/>
                  <a:pt x="27628" y="111709"/>
                </a:cubicBezTo>
                <a:cubicBezTo>
                  <a:pt x="27628" y="111709"/>
                  <a:pt x="26804" y="111927"/>
                  <a:pt x="26804" y="112145"/>
                </a:cubicBezTo>
                <a:cubicBezTo>
                  <a:pt x="26391" y="112363"/>
                  <a:pt x="24742" y="113018"/>
                  <a:pt x="24742" y="113018"/>
                </a:cubicBezTo>
                <a:cubicBezTo>
                  <a:pt x="24742" y="113018"/>
                  <a:pt x="24742" y="113236"/>
                  <a:pt x="24329" y="113236"/>
                </a:cubicBezTo>
                <a:cubicBezTo>
                  <a:pt x="23917" y="113236"/>
                  <a:pt x="21030" y="113890"/>
                  <a:pt x="21030" y="113890"/>
                </a:cubicBezTo>
                <a:cubicBezTo>
                  <a:pt x="20206" y="114763"/>
                  <a:pt x="20206" y="114763"/>
                  <a:pt x="20206" y="114763"/>
                </a:cubicBezTo>
                <a:cubicBezTo>
                  <a:pt x="18556" y="114981"/>
                  <a:pt x="18556" y="114981"/>
                  <a:pt x="18556" y="114981"/>
                </a:cubicBezTo>
                <a:cubicBezTo>
                  <a:pt x="17319" y="116072"/>
                  <a:pt x="17319" y="116072"/>
                  <a:pt x="17319" y="116072"/>
                </a:cubicBezTo>
                <a:cubicBezTo>
                  <a:pt x="15257" y="116509"/>
                  <a:pt x="15257" y="116509"/>
                  <a:pt x="15257" y="116509"/>
                </a:cubicBezTo>
                <a:cubicBezTo>
                  <a:pt x="13608" y="116727"/>
                  <a:pt x="13608" y="116727"/>
                  <a:pt x="13608" y="116727"/>
                </a:cubicBezTo>
                <a:cubicBezTo>
                  <a:pt x="11958" y="116290"/>
                  <a:pt x="11958" y="116290"/>
                  <a:pt x="11958" y="116290"/>
                </a:cubicBezTo>
                <a:cubicBezTo>
                  <a:pt x="10721" y="116727"/>
                  <a:pt x="10721" y="116727"/>
                  <a:pt x="10721" y="116727"/>
                </a:cubicBezTo>
                <a:cubicBezTo>
                  <a:pt x="9484" y="117163"/>
                  <a:pt x="9484" y="117163"/>
                  <a:pt x="9484" y="117163"/>
                </a:cubicBezTo>
                <a:cubicBezTo>
                  <a:pt x="9896" y="118036"/>
                  <a:pt x="9896" y="118036"/>
                  <a:pt x="9896" y="118036"/>
                </a:cubicBezTo>
                <a:cubicBezTo>
                  <a:pt x="11134" y="118472"/>
                  <a:pt x="11134" y="118472"/>
                  <a:pt x="11134" y="118472"/>
                </a:cubicBezTo>
                <a:cubicBezTo>
                  <a:pt x="11958" y="117818"/>
                  <a:pt x="11958" y="117818"/>
                  <a:pt x="11958" y="117818"/>
                </a:cubicBezTo>
                <a:cubicBezTo>
                  <a:pt x="14432" y="118254"/>
                  <a:pt x="14432" y="118254"/>
                  <a:pt x="14432" y="118254"/>
                </a:cubicBezTo>
                <a:cubicBezTo>
                  <a:pt x="14432" y="118254"/>
                  <a:pt x="15257" y="118909"/>
                  <a:pt x="15670" y="119127"/>
                </a:cubicBezTo>
                <a:cubicBezTo>
                  <a:pt x="15670" y="119345"/>
                  <a:pt x="15670" y="120000"/>
                  <a:pt x="16082" y="120000"/>
                </a:cubicBezTo>
                <a:cubicBezTo>
                  <a:pt x="16494" y="119781"/>
                  <a:pt x="18556" y="119127"/>
                  <a:pt x="18556" y="119127"/>
                </a:cubicBezTo>
                <a:cubicBezTo>
                  <a:pt x="17731" y="118254"/>
                  <a:pt x="17731" y="118254"/>
                  <a:pt x="17731" y="118254"/>
                </a:cubicBezTo>
                <a:cubicBezTo>
                  <a:pt x="17731" y="118254"/>
                  <a:pt x="18969" y="118036"/>
                  <a:pt x="19793" y="118036"/>
                </a:cubicBezTo>
                <a:cubicBezTo>
                  <a:pt x="20618" y="118036"/>
                  <a:pt x="21443" y="118254"/>
                  <a:pt x="21855" y="117818"/>
                </a:cubicBezTo>
                <a:cubicBezTo>
                  <a:pt x="21855" y="117600"/>
                  <a:pt x="23092" y="117600"/>
                  <a:pt x="23092" y="117600"/>
                </a:cubicBezTo>
                <a:cubicBezTo>
                  <a:pt x="23092" y="117600"/>
                  <a:pt x="23917" y="116945"/>
                  <a:pt x="23917" y="116945"/>
                </a:cubicBezTo>
                <a:cubicBezTo>
                  <a:pt x="23917" y="116727"/>
                  <a:pt x="25154" y="116290"/>
                  <a:pt x="25154" y="116290"/>
                </a:cubicBezTo>
                <a:cubicBezTo>
                  <a:pt x="25154" y="116290"/>
                  <a:pt x="28041" y="116945"/>
                  <a:pt x="28453" y="116945"/>
                </a:cubicBezTo>
                <a:cubicBezTo>
                  <a:pt x="28865" y="116945"/>
                  <a:pt x="31752" y="116509"/>
                  <a:pt x="31752" y="116509"/>
                </a:cubicBezTo>
                <a:cubicBezTo>
                  <a:pt x="32989" y="117163"/>
                  <a:pt x="32989" y="117163"/>
                  <a:pt x="32989" y="117163"/>
                </a:cubicBezTo>
                <a:cubicBezTo>
                  <a:pt x="32989" y="117163"/>
                  <a:pt x="32989" y="117600"/>
                  <a:pt x="33814" y="117818"/>
                </a:cubicBezTo>
                <a:cubicBezTo>
                  <a:pt x="34639" y="117818"/>
                  <a:pt x="35051" y="117818"/>
                  <a:pt x="35051" y="117818"/>
                </a:cubicBezTo>
                <a:cubicBezTo>
                  <a:pt x="36288" y="118690"/>
                  <a:pt x="36288" y="118690"/>
                  <a:pt x="36288" y="118690"/>
                </a:cubicBezTo>
                <a:cubicBezTo>
                  <a:pt x="37525" y="119127"/>
                  <a:pt x="37525" y="119127"/>
                  <a:pt x="37525" y="119127"/>
                </a:cubicBezTo>
                <a:cubicBezTo>
                  <a:pt x="37525" y="119127"/>
                  <a:pt x="38762" y="119127"/>
                  <a:pt x="38762" y="118909"/>
                </a:cubicBezTo>
                <a:cubicBezTo>
                  <a:pt x="38762" y="118690"/>
                  <a:pt x="39175" y="118254"/>
                  <a:pt x="39587" y="118036"/>
                </a:cubicBezTo>
                <a:cubicBezTo>
                  <a:pt x="40000" y="118036"/>
                  <a:pt x="41237" y="117818"/>
                  <a:pt x="41237" y="117818"/>
                </a:cubicBezTo>
                <a:cubicBezTo>
                  <a:pt x="41237" y="117818"/>
                  <a:pt x="41237" y="117381"/>
                  <a:pt x="41237" y="117163"/>
                </a:cubicBezTo>
                <a:cubicBezTo>
                  <a:pt x="41237" y="116727"/>
                  <a:pt x="41237" y="116072"/>
                  <a:pt x="41649" y="115854"/>
                </a:cubicBezTo>
                <a:cubicBezTo>
                  <a:pt x="41649" y="115854"/>
                  <a:pt x="42886" y="114981"/>
                  <a:pt x="42886" y="114981"/>
                </a:cubicBezTo>
                <a:cubicBezTo>
                  <a:pt x="44948" y="114763"/>
                  <a:pt x="44948" y="114763"/>
                  <a:pt x="44948" y="114763"/>
                </a:cubicBezTo>
                <a:cubicBezTo>
                  <a:pt x="49896" y="114545"/>
                  <a:pt x="49896" y="114545"/>
                  <a:pt x="49896" y="114545"/>
                </a:cubicBezTo>
                <a:cubicBezTo>
                  <a:pt x="51546" y="114545"/>
                  <a:pt x="51546" y="114545"/>
                  <a:pt x="51546" y="114545"/>
                </a:cubicBezTo>
                <a:cubicBezTo>
                  <a:pt x="53608" y="115418"/>
                  <a:pt x="53608" y="115418"/>
                  <a:pt x="53608" y="115418"/>
                </a:cubicBezTo>
                <a:cubicBezTo>
                  <a:pt x="55670" y="116509"/>
                  <a:pt x="55670" y="116509"/>
                  <a:pt x="55670" y="116509"/>
                </a:cubicBezTo>
                <a:cubicBezTo>
                  <a:pt x="55670" y="116509"/>
                  <a:pt x="56907" y="117381"/>
                  <a:pt x="56907" y="117163"/>
                </a:cubicBezTo>
                <a:cubicBezTo>
                  <a:pt x="57319" y="116727"/>
                  <a:pt x="57731" y="115854"/>
                  <a:pt x="58144" y="115854"/>
                </a:cubicBezTo>
                <a:cubicBezTo>
                  <a:pt x="58556" y="115854"/>
                  <a:pt x="59793" y="116727"/>
                  <a:pt x="59793" y="116727"/>
                </a:cubicBezTo>
                <a:cubicBezTo>
                  <a:pt x="61443" y="116945"/>
                  <a:pt x="61443" y="116945"/>
                  <a:pt x="61443" y="116945"/>
                </a:cubicBezTo>
                <a:cubicBezTo>
                  <a:pt x="62680" y="116945"/>
                  <a:pt x="62680" y="116945"/>
                  <a:pt x="62680" y="116945"/>
                </a:cubicBezTo>
                <a:cubicBezTo>
                  <a:pt x="63917" y="116290"/>
                  <a:pt x="63917" y="116290"/>
                  <a:pt x="63917" y="116290"/>
                </a:cubicBezTo>
                <a:cubicBezTo>
                  <a:pt x="63092" y="115636"/>
                  <a:pt x="63092" y="115636"/>
                  <a:pt x="63092" y="115636"/>
                </a:cubicBezTo>
                <a:cubicBezTo>
                  <a:pt x="64742" y="115854"/>
                  <a:pt x="64742" y="115854"/>
                  <a:pt x="64742" y="115854"/>
                </a:cubicBezTo>
                <a:cubicBezTo>
                  <a:pt x="69278" y="116072"/>
                  <a:pt x="69278" y="116072"/>
                  <a:pt x="69278" y="116072"/>
                </a:cubicBezTo>
                <a:cubicBezTo>
                  <a:pt x="71340" y="115854"/>
                  <a:pt x="71340" y="115854"/>
                  <a:pt x="71340" y="115854"/>
                </a:cubicBezTo>
                <a:cubicBezTo>
                  <a:pt x="72989" y="115636"/>
                  <a:pt x="72989" y="115636"/>
                  <a:pt x="72989" y="115636"/>
                </a:cubicBezTo>
                <a:cubicBezTo>
                  <a:pt x="72989" y="116072"/>
                  <a:pt x="72989" y="116072"/>
                  <a:pt x="72989" y="116072"/>
                </a:cubicBezTo>
                <a:cubicBezTo>
                  <a:pt x="70515" y="116509"/>
                  <a:pt x="70515" y="116509"/>
                  <a:pt x="70515" y="116509"/>
                </a:cubicBezTo>
                <a:cubicBezTo>
                  <a:pt x="70515" y="116509"/>
                  <a:pt x="69278" y="116509"/>
                  <a:pt x="69690" y="116727"/>
                </a:cubicBezTo>
                <a:cubicBezTo>
                  <a:pt x="70103" y="117163"/>
                  <a:pt x="72164" y="117600"/>
                  <a:pt x="72164" y="117600"/>
                </a:cubicBezTo>
                <a:cubicBezTo>
                  <a:pt x="72164" y="117600"/>
                  <a:pt x="70927" y="117818"/>
                  <a:pt x="72577" y="117818"/>
                </a:cubicBezTo>
                <a:cubicBezTo>
                  <a:pt x="74226" y="117818"/>
                  <a:pt x="75051" y="117600"/>
                  <a:pt x="75051" y="117600"/>
                </a:cubicBezTo>
                <a:cubicBezTo>
                  <a:pt x="76288" y="116945"/>
                  <a:pt x="76288" y="116945"/>
                  <a:pt x="76288" y="116945"/>
                </a:cubicBezTo>
                <a:cubicBezTo>
                  <a:pt x="75463" y="116509"/>
                  <a:pt x="75463" y="116509"/>
                  <a:pt x="75463" y="116509"/>
                </a:cubicBezTo>
                <a:cubicBezTo>
                  <a:pt x="73402" y="116290"/>
                  <a:pt x="73402" y="116290"/>
                  <a:pt x="73402" y="116290"/>
                </a:cubicBezTo>
                <a:cubicBezTo>
                  <a:pt x="73814" y="115418"/>
                  <a:pt x="73814" y="115418"/>
                  <a:pt x="73814" y="115418"/>
                </a:cubicBezTo>
                <a:cubicBezTo>
                  <a:pt x="74226" y="115418"/>
                  <a:pt x="74226" y="115418"/>
                  <a:pt x="74226" y="115418"/>
                </a:cubicBezTo>
                <a:cubicBezTo>
                  <a:pt x="75463" y="116072"/>
                  <a:pt x="75463" y="116072"/>
                  <a:pt x="75463" y="116072"/>
                </a:cubicBezTo>
                <a:cubicBezTo>
                  <a:pt x="76701" y="115636"/>
                  <a:pt x="76701" y="115636"/>
                  <a:pt x="76701" y="115636"/>
                </a:cubicBezTo>
                <a:cubicBezTo>
                  <a:pt x="78350" y="115854"/>
                  <a:pt x="78350" y="115854"/>
                  <a:pt x="78350" y="115854"/>
                </a:cubicBezTo>
                <a:cubicBezTo>
                  <a:pt x="79175" y="116727"/>
                  <a:pt x="79175" y="116727"/>
                  <a:pt x="79175" y="116727"/>
                </a:cubicBezTo>
                <a:cubicBezTo>
                  <a:pt x="79175" y="116727"/>
                  <a:pt x="80000" y="117163"/>
                  <a:pt x="80824" y="116727"/>
                </a:cubicBezTo>
                <a:cubicBezTo>
                  <a:pt x="81649" y="116509"/>
                  <a:pt x="82474" y="116290"/>
                  <a:pt x="82474" y="116290"/>
                </a:cubicBezTo>
                <a:cubicBezTo>
                  <a:pt x="87422" y="116509"/>
                  <a:pt x="87422" y="116509"/>
                  <a:pt x="87422" y="116509"/>
                </a:cubicBezTo>
                <a:cubicBezTo>
                  <a:pt x="87422" y="116509"/>
                  <a:pt x="89896" y="116290"/>
                  <a:pt x="90309" y="116727"/>
                </a:cubicBezTo>
                <a:cubicBezTo>
                  <a:pt x="90721" y="116945"/>
                  <a:pt x="91958" y="117381"/>
                  <a:pt x="91958" y="117381"/>
                </a:cubicBezTo>
                <a:cubicBezTo>
                  <a:pt x="94020" y="117600"/>
                  <a:pt x="94020" y="117600"/>
                  <a:pt x="94020" y="117600"/>
                </a:cubicBezTo>
                <a:cubicBezTo>
                  <a:pt x="96082" y="117600"/>
                  <a:pt x="96082" y="117600"/>
                  <a:pt x="96082" y="117600"/>
                </a:cubicBezTo>
                <a:cubicBezTo>
                  <a:pt x="96082" y="117600"/>
                  <a:pt x="96907" y="117163"/>
                  <a:pt x="97319" y="116945"/>
                </a:cubicBezTo>
                <a:cubicBezTo>
                  <a:pt x="98144" y="116945"/>
                  <a:pt x="99381" y="116509"/>
                  <a:pt x="99793" y="116509"/>
                </a:cubicBezTo>
                <a:cubicBezTo>
                  <a:pt x="100618" y="116509"/>
                  <a:pt x="102680" y="116290"/>
                  <a:pt x="102680" y="116290"/>
                </a:cubicBezTo>
                <a:cubicBezTo>
                  <a:pt x="103092" y="116290"/>
                  <a:pt x="103505" y="116509"/>
                  <a:pt x="104329" y="116290"/>
                </a:cubicBezTo>
                <a:cubicBezTo>
                  <a:pt x="104742" y="116290"/>
                  <a:pt x="105979" y="115200"/>
                  <a:pt x="105979" y="115200"/>
                </a:cubicBezTo>
                <a:cubicBezTo>
                  <a:pt x="105979" y="115200"/>
                  <a:pt x="106391" y="114763"/>
                  <a:pt x="107216" y="114763"/>
                </a:cubicBezTo>
                <a:cubicBezTo>
                  <a:pt x="108041" y="114763"/>
                  <a:pt x="109278" y="114763"/>
                  <a:pt x="109690" y="114545"/>
                </a:cubicBezTo>
                <a:cubicBezTo>
                  <a:pt x="110103" y="114109"/>
                  <a:pt x="110515" y="113890"/>
                  <a:pt x="110927" y="113672"/>
                </a:cubicBezTo>
                <a:cubicBezTo>
                  <a:pt x="111340" y="113454"/>
                  <a:pt x="112164" y="112800"/>
                  <a:pt x="111752" y="112581"/>
                </a:cubicBezTo>
                <a:cubicBezTo>
                  <a:pt x="111752" y="112363"/>
                  <a:pt x="112164" y="111490"/>
                  <a:pt x="112164" y="111490"/>
                </a:cubicBezTo>
                <a:cubicBezTo>
                  <a:pt x="112164" y="111490"/>
                  <a:pt x="110927" y="111490"/>
                  <a:pt x="110515" y="111490"/>
                </a:cubicBezTo>
                <a:cubicBezTo>
                  <a:pt x="110103" y="111272"/>
                  <a:pt x="108453" y="111490"/>
                  <a:pt x="108041" y="111272"/>
                </a:cubicBezTo>
                <a:cubicBezTo>
                  <a:pt x="107628" y="111272"/>
                  <a:pt x="105979" y="111272"/>
                  <a:pt x="105979" y="111272"/>
                </a:cubicBezTo>
                <a:cubicBezTo>
                  <a:pt x="105567" y="110836"/>
                  <a:pt x="105567" y="110836"/>
                  <a:pt x="105567" y="110836"/>
                </a:cubicBezTo>
                <a:cubicBezTo>
                  <a:pt x="105567" y="110836"/>
                  <a:pt x="105154" y="110618"/>
                  <a:pt x="104742" y="110400"/>
                </a:cubicBezTo>
                <a:cubicBezTo>
                  <a:pt x="104329" y="110400"/>
                  <a:pt x="104742" y="110400"/>
                  <a:pt x="103917" y="110181"/>
                </a:cubicBezTo>
                <a:cubicBezTo>
                  <a:pt x="103505" y="110181"/>
                  <a:pt x="102680" y="109745"/>
                  <a:pt x="102680" y="109745"/>
                </a:cubicBezTo>
                <a:cubicBezTo>
                  <a:pt x="101443" y="109527"/>
                  <a:pt x="101443" y="109527"/>
                  <a:pt x="101443" y="109527"/>
                </a:cubicBezTo>
                <a:cubicBezTo>
                  <a:pt x="99793" y="109527"/>
                  <a:pt x="99793" y="109527"/>
                  <a:pt x="99793" y="109527"/>
                </a:cubicBezTo>
                <a:cubicBezTo>
                  <a:pt x="101443" y="109090"/>
                  <a:pt x="101443" y="109090"/>
                  <a:pt x="101443" y="109090"/>
                </a:cubicBezTo>
                <a:cubicBezTo>
                  <a:pt x="101443" y="109090"/>
                  <a:pt x="103092" y="109090"/>
                  <a:pt x="103505" y="109090"/>
                </a:cubicBezTo>
                <a:cubicBezTo>
                  <a:pt x="103917" y="109309"/>
                  <a:pt x="105567" y="109309"/>
                  <a:pt x="105567" y="109090"/>
                </a:cubicBezTo>
                <a:cubicBezTo>
                  <a:pt x="105979" y="109090"/>
                  <a:pt x="107216" y="108000"/>
                  <a:pt x="107216" y="108000"/>
                </a:cubicBezTo>
                <a:cubicBezTo>
                  <a:pt x="106804" y="107345"/>
                  <a:pt x="106804" y="107345"/>
                  <a:pt x="106804" y="107345"/>
                </a:cubicBezTo>
                <a:cubicBezTo>
                  <a:pt x="105979" y="106909"/>
                  <a:pt x="105979" y="106909"/>
                  <a:pt x="105979" y="106909"/>
                </a:cubicBezTo>
                <a:cubicBezTo>
                  <a:pt x="104329" y="107127"/>
                  <a:pt x="104329" y="107127"/>
                  <a:pt x="104329" y="107127"/>
                </a:cubicBezTo>
                <a:cubicBezTo>
                  <a:pt x="106804" y="106472"/>
                  <a:pt x="106804" y="106472"/>
                  <a:pt x="106804" y="106472"/>
                </a:cubicBezTo>
                <a:cubicBezTo>
                  <a:pt x="107628" y="106036"/>
                  <a:pt x="107628" y="106036"/>
                  <a:pt x="107628" y="106036"/>
                </a:cubicBezTo>
                <a:cubicBezTo>
                  <a:pt x="108865" y="106472"/>
                  <a:pt x="108865" y="106472"/>
                  <a:pt x="108865" y="106472"/>
                </a:cubicBezTo>
                <a:cubicBezTo>
                  <a:pt x="108865" y="106472"/>
                  <a:pt x="110927" y="106690"/>
                  <a:pt x="110927" y="106472"/>
                </a:cubicBezTo>
                <a:cubicBezTo>
                  <a:pt x="111340" y="106254"/>
                  <a:pt x="111752" y="105818"/>
                  <a:pt x="111752" y="105818"/>
                </a:cubicBezTo>
                <a:cubicBezTo>
                  <a:pt x="111752" y="105163"/>
                  <a:pt x="111752" y="105163"/>
                  <a:pt x="111752" y="105163"/>
                </a:cubicBezTo>
                <a:cubicBezTo>
                  <a:pt x="115876" y="103636"/>
                  <a:pt x="115876" y="103636"/>
                  <a:pt x="115876" y="103636"/>
                </a:cubicBezTo>
                <a:cubicBezTo>
                  <a:pt x="117525" y="102327"/>
                  <a:pt x="117525" y="102327"/>
                  <a:pt x="117525" y="102327"/>
                </a:cubicBezTo>
                <a:cubicBezTo>
                  <a:pt x="117938" y="101018"/>
                  <a:pt x="117938" y="101018"/>
                  <a:pt x="117938" y="101018"/>
                </a:cubicBezTo>
                <a:cubicBezTo>
                  <a:pt x="120000" y="99054"/>
                  <a:pt x="120000" y="99054"/>
                  <a:pt x="120000" y="99054"/>
                </a:cubicBezTo>
                <a:cubicBezTo>
                  <a:pt x="119587" y="96436"/>
                  <a:pt x="119587" y="96436"/>
                  <a:pt x="119587" y="96436"/>
                </a:cubicBezTo>
                <a:cubicBezTo>
                  <a:pt x="117525" y="94690"/>
                  <a:pt x="117525" y="94690"/>
                  <a:pt x="117525" y="94690"/>
                </a:cubicBezTo>
                <a:cubicBezTo>
                  <a:pt x="117525" y="94690"/>
                  <a:pt x="115051" y="93600"/>
                  <a:pt x="114226" y="93381"/>
                </a:cubicBezTo>
                <a:cubicBezTo>
                  <a:pt x="113402" y="93381"/>
                  <a:pt x="108865" y="92727"/>
                  <a:pt x="108865" y="92727"/>
                </a:cubicBezTo>
                <a:cubicBezTo>
                  <a:pt x="105567" y="92290"/>
                  <a:pt x="105567" y="92290"/>
                  <a:pt x="105567" y="92290"/>
                </a:cubicBezTo>
                <a:cubicBezTo>
                  <a:pt x="103917" y="92727"/>
                  <a:pt x="103917" y="92727"/>
                  <a:pt x="103917" y="92727"/>
                </a:cubicBezTo>
                <a:cubicBezTo>
                  <a:pt x="103505" y="93381"/>
                  <a:pt x="103505" y="93381"/>
                  <a:pt x="103505" y="93381"/>
                </a:cubicBezTo>
                <a:cubicBezTo>
                  <a:pt x="102268" y="93818"/>
                  <a:pt x="102268" y="93818"/>
                  <a:pt x="102268" y="93818"/>
                </a:cubicBezTo>
                <a:cubicBezTo>
                  <a:pt x="102268" y="93818"/>
                  <a:pt x="101030" y="94254"/>
                  <a:pt x="101030" y="94254"/>
                </a:cubicBezTo>
                <a:cubicBezTo>
                  <a:pt x="100618" y="94254"/>
                  <a:pt x="99793" y="93600"/>
                  <a:pt x="99793" y="93600"/>
                </a:cubicBezTo>
                <a:cubicBezTo>
                  <a:pt x="99793" y="93600"/>
                  <a:pt x="98556" y="92945"/>
                  <a:pt x="98556" y="92945"/>
                </a:cubicBezTo>
                <a:cubicBezTo>
                  <a:pt x="98144" y="92945"/>
                  <a:pt x="96907" y="92727"/>
                  <a:pt x="96907" y="92727"/>
                </a:cubicBezTo>
                <a:cubicBezTo>
                  <a:pt x="98556" y="92072"/>
                  <a:pt x="98556" y="92072"/>
                  <a:pt x="98556" y="92072"/>
                </a:cubicBezTo>
                <a:cubicBezTo>
                  <a:pt x="100618" y="91636"/>
                  <a:pt x="100618" y="91636"/>
                  <a:pt x="100618" y="91636"/>
                </a:cubicBezTo>
                <a:cubicBezTo>
                  <a:pt x="100618" y="91636"/>
                  <a:pt x="101443" y="91200"/>
                  <a:pt x="101443" y="90981"/>
                </a:cubicBezTo>
                <a:cubicBezTo>
                  <a:pt x="101855" y="90981"/>
                  <a:pt x="102680" y="90545"/>
                  <a:pt x="102680" y="90545"/>
                </a:cubicBezTo>
                <a:cubicBezTo>
                  <a:pt x="103092" y="88800"/>
                  <a:pt x="103092" y="88800"/>
                  <a:pt x="103092" y="88800"/>
                </a:cubicBezTo>
                <a:cubicBezTo>
                  <a:pt x="102268" y="87054"/>
                  <a:pt x="102268" y="87054"/>
                  <a:pt x="102268" y="87054"/>
                </a:cubicBezTo>
                <a:cubicBezTo>
                  <a:pt x="101030" y="86181"/>
                  <a:pt x="101030" y="86181"/>
                  <a:pt x="101030" y="86181"/>
                </a:cubicBezTo>
                <a:cubicBezTo>
                  <a:pt x="100206" y="85309"/>
                  <a:pt x="100206" y="85309"/>
                  <a:pt x="100206" y="85309"/>
                </a:cubicBezTo>
                <a:cubicBezTo>
                  <a:pt x="99381" y="85309"/>
                  <a:pt x="99381" y="85309"/>
                  <a:pt x="99381" y="85309"/>
                </a:cubicBezTo>
                <a:cubicBezTo>
                  <a:pt x="97731" y="84654"/>
                  <a:pt x="97731" y="84654"/>
                  <a:pt x="97731" y="84654"/>
                </a:cubicBezTo>
                <a:cubicBezTo>
                  <a:pt x="96494" y="83781"/>
                  <a:pt x="96494" y="83781"/>
                  <a:pt x="96494" y="83781"/>
                </a:cubicBezTo>
                <a:cubicBezTo>
                  <a:pt x="96082" y="83127"/>
                  <a:pt x="96082" y="83127"/>
                  <a:pt x="96082" y="83127"/>
                </a:cubicBezTo>
                <a:cubicBezTo>
                  <a:pt x="96494" y="82690"/>
                  <a:pt x="96494" y="82690"/>
                  <a:pt x="96494" y="82690"/>
                </a:cubicBezTo>
                <a:cubicBezTo>
                  <a:pt x="96907" y="82909"/>
                  <a:pt x="96907" y="82909"/>
                  <a:pt x="96907" y="82909"/>
                </a:cubicBezTo>
                <a:cubicBezTo>
                  <a:pt x="96907" y="82909"/>
                  <a:pt x="96907" y="83345"/>
                  <a:pt x="97319" y="83345"/>
                </a:cubicBezTo>
                <a:cubicBezTo>
                  <a:pt x="97319" y="83563"/>
                  <a:pt x="97731" y="83781"/>
                  <a:pt x="97731" y="83781"/>
                </a:cubicBezTo>
                <a:cubicBezTo>
                  <a:pt x="98144" y="84000"/>
                  <a:pt x="99793" y="84436"/>
                  <a:pt x="99793" y="84436"/>
                </a:cubicBezTo>
                <a:cubicBezTo>
                  <a:pt x="100618" y="84436"/>
                  <a:pt x="100618" y="84436"/>
                  <a:pt x="100618" y="84436"/>
                </a:cubicBezTo>
                <a:cubicBezTo>
                  <a:pt x="101443" y="85090"/>
                  <a:pt x="101443" y="85090"/>
                  <a:pt x="101443" y="85090"/>
                </a:cubicBezTo>
                <a:cubicBezTo>
                  <a:pt x="101443" y="85090"/>
                  <a:pt x="101855" y="84436"/>
                  <a:pt x="101855" y="84436"/>
                </a:cubicBezTo>
                <a:cubicBezTo>
                  <a:pt x="101855" y="84218"/>
                  <a:pt x="100618" y="83345"/>
                  <a:pt x="100618" y="83345"/>
                </a:cubicBezTo>
                <a:cubicBezTo>
                  <a:pt x="100206" y="83345"/>
                  <a:pt x="99793" y="82472"/>
                  <a:pt x="99793" y="82472"/>
                </a:cubicBezTo>
                <a:cubicBezTo>
                  <a:pt x="99381" y="82254"/>
                  <a:pt x="98556" y="80945"/>
                  <a:pt x="98556" y="80945"/>
                </a:cubicBezTo>
                <a:cubicBezTo>
                  <a:pt x="98556" y="80945"/>
                  <a:pt x="98144" y="80509"/>
                  <a:pt x="98144" y="80290"/>
                </a:cubicBezTo>
                <a:cubicBezTo>
                  <a:pt x="98144" y="80290"/>
                  <a:pt x="98144" y="79200"/>
                  <a:pt x="98144" y="79200"/>
                </a:cubicBezTo>
                <a:cubicBezTo>
                  <a:pt x="98969" y="78981"/>
                  <a:pt x="98969" y="78981"/>
                  <a:pt x="98969" y="78981"/>
                </a:cubicBezTo>
                <a:cubicBezTo>
                  <a:pt x="99793" y="78545"/>
                  <a:pt x="99793" y="78545"/>
                  <a:pt x="99793" y="78545"/>
                </a:cubicBezTo>
                <a:cubicBezTo>
                  <a:pt x="99793" y="78545"/>
                  <a:pt x="99381" y="78545"/>
                  <a:pt x="99381" y="78327"/>
                </a:cubicBezTo>
                <a:cubicBezTo>
                  <a:pt x="98969" y="77890"/>
                  <a:pt x="98144" y="77454"/>
                  <a:pt x="98144" y="77454"/>
                </a:cubicBezTo>
                <a:cubicBezTo>
                  <a:pt x="98144" y="77454"/>
                  <a:pt x="97319" y="77236"/>
                  <a:pt x="96907" y="77018"/>
                </a:cubicBezTo>
                <a:cubicBezTo>
                  <a:pt x="96907" y="76581"/>
                  <a:pt x="96494" y="76145"/>
                  <a:pt x="96494" y="76145"/>
                </a:cubicBezTo>
                <a:cubicBezTo>
                  <a:pt x="96494" y="75927"/>
                  <a:pt x="96082" y="74618"/>
                  <a:pt x="96082" y="74618"/>
                </a:cubicBezTo>
                <a:cubicBezTo>
                  <a:pt x="94020" y="73527"/>
                  <a:pt x="94020" y="73527"/>
                  <a:pt x="94020" y="73527"/>
                </a:cubicBezTo>
                <a:cubicBezTo>
                  <a:pt x="94020" y="73527"/>
                  <a:pt x="93195" y="73090"/>
                  <a:pt x="92783" y="72872"/>
                </a:cubicBezTo>
                <a:cubicBezTo>
                  <a:pt x="92783" y="72872"/>
                  <a:pt x="91546" y="72654"/>
                  <a:pt x="91546" y="72654"/>
                </a:cubicBezTo>
                <a:cubicBezTo>
                  <a:pt x="91134" y="72654"/>
                  <a:pt x="89072" y="72000"/>
                  <a:pt x="89072" y="72000"/>
                </a:cubicBezTo>
                <a:cubicBezTo>
                  <a:pt x="89072" y="72000"/>
                  <a:pt x="87422" y="70909"/>
                  <a:pt x="87422" y="70690"/>
                </a:cubicBezTo>
                <a:cubicBezTo>
                  <a:pt x="87422" y="70472"/>
                  <a:pt x="86597" y="69163"/>
                  <a:pt x="86597" y="69163"/>
                </a:cubicBezTo>
                <a:cubicBezTo>
                  <a:pt x="86597" y="68290"/>
                  <a:pt x="86597" y="68290"/>
                  <a:pt x="86597" y="68290"/>
                </a:cubicBezTo>
                <a:cubicBezTo>
                  <a:pt x="85773" y="66545"/>
                  <a:pt x="85773" y="66545"/>
                  <a:pt x="85773" y="66545"/>
                </a:cubicBezTo>
                <a:cubicBezTo>
                  <a:pt x="85360" y="64800"/>
                  <a:pt x="85360" y="64800"/>
                  <a:pt x="85360" y="64800"/>
                </a:cubicBezTo>
                <a:cubicBezTo>
                  <a:pt x="85360" y="63054"/>
                  <a:pt x="85360" y="63054"/>
                  <a:pt x="85360" y="63054"/>
                </a:cubicBezTo>
                <a:cubicBezTo>
                  <a:pt x="85360" y="61527"/>
                  <a:pt x="85360" y="61527"/>
                  <a:pt x="85360" y="61527"/>
                </a:cubicBezTo>
                <a:cubicBezTo>
                  <a:pt x="85360" y="60218"/>
                  <a:pt x="85360" y="60218"/>
                  <a:pt x="85360" y="60218"/>
                </a:cubicBezTo>
                <a:cubicBezTo>
                  <a:pt x="83298" y="58909"/>
                  <a:pt x="83298" y="58909"/>
                  <a:pt x="83298" y="58909"/>
                </a:cubicBezTo>
                <a:cubicBezTo>
                  <a:pt x="82474" y="57600"/>
                  <a:pt x="82474" y="57600"/>
                  <a:pt x="82474" y="57600"/>
                </a:cubicBezTo>
                <a:cubicBezTo>
                  <a:pt x="80000" y="56290"/>
                  <a:pt x="80000" y="56290"/>
                  <a:pt x="80000" y="56290"/>
                </a:cubicBezTo>
                <a:cubicBezTo>
                  <a:pt x="78350" y="55200"/>
                  <a:pt x="78350" y="55200"/>
                  <a:pt x="78350" y="55200"/>
                </a:cubicBezTo>
                <a:cubicBezTo>
                  <a:pt x="77113" y="54981"/>
                  <a:pt x="77113" y="54981"/>
                  <a:pt x="77113" y="54981"/>
                </a:cubicBezTo>
                <a:cubicBezTo>
                  <a:pt x="75051" y="53672"/>
                  <a:pt x="75051" y="53672"/>
                  <a:pt x="75051" y="53672"/>
                </a:cubicBezTo>
                <a:cubicBezTo>
                  <a:pt x="73402" y="53454"/>
                  <a:pt x="73402" y="53454"/>
                  <a:pt x="73402" y="53454"/>
                </a:cubicBezTo>
                <a:cubicBezTo>
                  <a:pt x="71752" y="53890"/>
                  <a:pt x="71752" y="53890"/>
                  <a:pt x="71752" y="53890"/>
                </a:cubicBezTo>
                <a:cubicBezTo>
                  <a:pt x="70103" y="54109"/>
                  <a:pt x="70103" y="54109"/>
                  <a:pt x="70103" y="54109"/>
                </a:cubicBezTo>
                <a:cubicBezTo>
                  <a:pt x="68453" y="54327"/>
                  <a:pt x="68453" y="54327"/>
                  <a:pt x="68453" y="54327"/>
                </a:cubicBezTo>
                <a:cubicBezTo>
                  <a:pt x="65567" y="53672"/>
                  <a:pt x="65567" y="53672"/>
                  <a:pt x="65567" y="53672"/>
                </a:cubicBezTo>
                <a:cubicBezTo>
                  <a:pt x="64329" y="53018"/>
                  <a:pt x="64329" y="53018"/>
                  <a:pt x="64329" y="53018"/>
                </a:cubicBezTo>
                <a:cubicBezTo>
                  <a:pt x="62680" y="52800"/>
                  <a:pt x="62680" y="52800"/>
                  <a:pt x="62680" y="52800"/>
                </a:cubicBezTo>
                <a:cubicBezTo>
                  <a:pt x="61855" y="52800"/>
                  <a:pt x="61855" y="52800"/>
                  <a:pt x="61855" y="52800"/>
                </a:cubicBezTo>
                <a:cubicBezTo>
                  <a:pt x="61855" y="52800"/>
                  <a:pt x="61855" y="52581"/>
                  <a:pt x="61855" y="52581"/>
                </a:cubicBezTo>
                <a:cubicBezTo>
                  <a:pt x="61855" y="52581"/>
                  <a:pt x="62680" y="52581"/>
                  <a:pt x="62680" y="52581"/>
                </a:cubicBezTo>
                <a:cubicBezTo>
                  <a:pt x="62680" y="52581"/>
                  <a:pt x="63505" y="52800"/>
                  <a:pt x="63917" y="52800"/>
                </a:cubicBezTo>
                <a:cubicBezTo>
                  <a:pt x="63917" y="52800"/>
                  <a:pt x="65154" y="53018"/>
                  <a:pt x="65154" y="53018"/>
                </a:cubicBezTo>
                <a:cubicBezTo>
                  <a:pt x="65154" y="53018"/>
                  <a:pt x="65567" y="53236"/>
                  <a:pt x="65979" y="53236"/>
                </a:cubicBezTo>
                <a:cubicBezTo>
                  <a:pt x="66391" y="53236"/>
                  <a:pt x="67628" y="53236"/>
                  <a:pt x="67628" y="53236"/>
                </a:cubicBezTo>
                <a:cubicBezTo>
                  <a:pt x="68865" y="52800"/>
                  <a:pt x="68865" y="52800"/>
                  <a:pt x="68865" y="52800"/>
                </a:cubicBezTo>
                <a:cubicBezTo>
                  <a:pt x="69278" y="52145"/>
                  <a:pt x="69278" y="52145"/>
                  <a:pt x="69278" y="52145"/>
                </a:cubicBezTo>
                <a:cubicBezTo>
                  <a:pt x="70515" y="51927"/>
                  <a:pt x="70515" y="51927"/>
                  <a:pt x="70515" y="51927"/>
                </a:cubicBezTo>
                <a:cubicBezTo>
                  <a:pt x="71340" y="51709"/>
                  <a:pt x="71340" y="51709"/>
                  <a:pt x="71340" y="51709"/>
                </a:cubicBezTo>
                <a:cubicBezTo>
                  <a:pt x="72164" y="51709"/>
                  <a:pt x="72164" y="51709"/>
                  <a:pt x="72164" y="51709"/>
                </a:cubicBezTo>
                <a:cubicBezTo>
                  <a:pt x="72164" y="51709"/>
                  <a:pt x="72577" y="52145"/>
                  <a:pt x="73402" y="51927"/>
                </a:cubicBezTo>
                <a:cubicBezTo>
                  <a:pt x="74226" y="51927"/>
                  <a:pt x="74639" y="51709"/>
                  <a:pt x="74639" y="51709"/>
                </a:cubicBezTo>
                <a:cubicBezTo>
                  <a:pt x="74639" y="51709"/>
                  <a:pt x="76288" y="51272"/>
                  <a:pt x="75876" y="51272"/>
                </a:cubicBezTo>
                <a:cubicBezTo>
                  <a:pt x="75876" y="51054"/>
                  <a:pt x="75876" y="50836"/>
                  <a:pt x="75463" y="50836"/>
                </a:cubicBezTo>
                <a:cubicBezTo>
                  <a:pt x="75463" y="50618"/>
                  <a:pt x="74639" y="50181"/>
                  <a:pt x="74639" y="50181"/>
                </a:cubicBezTo>
                <a:cubicBezTo>
                  <a:pt x="74639" y="50181"/>
                  <a:pt x="74226" y="50181"/>
                  <a:pt x="74226" y="49963"/>
                </a:cubicBezTo>
                <a:cubicBezTo>
                  <a:pt x="74226" y="49745"/>
                  <a:pt x="74226" y="49309"/>
                  <a:pt x="74226" y="49309"/>
                </a:cubicBezTo>
                <a:cubicBezTo>
                  <a:pt x="73402" y="48872"/>
                  <a:pt x="73402" y="48872"/>
                  <a:pt x="73402" y="48872"/>
                </a:cubicBezTo>
                <a:cubicBezTo>
                  <a:pt x="73402" y="48872"/>
                  <a:pt x="72989" y="48872"/>
                  <a:pt x="72577" y="48872"/>
                </a:cubicBezTo>
                <a:cubicBezTo>
                  <a:pt x="72164" y="48872"/>
                  <a:pt x="71752" y="49090"/>
                  <a:pt x="71752" y="49090"/>
                </a:cubicBezTo>
                <a:cubicBezTo>
                  <a:pt x="70103" y="49309"/>
                  <a:pt x="70103" y="49309"/>
                  <a:pt x="70103" y="49309"/>
                </a:cubicBezTo>
                <a:cubicBezTo>
                  <a:pt x="68041" y="49527"/>
                  <a:pt x="68041" y="49527"/>
                  <a:pt x="68041" y="49527"/>
                </a:cubicBezTo>
                <a:cubicBezTo>
                  <a:pt x="68041" y="49309"/>
                  <a:pt x="68041" y="49309"/>
                  <a:pt x="68041" y="49309"/>
                </a:cubicBezTo>
                <a:cubicBezTo>
                  <a:pt x="70103" y="49090"/>
                  <a:pt x="70103" y="49090"/>
                  <a:pt x="70103" y="49090"/>
                </a:cubicBezTo>
                <a:cubicBezTo>
                  <a:pt x="71340" y="48654"/>
                  <a:pt x="71340" y="48654"/>
                  <a:pt x="71340" y="48654"/>
                </a:cubicBezTo>
                <a:cubicBezTo>
                  <a:pt x="71340" y="48654"/>
                  <a:pt x="71340" y="48436"/>
                  <a:pt x="71752" y="48436"/>
                </a:cubicBezTo>
                <a:cubicBezTo>
                  <a:pt x="72164" y="48436"/>
                  <a:pt x="73402" y="48654"/>
                  <a:pt x="73402" y="48654"/>
                </a:cubicBezTo>
                <a:cubicBezTo>
                  <a:pt x="73814" y="48654"/>
                  <a:pt x="75463" y="48654"/>
                  <a:pt x="75463" y="48654"/>
                </a:cubicBezTo>
                <a:cubicBezTo>
                  <a:pt x="75463" y="48654"/>
                  <a:pt x="76701" y="48218"/>
                  <a:pt x="76701" y="48000"/>
                </a:cubicBezTo>
                <a:cubicBezTo>
                  <a:pt x="77113" y="48000"/>
                  <a:pt x="78762" y="47563"/>
                  <a:pt x="78762" y="47563"/>
                </a:cubicBezTo>
                <a:cubicBezTo>
                  <a:pt x="78762" y="46909"/>
                  <a:pt x="78762" y="46909"/>
                  <a:pt x="78762" y="46909"/>
                </a:cubicBezTo>
                <a:cubicBezTo>
                  <a:pt x="78762" y="46909"/>
                  <a:pt x="79175" y="46254"/>
                  <a:pt x="79587" y="46254"/>
                </a:cubicBezTo>
                <a:cubicBezTo>
                  <a:pt x="79587" y="46254"/>
                  <a:pt x="81237" y="45600"/>
                  <a:pt x="81237" y="45600"/>
                </a:cubicBezTo>
                <a:cubicBezTo>
                  <a:pt x="82886" y="44727"/>
                  <a:pt x="82886" y="44727"/>
                  <a:pt x="82886" y="44727"/>
                </a:cubicBezTo>
                <a:cubicBezTo>
                  <a:pt x="83711" y="43636"/>
                  <a:pt x="83711" y="43636"/>
                  <a:pt x="83711" y="43636"/>
                </a:cubicBezTo>
                <a:cubicBezTo>
                  <a:pt x="84536" y="42763"/>
                  <a:pt x="84536" y="42763"/>
                  <a:pt x="84536" y="42763"/>
                </a:cubicBezTo>
                <a:cubicBezTo>
                  <a:pt x="84536" y="42763"/>
                  <a:pt x="86185" y="42109"/>
                  <a:pt x="85773" y="41890"/>
                </a:cubicBezTo>
                <a:cubicBezTo>
                  <a:pt x="85773" y="41454"/>
                  <a:pt x="85773" y="40800"/>
                  <a:pt x="85773" y="40800"/>
                </a:cubicBezTo>
                <a:cubicBezTo>
                  <a:pt x="85773" y="40800"/>
                  <a:pt x="87010" y="40363"/>
                  <a:pt x="87422" y="40145"/>
                </a:cubicBezTo>
                <a:cubicBezTo>
                  <a:pt x="87422" y="39927"/>
                  <a:pt x="90309" y="38836"/>
                  <a:pt x="90309" y="38836"/>
                </a:cubicBezTo>
                <a:cubicBezTo>
                  <a:pt x="90721" y="37745"/>
                  <a:pt x="90721" y="37745"/>
                  <a:pt x="90721" y="37745"/>
                </a:cubicBezTo>
                <a:cubicBezTo>
                  <a:pt x="90309" y="37309"/>
                  <a:pt x="90309" y="37309"/>
                  <a:pt x="90309" y="37309"/>
                </a:cubicBezTo>
                <a:cubicBezTo>
                  <a:pt x="89896" y="36654"/>
                  <a:pt x="89896" y="36654"/>
                  <a:pt x="89896" y="36654"/>
                </a:cubicBezTo>
                <a:cubicBezTo>
                  <a:pt x="89072" y="36000"/>
                  <a:pt x="89072" y="36000"/>
                  <a:pt x="89072" y="36000"/>
                </a:cubicBezTo>
                <a:cubicBezTo>
                  <a:pt x="88247" y="35345"/>
                  <a:pt x="88247" y="35345"/>
                  <a:pt x="88247" y="35345"/>
                </a:cubicBezTo>
                <a:cubicBezTo>
                  <a:pt x="86597" y="35345"/>
                  <a:pt x="86597" y="35345"/>
                  <a:pt x="86597" y="35345"/>
                </a:cubicBezTo>
                <a:cubicBezTo>
                  <a:pt x="86597" y="35345"/>
                  <a:pt x="86185" y="35781"/>
                  <a:pt x="86185" y="35563"/>
                </a:cubicBezTo>
                <a:cubicBezTo>
                  <a:pt x="85773" y="35563"/>
                  <a:pt x="84948" y="35127"/>
                  <a:pt x="84948" y="35127"/>
                </a:cubicBezTo>
                <a:cubicBezTo>
                  <a:pt x="83298" y="35345"/>
                  <a:pt x="83298" y="35345"/>
                  <a:pt x="83298" y="35345"/>
                </a:cubicBezTo>
                <a:cubicBezTo>
                  <a:pt x="81237" y="35127"/>
                  <a:pt x="81237" y="35127"/>
                  <a:pt x="81237" y="35127"/>
                </a:cubicBezTo>
                <a:cubicBezTo>
                  <a:pt x="80824" y="34690"/>
                  <a:pt x="80824" y="34690"/>
                  <a:pt x="80824" y="34690"/>
                </a:cubicBezTo>
                <a:cubicBezTo>
                  <a:pt x="79175" y="34690"/>
                  <a:pt x="79175" y="34690"/>
                  <a:pt x="79175" y="34690"/>
                </a:cubicBezTo>
                <a:cubicBezTo>
                  <a:pt x="78350" y="34472"/>
                  <a:pt x="78350" y="34472"/>
                  <a:pt x="78350" y="34472"/>
                </a:cubicBezTo>
                <a:cubicBezTo>
                  <a:pt x="76701" y="34690"/>
                  <a:pt x="76701" y="34690"/>
                  <a:pt x="76701" y="34690"/>
                </a:cubicBezTo>
                <a:cubicBezTo>
                  <a:pt x="75463" y="34690"/>
                  <a:pt x="75463" y="34690"/>
                  <a:pt x="75463" y="34690"/>
                </a:cubicBezTo>
                <a:cubicBezTo>
                  <a:pt x="74639" y="34472"/>
                  <a:pt x="74639" y="34472"/>
                  <a:pt x="74639" y="34472"/>
                </a:cubicBezTo>
                <a:cubicBezTo>
                  <a:pt x="73402" y="33818"/>
                  <a:pt x="73402" y="33818"/>
                  <a:pt x="73402" y="33818"/>
                </a:cubicBezTo>
                <a:cubicBezTo>
                  <a:pt x="70927" y="33818"/>
                  <a:pt x="70927" y="33818"/>
                  <a:pt x="70927" y="33818"/>
                </a:cubicBezTo>
                <a:cubicBezTo>
                  <a:pt x="70515" y="34254"/>
                  <a:pt x="70515" y="34254"/>
                  <a:pt x="70515" y="34254"/>
                </a:cubicBezTo>
                <a:cubicBezTo>
                  <a:pt x="68865" y="34254"/>
                  <a:pt x="68865" y="34254"/>
                  <a:pt x="68865" y="34254"/>
                </a:cubicBezTo>
                <a:cubicBezTo>
                  <a:pt x="68865" y="34254"/>
                  <a:pt x="68453" y="34254"/>
                  <a:pt x="68041" y="34254"/>
                </a:cubicBezTo>
                <a:cubicBezTo>
                  <a:pt x="68041" y="34254"/>
                  <a:pt x="67216" y="34472"/>
                  <a:pt x="67216" y="34472"/>
                </a:cubicBezTo>
                <a:cubicBezTo>
                  <a:pt x="66391" y="34690"/>
                  <a:pt x="66391" y="34690"/>
                  <a:pt x="66391" y="34690"/>
                </a:cubicBezTo>
                <a:cubicBezTo>
                  <a:pt x="65567" y="34690"/>
                  <a:pt x="65567" y="34690"/>
                  <a:pt x="65567" y="34690"/>
                </a:cubicBezTo>
                <a:cubicBezTo>
                  <a:pt x="63917" y="34472"/>
                  <a:pt x="63917" y="34472"/>
                  <a:pt x="63917" y="34472"/>
                </a:cubicBezTo>
                <a:cubicBezTo>
                  <a:pt x="63092" y="35127"/>
                  <a:pt x="63092" y="35127"/>
                  <a:pt x="63092" y="35127"/>
                </a:cubicBezTo>
                <a:cubicBezTo>
                  <a:pt x="61855" y="35345"/>
                  <a:pt x="61855" y="35345"/>
                  <a:pt x="61855" y="35345"/>
                </a:cubicBezTo>
                <a:cubicBezTo>
                  <a:pt x="60618" y="36000"/>
                  <a:pt x="60618" y="36000"/>
                  <a:pt x="60618" y="36000"/>
                </a:cubicBezTo>
                <a:cubicBezTo>
                  <a:pt x="61030" y="35345"/>
                  <a:pt x="61030" y="35345"/>
                  <a:pt x="61030" y="35345"/>
                </a:cubicBezTo>
                <a:cubicBezTo>
                  <a:pt x="61855" y="34909"/>
                  <a:pt x="61855" y="34909"/>
                  <a:pt x="61855" y="34909"/>
                </a:cubicBezTo>
                <a:cubicBezTo>
                  <a:pt x="63092" y="34690"/>
                  <a:pt x="63092" y="34690"/>
                  <a:pt x="63092" y="34690"/>
                </a:cubicBezTo>
                <a:cubicBezTo>
                  <a:pt x="63917" y="34036"/>
                  <a:pt x="63917" y="34036"/>
                  <a:pt x="63917" y="34036"/>
                </a:cubicBezTo>
                <a:cubicBezTo>
                  <a:pt x="63917" y="34036"/>
                  <a:pt x="64742" y="33818"/>
                  <a:pt x="64742" y="33600"/>
                </a:cubicBezTo>
                <a:cubicBezTo>
                  <a:pt x="65154" y="33600"/>
                  <a:pt x="65979" y="33163"/>
                  <a:pt x="65979" y="33163"/>
                </a:cubicBezTo>
                <a:cubicBezTo>
                  <a:pt x="64742" y="32945"/>
                  <a:pt x="64742" y="32945"/>
                  <a:pt x="64742" y="32945"/>
                </a:cubicBezTo>
                <a:cubicBezTo>
                  <a:pt x="63505" y="33381"/>
                  <a:pt x="63505" y="33381"/>
                  <a:pt x="63505" y="33381"/>
                </a:cubicBezTo>
                <a:cubicBezTo>
                  <a:pt x="63505" y="33381"/>
                  <a:pt x="63092" y="33381"/>
                  <a:pt x="62680" y="33381"/>
                </a:cubicBezTo>
                <a:cubicBezTo>
                  <a:pt x="62680" y="33381"/>
                  <a:pt x="61443" y="33600"/>
                  <a:pt x="61443" y="33600"/>
                </a:cubicBezTo>
                <a:cubicBezTo>
                  <a:pt x="58969" y="34036"/>
                  <a:pt x="58969" y="34036"/>
                  <a:pt x="58969" y="34036"/>
                </a:cubicBezTo>
                <a:cubicBezTo>
                  <a:pt x="61443" y="33381"/>
                  <a:pt x="61443" y="33381"/>
                  <a:pt x="61443" y="33381"/>
                </a:cubicBezTo>
                <a:cubicBezTo>
                  <a:pt x="61443" y="33381"/>
                  <a:pt x="62268" y="33163"/>
                  <a:pt x="62680" y="32945"/>
                </a:cubicBezTo>
                <a:cubicBezTo>
                  <a:pt x="63092" y="32945"/>
                  <a:pt x="63917" y="32727"/>
                  <a:pt x="63917" y="32727"/>
                </a:cubicBezTo>
                <a:cubicBezTo>
                  <a:pt x="64329" y="32727"/>
                  <a:pt x="65154" y="32509"/>
                  <a:pt x="65154" y="32509"/>
                </a:cubicBezTo>
                <a:cubicBezTo>
                  <a:pt x="65567" y="32727"/>
                  <a:pt x="66391" y="32945"/>
                  <a:pt x="66804" y="32727"/>
                </a:cubicBezTo>
                <a:cubicBezTo>
                  <a:pt x="66804" y="32727"/>
                  <a:pt x="67216" y="32290"/>
                  <a:pt x="67628" y="32290"/>
                </a:cubicBezTo>
                <a:cubicBezTo>
                  <a:pt x="67628" y="32072"/>
                  <a:pt x="68453" y="31636"/>
                  <a:pt x="68453" y="31636"/>
                </a:cubicBezTo>
                <a:cubicBezTo>
                  <a:pt x="65979" y="31636"/>
                  <a:pt x="65979" y="31636"/>
                  <a:pt x="65979" y="31636"/>
                </a:cubicBezTo>
                <a:cubicBezTo>
                  <a:pt x="65979" y="31636"/>
                  <a:pt x="65567" y="31854"/>
                  <a:pt x="65154" y="31854"/>
                </a:cubicBezTo>
                <a:cubicBezTo>
                  <a:pt x="64742" y="31636"/>
                  <a:pt x="63917" y="31636"/>
                  <a:pt x="63505" y="31418"/>
                </a:cubicBezTo>
                <a:cubicBezTo>
                  <a:pt x="63505" y="31418"/>
                  <a:pt x="63092" y="31200"/>
                  <a:pt x="63092" y="31200"/>
                </a:cubicBezTo>
                <a:cubicBezTo>
                  <a:pt x="62680" y="31200"/>
                  <a:pt x="61855" y="30763"/>
                  <a:pt x="61855" y="30763"/>
                </a:cubicBezTo>
                <a:cubicBezTo>
                  <a:pt x="62268" y="30545"/>
                  <a:pt x="62268" y="30545"/>
                  <a:pt x="62268" y="30545"/>
                </a:cubicBezTo>
                <a:cubicBezTo>
                  <a:pt x="63092" y="30981"/>
                  <a:pt x="63092" y="30981"/>
                  <a:pt x="63092" y="30981"/>
                </a:cubicBezTo>
                <a:cubicBezTo>
                  <a:pt x="63092" y="30981"/>
                  <a:pt x="63505" y="31200"/>
                  <a:pt x="63917" y="31200"/>
                </a:cubicBezTo>
                <a:cubicBezTo>
                  <a:pt x="64329" y="31200"/>
                  <a:pt x="64742" y="30981"/>
                  <a:pt x="65567" y="30981"/>
                </a:cubicBezTo>
                <a:cubicBezTo>
                  <a:pt x="65979" y="31200"/>
                  <a:pt x="66804" y="30545"/>
                  <a:pt x="66804" y="30545"/>
                </a:cubicBezTo>
                <a:cubicBezTo>
                  <a:pt x="66804" y="30545"/>
                  <a:pt x="65979" y="30545"/>
                  <a:pt x="67216" y="30327"/>
                </a:cubicBezTo>
                <a:cubicBezTo>
                  <a:pt x="68041" y="29890"/>
                  <a:pt x="67628" y="30109"/>
                  <a:pt x="68453" y="29672"/>
                </a:cubicBezTo>
                <a:cubicBezTo>
                  <a:pt x="69278" y="29454"/>
                  <a:pt x="71340" y="28800"/>
                  <a:pt x="71340" y="28800"/>
                </a:cubicBezTo>
                <a:cubicBezTo>
                  <a:pt x="73814" y="28363"/>
                  <a:pt x="73814" y="28363"/>
                  <a:pt x="73814" y="28363"/>
                </a:cubicBezTo>
                <a:cubicBezTo>
                  <a:pt x="75463" y="27272"/>
                  <a:pt x="75463" y="27272"/>
                  <a:pt x="75463" y="27272"/>
                </a:cubicBezTo>
                <a:cubicBezTo>
                  <a:pt x="76701" y="27272"/>
                  <a:pt x="76701" y="27272"/>
                  <a:pt x="76701" y="27272"/>
                </a:cubicBezTo>
                <a:cubicBezTo>
                  <a:pt x="78350" y="26400"/>
                  <a:pt x="78350" y="26400"/>
                  <a:pt x="78350" y="26400"/>
                </a:cubicBezTo>
                <a:cubicBezTo>
                  <a:pt x="79175" y="25963"/>
                  <a:pt x="79175" y="25963"/>
                  <a:pt x="79175" y="25963"/>
                </a:cubicBezTo>
                <a:cubicBezTo>
                  <a:pt x="78762" y="24872"/>
                  <a:pt x="78762" y="24872"/>
                  <a:pt x="78762" y="24872"/>
                </a:cubicBezTo>
                <a:cubicBezTo>
                  <a:pt x="79587" y="24000"/>
                  <a:pt x="79587" y="24000"/>
                  <a:pt x="79587" y="24000"/>
                </a:cubicBezTo>
                <a:cubicBezTo>
                  <a:pt x="79587" y="23345"/>
                  <a:pt x="79587" y="23345"/>
                  <a:pt x="79587" y="23345"/>
                </a:cubicBezTo>
                <a:cubicBezTo>
                  <a:pt x="78350" y="23127"/>
                  <a:pt x="78350" y="23127"/>
                  <a:pt x="78350" y="23127"/>
                </a:cubicBezTo>
                <a:cubicBezTo>
                  <a:pt x="75876" y="23127"/>
                  <a:pt x="75876" y="23127"/>
                  <a:pt x="75876" y="23127"/>
                </a:cubicBezTo>
                <a:cubicBezTo>
                  <a:pt x="75876" y="23127"/>
                  <a:pt x="75463" y="23781"/>
                  <a:pt x="75051" y="23563"/>
                </a:cubicBezTo>
                <a:cubicBezTo>
                  <a:pt x="75051" y="23563"/>
                  <a:pt x="73402" y="22909"/>
                  <a:pt x="72989" y="22909"/>
                </a:cubicBezTo>
                <a:cubicBezTo>
                  <a:pt x="72989" y="22909"/>
                  <a:pt x="71340" y="23563"/>
                  <a:pt x="71340" y="23563"/>
                </a:cubicBezTo>
                <a:cubicBezTo>
                  <a:pt x="70515" y="23563"/>
                  <a:pt x="70515" y="23563"/>
                  <a:pt x="70515" y="23563"/>
                </a:cubicBezTo>
                <a:cubicBezTo>
                  <a:pt x="70515" y="23563"/>
                  <a:pt x="70103" y="23563"/>
                  <a:pt x="69278" y="23563"/>
                </a:cubicBezTo>
                <a:cubicBezTo>
                  <a:pt x="68453" y="23345"/>
                  <a:pt x="66804" y="23127"/>
                  <a:pt x="66804" y="23127"/>
                </a:cubicBezTo>
                <a:cubicBezTo>
                  <a:pt x="65567" y="23563"/>
                  <a:pt x="65567" y="23563"/>
                  <a:pt x="65567" y="23563"/>
                </a:cubicBezTo>
                <a:cubicBezTo>
                  <a:pt x="64742" y="23345"/>
                  <a:pt x="64742" y="23345"/>
                  <a:pt x="64742" y="23345"/>
                </a:cubicBezTo>
                <a:cubicBezTo>
                  <a:pt x="63092" y="24000"/>
                  <a:pt x="63092" y="24000"/>
                  <a:pt x="63092" y="24000"/>
                </a:cubicBezTo>
                <a:cubicBezTo>
                  <a:pt x="63092" y="23563"/>
                  <a:pt x="63092" y="23563"/>
                  <a:pt x="63092" y="23563"/>
                </a:cubicBezTo>
                <a:cubicBezTo>
                  <a:pt x="63917" y="22909"/>
                  <a:pt x="63917" y="22909"/>
                  <a:pt x="63917" y="22909"/>
                </a:cubicBezTo>
                <a:cubicBezTo>
                  <a:pt x="63917" y="22909"/>
                  <a:pt x="63505" y="22690"/>
                  <a:pt x="63092" y="22690"/>
                </a:cubicBezTo>
                <a:cubicBezTo>
                  <a:pt x="63092" y="22690"/>
                  <a:pt x="62268" y="22472"/>
                  <a:pt x="62268" y="22472"/>
                </a:cubicBezTo>
                <a:cubicBezTo>
                  <a:pt x="61443" y="23127"/>
                  <a:pt x="61443" y="23127"/>
                  <a:pt x="61443" y="23127"/>
                </a:cubicBezTo>
                <a:cubicBezTo>
                  <a:pt x="59793" y="23563"/>
                  <a:pt x="59793" y="23563"/>
                  <a:pt x="59793" y="23563"/>
                </a:cubicBezTo>
                <a:cubicBezTo>
                  <a:pt x="60206" y="23345"/>
                  <a:pt x="60206" y="23345"/>
                  <a:pt x="60206" y="23345"/>
                </a:cubicBezTo>
                <a:cubicBezTo>
                  <a:pt x="61443" y="22909"/>
                  <a:pt x="61443" y="22909"/>
                  <a:pt x="61443" y="22909"/>
                </a:cubicBezTo>
                <a:cubicBezTo>
                  <a:pt x="61443" y="22472"/>
                  <a:pt x="61443" y="22472"/>
                  <a:pt x="61443" y="22472"/>
                </a:cubicBezTo>
                <a:cubicBezTo>
                  <a:pt x="61443" y="22472"/>
                  <a:pt x="61030" y="22472"/>
                  <a:pt x="61030" y="22472"/>
                </a:cubicBezTo>
                <a:cubicBezTo>
                  <a:pt x="60618" y="22472"/>
                  <a:pt x="60206" y="22254"/>
                  <a:pt x="60206" y="22254"/>
                </a:cubicBezTo>
                <a:cubicBezTo>
                  <a:pt x="59381" y="22036"/>
                  <a:pt x="59381" y="22036"/>
                  <a:pt x="59381" y="22036"/>
                </a:cubicBezTo>
                <a:cubicBezTo>
                  <a:pt x="58969" y="21600"/>
                  <a:pt x="58969" y="21600"/>
                  <a:pt x="58969" y="21600"/>
                </a:cubicBezTo>
                <a:cubicBezTo>
                  <a:pt x="57731" y="21818"/>
                  <a:pt x="57731" y="21818"/>
                  <a:pt x="57731" y="21818"/>
                </a:cubicBezTo>
                <a:cubicBezTo>
                  <a:pt x="57319" y="22254"/>
                  <a:pt x="57319" y="22254"/>
                  <a:pt x="57319" y="22254"/>
                </a:cubicBezTo>
                <a:cubicBezTo>
                  <a:pt x="56494" y="22472"/>
                  <a:pt x="56494" y="22472"/>
                  <a:pt x="56494" y="22472"/>
                </a:cubicBezTo>
                <a:cubicBezTo>
                  <a:pt x="55670" y="22472"/>
                  <a:pt x="55670" y="22472"/>
                  <a:pt x="55670" y="22472"/>
                </a:cubicBezTo>
                <a:cubicBezTo>
                  <a:pt x="56082" y="23127"/>
                  <a:pt x="56082" y="23127"/>
                  <a:pt x="56082" y="23127"/>
                </a:cubicBezTo>
                <a:cubicBezTo>
                  <a:pt x="55670" y="23781"/>
                  <a:pt x="55670" y="23781"/>
                  <a:pt x="55670" y="23781"/>
                </a:cubicBezTo>
                <a:cubicBezTo>
                  <a:pt x="54432" y="23781"/>
                  <a:pt x="54432" y="23781"/>
                  <a:pt x="54432" y="23781"/>
                </a:cubicBezTo>
                <a:cubicBezTo>
                  <a:pt x="54432" y="23781"/>
                  <a:pt x="54432" y="24654"/>
                  <a:pt x="54845" y="24654"/>
                </a:cubicBezTo>
                <a:cubicBezTo>
                  <a:pt x="54845" y="24654"/>
                  <a:pt x="55257" y="25090"/>
                  <a:pt x="55257" y="25090"/>
                </a:cubicBezTo>
                <a:cubicBezTo>
                  <a:pt x="55257" y="25527"/>
                  <a:pt x="55257" y="25527"/>
                  <a:pt x="55257" y="25527"/>
                </a:cubicBezTo>
                <a:cubicBezTo>
                  <a:pt x="55670" y="25745"/>
                  <a:pt x="55670" y="25745"/>
                  <a:pt x="55670" y="25745"/>
                </a:cubicBezTo>
                <a:cubicBezTo>
                  <a:pt x="55670" y="25745"/>
                  <a:pt x="55257" y="25745"/>
                  <a:pt x="54845" y="25745"/>
                </a:cubicBezTo>
                <a:cubicBezTo>
                  <a:pt x="54845" y="25745"/>
                  <a:pt x="54432" y="25309"/>
                  <a:pt x="54432" y="25309"/>
                </a:cubicBezTo>
                <a:cubicBezTo>
                  <a:pt x="52783" y="25309"/>
                  <a:pt x="52783" y="25309"/>
                  <a:pt x="52783" y="25309"/>
                </a:cubicBezTo>
                <a:cubicBezTo>
                  <a:pt x="52371" y="25309"/>
                  <a:pt x="52371" y="25309"/>
                  <a:pt x="52371" y="25309"/>
                </a:cubicBezTo>
                <a:cubicBezTo>
                  <a:pt x="51958" y="25963"/>
                  <a:pt x="51958" y="25963"/>
                  <a:pt x="51958" y="25963"/>
                </a:cubicBezTo>
                <a:cubicBezTo>
                  <a:pt x="52371" y="26618"/>
                  <a:pt x="52371" y="26618"/>
                  <a:pt x="52371" y="26618"/>
                </a:cubicBezTo>
                <a:cubicBezTo>
                  <a:pt x="51958" y="27054"/>
                  <a:pt x="51958" y="27054"/>
                  <a:pt x="51958" y="27054"/>
                </a:cubicBezTo>
                <a:cubicBezTo>
                  <a:pt x="51546" y="27272"/>
                  <a:pt x="51546" y="27272"/>
                  <a:pt x="51546" y="27272"/>
                </a:cubicBezTo>
                <a:cubicBezTo>
                  <a:pt x="51546" y="27272"/>
                  <a:pt x="50721" y="27709"/>
                  <a:pt x="50721" y="27709"/>
                </a:cubicBezTo>
                <a:cubicBezTo>
                  <a:pt x="50721" y="27927"/>
                  <a:pt x="51134" y="28581"/>
                  <a:pt x="51134" y="28581"/>
                </a:cubicBezTo>
                <a:cubicBezTo>
                  <a:pt x="51134" y="28581"/>
                  <a:pt x="51546" y="29018"/>
                  <a:pt x="51958" y="29018"/>
                </a:cubicBezTo>
                <a:cubicBezTo>
                  <a:pt x="51958" y="29236"/>
                  <a:pt x="52783" y="29454"/>
                  <a:pt x="52783" y="29454"/>
                </a:cubicBezTo>
                <a:cubicBezTo>
                  <a:pt x="52783" y="30109"/>
                  <a:pt x="52783" y="30109"/>
                  <a:pt x="52783" y="30109"/>
                </a:cubicBezTo>
                <a:cubicBezTo>
                  <a:pt x="51958" y="29454"/>
                  <a:pt x="51958" y="29454"/>
                  <a:pt x="51958" y="29454"/>
                </a:cubicBezTo>
                <a:cubicBezTo>
                  <a:pt x="51958" y="29454"/>
                  <a:pt x="51546" y="29236"/>
                  <a:pt x="51134" y="29018"/>
                </a:cubicBezTo>
                <a:cubicBezTo>
                  <a:pt x="51134" y="29018"/>
                  <a:pt x="50721" y="28581"/>
                  <a:pt x="50721" y="28581"/>
                </a:cubicBezTo>
                <a:cubicBezTo>
                  <a:pt x="50721" y="28581"/>
                  <a:pt x="49896" y="28800"/>
                  <a:pt x="49896" y="28800"/>
                </a:cubicBezTo>
                <a:cubicBezTo>
                  <a:pt x="49896" y="28800"/>
                  <a:pt x="49484" y="28800"/>
                  <a:pt x="49896" y="29018"/>
                </a:cubicBezTo>
                <a:cubicBezTo>
                  <a:pt x="49896" y="29236"/>
                  <a:pt x="49072" y="29454"/>
                  <a:pt x="49072" y="29454"/>
                </a:cubicBezTo>
                <a:cubicBezTo>
                  <a:pt x="49072" y="29454"/>
                  <a:pt x="47835" y="29672"/>
                  <a:pt x="47835" y="29454"/>
                </a:cubicBezTo>
                <a:cubicBezTo>
                  <a:pt x="47835" y="29236"/>
                  <a:pt x="47835" y="29018"/>
                  <a:pt x="47422" y="28800"/>
                </a:cubicBezTo>
                <a:cubicBezTo>
                  <a:pt x="47422" y="28800"/>
                  <a:pt x="47010" y="28800"/>
                  <a:pt x="47010" y="28800"/>
                </a:cubicBezTo>
                <a:cubicBezTo>
                  <a:pt x="47010" y="29018"/>
                  <a:pt x="46597" y="29236"/>
                  <a:pt x="46597" y="29236"/>
                </a:cubicBezTo>
                <a:cubicBezTo>
                  <a:pt x="47010" y="29890"/>
                  <a:pt x="47010" y="29890"/>
                  <a:pt x="47010" y="29890"/>
                </a:cubicBezTo>
                <a:cubicBezTo>
                  <a:pt x="47010" y="29890"/>
                  <a:pt x="46597" y="30327"/>
                  <a:pt x="46597" y="30327"/>
                </a:cubicBezTo>
                <a:cubicBezTo>
                  <a:pt x="46597" y="30109"/>
                  <a:pt x="46185" y="29672"/>
                  <a:pt x="46185" y="29454"/>
                </a:cubicBezTo>
                <a:cubicBezTo>
                  <a:pt x="46185" y="29454"/>
                  <a:pt x="46185" y="29018"/>
                  <a:pt x="45773" y="29018"/>
                </a:cubicBezTo>
                <a:cubicBezTo>
                  <a:pt x="45773" y="29018"/>
                  <a:pt x="44948" y="29454"/>
                  <a:pt x="44948" y="29454"/>
                </a:cubicBezTo>
                <a:cubicBezTo>
                  <a:pt x="44948" y="29454"/>
                  <a:pt x="44536" y="29454"/>
                  <a:pt x="44536" y="29672"/>
                </a:cubicBezTo>
                <a:cubicBezTo>
                  <a:pt x="44536" y="29672"/>
                  <a:pt x="44123" y="30327"/>
                  <a:pt x="44536" y="30545"/>
                </a:cubicBezTo>
                <a:cubicBezTo>
                  <a:pt x="44948" y="30763"/>
                  <a:pt x="44948" y="30763"/>
                  <a:pt x="45360" y="30763"/>
                </a:cubicBezTo>
                <a:cubicBezTo>
                  <a:pt x="45773" y="30763"/>
                  <a:pt x="45773" y="30981"/>
                  <a:pt x="45773" y="30981"/>
                </a:cubicBezTo>
                <a:cubicBezTo>
                  <a:pt x="44123" y="30981"/>
                  <a:pt x="44123" y="30981"/>
                  <a:pt x="44123" y="30981"/>
                </a:cubicBezTo>
                <a:cubicBezTo>
                  <a:pt x="44123" y="30981"/>
                  <a:pt x="43711" y="31200"/>
                  <a:pt x="44123" y="31418"/>
                </a:cubicBezTo>
                <a:cubicBezTo>
                  <a:pt x="44123" y="31418"/>
                  <a:pt x="44123" y="31854"/>
                  <a:pt x="44123" y="31854"/>
                </a:cubicBezTo>
                <a:cubicBezTo>
                  <a:pt x="44123" y="31854"/>
                  <a:pt x="44948" y="32290"/>
                  <a:pt x="44948" y="32290"/>
                </a:cubicBezTo>
                <a:cubicBezTo>
                  <a:pt x="44948" y="32290"/>
                  <a:pt x="44536" y="32727"/>
                  <a:pt x="44536" y="32727"/>
                </a:cubicBezTo>
                <a:cubicBezTo>
                  <a:pt x="44536" y="32727"/>
                  <a:pt x="43711" y="32509"/>
                  <a:pt x="43711" y="32509"/>
                </a:cubicBezTo>
                <a:cubicBezTo>
                  <a:pt x="43298" y="32290"/>
                  <a:pt x="43298" y="32509"/>
                  <a:pt x="42886" y="32509"/>
                </a:cubicBezTo>
                <a:cubicBezTo>
                  <a:pt x="42886" y="32727"/>
                  <a:pt x="42474" y="32945"/>
                  <a:pt x="42474" y="33163"/>
                </a:cubicBezTo>
                <a:cubicBezTo>
                  <a:pt x="42474" y="33163"/>
                  <a:pt x="42886" y="33381"/>
                  <a:pt x="42886" y="33600"/>
                </a:cubicBezTo>
                <a:cubicBezTo>
                  <a:pt x="42474" y="34036"/>
                  <a:pt x="42474" y="34472"/>
                  <a:pt x="42474" y="34472"/>
                </a:cubicBezTo>
                <a:cubicBezTo>
                  <a:pt x="42474" y="34472"/>
                  <a:pt x="42061" y="34472"/>
                  <a:pt x="42474" y="34690"/>
                </a:cubicBezTo>
                <a:cubicBezTo>
                  <a:pt x="42886" y="34909"/>
                  <a:pt x="43711" y="34909"/>
                  <a:pt x="44123" y="34909"/>
                </a:cubicBezTo>
                <a:cubicBezTo>
                  <a:pt x="44536" y="34909"/>
                  <a:pt x="44536" y="34909"/>
                  <a:pt x="44536" y="34909"/>
                </a:cubicBezTo>
                <a:cubicBezTo>
                  <a:pt x="44948" y="34909"/>
                  <a:pt x="45360" y="34909"/>
                  <a:pt x="45773" y="35127"/>
                </a:cubicBezTo>
                <a:cubicBezTo>
                  <a:pt x="45773" y="35127"/>
                  <a:pt x="46185" y="35127"/>
                  <a:pt x="46185" y="35127"/>
                </a:cubicBezTo>
                <a:cubicBezTo>
                  <a:pt x="46185" y="35127"/>
                  <a:pt x="45773" y="35563"/>
                  <a:pt x="45360" y="35345"/>
                </a:cubicBezTo>
                <a:cubicBezTo>
                  <a:pt x="44948" y="35127"/>
                  <a:pt x="44123" y="35127"/>
                  <a:pt x="43711" y="35127"/>
                </a:cubicBezTo>
                <a:cubicBezTo>
                  <a:pt x="43298" y="35127"/>
                  <a:pt x="43711" y="35563"/>
                  <a:pt x="43711" y="35563"/>
                </a:cubicBezTo>
                <a:cubicBezTo>
                  <a:pt x="44123" y="36000"/>
                  <a:pt x="44123" y="36000"/>
                  <a:pt x="44123" y="36000"/>
                </a:cubicBezTo>
                <a:cubicBezTo>
                  <a:pt x="44123" y="36000"/>
                  <a:pt x="44536" y="36218"/>
                  <a:pt x="44123" y="36218"/>
                </a:cubicBezTo>
                <a:cubicBezTo>
                  <a:pt x="43711" y="36218"/>
                  <a:pt x="42886" y="36000"/>
                  <a:pt x="42886" y="36000"/>
                </a:cubicBezTo>
                <a:cubicBezTo>
                  <a:pt x="42886" y="36000"/>
                  <a:pt x="42886" y="36000"/>
                  <a:pt x="42474" y="36000"/>
                </a:cubicBezTo>
                <a:cubicBezTo>
                  <a:pt x="42474" y="36000"/>
                  <a:pt x="42061" y="36218"/>
                  <a:pt x="41649" y="36218"/>
                </a:cubicBezTo>
                <a:cubicBezTo>
                  <a:pt x="41237" y="36218"/>
                  <a:pt x="41237" y="36218"/>
                  <a:pt x="40824" y="36000"/>
                </a:cubicBezTo>
                <a:cubicBezTo>
                  <a:pt x="40412" y="36000"/>
                  <a:pt x="39587" y="35563"/>
                  <a:pt x="39587" y="35563"/>
                </a:cubicBezTo>
                <a:cubicBezTo>
                  <a:pt x="39587" y="35563"/>
                  <a:pt x="39175" y="35563"/>
                  <a:pt x="39175" y="35345"/>
                </a:cubicBezTo>
                <a:cubicBezTo>
                  <a:pt x="39175" y="35127"/>
                  <a:pt x="39587" y="34690"/>
                  <a:pt x="39587" y="34690"/>
                </a:cubicBezTo>
                <a:cubicBezTo>
                  <a:pt x="40000" y="34472"/>
                  <a:pt x="39587" y="34472"/>
                  <a:pt x="40000" y="34472"/>
                </a:cubicBezTo>
                <a:cubicBezTo>
                  <a:pt x="40412" y="34472"/>
                  <a:pt x="41649" y="34472"/>
                  <a:pt x="40824" y="34036"/>
                </a:cubicBezTo>
                <a:cubicBezTo>
                  <a:pt x="40412" y="33600"/>
                  <a:pt x="40412" y="33600"/>
                  <a:pt x="40000" y="33600"/>
                </a:cubicBezTo>
                <a:cubicBezTo>
                  <a:pt x="39587" y="33818"/>
                  <a:pt x="38762" y="34036"/>
                  <a:pt x="38762" y="34036"/>
                </a:cubicBezTo>
                <a:cubicBezTo>
                  <a:pt x="38762" y="34036"/>
                  <a:pt x="38350" y="33818"/>
                  <a:pt x="38762" y="33163"/>
                </a:cubicBezTo>
                <a:cubicBezTo>
                  <a:pt x="39175" y="32509"/>
                  <a:pt x="38762" y="32509"/>
                  <a:pt x="39175" y="32290"/>
                </a:cubicBezTo>
                <a:cubicBezTo>
                  <a:pt x="39587" y="32072"/>
                  <a:pt x="40000" y="31854"/>
                  <a:pt x="40000" y="31854"/>
                </a:cubicBezTo>
                <a:cubicBezTo>
                  <a:pt x="40000" y="31854"/>
                  <a:pt x="40000" y="31636"/>
                  <a:pt x="39175" y="31200"/>
                </a:cubicBezTo>
                <a:cubicBezTo>
                  <a:pt x="38762" y="30763"/>
                  <a:pt x="38350" y="30327"/>
                  <a:pt x="38350" y="30327"/>
                </a:cubicBezTo>
                <a:cubicBezTo>
                  <a:pt x="37938" y="30109"/>
                  <a:pt x="37113" y="30545"/>
                  <a:pt x="37113" y="30545"/>
                </a:cubicBezTo>
                <a:cubicBezTo>
                  <a:pt x="37113" y="30763"/>
                  <a:pt x="36701" y="31200"/>
                  <a:pt x="37113" y="31418"/>
                </a:cubicBezTo>
                <a:cubicBezTo>
                  <a:pt x="37113" y="31636"/>
                  <a:pt x="37113" y="31854"/>
                  <a:pt x="36701" y="32072"/>
                </a:cubicBezTo>
                <a:cubicBezTo>
                  <a:pt x="36288" y="32072"/>
                  <a:pt x="36288" y="32290"/>
                  <a:pt x="35876" y="32072"/>
                </a:cubicBezTo>
                <a:cubicBezTo>
                  <a:pt x="35463" y="31854"/>
                  <a:pt x="35876" y="32072"/>
                  <a:pt x="35463" y="31636"/>
                </a:cubicBezTo>
                <a:cubicBezTo>
                  <a:pt x="35051" y="31418"/>
                  <a:pt x="35463" y="31418"/>
                  <a:pt x="35051" y="31418"/>
                </a:cubicBezTo>
                <a:cubicBezTo>
                  <a:pt x="34639" y="31200"/>
                  <a:pt x="34226" y="30981"/>
                  <a:pt x="34226" y="30981"/>
                </a:cubicBezTo>
                <a:cubicBezTo>
                  <a:pt x="34226" y="30981"/>
                  <a:pt x="32989" y="30763"/>
                  <a:pt x="32989" y="30981"/>
                </a:cubicBezTo>
                <a:cubicBezTo>
                  <a:pt x="32989" y="31200"/>
                  <a:pt x="32989" y="31200"/>
                  <a:pt x="33402" y="31418"/>
                </a:cubicBezTo>
                <a:cubicBezTo>
                  <a:pt x="33402" y="31636"/>
                  <a:pt x="33814" y="31636"/>
                  <a:pt x="33814" y="31854"/>
                </a:cubicBezTo>
                <a:cubicBezTo>
                  <a:pt x="33814" y="32072"/>
                  <a:pt x="33402" y="32072"/>
                  <a:pt x="33402" y="32072"/>
                </a:cubicBezTo>
                <a:cubicBezTo>
                  <a:pt x="33402" y="32072"/>
                  <a:pt x="32989" y="31854"/>
                  <a:pt x="32577" y="31854"/>
                </a:cubicBezTo>
                <a:cubicBezTo>
                  <a:pt x="32577" y="31854"/>
                  <a:pt x="31752" y="32290"/>
                  <a:pt x="31752" y="32290"/>
                </a:cubicBezTo>
                <a:cubicBezTo>
                  <a:pt x="31752" y="32290"/>
                  <a:pt x="31752" y="32509"/>
                  <a:pt x="31752" y="32727"/>
                </a:cubicBezTo>
                <a:cubicBezTo>
                  <a:pt x="31752" y="32727"/>
                  <a:pt x="31752" y="32945"/>
                  <a:pt x="31752" y="33163"/>
                </a:cubicBezTo>
                <a:cubicBezTo>
                  <a:pt x="32164" y="33381"/>
                  <a:pt x="32164" y="33818"/>
                  <a:pt x="32577" y="33818"/>
                </a:cubicBezTo>
                <a:cubicBezTo>
                  <a:pt x="33402" y="33818"/>
                  <a:pt x="35051" y="33381"/>
                  <a:pt x="35051" y="33381"/>
                </a:cubicBezTo>
                <a:cubicBezTo>
                  <a:pt x="35051" y="33600"/>
                  <a:pt x="35876" y="33818"/>
                  <a:pt x="36288" y="34036"/>
                </a:cubicBezTo>
                <a:cubicBezTo>
                  <a:pt x="36288" y="34036"/>
                  <a:pt x="36288" y="34472"/>
                  <a:pt x="36288" y="34472"/>
                </a:cubicBezTo>
                <a:cubicBezTo>
                  <a:pt x="36288" y="34472"/>
                  <a:pt x="35876" y="34690"/>
                  <a:pt x="35463" y="34690"/>
                </a:cubicBezTo>
                <a:cubicBezTo>
                  <a:pt x="35051" y="34690"/>
                  <a:pt x="34639" y="34254"/>
                  <a:pt x="34639" y="34690"/>
                </a:cubicBezTo>
                <a:cubicBezTo>
                  <a:pt x="34639" y="34909"/>
                  <a:pt x="34226" y="35345"/>
                  <a:pt x="34639" y="35563"/>
                </a:cubicBezTo>
                <a:cubicBezTo>
                  <a:pt x="35051" y="35781"/>
                  <a:pt x="35051" y="36218"/>
                  <a:pt x="35876" y="36218"/>
                </a:cubicBezTo>
                <a:cubicBezTo>
                  <a:pt x="36701" y="36436"/>
                  <a:pt x="36701" y="36654"/>
                  <a:pt x="37113" y="36436"/>
                </a:cubicBezTo>
                <a:cubicBezTo>
                  <a:pt x="37525" y="36218"/>
                  <a:pt x="37525" y="36000"/>
                  <a:pt x="37938" y="36218"/>
                </a:cubicBezTo>
                <a:cubicBezTo>
                  <a:pt x="38350" y="36218"/>
                  <a:pt x="38762" y="36218"/>
                  <a:pt x="39175" y="36436"/>
                </a:cubicBezTo>
                <a:cubicBezTo>
                  <a:pt x="39175" y="36654"/>
                  <a:pt x="38762" y="36654"/>
                  <a:pt x="38762" y="36654"/>
                </a:cubicBezTo>
                <a:cubicBezTo>
                  <a:pt x="38762" y="36654"/>
                  <a:pt x="38350" y="36654"/>
                  <a:pt x="38350" y="36872"/>
                </a:cubicBezTo>
                <a:cubicBezTo>
                  <a:pt x="38350" y="36872"/>
                  <a:pt x="37938" y="37090"/>
                  <a:pt x="38350" y="37090"/>
                </a:cubicBezTo>
                <a:cubicBezTo>
                  <a:pt x="39175" y="37090"/>
                  <a:pt x="39587" y="37090"/>
                  <a:pt x="39587" y="37090"/>
                </a:cubicBezTo>
                <a:cubicBezTo>
                  <a:pt x="39587" y="37090"/>
                  <a:pt x="40000" y="36654"/>
                  <a:pt x="40412" y="36872"/>
                </a:cubicBezTo>
                <a:cubicBezTo>
                  <a:pt x="40412" y="37090"/>
                  <a:pt x="40000" y="37090"/>
                  <a:pt x="39587" y="37309"/>
                </a:cubicBezTo>
                <a:cubicBezTo>
                  <a:pt x="39175" y="37527"/>
                  <a:pt x="39175" y="37527"/>
                  <a:pt x="39175" y="37745"/>
                </a:cubicBezTo>
                <a:cubicBezTo>
                  <a:pt x="39175" y="37963"/>
                  <a:pt x="38762" y="37963"/>
                  <a:pt x="38762" y="38181"/>
                </a:cubicBezTo>
                <a:cubicBezTo>
                  <a:pt x="38762" y="38400"/>
                  <a:pt x="37938" y="39272"/>
                  <a:pt x="39175" y="38618"/>
                </a:cubicBezTo>
                <a:cubicBezTo>
                  <a:pt x="40824" y="37963"/>
                  <a:pt x="40824" y="38181"/>
                  <a:pt x="40824" y="37963"/>
                </a:cubicBezTo>
                <a:cubicBezTo>
                  <a:pt x="40824" y="37745"/>
                  <a:pt x="40824" y="37745"/>
                  <a:pt x="41649" y="37527"/>
                </a:cubicBezTo>
                <a:cubicBezTo>
                  <a:pt x="42061" y="37309"/>
                  <a:pt x="42474" y="37309"/>
                  <a:pt x="42886" y="37309"/>
                </a:cubicBezTo>
                <a:cubicBezTo>
                  <a:pt x="42886" y="37090"/>
                  <a:pt x="43711" y="37090"/>
                  <a:pt x="43298" y="37309"/>
                </a:cubicBezTo>
                <a:cubicBezTo>
                  <a:pt x="42886" y="37527"/>
                  <a:pt x="42474" y="37309"/>
                  <a:pt x="42886" y="37527"/>
                </a:cubicBezTo>
                <a:cubicBezTo>
                  <a:pt x="43298" y="37745"/>
                  <a:pt x="43298" y="37963"/>
                  <a:pt x="43711" y="37963"/>
                </a:cubicBezTo>
                <a:cubicBezTo>
                  <a:pt x="44123" y="37963"/>
                  <a:pt x="44123" y="37963"/>
                  <a:pt x="44123" y="37963"/>
                </a:cubicBezTo>
                <a:cubicBezTo>
                  <a:pt x="44123" y="37963"/>
                  <a:pt x="43298" y="37963"/>
                  <a:pt x="42886" y="37963"/>
                </a:cubicBezTo>
                <a:cubicBezTo>
                  <a:pt x="42886" y="37963"/>
                  <a:pt x="42474" y="37963"/>
                  <a:pt x="42474" y="37963"/>
                </a:cubicBezTo>
                <a:cubicBezTo>
                  <a:pt x="42061" y="37963"/>
                  <a:pt x="42061" y="38181"/>
                  <a:pt x="42061" y="38181"/>
                </a:cubicBezTo>
                <a:cubicBezTo>
                  <a:pt x="41649" y="38400"/>
                  <a:pt x="41649" y="38400"/>
                  <a:pt x="41649" y="38400"/>
                </a:cubicBezTo>
                <a:cubicBezTo>
                  <a:pt x="41649" y="38400"/>
                  <a:pt x="42061" y="38618"/>
                  <a:pt x="42061" y="38836"/>
                </a:cubicBezTo>
                <a:cubicBezTo>
                  <a:pt x="42061" y="38836"/>
                  <a:pt x="42061" y="38836"/>
                  <a:pt x="41649" y="38836"/>
                </a:cubicBezTo>
                <a:cubicBezTo>
                  <a:pt x="41237" y="38836"/>
                  <a:pt x="41649" y="38618"/>
                  <a:pt x="40824" y="38836"/>
                </a:cubicBezTo>
                <a:cubicBezTo>
                  <a:pt x="40000" y="38836"/>
                  <a:pt x="40412" y="38400"/>
                  <a:pt x="40000" y="39054"/>
                </a:cubicBezTo>
                <a:cubicBezTo>
                  <a:pt x="39587" y="39709"/>
                  <a:pt x="39175" y="39709"/>
                  <a:pt x="39175" y="39709"/>
                </a:cubicBezTo>
                <a:cubicBezTo>
                  <a:pt x="39175" y="39709"/>
                  <a:pt x="39175" y="39709"/>
                  <a:pt x="39175" y="39927"/>
                </a:cubicBezTo>
                <a:cubicBezTo>
                  <a:pt x="39175" y="39927"/>
                  <a:pt x="39587" y="40145"/>
                  <a:pt x="40000" y="40363"/>
                </a:cubicBezTo>
                <a:cubicBezTo>
                  <a:pt x="40824" y="40581"/>
                  <a:pt x="41237" y="40800"/>
                  <a:pt x="41237" y="40800"/>
                </a:cubicBezTo>
                <a:cubicBezTo>
                  <a:pt x="41237" y="40800"/>
                  <a:pt x="40824" y="40800"/>
                  <a:pt x="40412" y="40800"/>
                </a:cubicBezTo>
                <a:cubicBezTo>
                  <a:pt x="39587" y="41018"/>
                  <a:pt x="39175" y="41018"/>
                  <a:pt x="38762" y="41236"/>
                </a:cubicBezTo>
                <a:cubicBezTo>
                  <a:pt x="38762" y="41236"/>
                  <a:pt x="38350" y="41454"/>
                  <a:pt x="37938" y="41454"/>
                </a:cubicBezTo>
                <a:cubicBezTo>
                  <a:pt x="37525" y="41454"/>
                  <a:pt x="36288" y="41236"/>
                  <a:pt x="35876" y="41454"/>
                </a:cubicBezTo>
                <a:cubicBezTo>
                  <a:pt x="35463" y="41454"/>
                  <a:pt x="35051" y="41454"/>
                  <a:pt x="34639" y="41672"/>
                </a:cubicBezTo>
                <a:cubicBezTo>
                  <a:pt x="34639" y="41672"/>
                  <a:pt x="34639" y="41890"/>
                  <a:pt x="34639" y="41890"/>
                </a:cubicBezTo>
                <a:cubicBezTo>
                  <a:pt x="34639" y="41890"/>
                  <a:pt x="34226" y="42109"/>
                  <a:pt x="34639" y="42109"/>
                </a:cubicBezTo>
                <a:cubicBezTo>
                  <a:pt x="35051" y="42109"/>
                  <a:pt x="36701" y="42109"/>
                  <a:pt x="36701" y="42109"/>
                </a:cubicBezTo>
                <a:cubicBezTo>
                  <a:pt x="37113" y="42109"/>
                  <a:pt x="37113" y="42327"/>
                  <a:pt x="37113" y="42327"/>
                </a:cubicBezTo>
                <a:cubicBezTo>
                  <a:pt x="36288" y="42327"/>
                  <a:pt x="36288" y="42327"/>
                  <a:pt x="36288" y="42327"/>
                </a:cubicBezTo>
                <a:cubicBezTo>
                  <a:pt x="36288" y="42327"/>
                  <a:pt x="35463" y="42327"/>
                  <a:pt x="35051" y="42327"/>
                </a:cubicBezTo>
                <a:cubicBezTo>
                  <a:pt x="35051" y="42327"/>
                  <a:pt x="33814" y="42545"/>
                  <a:pt x="33814" y="42545"/>
                </a:cubicBezTo>
                <a:cubicBezTo>
                  <a:pt x="33814" y="42545"/>
                  <a:pt x="32989" y="42981"/>
                  <a:pt x="32989" y="43200"/>
                </a:cubicBezTo>
                <a:cubicBezTo>
                  <a:pt x="32989" y="43200"/>
                  <a:pt x="32989" y="43418"/>
                  <a:pt x="33402" y="43854"/>
                </a:cubicBezTo>
                <a:cubicBezTo>
                  <a:pt x="34226" y="44072"/>
                  <a:pt x="34226" y="44290"/>
                  <a:pt x="34226" y="44509"/>
                </a:cubicBezTo>
                <a:cubicBezTo>
                  <a:pt x="34226" y="44509"/>
                  <a:pt x="34226" y="44509"/>
                  <a:pt x="34226" y="44727"/>
                </a:cubicBezTo>
                <a:cubicBezTo>
                  <a:pt x="33814" y="44727"/>
                  <a:pt x="32989" y="45163"/>
                  <a:pt x="32989" y="45163"/>
                </a:cubicBezTo>
                <a:cubicBezTo>
                  <a:pt x="32989" y="45163"/>
                  <a:pt x="32989" y="45163"/>
                  <a:pt x="32989" y="45600"/>
                </a:cubicBezTo>
                <a:cubicBezTo>
                  <a:pt x="32577" y="45818"/>
                  <a:pt x="31752" y="46472"/>
                  <a:pt x="32577" y="46472"/>
                </a:cubicBezTo>
                <a:cubicBezTo>
                  <a:pt x="33402" y="46690"/>
                  <a:pt x="32989" y="46909"/>
                  <a:pt x="33814" y="46690"/>
                </a:cubicBezTo>
                <a:cubicBezTo>
                  <a:pt x="35051" y="46472"/>
                  <a:pt x="33814" y="46254"/>
                  <a:pt x="35463" y="46472"/>
                </a:cubicBezTo>
                <a:cubicBezTo>
                  <a:pt x="37113" y="46690"/>
                  <a:pt x="37525" y="46472"/>
                  <a:pt x="37938" y="46472"/>
                </a:cubicBezTo>
                <a:cubicBezTo>
                  <a:pt x="38350" y="46254"/>
                  <a:pt x="38350" y="46254"/>
                  <a:pt x="38762" y="46036"/>
                </a:cubicBezTo>
                <a:cubicBezTo>
                  <a:pt x="38762" y="46036"/>
                  <a:pt x="37938" y="45818"/>
                  <a:pt x="39175" y="45818"/>
                </a:cubicBezTo>
                <a:cubicBezTo>
                  <a:pt x="40412" y="45600"/>
                  <a:pt x="40412" y="45600"/>
                  <a:pt x="40412" y="45600"/>
                </a:cubicBezTo>
                <a:cubicBezTo>
                  <a:pt x="40412" y="45600"/>
                  <a:pt x="39587" y="44945"/>
                  <a:pt x="40412" y="45381"/>
                </a:cubicBezTo>
                <a:cubicBezTo>
                  <a:pt x="41649" y="45818"/>
                  <a:pt x="41649" y="46036"/>
                  <a:pt x="41649" y="46036"/>
                </a:cubicBezTo>
                <a:cubicBezTo>
                  <a:pt x="40824" y="46472"/>
                  <a:pt x="40824" y="46472"/>
                  <a:pt x="40824" y="46472"/>
                </a:cubicBezTo>
                <a:cubicBezTo>
                  <a:pt x="40824" y="46690"/>
                  <a:pt x="40824" y="46690"/>
                  <a:pt x="40824" y="46690"/>
                </a:cubicBezTo>
                <a:cubicBezTo>
                  <a:pt x="40824" y="46690"/>
                  <a:pt x="40000" y="46690"/>
                  <a:pt x="39587" y="47127"/>
                </a:cubicBezTo>
                <a:cubicBezTo>
                  <a:pt x="39175" y="47563"/>
                  <a:pt x="37938" y="48218"/>
                  <a:pt x="37938" y="48436"/>
                </a:cubicBezTo>
                <a:cubicBezTo>
                  <a:pt x="37938" y="48436"/>
                  <a:pt x="38350" y="48218"/>
                  <a:pt x="37525" y="48654"/>
                </a:cubicBezTo>
                <a:cubicBezTo>
                  <a:pt x="36288" y="49090"/>
                  <a:pt x="35876" y="49090"/>
                  <a:pt x="35051" y="49309"/>
                </a:cubicBezTo>
                <a:cubicBezTo>
                  <a:pt x="34639" y="49745"/>
                  <a:pt x="34639" y="49527"/>
                  <a:pt x="34226" y="49745"/>
                </a:cubicBezTo>
                <a:cubicBezTo>
                  <a:pt x="34226" y="49963"/>
                  <a:pt x="33814" y="50181"/>
                  <a:pt x="33814" y="50181"/>
                </a:cubicBezTo>
                <a:cubicBezTo>
                  <a:pt x="33402" y="50618"/>
                  <a:pt x="33402" y="50618"/>
                  <a:pt x="33402" y="50618"/>
                </a:cubicBezTo>
                <a:cubicBezTo>
                  <a:pt x="32164" y="50836"/>
                  <a:pt x="32164" y="50836"/>
                  <a:pt x="32164" y="50836"/>
                </a:cubicBezTo>
                <a:cubicBezTo>
                  <a:pt x="30927" y="50618"/>
                  <a:pt x="30927" y="50618"/>
                  <a:pt x="30927" y="50618"/>
                </a:cubicBezTo>
                <a:cubicBezTo>
                  <a:pt x="30103" y="51054"/>
                  <a:pt x="30103" y="51054"/>
                  <a:pt x="30103" y="51054"/>
                </a:cubicBezTo>
                <a:cubicBezTo>
                  <a:pt x="30103" y="51054"/>
                  <a:pt x="28865" y="50836"/>
                  <a:pt x="28453" y="50836"/>
                </a:cubicBezTo>
                <a:cubicBezTo>
                  <a:pt x="28041" y="51054"/>
                  <a:pt x="27628" y="51272"/>
                  <a:pt x="27628" y="51272"/>
                </a:cubicBezTo>
                <a:cubicBezTo>
                  <a:pt x="27628" y="51272"/>
                  <a:pt x="27216" y="51272"/>
                  <a:pt x="27216" y="51709"/>
                </a:cubicBezTo>
                <a:cubicBezTo>
                  <a:pt x="27216" y="51927"/>
                  <a:pt x="26804" y="52581"/>
                  <a:pt x="26804" y="52581"/>
                </a:cubicBezTo>
                <a:cubicBezTo>
                  <a:pt x="25979" y="53018"/>
                  <a:pt x="25979" y="53018"/>
                  <a:pt x="25979" y="53018"/>
                </a:cubicBezTo>
                <a:cubicBezTo>
                  <a:pt x="25979" y="53018"/>
                  <a:pt x="25567" y="53454"/>
                  <a:pt x="26391" y="53236"/>
                </a:cubicBezTo>
                <a:cubicBezTo>
                  <a:pt x="27216" y="53018"/>
                  <a:pt x="27628" y="52800"/>
                  <a:pt x="28041" y="52581"/>
                </a:cubicBezTo>
                <a:cubicBezTo>
                  <a:pt x="28041" y="52581"/>
                  <a:pt x="28865" y="52363"/>
                  <a:pt x="28865" y="52363"/>
                </a:cubicBezTo>
                <a:cubicBezTo>
                  <a:pt x="28865" y="52800"/>
                  <a:pt x="28865" y="52800"/>
                  <a:pt x="28865" y="52800"/>
                </a:cubicBezTo>
                <a:cubicBezTo>
                  <a:pt x="28453" y="53672"/>
                  <a:pt x="28453" y="53672"/>
                  <a:pt x="28453" y="53672"/>
                </a:cubicBezTo>
                <a:cubicBezTo>
                  <a:pt x="28041" y="53890"/>
                  <a:pt x="28041" y="53890"/>
                  <a:pt x="28041" y="53890"/>
                </a:cubicBezTo>
                <a:cubicBezTo>
                  <a:pt x="27628" y="54109"/>
                  <a:pt x="27628" y="54109"/>
                  <a:pt x="27628" y="54109"/>
                </a:cubicBezTo>
                <a:cubicBezTo>
                  <a:pt x="27628" y="54109"/>
                  <a:pt x="26804" y="54981"/>
                  <a:pt x="27628" y="54981"/>
                </a:cubicBezTo>
                <a:cubicBezTo>
                  <a:pt x="28453" y="54763"/>
                  <a:pt x="28041" y="54763"/>
                  <a:pt x="28865" y="54545"/>
                </a:cubicBezTo>
                <a:cubicBezTo>
                  <a:pt x="29690" y="54545"/>
                  <a:pt x="29278" y="54327"/>
                  <a:pt x="30927" y="54109"/>
                </a:cubicBezTo>
                <a:cubicBezTo>
                  <a:pt x="32164" y="54109"/>
                  <a:pt x="32164" y="53672"/>
                  <a:pt x="32164" y="53454"/>
                </a:cubicBezTo>
                <a:cubicBezTo>
                  <a:pt x="32164" y="53454"/>
                  <a:pt x="32164" y="53236"/>
                  <a:pt x="32164" y="53018"/>
                </a:cubicBezTo>
                <a:cubicBezTo>
                  <a:pt x="32164" y="52800"/>
                  <a:pt x="31340" y="52581"/>
                  <a:pt x="32577" y="52363"/>
                </a:cubicBezTo>
                <a:cubicBezTo>
                  <a:pt x="33402" y="52363"/>
                  <a:pt x="32989" y="52581"/>
                  <a:pt x="33402" y="52363"/>
                </a:cubicBezTo>
                <a:cubicBezTo>
                  <a:pt x="33814" y="52145"/>
                  <a:pt x="33814" y="52581"/>
                  <a:pt x="33814" y="51927"/>
                </a:cubicBezTo>
                <a:cubicBezTo>
                  <a:pt x="33814" y="51490"/>
                  <a:pt x="33814" y="51490"/>
                  <a:pt x="34639" y="51272"/>
                </a:cubicBezTo>
                <a:cubicBezTo>
                  <a:pt x="35463" y="50836"/>
                  <a:pt x="35051" y="51054"/>
                  <a:pt x="35463" y="50836"/>
                </a:cubicBezTo>
                <a:cubicBezTo>
                  <a:pt x="35876" y="50618"/>
                  <a:pt x="35463" y="50618"/>
                  <a:pt x="35876" y="50400"/>
                </a:cubicBezTo>
                <a:cubicBezTo>
                  <a:pt x="36701" y="50181"/>
                  <a:pt x="36701" y="50181"/>
                  <a:pt x="36701" y="50181"/>
                </a:cubicBezTo>
                <a:cubicBezTo>
                  <a:pt x="36701" y="49963"/>
                  <a:pt x="37938" y="49527"/>
                  <a:pt x="37938" y="49527"/>
                </a:cubicBezTo>
                <a:cubicBezTo>
                  <a:pt x="37938" y="49090"/>
                  <a:pt x="37938" y="49090"/>
                  <a:pt x="37938" y="49090"/>
                </a:cubicBezTo>
                <a:cubicBezTo>
                  <a:pt x="39587" y="48654"/>
                  <a:pt x="39587" y="48654"/>
                  <a:pt x="39587" y="48654"/>
                </a:cubicBezTo>
                <a:cubicBezTo>
                  <a:pt x="39587" y="48654"/>
                  <a:pt x="40000" y="48436"/>
                  <a:pt x="40000" y="48654"/>
                </a:cubicBezTo>
                <a:cubicBezTo>
                  <a:pt x="39587" y="48872"/>
                  <a:pt x="39175" y="49309"/>
                  <a:pt x="39175" y="49309"/>
                </a:cubicBezTo>
                <a:cubicBezTo>
                  <a:pt x="39175" y="49745"/>
                  <a:pt x="39175" y="49745"/>
                  <a:pt x="39175" y="49745"/>
                </a:cubicBezTo>
                <a:cubicBezTo>
                  <a:pt x="37938" y="50181"/>
                  <a:pt x="37938" y="50181"/>
                  <a:pt x="37938" y="50181"/>
                </a:cubicBezTo>
                <a:cubicBezTo>
                  <a:pt x="37938" y="50181"/>
                  <a:pt x="38762" y="50400"/>
                  <a:pt x="38350" y="50618"/>
                </a:cubicBezTo>
                <a:cubicBezTo>
                  <a:pt x="37938" y="50836"/>
                  <a:pt x="37113" y="51054"/>
                  <a:pt x="37113" y="51054"/>
                </a:cubicBezTo>
                <a:cubicBezTo>
                  <a:pt x="37113" y="51490"/>
                  <a:pt x="37113" y="51490"/>
                  <a:pt x="37113" y="51490"/>
                </a:cubicBezTo>
                <a:cubicBezTo>
                  <a:pt x="37525" y="51709"/>
                  <a:pt x="37525" y="51709"/>
                  <a:pt x="37525" y="51709"/>
                </a:cubicBezTo>
                <a:cubicBezTo>
                  <a:pt x="36701" y="52581"/>
                  <a:pt x="36701" y="52581"/>
                  <a:pt x="36701" y="52581"/>
                </a:cubicBezTo>
                <a:cubicBezTo>
                  <a:pt x="37525" y="53018"/>
                  <a:pt x="37525" y="53018"/>
                  <a:pt x="37525" y="53018"/>
                </a:cubicBezTo>
                <a:cubicBezTo>
                  <a:pt x="37938" y="53454"/>
                  <a:pt x="37938" y="53454"/>
                  <a:pt x="37938" y="53454"/>
                </a:cubicBezTo>
                <a:cubicBezTo>
                  <a:pt x="37938" y="53454"/>
                  <a:pt x="37525" y="53672"/>
                  <a:pt x="37113" y="53890"/>
                </a:cubicBezTo>
                <a:cubicBezTo>
                  <a:pt x="36701" y="53890"/>
                  <a:pt x="35876" y="54545"/>
                  <a:pt x="35876" y="54545"/>
                </a:cubicBezTo>
                <a:cubicBezTo>
                  <a:pt x="35051" y="55200"/>
                  <a:pt x="35051" y="55200"/>
                  <a:pt x="35051" y="55200"/>
                </a:cubicBezTo>
                <a:cubicBezTo>
                  <a:pt x="34226" y="55854"/>
                  <a:pt x="34226" y="55854"/>
                  <a:pt x="34226" y="55854"/>
                </a:cubicBezTo>
                <a:cubicBezTo>
                  <a:pt x="34226" y="56509"/>
                  <a:pt x="34226" y="56509"/>
                  <a:pt x="34226" y="56509"/>
                </a:cubicBezTo>
                <a:cubicBezTo>
                  <a:pt x="33814" y="57381"/>
                  <a:pt x="33814" y="57381"/>
                  <a:pt x="33814" y="57381"/>
                </a:cubicBezTo>
                <a:cubicBezTo>
                  <a:pt x="32989" y="57600"/>
                  <a:pt x="32989" y="57600"/>
                  <a:pt x="32989" y="57600"/>
                </a:cubicBezTo>
                <a:cubicBezTo>
                  <a:pt x="32989" y="57600"/>
                  <a:pt x="32577" y="58254"/>
                  <a:pt x="33402" y="58254"/>
                </a:cubicBezTo>
                <a:cubicBezTo>
                  <a:pt x="34226" y="58472"/>
                  <a:pt x="34226" y="58472"/>
                  <a:pt x="34639" y="58472"/>
                </a:cubicBezTo>
                <a:cubicBezTo>
                  <a:pt x="35463" y="58472"/>
                  <a:pt x="35051" y="58472"/>
                  <a:pt x="35463" y="58472"/>
                </a:cubicBezTo>
                <a:cubicBezTo>
                  <a:pt x="35876" y="58472"/>
                  <a:pt x="36701" y="58472"/>
                  <a:pt x="36701" y="58036"/>
                </a:cubicBezTo>
                <a:cubicBezTo>
                  <a:pt x="36701" y="57600"/>
                  <a:pt x="36701" y="57163"/>
                  <a:pt x="36701" y="56945"/>
                </a:cubicBezTo>
                <a:cubicBezTo>
                  <a:pt x="36701" y="56945"/>
                  <a:pt x="37525" y="56290"/>
                  <a:pt x="37525" y="56290"/>
                </a:cubicBezTo>
                <a:cubicBezTo>
                  <a:pt x="37525" y="55418"/>
                  <a:pt x="37525" y="55418"/>
                  <a:pt x="37525" y="55418"/>
                </a:cubicBezTo>
                <a:cubicBezTo>
                  <a:pt x="37525" y="55418"/>
                  <a:pt x="37525" y="55200"/>
                  <a:pt x="38350" y="54763"/>
                </a:cubicBezTo>
                <a:cubicBezTo>
                  <a:pt x="39175" y="54545"/>
                  <a:pt x="38762" y="54545"/>
                  <a:pt x="39175" y="54545"/>
                </a:cubicBezTo>
                <a:cubicBezTo>
                  <a:pt x="39587" y="54327"/>
                  <a:pt x="39587" y="54109"/>
                  <a:pt x="39587" y="53890"/>
                </a:cubicBezTo>
                <a:cubicBezTo>
                  <a:pt x="40000" y="53672"/>
                  <a:pt x="40000" y="53672"/>
                  <a:pt x="40000" y="53672"/>
                </a:cubicBezTo>
                <a:cubicBezTo>
                  <a:pt x="40412" y="53236"/>
                  <a:pt x="40412" y="53236"/>
                  <a:pt x="40412" y="53236"/>
                </a:cubicBezTo>
                <a:cubicBezTo>
                  <a:pt x="40412" y="51490"/>
                  <a:pt x="40412" y="51490"/>
                  <a:pt x="40412" y="51490"/>
                </a:cubicBezTo>
                <a:cubicBezTo>
                  <a:pt x="40412" y="51490"/>
                  <a:pt x="40412" y="51054"/>
                  <a:pt x="40824" y="51054"/>
                </a:cubicBezTo>
                <a:cubicBezTo>
                  <a:pt x="41237" y="51054"/>
                  <a:pt x="41649" y="51054"/>
                  <a:pt x="41649" y="51054"/>
                </a:cubicBezTo>
                <a:cubicBezTo>
                  <a:pt x="41649" y="51054"/>
                  <a:pt x="41649" y="51272"/>
                  <a:pt x="41649" y="51709"/>
                </a:cubicBezTo>
                <a:cubicBezTo>
                  <a:pt x="41237" y="52145"/>
                  <a:pt x="41649" y="52800"/>
                  <a:pt x="41649" y="52800"/>
                </a:cubicBezTo>
                <a:cubicBezTo>
                  <a:pt x="44536" y="54109"/>
                  <a:pt x="44536" y="54109"/>
                  <a:pt x="44536" y="54109"/>
                </a:cubicBezTo>
                <a:cubicBezTo>
                  <a:pt x="44536" y="54109"/>
                  <a:pt x="45773" y="55200"/>
                  <a:pt x="45773" y="55418"/>
                </a:cubicBezTo>
                <a:cubicBezTo>
                  <a:pt x="45773" y="55418"/>
                  <a:pt x="47835" y="56290"/>
                  <a:pt x="47835" y="56290"/>
                </a:cubicBezTo>
                <a:cubicBezTo>
                  <a:pt x="47835" y="56290"/>
                  <a:pt x="48247" y="56509"/>
                  <a:pt x="47835" y="56727"/>
                </a:cubicBezTo>
                <a:cubicBezTo>
                  <a:pt x="47835" y="56945"/>
                  <a:pt x="48247" y="57163"/>
                  <a:pt x="48247" y="57381"/>
                </a:cubicBezTo>
                <a:cubicBezTo>
                  <a:pt x="47835" y="57600"/>
                  <a:pt x="47422" y="58254"/>
                  <a:pt x="47422" y="58254"/>
                </a:cubicBezTo>
                <a:cubicBezTo>
                  <a:pt x="46597" y="58472"/>
                  <a:pt x="46597" y="58472"/>
                  <a:pt x="46597" y="58472"/>
                </a:cubicBezTo>
                <a:cubicBezTo>
                  <a:pt x="45360" y="59127"/>
                  <a:pt x="45360" y="59127"/>
                  <a:pt x="45360" y="59127"/>
                </a:cubicBezTo>
                <a:cubicBezTo>
                  <a:pt x="44948" y="60000"/>
                  <a:pt x="44948" y="60000"/>
                  <a:pt x="44948" y="60000"/>
                </a:cubicBezTo>
                <a:cubicBezTo>
                  <a:pt x="44123" y="60654"/>
                  <a:pt x="44123" y="60654"/>
                  <a:pt x="44123" y="60654"/>
                </a:cubicBezTo>
                <a:cubicBezTo>
                  <a:pt x="42474" y="61090"/>
                  <a:pt x="42474" y="61090"/>
                  <a:pt x="42474" y="61090"/>
                </a:cubicBezTo>
                <a:cubicBezTo>
                  <a:pt x="40412" y="62181"/>
                  <a:pt x="40412" y="62181"/>
                  <a:pt x="40412" y="62181"/>
                </a:cubicBezTo>
                <a:cubicBezTo>
                  <a:pt x="39587" y="63054"/>
                  <a:pt x="39587" y="63054"/>
                  <a:pt x="39587" y="63054"/>
                </a:cubicBezTo>
                <a:cubicBezTo>
                  <a:pt x="38350" y="63927"/>
                  <a:pt x="38350" y="63927"/>
                  <a:pt x="38350" y="63927"/>
                </a:cubicBezTo>
                <a:cubicBezTo>
                  <a:pt x="38350" y="64581"/>
                  <a:pt x="38350" y="64581"/>
                  <a:pt x="38350" y="64581"/>
                </a:cubicBezTo>
                <a:cubicBezTo>
                  <a:pt x="38350" y="64581"/>
                  <a:pt x="39175" y="65454"/>
                  <a:pt x="39587" y="65454"/>
                </a:cubicBezTo>
                <a:cubicBezTo>
                  <a:pt x="39587" y="65454"/>
                  <a:pt x="40000" y="65672"/>
                  <a:pt x="40000" y="65672"/>
                </a:cubicBezTo>
                <a:cubicBezTo>
                  <a:pt x="40412" y="66763"/>
                  <a:pt x="40412" y="66763"/>
                  <a:pt x="40412" y="66763"/>
                </a:cubicBezTo>
                <a:cubicBezTo>
                  <a:pt x="40412" y="66763"/>
                  <a:pt x="40412" y="67418"/>
                  <a:pt x="40824" y="67418"/>
                </a:cubicBezTo>
                <a:cubicBezTo>
                  <a:pt x="41237" y="67200"/>
                  <a:pt x="41649" y="66545"/>
                  <a:pt x="41649" y="66545"/>
                </a:cubicBezTo>
                <a:cubicBezTo>
                  <a:pt x="41649" y="66545"/>
                  <a:pt x="40824" y="66109"/>
                  <a:pt x="40824" y="65672"/>
                </a:cubicBezTo>
                <a:cubicBezTo>
                  <a:pt x="40824" y="65236"/>
                  <a:pt x="41649" y="64581"/>
                  <a:pt x="41649" y="64581"/>
                </a:cubicBezTo>
                <a:cubicBezTo>
                  <a:pt x="42474" y="64363"/>
                  <a:pt x="42474" y="64363"/>
                  <a:pt x="42474" y="64363"/>
                </a:cubicBezTo>
                <a:cubicBezTo>
                  <a:pt x="42474" y="64363"/>
                  <a:pt x="42061" y="64363"/>
                  <a:pt x="42474" y="64581"/>
                </a:cubicBezTo>
                <a:cubicBezTo>
                  <a:pt x="42886" y="65018"/>
                  <a:pt x="42886" y="64800"/>
                  <a:pt x="43298" y="65018"/>
                </a:cubicBezTo>
                <a:cubicBezTo>
                  <a:pt x="43298" y="65236"/>
                  <a:pt x="44536" y="65890"/>
                  <a:pt x="44536" y="65890"/>
                </a:cubicBezTo>
                <a:cubicBezTo>
                  <a:pt x="44536" y="65890"/>
                  <a:pt x="45773" y="66545"/>
                  <a:pt x="46185" y="66763"/>
                </a:cubicBezTo>
                <a:cubicBezTo>
                  <a:pt x="46597" y="66981"/>
                  <a:pt x="47010" y="67418"/>
                  <a:pt x="47422" y="67418"/>
                </a:cubicBezTo>
                <a:cubicBezTo>
                  <a:pt x="47835" y="67200"/>
                  <a:pt x="48247" y="67418"/>
                  <a:pt x="48247" y="66981"/>
                </a:cubicBezTo>
                <a:cubicBezTo>
                  <a:pt x="48247" y="66545"/>
                  <a:pt x="48659" y="66545"/>
                  <a:pt x="48659" y="66109"/>
                </a:cubicBezTo>
                <a:cubicBezTo>
                  <a:pt x="48247" y="65890"/>
                  <a:pt x="48247" y="65236"/>
                  <a:pt x="48247" y="65236"/>
                </a:cubicBezTo>
                <a:cubicBezTo>
                  <a:pt x="48247" y="65236"/>
                  <a:pt x="48247" y="65018"/>
                  <a:pt x="48659" y="65018"/>
                </a:cubicBezTo>
                <a:cubicBezTo>
                  <a:pt x="49484" y="65018"/>
                  <a:pt x="49484" y="65454"/>
                  <a:pt x="49484" y="65454"/>
                </a:cubicBezTo>
                <a:cubicBezTo>
                  <a:pt x="49484" y="65454"/>
                  <a:pt x="49896" y="66109"/>
                  <a:pt x="50309" y="66327"/>
                </a:cubicBezTo>
                <a:cubicBezTo>
                  <a:pt x="50721" y="66327"/>
                  <a:pt x="51134" y="66327"/>
                  <a:pt x="51546" y="66545"/>
                </a:cubicBezTo>
                <a:cubicBezTo>
                  <a:pt x="51958" y="66981"/>
                  <a:pt x="54020" y="67200"/>
                  <a:pt x="54020" y="67200"/>
                </a:cubicBezTo>
                <a:cubicBezTo>
                  <a:pt x="54020" y="67200"/>
                  <a:pt x="54432" y="66981"/>
                  <a:pt x="54845" y="66763"/>
                </a:cubicBezTo>
                <a:cubicBezTo>
                  <a:pt x="54845" y="66545"/>
                  <a:pt x="55670" y="66545"/>
                  <a:pt x="55670" y="66545"/>
                </a:cubicBezTo>
                <a:cubicBezTo>
                  <a:pt x="55670" y="66545"/>
                  <a:pt x="55257" y="66109"/>
                  <a:pt x="56494" y="66327"/>
                </a:cubicBezTo>
                <a:cubicBezTo>
                  <a:pt x="57319" y="66327"/>
                  <a:pt x="57731" y="66545"/>
                  <a:pt x="57731" y="66327"/>
                </a:cubicBezTo>
                <a:cubicBezTo>
                  <a:pt x="58144" y="66109"/>
                  <a:pt x="58969" y="65236"/>
                  <a:pt x="58969" y="65236"/>
                </a:cubicBezTo>
                <a:cubicBezTo>
                  <a:pt x="58969" y="65236"/>
                  <a:pt x="58556" y="64581"/>
                  <a:pt x="59793" y="64800"/>
                </a:cubicBezTo>
                <a:cubicBezTo>
                  <a:pt x="60618" y="65236"/>
                  <a:pt x="65154" y="65672"/>
                  <a:pt x="65154" y="65672"/>
                </a:cubicBezTo>
                <a:cubicBezTo>
                  <a:pt x="64742" y="66109"/>
                  <a:pt x="64742" y="66109"/>
                  <a:pt x="64742" y="66109"/>
                </a:cubicBezTo>
                <a:cubicBezTo>
                  <a:pt x="63092" y="65890"/>
                  <a:pt x="63092" y="65890"/>
                  <a:pt x="63092" y="65890"/>
                </a:cubicBezTo>
                <a:cubicBezTo>
                  <a:pt x="61855" y="66109"/>
                  <a:pt x="61855" y="66109"/>
                  <a:pt x="61855" y="66109"/>
                </a:cubicBezTo>
                <a:cubicBezTo>
                  <a:pt x="61855" y="66109"/>
                  <a:pt x="61443" y="66109"/>
                  <a:pt x="61030" y="66545"/>
                </a:cubicBezTo>
                <a:cubicBezTo>
                  <a:pt x="61030" y="66763"/>
                  <a:pt x="61030" y="66981"/>
                  <a:pt x="60618" y="67200"/>
                </a:cubicBezTo>
                <a:cubicBezTo>
                  <a:pt x="60618" y="67418"/>
                  <a:pt x="60206" y="67636"/>
                  <a:pt x="59793" y="67636"/>
                </a:cubicBezTo>
                <a:cubicBezTo>
                  <a:pt x="59793" y="67854"/>
                  <a:pt x="58144" y="68509"/>
                  <a:pt x="58144" y="68509"/>
                </a:cubicBezTo>
                <a:cubicBezTo>
                  <a:pt x="57319" y="69163"/>
                  <a:pt x="57319" y="69163"/>
                  <a:pt x="57319" y="69163"/>
                </a:cubicBezTo>
                <a:cubicBezTo>
                  <a:pt x="56494" y="70254"/>
                  <a:pt x="56494" y="70254"/>
                  <a:pt x="56494" y="70254"/>
                </a:cubicBezTo>
                <a:cubicBezTo>
                  <a:pt x="56494" y="70254"/>
                  <a:pt x="56494" y="71127"/>
                  <a:pt x="56907" y="71127"/>
                </a:cubicBezTo>
                <a:cubicBezTo>
                  <a:pt x="57319" y="71345"/>
                  <a:pt x="58144" y="72000"/>
                  <a:pt x="58144" y="72000"/>
                </a:cubicBezTo>
                <a:cubicBezTo>
                  <a:pt x="58144" y="72000"/>
                  <a:pt x="58144" y="72436"/>
                  <a:pt x="58144" y="72654"/>
                </a:cubicBezTo>
                <a:cubicBezTo>
                  <a:pt x="58144" y="72872"/>
                  <a:pt x="58144" y="73090"/>
                  <a:pt x="58556" y="73527"/>
                </a:cubicBezTo>
                <a:cubicBezTo>
                  <a:pt x="58969" y="73745"/>
                  <a:pt x="59381" y="74618"/>
                  <a:pt x="59381" y="74618"/>
                </a:cubicBezTo>
                <a:cubicBezTo>
                  <a:pt x="59793" y="74618"/>
                  <a:pt x="59793" y="74618"/>
                  <a:pt x="59793" y="74618"/>
                </a:cubicBezTo>
                <a:cubicBezTo>
                  <a:pt x="59793" y="75272"/>
                  <a:pt x="59793" y="75272"/>
                  <a:pt x="59793" y="75272"/>
                </a:cubicBezTo>
                <a:cubicBezTo>
                  <a:pt x="59793" y="75272"/>
                  <a:pt x="59793" y="75927"/>
                  <a:pt x="60206" y="75927"/>
                </a:cubicBezTo>
                <a:cubicBezTo>
                  <a:pt x="61030" y="75927"/>
                  <a:pt x="62268" y="75490"/>
                  <a:pt x="62268" y="75490"/>
                </a:cubicBezTo>
                <a:cubicBezTo>
                  <a:pt x="65567" y="75054"/>
                  <a:pt x="65567" y="75054"/>
                  <a:pt x="65567" y="75054"/>
                </a:cubicBezTo>
                <a:cubicBezTo>
                  <a:pt x="65567" y="75054"/>
                  <a:pt x="65154" y="75927"/>
                  <a:pt x="65154" y="76145"/>
                </a:cubicBezTo>
                <a:cubicBezTo>
                  <a:pt x="65154" y="76363"/>
                  <a:pt x="64329" y="76363"/>
                  <a:pt x="63917" y="76581"/>
                </a:cubicBezTo>
                <a:cubicBezTo>
                  <a:pt x="63917" y="76800"/>
                  <a:pt x="63917" y="77018"/>
                  <a:pt x="63917" y="77018"/>
                </a:cubicBezTo>
                <a:cubicBezTo>
                  <a:pt x="63917" y="77018"/>
                  <a:pt x="63505" y="77672"/>
                  <a:pt x="63092" y="77672"/>
                </a:cubicBezTo>
                <a:cubicBezTo>
                  <a:pt x="62268" y="77672"/>
                  <a:pt x="61443" y="77890"/>
                  <a:pt x="61443" y="77890"/>
                </a:cubicBezTo>
                <a:cubicBezTo>
                  <a:pt x="61443" y="77890"/>
                  <a:pt x="61030" y="77454"/>
                  <a:pt x="61030" y="78109"/>
                </a:cubicBezTo>
                <a:cubicBezTo>
                  <a:pt x="60618" y="78545"/>
                  <a:pt x="60206" y="78981"/>
                  <a:pt x="60206" y="79200"/>
                </a:cubicBezTo>
                <a:cubicBezTo>
                  <a:pt x="60206" y="79418"/>
                  <a:pt x="59381" y="79636"/>
                  <a:pt x="60618" y="79854"/>
                </a:cubicBezTo>
                <a:cubicBezTo>
                  <a:pt x="61443" y="79854"/>
                  <a:pt x="61443" y="80509"/>
                  <a:pt x="61443" y="80509"/>
                </a:cubicBezTo>
                <a:cubicBezTo>
                  <a:pt x="61443" y="80509"/>
                  <a:pt x="60618" y="80945"/>
                  <a:pt x="60206" y="81163"/>
                </a:cubicBezTo>
                <a:cubicBezTo>
                  <a:pt x="59793" y="81381"/>
                  <a:pt x="59381" y="81163"/>
                  <a:pt x="59381" y="81381"/>
                </a:cubicBezTo>
                <a:cubicBezTo>
                  <a:pt x="59381" y="81600"/>
                  <a:pt x="60206" y="82690"/>
                  <a:pt x="60206" y="82690"/>
                </a:cubicBezTo>
                <a:cubicBezTo>
                  <a:pt x="60206" y="82690"/>
                  <a:pt x="60206" y="83345"/>
                  <a:pt x="59381" y="83345"/>
                </a:cubicBezTo>
                <a:cubicBezTo>
                  <a:pt x="58556" y="83345"/>
                  <a:pt x="58556" y="83345"/>
                  <a:pt x="58144" y="83345"/>
                </a:cubicBezTo>
                <a:cubicBezTo>
                  <a:pt x="57731" y="83345"/>
                  <a:pt x="57319" y="83345"/>
                  <a:pt x="57319" y="83345"/>
                </a:cubicBezTo>
                <a:cubicBezTo>
                  <a:pt x="57319" y="83345"/>
                  <a:pt x="57731" y="83563"/>
                  <a:pt x="57731" y="84000"/>
                </a:cubicBezTo>
                <a:cubicBezTo>
                  <a:pt x="57731" y="84436"/>
                  <a:pt x="57731" y="84872"/>
                  <a:pt x="57731" y="84872"/>
                </a:cubicBezTo>
                <a:cubicBezTo>
                  <a:pt x="56494" y="84654"/>
                  <a:pt x="56494" y="84654"/>
                  <a:pt x="56494" y="84654"/>
                </a:cubicBezTo>
                <a:cubicBezTo>
                  <a:pt x="55257" y="84000"/>
                  <a:pt x="55257" y="84000"/>
                  <a:pt x="55257" y="84000"/>
                </a:cubicBezTo>
                <a:cubicBezTo>
                  <a:pt x="55257" y="84000"/>
                  <a:pt x="54020" y="84000"/>
                  <a:pt x="53608" y="84000"/>
                </a:cubicBezTo>
                <a:cubicBezTo>
                  <a:pt x="53195" y="84218"/>
                  <a:pt x="51958" y="84218"/>
                  <a:pt x="51958" y="84218"/>
                </a:cubicBezTo>
                <a:cubicBezTo>
                  <a:pt x="51958" y="84218"/>
                  <a:pt x="49896" y="83781"/>
                  <a:pt x="49484" y="83563"/>
                </a:cubicBezTo>
                <a:cubicBezTo>
                  <a:pt x="49484" y="83345"/>
                  <a:pt x="49484" y="83345"/>
                  <a:pt x="49072" y="83563"/>
                </a:cubicBezTo>
                <a:cubicBezTo>
                  <a:pt x="49072" y="83563"/>
                  <a:pt x="49484" y="83563"/>
                  <a:pt x="49072" y="83563"/>
                </a:cubicBezTo>
                <a:cubicBezTo>
                  <a:pt x="48659" y="83781"/>
                  <a:pt x="49484" y="83781"/>
                  <a:pt x="47835" y="83781"/>
                </a:cubicBezTo>
                <a:cubicBezTo>
                  <a:pt x="46185" y="84000"/>
                  <a:pt x="44536" y="84218"/>
                  <a:pt x="44536" y="84218"/>
                </a:cubicBezTo>
                <a:cubicBezTo>
                  <a:pt x="44536" y="84218"/>
                  <a:pt x="45773" y="83563"/>
                  <a:pt x="45360" y="83345"/>
                </a:cubicBezTo>
                <a:cubicBezTo>
                  <a:pt x="44948" y="83127"/>
                  <a:pt x="45360" y="83345"/>
                  <a:pt x="44536" y="83127"/>
                </a:cubicBezTo>
                <a:cubicBezTo>
                  <a:pt x="44123" y="82909"/>
                  <a:pt x="43298" y="82472"/>
                  <a:pt x="43298" y="82254"/>
                </a:cubicBezTo>
                <a:cubicBezTo>
                  <a:pt x="43298" y="82036"/>
                  <a:pt x="43298" y="81600"/>
                  <a:pt x="42474" y="81600"/>
                </a:cubicBezTo>
                <a:cubicBezTo>
                  <a:pt x="42061" y="81600"/>
                  <a:pt x="41649" y="81163"/>
                  <a:pt x="40824" y="81600"/>
                </a:cubicBezTo>
                <a:cubicBezTo>
                  <a:pt x="40412" y="81818"/>
                  <a:pt x="40000" y="81818"/>
                  <a:pt x="40000" y="82036"/>
                </a:cubicBezTo>
                <a:cubicBezTo>
                  <a:pt x="39587" y="82254"/>
                  <a:pt x="37938" y="82472"/>
                  <a:pt x="37938" y="82472"/>
                </a:cubicBezTo>
                <a:cubicBezTo>
                  <a:pt x="37938" y="82472"/>
                  <a:pt x="39175" y="83345"/>
                  <a:pt x="39175" y="83563"/>
                </a:cubicBezTo>
                <a:cubicBezTo>
                  <a:pt x="39175" y="83781"/>
                  <a:pt x="40000" y="84654"/>
                  <a:pt x="40000" y="84654"/>
                </a:cubicBezTo>
                <a:cubicBezTo>
                  <a:pt x="42886" y="84654"/>
                  <a:pt x="42886" y="84654"/>
                  <a:pt x="42886" y="84654"/>
                </a:cubicBezTo>
                <a:cubicBezTo>
                  <a:pt x="42886" y="84654"/>
                  <a:pt x="40824" y="85090"/>
                  <a:pt x="40824" y="85527"/>
                </a:cubicBezTo>
                <a:cubicBezTo>
                  <a:pt x="40412" y="85745"/>
                  <a:pt x="40412" y="85963"/>
                  <a:pt x="40000" y="86181"/>
                </a:cubicBezTo>
                <a:cubicBezTo>
                  <a:pt x="39587" y="86400"/>
                  <a:pt x="39587" y="86618"/>
                  <a:pt x="38762" y="86836"/>
                </a:cubicBezTo>
                <a:cubicBezTo>
                  <a:pt x="37525" y="86836"/>
                  <a:pt x="36288" y="87054"/>
                  <a:pt x="35463" y="87272"/>
                </a:cubicBezTo>
                <a:cubicBezTo>
                  <a:pt x="35051" y="87490"/>
                  <a:pt x="34639" y="87490"/>
                  <a:pt x="34639" y="87709"/>
                </a:cubicBezTo>
                <a:cubicBezTo>
                  <a:pt x="34639" y="88145"/>
                  <a:pt x="32164" y="87927"/>
                  <a:pt x="34639" y="88363"/>
                </a:cubicBezTo>
                <a:cubicBezTo>
                  <a:pt x="37113" y="88581"/>
                  <a:pt x="37525" y="88800"/>
                  <a:pt x="37525" y="88800"/>
                </a:cubicBezTo>
                <a:cubicBezTo>
                  <a:pt x="37525" y="88800"/>
                  <a:pt x="38762" y="88145"/>
                  <a:pt x="39175" y="87927"/>
                </a:cubicBezTo>
                <a:cubicBezTo>
                  <a:pt x="40000" y="87490"/>
                  <a:pt x="40000" y="87490"/>
                  <a:pt x="41649" y="87490"/>
                </a:cubicBezTo>
                <a:cubicBezTo>
                  <a:pt x="43298" y="87709"/>
                  <a:pt x="43298" y="87490"/>
                  <a:pt x="43298" y="87709"/>
                </a:cubicBezTo>
                <a:cubicBezTo>
                  <a:pt x="43298" y="88145"/>
                  <a:pt x="43298" y="88363"/>
                  <a:pt x="43298" y="88800"/>
                </a:cubicBezTo>
                <a:cubicBezTo>
                  <a:pt x="42886" y="89236"/>
                  <a:pt x="42061" y="89454"/>
                  <a:pt x="42886" y="90109"/>
                </a:cubicBezTo>
                <a:cubicBezTo>
                  <a:pt x="43711" y="90545"/>
                  <a:pt x="42474" y="90981"/>
                  <a:pt x="42474" y="91200"/>
                </a:cubicBezTo>
                <a:cubicBezTo>
                  <a:pt x="42474" y="91200"/>
                  <a:pt x="41649" y="91854"/>
                  <a:pt x="42061" y="91854"/>
                </a:cubicBezTo>
                <a:cubicBezTo>
                  <a:pt x="42474" y="92072"/>
                  <a:pt x="42474" y="92072"/>
                  <a:pt x="42474" y="92072"/>
                </a:cubicBezTo>
                <a:cubicBezTo>
                  <a:pt x="42474" y="92072"/>
                  <a:pt x="41649" y="93163"/>
                  <a:pt x="41649" y="93381"/>
                </a:cubicBezTo>
                <a:cubicBezTo>
                  <a:pt x="41649" y="93381"/>
                  <a:pt x="40412" y="94690"/>
                  <a:pt x="40000" y="94690"/>
                </a:cubicBezTo>
                <a:cubicBezTo>
                  <a:pt x="39587" y="94909"/>
                  <a:pt x="40412" y="94909"/>
                  <a:pt x="37938" y="95345"/>
                </a:cubicBezTo>
                <a:cubicBezTo>
                  <a:pt x="35463" y="95563"/>
                  <a:pt x="34226" y="95781"/>
                  <a:pt x="34226" y="95781"/>
                </a:cubicBezTo>
                <a:cubicBezTo>
                  <a:pt x="32164" y="96218"/>
                  <a:pt x="32164" y="96218"/>
                  <a:pt x="32164" y="96218"/>
                </a:cubicBezTo>
                <a:cubicBezTo>
                  <a:pt x="30515" y="96872"/>
                  <a:pt x="30515" y="96872"/>
                  <a:pt x="30515" y="96872"/>
                </a:cubicBezTo>
                <a:cubicBezTo>
                  <a:pt x="29278" y="96872"/>
                  <a:pt x="29278" y="96872"/>
                  <a:pt x="29278" y="96872"/>
                </a:cubicBezTo>
                <a:cubicBezTo>
                  <a:pt x="27216" y="96654"/>
                  <a:pt x="27216" y="96654"/>
                  <a:pt x="27216" y="96654"/>
                </a:cubicBezTo>
                <a:cubicBezTo>
                  <a:pt x="27216" y="96654"/>
                  <a:pt x="25154" y="97309"/>
                  <a:pt x="25154" y="97527"/>
                </a:cubicBezTo>
                <a:cubicBezTo>
                  <a:pt x="25154" y="97527"/>
                  <a:pt x="23917" y="97745"/>
                  <a:pt x="23505" y="97963"/>
                </a:cubicBezTo>
                <a:cubicBezTo>
                  <a:pt x="23505" y="98181"/>
                  <a:pt x="25567" y="98618"/>
                  <a:pt x="25567" y="98618"/>
                </a:cubicBezTo>
                <a:cubicBezTo>
                  <a:pt x="25979" y="99272"/>
                  <a:pt x="25979" y="99272"/>
                  <a:pt x="25979" y="99272"/>
                </a:cubicBezTo>
                <a:cubicBezTo>
                  <a:pt x="25154" y="99272"/>
                  <a:pt x="25154" y="99272"/>
                  <a:pt x="25154" y="99272"/>
                </a:cubicBezTo>
                <a:cubicBezTo>
                  <a:pt x="23505" y="99490"/>
                  <a:pt x="23505" y="99490"/>
                  <a:pt x="23505" y="99490"/>
                </a:cubicBezTo>
                <a:cubicBezTo>
                  <a:pt x="23505" y="99927"/>
                  <a:pt x="23505" y="99927"/>
                  <a:pt x="23505" y="99927"/>
                </a:cubicBezTo>
                <a:cubicBezTo>
                  <a:pt x="24329" y="100145"/>
                  <a:pt x="24329" y="100145"/>
                  <a:pt x="24329" y="100145"/>
                </a:cubicBezTo>
                <a:cubicBezTo>
                  <a:pt x="24329" y="100145"/>
                  <a:pt x="24742" y="100363"/>
                  <a:pt x="25154" y="100363"/>
                </a:cubicBezTo>
                <a:cubicBezTo>
                  <a:pt x="25979" y="100363"/>
                  <a:pt x="27628" y="99927"/>
                  <a:pt x="27628" y="99927"/>
                </a:cubicBezTo>
                <a:cubicBezTo>
                  <a:pt x="25567" y="100581"/>
                  <a:pt x="25567" y="100581"/>
                  <a:pt x="25567" y="100581"/>
                </a:cubicBezTo>
                <a:cubicBezTo>
                  <a:pt x="25154" y="101236"/>
                  <a:pt x="25154" y="101236"/>
                  <a:pt x="25154" y="101236"/>
                </a:cubicBezTo>
                <a:cubicBezTo>
                  <a:pt x="25154" y="101236"/>
                  <a:pt x="24742" y="101672"/>
                  <a:pt x="25567" y="101672"/>
                </a:cubicBezTo>
                <a:cubicBezTo>
                  <a:pt x="26391" y="101672"/>
                  <a:pt x="27216" y="101672"/>
                  <a:pt x="27216" y="101672"/>
                </a:cubicBezTo>
                <a:cubicBezTo>
                  <a:pt x="27216" y="101672"/>
                  <a:pt x="27628" y="101236"/>
                  <a:pt x="28453" y="101236"/>
                </a:cubicBezTo>
                <a:cubicBezTo>
                  <a:pt x="29690" y="101454"/>
                  <a:pt x="29690" y="101454"/>
                  <a:pt x="29690" y="101454"/>
                </a:cubicBezTo>
                <a:cubicBezTo>
                  <a:pt x="29690" y="101454"/>
                  <a:pt x="30103" y="100800"/>
                  <a:pt x="30515" y="100800"/>
                </a:cubicBezTo>
                <a:cubicBezTo>
                  <a:pt x="30515" y="100800"/>
                  <a:pt x="30103" y="100800"/>
                  <a:pt x="31340" y="100800"/>
                </a:cubicBezTo>
                <a:cubicBezTo>
                  <a:pt x="32164" y="101018"/>
                  <a:pt x="35051" y="100800"/>
                  <a:pt x="35051" y="100800"/>
                </a:cubicBezTo>
                <a:cubicBezTo>
                  <a:pt x="35051" y="100800"/>
                  <a:pt x="35463" y="100800"/>
                  <a:pt x="35463" y="101018"/>
                </a:cubicBezTo>
                <a:cubicBezTo>
                  <a:pt x="35463" y="101454"/>
                  <a:pt x="36288" y="101454"/>
                  <a:pt x="36701" y="101890"/>
                </a:cubicBezTo>
                <a:cubicBezTo>
                  <a:pt x="37525" y="102109"/>
                  <a:pt x="39175" y="102327"/>
                  <a:pt x="39175" y="102327"/>
                </a:cubicBezTo>
                <a:cubicBezTo>
                  <a:pt x="37938" y="102545"/>
                  <a:pt x="37938" y="102545"/>
                  <a:pt x="37938" y="102545"/>
                </a:cubicBezTo>
                <a:cubicBezTo>
                  <a:pt x="36288" y="102327"/>
                  <a:pt x="36288" y="102327"/>
                  <a:pt x="36288" y="102327"/>
                </a:cubicBezTo>
                <a:cubicBezTo>
                  <a:pt x="36288" y="102327"/>
                  <a:pt x="35463" y="102109"/>
                  <a:pt x="35463" y="102327"/>
                </a:cubicBezTo>
                <a:cubicBezTo>
                  <a:pt x="35463" y="102763"/>
                  <a:pt x="35051" y="103418"/>
                  <a:pt x="35051" y="103418"/>
                </a:cubicBezTo>
                <a:cubicBezTo>
                  <a:pt x="35463" y="103418"/>
                  <a:pt x="37525" y="103636"/>
                  <a:pt x="37525" y="103636"/>
                </a:cubicBezTo>
                <a:cubicBezTo>
                  <a:pt x="39587" y="103636"/>
                  <a:pt x="39587" y="103636"/>
                  <a:pt x="39587" y="103636"/>
                </a:cubicBezTo>
                <a:cubicBezTo>
                  <a:pt x="40412" y="103418"/>
                  <a:pt x="40412" y="103418"/>
                  <a:pt x="40412" y="103418"/>
                </a:cubicBezTo>
                <a:cubicBezTo>
                  <a:pt x="41649" y="102981"/>
                  <a:pt x="41649" y="102981"/>
                  <a:pt x="41649" y="102981"/>
                </a:cubicBezTo>
                <a:cubicBezTo>
                  <a:pt x="41649" y="102981"/>
                  <a:pt x="42061" y="103418"/>
                  <a:pt x="41649" y="103418"/>
                </a:cubicBezTo>
                <a:cubicBezTo>
                  <a:pt x="41649" y="103636"/>
                  <a:pt x="42061" y="104072"/>
                  <a:pt x="42061" y="104072"/>
                </a:cubicBezTo>
                <a:cubicBezTo>
                  <a:pt x="42061" y="104072"/>
                  <a:pt x="42061" y="104727"/>
                  <a:pt x="42474" y="104727"/>
                </a:cubicBezTo>
                <a:cubicBezTo>
                  <a:pt x="42886" y="104727"/>
                  <a:pt x="43711" y="105381"/>
                  <a:pt x="43711" y="105381"/>
                </a:cubicBezTo>
                <a:cubicBezTo>
                  <a:pt x="44536" y="106036"/>
                  <a:pt x="44536" y="106036"/>
                  <a:pt x="44536" y="106036"/>
                </a:cubicBezTo>
                <a:cubicBezTo>
                  <a:pt x="46185" y="106254"/>
                  <a:pt x="46185" y="106254"/>
                  <a:pt x="46185" y="106254"/>
                </a:cubicBezTo>
                <a:cubicBezTo>
                  <a:pt x="46185" y="106254"/>
                  <a:pt x="47422" y="106254"/>
                  <a:pt x="47835" y="106254"/>
                </a:cubicBezTo>
                <a:cubicBezTo>
                  <a:pt x="48247" y="106472"/>
                  <a:pt x="49072" y="106690"/>
                  <a:pt x="49072" y="106472"/>
                </a:cubicBezTo>
                <a:cubicBezTo>
                  <a:pt x="49484" y="106254"/>
                  <a:pt x="50309" y="105818"/>
                  <a:pt x="50309" y="105818"/>
                </a:cubicBezTo>
                <a:cubicBezTo>
                  <a:pt x="51958" y="105163"/>
                  <a:pt x="51958" y="105163"/>
                  <a:pt x="51958" y="105163"/>
                </a:cubicBezTo>
                <a:cubicBezTo>
                  <a:pt x="51958" y="105163"/>
                  <a:pt x="52783" y="105163"/>
                  <a:pt x="53608" y="105163"/>
                </a:cubicBezTo>
                <a:cubicBezTo>
                  <a:pt x="54020" y="105163"/>
                  <a:pt x="56907" y="104945"/>
                  <a:pt x="56907" y="104945"/>
                </a:cubicBezTo>
                <a:cubicBezTo>
                  <a:pt x="56907" y="104945"/>
                  <a:pt x="57319" y="104509"/>
                  <a:pt x="58144" y="104290"/>
                </a:cubicBezTo>
                <a:cubicBezTo>
                  <a:pt x="58556" y="104072"/>
                  <a:pt x="60206" y="103636"/>
                  <a:pt x="60206" y="103636"/>
                </a:cubicBezTo>
                <a:cubicBezTo>
                  <a:pt x="63092" y="103200"/>
                  <a:pt x="63092" y="103200"/>
                  <a:pt x="63092" y="103200"/>
                </a:cubicBezTo>
                <a:cubicBezTo>
                  <a:pt x="60618" y="103636"/>
                  <a:pt x="60618" y="103636"/>
                  <a:pt x="60618" y="103636"/>
                </a:cubicBezTo>
                <a:cubicBezTo>
                  <a:pt x="59793" y="104072"/>
                  <a:pt x="59793" y="104072"/>
                  <a:pt x="59793" y="104072"/>
                </a:cubicBezTo>
                <a:cubicBezTo>
                  <a:pt x="58144" y="104727"/>
                  <a:pt x="58144" y="104727"/>
                  <a:pt x="58144" y="104727"/>
                </a:cubicBezTo>
                <a:cubicBezTo>
                  <a:pt x="57319" y="105163"/>
                  <a:pt x="57319" y="105163"/>
                  <a:pt x="57319" y="105163"/>
                </a:cubicBezTo>
                <a:cubicBezTo>
                  <a:pt x="57319" y="105163"/>
                  <a:pt x="56494" y="105381"/>
                  <a:pt x="56082" y="105600"/>
                </a:cubicBezTo>
                <a:cubicBezTo>
                  <a:pt x="56082" y="105600"/>
                  <a:pt x="54845" y="106690"/>
                  <a:pt x="54845" y="106690"/>
                </a:cubicBezTo>
                <a:cubicBezTo>
                  <a:pt x="53608" y="106909"/>
                  <a:pt x="53608" y="106909"/>
                  <a:pt x="53608" y="106909"/>
                </a:cubicBezTo>
                <a:cubicBezTo>
                  <a:pt x="53608" y="106909"/>
                  <a:pt x="52371" y="107345"/>
                  <a:pt x="51958" y="107781"/>
                </a:cubicBezTo>
                <a:cubicBezTo>
                  <a:pt x="51546" y="108000"/>
                  <a:pt x="51134" y="108218"/>
                  <a:pt x="51134" y="108218"/>
                </a:cubicBezTo>
                <a:cubicBezTo>
                  <a:pt x="51134" y="108218"/>
                  <a:pt x="51546" y="108654"/>
                  <a:pt x="49484" y="108654"/>
                </a:cubicBezTo>
                <a:cubicBezTo>
                  <a:pt x="47422" y="108436"/>
                  <a:pt x="45773" y="108218"/>
                  <a:pt x="45773" y="108218"/>
                </a:cubicBezTo>
                <a:cubicBezTo>
                  <a:pt x="45773" y="108218"/>
                  <a:pt x="43711" y="108000"/>
                  <a:pt x="43298" y="108000"/>
                </a:cubicBezTo>
                <a:cubicBezTo>
                  <a:pt x="42886" y="107781"/>
                  <a:pt x="42886" y="107781"/>
                  <a:pt x="41649" y="107781"/>
                </a:cubicBezTo>
                <a:cubicBezTo>
                  <a:pt x="40824" y="107781"/>
                  <a:pt x="36701" y="107127"/>
                  <a:pt x="36701" y="107127"/>
                </a:cubicBezTo>
                <a:cubicBezTo>
                  <a:pt x="36701" y="107127"/>
                  <a:pt x="35876" y="107127"/>
                  <a:pt x="35463" y="107345"/>
                </a:cubicBezTo>
                <a:cubicBezTo>
                  <a:pt x="35051" y="107563"/>
                  <a:pt x="34226" y="107563"/>
                  <a:pt x="34226" y="107781"/>
                </a:cubicBezTo>
                <a:cubicBezTo>
                  <a:pt x="34226" y="108218"/>
                  <a:pt x="34226" y="108436"/>
                  <a:pt x="34226" y="108436"/>
                </a:cubicBezTo>
                <a:cubicBezTo>
                  <a:pt x="33814" y="109090"/>
                  <a:pt x="33814" y="109090"/>
                  <a:pt x="33814" y="109090"/>
                </a:cubicBezTo>
                <a:cubicBezTo>
                  <a:pt x="32164" y="109309"/>
                  <a:pt x="32164" y="109309"/>
                  <a:pt x="32164" y="109309"/>
                </a:cubicBezTo>
                <a:cubicBezTo>
                  <a:pt x="30103" y="109309"/>
                  <a:pt x="30103" y="109309"/>
                  <a:pt x="30103" y="109309"/>
                </a:cubicBezTo>
                <a:close/>
                <a:moveTo>
                  <a:pt x="17731" y="58036"/>
                </a:moveTo>
                <a:cubicBezTo>
                  <a:pt x="17731" y="58036"/>
                  <a:pt x="17731" y="58036"/>
                  <a:pt x="17731" y="58036"/>
                </a:cubicBezTo>
                <a:cubicBezTo>
                  <a:pt x="18144" y="58036"/>
                  <a:pt x="20618" y="58036"/>
                  <a:pt x="20618" y="58036"/>
                </a:cubicBezTo>
                <a:cubicBezTo>
                  <a:pt x="22268" y="58036"/>
                  <a:pt x="22268" y="58036"/>
                  <a:pt x="22268" y="58036"/>
                </a:cubicBezTo>
                <a:cubicBezTo>
                  <a:pt x="22268" y="58036"/>
                  <a:pt x="24329" y="58036"/>
                  <a:pt x="24742" y="58036"/>
                </a:cubicBezTo>
                <a:cubicBezTo>
                  <a:pt x="25154" y="58036"/>
                  <a:pt x="25567" y="58254"/>
                  <a:pt x="25567" y="58254"/>
                </a:cubicBezTo>
                <a:cubicBezTo>
                  <a:pt x="25567" y="58254"/>
                  <a:pt x="26391" y="57818"/>
                  <a:pt x="26804" y="58036"/>
                </a:cubicBezTo>
                <a:cubicBezTo>
                  <a:pt x="27216" y="58036"/>
                  <a:pt x="28041" y="58690"/>
                  <a:pt x="28041" y="58690"/>
                </a:cubicBezTo>
                <a:cubicBezTo>
                  <a:pt x="28865" y="59781"/>
                  <a:pt x="28865" y="59781"/>
                  <a:pt x="28865" y="59781"/>
                </a:cubicBezTo>
                <a:cubicBezTo>
                  <a:pt x="29278" y="61090"/>
                  <a:pt x="29278" y="61090"/>
                  <a:pt x="29278" y="61090"/>
                </a:cubicBezTo>
                <a:cubicBezTo>
                  <a:pt x="29690" y="62181"/>
                  <a:pt x="29690" y="62181"/>
                  <a:pt x="29690" y="62181"/>
                </a:cubicBezTo>
                <a:cubicBezTo>
                  <a:pt x="31340" y="63272"/>
                  <a:pt x="31340" y="63272"/>
                  <a:pt x="31340" y="63272"/>
                </a:cubicBezTo>
                <a:cubicBezTo>
                  <a:pt x="30515" y="63927"/>
                  <a:pt x="30515" y="63927"/>
                  <a:pt x="30515" y="63927"/>
                </a:cubicBezTo>
                <a:cubicBezTo>
                  <a:pt x="30515" y="63927"/>
                  <a:pt x="30515" y="64800"/>
                  <a:pt x="30515" y="64800"/>
                </a:cubicBezTo>
                <a:cubicBezTo>
                  <a:pt x="30103" y="64800"/>
                  <a:pt x="28865" y="65018"/>
                  <a:pt x="28865" y="65018"/>
                </a:cubicBezTo>
                <a:cubicBezTo>
                  <a:pt x="28453" y="65236"/>
                  <a:pt x="28041" y="65890"/>
                  <a:pt x="28041" y="65890"/>
                </a:cubicBezTo>
                <a:cubicBezTo>
                  <a:pt x="28041" y="65890"/>
                  <a:pt x="29690" y="65018"/>
                  <a:pt x="30103" y="65236"/>
                </a:cubicBezTo>
                <a:cubicBezTo>
                  <a:pt x="30515" y="65236"/>
                  <a:pt x="31752" y="65236"/>
                  <a:pt x="31752" y="65236"/>
                </a:cubicBezTo>
                <a:cubicBezTo>
                  <a:pt x="32577" y="65672"/>
                  <a:pt x="32577" y="65672"/>
                  <a:pt x="32577" y="65672"/>
                </a:cubicBezTo>
                <a:cubicBezTo>
                  <a:pt x="33402" y="66545"/>
                  <a:pt x="33402" y="66545"/>
                  <a:pt x="33402" y="66545"/>
                </a:cubicBezTo>
                <a:cubicBezTo>
                  <a:pt x="33402" y="67636"/>
                  <a:pt x="33402" y="67636"/>
                  <a:pt x="33402" y="67636"/>
                </a:cubicBezTo>
                <a:cubicBezTo>
                  <a:pt x="33402" y="67636"/>
                  <a:pt x="33402" y="68509"/>
                  <a:pt x="32989" y="68509"/>
                </a:cubicBezTo>
                <a:cubicBezTo>
                  <a:pt x="32989" y="68727"/>
                  <a:pt x="32577" y="68945"/>
                  <a:pt x="32164" y="68945"/>
                </a:cubicBezTo>
                <a:cubicBezTo>
                  <a:pt x="31752" y="68945"/>
                  <a:pt x="31340" y="68945"/>
                  <a:pt x="31752" y="68509"/>
                </a:cubicBezTo>
                <a:cubicBezTo>
                  <a:pt x="31752" y="68072"/>
                  <a:pt x="32164" y="67636"/>
                  <a:pt x="32164" y="67636"/>
                </a:cubicBezTo>
                <a:cubicBezTo>
                  <a:pt x="32164" y="67418"/>
                  <a:pt x="32577" y="66545"/>
                  <a:pt x="32164" y="66545"/>
                </a:cubicBezTo>
                <a:cubicBezTo>
                  <a:pt x="31340" y="66545"/>
                  <a:pt x="30927" y="66109"/>
                  <a:pt x="30927" y="66545"/>
                </a:cubicBezTo>
                <a:cubicBezTo>
                  <a:pt x="30515" y="66763"/>
                  <a:pt x="30927" y="67636"/>
                  <a:pt x="30927" y="67636"/>
                </a:cubicBezTo>
                <a:cubicBezTo>
                  <a:pt x="30927" y="67636"/>
                  <a:pt x="31340" y="67854"/>
                  <a:pt x="31340" y="68072"/>
                </a:cubicBezTo>
                <a:cubicBezTo>
                  <a:pt x="30927" y="68290"/>
                  <a:pt x="30927" y="68072"/>
                  <a:pt x="30515" y="68509"/>
                </a:cubicBezTo>
                <a:cubicBezTo>
                  <a:pt x="29690" y="68727"/>
                  <a:pt x="30927" y="68945"/>
                  <a:pt x="30927" y="68945"/>
                </a:cubicBezTo>
                <a:cubicBezTo>
                  <a:pt x="31340" y="69381"/>
                  <a:pt x="31340" y="69381"/>
                  <a:pt x="31340" y="69381"/>
                </a:cubicBezTo>
                <a:cubicBezTo>
                  <a:pt x="31340" y="69381"/>
                  <a:pt x="31340" y="70036"/>
                  <a:pt x="30927" y="70036"/>
                </a:cubicBezTo>
                <a:cubicBezTo>
                  <a:pt x="30515" y="70254"/>
                  <a:pt x="30515" y="70472"/>
                  <a:pt x="28865" y="70036"/>
                </a:cubicBezTo>
                <a:cubicBezTo>
                  <a:pt x="27216" y="69818"/>
                  <a:pt x="26804" y="69600"/>
                  <a:pt x="26804" y="69600"/>
                </a:cubicBezTo>
                <a:cubicBezTo>
                  <a:pt x="26391" y="70690"/>
                  <a:pt x="26391" y="70690"/>
                  <a:pt x="26391" y="70690"/>
                </a:cubicBezTo>
                <a:cubicBezTo>
                  <a:pt x="25567" y="71563"/>
                  <a:pt x="25567" y="71563"/>
                  <a:pt x="25567" y="71563"/>
                </a:cubicBezTo>
                <a:cubicBezTo>
                  <a:pt x="22680" y="72000"/>
                  <a:pt x="22680" y="72000"/>
                  <a:pt x="22680" y="72000"/>
                </a:cubicBezTo>
                <a:cubicBezTo>
                  <a:pt x="21030" y="70909"/>
                  <a:pt x="21030" y="70909"/>
                  <a:pt x="21030" y="70909"/>
                </a:cubicBezTo>
                <a:cubicBezTo>
                  <a:pt x="21030" y="70909"/>
                  <a:pt x="19793" y="71127"/>
                  <a:pt x="19381" y="71127"/>
                </a:cubicBezTo>
                <a:cubicBezTo>
                  <a:pt x="18969" y="70909"/>
                  <a:pt x="16907" y="70690"/>
                  <a:pt x="16907" y="70690"/>
                </a:cubicBezTo>
                <a:cubicBezTo>
                  <a:pt x="16494" y="69600"/>
                  <a:pt x="16494" y="69600"/>
                  <a:pt x="16494" y="69600"/>
                </a:cubicBezTo>
                <a:cubicBezTo>
                  <a:pt x="14432" y="68509"/>
                  <a:pt x="14432" y="68509"/>
                  <a:pt x="14432" y="68509"/>
                </a:cubicBezTo>
                <a:cubicBezTo>
                  <a:pt x="14845" y="67636"/>
                  <a:pt x="14845" y="67636"/>
                  <a:pt x="14845" y="67636"/>
                </a:cubicBezTo>
                <a:cubicBezTo>
                  <a:pt x="13608" y="66327"/>
                  <a:pt x="13608" y="66327"/>
                  <a:pt x="13608" y="66327"/>
                </a:cubicBezTo>
                <a:cubicBezTo>
                  <a:pt x="11134" y="66545"/>
                  <a:pt x="11134" y="66545"/>
                  <a:pt x="11134" y="66545"/>
                </a:cubicBezTo>
                <a:cubicBezTo>
                  <a:pt x="10309" y="67636"/>
                  <a:pt x="10309" y="67636"/>
                  <a:pt x="10309" y="67636"/>
                </a:cubicBezTo>
                <a:cubicBezTo>
                  <a:pt x="10309" y="67636"/>
                  <a:pt x="11134" y="68072"/>
                  <a:pt x="10309" y="68290"/>
                </a:cubicBezTo>
                <a:cubicBezTo>
                  <a:pt x="9484" y="68290"/>
                  <a:pt x="7835" y="68509"/>
                  <a:pt x="7835" y="68509"/>
                </a:cubicBezTo>
                <a:cubicBezTo>
                  <a:pt x="7835" y="68509"/>
                  <a:pt x="5773" y="68727"/>
                  <a:pt x="5360" y="68727"/>
                </a:cubicBezTo>
                <a:cubicBezTo>
                  <a:pt x="5360" y="68727"/>
                  <a:pt x="3711" y="67418"/>
                  <a:pt x="3711" y="67418"/>
                </a:cubicBezTo>
                <a:cubicBezTo>
                  <a:pt x="3711" y="67418"/>
                  <a:pt x="2886" y="67418"/>
                  <a:pt x="2474" y="67418"/>
                </a:cubicBezTo>
                <a:cubicBezTo>
                  <a:pt x="2061" y="67418"/>
                  <a:pt x="2061" y="67636"/>
                  <a:pt x="2061" y="67200"/>
                </a:cubicBezTo>
                <a:cubicBezTo>
                  <a:pt x="2061" y="66763"/>
                  <a:pt x="1649" y="66109"/>
                  <a:pt x="1649" y="66109"/>
                </a:cubicBezTo>
                <a:cubicBezTo>
                  <a:pt x="1649" y="66109"/>
                  <a:pt x="2886" y="66763"/>
                  <a:pt x="1649" y="65890"/>
                </a:cubicBezTo>
                <a:cubicBezTo>
                  <a:pt x="412" y="65018"/>
                  <a:pt x="0" y="64145"/>
                  <a:pt x="0" y="64145"/>
                </a:cubicBezTo>
                <a:cubicBezTo>
                  <a:pt x="2061" y="63490"/>
                  <a:pt x="2061" y="63490"/>
                  <a:pt x="2061" y="63490"/>
                </a:cubicBezTo>
                <a:cubicBezTo>
                  <a:pt x="2061" y="63490"/>
                  <a:pt x="4123" y="63490"/>
                  <a:pt x="4536" y="63709"/>
                </a:cubicBezTo>
                <a:cubicBezTo>
                  <a:pt x="4948" y="63709"/>
                  <a:pt x="5360" y="63272"/>
                  <a:pt x="5360" y="63272"/>
                </a:cubicBezTo>
                <a:cubicBezTo>
                  <a:pt x="5360" y="63272"/>
                  <a:pt x="6185" y="62836"/>
                  <a:pt x="5360" y="62618"/>
                </a:cubicBezTo>
                <a:cubicBezTo>
                  <a:pt x="4948" y="62618"/>
                  <a:pt x="4123" y="62181"/>
                  <a:pt x="4123" y="62181"/>
                </a:cubicBezTo>
                <a:cubicBezTo>
                  <a:pt x="4123" y="62181"/>
                  <a:pt x="3298" y="61745"/>
                  <a:pt x="4536" y="61527"/>
                </a:cubicBezTo>
                <a:cubicBezTo>
                  <a:pt x="5773" y="61527"/>
                  <a:pt x="5773" y="61527"/>
                  <a:pt x="6597" y="61527"/>
                </a:cubicBezTo>
                <a:cubicBezTo>
                  <a:pt x="7422" y="61745"/>
                  <a:pt x="7835" y="62400"/>
                  <a:pt x="8247" y="61527"/>
                </a:cubicBezTo>
                <a:cubicBezTo>
                  <a:pt x="8659" y="60872"/>
                  <a:pt x="7835" y="60872"/>
                  <a:pt x="9072" y="60654"/>
                </a:cubicBezTo>
                <a:cubicBezTo>
                  <a:pt x="10309" y="60654"/>
                  <a:pt x="11134" y="60436"/>
                  <a:pt x="11134" y="60218"/>
                </a:cubicBezTo>
                <a:cubicBezTo>
                  <a:pt x="11134" y="60000"/>
                  <a:pt x="11134" y="59127"/>
                  <a:pt x="11546" y="59127"/>
                </a:cubicBezTo>
                <a:cubicBezTo>
                  <a:pt x="11958" y="59127"/>
                  <a:pt x="14020" y="59345"/>
                  <a:pt x="14020" y="59345"/>
                </a:cubicBezTo>
                <a:cubicBezTo>
                  <a:pt x="14020" y="59345"/>
                  <a:pt x="14845" y="58909"/>
                  <a:pt x="15670" y="59127"/>
                </a:cubicBezTo>
                <a:cubicBezTo>
                  <a:pt x="16494" y="59127"/>
                  <a:pt x="16907" y="58909"/>
                  <a:pt x="16907" y="58909"/>
                </a:cubicBezTo>
                <a:cubicBezTo>
                  <a:pt x="16907" y="58909"/>
                  <a:pt x="17731" y="58036"/>
                  <a:pt x="17731" y="58036"/>
                </a:cubicBezTo>
                <a:close/>
                <a:moveTo>
                  <a:pt x="30515" y="49527"/>
                </a:moveTo>
                <a:cubicBezTo>
                  <a:pt x="30515" y="49527"/>
                  <a:pt x="30515" y="49527"/>
                  <a:pt x="30515" y="49527"/>
                </a:cubicBezTo>
                <a:cubicBezTo>
                  <a:pt x="30515" y="49527"/>
                  <a:pt x="30103" y="48872"/>
                  <a:pt x="30515" y="48872"/>
                </a:cubicBezTo>
                <a:cubicBezTo>
                  <a:pt x="30927" y="48872"/>
                  <a:pt x="32164" y="48654"/>
                  <a:pt x="32164" y="48654"/>
                </a:cubicBezTo>
                <a:cubicBezTo>
                  <a:pt x="32164" y="48654"/>
                  <a:pt x="32577" y="48218"/>
                  <a:pt x="32577" y="48436"/>
                </a:cubicBezTo>
                <a:cubicBezTo>
                  <a:pt x="32989" y="48436"/>
                  <a:pt x="32989" y="48872"/>
                  <a:pt x="32577" y="48872"/>
                </a:cubicBezTo>
                <a:cubicBezTo>
                  <a:pt x="32577" y="48872"/>
                  <a:pt x="31752" y="49309"/>
                  <a:pt x="31752" y="49309"/>
                </a:cubicBezTo>
                <a:cubicBezTo>
                  <a:pt x="31752" y="49309"/>
                  <a:pt x="30927" y="49527"/>
                  <a:pt x="30927" y="49527"/>
                </a:cubicBezTo>
                <a:cubicBezTo>
                  <a:pt x="30515" y="49527"/>
                  <a:pt x="30515" y="49527"/>
                  <a:pt x="30515" y="49527"/>
                </a:cubicBezTo>
                <a:close/>
                <a:moveTo>
                  <a:pt x="35876" y="54109"/>
                </a:moveTo>
                <a:cubicBezTo>
                  <a:pt x="35876" y="54109"/>
                  <a:pt x="35876" y="54109"/>
                  <a:pt x="35876" y="54109"/>
                </a:cubicBezTo>
                <a:cubicBezTo>
                  <a:pt x="35876" y="54109"/>
                  <a:pt x="35876" y="54327"/>
                  <a:pt x="35463" y="54327"/>
                </a:cubicBezTo>
                <a:cubicBezTo>
                  <a:pt x="35051" y="54327"/>
                  <a:pt x="34226" y="54327"/>
                  <a:pt x="34226" y="54109"/>
                </a:cubicBezTo>
                <a:cubicBezTo>
                  <a:pt x="34226" y="54109"/>
                  <a:pt x="34639" y="53672"/>
                  <a:pt x="35051" y="53672"/>
                </a:cubicBezTo>
                <a:cubicBezTo>
                  <a:pt x="35051" y="53672"/>
                  <a:pt x="35463" y="53454"/>
                  <a:pt x="35463" y="53454"/>
                </a:cubicBezTo>
                <a:cubicBezTo>
                  <a:pt x="35463" y="53454"/>
                  <a:pt x="35463" y="53236"/>
                  <a:pt x="35463" y="53236"/>
                </a:cubicBezTo>
                <a:cubicBezTo>
                  <a:pt x="35876" y="53236"/>
                  <a:pt x="36288" y="53672"/>
                  <a:pt x="36288" y="53672"/>
                </a:cubicBezTo>
                <a:cubicBezTo>
                  <a:pt x="35876" y="54109"/>
                  <a:pt x="35876" y="54109"/>
                  <a:pt x="35876" y="54109"/>
                </a:cubicBezTo>
                <a:close/>
                <a:moveTo>
                  <a:pt x="39175" y="55636"/>
                </a:moveTo>
                <a:cubicBezTo>
                  <a:pt x="39175" y="55636"/>
                  <a:pt x="39175" y="55636"/>
                  <a:pt x="39175" y="55636"/>
                </a:cubicBezTo>
                <a:cubicBezTo>
                  <a:pt x="39175" y="55418"/>
                  <a:pt x="40000" y="54981"/>
                  <a:pt x="40000" y="54763"/>
                </a:cubicBezTo>
                <a:cubicBezTo>
                  <a:pt x="40412" y="54763"/>
                  <a:pt x="40412" y="54545"/>
                  <a:pt x="40412" y="54545"/>
                </a:cubicBezTo>
                <a:cubicBezTo>
                  <a:pt x="40824" y="54327"/>
                  <a:pt x="41237" y="54327"/>
                  <a:pt x="41649" y="54327"/>
                </a:cubicBezTo>
                <a:cubicBezTo>
                  <a:pt x="42474" y="54545"/>
                  <a:pt x="43298" y="54981"/>
                  <a:pt x="42886" y="54981"/>
                </a:cubicBezTo>
                <a:cubicBezTo>
                  <a:pt x="42886" y="55200"/>
                  <a:pt x="42474" y="54981"/>
                  <a:pt x="42474" y="55636"/>
                </a:cubicBezTo>
                <a:cubicBezTo>
                  <a:pt x="42474" y="56290"/>
                  <a:pt x="42474" y="56290"/>
                  <a:pt x="42474" y="56509"/>
                </a:cubicBezTo>
                <a:cubicBezTo>
                  <a:pt x="42886" y="56727"/>
                  <a:pt x="42474" y="57381"/>
                  <a:pt x="42474" y="57381"/>
                </a:cubicBezTo>
                <a:cubicBezTo>
                  <a:pt x="42474" y="57381"/>
                  <a:pt x="42061" y="57818"/>
                  <a:pt x="41649" y="57818"/>
                </a:cubicBezTo>
                <a:cubicBezTo>
                  <a:pt x="41649" y="57818"/>
                  <a:pt x="41649" y="57818"/>
                  <a:pt x="40824" y="57600"/>
                </a:cubicBezTo>
                <a:cubicBezTo>
                  <a:pt x="40412" y="57600"/>
                  <a:pt x="39175" y="57163"/>
                  <a:pt x="39175" y="57163"/>
                </a:cubicBezTo>
                <a:cubicBezTo>
                  <a:pt x="39175" y="57163"/>
                  <a:pt x="39175" y="56072"/>
                  <a:pt x="39175" y="56072"/>
                </a:cubicBezTo>
                <a:cubicBezTo>
                  <a:pt x="39175" y="55854"/>
                  <a:pt x="38762" y="55636"/>
                  <a:pt x="38762" y="55636"/>
                </a:cubicBezTo>
                <a:cubicBezTo>
                  <a:pt x="39175" y="55636"/>
                  <a:pt x="39175" y="55636"/>
                  <a:pt x="39175" y="55636"/>
                </a:cubicBezTo>
                <a:close/>
                <a:moveTo>
                  <a:pt x="30515" y="45818"/>
                </a:moveTo>
                <a:cubicBezTo>
                  <a:pt x="30515" y="45818"/>
                  <a:pt x="30515" y="45818"/>
                  <a:pt x="30515" y="45818"/>
                </a:cubicBezTo>
                <a:cubicBezTo>
                  <a:pt x="30515" y="45818"/>
                  <a:pt x="30515" y="45600"/>
                  <a:pt x="31340" y="45600"/>
                </a:cubicBezTo>
                <a:cubicBezTo>
                  <a:pt x="31752" y="45818"/>
                  <a:pt x="31752" y="46036"/>
                  <a:pt x="31752" y="46254"/>
                </a:cubicBezTo>
                <a:cubicBezTo>
                  <a:pt x="31752" y="46472"/>
                  <a:pt x="32989" y="46472"/>
                  <a:pt x="32577" y="46690"/>
                </a:cubicBezTo>
                <a:cubicBezTo>
                  <a:pt x="31752" y="46909"/>
                  <a:pt x="31340" y="46909"/>
                  <a:pt x="31340" y="46909"/>
                </a:cubicBezTo>
                <a:cubicBezTo>
                  <a:pt x="31340" y="46690"/>
                  <a:pt x="30927" y="46909"/>
                  <a:pt x="30927" y="46690"/>
                </a:cubicBezTo>
                <a:cubicBezTo>
                  <a:pt x="30927" y="46472"/>
                  <a:pt x="30103" y="46254"/>
                  <a:pt x="30103" y="46254"/>
                </a:cubicBezTo>
                <a:cubicBezTo>
                  <a:pt x="30103" y="46254"/>
                  <a:pt x="30515" y="45818"/>
                  <a:pt x="30515" y="45818"/>
                </a:cubicBezTo>
                <a:close/>
                <a:moveTo>
                  <a:pt x="25154" y="42763"/>
                </a:moveTo>
                <a:cubicBezTo>
                  <a:pt x="25154" y="42763"/>
                  <a:pt x="25154" y="42763"/>
                  <a:pt x="25154" y="42763"/>
                </a:cubicBezTo>
                <a:cubicBezTo>
                  <a:pt x="25979" y="42981"/>
                  <a:pt x="26391" y="42763"/>
                  <a:pt x="26391" y="42981"/>
                </a:cubicBezTo>
                <a:cubicBezTo>
                  <a:pt x="26804" y="42981"/>
                  <a:pt x="27216" y="43200"/>
                  <a:pt x="26804" y="43418"/>
                </a:cubicBezTo>
                <a:cubicBezTo>
                  <a:pt x="25979" y="43636"/>
                  <a:pt x="25979" y="43636"/>
                  <a:pt x="25154" y="43636"/>
                </a:cubicBezTo>
                <a:cubicBezTo>
                  <a:pt x="24742" y="43636"/>
                  <a:pt x="25567" y="43636"/>
                  <a:pt x="24742" y="43636"/>
                </a:cubicBezTo>
                <a:cubicBezTo>
                  <a:pt x="23917" y="43636"/>
                  <a:pt x="22680" y="44072"/>
                  <a:pt x="23505" y="43418"/>
                </a:cubicBezTo>
                <a:cubicBezTo>
                  <a:pt x="24329" y="42981"/>
                  <a:pt x="25154" y="42763"/>
                  <a:pt x="25154" y="42763"/>
                </a:cubicBezTo>
                <a:close/>
                <a:moveTo>
                  <a:pt x="29690" y="41672"/>
                </a:moveTo>
                <a:cubicBezTo>
                  <a:pt x="29690" y="41672"/>
                  <a:pt x="29690" y="41672"/>
                  <a:pt x="29690" y="41672"/>
                </a:cubicBezTo>
                <a:cubicBezTo>
                  <a:pt x="30103" y="41672"/>
                  <a:pt x="30515" y="41236"/>
                  <a:pt x="30927" y="41454"/>
                </a:cubicBezTo>
                <a:cubicBezTo>
                  <a:pt x="31340" y="41672"/>
                  <a:pt x="32164" y="41890"/>
                  <a:pt x="31340" y="42109"/>
                </a:cubicBezTo>
                <a:cubicBezTo>
                  <a:pt x="30515" y="42327"/>
                  <a:pt x="30515" y="42327"/>
                  <a:pt x="30103" y="42545"/>
                </a:cubicBezTo>
                <a:cubicBezTo>
                  <a:pt x="29278" y="42763"/>
                  <a:pt x="28453" y="42981"/>
                  <a:pt x="28041" y="42981"/>
                </a:cubicBezTo>
                <a:cubicBezTo>
                  <a:pt x="27628" y="42981"/>
                  <a:pt x="27216" y="42545"/>
                  <a:pt x="27628" y="42545"/>
                </a:cubicBezTo>
                <a:cubicBezTo>
                  <a:pt x="28041" y="42545"/>
                  <a:pt x="28453" y="42327"/>
                  <a:pt x="28865" y="42327"/>
                </a:cubicBezTo>
                <a:cubicBezTo>
                  <a:pt x="28865" y="42109"/>
                  <a:pt x="29690" y="41672"/>
                  <a:pt x="29690" y="41672"/>
                </a:cubicBezTo>
                <a:close/>
                <a:moveTo>
                  <a:pt x="32164" y="37309"/>
                </a:moveTo>
                <a:cubicBezTo>
                  <a:pt x="32164" y="37309"/>
                  <a:pt x="32164" y="37309"/>
                  <a:pt x="32164" y="37309"/>
                </a:cubicBezTo>
                <a:cubicBezTo>
                  <a:pt x="32164" y="37309"/>
                  <a:pt x="32164" y="36654"/>
                  <a:pt x="32577" y="36872"/>
                </a:cubicBezTo>
                <a:cubicBezTo>
                  <a:pt x="33402" y="36872"/>
                  <a:pt x="33402" y="36872"/>
                  <a:pt x="33402" y="37090"/>
                </a:cubicBezTo>
                <a:cubicBezTo>
                  <a:pt x="33402" y="37309"/>
                  <a:pt x="34226" y="37090"/>
                  <a:pt x="33402" y="37309"/>
                </a:cubicBezTo>
                <a:cubicBezTo>
                  <a:pt x="32989" y="37309"/>
                  <a:pt x="32164" y="37309"/>
                  <a:pt x="32164" y="37309"/>
                </a:cubicBezTo>
                <a:close/>
                <a:moveTo>
                  <a:pt x="35876" y="39490"/>
                </a:moveTo>
                <a:cubicBezTo>
                  <a:pt x="35876" y="39490"/>
                  <a:pt x="35876" y="39490"/>
                  <a:pt x="35876" y="39490"/>
                </a:cubicBezTo>
                <a:cubicBezTo>
                  <a:pt x="35876" y="39490"/>
                  <a:pt x="36288" y="39054"/>
                  <a:pt x="36701" y="39054"/>
                </a:cubicBezTo>
                <a:cubicBezTo>
                  <a:pt x="36701" y="39054"/>
                  <a:pt x="37113" y="39054"/>
                  <a:pt x="37113" y="39272"/>
                </a:cubicBezTo>
                <a:cubicBezTo>
                  <a:pt x="37113" y="39490"/>
                  <a:pt x="37113" y="39927"/>
                  <a:pt x="36701" y="39927"/>
                </a:cubicBezTo>
                <a:cubicBezTo>
                  <a:pt x="36288" y="39927"/>
                  <a:pt x="36288" y="40145"/>
                  <a:pt x="35876" y="39927"/>
                </a:cubicBezTo>
                <a:cubicBezTo>
                  <a:pt x="35463" y="39927"/>
                  <a:pt x="35876" y="39490"/>
                  <a:pt x="35876" y="39490"/>
                </a:cubicBezTo>
                <a:close/>
                <a:moveTo>
                  <a:pt x="33814" y="38618"/>
                </a:moveTo>
                <a:cubicBezTo>
                  <a:pt x="33814" y="38618"/>
                  <a:pt x="33814" y="38618"/>
                  <a:pt x="33814" y="38618"/>
                </a:cubicBezTo>
                <a:cubicBezTo>
                  <a:pt x="33814" y="38618"/>
                  <a:pt x="33402" y="37745"/>
                  <a:pt x="34226" y="37745"/>
                </a:cubicBezTo>
                <a:cubicBezTo>
                  <a:pt x="35051" y="37527"/>
                  <a:pt x="35463" y="37527"/>
                  <a:pt x="35463" y="37527"/>
                </a:cubicBezTo>
                <a:cubicBezTo>
                  <a:pt x="35463" y="37527"/>
                  <a:pt x="36701" y="38400"/>
                  <a:pt x="36701" y="38400"/>
                </a:cubicBezTo>
                <a:cubicBezTo>
                  <a:pt x="36288" y="38618"/>
                  <a:pt x="36288" y="38836"/>
                  <a:pt x="35463" y="38836"/>
                </a:cubicBezTo>
                <a:cubicBezTo>
                  <a:pt x="35051" y="38836"/>
                  <a:pt x="34639" y="39054"/>
                  <a:pt x="34639" y="38836"/>
                </a:cubicBezTo>
                <a:cubicBezTo>
                  <a:pt x="34226" y="38618"/>
                  <a:pt x="33814" y="38618"/>
                  <a:pt x="33814" y="38618"/>
                </a:cubicBezTo>
                <a:close/>
                <a:moveTo>
                  <a:pt x="18556" y="37963"/>
                </a:moveTo>
                <a:cubicBezTo>
                  <a:pt x="18556" y="37963"/>
                  <a:pt x="18556" y="37963"/>
                  <a:pt x="18556" y="37963"/>
                </a:cubicBezTo>
                <a:cubicBezTo>
                  <a:pt x="18969" y="37963"/>
                  <a:pt x="18969" y="37745"/>
                  <a:pt x="18969" y="38181"/>
                </a:cubicBezTo>
                <a:cubicBezTo>
                  <a:pt x="18969" y="38400"/>
                  <a:pt x="18969" y="38618"/>
                  <a:pt x="18969" y="38618"/>
                </a:cubicBezTo>
                <a:cubicBezTo>
                  <a:pt x="18969" y="38618"/>
                  <a:pt x="18556" y="39054"/>
                  <a:pt x="18144" y="38836"/>
                </a:cubicBezTo>
                <a:cubicBezTo>
                  <a:pt x="17731" y="38618"/>
                  <a:pt x="17731" y="38400"/>
                  <a:pt x="17731" y="38400"/>
                </a:cubicBezTo>
                <a:cubicBezTo>
                  <a:pt x="18556" y="37963"/>
                  <a:pt x="18556" y="37963"/>
                  <a:pt x="18556" y="37963"/>
                </a:cubicBezTo>
                <a:close/>
                <a:moveTo>
                  <a:pt x="21855" y="35781"/>
                </a:moveTo>
                <a:cubicBezTo>
                  <a:pt x="21855" y="35781"/>
                  <a:pt x="21855" y="35781"/>
                  <a:pt x="21855" y="35781"/>
                </a:cubicBezTo>
                <a:cubicBezTo>
                  <a:pt x="22268" y="36000"/>
                  <a:pt x="23092" y="36436"/>
                  <a:pt x="23092" y="36436"/>
                </a:cubicBezTo>
                <a:cubicBezTo>
                  <a:pt x="21855" y="37090"/>
                  <a:pt x="21855" y="37090"/>
                  <a:pt x="21855" y="37090"/>
                </a:cubicBezTo>
                <a:cubicBezTo>
                  <a:pt x="21855" y="37090"/>
                  <a:pt x="20618" y="37309"/>
                  <a:pt x="20618" y="37527"/>
                </a:cubicBezTo>
                <a:cubicBezTo>
                  <a:pt x="20206" y="37527"/>
                  <a:pt x="21030" y="38181"/>
                  <a:pt x="20206" y="37963"/>
                </a:cubicBezTo>
                <a:cubicBezTo>
                  <a:pt x="19381" y="37745"/>
                  <a:pt x="18969" y="37309"/>
                  <a:pt x="19381" y="37309"/>
                </a:cubicBezTo>
                <a:cubicBezTo>
                  <a:pt x="19793" y="37090"/>
                  <a:pt x="19793" y="37090"/>
                  <a:pt x="20206" y="36872"/>
                </a:cubicBezTo>
                <a:cubicBezTo>
                  <a:pt x="20618" y="36654"/>
                  <a:pt x="21443" y="36000"/>
                  <a:pt x="21443" y="36000"/>
                </a:cubicBezTo>
                <a:cubicBezTo>
                  <a:pt x="21855" y="35781"/>
                  <a:pt x="21855" y="35781"/>
                  <a:pt x="21855" y="35781"/>
                </a:cubicBezTo>
                <a:close/>
                <a:moveTo>
                  <a:pt x="23917" y="32727"/>
                </a:moveTo>
                <a:cubicBezTo>
                  <a:pt x="23917" y="32727"/>
                  <a:pt x="23917" y="32727"/>
                  <a:pt x="23917" y="32727"/>
                </a:cubicBezTo>
                <a:cubicBezTo>
                  <a:pt x="23917" y="32727"/>
                  <a:pt x="24742" y="32727"/>
                  <a:pt x="25154" y="32945"/>
                </a:cubicBezTo>
                <a:cubicBezTo>
                  <a:pt x="25154" y="32945"/>
                  <a:pt x="25567" y="33600"/>
                  <a:pt x="25567" y="33600"/>
                </a:cubicBezTo>
                <a:cubicBezTo>
                  <a:pt x="25567" y="33600"/>
                  <a:pt x="25979" y="33818"/>
                  <a:pt x="25567" y="34036"/>
                </a:cubicBezTo>
                <a:cubicBezTo>
                  <a:pt x="25154" y="34254"/>
                  <a:pt x="24329" y="34472"/>
                  <a:pt x="24329" y="34472"/>
                </a:cubicBezTo>
                <a:cubicBezTo>
                  <a:pt x="24329" y="35563"/>
                  <a:pt x="24329" y="35563"/>
                  <a:pt x="24329" y="35563"/>
                </a:cubicBezTo>
                <a:cubicBezTo>
                  <a:pt x="23917" y="36000"/>
                  <a:pt x="23917" y="36000"/>
                  <a:pt x="23917" y="36000"/>
                </a:cubicBezTo>
                <a:cubicBezTo>
                  <a:pt x="22680" y="35781"/>
                  <a:pt x="22680" y="35781"/>
                  <a:pt x="22680" y="35781"/>
                </a:cubicBezTo>
                <a:cubicBezTo>
                  <a:pt x="22680" y="34472"/>
                  <a:pt x="22680" y="34472"/>
                  <a:pt x="22680" y="34472"/>
                </a:cubicBezTo>
                <a:cubicBezTo>
                  <a:pt x="22268" y="33818"/>
                  <a:pt x="22268" y="33818"/>
                  <a:pt x="22268" y="33818"/>
                </a:cubicBezTo>
                <a:cubicBezTo>
                  <a:pt x="23505" y="33163"/>
                  <a:pt x="23505" y="33163"/>
                  <a:pt x="23505" y="33163"/>
                </a:cubicBezTo>
                <a:cubicBezTo>
                  <a:pt x="23917" y="32727"/>
                  <a:pt x="23917" y="32727"/>
                  <a:pt x="23917" y="32727"/>
                </a:cubicBezTo>
                <a:close/>
                <a:moveTo>
                  <a:pt x="24742" y="30981"/>
                </a:moveTo>
                <a:cubicBezTo>
                  <a:pt x="24742" y="30981"/>
                  <a:pt x="24742" y="30981"/>
                  <a:pt x="24742" y="30981"/>
                </a:cubicBezTo>
                <a:cubicBezTo>
                  <a:pt x="24742" y="30981"/>
                  <a:pt x="25567" y="30763"/>
                  <a:pt x="25979" y="30981"/>
                </a:cubicBezTo>
                <a:cubicBezTo>
                  <a:pt x="26391" y="31200"/>
                  <a:pt x="26391" y="30763"/>
                  <a:pt x="26804" y="31200"/>
                </a:cubicBezTo>
                <a:cubicBezTo>
                  <a:pt x="27216" y="31636"/>
                  <a:pt x="27628" y="31636"/>
                  <a:pt x="27216" y="31854"/>
                </a:cubicBezTo>
                <a:cubicBezTo>
                  <a:pt x="27216" y="32072"/>
                  <a:pt x="27216" y="32290"/>
                  <a:pt x="26804" y="32509"/>
                </a:cubicBezTo>
                <a:cubicBezTo>
                  <a:pt x="26391" y="32727"/>
                  <a:pt x="26804" y="32945"/>
                  <a:pt x="25979" y="32727"/>
                </a:cubicBezTo>
                <a:cubicBezTo>
                  <a:pt x="25154" y="32509"/>
                  <a:pt x="25154" y="32509"/>
                  <a:pt x="24742" y="32290"/>
                </a:cubicBezTo>
                <a:cubicBezTo>
                  <a:pt x="24329" y="32072"/>
                  <a:pt x="24329" y="32072"/>
                  <a:pt x="24329" y="32072"/>
                </a:cubicBezTo>
                <a:cubicBezTo>
                  <a:pt x="24742" y="30981"/>
                  <a:pt x="24742" y="30981"/>
                  <a:pt x="24742" y="30981"/>
                </a:cubicBezTo>
                <a:close/>
                <a:moveTo>
                  <a:pt x="28453" y="28800"/>
                </a:moveTo>
                <a:cubicBezTo>
                  <a:pt x="28453" y="28800"/>
                  <a:pt x="28453" y="28800"/>
                  <a:pt x="28453" y="28800"/>
                </a:cubicBezTo>
                <a:cubicBezTo>
                  <a:pt x="28453" y="28800"/>
                  <a:pt x="28865" y="28581"/>
                  <a:pt x="28453" y="29018"/>
                </a:cubicBezTo>
                <a:cubicBezTo>
                  <a:pt x="27628" y="29672"/>
                  <a:pt x="27628" y="29890"/>
                  <a:pt x="28041" y="29890"/>
                </a:cubicBezTo>
                <a:cubicBezTo>
                  <a:pt x="28041" y="29890"/>
                  <a:pt x="28453" y="29890"/>
                  <a:pt x="28453" y="29890"/>
                </a:cubicBezTo>
                <a:cubicBezTo>
                  <a:pt x="28453" y="30763"/>
                  <a:pt x="28453" y="30763"/>
                  <a:pt x="28453" y="30763"/>
                </a:cubicBezTo>
                <a:cubicBezTo>
                  <a:pt x="28453" y="30763"/>
                  <a:pt x="28453" y="30981"/>
                  <a:pt x="27216" y="30763"/>
                </a:cubicBezTo>
                <a:cubicBezTo>
                  <a:pt x="25979" y="30763"/>
                  <a:pt x="25154" y="30545"/>
                  <a:pt x="25154" y="30545"/>
                </a:cubicBezTo>
                <a:cubicBezTo>
                  <a:pt x="23917" y="29890"/>
                  <a:pt x="23917" y="29890"/>
                  <a:pt x="23917" y="29890"/>
                </a:cubicBezTo>
                <a:cubicBezTo>
                  <a:pt x="23917" y="29890"/>
                  <a:pt x="23505" y="29672"/>
                  <a:pt x="24329" y="29236"/>
                </a:cubicBezTo>
                <a:cubicBezTo>
                  <a:pt x="24742" y="28800"/>
                  <a:pt x="25979" y="29018"/>
                  <a:pt x="25979" y="29018"/>
                </a:cubicBezTo>
                <a:cubicBezTo>
                  <a:pt x="25979" y="29018"/>
                  <a:pt x="26391" y="29454"/>
                  <a:pt x="26804" y="29018"/>
                </a:cubicBezTo>
                <a:cubicBezTo>
                  <a:pt x="27216" y="28581"/>
                  <a:pt x="27216" y="28145"/>
                  <a:pt x="27628" y="28363"/>
                </a:cubicBezTo>
                <a:cubicBezTo>
                  <a:pt x="28041" y="28581"/>
                  <a:pt x="28453" y="28800"/>
                  <a:pt x="28453" y="28800"/>
                </a:cubicBezTo>
                <a:close/>
                <a:moveTo>
                  <a:pt x="31752" y="26400"/>
                </a:moveTo>
                <a:cubicBezTo>
                  <a:pt x="31752" y="26400"/>
                  <a:pt x="31752" y="26400"/>
                  <a:pt x="31752" y="26400"/>
                </a:cubicBezTo>
                <a:cubicBezTo>
                  <a:pt x="31340" y="26181"/>
                  <a:pt x="31340" y="25745"/>
                  <a:pt x="31340" y="25745"/>
                </a:cubicBezTo>
                <a:cubicBezTo>
                  <a:pt x="31752" y="25309"/>
                  <a:pt x="31752" y="25309"/>
                  <a:pt x="31752" y="25309"/>
                </a:cubicBezTo>
                <a:cubicBezTo>
                  <a:pt x="31752" y="25309"/>
                  <a:pt x="30927" y="24872"/>
                  <a:pt x="30927" y="24654"/>
                </a:cubicBezTo>
                <a:cubicBezTo>
                  <a:pt x="30927" y="24436"/>
                  <a:pt x="30927" y="24000"/>
                  <a:pt x="31752" y="23781"/>
                </a:cubicBezTo>
                <a:cubicBezTo>
                  <a:pt x="32164" y="23563"/>
                  <a:pt x="32577" y="23127"/>
                  <a:pt x="32989" y="23127"/>
                </a:cubicBezTo>
                <a:cubicBezTo>
                  <a:pt x="32989" y="23345"/>
                  <a:pt x="32989" y="23345"/>
                  <a:pt x="33402" y="23781"/>
                </a:cubicBezTo>
                <a:cubicBezTo>
                  <a:pt x="33814" y="24000"/>
                  <a:pt x="33814" y="24436"/>
                  <a:pt x="34226" y="24218"/>
                </a:cubicBezTo>
                <a:cubicBezTo>
                  <a:pt x="34639" y="24000"/>
                  <a:pt x="34639" y="23781"/>
                  <a:pt x="35051" y="23563"/>
                </a:cubicBezTo>
                <a:cubicBezTo>
                  <a:pt x="35463" y="23345"/>
                  <a:pt x="35876" y="22690"/>
                  <a:pt x="35876" y="22690"/>
                </a:cubicBezTo>
                <a:cubicBezTo>
                  <a:pt x="35876" y="22690"/>
                  <a:pt x="36701" y="22909"/>
                  <a:pt x="37113" y="22690"/>
                </a:cubicBezTo>
                <a:cubicBezTo>
                  <a:pt x="37938" y="22472"/>
                  <a:pt x="37113" y="22472"/>
                  <a:pt x="38350" y="22254"/>
                </a:cubicBezTo>
                <a:cubicBezTo>
                  <a:pt x="39587" y="22254"/>
                  <a:pt x="40000" y="22254"/>
                  <a:pt x="40412" y="21818"/>
                </a:cubicBezTo>
                <a:cubicBezTo>
                  <a:pt x="40824" y="21600"/>
                  <a:pt x="40824" y="21818"/>
                  <a:pt x="41237" y="21600"/>
                </a:cubicBezTo>
                <a:cubicBezTo>
                  <a:pt x="41649" y="21381"/>
                  <a:pt x="42061" y="21163"/>
                  <a:pt x="42474" y="21163"/>
                </a:cubicBezTo>
                <a:cubicBezTo>
                  <a:pt x="42886" y="21381"/>
                  <a:pt x="43298" y="21600"/>
                  <a:pt x="43298" y="21818"/>
                </a:cubicBezTo>
                <a:cubicBezTo>
                  <a:pt x="43298" y="22036"/>
                  <a:pt x="43711" y="22472"/>
                  <a:pt x="43298" y="22690"/>
                </a:cubicBezTo>
                <a:cubicBezTo>
                  <a:pt x="42886" y="22909"/>
                  <a:pt x="42886" y="23127"/>
                  <a:pt x="42474" y="23127"/>
                </a:cubicBezTo>
                <a:cubicBezTo>
                  <a:pt x="42061" y="23345"/>
                  <a:pt x="40824" y="23781"/>
                  <a:pt x="40824" y="23781"/>
                </a:cubicBezTo>
                <a:cubicBezTo>
                  <a:pt x="40824" y="23781"/>
                  <a:pt x="40824" y="24218"/>
                  <a:pt x="41237" y="24218"/>
                </a:cubicBezTo>
                <a:cubicBezTo>
                  <a:pt x="41649" y="24218"/>
                  <a:pt x="42474" y="23563"/>
                  <a:pt x="42474" y="24000"/>
                </a:cubicBezTo>
                <a:cubicBezTo>
                  <a:pt x="42061" y="24436"/>
                  <a:pt x="43298" y="24654"/>
                  <a:pt x="42061" y="24872"/>
                </a:cubicBezTo>
                <a:cubicBezTo>
                  <a:pt x="41237" y="24872"/>
                  <a:pt x="40412" y="24654"/>
                  <a:pt x="40412" y="24654"/>
                </a:cubicBezTo>
                <a:cubicBezTo>
                  <a:pt x="39587" y="25309"/>
                  <a:pt x="39587" y="25309"/>
                  <a:pt x="39587" y="25309"/>
                </a:cubicBezTo>
                <a:cubicBezTo>
                  <a:pt x="39587" y="25309"/>
                  <a:pt x="38762" y="25090"/>
                  <a:pt x="38762" y="25309"/>
                </a:cubicBezTo>
                <a:cubicBezTo>
                  <a:pt x="38762" y="25527"/>
                  <a:pt x="39175" y="25963"/>
                  <a:pt x="39175" y="25963"/>
                </a:cubicBezTo>
                <a:cubicBezTo>
                  <a:pt x="38350" y="26400"/>
                  <a:pt x="38350" y="26400"/>
                  <a:pt x="38350" y="26400"/>
                </a:cubicBezTo>
                <a:cubicBezTo>
                  <a:pt x="38350" y="26400"/>
                  <a:pt x="37113" y="26181"/>
                  <a:pt x="37113" y="26400"/>
                </a:cubicBezTo>
                <a:cubicBezTo>
                  <a:pt x="37525" y="26618"/>
                  <a:pt x="37938" y="27054"/>
                  <a:pt x="37938" y="27054"/>
                </a:cubicBezTo>
                <a:cubicBezTo>
                  <a:pt x="37938" y="27054"/>
                  <a:pt x="37938" y="27490"/>
                  <a:pt x="37113" y="27490"/>
                </a:cubicBezTo>
                <a:cubicBezTo>
                  <a:pt x="36288" y="27490"/>
                  <a:pt x="35463" y="27490"/>
                  <a:pt x="35051" y="27490"/>
                </a:cubicBezTo>
                <a:cubicBezTo>
                  <a:pt x="34639" y="27272"/>
                  <a:pt x="34639" y="27272"/>
                  <a:pt x="34639" y="27272"/>
                </a:cubicBezTo>
                <a:cubicBezTo>
                  <a:pt x="34226" y="27927"/>
                  <a:pt x="34226" y="27927"/>
                  <a:pt x="34226" y="27927"/>
                </a:cubicBezTo>
                <a:cubicBezTo>
                  <a:pt x="34226" y="27927"/>
                  <a:pt x="34639" y="28145"/>
                  <a:pt x="34226" y="28363"/>
                </a:cubicBezTo>
                <a:cubicBezTo>
                  <a:pt x="33814" y="28581"/>
                  <a:pt x="32577" y="28581"/>
                  <a:pt x="32577" y="28581"/>
                </a:cubicBezTo>
                <a:cubicBezTo>
                  <a:pt x="32577" y="28581"/>
                  <a:pt x="32164" y="28581"/>
                  <a:pt x="32164" y="28581"/>
                </a:cubicBezTo>
                <a:cubicBezTo>
                  <a:pt x="32164" y="28800"/>
                  <a:pt x="31752" y="29236"/>
                  <a:pt x="31340" y="29236"/>
                </a:cubicBezTo>
                <a:cubicBezTo>
                  <a:pt x="30927" y="29018"/>
                  <a:pt x="30103" y="28800"/>
                  <a:pt x="29690" y="28581"/>
                </a:cubicBezTo>
                <a:cubicBezTo>
                  <a:pt x="29690" y="28363"/>
                  <a:pt x="29278" y="27490"/>
                  <a:pt x="30103" y="27709"/>
                </a:cubicBezTo>
                <a:cubicBezTo>
                  <a:pt x="30927" y="27709"/>
                  <a:pt x="31752" y="27927"/>
                  <a:pt x="31752" y="27490"/>
                </a:cubicBezTo>
                <a:cubicBezTo>
                  <a:pt x="31752" y="27054"/>
                  <a:pt x="31340" y="26836"/>
                  <a:pt x="31340" y="26836"/>
                </a:cubicBezTo>
                <a:cubicBezTo>
                  <a:pt x="31752" y="26400"/>
                  <a:pt x="31752" y="26400"/>
                  <a:pt x="31752" y="26400"/>
                </a:cubicBezTo>
                <a:close/>
                <a:moveTo>
                  <a:pt x="110103" y="3272"/>
                </a:moveTo>
                <a:cubicBezTo>
                  <a:pt x="110103" y="3272"/>
                  <a:pt x="110103" y="3272"/>
                  <a:pt x="110103" y="3272"/>
                </a:cubicBezTo>
                <a:cubicBezTo>
                  <a:pt x="110515" y="3272"/>
                  <a:pt x="111752" y="3490"/>
                  <a:pt x="111752" y="3272"/>
                </a:cubicBezTo>
                <a:cubicBezTo>
                  <a:pt x="111752" y="3272"/>
                  <a:pt x="112164" y="2836"/>
                  <a:pt x="112164" y="2836"/>
                </a:cubicBezTo>
                <a:cubicBezTo>
                  <a:pt x="111752" y="2618"/>
                  <a:pt x="111340" y="2400"/>
                  <a:pt x="110927" y="2618"/>
                </a:cubicBezTo>
                <a:cubicBezTo>
                  <a:pt x="110515" y="2618"/>
                  <a:pt x="110103" y="2836"/>
                  <a:pt x="110103" y="2836"/>
                </a:cubicBezTo>
                <a:cubicBezTo>
                  <a:pt x="110103" y="3054"/>
                  <a:pt x="110103" y="3272"/>
                  <a:pt x="110103" y="3272"/>
                </a:cubicBezTo>
                <a:close/>
                <a:moveTo>
                  <a:pt x="96907" y="6981"/>
                </a:moveTo>
                <a:cubicBezTo>
                  <a:pt x="96907" y="6981"/>
                  <a:pt x="96907" y="6981"/>
                  <a:pt x="96907" y="6981"/>
                </a:cubicBezTo>
                <a:cubicBezTo>
                  <a:pt x="97319" y="6981"/>
                  <a:pt x="97731" y="6545"/>
                  <a:pt x="97731" y="6763"/>
                </a:cubicBezTo>
                <a:cubicBezTo>
                  <a:pt x="97731" y="7200"/>
                  <a:pt x="98144" y="7200"/>
                  <a:pt x="97731" y="7418"/>
                </a:cubicBezTo>
                <a:cubicBezTo>
                  <a:pt x="97319" y="7418"/>
                  <a:pt x="96494" y="7854"/>
                  <a:pt x="96082" y="7636"/>
                </a:cubicBezTo>
                <a:cubicBezTo>
                  <a:pt x="96082" y="7636"/>
                  <a:pt x="96494" y="6763"/>
                  <a:pt x="96494" y="6763"/>
                </a:cubicBezTo>
                <a:cubicBezTo>
                  <a:pt x="96907" y="6981"/>
                  <a:pt x="96907" y="6981"/>
                  <a:pt x="96907" y="6981"/>
                </a:cubicBezTo>
                <a:close/>
                <a:moveTo>
                  <a:pt x="104742" y="7418"/>
                </a:moveTo>
                <a:cubicBezTo>
                  <a:pt x="104742" y="7418"/>
                  <a:pt x="104742" y="7418"/>
                  <a:pt x="104742" y="7418"/>
                </a:cubicBezTo>
                <a:cubicBezTo>
                  <a:pt x="104742" y="7418"/>
                  <a:pt x="104742" y="7636"/>
                  <a:pt x="103917" y="7418"/>
                </a:cubicBezTo>
                <a:cubicBezTo>
                  <a:pt x="102680" y="7418"/>
                  <a:pt x="102268" y="7636"/>
                  <a:pt x="102268" y="7200"/>
                </a:cubicBezTo>
                <a:cubicBezTo>
                  <a:pt x="102268" y="6981"/>
                  <a:pt x="102680" y="6763"/>
                  <a:pt x="101855" y="6545"/>
                </a:cubicBezTo>
                <a:cubicBezTo>
                  <a:pt x="101030" y="6545"/>
                  <a:pt x="101030" y="6545"/>
                  <a:pt x="101030" y="6545"/>
                </a:cubicBezTo>
                <a:cubicBezTo>
                  <a:pt x="101030" y="6545"/>
                  <a:pt x="100618" y="6109"/>
                  <a:pt x="101030" y="5890"/>
                </a:cubicBezTo>
                <a:cubicBezTo>
                  <a:pt x="101855" y="5454"/>
                  <a:pt x="101855" y="5672"/>
                  <a:pt x="102268" y="5672"/>
                </a:cubicBezTo>
                <a:cubicBezTo>
                  <a:pt x="103092" y="5672"/>
                  <a:pt x="102680" y="5672"/>
                  <a:pt x="103505" y="5890"/>
                </a:cubicBezTo>
                <a:cubicBezTo>
                  <a:pt x="104329" y="5890"/>
                  <a:pt x="104742" y="6109"/>
                  <a:pt x="104742" y="5672"/>
                </a:cubicBezTo>
                <a:cubicBezTo>
                  <a:pt x="104742" y="5454"/>
                  <a:pt x="105154" y="5454"/>
                  <a:pt x="104329" y="5018"/>
                </a:cubicBezTo>
                <a:cubicBezTo>
                  <a:pt x="103917" y="4581"/>
                  <a:pt x="103917" y="4800"/>
                  <a:pt x="103505" y="4581"/>
                </a:cubicBezTo>
                <a:cubicBezTo>
                  <a:pt x="103092" y="4145"/>
                  <a:pt x="102268" y="3709"/>
                  <a:pt x="102680" y="3490"/>
                </a:cubicBezTo>
                <a:cubicBezTo>
                  <a:pt x="102680" y="3272"/>
                  <a:pt x="102268" y="3272"/>
                  <a:pt x="103092" y="2836"/>
                </a:cubicBezTo>
                <a:cubicBezTo>
                  <a:pt x="104329" y="2618"/>
                  <a:pt x="105154" y="2181"/>
                  <a:pt x="105567" y="2181"/>
                </a:cubicBezTo>
                <a:cubicBezTo>
                  <a:pt x="105979" y="2181"/>
                  <a:pt x="106391" y="2181"/>
                  <a:pt x="106391" y="2400"/>
                </a:cubicBezTo>
                <a:cubicBezTo>
                  <a:pt x="106391" y="2836"/>
                  <a:pt x="106391" y="3054"/>
                  <a:pt x="105979" y="3272"/>
                </a:cubicBezTo>
                <a:cubicBezTo>
                  <a:pt x="105567" y="3272"/>
                  <a:pt x="105567" y="3490"/>
                  <a:pt x="105567" y="3490"/>
                </a:cubicBezTo>
                <a:cubicBezTo>
                  <a:pt x="105567" y="3490"/>
                  <a:pt x="105154" y="4145"/>
                  <a:pt x="105979" y="4145"/>
                </a:cubicBezTo>
                <a:cubicBezTo>
                  <a:pt x="106804" y="3927"/>
                  <a:pt x="107216" y="3490"/>
                  <a:pt x="107216" y="3272"/>
                </a:cubicBezTo>
                <a:cubicBezTo>
                  <a:pt x="107628" y="3054"/>
                  <a:pt x="108041" y="3272"/>
                  <a:pt x="107628" y="2836"/>
                </a:cubicBezTo>
                <a:cubicBezTo>
                  <a:pt x="107628" y="2400"/>
                  <a:pt x="107216" y="2181"/>
                  <a:pt x="107628" y="2181"/>
                </a:cubicBezTo>
                <a:cubicBezTo>
                  <a:pt x="108041" y="2181"/>
                  <a:pt x="108453" y="2618"/>
                  <a:pt x="108865" y="2181"/>
                </a:cubicBezTo>
                <a:cubicBezTo>
                  <a:pt x="109690" y="1527"/>
                  <a:pt x="109690" y="1309"/>
                  <a:pt x="109690" y="1309"/>
                </a:cubicBezTo>
                <a:cubicBezTo>
                  <a:pt x="109690" y="1309"/>
                  <a:pt x="109278" y="1309"/>
                  <a:pt x="110103" y="1090"/>
                </a:cubicBezTo>
                <a:cubicBezTo>
                  <a:pt x="110927" y="872"/>
                  <a:pt x="110515" y="654"/>
                  <a:pt x="110927" y="436"/>
                </a:cubicBezTo>
                <a:cubicBezTo>
                  <a:pt x="111340" y="218"/>
                  <a:pt x="110515" y="0"/>
                  <a:pt x="111752" y="0"/>
                </a:cubicBezTo>
                <a:cubicBezTo>
                  <a:pt x="112577" y="218"/>
                  <a:pt x="112577" y="218"/>
                  <a:pt x="112989" y="436"/>
                </a:cubicBezTo>
                <a:cubicBezTo>
                  <a:pt x="113402" y="436"/>
                  <a:pt x="112577" y="1309"/>
                  <a:pt x="112164" y="1309"/>
                </a:cubicBezTo>
                <a:cubicBezTo>
                  <a:pt x="111752" y="1309"/>
                  <a:pt x="111752" y="1090"/>
                  <a:pt x="110927" y="1309"/>
                </a:cubicBezTo>
                <a:cubicBezTo>
                  <a:pt x="110515" y="1527"/>
                  <a:pt x="111340" y="1963"/>
                  <a:pt x="110927" y="2181"/>
                </a:cubicBezTo>
                <a:cubicBezTo>
                  <a:pt x="110515" y="2400"/>
                  <a:pt x="110103" y="2181"/>
                  <a:pt x="109690" y="2400"/>
                </a:cubicBezTo>
                <a:cubicBezTo>
                  <a:pt x="109278" y="2618"/>
                  <a:pt x="109278" y="2618"/>
                  <a:pt x="109278" y="2836"/>
                </a:cubicBezTo>
                <a:cubicBezTo>
                  <a:pt x="109278" y="3054"/>
                  <a:pt x="108865" y="3272"/>
                  <a:pt x="108453" y="3490"/>
                </a:cubicBezTo>
                <a:cubicBezTo>
                  <a:pt x="108453" y="3490"/>
                  <a:pt x="107216" y="3054"/>
                  <a:pt x="108453" y="3490"/>
                </a:cubicBezTo>
                <a:cubicBezTo>
                  <a:pt x="109690" y="3927"/>
                  <a:pt x="110103" y="3927"/>
                  <a:pt x="109690" y="4145"/>
                </a:cubicBezTo>
                <a:cubicBezTo>
                  <a:pt x="109278" y="4145"/>
                  <a:pt x="108453" y="4145"/>
                  <a:pt x="108041" y="4363"/>
                </a:cubicBezTo>
                <a:cubicBezTo>
                  <a:pt x="107628" y="4363"/>
                  <a:pt x="107216" y="4581"/>
                  <a:pt x="108041" y="4800"/>
                </a:cubicBezTo>
                <a:cubicBezTo>
                  <a:pt x="108865" y="5018"/>
                  <a:pt x="108453" y="5018"/>
                  <a:pt x="108865" y="5018"/>
                </a:cubicBezTo>
                <a:cubicBezTo>
                  <a:pt x="109278" y="4800"/>
                  <a:pt x="111340" y="4800"/>
                  <a:pt x="111340" y="5018"/>
                </a:cubicBezTo>
                <a:cubicBezTo>
                  <a:pt x="110927" y="5454"/>
                  <a:pt x="111340" y="5454"/>
                  <a:pt x="110515" y="5672"/>
                </a:cubicBezTo>
                <a:cubicBezTo>
                  <a:pt x="109278" y="5890"/>
                  <a:pt x="108453" y="5672"/>
                  <a:pt x="108041" y="5454"/>
                </a:cubicBezTo>
                <a:cubicBezTo>
                  <a:pt x="107628" y="5454"/>
                  <a:pt x="107628" y="5018"/>
                  <a:pt x="107628" y="5672"/>
                </a:cubicBezTo>
                <a:cubicBezTo>
                  <a:pt x="108041" y="6327"/>
                  <a:pt x="108865" y="6327"/>
                  <a:pt x="108453" y="6327"/>
                </a:cubicBezTo>
                <a:cubicBezTo>
                  <a:pt x="107628" y="6327"/>
                  <a:pt x="106804" y="6327"/>
                  <a:pt x="106804" y="6327"/>
                </a:cubicBezTo>
                <a:cubicBezTo>
                  <a:pt x="106804" y="6327"/>
                  <a:pt x="106391" y="5890"/>
                  <a:pt x="106804" y="6545"/>
                </a:cubicBezTo>
                <a:cubicBezTo>
                  <a:pt x="107216" y="7200"/>
                  <a:pt x="107216" y="7200"/>
                  <a:pt x="107216" y="7200"/>
                </a:cubicBezTo>
                <a:cubicBezTo>
                  <a:pt x="107216" y="7200"/>
                  <a:pt x="106391" y="7418"/>
                  <a:pt x="106391" y="7418"/>
                </a:cubicBezTo>
                <a:cubicBezTo>
                  <a:pt x="106391" y="7636"/>
                  <a:pt x="106804" y="8072"/>
                  <a:pt x="107216" y="8290"/>
                </a:cubicBezTo>
                <a:cubicBezTo>
                  <a:pt x="107216" y="8290"/>
                  <a:pt x="106804" y="9163"/>
                  <a:pt x="106391" y="9163"/>
                </a:cubicBezTo>
                <a:cubicBezTo>
                  <a:pt x="106391" y="9163"/>
                  <a:pt x="106391" y="9381"/>
                  <a:pt x="105979" y="9600"/>
                </a:cubicBezTo>
                <a:cubicBezTo>
                  <a:pt x="105567" y="9818"/>
                  <a:pt x="105154" y="10036"/>
                  <a:pt x="105154" y="10036"/>
                </a:cubicBezTo>
                <a:cubicBezTo>
                  <a:pt x="104329" y="11345"/>
                  <a:pt x="104329" y="11345"/>
                  <a:pt x="104329" y="11345"/>
                </a:cubicBezTo>
                <a:cubicBezTo>
                  <a:pt x="104329" y="11345"/>
                  <a:pt x="103917" y="11781"/>
                  <a:pt x="103505" y="11345"/>
                </a:cubicBezTo>
                <a:cubicBezTo>
                  <a:pt x="103505" y="10909"/>
                  <a:pt x="103092" y="10909"/>
                  <a:pt x="103505" y="10690"/>
                </a:cubicBezTo>
                <a:cubicBezTo>
                  <a:pt x="103917" y="10690"/>
                  <a:pt x="103917" y="10254"/>
                  <a:pt x="104329" y="10036"/>
                </a:cubicBezTo>
                <a:cubicBezTo>
                  <a:pt x="104329" y="9818"/>
                  <a:pt x="104742" y="8945"/>
                  <a:pt x="104742" y="8945"/>
                </a:cubicBezTo>
                <a:cubicBezTo>
                  <a:pt x="104742" y="8945"/>
                  <a:pt x="105567" y="8945"/>
                  <a:pt x="105979" y="8727"/>
                </a:cubicBezTo>
                <a:cubicBezTo>
                  <a:pt x="105979" y="8727"/>
                  <a:pt x="105154" y="7854"/>
                  <a:pt x="105154" y="7854"/>
                </a:cubicBezTo>
                <a:cubicBezTo>
                  <a:pt x="105567" y="7418"/>
                  <a:pt x="105567" y="7418"/>
                  <a:pt x="105567" y="7418"/>
                </a:cubicBezTo>
                <a:cubicBezTo>
                  <a:pt x="104742" y="7418"/>
                  <a:pt x="104742" y="7418"/>
                  <a:pt x="104742" y="7418"/>
                </a:cubicBezTo>
                <a:close/>
                <a:moveTo>
                  <a:pt x="98556" y="14618"/>
                </a:moveTo>
                <a:cubicBezTo>
                  <a:pt x="98556" y="14618"/>
                  <a:pt x="98556" y="14618"/>
                  <a:pt x="98556" y="14618"/>
                </a:cubicBezTo>
                <a:cubicBezTo>
                  <a:pt x="98556" y="14618"/>
                  <a:pt x="99793" y="13745"/>
                  <a:pt x="100206" y="13963"/>
                </a:cubicBezTo>
                <a:cubicBezTo>
                  <a:pt x="100206" y="13963"/>
                  <a:pt x="100206" y="14181"/>
                  <a:pt x="100206" y="14400"/>
                </a:cubicBezTo>
                <a:cubicBezTo>
                  <a:pt x="100206" y="14400"/>
                  <a:pt x="100618" y="14836"/>
                  <a:pt x="100206" y="14836"/>
                </a:cubicBezTo>
                <a:cubicBezTo>
                  <a:pt x="99793" y="14836"/>
                  <a:pt x="99381" y="14836"/>
                  <a:pt x="98969" y="14836"/>
                </a:cubicBezTo>
                <a:cubicBezTo>
                  <a:pt x="98969" y="14836"/>
                  <a:pt x="98556" y="14618"/>
                  <a:pt x="98556" y="14618"/>
                </a:cubicBezTo>
                <a:close/>
                <a:moveTo>
                  <a:pt x="80824" y="21381"/>
                </a:moveTo>
                <a:cubicBezTo>
                  <a:pt x="80824" y="21381"/>
                  <a:pt x="80824" y="21381"/>
                  <a:pt x="80824" y="21381"/>
                </a:cubicBezTo>
                <a:cubicBezTo>
                  <a:pt x="81649" y="20945"/>
                  <a:pt x="81649" y="20945"/>
                  <a:pt x="81649" y="20945"/>
                </a:cubicBezTo>
                <a:cubicBezTo>
                  <a:pt x="82886" y="21163"/>
                  <a:pt x="82886" y="21163"/>
                  <a:pt x="82886" y="21163"/>
                </a:cubicBezTo>
                <a:cubicBezTo>
                  <a:pt x="82886" y="21163"/>
                  <a:pt x="83298" y="20727"/>
                  <a:pt x="83298" y="21163"/>
                </a:cubicBezTo>
                <a:cubicBezTo>
                  <a:pt x="82886" y="21600"/>
                  <a:pt x="82061" y="22254"/>
                  <a:pt x="82061" y="22254"/>
                </a:cubicBezTo>
                <a:cubicBezTo>
                  <a:pt x="82061" y="22254"/>
                  <a:pt x="82474" y="22254"/>
                  <a:pt x="81649" y="22472"/>
                </a:cubicBezTo>
                <a:cubicBezTo>
                  <a:pt x="80824" y="22690"/>
                  <a:pt x="80824" y="22909"/>
                  <a:pt x="80412" y="22472"/>
                </a:cubicBezTo>
                <a:cubicBezTo>
                  <a:pt x="80000" y="22254"/>
                  <a:pt x="79587" y="22254"/>
                  <a:pt x="79587" y="22036"/>
                </a:cubicBezTo>
                <a:cubicBezTo>
                  <a:pt x="80000" y="21818"/>
                  <a:pt x="80000" y="21381"/>
                  <a:pt x="80000" y="21381"/>
                </a:cubicBezTo>
                <a:cubicBezTo>
                  <a:pt x="80824" y="21381"/>
                  <a:pt x="80824" y="21381"/>
                  <a:pt x="80824" y="21381"/>
                </a:cubicBezTo>
                <a:close/>
                <a:moveTo>
                  <a:pt x="89484" y="15709"/>
                </a:moveTo>
                <a:cubicBezTo>
                  <a:pt x="89484" y="15709"/>
                  <a:pt x="89484" y="15709"/>
                  <a:pt x="89484" y="15709"/>
                </a:cubicBezTo>
                <a:cubicBezTo>
                  <a:pt x="89484" y="15709"/>
                  <a:pt x="89896" y="15272"/>
                  <a:pt x="90309" y="15272"/>
                </a:cubicBezTo>
                <a:cubicBezTo>
                  <a:pt x="90721" y="15490"/>
                  <a:pt x="91134" y="15490"/>
                  <a:pt x="91134" y="15709"/>
                </a:cubicBezTo>
                <a:cubicBezTo>
                  <a:pt x="90721" y="15927"/>
                  <a:pt x="90309" y="16145"/>
                  <a:pt x="89896" y="16145"/>
                </a:cubicBezTo>
                <a:cubicBezTo>
                  <a:pt x="89484" y="16145"/>
                  <a:pt x="89484" y="15709"/>
                  <a:pt x="89484" y="15709"/>
                </a:cubicBezTo>
                <a:close/>
                <a:moveTo>
                  <a:pt x="87835" y="16800"/>
                </a:moveTo>
                <a:cubicBezTo>
                  <a:pt x="87835" y="16800"/>
                  <a:pt x="87835" y="16800"/>
                  <a:pt x="87835" y="16800"/>
                </a:cubicBezTo>
                <a:cubicBezTo>
                  <a:pt x="87835" y="16800"/>
                  <a:pt x="88659" y="16363"/>
                  <a:pt x="89072" y="16581"/>
                </a:cubicBezTo>
                <a:cubicBezTo>
                  <a:pt x="89072" y="16581"/>
                  <a:pt x="89484" y="16581"/>
                  <a:pt x="89072" y="16800"/>
                </a:cubicBezTo>
                <a:cubicBezTo>
                  <a:pt x="89072" y="17018"/>
                  <a:pt x="89896" y="16800"/>
                  <a:pt x="88659" y="17018"/>
                </a:cubicBezTo>
                <a:cubicBezTo>
                  <a:pt x="87835" y="17454"/>
                  <a:pt x="88247" y="17672"/>
                  <a:pt x="87422" y="17454"/>
                </a:cubicBezTo>
                <a:cubicBezTo>
                  <a:pt x="87010" y="17236"/>
                  <a:pt x="87010" y="17018"/>
                  <a:pt x="87010" y="16800"/>
                </a:cubicBezTo>
                <a:cubicBezTo>
                  <a:pt x="87010" y="16800"/>
                  <a:pt x="87422" y="16363"/>
                  <a:pt x="87422" y="16363"/>
                </a:cubicBezTo>
                <a:cubicBezTo>
                  <a:pt x="87835" y="16581"/>
                  <a:pt x="87835" y="16800"/>
                  <a:pt x="87835" y="16800"/>
                </a:cubicBezTo>
                <a:close/>
                <a:moveTo>
                  <a:pt x="84536" y="17454"/>
                </a:moveTo>
                <a:cubicBezTo>
                  <a:pt x="84536" y="17454"/>
                  <a:pt x="84536" y="17454"/>
                  <a:pt x="84536" y="17454"/>
                </a:cubicBezTo>
                <a:cubicBezTo>
                  <a:pt x="84536" y="17454"/>
                  <a:pt x="85360" y="17672"/>
                  <a:pt x="85360" y="17672"/>
                </a:cubicBezTo>
                <a:cubicBezTo>
                  <a:pt x="85773" y="17890"/>
                  <a:pt x="85773" y="17672"/>
                  <a:pt x="86185" y="17454"/>
                </a:cubicBezTo>
                <a:cubicBezTo>
                  <a:pt x="87010" y="17454"/>
                  <a:pt x="86185" y="17454"/>
                  <a:pt x="86597" y="17236"/>
                </a:cubicBezTo>
                <a:cubicBezTo>
                  <a:pt x="87010" y="16800"/>
                  <a:pt x="86597" y="17018"/>
                  <a:pt x="86597" y="16800"/>
                </a:cubicBezTo>
                <a:cubicBezTo>
                  <a:pt x="86185" y="16800"/>
                  <a:pt x="86185" y="16800"/>
                  <a:pt x="85773" y="16800"/>
                </a:cubicBezTo>
                <a:cubicBezTo>
                  <a:pt x="84948" y="16800"/>
                  <a:pt x="84536" y="17454"/>
                  <a:pt x="84536" y="17454"/>
                </a:cubicBezTo>
                <a:close/>
                <a:moveTo>
                  <a:pt x="86185" y="18763"/>
                </a:moveTo>
                <a:cubicBezTo>
                  <a:pt x="86185" y="18763"/>
                  <a:pt x="86185" y="18763"/>
                  <a:pt x="86185" y="18763"/>
                </a:cubicBezTo>
                <a:cubicBezTo>
                  <a:pt x="86185" y="18763"/>
                  <a:pt x="86597" y="18109"/>
                  <a:pt x="87010" y="18109"/>
                </a:cubicBezTo>
                <a:cubicBezTo>
                  <a:pt x="87422" y="18327"/>
                  <a:pt x="87422" y="18109"/>
                  <a:pt x="87422" y="18327"/>
                </a:cubicBezTo>
                <a:cubicBezTo>
                  <a:pt x="87422" y="18545"/>
                  <a:pt x="87422" y="18981"/>
                  <a:pt x="87010" y="18981"/>
                </a:cubicBezTo>
                <a:cubicBezTo>
                  <a:pt x="86597" y="18981"/>
                  <a:pt x="86185" y="18763"/>
                  <a:pt x="86185" y="18763"/>
                </a:cubicBezTo>
                <a:close/>
                <a:moveTo>
                  <a:pt x="82886" y="18763"/>
                </a:moveTo>
                <a:cubicBezTo>
                  <a:pt x="82886" y="18763"/>
                  <a:pt x="82886" y="18763"/>
                  <a:pt x="82886" y="18763"/>
                </a:cubicBezTo>
                <a:cubicBezTo>
                  <a:pt x="83298" y="18327"/>
                  <a:pt x="83298" y="18327"/>
                  <a:pt x="83298" y="18327"/>
                </a:cubicBezTo>
                <a:cubicBezTo>
                  <a:pt x="84123" y="18545"/>
                  <a:pt x="84123" y="18545"/>
                  <a:pt x="84123" y="18545"/>
                </a:cubicBezTo>
                <a:cubicBezTo>
                  <a:pt x="84123" y="18545"/>
                  <a:pt x="84536" y="18763"/>
                  <a:pt x="84123" y="18763"/>
                </a:cubicBezTo>
                <a:cubicBezTo>
                  <a:pt x="84123" y="18981"/>
                  <a:pt x="83711" y="18981"/>
                  <a:pt x="83711" y="19200"/>
                </a:cubicBezTo>
                <a:cubicBezTo>
                  <a:pt x="83298" y="19200"/>
                  <a:pt x="82886" y="18981"/>
                  <a:pt x="82886" y="18981"/>
                </a:cubicBezTo>
                <a:cubicBezTo>
                  <a:pt x="82886" y="18763"/>
                  <a:pt x="82886" y="18763"/>
                  <a:pt x="82886" y="18763"/>
                </a:cubicBezTo>
                <a:close/>
                <a:moveTo>
                  <a:pt x="82886" y="15927"/>
                </a:moveTo>
                <a:cubicBezTo>
                  <a:pt x="82886" y="15927"/>
                  <a:pt x="82886" y="15927"/>
                  <a:pt x="82886" y="15927"/>
                </a:cubicBezTo>
                <a:cubicBezTo>
                  <a:pt x="82886" y="15927"/>
                  <a:pt x="83711" y="15272"/>
                  <a:pt x="83711" y="15272"/>
                </a:cubicBezTo>
                <a:cubicBezTo>
                  <a:pt x="84123" y="15272"/>
                  <a:pt x="84536" y="15054"/>
                  <a:pt x="84536" y="15490"/>
                </a:cubicBezTo>
                <a:cubicBezTo>
                  <a:pt x="84536" y="15927"/>
                  <a:pt x="85360" y="16363"/>
                  <a:pt x="84123" y="16363"/>
                </a:cubicBezTo>
                <a:cubicBezTo>
                  <a:pt x="83298" y="16363"/>
                  <a:pt x="82886" y="16581"/>
                  <a:pt x="82886" y="16363"/>
                </a:cubicBezTo>
                <a:cubicBezTo>
                  <a:pt x="82474" y="16145"/>
                  <a:pt x="82886" y="15927"/>
                  <a:pt x="82886" y="15927"/>
                </a:cubicBezTo>
                <a:close/>
                <a:moveTo>
                  <a:pt x="81237" y="17236"/>
                </a:moveTo>
                <a:cubicBezTo>
                  <a:pt x="81237" y="17236"/>
                  <a:pt x="81237" y="17236"/>
                  <a:pt x="81237" y="17236"/>
                </a:cubicBezTo>
                <a:cubicBezTo>
                  <a:pt x="81237" y="17236"/>
                  <a:pt x="82061" y="16800"/>
                  <a:pt x="82474" y="16800"/>
                </a:cubicBezTo>
                <a:cubicBezTo>
                  <a:pt x="82886" y="17018"/>
                  <a:pt x="83298" y="17018"/>
                  <a:pt x="83298" y="17236"/>
                </a:cubicBezTo>
                <a:cubicBezTo>
                  <a:pt x="83298" y="17454"/>
                  <a:pt x="83298" y="17454"/>
                  <a:pt x="82886" y="17672"/>
                </a:cubicBezTo>
                <a:cubicBezTo>
                  <a:pt x="82886" y="17890"/>
                  <a:pt x="82474" y="17890"/>
                  <a:pt x="82061" y="17890"/>
                </a:cubicBezTo>
                <a:cubicBezTo>
                  <a:pt x="82061" y="17890"/>
                  <a:pt x="81237" y="17236"/>
                  <a:pt x="81237" y="17236"/>
                </a:cubicBezTo>
                <a:close/>
                <a:moveTo>
                  <a:pt x="82474" y="19854"/>
                </a:moveTo>
                <a:cubicBezTo>
                  <a:pt x="82474" y="19854"/>
                  <a:pt x="82474" y="19854"/>
                  <a:pt x="82474" y="19854"/>
                </a:cubicBezTo>
                <a:cubicBezTo>
                  <a:pt x="82474" y="19854"/>
                  <a:pt x="82061" y="20509"/>
                  <a:pt x="82061" y="20727"/>
                </a:cubicBezTo>
                <a:cubicBezTo>
                  <a:pt x="82061" y="20945"/>
                  <a:pt x="83298" y="20945"/>
                  <a:pt x="83711" y="20727"/>
                </a:cubicBezTo>
                <a:cubicBezTo>
                  <a:pt x="83711" y="20727"/>
                  <a:pt x="84123" y="20290"/>
                  <a:pt x="84123" y="20290"/>
                </a:cubicBezTo>
                <a:cubicBezTo>
                  <a:pt x="84123" y="20290"/>
                  <a:pt x="83711" y="19854"/>
                  <a:pt x="83298" y="19636"/>
                </a:cubicBezTo>
                <a:cubicBezTo>
                  <a:pt x="82886" y="19418"/>
                  <a:pt x="82474" y="19854"/>
                  <a:pt x="82474" y="19854"/>
                </a:cubicBezTo>
                <a:close/>
                <a:moveTo>
                  <a:pt x="78762" y="19200"/>
                </a:moveTo>
                <a:cubicBezTo>
                  <a:pt x="78762" y="19200"/>
                  <a:pt x="78762" y="19200"/>
                  <a:pt x="78762" y="19200"/>
                </a:cubicBezTo>
                <a:cubicBezTo>
                  <a:pt x="78762" y="19854"/>
                  <a:pt x="78762" y="19854"/>
                  <a:pt x="78762" y="19854"/>
                </a:cubicBezTo>
                <a:cubicBezTo>
                  <a:pt x="78762" y="19854"/>
                  <a:pt x="79587" y="20290"/>
                  <a:pt x="80000" y="20290"/>
                </a:cubicBezTo>
                <a:cubicBezTo>
                  <a:pt x="80412" y="20509"/>
                  <a:pt x="80412" y="20290"/>
                  <a:pt x="81237" y="20509"/>
                </a:cubicBezTo>
                <a:cubicBezTo>
                  <a:pt x="81649" y="20509"/>
                  <a:pt x="81649" y="20290"/>
                  <a:pt x="81649" y="20290"/>
                </a:cubicBezTo>
                <a:cubicBezTo>
                  <a:pt x="82061" y="20290"/>
                  <a:pt x="82061" y="20290"/>
                  <a:pt x="82061" y="20072"/>
                </a:cubicBezTo>
                <a:cubicBezTo>
                  <a:pt x="82061" y="20072"/>
                  <a:pt x="81237" y="19854"/>
                  <a:pt x="80824" y="19636"/>
                </a:cubicBezTo>
                <a:cubicBezTo>
                  <a:pt x="80824" y="19418"/>
                  <a:pt x="80824" y="19418"/>
                  <a:pt x="80824" y="19200"/>
                </a:cubicBezTo>
                <a:cubicBezTo>
                  <a:pt x="80824" y="19200"/>
                  <a:pt x="81237" y="18981"/>
                  <a:pt x="81649" y="18981"/>
                </a:cubicBezTo>
                <a:cubicBezTo>
                  <a:pt x="81649" y="18763"/>
                  <a:pt x="81649" y="18327"/>
                  <a:pt x="81649" y="18327"/>
                </a:cubicBezTo>
                <a:cubicBezTo>
                  <a:pt x="81649" y="18327"/>
                  <a:pt x="80824" y="18327"/>
                  <a:pt x="80824" y="18109"/>
                </a:cubicBezTo>
                <a:cubicBezTo>
                  <a:pt x="80824" y="18109"/>
                  <a:pt x="80412" y="17890"/>
                  <a:pt x="80000" y="17672"/>
                </a:cubicBezTo>
                <a:cubicBezTo>
                  <a:pt x="80000" y="17454"/>
                  <a:pt x="79175" y="17454"/>
                  <a:pt x="78762" y="17454"/>
                </a:cubicBezTo>
                <a:cubicBezTo>
                  <a:pt x="78762" y="17454"/>
                  <a:pt x="78350" y="18109"/>
                  <a:pt x="77938" y="18327"/>
                </a:cubicBezTo>
                <a:cubicBezTo>
                  <a:pt x="77938" y="18327"/>
                  <a:pt x="77525" y="18763"/>
                  <a:pt x="77525" y="18763"/>
                </a:cubicBezTo>
                <a:cubicBezTo>
                  <a:pt x="77525" y="18981"/>
                  <a:pt x="77525" y="19200"/>
                  <a:pt x="77938" y="19418"/>
                </a:cubicBezTo>
                <a:cubicBezTo>
                  <a:pt x="78350" y="19418"/>
                  <a:pt x="78762" y="19200"/>
                  <a:pt x="78762" y="19200"/>
                </a:cubicBezTo>
                <a:close/>
                <a:moveTo>
                  <a:pt x="77525" y="20945"/>
                </a:moveTo>
                <a:cubicBezTo>
                  <a:pt x="77525" y="20945"/>
                  <a:pt x="77525" y="20945"/>
                  <a:pt x="77525" y="20945"/>
                </a:cubicBezTo>
                <a:cubicBezTo>
                  <a:pt x="77113" y="20945"/>
                  <a:pt x="76288" y="20509"/>
                  <a:pt x="76288" y="20509"/>
                </a:cubicBezTo>
                <a:cubicBezTo>
                  <a:pt x="76288" y="20509"/>
                  <a:pt x="77113" y="20290"/>
                  <a:pt x="77113" y="20072"/>
                </a:cubicBezTo>
                <a:cubicBezTo>
                  <a:pt x="77525" y="20072"/>
                  <a:pt x="77113" y="19854"/>
                  <a:pt x="77938" y="19854"/>
                </a:cubicBezTo>
                <a:cubicBezTo>
                  <a:pt x="78762" y="20072"/>
                  <a:pt x="78762" y="20290"/>
                  <a:pt x="78762" y="20290"/>
                </a:cubicBezTo>
                <a:cubicBezTo>
                  <a:pt x="78762" y="20290"/>
                  <a:pt x="79175" y="20727"/>
                  <a:pt x="79175" y="20945"/>
                </a:cubicBezTo>
                <a:cubicBezTo>
                  <a:pt x="79175" y="20945"/>
                  <a:pt x="79175" y="21163"/>
                  <a:pt x="79175" y="21163"/>
                </a:cubicBezTo>
                <a:cubicBezTo>
                  <a:pt x="79175" y="21381"/>
                  <a:pt x="80000" y="21600"/>
                  <a:pt x="78762" y="21600"/>
                </a:cubicBezTo>
                <a:cubicBezTo>
                  <a:pt x="77938" y="21600"/>
                  <a:pt x="77938" y="21600"/>
                  <a:pt x="77938" y="21600"/>
                </a:cubicBezTo>
                <a:lnTo>
                  <a:pt x="77525" y="20945"/>
                </a:ln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19" name="Shape 2054">
            <a:extLst>
              <a:ext uri="{FF2B5EF4-FFF2-40B4-BE49-F238E27FC236}">
                <a16:creationId xmlns:a16="http://schemas.microsoft.com/office/drawing/2014/main" id="{6F61AD5B-7109-74C9-F74D-977F1006CE30}"/>
              </a:ext>
            </a:extLst>
          </p:cNvPr>
          <p:cNvSpPr/>
          <p:nvPr/>
        </p:nvSpPr>
        <p:spPr>
          <a:xfrm>
            <a:off x="3231909" y="5480158"/>
            <a:ext cx="1933052" cy="1540591"/>
          </a:xfrm>
          <a:custGeom>
            <a:avLst/>
            <a:gdLst/>
            <a:ahLst/>
            <a:cxnLst/>
            <a:rect l="0" t="0" r="0" b="0"/>
            <a:pathLst>
              <a:path w="120000" h="120000" extrusionOk="0">
                <a:moveTo>
                  <a:pt x="111460" y="43462"/>
                </a:moveTo>
                <a:cubicBezTo>
                  <a:pt x="110786" y="44009"/>
                  <a:pt x="110561" y="42642"/>
                  <a:pt x="110112" y="43462"/>
                </a:cubicBezTo>
                <a:cubicBezTo>
                  <a:pt x="109438" y="44555"/>
                  <a:pt x="111235" y="47015"/>
                  <a:pt x="110561" y="48382"/>
                </a:cubicBezTo>
                <a:cubicBezTo>
                  <a:pt x="109662" y="49749"/>
                  <a:pt x="107865" y="51662"/>
                  <a:pt x="105393" y="52209"/>
                </a:cubicBezTo>
                <a:cubicBezTo>
                  <a:pt x="104269" y="52482"/>
                  <a:pt x="103370" y="53849"/>
                  <a:pt x="102471" y="53576"/>
                </a:cubicBezTo>
                <a:cubicBezTo>
                  <a:pt x="101797" y="53576"/>
                  <a:pt x="100224" y="55489"/>
                  <a:pt x="100000" y="56036"/>
                </a:cubicBezTo>
                <a:cubicBezTo>
                  <a:pt x="99550" y="56856"/>
                  <a:pt x="98202" y="56036"/>
                  <a:pt x="97078" y="56856"/>
                </a:cubicBezTo>
                <a:cubicBezTo>
                  <a:pt x="95505" y="57676"/>
                  <a:pt x="96404" y="56583"/>
                  <a:pt x="90786" y="58496"/>
                </a:cubicBezTo>
                <a:cubicBezTo>
                  <a:pt x="89662" y="58769"/>
                  <a:pt x="88764" y="59316"/>
                  <a:pt x="87865" y="59589"/>
                </a:cubicBezTo>
                <a:cubicBezTo>
                  <a:pt x="86966" y="60136"/>
                  <a:pt x="86067" y="59863"/>
                  <a:pt x="86067" y="62050"/>
                </a:cubicBezTo>
                <a:cubicBezTo>
                  <a:pt x="86292" y="63143"/>
                  <a:pt x="87415" y="62323"/>
                  <a:pt x="87191" y="63416"/>
                </a:cubicBezTo>
                <a:cubicBezTo>
                  <a:pt x="87191" y="64236"/>
                  <a:pt x="85617" y="63963"/>
                  <a:pt x="84044" y="65056"/>
                </a:cubicBezTo>
                <a:cubicBezTo>
                  <a:pt x="83370" y="65603"/>
                  <a:pt x="82921" y="67517"/>
                  <a:pt x="82471" y="68063"/>
                </a:cubicBezTo>
                <a:cubicBezTo>
                  <a:pt x="80224" y="69703"/>
                  <a:pt x="78651" y="73257"/>
                  <a:pt x="78651" y="73257"/>
                </a:cubicBezTo>
                <a:cubicBezTo>
                  <a:pt x="77528" y="74624"/>
                  <a:pt x="76179" y="75717"/>
                  <a:pt x="75505" y="77357"/>
                </a:cubicBezTo>
                <a:cubicBezTo>
                  <a:pt x="73932" y="80911"/>
                  <a:pt x="73483" y="78997"/>
                  <a:pt x="74382" y="83371"/>
                </a:cubicBezTo>
                <a:cubicBezTo>
                  <a:pt x="74606" y="83917"/>
                  <a:pt x="74606" y="85831"/>
                  <a:pt x="75280" y="87198"/>
                </a:cubicBezTo>
                <a:cubicBezTo>
                  <a:pt x="76404" y="89111"/>
                  <a:pt x="78876" y="91025"/>
                  <a:pt x="78202" y="91571"/>
                </a:cubicBezTo>
                <a:cubicBezTo>
                  <a:pt x="77752" y="91845"/>
                  <a:pt x="75056" y="94031"/>
                  <a:pt x="74157" y="94031"/>
                </a:cubicBezTo>
                <a:cubicBezTo>
                  <a:pt x="72808" y="94305"/>
                  <a:pt x="72134" y="95398"/>
                  <a:pt x="70337" y="97858"/>
                </a:cubicBezTo>
                <a:cubicBezTo>
                  <a:pt x="69438" y="98678"/>
                  <a:pt x="69213" y="99498"/>
                  <a:pt x="68539" y="100592"/>
                </a:cubicBezTo>
                <a:cubicBezTo>
                  <a:pt x="67415" y="102232"/>
                  <a:pt x="67865" y="101958"/>
                  <a:pt x="66966" y="103872"/>
                </a:cubicBezTo>
                <a:cubicBezTo>
                  <a:pt x="66741" y="104419"/>
                  <a:pt x="66966" y="106332"/>
                  <a:pt x="66966" y="107152"/>
                </a:cubicBezTo>
                <a:cubicBezTo>
                  <a:pt x="64719" y="107425"/>
                  <a:pt x="64719" y="107425"/>
                  <a:pt x="64719" y="107425"/>
                </a:cubicBezTo>
                <a:cubicBezTo>
                  <a:pt x="60898" y="106059"/>
                  <a:pt x="60898" y="106059"/>
                  <a:pt x="60898" y="106059"/>
                </a:cubicBezTo>
                <a:cubicBezTo>
                  <a:pt x="58651" y="108519"/>
                  <a:pt x="58651" y="108519"/>
                  <a:pt x="58651" y="108519"/>
                </a:cubicBezTo>
                <a:cubicBezTo>
                  <a:pt x="57752" y="109339"/>
                  <a:pt x="56404" y="108792"/>
                  <a:pt x="55505" y="109612"/>
                </a:cubicBezTo>
                <a:cubicBezTo>
                  <a:pt x="55505" y="109612"/>
                  <a:pt x="54831" y="112072"/>
                  <a:pt x="54606" y="112619"/>
                </a:cubicBezTo>
                <a:cubicBezTo>
                  <a:pt x="54606" y="113439"/>
                  <a:pt x="53033" y="115626"/>
                  <a:pt x="53033" y="115626"/>
                </a:cubicBezTo>
                <a:cubicBezTo>
                  <a:pt x="52808" y="115899"/>
                  <a:pt x="51685" y="117266"/>
                  <a:pt x="51235" y="117539"/>
                </a:cubicBezTo>
                <a:cubicBezTo>
                  <a:pt x="50561" y="117813"/>
                  <a:pt x="50112" y="115626"/>
                  <a:pt x="49662" y="115626"/>
                </a:cubicBezTo>
                <a:cubicBezTo>
                  <a:pt x="48764" y="115626"/>
                  <a:pt x="48764" y="115353"/>
                  <a:pt x="47865" y="115079"/>
                </a:cubicBezTo>
                <a:cubicBezTo>
                  <a:pt x="46741" y="115079"/>
                  <a:pt x="46516" y="116993"/>
                  <a:pt x="45393" y="116993"/>
                </a:cubicBezTo>
                <a:cubicBezTo>
                  <a:pt x="43595" y="116719"/>
                  <a:pt x="40449" y="114533"/>
                  <a:pt x="40449" y="114533"/>
                </a:cubicBezTo>
                <a:cubicBezTo>
                  <a:pt x="39775" y="114259"/>
                  <a:pt x="39775" y="115353"/>
                  <a:pt x="39101" y="115353"/>
                </a:cubicBezTo>
                <a:cubicBezTo>
                  <a:pt x="37752" y="115079"/>
                  <a:pt x="35955" y="113986"/>
                  <a:pt x="34157" y="113439"/>
                </a:cubicBezTo>
                <a:cubicBezTo>
                  <a:pt x="32808" y="113166"/>
                  <a:pt x="30112" y="112619"/>
                  <a:pt x="30112" y="112619"/>
                </a:cubicBezTo>
                <a:cubicBezTo>
                  <a:pt x="29438" y="113166"/>
                  <a:pt x="28764" y="113166"/>
                  <a:pt x="28089" y="113439"/>
                </a:cubicBezTo>
                <a:cubicBezTo>
                  <a:pt x="27191" y="113986"/>
                  <a:pt x="26292" y="114806"/>
                  <a:pt x="25617" y="115079"/>
                </a:cubicBezTo>
                <a:cubicBezTo>
                  <a:pt x="24943" y="115353"/>
                  <a:pt x="23595" y="113986"/>
                  <a:pt x="21573" y="115353"/>
                </a:cubicBezTo>
                <a:cubicBezTo>
                  <a:pt x="20898" y="115626"/>
                  <a:pt x="20000" y="115353"/>
                  <a:pt x="19550" y="115899"/>
                </a:cubicBezTo>
                <a:cubicBezTo>
                  <a:pt x="18876" y="116719"/>
                  <a:pt x="18651" y="117813"/>
                  <a:pt x="17528" y="118359"/>
                </a:cubicBezTo>
                <a:cubicBezTo>
                  <a:pt x="16853" y="118633"/>
                  <a:pt x="15955" y="119726"/>
                  <a:pt x="15505" y="120000"/>
                </a:cubicBezTo>
                <a:cubicBezTo>
                  <a:pt x="14382" y="119179"/>
                  <a:pt x="12808" y="119179"/>
                  <a:pt x="12359" y="116993"/>
                </a:cubicBezTo>
                <a:cubicBezTo>
                  <a:pt x="12134" y="116173"/>
                  <a:pt x="11460" y="116993"/>
                  <a:pt x="11011" y="116173"/>
                </a:cubicBezTo>
                <a:cubicBezTo>
                  <a:pt x="10112" y="115079"/>
                  <a:pt x="9438" y="112619"/>
                  <a:pt x="9438" y="111526"/>
                </a:cubicBezTo>
                <a:cubicBezTo>
                  <a:pt x="9438" y="111526"/>
                  <a:pt x="10112" y="110432"/>
                  <a:pt x="9438" y="109339"/>
                </a:cubicBezTo>
                <a:cubicBezTo>
                  <a:pt x="8988" y="108246"/>
                  <a:pt x="8314" y="107972"/>
                  <a:pt x="8539" y="106879"/>
                </a:cubicBezTo>
                <a:cubicBezTo>
                  <a:pt x="9213" y="106879"/>
                  <a:pt x="8988" y="104965"/>
                  <a:pt x="8988" y="104965"/>
                </a:cubicBezTo>
                <a:cubicBezTo>
                  <a:pt x="8988" y="104419"/>
                  <a:pt x="7415" y="101138"/>
                  <a:pt x="6966" y="100592"/>
                </a:cubicBezTo>
                <a:cubicBezTo>
                  <a:pt x="5842" y="99772"/>
                  <a:pt x="4494" y="98678"/>
                  <a:pt x="3146" y="98405"/>
                </a:cubicBezTo>
                <a:cubicBezTo>
                  <a:pt x="0" y="97858"/>
                  <a:pt x="0" y="97858"/>
                  <a:pt x="0" y="97858"/>
                </a:cubicBezTo>
                <a:cubicBezTo>
                  <a:pt x="0" y="96765"/>
                  <a:pt x="0" y="96765"/>
                  <a:pt x="0" y="96765"/>
                </a:cubicBezTo>
                <a:cubicBezTo>
                  <a:pt x="0" y="96218"/>
                  <a:pt x="0" y="96218"/>
                  <a:pt x="0" y="96218"/>
                </a:cubicBezTo>
                <a:cubicBezTo>
                  <a:pt x="0" y="95945"/>
                  <a:pt x="0" y="95945"/>
                  <a:pt x="0" y="95945"/>
                </a:cubicBezTo>
                <a:cubicBezTo>
                  <a:pt x="224" y="95125"/>
                  <a:pt x="224" y="95125"/>
                  <a:pt x="224" y="95125"/>
                </a:cubicBezTo>
                <a:cubicBezTo>
                  <a:pt x="449" y="94578"/>
                  <a:pt x="449" y="94578"/>
                  <a:pt x="449" y="94578"/>
                </a:cubicBezTo>
                <a:cubicBezTo>
                  <a:pt x="224" y="94031"/>
                  <a:pt x="224" y="94031"/>
                  <a:pt x="224" y="94031"/>
                </a:cubicBezTo>
                <a:cubicBezTo>
                  <a:pt x="224" y="93485"/>
                  <a:pt x="224" y="93485"/>
                  <a:pt x="224" y="93485"/>
                </a:cubicBezTo>
                <a:cubicBezTo>
                  <a:pt x="224" y="92665"/>
                  <a:pt x="224" y="92665"/>
                  <a:pt x="224" y="92665"/>
                </a:cubicBezTo>
                <a:cubicBezTo>
                  <a:pt x="224" y="92665"/>
                  <a:pt x="0" y="92118"/>
                  <a:pt x="0" y="92118"/>
                </a:cubicBezTo>
                <a:cubicBezTo>
                  <a:pt x="0" y="92118"/>
                  <a:pt x="0" y="91571"/>
                  <a:pt x="0" y="91571"/>
                </a:cubicBezTo>
                <a:cubicBezTo>
                  <a:pt x="0" y="91571"/>
                  <a:pt x="449" y="91298"/>
                  <a:pt x="449" y="91298"/>
                </a:cubicBezTo>
                <a:cubicBezTo>
                  <a:pt x="449" y="91025"/>
                  <a:pt x="898" y="90751"/>
                  <a:pt x="898" y="90751"/>
                </a:cubicBezTo>
                <a:cubicBezTo>
                  <a:pt x="898" y="90751"/>
                  <a:pt x="1123" y="89931"/>
                  <a:pt x="1123" y="89658"/>
                </a:cubicBezTo>
                <a:cubicBezTo>
                  <a:pt x="1123" y="89658"/>
                  <a:pt x="1348" y="89384"/>
                  <a:pt x="1348" y="89384"/>
                </a:cubicBezTo>
                <a:cubicBezTo>
                  <a:pt x="2022" y="89111"/>
                  <a:pt x="2022" y="89111"/>
                  <a:pt x="2022" y="89111"/>
                </a:cubicBezTo>
                <a:cubicBezTo>
                  <a:pt x="2471" y="88564"/>
                  <a:pt x="2471" y="88564"/>
                  <a:pt x="2471" y="88564"/>
                </a:cubicBezTo>
                <a:cubicBezTo>
                  <a:pt x="2921" y="88291"/>
                  <a:pt x="2921" y="88291"/>
                  <a:pt x="2921" y="88291"/>
                </a:cubicBezTo>
                <a:cubicBezTo>
                  <a:pt x="3370" y="87744"/>
                  <a:pt x="3370" y="87744"/>
                  <a:pt x="3370" y="87744"/>
                </a:cubicBezTo>
                <a:cubicBezTo>
                  <a:pt x="3595" y="86651"/>
                  <a:pt x="3595" y="86651"/>
                  <a:pt x="3595" y="86651"/>
                </a:cubicBezTo>
                <a:cubicBezTo>
                  <a:pt x="3820" y="86378"/>
                  <a:pt x="3820" y="86378"/>
                  <a:pt x="3820" y="86378"/>
                </a:cubicBezTo>
                <a:cubicBezTo>
                  <a:pt x="3820" y="86378"/>
                  <a:pt x="4494" y="86378"/>
                  <a:pt x="4494" y="86378"/>
                </a:cubicBezTo>
                <a:cubicBezTo>
                  <a:pt x="4494" y="86378"/>
                  <a:pt x="4943" y="86378"/>
                  <a:pt x="4943" y="86378"/>
                </a:cubicBezTo>
                <a:cubicBezTo>
                  <a:pt x="4943" y="86104"/>
                  <a:pt x="4943" y="86104"/>
                  <a:pt x="4943" y="86104"/>
                </a:cubicBezTo>
                <a:cubicBezTo>
                  <a:pt x="5393" y="85831"/>
                  <a:pt x="5393" y="85831"/>
                  <a:pt x="5393" y="85831"/>
                </a:cubicBezTo>
                <a:cubicBezTo>
                  <a:pt x="5842" y="86378"/>
                  <a:pt x="5842" y="86378"/>
                  <a:pt x="5842" y="86378"/>
                </a:cubicBezTo>
                <a:cubicBezTo>
                  <a:pt x="5842" y="86378"/>
                  <a:pt x="6067" y="86378"/>
                  <a:pt x="6292" y="86378"/>
                </a:cubicBezTo>
                <a:cubicBezTo>
                  <a:pt x="6292" y="86378"/>
                  <a:pt x="6516" y="86378"/>
                  <a:pt x="6516" y="86378"/>
                </a:cubicBezTo>
                <a:cubicBezTo>
                  <a:pt x="6516" y="85558"/>
                  <a:pt x="6516" y="85558"/>
                  <a:pt x="6516" y="85558"/>
                </a:cubicBezTo>
                <a:cubicBezTo>
                  <a:pt x="7415" y="84464"/>
                  <a:pt x="7415" y="84464"/>
                  <a:pt x="7415" y="84464"/>
                </a:cubicBezTo>
                <a:cubicBezTo>
                  <a:pt x="7415" y="84464"/>
                  <a:pt x="7415" y="84191"/>
                  <a:pt x="7415" y="84191"/>
                </a:cubicBezTo>
                <a:cubicBezTo>
                  <a:pt x="7415" y="84191"/>
                  <a:pt x="7415" y="83917"/>
                  <a:pt x="7415" y="83917"/>
                </a:cubicBezTo>
                <a:cubicBezTo>
                  <a:pt x="7191" y="83644"/>
                  <a:pt x="6966" y="83917"/>
                  <a:pt x="6966" y="83917"/>
                </a:cubicBezTo>
                <a:cubicBezTo>
                  <a:pt x="6966" y="83917"/>
                  <a:pt x="6516" y="83917"/>
                  <a:pt x="6516" y="83917"/>
                </a:cubicBezTo>
                <a:cubicBezTo>
                  <a:pt x="6516" y="83917"/>
                  <a:pt x="6067" y="83917"/>
                  <a:pt x="5842" y="83917"/>
                </a:cubicBezTo>
                <a:cubicBezTo>
                  <a:pt x="5842" y="83917"/>
                  <a:pt x="5842" y="83644"/>
                  <a:pt x="5842" y="83644"/>
                </a:cubicBezTo>
                <a:cubicBezTo>
                  <a:pt x="5617" y="83097"/>
                  <a:pt x="5617" y="83097"/>
                  <a:pt x="5617" y="83097"/>
                </a:cubicBezTo>
                <a:cubicBezTo>
                  <a:pt x="5617" y="83097"/>
                  <a:pt x="5393" y="82551"/>
                  <a:pt x="5393" y="82277"/>
                </a:cubicBezTo>
                <a:cubicBezTo>
                  <a:pt x="5393" y="82004"/>
                  <a:pt x="5393" y="81731"/>
                  <a:pt x="5393" y="81457"/>
                </a:cubicBezTo>
                <a:cubicBezTo>
                  <a:pt x="5393" y="81457"/>
                  <a:pt x="5168" y="81184"/>
                  <a:pt x="5168" y="81184"/>
                </a:cubicBezTo>
                <a:cubicBezTo>
                  <a:pt x="5168" y="81184"/>
                  <a:pt x="4943" y="80911"/>
                  <a:pt x="4943" y="80637"/>
                </a:cubicBezTo>
                <a:cubicBezTo>
                  <a:pt x="4943" y="80637"/>
                  <a:pt x="4719" y="79817"/>
                  <a:pt x="4719" y="79817"/>
                </a:cubicBezTo>
                <a:cubicBezTo>
                  <a:pt x="4494" y="79544"/>
                  <a:pt x="4494" y="79544"/>
                  <a:pt x="4494" y="79544"/>
                </a:cubicBezTo>
                <a:cubicBezTo>
                  <a:pt x="4719" y="79271"/>
                  <a:pt x="4719" y="79271"/>
                  <a:pt x="4719" y="79271"/>
                </a:cubicBezTo>
                <a:cubicBezTo>
                  <a:pt x="4494" y="78724"/>
                  <a:pt x="4494" y="78724"/>
                  <a:pt x="4494" y="78724"/>
                </a:cubicBezTo>
                <a:cubicBezTo>
                  <a:pt x="4943" y="78724"/>
                  <a:pt x="4943" y="78724"/>
                  <a:pt x="4943" y="78724"/>
                </a:cubicBezTo>
                <a:cubicBezTo>
                  <a:pt x="4719" y="78451"/>
                  <a:pt x="4719" y="78451"/>
                  <a:pt x="4719" y="78451"/>
                </a:cubicBezTo>
                <a:cubicBezTo>
                  <a:pt x="4943" y="77904"/>
                  <a:pt x="4943" y="77904"/>
                  <a:pt x="4943" y="77904"/>
                </a:cubicBezTo>
                <a:cubicBezTo>
                  <a:pt x="4943" y="77904"/>
                  <a:pt x="5393" y="77630"/>
                  <a:pt x="5393" y="77630"/>
                </a:cubicBezTo>
                <a:cubicBezTo>
                  <a:pt x="5393" y="77630"/>
                  <a:pt x="5842" y="77084"/>
                  <a:pt x="5842" y="77084"/>
                </a:cubicBezTo>
                <a:cubicBezTo>
                  <a:pt x="5842" y="77084"/>
                  <a:pt x="5617" y="76810"/>
                  <a:pt x="5617" y="76810"/>
                </a:cubicBezTo>
                <a:cubicBezTo>
                  <a:pt x="5617" y="76810"/>
                  <a:pt x="5617" y="76264"/>
                  <a:pt x="5617" y="76264"/>
                </a:cubicBezTo>
                <a:cubicBezTo>
                  <a:pt x="6067" y="75170"/>
                  <a:pt x="6067" y="75170"/>
                  <a:pt x="6067" y="75170"/>
                </a:cubicBezTo>
                <a:cubicBezTo>
                  <a:pt x="6292" y="75170"/>
                  <a:pt x="6292" y="75170"/>
                  <a:pt x="6292" y="75170"/>
                </a:cubicBezTo>
                <a:cubicBezTo>
                  <a:pt x="6966" y="74897"/>
                  <a:pt x="6966" y="74897"/>
                  <a:pt x="6966" y="74897"/>
                </a:cubicBezTo>
                <a:cubicBezTo>
                  <a:pt x="7191" y="74624"/>
                  <a:pt x="7191" y="74624"/>
                  <a:pt x="7191" y="74624"/>
                </a:cubicBezTo>
                <a:cubicBezTo>
                  <a:pt x="7415" y="74624"/>
                  <a:pt x="7415" y="74624"/>
                  <a:pt x="7415" y="74624"/>
                </a:cubicBezTo>
                <a:cubicBezTo>
                  <a:pt x="7865" y="74350"/>
                  <a:pt x="7865" y="74350"/>
                  <a:pt x="7865" y="74350"/>
                </a:cubicBezTo>
                <a:cubicBezTo>
                  <a:pt x="8314" y="74077"/>
                  <a:pt x="8314" y="74077"/>
                  <a:pt x="8314" y="74077"/>
                </a:cubicBezTo>
                <a:cubicBezTo>
                  <a:pt x="8539" y="73804"/>
                  <a:pt x="8539" y="73804"/>
                  <a:pt x="8539" y="73804"/>
                </a:cubicBezTo>
                <a:cubicBezTo>
                  <a:pt x="8539" y="73257"/>
                  <a:pt x="8539" y="73257"/>
                  <a:pt x="8539" y="73257"/>
                </a:cubicBezTo>
                <a:cubicBezTo>
                  <a:pt x="8764" y="72984"/>
                  <a:pt x="8764" y="72984"/>
                  <a:pt x="8764" y="72984"/>
                </a:cubicBezTo>
                <a:cubicBezTo>
                  <a:pt x="9213" y="72437"/>
                  <a:pt x="9213" y="72437"/>
                  <a:pt x="9213" y="72437"/>
                </a:cubicBezTo>
                <a:cubicBezTo>
                  <a:pt x="9662" y="71890"/>
                  <a:pt x="9662" y="71890"/>
                  <a:pt x="9662" y="71890"/>
                </a:cubicBezTo>
                <a:cubicBezTo>
                  <a:pt x="9662" y="71343"/>
                  <a:pt x="9662" y="71343"/>
                  <a:pt x="9662" y="71343"/>
                </a:cubicBezTo>
                <a:cubicBezTo>
                  <a:pt x="9438" y="71070"/>
                  <a:pt x="9438" y="71070"/>
                  <a:pt x="9438" y="71070"/>
                </a:cubicBezTo>
                <a:cubicBezTo>
                  <a:pt x="9438" y="71070"/>
                  <a:pt x="9213" y="70523"/>
                  <a:pt x="9213" y="70250"/>
                </a:cubicBezTo>
                <a:cubicBezTo>
                  <a:pt x="9213" y="70250"/>
                  <a:pt x="8988" y="70250"/>
                  <a:pt x="8988" y="70250"/>
                </a:cubicBezTo>
                <a:cubicBezTo>
                  <a:pt x="8539" y="70523"/>
                  <a:pt x="8539" y="70523"/>
                  <a:pt x="8539" y="70523"/>
                </a:cubicBezTo>
                <a:cubicBezTo>
                  <a:pt x="8539" y="70523"/>
                  <a:pt x="8314" y="70250"/>
                  <a:pt x="8089" y="70250"/>
                </a:cubicBezTo>
                <a:cubicBezTo>
                  <a:pt x="8089" y="70250"/>
                  <a:pt x="8089" y="69977"/>
                  <a:pt x="8089" y="69977"/>
                </a:cubicBezTo>
                <a:cubicBezTo>
                  <a:pt x="8314" y="69703"/>
                  <a:pt x="8314" y="69703"/>
                  <a:pt x="8314" y="69703"/>
                </a:cubicBezTo>
                <a:cubicBezTo>
                  <a:pt x="8314" y="69157"/>
                  <a:pt x="8314" y="69157"/>
                  <a:pt x="8314" y="69157"/>
                </a:cubicBezTo>
                <a:cubicBezTo>
                  <a:pt x="7865" y="69157"/>
                  <a:pt x="7865" y="69157"/>
                  <a:pt x="7865" y="69157"/>
                </a:cubicBezTo>
                <a:cubicBezTo>
                  <a:pt x="7640" y="68610"/>
                  <a:pt x="7640" y="68610"/>
                  <a:pt x="7640" y="68610"/>
                </a:cubicBezTo>
                <a:cubicBezTo>
                  <a:pt x="7415" y="68063"/>
                  <a:pt x="7415" y="68063"/>
                  <a:pt x="7415" y="68063"/>
                </a:cubicBezTo>
                <a:cubicBezTo>
                  <a:pt x="7415" y="67517"/>
                  <a:pt x="7415" y="67517"/>
                  <a:pt x="7415" y="67517"/>
                </a:cubicBezTo>
                <a:cubicBezTo>
                  <a:pt x="7640" y="67243"/>
                  <a:pt x="7640" y="67243"/>
                  <a:pt x="7640" y="67243"/>
                </a:cubicBezTo>
                <a:cubicBezTo>
                  <a:pt x="7640" y="66970"/>
                  <a:pt x="7640" y="66970"/>
                  <a:pt x="7640" y="66970"/>
                </a:cubicBezTo>
                <a:cubicBezTo>
                  <a:pt x="7415" y="66697"/>
                  <a:pt x="7415" y="66697"/>
                  <a:pt x="7415" y="66697"/>
                </a:cubicBezTo>
                <a:cubicBezTo>
                  <a:pt x="7415" y="66150"/>
                  <a:pt x="7415" y="66150"/>
                  <a:pt x="7415" y="66150"/>
                </a:cubicBezTo>
                <a:cubicBezTo>
                  <a:pt x="7191" y="65603"/>
                  <a:pt x="7191" y="65603"/>
                  <a:pt x="7191" y="65603"/>
                </a:cubicBezTo>
                <a:cubicBezTo>
                  <a:pt x="7415" y="65330"/>
                  <a:pt x="7415" y="65330"/>
                  <a:pt x="7415" y="65330"/>
                </a:cubicBezTo>
                <a:cubicBezTo>
                  <a:pt x="7640" y="65056"/>
                  <a:pt x="7640" y="65056"/>
                  <a:pt x="7640" y="65056"/>
                </a:cubicBezTo>
                <a:cubicBezTo>
                  <a:pt x="7640" y="64510"/>
                  <a:pt x="7640" y="64510"/>
                  <a:pt x="7640" y="64510"/>
                </a:cubicBezTo>
                <a:cubicBezTo>
                  <a:pt x="7640" y="64510"/>
                  <a:pt x="7191" y="64236"/>
                  <a:pt x="7191" y="64236"/>
                </a:cubicBezTo>
                <a:cubicBezTo>
                  <a:pt x="7191" y="64236"/>
                  <a:pt x="6966" y="63690"/>
                  <a:pt x="6966" y="63690"/>
                </a:cubicBezTo>
                <a:cubicBezTo>
                  <a:pt x="6966" y="63416"/>
                  <a:pt x="6966" y="63416"/>
                  <a:pt x="6966" y="63416"/>
                </a:cubicBezTo>
                <a:cubicBezTo>
                  <a:pt x="6966" y="63416"/>
                  <a:pt x="6516" y="62870"/>
                  <a:pt x="6516" y="62870"/>
                </a:cubicBezTo>
                <a:cubicBezTo>
                  <a:pt x="6516" y="62870"/>
                  <a:pt x="6516" y="62323"/>
                  <a:pt x="6516" y="62323"/>
                </a:cubicBezTo>
                <a:cubicBezTo>
                  <a:pt x="6516" y="62323"/>
                  <a:pt x="6292" y="61776"/>
                  <a:pt x="6292" y="61776"/>
                </a:cubicBezTo>
                <a:cubicBezTo>
                  <a:pt x="6067" y="61503"/>
                  <a:pt x="6067" y="61230"/>
                  <a:pt x="6067" y="61230"/>
                </a:cubicBezTo>
                <a:cubicBezTo>
                  <a:pt x="6516" y="61230"/>
                  <a:pt x="6516" y="61230"/>
                  <a:pt x="6516" y="61230"/>
                </a:cubicBezTo>
                <a:cubicBezTo>
                  <a:pt x="6966" y="61230"/>
                  <a:pt x="6966" y="61230"/>
                  <a:pt x="6966" y="61230"/>
                </a:cubicBezTo>
                <a:cubicBezTo>
                  <a:pt x="7191" y="61776"/>
                  <a:pt x="7191" y="61776"/>
                  <a:pt x="7191" y="61776"/>
                </a:cubicBezTo>
                <a:cubicBezTo>
                  <a:pt x="7415" y="61503"/>
                  <a:pt x="7415" y="61503"/>
                  <a:pt x="7415" y="61503"/>
                </a:cubicBezTo>
                <a:cubicBezTo>
                  <a:pt x="7415" y="61776"/>
                  <a:pt x="7415" y="61776"/>
                  <a:pt x="7415" y="61776"/>
                </a:cubicBezTo>
                <a:cubicBezTo>
                  <a:pt x="7865" y="61776"/>
                  <a:pt x="7865" y="61776"/>
                  <a:pt x="7865" y="61776"/>
                </a:cubicBezTo>
                <a:cubicBezTo>
                  <a:pt x="8539" y="61776"/>
                  <a:pt x="8539" y="61776"/>
                  <a:pt x="8539" y="61776"/>
                </a:cubicBezTo>
                <a:cubicBezTo>
                  <a:pt x="8988" y="61776"/>
                  <a:pt x="8988" y="61776"/>
                  <a:pt x="8988" y="61776"/>
                </a:cubicBezTo>
                <a:cubicBezTo>
                  <a:pt x="9213" y="61776"/>
                  <a:pt x="9213" y="61776"/>
                  <a:pt x="9213" y="61776"/>
                </a:cubicBezTo>
                <a:cubicBezTo>
                  <a:pt x="9213" y="61776"/>
                  <a:pt x="9438" y="62050"/>
                  <a:pt x="9438" y="62050"/>
                </a:cubicBezTo>
                <a:cubicBezTo>
                  <a:pt x="9662" y="62323"/>
                  <a:pt x="9887" y="62050"/>
                  <a:pt x="9887" y="62050"/>
                </a:cubicBezTo>
                <a:cubicBezTo>
                  <a:pt x="9887" y="62323"/>
                  <a:pt x="10337" y="62323"/>
                  <a:pt x="10337" y="62323"/>
                </a:cubicBezTo>
                <a:cubicBezTo>
                  <a:pt x="10337" y="62323"/>
                  <a:pt x="10561" y="62050"/>
                  <a:pt x="10786" y="62050"/>
                </a:cubicBezTo>
                <a:cubicBezTo>
                  <a:pt x="10786" y="62050"/>
                  <a:pt x="11011" y="62050"/>
                  <a:pt x="11011" y="62050"/>
                </a:cubicBezTo>
                <a:cubicBezTo>
                  <a:pt x="11235" y="61776"/>
                  <a:pt x="11235" y="61776"/>
                  <a:pt x="11235" y="61776"/>
                </a:cubicBezTo>
                <a:cubicBezTo>
                  <a:pt x="11235" y="61230"/>
                  <a:pt x="11235" y="61230"/>
                  <a:pt x="11235" y="61230"/>
                </a:cubicBezTo>
                <a:cubicBezTo>
                  <a:pt x="11460" y="61230"/>
                  <a:pt x="11460" y="61230"/>
                  <a:pt x="11460" y="61230"/>
                </a:cubicBezTo>
                <a:cubicBezTo>
                  <a:pt x="11460" y="60956"/>
                  <a:pt x="11460" y="60956"/>
                  <a:pt x="11460" y="60956"/>
                </a:cubicBezTo>
                <a:cubicBezTo>
                  <a:pt x="11685" y="60410"/>
                  <a:pt x="11685" y="60410"/>
                  <a:pt x="11685" y="60410"/>
                </a:cubicBezTo>
                <a:cubicBezTo>
                  <a:pt x="11685" y="60136"/>
                  <a:pt x="11685" y="60136"/>
                  <a:pt x="11685" y="60136"/>
                </a:cubicBezTo>
                <a:cubicBezTo>
                  <a:pt x="12134" y="60136"/>
                  <a:pt x="12134" y="60136"/>
                  <a:pt x="12134" y="60136"/>
                </a:cubicBezTo>
                <a:cubicBezTo>
                  <a:pt x="12359" y="59863"/>
                  <a:pt x="12359" y="59863"/>
                  <a:pt x="12359" y="59863"/>
                </a:cubicBezTo>
                <a:cubicBezTo>
                  <a:pt x="12584" y="59316"/>
                  <a:pt x="12584" y="59316"/>
                  <a:pt x="12584" y="59316"/>
                </a:cubicBezTo>
                <a:cubicBezTo>
                  <a:pt x="12808" y="58769"/>
                  <a:pt x="12808" y="58769"/>
                  <a:pt x="12808" y="58769"/>
                </a:cubicBezTo>
                <a:cubicBezTo>
                  <a:pt x="12808" y="58769"/>
                  <a:pt x="13033" y="58223"/>
                  <a:pt x="13033" y="58223"/>
                </a:cubicBezTo>
                <a:cubicBezTo>
                  <a:pt x="13033" y="58223"/>
                  <a:pt x="13258" y="57676"/>
                  <a:pt x="13258" y="57676"/>
                </a:cubicBezTo>
                <a:cubicBezTo>
                  <a:pt x="13033" y="56856"/>
                  <a:pt x="13033" y="56856"/>
                  <a:pt x="13033" y="56856"/>
                </a:cubicBezTo>
                <a:cubicBezTo>
                  <a:pt x="12808" y="56309"/>
                  <a:pt x="12808" y="56309"/>
                  <a:pt x="12808" y="56309"/>
                </a:cubicBezTo>
                <a:cubicBezTo>
                  <a:pt x="12584" y="55763"/>
                  <a:pt x="12584" y="55763"/>
                  <a:pt x="12584" y="55763"/>
                </a:cubicBezTo>
                <a:cubicBezTo>
                  <a:pt x="12584" y="55763"/>
                  <a:pt x="12584" y="55489"/>
                  <a:pt x="12359" y="55489"/>
                </a:cubicBezTo>
                <a:cubicBezTo>
                  <a:pt x="12359" y="55489"/>
                  <a:pt x="12359" y="55216"/>
                  <a:pt x="12359" y="55216"/>
                </a:cubicBezTo>
                <a:cubicBezTo>
                  <a:pt x="12359" y="54669"/>
                  <a:pt x="12359" y="54669"/>
                  <a:pt x="12359" y="54669"/>
                </a:cubicBezTo>
                <a:cubicBezTo>
                  <a:pt x="12584" y="54396"/>
                  <a:pt x="12584" y="54396"/>
                  <a:pt x="12584" y="54396"/>
                </a:cubicBezTo>
                <a:cubicBezTo>
                  <a:pt x="12808" y="54396"/>
                  <a:pt x="12808" y="54396"/>
                  <a:pt x="12808" y="54396"/>
                </a:cubicBezTo>
                <a:cubicBezTo>
                  <a:pt x="13258" y="53849"/>
                  <a:pt x="13258" y="53849"/>
                  <a:pt x="13258" y="53849"/>
                </a:cubicBezTo>
                <a:cubicBezTo>
                  <a:pt x="13483" y="53849"/>
                  <a:pt x="13483" y="53849"/>
                  <a:pt x="13483" y="53849"/>
                </a:cubicBezTo>
                <a:cubicBezTo>
                  <a:pt x="13932" y="53849"/>
                  <a:pt x="13932" y="53849"/>
                  <a:pt x="13932" y="53849"/>
                </a:cubicBezTo>
                <a:cubicBezTo>
                  <a:pt x="14382" y="53302"/>
                  <a:pt x="14382" y="53302"/>
                  <a:pt x="14382" y="53302"/>
                </a:cubicBezTo>
                <a:cubicBezTo>
                  <a:pt x="14606" y="53302"/>
                  <a:pt x="14606" y="53302"/>
                  <a:pt x="14606" y="53302"/>
                </a:cubicBezTo>
                <a:cubicBezTo>
                  <a:pt x="14831" y="53029"/>
                  <a:pt x="14831" y="53029"/>
                  <a:pt x="14831" y="53029"/>
                </a:cubicBezTo>
                <a:cubicBezTo>
                  <a:pt x="15056" y="52482"/>
                  <a:pt x="15056" y="52482"/>
                  <a:pt x="15056" y="52482"/>
                </a:cubicBezTo>
                <a:cubicBezTo>
                  <a:pt x="14831" y="51936"/>
                  <a:pt x="14831" y="51936"/>
                  <a:pt x="14831" y="51936"/>
                </a:cubicBezTo>
                <a:cubicBezTo>
                  <a:pt x="14606" y="51662"/>
                  <a:pt x="14606" y="51662"/>
                  <a:pt x="14606" y="51662"/>
                </a:cubicBezTo>
                <a:cubicBezTo>
                  <a:pt x="14831" y="50842"/>
                  <a:pt x="14831" y="50842"/>
                  <a:pt x="14831" y="50842"/>
                </a:cubicBezTo>
                <a:cubicBezTo>
                  <a:pt x="15280" y="50569"/>
                  <a:pt x="15280" y="50569"/>
                  <a:pt x="15280" y="50569"/>
                </a:cubicBezTo>
                <a:cubicBezTo>
                  <a:pt x="15280" y="49749"/>
                  <a:pt x="15280" y="49749"/>
                  <a:pt x="15280" y="49749"/>
                </a:cubicBezTo>
                <a:cubicBezTo>
                  <a:pt x="15056" y="49476"/>
                  <a:pt x="15056" y="49476"/>
                  <a:pt x="15056" y="49476"/>
                </a:cubicBezTo>
                <a:cubicBezTo>
                  <a:pt x="15280" y="48929"/>
                  <a:pt x="15280" y="48929"/>
                  <a:pt x="15280" y="48929"/>
                </a:cubicBezTo>
                <a:cubicBezTo>
                  <a:pt x="15505" y="48656"/>
                  <a:pt x="15505" y="48656"/>
                  <a:pt x="15505" y="48656"/>
                </a:cubicBezTo>
                <a:cubicBezTo>
                  <a:pt x="15505" y="48656"/>
                  <a:pt x="15730" y="48109"/>
                  <a:pt x="15730" y="47835"/>
                </a:cubicBezTo>
                <a:cubicBezTo>
                  <a:pt x="15955" y="47835"/>
                  <a:pt x="15955" y="47015"/>
                  <a:pt x="15955" y="47015"/>
                </a:cubicBezTo>
                <a:cubicBezTo>
                  <a:pt x="15730" y="46469"/>
                  <a:pt x="15730" y="46469"/>
                  <a:pt x="15730" y="46469"/>
                </a:cubicBezTo>
                <a:cubicBezTo>
                  <a:pt x="15730" y="46195"/>
                  <a:pt x="15730" y="46195"/>
                  <a:pt x="15730" y="46195"/>
                </a:cubicBezTo>
                <a:cubicBezTo>
                  <a:pt x="15730" y="46195"/>
                  <a:pt x="16179" y="45922"/>
                  <a:pt x="16179" y="45922"/>
                </a:cubicBezTo>
                <a:cubicBezTo>
                  <a:pt x="16404" y="45922"/>
                  <a:pt x="16404" y="45102"/>
                  <a:pt x="16404" y="45102"/>
                </a:cubicBezTo>
                <a:cubicBezTo>
                  <a:pt x="15955" y="44829"/>
                  <a:pt x="15955" y="44829"/>
                  <a:pt x="15955" y="44829"/>
                </a:cubicBezTo>
                <a:cubicBezTo>
                  <a:pt x="15955" y="44829"/>
                  <a:pt x="15955" y="44282"/>
                  <a:pt x="15955" y="44009"/>
                </a:cubicBezTo>
                <a:cubicBezTo>
                  <a:pt x="15955" y="44009"/>
                  <a:pt x="15955" y="43462"/>
                  <a:pt x="15955" y="43462"/>
                </a:cubicBezTo>
                <a:cubicBezTo>
                  <a:pt x="15730" y="43462"/>
                  <a:pt x="15730" y="43462"/>
                  <a:pt x="15730" y="43462"/>
                </a:cubicBezTo>
                <a:cubicBezTo>
                  <a:pt x="15730" y="42915"/>
                  <a:pt x="15730" y="42915"/>
                  <a:pt x="15730" y="42915"/>
                </a:cubicBezTo>
                <a:cubicBezTo>
                  <a:pt x="15955" y="42642"/>
                  <a:pt x="15955" y="42642"/>
                  <a:pt x="15955" y="42642"/>
                </a:cubicBezTo>
                <a:cubicBezTo>
                  <a:pt x="16404" y="42915"/>
                  <a:pt x="16404" y="42915"/>
                  <a:pt x="16404" y="42915"/>
                </a:cubicBezTo>
                <a:cubicBezTo>
                  <a:pt x="16404" y="42915"/>
                  <a:pt x="16629" y="42642"/>
                  <a:pt x="16853" y="42642"/>
                </a:cubicBezTo>
                <a:cubicBezTo>
                  <a:pt x="16853" y="42369"/>
                  <a:pt x="17303" y="42369"/>
                  <a:pt x="17303" y="42369"/>
                </a:cubicBezTo>
                <a:cubicBezTo>
                  <a:pt x="17528" y="41548"/>
                  <a:pt x="17528" y="41548"/>
                  <a:pt x="17528" y="41548"/>
                </a:cubicBezTo>
                <a:cubicBezTo>
                  <a:pt x="18426" y="41002"/>
                  <a:pt x="18426" y="41002"/>
                  <a:pt x="18426" y="41002"/>
                </a:cubicBezTo>
                <a:cubicBezTo>
                  <a:pt x="18426" y="40728"/>
                  <a:pt x="18426" y="40728"/>
                  <a:pt x="18426" y="40728"/>
                </a:cubicBezTo>
                <a:cubicBezTo>
                  <a:pt x="19101" y="40455"/>
                  <a:pt x="19101" y="40455"/>
                  <a:pt x="19101" y="40455"/>
                </a:cubicBezTo>
                <a:cubicBezTo>
                  <a:pt x="19550" y="40728"/>
                  <a:pt x="19550" y="40728"/>
                  <a:pt x="19550" y="40728"/>
                </a:cubicBezTo>
                <a:cubicBezTo>
                  <a:pt x="20000" y="40182"/>
                  <a:pt x="20000" y="40182"/>
                  <a:pt x="20000" y="40182"/>
                </a:cubicBezTo>
                <a:cubicBezTo>
                  <a:pt x="20224" y="40182"/>
                  <a:pt x="20224" y="40182"/>
                  <a:pt x="20224" y="40182"/>
                </a:cubicBezTo>
                <a:cubicBezTo>
                  <a:pt x="20674" y="39908"/>
                  <a:pt x="20674" y="39908"/>
                  <a:pt x="20674" y="39908"/>
                </a:cubicBezTo>
                <a:cubicBezTo>
                  <a:pt x="21123" y="39635"/>
                  <a:pt x="21123" y="39635"/>
                  <a:pt x="21123" y="39635"/>
                </a:cubicBezTo>
                <a:cubicBezTo>
                  <a:pt x="21797" y="38815"/>
                  <a:pt x="21797" y="38815"/>
                  <a:pt x="21797" y="38815"/>
                </a:cubicBezTo>
                <a:cubicBezTo>
                  <a:pt x="22022" y="38815"/>
                  <a:pt x="22022" y="38815"/>
                  <a:pt x="22022" y="38815"/>
                </a:cubicBezTo>
                <a:cubicBezTo>
                  <a:pt x="22022" y="38815"/>
                  <a:pt x="22471" y="38542"/>
                  <a:pt x="22471" y="38542"/>
                </a:cubicBezTo>
                <a:cubicBezTo>
                  <a:pt x="22471" y="38542"/>
                  <a:pt x="22696" y="37995"/>
                  <a:pt x="22696" y="37995"/>
                </a:cubicBezTo>
                <a:cubicBezTo>
                  <a:pt x="23146" y="37722"/>
                  <a:pt x="23146" y="37722"/>
                  <a:pt x="23146" y="37722"/>
                </a:cubicBezTo>
                <a:cubicBezTo>
                  <a:pt x="23595" y="36902"/>
                  <a:pt x="23595" y="36902"/>
                  <a:pt x="23595" y="36902"/>
                </a:cubicBezTo>
                <a:cubicBezTo>
                  <a:pt x="24044" y="36355"/>
                  <a:pt x="24044" y="36355"/>
                  <a:pt x="24044" y="36355"/>
                </a:cubicBezTo>
                <a:cubicBezTo>
                  <a:pt x="23595" y="35535"/>
                  <a:pt x="23595" y="35535"/>
                  <a:pt x="23595" y="35535"/>
                </a:cubicBezTo>
                <a:cubicBezTo>
                  <a:pt x="23595" y="35535"/>
                  <a:pt x="23146" y="34988"/>
                  <a:pt x="22921" y="34988"/>
                </a:cubicBezTo>
                <a:cubicBezTo>
                  <a:pt x="22921" y="34715"/>
                  <a:pt x="22471" y="34441"/>
                  <a:pt x="22471" y="34441"/>
                </a:cubicBezTo>
                <a:cubicBezTo>
                  <a:pt x="22471" y="34441"/>
                  <a:pt x="21797" y="34168"/>
                  <a:pt x="21797" y="34168"/>
                </a:cubicBezTo>
                <a:cubicBezTo>
                  <a:pt x="21797" y="34168"/>
                  <a:pt x="21348" y="34441"/>
                  <a:pt x="21348" y="34441"/>
                </a:cubicBezTo>
                <a:cubicBezTo>
                  <a:pt x="21123" y="34168"/>
                  <a:pt x="21123" y="34168"/>
                  <a:pt x="21123" y="34168"/>
                </a:cubicBezTo>
                <a:cubicBezTo>
                  <a:pt x="21123" y="34168"/>
                  <a:pt x="20898" y="33621"/>
                  <a:pt x="21123" y="33621"/>
                </a:cubicBezTo>
                <a:cubicBezTo>
                  <a:pt x="21123" y="33621"/>
                  <a:pt x="21123" y="33348"/>
                  <a:pt x="21123" y="33348"/>
                </a:cubicBezTo>
                <a:cubicBezTo>
                  <a:pt x="21123" y="33075"/>
                  <a:pt x="21123" y="33075"/>
                  <a:pt x="21123" y="33075"/>
                </a:cubicBezTo>
                <a:cubicBezTo>
                  <a:pt x="21123" y="32801"/>
                  <a:pt x="21123" y="32801"/>
                  <a:pt x="21123" y="32801"/>
                </a:cubicBezTo>
                <a:cubicBezTo>
                  <a:pt x="21348" y="32528"/>
                  <a:pt x="21348" y="32528"/>
                  <a:pt x="21348" y="32528"/>
                </a:cubicBezTo>
                <a:cubicBezTo>
                  <a:pt x="21348" y="32528"/>
                  <a:pt x="21573" y="32255"/>
                  <a:pt x="21573" y="31981"/>
                </a:cubicBezTo>
                <a:cubicBezTo>
                  <a:pt x="21573" y="31981"/>
                  <a:pt x="21797" y="31435"/>
                  <a:pt x="21797" y="31435"/>
                </a:cubicBezTo>
                <a:cubicBezTo>
                  <a:pt x="21797" y="31435"/>
                  <a:pt x="21573" y="31161"/>
                  <a:pt x="21573" y="30888"/>
                </a:cubicBezTo>
                <a:cubicBezTo>
                  <a:pt x="21348" y="30888"/>
                  <a:pt x="21348" y="30888"/>
                  <a:pt x="21573" y="30615"/>
                </a:cubicBezTo>
                <a:cubicBezTo>
                  <a:pt x="21573" y="30615"/>
                  <a:pt x="21573" y="30341"/>
                  <a:pt x="21573" y="30341"/>
                </a:cubicBezTo>
                <a:cubicBezTo>
                  <a:pt x="21573" y="30341"/>
                  <a:pt x="21573" y="29794"/>
                  <a:pt x="21348" y="29794"/>
                </a:cubicBezTo>
                <a:cubicBezTo>
                  <a:pt x="21348" y="29794"/>
                  <a:pt x="20898" y="30068"/>
                  <a:pt x="20898" y="30068"/>
                </a:cubicBezTo>
                <a:cubicBezTo>
                  <a:pt x="20898" y="30068"/>
                  <a:pt x="20224" y="29794"/>
                  <a:pt x="20224" y="29794"/>
                </a:cubicBezTo>
                <a:cubicBezTo>
                  <a:pt x="20224" y="29794"/>
                  <a:pt x="20000" y="29521"/>
                  <a:pt x="20000" y="29521"/>
                </a:cubicBezTo>
                <a:cubicBezTo>
                  <a:pt x="20000" y="29521"/>
                  <a:pt x="20000" y="28974"/>
                  <a:pt x="19775" y="28974"/>
                </a:cubicBezTo>
                <a:cubicBezTo>
                  <a:pt x="19550" y="28701"/>
                  <a:pt x="19550" y="28974"/>
                  <a:pt x="19550" y="28974"/>
                </a:cubicBezTo>
                <a:cubicBezTo>
                  <a:pt x="19325" y="29521"/>
                  <a:pt x="19325" y="29521"/>
                  <a:pt x="19325" y="29521"/>
                </a:cubicBezTo>
                <a:cubicBezTo>
                  <a:pt x="19325" y="29521"/>
                  <a:pt x="18876" y="29521"/>
                  <a:pt x="18651" y="29248"/>
                </a:cubicBezTo>
                <a:cubicBezTo>
                  <a:pt x="18651" y="29248"/>
                  <a:pt x="18426" y="29248"/>
                  <a:pt x="18426" y="29248"/>
                </a:cubicBezTo>
                <a:cubicBezTo>
                  <a:pt x="18202" y="29248"/>
                  <a:pt x="18202" y="28974"/>
                  <a:pt x="18202" y="28701"/>
                </a:cubicBezTo>
                <a:cubicBezTo>
                  <a:pt x="17977" y="28428"/>
                  <a:pt x="17977" y="28701"/>
                  <a:pt x="17752" y="28701"/>
                </a:cubicBezTo>
                <a:cubicBezTo>
                  <a:pt x="17752" y="28701"/>
                  <a:pt x="17303" y="28701"/>
                  <a:pt x="17303" y="28701"/>
                </a:cubicBezTo>
                <a:cubicBezTo>
                  <a:pt x="17303" y="28701"/>
                  <a:pt x="16853" y="28154"/>
                  <a:pt x="16853" y="28154"/>
                </a:cubicBezTo>
                <a:cubicBezTo>
                  <a:pt x="16853" y="27881"/>
                  <a:pt x="16629" y="27881"/>
                  <a:pt x="16629" y="27881"/>
                </a:cubicBezTo>
                <a:cubicBezTo>
                  <a:pt x="16629" y="27881"/>
                  <a:pt x="16179" y="28154"/>
                  <a:pt x="16179" y="28154"/>
                </a:cubicBezTo>
                <a:cubicBezTo>
                  <a:pt x="16179" y="28428"/>
                  <a:pt x="16179" y="28428"/>
                  <a:pt x="16179" y="28428"/>
                </a:cubicBezTo>
                <a:cubicBezTo>
                  <a:pt x="15955" y="29248"/>
                  <a:pt x="15955" y="29248"/>
                  <a:pt x="15955" y="29248"/>
                </a:cubicBezTo>
                <a:cubicBezTo>
                  <a:pt x="15280" y="29794"/>
                  <a:pt x="15280" y="29794"/>
                  <a:pt x="15280" y="29794"/>
                </a:cubicBezTo>
                <a:cubicBezTo>
                  <a:pt x="15280" y="29794"/>
                  <a:pt x="14606" y="29794"/>
                  <a:pt x="14382" y="29521"/>
                </a:cubicBezTo>
                <a:cubicBezTo>
                  <a:pt x="14382" y="29521"/>
                  <a:pt x="14382" y="29521"/>
                  <a:pt x="14157" y="29521"/>
                </a:cubicBezTo>
                <a:cubicBezTo>
                  <a:pt x="13932" y="29521"/>
                  <a:pt x="13932" y="29521"/>
                  <a:pt x="13932" y="29521"/>
                </a:cubicBezTo>
                <a:cubicBezTo>
                  <a:pt x="13932" y="29521"/>
                  <a:pt x="13483" y="29794"/>
                  <a:pt x="13483" y="29794"/>
                </a:cubicBezTo>
                <a:cubicBezTo>
                  <a:pt x="13483" y="29794"/>
                  <a:pt x="13258" y="29248"/>
                  <a:pt x="13258" y="29248"/>
                </a:cubicBezTo>
                <a:cubicBezTo>
                  <a:pt x="13258" y="29248"/>
                  <a:pt x="12808" y="28974"/>
                  <a:pt x="12808" y="28701"/>
                </a:cubicBezTo>
                <a:cubicBezTo>
                  <a:pt x="12808" y="28701"/>
                  <a:pt x="12808" y="28974"/>
                  <a:pt x="12808" y="28974"/>
                </a:cubicBezTo>
                <a:cubicBezTo>
                  <a:pt x="12808" y="28974"/>
                  <a:pt x="12584" y="29248"/>
                  <a:pt x="12359" y="29248"/>
                </a:cubicBezTo>
                <a:cubicBezTo>
                  <a:pt x="12359" y="29248"/>
                  <a:pt x="12134" y="29521"/>
                  <a:pt x="12134" y="29521"/>
                </a:cubicBezTo>
                <a:cubicBezTo>
                  <a:pt x="11910" y="29521"/>
                  <a:pt x="12134" y="28974"/>
                  <a:pt x="12134" y="28974"/>
                </a:cubicBezTo>
                <a:cubicBezTo>
                  <a:pt x="12359" y="28428"/>
                  <a:pt x="12359" y="28428"/>
                  <a:pt x="12359" y="28428"/>
                </a:cubicBezTo>
                <a:cubicBezTo>
                  <a:pt x="12359" y="28428"/>
                  <a:pt x="11685" y="28154"/>
                  <a:pt x="11685" y="27881"/>
                </a:cubicBezTo>
                <a:cubicBezTo>
                  <a:pt x="11460" y="27881"/>
                  <a:pt x="11235" y="27608"/>
                  <a:pt x="11235" y="27608"/>
                </a:cubicBezTo>
                <a:cubicBezTo>
                  <a:pt x="11235" y="27608"/>
                  <a:pt x="10786" y="27608"/>
                  <a:pt x="10786" y="27608"/>
                </a:cubicBezTo>
                <a:cubicBezTo>
                  <a:pt x="10337" y="27608"/>
                  <a:pt x="10337" y="27608"/>
                  <a:pt x="10337" y="27608"/>
                </a:cubicBezTo>
                <a:cubicBezTo>
                  <a:pt x="10337" y="27608"/>
                  <a:pt x="10112" y="27608"/>
                  <a:pt x="9887" y="27881"/>
                </a:cubicBezTo>
                <a:cubicBezTo>
                  <a:pt x="9887" y="27881"/>
                  <a:pt x="9662" y="28154"/>
                  <a:pt x="9438" y="27881"/>
                </a:cubicBezTo>
                <a:cubicBezTo>
                  <a:pt x="9438" y="27881"/>
                  <a:pt x="9662" y="27334"/>
                  <a:pt x="9662" y="27334"/>
                </a:cubicBezTo>
                <a:cubicBezTo>
                  <a:pt x="9662" y="27334"/>
                  <a:pt x="9662" y="26788"/>
                  <a:pt x="9662" y="26788"/>
                </a:cubicBezTo>
                <a:cubicBezTo>
                  <a:pt x="9438" y="26514"/>
                  <a:pt x="9438" y="27061"/>
                  <a:pt x="9438" y="27061"/>
                </a:cubicBezTo>
                <a:cubicBezTo>
                  <a:pt x="9438" y="27061"/>
                  <a:pt x="8988" y="27334"/>
                  <a:pt x="8764" y="27608"/>
                </a:cubicBezTo>
                <a:cubicBezTo>
                  <a:pt x="8764" y="27608"/>
                  <a:pt x="8539" y="27608"/>
                  <a:pt x="8539" y="27608"/>
                </a:cubicBezTo>
                <a:cubicBezTo>
                  <a:pt x="8314" y="27608"/>
                  <a:pt x="8089" y="27881"/>
                  <a:pt x="7640" y="27881"/>
                </a:cubicBezTo>
                <a:cubicBezTo>
                  <a:pt x="7415" y="27881"/>
                  <a:pt x="7191" y="28154"/>
                  <a:pt x="7191" y="27881"/>
                </a:cubicBezTo>
                <a:cubicBezTo>
                  <a:pt x="6966" y="27881"/>
                  <a:pt x="6966" y="27608"/>
                  <a:pt x="6966" y="27608"/>
                </a:cubicBezTo>
                <a:cubicBezTo>
                  <a:pt x="6966" y="27061"/>
                  <a:pt x="6966" y="27061"/>
                  <a:pt x="6966" y="27061"/>
                </a:cubicBezTo>
                <a:cubicBezTo>
                  <a:pt x="6966" y="27061"/>
                  <a:pt x="6741" y="26788"/>
                  <a:pt x="6741" y="26514"/>
                </a:cubicBezTo>
                <a:cubicBezTo>
                  <a:pt x="6516" y="26241"/>
                  <a:pt x="6741" y="26241"/>
                  <a:pt x="6741" y="25968"/>
                </a:cubicBezTo>
                <a:cubicBezTo>
                  <a:pt x="6741" y="25968"/>
                  <a:pt x="7191" y="25694"/>
                  <a:pt x="7191" y="25694"/>
                </a:cubicBezTo>
                <a:cubicBezTo>
                  <a:pt x="7191" y="25421"/>
                  <a:pt x="7415" y="25421"/>
                  <a:pt x="7415" y="25421"/>
                </a:cubicBezTo>
                <a:cubicBezTo>
                  <a:pt x="8089" y="25148"/>
                  <a:pt x="8089" y="25148"/>
                  <a:pt x="8089" y="25148"/>
                </a:cubicBezTo>
                <a:cubicBezTo>
                  <a:pt x="8089" y="25148"/>
                  <a:pt x="8089" y="24328"/>
                  <a:pt x="8089" y="24054"/>
                </a:cubicBezTo>
                <a:cubicBezTo>
                  <a:pt x="8089" y="24054"/>
                  <a:pt x="8089" y="24054"/>
                  <a:pt x="7865" y="24054"/>
                </a:cubicBezTo>
                <a:cubicBezTo>
                  <a:pt x="7640" y="24054"/>
                  <a:pt x="7640" y="23781"/>
                  <a:pt x="7640" y="23781"/>
                </a:cubicBezTo>
                <a:cubicBezTo>
                  <a:pt x="7640" y="23781"/>
                  <a:pt x="7640" y="23234"/>
                  <a:pt x="7640" y="23234"/>
                </a:cubicBezTo>
                <a:cubicBezTo>
                  <a:pt x="7415" y="22687"/>
                  <a:pt x="7415" y="22687"/>
                  <a:pt x="7415" y="22687"/>
                </a:cubicBezTo>
                <a:cubicBezTo>
                  <a:pt x="6516" y="22961"/>
                  <a:pt x="6516" y="22961"/>
                  <a:pt x="6516" y="22961"/>
                </a:cubicBezTo>
                <a:cubicBezTo>
                  <a:pt x="6516" y="22961"/>
                  <a:pt x="6067" y="23234"/>
                  <a:pt x="5842" y="23234"/>
                </a:cubicBezTo>
                <a:cubicBezTo>
                  <a:pt x="5842" y="23234"/>
                  <a:pt x="5393" y="23234"/>
                  <a:pt x="5393" y="23234"/>
                </a:cubicBezTo>
                <a:cubicBezTo>
                  <a:pt x="5168" y="23234"/>
                  <a:pt x="4943" y="22961"/>
                  <a:pt x="4943" y="22961"/>
                </a:cubicBezTo>
                <a:cubicBezTo>
                  <a:pt x="4943" y="22961"/>
                  <a:pt x="4044" y="23234"/>
                  <a:pt x="4044" y="23234"/>
                </a:cubicBezTo>
                <a:cubicBezTo>
                  <a:pt x="4044" y="23234"/>
                  <a:pt x="3820" y="23234"/>
                  <a:pt x="3820" y="23234"/>
                </a:cubicBezTo>
                <a:cubicBezTo>
                  <a:pt x="3370" y="23234"/>
                  <a:pt x="3370" y="23234"/>
                  <a:pt x="3370" y="23234"/>
                </a:cubicBezTo>
                <a:cubicBezTo>
                  <a:pt x="2921" y="23507"/>
                  <a:pt x="2921" y="23507"/>
                  <a:pt x="2921" y="23507"/>
                </a:cubicBezTo>
                <a:cubicBezTo>
                  <a:pt x="2696" y="23781"/>
                  <a:pt x="2696" y="23781"/>
                  <a:pt x="2696" y="23781"/>
                </a:cubicBezTo>
                <a:cubicBezTo>
                  <a:pt x="2696" y="23781"/>
                  <a:pt x="2471" y="24054"/>
                  <a:pt x="2471" y="24054"/>
                </a:cubicBezTo>
                <a:cubicBezTo>
                  <a:pt x="2247" y="24054"/>
                  <a:pt x="2022" y="24054"/>
                  <a:pt x="1797" y="24054"/>
                </a:cubicBezTo>
                <a:cubicBezTo>
                  <a:pt x="1797" y="24054"/>
                  <a:pt x="1573" y="24328"/>
                  <a:pt x="1573" y="24328"/>
                </a:cubicBezTo>
                <a:cubicBezTo>
                  <a:pt x="1573" y="24328"/>
                  <a:pt x="1123" y="24601"/>
                  <a:pt x="898" y="24874"/>
                </a:cubicBezTo>
                <a:cubicBezTo>
                  <a:pt x="674" y="23507"/>
                  <a:pt x="674" y="23507"/>
                  <a:pt x="674" y="23507"/>
                </a:cubicBezTo>
                <a:cubicBezTo>
                  <a:pt x="1348" y="21047"/>
                  <a:pt x="1348" y="21047"/>
                  <a:pt x="1348" y="21047"/>
                </a:cubicBezTo>
                <a:cubicBezTo>
                  <a:pt x="2471" y="19954"/>
                  <a:pt x="2471" y="19954"/>
                  <a:pt x="2471" y="19954"/>
                </a:cubicBezTo>
                <a:cubicBezTo>
                  <a:pt x="2921" y="17767"/>
                  <a:pt x="2921" y="17767"/>
                  <a:pt x="2921" y="17767"/>
                </a:cubicBezTo>
                <a:cubicBezTo>
                  <a:pt x="2247" y="16947"/>
                  <a:pt x="2247" y="16947"/>
                  <a:pt x="2247" y="16947"/>
                </a:cubicBezTo>
                <a:cubicBezTo>
                  <a:pt x="2247" y="16127"/>
                  <a:pt x="4269" y="14487"/>
                  <a:pt x="4044" y="13667"/>
                </a:cubicBezTo>
                <a:cubicBezTo>
                  <a:pt x="3820" y="12847"/>
                  <a:pt x="1348" y="15307"/>
                  <a:pt x="1123" y="14487"/>
                </a:cubicBezTo>
                <a:cubicBezTo>
                  <a:pt x="898" y="12847"/>
                  <a:pt x="1573" y="13120"/>
                  <a:pt x="2696" y="11753"/>
                </a:cubicBezTo>
                <a:cubicBezTo>
                  <a:pt x="1348" y="11207"/>
                  <a:pt x="1348" y="11207"/>
                  <a:pt x="1348" y="11207"/>
                </a:cubicBezTo>
                <a:cubicBezTo>
                  <a:pt x="1348" y="9567"/>
                  <a:pt x="1348" y="9567"/>
                  <a:pt x="1348" y="9567"/>
                </a:cubicBezTo>
                <a:cubicBezTo>
                  <a:pt x="449" y="9020"/>
                  <a:pt x="449" y="9020"/>
                  <a:pt x="449" y="9020"/>
                </a:cubicBezTo>
                <a:cubicBezTo>
                  <a:pt x="449" y="9020"/>
                  <a:pt x="674" y="8200"/>
                  <a:pt x="674" y="7380"/>
                </a:cubicBezTo>
                <a:cubicBezTo>
                  <a:pt x="674" y="6560"/>
                  <a:pt x="1348" y="6287"/>
                  <a:pt x="1348" y="6287"/>
                </a:cubicBezTo>
                <a:cubicBezTo>
                  <a:pt x="2022" y="6013"/>
                  <a:pt x="2471" y="5466"/>
                  <a:pt x="3146" y="4920"/>
                </a:cubicBezTo>
                <a:cubicBezTo>
                  <a:pt x="3820" y="3826"/>
                  <a:pt x="4494" y="4373"/>
                  <a:pt x="4943" y="4100"/>
                </a:cubicBezTo>
                <a:cubicBezTo>
                  <a:pt x="5617" y="3553"/>
                  <a:pt x="5617" y="4100"/>
                  <a:pt x="7865" y="4646"/>
                </a:cubicBezTo>
                <a:cubicBezTo>
                  <a:pt x="8314" y="4373"/>
                  <a:pt x="9213" y="4373"/>
                  <a:pt x="9438" y="3826"/>
                </a:cubicBezTo>
                <a:cubicBezTo>
                  <a:pt x="9887" y="3280"/>
                  <a:pt x="10561" y="3553"/>
                  <a:pt x="10561" y="2460"/>
                </a:cubicBezTo>
                <a:cubicBezTo>
                  <a:pt x="10786" y="820"/>
                  <a:pt x="13258" y="1913"/>
                  <a:pt x="13258" y="1366"/>
                </a:cubicBezTo>
                <a:cubicBezTo>
                  <a:pt x="13707" y="1366"/>
                  <a:pt x="14157" y="0"/>
                  <a:pt x="15280" y="0"/>
                </a:cubicBezTo>
                <a:cubicBezTo>
                  <a:pt x="16179" y="273"/>
                  <a:pt x="16404" y="546"/>
                  <a:pt x="17078" y="820"/>
                </a:cubicBezTo>
                <a:cubicBezTo>
                  <a:pt x="19550" y="2733"/>
                  <a:pt x="18426" y="3826"/>
                  <a:pt x="21348" y="4920"/>
                </a:cubicBezTo>
                <a:cubicBezTo>
                  <a:pt x="23820" y="5740"/>
                  <a:pt x="26741" y="6560"/>
                  <a:pt x="29213" y="7107"/>
                </a:cubicBezTo>
                <a:cubicBezTo>
                  <a:pt x="31460" y="7380"/>
                  <a:pt x="33707" y="8473"/>
                  <a:pt x="35955" y="9567"/>
                </a:cubicBezTo>
                <a:cubicBezTo>
                  <a:pt x="35955" y="9567"/>
                  <a:pt x="44269" y="14214"/>
                  <a:pt x="44494" y="14487"/>
                </a:cubicBezTo>
                <a:cubicBezTo>
                  <a:pt x="44719" y="14487"/>
                  <a:pt x="49438" y="13394"/>
                  <a:pt x="49662" y="13394"/>
                </a:cubicBezTo>
                <a:cubicBezTo>
                  <a:pt x="49887" y="13394"/>
                  <a:pt x="51460" y="13667"/>
                  <a:pt x="52584" y="14487"/>
                </a:cubicBezTo>
                <a:cubicBezTo>
                  <a:pt x="53258" y="15307"/>
                  <a:pt x="55505" y="17220"/>
                  <a:pt x="55505" y="17220"/>
                </a:cubicBezTo>
                <a:cubicBezTo>
                  <a:pt x="55955" y="17494"/>
                  <a:pt x="58651" y="16947"/>
                  <a:pt x="58651" y="16947"/>
                </a:cubicBezTo>
                <a:cubicBezTo>
                  <a:pt x="60449" y="16947"/>
                  <a:pt x="62022" y="19407"/>
                  <a:pt x="62921" y="19681"/>
                </a:cubicBezTo>
                <a:cubicBezTo>
                  <a:pt x="64044" y="19954"/>
                  <a:pt x="66741" y="18314"/>
                  <a:pt x="67865" y="19681"/>
                </a:cubicBezTo>
                <a:cubicBezTo>
                  <a:pt x="67865" y="19681"/>
                  <a:pt x="70112" y="19954"/>
                  <a:pt x="70337" y="21321"/>
                </a:cubicBezTo>
                <a:cubicBezTo>
                  <a:pt x="70786" y="22687"/>
                  <a:pt x="71685" y="24874"/>
                  <a:pt x="71685" y="24874"/>
                </a:cubicBezTo>
                <a:cubicBezTo>
                  <a:pt x="74606" y="26241"/>
                  <a:pt x="74606" y="26241"/>
                  <a:pt x="74606" y="26241"/>
                </a:cubicBezTo>
                <a:cubicBezTo>
                  <a:pt x="74606" y="26241"/>
                  <a:pt x="76179" y="27881"/>
                  <a:pt x="76404" y="28428"/>
                </a:cubicBezTo>
                <a:cubicBezTo>
                  <a:pt x="76629" y="28701"/>
                  <a:pt x="80000" y="30068"/>
                  <a:pt x="80000" y="30068"/>
                </a:cubicBezTo>
                <a:cubicBezTo>
                  <a:pt x="82247" y="32528"/>
                  <a:pt x="82247" y="32528"/>
                  <a:pt x="82247" y="32528"/>
                </a:cubicBezTo>
                <a:cubicBezTo>
                  <a:pt x="85617" y="32528"/>
                  <a:pt x="85617" y="32528"/>
                  <a:pt x="85617" y="32528"/>
                </a:cubicBezTo>
                <a:cubicBezTo>
                  <a:pt x="87865" y="33075"/>
                  <a:pt x="87865" y="33075"/>
                  <a:pt x="87865" y="33075"/>
                </a:cubicBezTo>
                <a:cubicBezTo>
                  <a:pt x="88988" y="31435"/>
                  <a:pt x="88988" y="31435"/>
                  <a:pt x="88988" y="31435"/>
                </a:cubicBezTo>
                <a:cubicBezTo>
                  <a:pt x="88988" y="31435"/>
                  <a:pt x="94606" y="34715"/>
                  <a:pt x="94831" y="34715"/>
                </a:cubicBezTo>
                <a:cubicBezTo>
                  <a:pt x="95056" y="34715"/>
                  <a:pt x="95056" y="35535"/>
                  <a:pt x="95280" y="36355"/>
                </a:cubicBezTo>
                <a:cubicBezTo>
                  <a:pt x="95280" y="36628"/>
                  <a:pt x="95280" y="36628"/>
                  <a:pt x="95280" y="36628"/>
                </a:cubicBezTo>
                <a:cubicBezTo>
                  <a:pt x="95056" y="36628"/>
                  <a:pt x="95280" y="36628"/>
                  <a:pt x="95280" y="36628"/>
                </a:cubicBezTo>
                <a:cubicBezTo>
                  <a:pt x="95280" y="36628"/>
                  <a:pt x="95280" y="36628"/>
                  <a:pt x="95280" y="36628"/>
                </a:cubicBezTo>
                <a:cubicBezTo>
                  <a:pt x="95280" y="37175"/>
                  <a:pt x="95280" y="37175"/>
                  <a:pt x="95280" y="37175"/>
                </a:cubicBezTo>
                <a:cubicBezTo>
                  <a:pt x="95280" y="37448"/>
                  <a:pt x="95280" y="37448"/>
                  <a:pt x="95280" y="37448"/>
                </a:cubicBezTo>
                <a:cubicBezTo>
                  <a:pt x="95056" y="37448"/>
                  <a:pt x="95056" y="37448"/>
                  <a:pt x="95056" y="37448"/>
                </a:cubicBezTo>
                <a:cubicBezTo>
                  <a:pt x="95056" y="37448"/>
                  <a:pt x="95056" y="37448"/>
                  <a:pt x="95056" y="37448"/>
                </a:cubicBezTo>
                <a:cubicBezTo>
                  <a:pt x="95280" y="37722"/>
                  <a:pt x="95280" y="37722"/>
                  <a:pt x="95280" y="37722"/>
                </a:cubicBezTo>
                <a:cubicBezTo>
                  <a:pt x="95280" y="37722"/>
                  <a:pt x="95280" y="37722"/>
                  <a:pt x="95280" y="37722"/>
                </a:cubicBezTo>
                <a:cubicBezTo>
                  <a:pt x="95280" y="37722"/>
                  <a:pt x="95280" y="37722"/>
                  <a:pt x="95280" y="37995"/>
                </a:cubicBezTo>
                <a:cubicBezTo>
                  <a:pt x="95280" y="37995"/>
                  <a:pt x="95280" y="37995"/>
                  <a:pt x="95280" y="37995"/>
                </a:cubicBezTo>
                <a:cubicBezTo>
                  <a:pt x="95280" y="37995"/>
                  <a:pt x="95280" y="37995"/>
                  <a:pt x="95280" y="38268"/>
                </a:cubicBezTo>
                <a:cubicBezTo>
                  <a:pt x="95280" y="38268"/>
                  <a:pt x="95280" y="38268"/>
                  <a:pt x="95280" y="38268"/>
                </a:cubicBezTo>
                <a:cubicBezTo>
                  <a:pt x="95505" y="38268"/>
                  <a:pt x="95505" y="38268"/>
                  <a:pt x="95505" y="38268"/>
                </a:cubicBezTo>
                <a:cubicBezTo>
                  <a:pt x="95505" y="38268"/>
                  <a:pt x="95505" y="38268"/>
                  <a:pt x="95505" y="38268"/>
                </a:cubicBezTo>
                <a:cubicBezTo>
                  <a:pt x="95505" y="38268"/>
                  <a:pt x="95730" y="38542"/>
                  <a:pt x="95730" y="38542"/>
                </a:cubicBezTo>
                <a:cubicBezTo>
                  <a:pt x="95730" y="38542"/>
                  <a:pt x="95730" y="38542"/>
                  <a:pt x="95955" y="38542"/>
                </a:cubicBezTo>
                <a:cubicBezTo>
                  <a:pt x="95955" y="38542"/>
                  <a:pt x="95955" y="38542"/>
                  <a:pt x="96179" y="38542"/>
                </a:cubicBezTo>
                <a:cubicBezTo>
                  <a:pt x="96179" y="38542"/>
                  <a:pt x="96179" y="38542"/>
                  <a:pt x="96179" y="38542"/>
                </a:cubicBezTo>
                <a:cubicBezTo>
                  <a:pt x="96179" y="38542"/>
                  <a:pt x="96404" y="38542"/>
                  <a:pt x="96404" y="38268"/>
                </a:cubicBezTo>
                <a:cubicBezTo>
                  <a:pt x="99325" y="39088"/>
                  <a:pt x="99325" y="39088"/>
                  <a:pt x="99325" y="39088"/>
                </a:cubicBezTo>
                <a:cubicBezTo>
                  <a:pt x="100000" y="39362"/>
                  <a:pt x="100000" y="39908"/>
                  <a:pt x="100674" y="40455"/>
                </a:cubicBezTo>
                <a:cubicBezTo>
                  <a:pt x="102471" y="39635"/>
                  <a:pt x="102471" y="39635"/>
                  <a:pt x="102471" y="39635"/>
                </a:cubicBezTo>
                <a:cubicBezTo>
                  <a:pt x="104719" y="41548"/>
                  <a:pt x="104719" y="41548"/>
                  <a:pt x="104719" y="41548"/>
                </a:cubicBezTo>
                <a:cubicBezTo>
                  <a:pt x="106741" y="40728"/>
                  <a:pt x="106741" y="40728"/>
                  <a:pt x="106741" y="40728"/>
                </a:cubicBezTo>
                <a:cubicBezTo>
                  <a:pt x="108764" y="40728"/>
                  <a:pt x="108764" y="40728"/>
                  <a:pt x="108764" y="40728"/>
                </a:cubicBezTo>
                <a:cubicBezTo>
                  <a:pt x="108764" y="40182"/>
                  <a:pt x="113483" y="40728"/>
                  <a:pt x="111460" y="43462"/>
                </a:cubicBezTo>
                <a:close/>
                <a:moveTo>
                  <a:pt x="113707" y="76810"/>
                </a:moveTo>
                <a:cubicBezTo>
                  <a:pt x="113707" y="76810"/>
                  <a:pt x="113707" y="76810"/>
                  <a:pt x="113707" y="76810"/>
                </a:cubicBezTo>
                <a:cubicBezTo>
                  <a:pt x="113707" y="78451"/>
                  <a:pt x="115955" y="77904"/>
                  <a:pt x="117078" y="78997"/>
                </a:cubicBezTo>
                <a:cubicBezTo>
                  <a:pt x="117528" y="79544"/>
                  <a:pt x="117078" y="80911"/>
                  <a:pt x="117752" y="81184"/>
                </a:cubicBezTo>
                <a:cubicBezTo>
                  <a:pt x="119325" y="82824"/>
                  <a:pt x="120000" y="79817"/>
                  <a:pt x="118651" y="76810"/>
                </a:cubicBezTo>
                <a:cubicBezTo>
                  <a:pt x="118202" y="76264"/>
                  <a:pt x="117528" y="76264"/>
                  <a:pt x="116853" y="76264"/>
                </a:cubicBezTo>
                <a:cubicBezTo>
                  <a:pt x="115730" y="76264"/>
                  <a:pt x="113483" y="75444"/>
                  <a:pt x="113707" y="76810"/>
                </a:cubicBezTo>
                <a:close/>
                <a:moveTo>
                  <a:pt x="100674" y="82004"/>
                </a:moveTo>
                <a:cubicBezTo>
                  <a:pt x="100674" y="82004"/>
                  <a:pt x="100674" y="82004"/>
                  <a:pt x="100674" y="82004"/>
                </a:cubicBezTo>
                <a:cubicBezTo>
                  <a:pt x="101573" y="82277"/>
                  <a:pt x="102471" y="81184"/>
                  <a:pt x="103370" y="81731"/>
                </a:cubicBezTo>
                <a:cubicBezTo>
                  <a:pt x="103820" y="82277"/>
                  <a:pt x="103595" y="83371"/>
                  <a:pt x="103820" y="84191"/>
                </a:cubicBezTo>
                <a:cubicBezTo>
                  <a:pt x="102471" y="85831"/>
                  <a:pt x="106067" y="85558"/>
                  <a:pt x="106292" y="85558"/>
                </a:cubicBezTo>
                <a:cubicBezTo>
                  <a:pt x="106292" y="86104"/>
                  <a:pt x="106741" y="87471"/>
                  <a:pt x="107415" y="86924"/>
                </a:cubicBezTo>
                <a:cubicBezTo>
                  <a:pt x="111011" y="81731"/>
                  <a:pt x="111011" y="81731"/>
                  <a:pt x="111011" y="81731"/>
                </a:cubicBezTo>
                <a:cubicBezTo>
                  <a:pt x="111011" y="81184"/>
                  <a:pt x="110786" y="80637"/>
                  <a:pt x="110337" y="80637"/>
                </a:cubicBezTo>
                <a:cubicBezTo>
                  <a:pt x="109438" y="80091"/>
                  <a:pt x="108314" y="81184"/>
                  <a:pt x="107640" y="80637"/>
                </a:cubicBezTo>
                <a:cubicBezTo>
                  <a:pt x="106966" y="80091"/>
                  <a:pt x="108314" y="77904"/>
                  <a:pt x="107415" y="77084"/>
                </a:cubicBezTo>
                <a:cubicBezTo>
                  <a:pt x="105617" y="75444"/>
                  <a:pt x="104943" y="77357"/>
                  <a:pt x="103595" y="78724"/>
                </a:cubicBezTo>
                <a:cubicBezTo>
                  <a:pt x="102696" y="79544"/>
                  <a:pt x="101348" y="79817"/>
                  <a:pt x="100449" y="80911"/>
                </a:cubicBezTo>
                <a:cubicBezTo>
                  <a:pt x="100224" y="81184"/>
                  <a:pt x="100449" y="82004"/>
                  <a:pt x="100674" y="82004"/>
                </a:cubicBezTo>
                <a:close/>
                <a:moveTo>
                  <a:pt x="87865" y="89931"/>
                </a:moveTo>
                <a:cubicBezTo>
                  <a:pt x="87865" y="89931"/>
                  <a:pt x="87865" y="89931"/>
                  <a:pt x="87865" y="89931"/>
                </a:cubicBezTo>
                <a:cubicBezTo>
                  <a:pt x="86966" y="90751"/>
                  <a:pt x="88764" y="92118"/>
                  <a:pt x="89213" y="92118"/>
                </a:cubicBezTo>
                <a:cubicBezTo>
                  <a:pt x="89662" y="92118"/>
                  <a:pt x="92359" y="89931"/>
                  <a:pt x="92359" y="89111"/>
                </a:cubicBezTo>
                <a:cubicBezTo>
                  <a:pt x="92134" y="88018"/>
                  <a:pt x="91011" y="87744"/>
                  <a:pt x="90337" y="87744"/>
                </a:cubicBezTo>
                <a:cubicBezTo>
                  <a:pt x="89438" y="88018"/>
                  <a:pt x="88539" y="89111"/>
                  <a:pt x="87865" y="89931"/>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20" name="Shape 2055">
            <a:extLst>
              <a:ext uri="{FF2B5EF4-FFF2-40B4-BE49-F238E27FC236}">
                <a16:creationId xmlns:a16="http://schemas.microsoft.com/office/drawing/2014/main" id="{D41A9BDE-6749-7C08-8827-0DBF68A7FCAD}"/>
              </a:ext>
            </a:extLst>
          </p:cNvPr>
          <p:cNvSpPr/>
          <p:nvPr/>
        </p:nvSpPr>
        <p:spPr>
          <a:xfrm>
            <a:off x="7516722" y="5877565"/>
            <a:ext cx="1475958" cy="1332588"/>
          </a:xfrm>
          <a:custGeom>
            <a:avLst/>
            <a:gdLst/>
            <a:ahLst/>
            <a:cxnLst/>
            <a:rect l="0" t="0" r="0" b="0"/>
            <a:pathLst>
              <a:path w="120000" h="120000" extrusionOk="0">
                <a:moveTo>
                  <a:pt x="65294" y="10105"/>
                </a:moveTo>
                <a:cubicBezTo>
                  <a:pt x="66764" y="9473"/>
                  <a:pt x="66764" y="9473"/>
                  <a:pt x="66764" y="9473"/>
                </a:cubicBezTo>
                <a:cubicBezTo>
                  <a:pt x="66764" y="9473"/>
                  <a:pt x="68529" y="8842"/>
                  <a:pt x="68823" y="8842"/>
                </a:cubicBezTo>
                <a:cubicBezTo>
                  <a:pt x="69117" y="8842"/>
                  <a:pt x="70588" y="8526"/>
                  <a:pt x="70882" y="8210"/>
                </a:cubicBezTo>
                <a:cubicBezTo>
                  <a:pt x="71176" y="8210"/>
                  <a:pt x="72058" y="7578"/>
                  <a:pt x="72352" y="7263"/>
                </a:cubicBezTo>
                <a:cubicBezTo>
                  <a:pt x="72647" y="7263"/>
                  <a:pt x="73235" y="7263"/>
                  <a:pt x="73823" y="6631"/>
                </a:cubicBezTo>
                <a:cubicBezTo>
                  <a:pt x="74117" y="6315"/>
                  <a:pt x="74411" y="5368"/>
                  <a:pt x="74411" y="5052"/>
                </a:cubicBezTo>
                <a:cubicBezTo>
                  <a:pt x="74411" y="4736"/>
                  <a:pt x="74117" y="4736"/>
                  <a:pt x="73823" y="3789"/>
                </a:cubicBezTo>
                <a:cubicBezTo>
                  <a:pt x="73235" y="2842"/>
                  <a:pt x="72647" y="2210"/>
                  <a:pt x="72647" y="1894"/>
                </a:cubicBezTo>
                <a:cubicBezTo>
                  <a:pt x="72352" y="1263"/>
                  <a:pt x="72352" y="631"/>
                  <a:pt x="72647" y="631"/>
                </a:cubicBezTo>
                <a:cubicBezTo>
                  <a:pt x="72941" y="315"/>
                  <a:pt x="73823" y="0"/>
                  <a:pt x="74411" y="0"/>
                </a:cubicBezTo>
                <a:cubicBezTo>
                  <a:pt x="75000" y="315"/>
                  <a:pt x="76470" y="631"/>
                  <a:pt x="76764" y="631"/>
                </a:cubicBezTo>
                <a:cubicBezTo>
                  <a:pt x="77058" y="631"/>
                  <a:pt x="78529" y="1578"/>
                  <a:pt x="78529" y="1578"/>
                </a:cubicBezTo>
                <a:cubicBezTo>
                  <a:pt x="78529" y="1578"/>
                  <a:pt x="79117" y="3157"/>
                  <a:pt x="79117" y="3473"/>
                </a:cubicBezTo>
                <a:cubicBezTo>
                  <a:pt x="79117" y="3789"/>
                  <a:pt x="80588" y="5684"/>
                  <a:pt x="80000" y="5684"/>
                </a:cubicBezTo>
                <a:cubicBezTo>
                  <a:pt x="79705" y="5684"/>
                  <a:pt x="78529" y="6000"/>
                  <a:pt x="78529" y="6000"/>
                </a:cubicBezTo>
                <a:cubicBezTo>
                  <a:pt x="77941" y="6947"/>
                  <a:pt x="77941" y="6947"/>
                  <a:pt x="77941" y="6947"/>
                </a:cubicBezTo>
                <a:cubicBezTo>
                  <a:pt x="77941" y="6947"/>
                  <a:pt x="77352" y="8210"/>
                  <a:pt x="77352" y="8526"/>
                </a:cubicBezTo>
                <a:cubicBezTo>
                  <a:pt x="77352" y="8842"/>
                  <a:pt x="77058" y="10421"/>
                  <a:pt x="77058" y="10421"/>
                </a:cubicBezTo>
                <a:cubicBezTo>
                  <a:pt x="78529" y="13894"/>
                  <a:pt x="78529" y="13894"/>
                  <a:pt x="78529" y="13894"/>
                </a:cubicBezTo>
                <a:cubicBezTo>
                  <a:pt x="77058" y="16105"/>
                  <a:pt x="77058" y="16105"/>
                  <a:pt x="77058" y="16105"/>
                </a:cubicBezTo>
                <a:cubicBezTo>
                  <a:pt x="75882" y="17368"/>
                  <a:pt x="75882" y="17368"/>
                  <a:pt x="75882" y="17368"/>
                </a:cubicBezTo>
                <a:cubicBezTo>
                  <a:pt x="75882" y="17368"/>
                  <a:pt x="74117" y="17368"/>
                  <a:pt x="74117" y="17052"/>
                </a:cubicBezTo>
                <a:cubicBezTo>
                  <a:pt x="74117" y="16736"/>
                  <a:pt x="72941" y="16105"/>
                  <a:pt x="72941" y="16105"/>
                </a:cubicBezTo>
                <a:cubicBezTo>
                  <a:pt x="72941" y="16105"/>
                  <a:pt x="71176" y="16421"/>
                  <a:pt x="70882" y="16736"/>
                </a:cubicBezTo>
                <a:cubicBezTo>
                  <a:pt x="70588" y="16736"/>
                  <a:pt x="66470" y="17052"/>
                  <a:pt x="66470" y="17052"/>
                </a:cubicBezTo>
                <a:cubicBezTo>
                  <a:pt x="66470" y="17052"/>
                  <a:pt x="65588" y="16736"/>
                  <a:pt x="65294" y="16736"/>
                </a:cubicBezTo>
                <a:cubicBezTo>
                  <a:pt x="65000" y="16736"/>
                  <a:pt x="63529" y="16736"/>
                  <a:pt x="63529" y="16736"/>
                </a:cubicBezTo>
                <a:cubicBezTo>
                  <a:pt x="63235" y="15473"/>
                  <a:pt x="63235" y="15473"/>
                  <a:pt x="63235" y="15473"/>
                </a:cubicBezTo>
                <a:cubicBezTo>
                  <a:pt x="62058" y="15789"/>
                  <a:pt x="62058" y="15789"/>
                  <a:pt x="62058" y="15789"/>
                </a:cubicBezTo>
                <a:cubicBezTo>
                  <a:pt x="61764" y="17052"/>
                  <a:pt x="61764" y="17052"/>
                  <a:pt x="61764" y="17052"/>
                </a:cubicBezTo>
                <a:cubicBezTo>
                  <a:pt x="60294" y="18000"/>
                  <a:pt x="60294" y="18000"/>
                  <a:pt x="60294" y="18000"/>
                </a:cubicBezTo>
                <a:cubicBezTo>
                  <a:pt x="58823" y="18947"/>
                  <a:pt x="58823" y="18947"/>
                  <a:pt x="58823" y="18947"/>
                </a:cubicBezTo>
                <a:cubicBezTo>
                  <a:pt x="55882" y="18947"/>
                  <a:pt x="55882" y="18947"/>
                  <a:pt x="55882" y="18947"/>
                </a:cubicBezTo>
                <a:cubicBezTo>
                  <a:pt x="54117" y="18947"/>
                  <a:pt x="54117" y="18947"/>
                  <a:pt x="54117" y="18947"/>
                </a:cubicBezTo>
                <a:cubicBezTo>
                  <a:pt x="54117" y="19578"/>
                  <a:pt x="54117" y="19578"/>
                  <a:pt x="54117" y="19578"/>
                </a:cubicBezTo>
                <a:cubicBezTo>
                  <a:pt x="53235" y="21473"/>
                  <a:pt x="53235" y="21473"/>
                  <a:pt x="53235" y="21473"/>
                </a:cubicBezTo>
                <a:cubicBezTo>
                  <a:pt x="52058" y="22421"/>
                  <a:pt x="52058" y="22421"/>
                  <a:pt x="52058" y="22421"/>
                </a:cubicBezTo>
                <a:cubicBezTo>
                  <a:pt x="52058" y="22421"/>
                  <a:pt x="50294" y="23052"/>
                  <a:pt x="50000" y="23368"/>
                </a:cubicBezTo>
                <a:cubicBezTo>
                  <a:pt x="50000" y="23368"/>
                  <a:pt x="48823" y="23052"/>
                  <a:pt x="48823" y="23052"/>
                </a:cubicBezTo>
                <a:cubicBezTo>
                  <a:pt x="47352" y="24000"/>
                  <a:pt x="47352" y="24000"/>
                  <a:pt x="47352" y="24000"/>
                </a:cubicBezTo>
                <a:cubicBezTo>
                  <a:pt x="47058" y="24947"/>
                  <a:pt x="47058" y="24947"/>
                  <a:pt x="47058" y="24947"/>
                </a:cubicBezTo>
                <a:cubicBezTo>
                  <a:pt x="47647" y="25578"/>
                  <a:pt x="47647" y="25578"/>
                  <a:pt x="47647" y="25578"/>
                </a:cubicBezTo>
                <a:cubicBezTo>
                  <a:pt x="48823" y="26210"/>
                  <a:pt x="48823" y="26210"/>
                  <a:pt x="48823" y="26210"/>
                </a:cubicBezTo>
                <a:cubicBezTo>
                  <a:pt x="48823" y="26210"/>
                  <a:pt x="49705" y="26526"/>
                  <a:pt x="49705" y="26842"/>
                </a:cubicBezTo>
                <a:cubicBezTo>
                  <a:pt x="49705" y="26842"/>
                  <a:pt x="49411" y="27473"/>
                  <a:pt x="49411" y="27473"/>
                </a:cubicBezTo>
                <a:cubicBezTo>
                  <a:pt x="49411" y="29052"/>
                  <a:pt x="49411" y="29052"/>
                  <a:pt x="49411" y="29052"/>
                </a:cubicBezTo>
                <a:cubicBezTo>
                  <a:pt x="49411" y="29052"/>
                  <a:pt x="50294" y="29368"/>
                  <a:pt x="50588" y="29368"/>
                </a:cubicBezTo>
                <a:cubicBezTo>
                  <a:pt x="50588" y="29368"/>
                  <a:pt x="51470" y="28736"/>
                  <a:pt x="51470" y="28736"/>
                </a:cubicBezTo>
                <a:cubicBezTo>
                  <a:pt x="51470" y="28421"/>
                  <a:pt x="51764" y="28105"/>
                  <a:pt x="51764" y="28105"/>
                </a:cubicBezTo>
                <a:cubicBezTo>
                  <a:pt x="52352" y="28736"/>
                  <a:pt x="52352" y="28736"/>
                  <a:pt x="52352" y="28736"/>
                </a:cubicBezTo>
                <a:cubicBezTo>
                  <a:pt x="52352" y="28736"/>
                  <a:pt x="52647" y="29368"/>
                  <a:pt x="52941" y="29368"/>
                </a:cubicBezTo>
                <a:cubicBezTo>
                  <a:pt x="52941" y="29368"/>
                  <a:pt x="53823" y="29368"/>
                  <a:pt x="53823" y="29368"/>
                </a:cubicBezTo>
                <a:cubicBezTo>
                  <a:pt x="55000" y="30000"/>
                  <a:pt x="55000" y="30000"/>
                  <a:pt x="55000" y="30000"/>
                </a:cubicBezTo>
                <a:cubicBezTo>
                  <a:pt x="56470" y="31263"/>
                  <a:pt x="56470" y="31263"/>
                  <a:pt x="56470" y="31263"/>
                </a:cubicBezTo>
                <a:cubicBezTo>
                  <a:pt x="56470" y="31263"/>
                  <a:pt x="57647" y="31894"/>
                  <a:pt x="57352" y="32210"/>
                </a:cubicBezTo>
                <a:cubicBezTo>
                  <a:pt x="56764" y="32526"/>
                  <a:pt x="56176" y="32842"/>
                  <a:pt x="55882" y="32842"/>
                </a:cubicBezTo>
                <a:cubicBezTo>
                  <a:pt x="55882" y="32842"/>
                  <a:pt x="55294" y="32526"/>
                  <a:pt x="55294" y="32210"/>
                </a:cubicBezTo>
                <a:cubicBezTo>
                  <a:pt x="55294" y="31578"/>
                  <a:pt x="55000" y="31263"/>
                  <a:pt x="54705" y="31263"/>
                </a:cubicBezTo>
                <a:cubicBezTo>
                  <a:pt x="54411" y="31263"/>
                  <a:pt x="53823" y="30631"/>
                  <a:pt x="53823" y="30631"/>
                </a:cubicBezTo>
                <a:cubicBezTo>
                  <a:pt x="53529" y="30631"/>
                  <a:pt x="52941" y="30631"/>
                  <a:pt x="52647" y="30947"/>
                </a:cubicBezTo>
                <a:cubicBezTo>
                  <a:pt x="52352" y="30947"/>
                  <a:pt x="51764" y="30947"/>
                  <a:pt x="51764" y="30631"/>
                </a:cubicBezTo>
                <a:cubicBezTo>
                  <a:pt x="51470" y="30631"/>
                  <a:pt x="51176" y="29684"/>
                  <a:pt x="51176" y="29684"/>
                </a:cubicBezTo>
                <a:cubicBezTo>
                  <a:pt x="49705" y="29368"/>
                  <a:pt x="49705" y="29368"/>
                  <a:pt x="49705" y="29368"/>
                </a:cubicBezTo>
                <a:cubicBezTo>
                  <a:pt x="49705" y="29368"/>
                  <a:pt x="49411" y="29684"/>
                  <a:pt x="49411" y="30000"/>
                </a:cubicBezTo>
                <a:cubicBezTo>
                  <a:pt x="49411" y="30000"/>
                  <a:pt x="48823" y="30631"/>
                  <a:pt x="48823" y="30631"/>
                </a:cubicBezTo>
                <a:cubicBezTo>
                  <a:pt x="48529" y="30947"/>
                  <a:pt x="48529" y="30947"/>
                  <a:pt x="48529" y="30947"/>
                </a:cubicBezTo>
                <a:cubicBezTo>
                  <a:pt x="48529" y="31578"/>
                  <a:pt x="48529" y="31578"/>
                  <a:pt x="48529" y="31578"/>
                </a:cubicBezTo>
                <a:cubicBezTo>
                  <a:pt x="49117" y="32210"/>
                  <a:pt x="49117" y="32210"/>
                  <a:pt x="49117" y="32210"/>
                </a:cubicBezTo>
                <a:cubicBezTo>
                  <a:pt x="50294" y="33157"/>
                  <a:pt x="50294" y="33157"/>
                  <a:pt x="50294" y="33157"/>
                </a:cubicBezTo>
                <a:cubicBezTo>
                  <a:pt x="50294" y="33157"/>
                  <a:pt x="51764" y="33473"/>
                  <a:pt x="51764" y="33473"/>
                </a:cubicBezTo>
                <a:cubicBezTo>
                  <a:pt x="52058" y="33473"/>
                  <a:pt x="52647" y="34421"/>
                  <a:pt x="52647" y="34421"/>
                </a:cubicBezTo>
                <a:cubicBezTo>
                  <a:pt x="52647" y="35368"/>
                  <a:pt x="52647" y="35368"/>
                  <a:pt x="52647" y="35368"/>
                </a:cubicBezTo>
                <a:cubicBezTo>
                  <a:pt x="52352" y="36315"/>
                  <a:pt x="52352" y="36315"/>
                  <a:pt x="52352" y="36315"/>
                </a:cubicBezTo>
                <a:cubicBezTo>
                  <a:pt x="52352" y="36315"/>
                  <a:pt x="52352" y="36947"/>
                  <a:pt x="51764" y="36631"/>
                </a:cubicBezTo>
                <a:cubicBezTo>
                  <a:pt x="51176" y="36315"/>
                  <a:pt x="50882" y="36000"/>
                  <a:pt x="50882" y="36000"/>
                </a:cubicBezTo>
                <a:cubicBezTo>
                  <a:pt x="50000" y="35684"/>
                  <a:pt x="50000" y="35684"/>
                  <a:pt x="50000" y="35684"/>
                </a:cubicBezTo>
                <a:cubicBezTo>
                  <a:pt x="49705" y="34421"/>
                  <a:pt x="49705" y="34421"/>
                  <a:pt x="49705" y="34421"/>
                </a:cubicBezTo>
                <a:cubicBezTo>
                  <a:pt x="49705" y="34421"/>
                  <a:pt x="49117" y="33789"/>
                  <a:pt x="49117" y="33789"/>
                </a:cubicBezTo>
                <a:cubicBezTo>
                  <a:pt x="48823" y="33789"/>
                  <a:pt x="47352" y="32842"/>
                  <a:pt x="47352" y="32842"/>
                </a:cubicBezTo>
                <a:cubicBezTo>
                  <a:pt x="45588" y="32842"/>
                  <a:pt x="45588" y="32842"/>
                  <a:pt x="45588" y="32842"/>
                </a:cubicBezTo>
                <a:cubicBezTo>
                  <a:pt x="44411" y="32842"/>
                  <a:pt x="44411" y="32842"/>
                  <a:pt x="44411" y="32842"/>
                </a:cubicBezTo>
                <a:cubicBezTo>
                  <a:pt x="44117" y="33789"/>
                  <a:pt x="44117" y="33789"/>
                  <a:pt x="44117" y="33789"/>
                </a:cubicBezTo>
                <a:cubicBezTo>
                  <a:pt x="44117" y="33789"/>
                  <a:pt x="44117" y="34421"/>
                  <a:pt x="44411" y="34421"/>
                </a:cubicBezTo>
                <a:cubicBezTo>
                  <a:pt x="44411" y="34736"/>
                  <a:pt x="45294" y="35368"/>
                  <a:pt x="45294" y="35368"/>
                </a:cubicBezTo>
                <a:cubicBezTo>
                  <a:pt x="45294" y="35368"/>
                  <a:pt x="45882" y="35368"/>
                  <a:pt x="45882" y="35684"/>
                </a:cubicBezTo>
                <a:cubicBezTo>
                  <a:pt x="46176" y="36000"/>
                  <a:pt x="46764" y="36631"/>
                  <a:pt x="46764" y="36631"/>
                </a:cubicBezTo>
                <a:cubicBezTo>
                  <a:pt x="46764" y="36631"/>
                  <a:pt x="47058" y="36631"/>
                  <a:pt x="47352" y="36631"/>
                </a:cubicBezTo>
                <a:cubicBezTo>
                  <a:pt x="47941" y="36631"/>
                  <a:pt x="48529" y="36947"/>
                  <a:pt x="48529" y="36947"/>
                </a:cubicBezTo>
                <a:cubicBezTo>
                  <a:pt x="49411" y="37263"/>
                  <a:pt x="49411" y="37263"/>
                  <a:pt x="49411" y="37263"/>
                </a:cubicBezTo>
                <a:cubicBezTo>
                  <a:pt x="49705" y="37578"/>
                  <a:pt x="49705" y="37578"/>
                  <a:pt x="49705" y="37578"/>
                </a:cubicBezTo>
                <a:cubicBezTo>
                  <a:pt x="49705" y="37578"/>
                  <a:pt x="48823" y="37894"/>
                  <a:pt x="48529" y="37894"/>
                </a:cubicBezTo>
                <a:cubicBezTo>
                  <a:pt x="48235" y="38210"/>
                  <a:pt x="47352" y="38210"/>
                  <a:pt x="47352" y="38210"/>
                </a:cubicBezTo>
                <a:cubicBezTo>
                  <a:pt x="47352" y="38210"/>
                  <a:pt x="46764" y="37578"/>
                  <a:pt x="46470" y="37578"/>
                </a:cubicBezTo>
                <a:cubicBezTo>
                  <a:pt x="46470" y="37578"/>
                  <a:pt x="45588" y="37894"/>
                  <a:pt x="45588" y="37894"/>
                </a:cubicBezTo>
                <a:cubicBezTo>
                  <a:pt x="45588" y="37894"/>
                  <a:pt x="45000" y="38526"/>
                  <a:pt x="44705" y="37894"/>
                </a:cubicBezTo>
                <a:cubicBezTo>
                  <a:pt x="44411" y="37263"/>
                  <a:pt x="44117" y="36631"/>
                  <a:pt x="44117" y="36631"/>
                </a:cubicBezTo>
                <a:cubicBezTo>
                  <a:pt x="44117" y="36000"/>
                  <a:pt x="44117" y="36000"/>
                  <a:pt x="44117" y="36000"/>
                </a:cubicBezTo>
                <a:cubicBezTo>
                  <a:pt x="44117" y="35052"/>
                  <a:pt x="44117" y="35052"/>
                  <a:pt x="44117" y="35052"/>
                </a:cubicBezTo>
                <a:cubicBezTo>
                  <a:pt x="43823" y="34105"/>
                  <a:pt x="43823" y="34105"/>
                  <a:pt x="43823" y="34105"/>
                </a:cubicBezTo>
                <a:cubicBezTo>
                  <a:pt x="42647" y="33473"/>
                  <a:pt x="42647" y="33473"/>
                  <a:pt x="42647" y="33473"/>
                </a:cubicBezTo>
                <a:cubicBezTo>
                  <a:pt x="41176" y="33473"/>
                  <a:pt x="41176" y="33473"/>
                  <a:pt x="41176" y="33473"/>
                </a:cubicBezTo>
                <a:cubicBezTo>
                  <a:pt x="39705" y="32526"/>
                  <a:pt x="39705" y="32526"/>
                  <a:pt x="39705" y="32526"/>
                </a:cubicBezTo>
                <a:cubicBezTo>
                  <a:pt x="37941" y="31894"/>
                  <a:pt x="37941" y="31894"/>
                  <a:pt x="37941" y="31894"/>
                </a:cubicBezTo>
                <a:cubicBezTo>
                  <a:pt x="37352" y="30631"/>
                  <a:pt x="37352" y="30631"/>
                  <a:pt x="37352" y="30631"/>
                </a:cubicBezTo>
                <a:cubicBezTo>
                  <a:pt x="38529" y="29684"/>
                  <a:pt x="38529" y="29684"/>
                  <a:pt x="38529" y="29684"/>
                </a:cubicBezTo>
                <a:cubicBezTo>
                  <a:pt x="38235" y="28736"/>
                  <a:pt x="38235" y="28736"/>
                  <a:pt x="38235" y="28736"/>
                </a:cubicBezTo>
                <a:cubicBezTo>
                  <a:pt x="37647" y="28105"/>
                  <a:pt x="37647" y="28105"/>
                  <a:pt x="37647" y="28105"/>
                </a:cubicBezTo>
                <a:cubicBezTo>
                  <a:pt x="36176" y="29052"/>
                  <a:pt x="36176" y="29052"/>
                  <a:pt x="36176" y="29052"/>
                </a:cubicBezTo>
                <a:cubicBezTo>
                  <a:pt x="36176" y="30000"/>
                  <a:pt x="36176" y="30000"/>
                  <a:pt x="36176" y="30000"/>
                </a:cubicBezTo>
                <a:cubicBezTo>
                  <a:pt x="34705" y="30631"/>
                  <a:pt x="34705" y="30631"/>
                  <a:pt x="34705" y="30631"/>
                </a:cubicBezTo>
                <a:cubicBezTo>
                  <a:pt x="34117" y="31894"/>
                  <a:pt x="34117" y="31894"/>
                  <a:pt x="34117" y="31894"/>
                </a:cubicBezTo>
                <a:cubicBezTo>
                  <a:pt x="35000" y="32842"/>
                  <a:pt x="35000" y="32842"/>
                  <a:pt x="35000" y="32842"/>
                </a:cubicBezTo>
                <a:cubicBezTo>
                  <a:pt x="35000" y="34421"/>
                  <a:pt x="35000" y="34421"/>
                  <a:pt x="35000" y="34421"/>
                </a:cubicBezTo>
                <a:cubicBezTo>
                  <a:pt x="35000" y="34421"/>
                  <a:pt x="34705" y="36000"/>
                  <a:pt x="35000" y="36315"/>
                </a:cubicBezTo>
                <a:cubicBezTo>
                  <a:pt x="35000" y="36315"/>
                  <a:pt x="34705" y="37263"/>
                  <a:pt x="34705" y="37894"/>
                </a:cubicBezTo>
                <a:cubicBezTo>
                  <a:pt x="35000" y="38210"/>
                  <a:pt x="35000" y="38526"/>
                  <a:pt x="35588" y="38842"/>
                </a:cubicBezTo>
                <a:cubicBezTo>
                  <a:pt x="35882" y="39157"/>
                  <a:pt x="35882" y="39157"/>
                  <a:pt x="36470" y="39473"/>
                </a:cubicBezTo>
                <a:cubicBezTo>
                  <a:pt x="37058" y="39789"/>
                  <a:pt x="37352" y="40105"/>
                  <a:pt x="37352" y="40105"/>
                </a:cubicBezTo>
                <a:cubicBezTo>
                  <a:pt x="37941" y="41368"/>
                  <a:pt x="37941" y="41368"/>
                  <a:pt x="37941" y="41368"/>
                </a:cubicBezTo>
                <a:cubicBezTo>
                  <a:pt x="37941" y="41368"/>
                  <a:pt x="38235" y="41684"/>
                  <a:pt x="38529" y="41684"/>
                </a:cubicBezTo>
                <a:cubicBezTo>
                  <a:pt x="38823" y="42000"/>
                  <a:pt x="39705" y="42315"/>
                  <a:pt x="39705" y="42631"/>
                </a:cubicBezTo>
                <a:cubicBezTo>
                  <a:pt x="39705" y="43263"/>
                  <a:pt x="40000" y="43894"/>
                  <a:pt x="40000" y="43894"/>
                </a:cubicBezTo>
                <a:cubicBezTo>
                  <a:pt x="40000" y="43894"/>
                  <a:pt x="40294" y="44526"/>
                  <a:pt x="40294" y="44526"/>
                </a:cubicBezTo>
                <a:cubicBezTo>
                  <a:pt x="40588" y="44842"/>
                  <a:pt x="40882" y="44526"/>
                  <a:pt x="40882" y="44842"/>
                </a:cubicBezTo>
                <a:cubicBezTo>
                  <a:pt x="41176" y="45157"/>
                  <a:pt x="40882" y="45473"/>
                  <a:pt x="41470" y="45789"/>
                </a:cubicBezTo>
                <a:cubicBezTo>
                  <a:pt x="41764" y="46421"/>
                  <a:pt x="42352" y="46736"/>
                  <a:pt x="42352" y="46736"/>
                </a:cubicBezTo>
                <a:cubicBezTo>
                  <a:pt x="42647" y="46736"/>
                  <a:pt x="43235" y="47052"/>
                  <a:pt x="43235" y="47052"/>
                </a:cubicBezTo>
                <a:cubicBezTo>
                  <a:pt x="45000" y="48315"/>
                  <a:pt x="45000" y="48315"/>
                  <a:pt x="45000" y="48315"/>
                </a:cubicBezTo>
                <a:cubicBezTo>
                  <a:pt x="46176" y="49894"/>
                  <a:pt x="46176" y="49894"/>
                  <a:pt x="46176" y="49894"/>
                </a:cubicBezTo>
                <a:cubicBezTo>
                  <a:pt x="47058" y="50842"/>
                  <a:pt x="47058" y="50842"/>
                  <a:pt x="47058" y="50842"/>
                </a:cubicBezTo>
                <a:cubicBezTo>
                  <a:pt x="46764" y="52105"/>
                  <a:pt x="46764" y="52105"/>
                  <a:pt x="46764" y="52105"/>
                </a:cubicBezTo>
                <a:cubicBezTo>
                  <a:pt x="46470" y="52736"/>
                  <a:pt x="46470" y="52736"/>
                  <a:pt x="46470" y="52736"/>
                </a:cubicBezTo>
                <a:cubicBezTo>
                  <a:pt x="46470" y="52736"/>
                  <a:pt x="45882" y="53052"/>
                  <a:pt x="45588" y="53052"/>
                </a:cubicBezTo>
                <a:cubicBezTo>
                  <a:pt x="45588" y="53052"/>
                  <a:pt x="45000" y="53368"/>
                  <a:pt x="45000" y="53368"/>
                </a:cubicBezTo>
                <a:cubicBezTo>
                  <a:pt x="45000" y="53368"/>
                  <a:pt x="44705" y="53052"/>
                  <a:pt x="44705" y="53052"/>
                </a:cubicBezTo>
                <a:cubicBezTo>
                  <a:pt x="45000" y="52736"/>
                  <a:pt x="45882" y="52421"/>
                  <a:pt x="45882" y="52421"/>
                </a:cubicBezTo>
                <a:cubicBezTo>
                  <a:pt x="45882" y="52421"/>
                  <a:pt x="45882" y="51473"/>
                  <a:pt x="45588" y="51473"/>
                </a:cubicBezTo>
                <a:cubicBezTo>
                  <a:pt x="45294" y="51157"/>
                  <a:pt x="44411" y="50526"/>
                  <a:pt x="44411" y="50526"/>
                </a:cubicBezTo>
                <a:cubicBezTo>
                  <a:pt x="43823" y="49894"/>
                  <a:pt x="43823" y="49894"/>
                  <a:pt x="43823" y="49894"/>
                </a:cubicBezTo>
                <a:cubicBezTo>
                  <a:pt x="42941" y="49894"/>
                  <a:pt x="42941" y="49894"/>
                  <a:pt x="42941" y="49894"/>
                </a:cubicBezTo>
                <a:cubicBezTo>
                  <a:pt x="42941" y="49894"/>
                  <a:pt x="42352" y="49894"/>
                  <a:pt x="42352" y="50210"/>
                </a:cubicBezTo>
                <a:cubicBezTo>
                  <a:pt x="42058" y="50526"/>
                  <a:pt x="41176" y="51157"/>
                  <a:pt x="41176" y="51157"/>
                </a:cubicBezTo>
                <a:cubicBezTo>
                  <a:pt x="40588" y="52421"/>
                  <a:pt x="40588" y="52421"/>
                  <a:pt x="40588" y="52421"/>
                </a:cubicBezTo>
                <a:cubicBezTo>
                  <a:pt x="42058" y="52736"/>
                  <a:pt x="42058" y="52736"/>
                  <a:pt x="42058" y="52736"/>
                </a:cubicBezTo>
                <a:cubicBezTo>
                  <a:pt x="42058" y="52736"/>
                  <a:pt x="42647" y="53368"/>
                  <a:pt x="42647" y="53368"/>
                </a:cubicBezTo>
                <a:cubicBezTo>
                  <a:pt x="42647" y="53684"/>
                  <a:pt x="43235" y="54315"/>
                  <a:pt x="43235" y="54315"/>
                </a:cubicBezTo>
                <a:cubicBezTo>
                  <a:pt x="43823" y="54631"/>
                  <a:pt x="43823" y="54631"/>
                  <a:pt x="43823" y="54631"/>
                </a:cubicBezTo>
                <a:cubicBezTo>
                  <a:pt x="43823" y="55263"/>
                  <a:pt x="43823" y="55263"/>
                  <a:pt x="43823" y="55263"/>
                </a:cubicBezTo>
                <a:cubicBezTo>
                  <a:pt x="43529" y="56210"/>
                  <a:pt x="43529" y="56210"/>
                  <a:pt x="43529" y="56210"/>
                </a:cubicBezTo>
                <a:cubicBezTo>
                  <a:pt x="42647" y="57473"/>
                  <a:pt x="42647" y="57473"/>
                  <a:pt x="42647" y="57473"/>
                </a:cubicBezTo>
                <a:cubicBezTo>
                  <a:pt x="42647" y="57473"/>
                  <a:pt x="42058" y="57789"/>
                  <a:pt x="42058" y="57789"/>
                </a:cubicBezTo>
                <a:cubicBezTo>
                  <a:pt x="41764" y="57789"/>
                  <a:pt x="41176" y="58421"/>
                  <a:pt x="41176" y="58421"/>
                </a:cubicBezTo>
                <a:cubicBezTo>
                  <a:pt x="41176" y="58421"/>
                  <a:pt x="40882" y="58421"/>
                  <a:pt x="40882" y="58421"/>
                </a:cubicBezTo>
                <a:cubicBezTo>
                  <a:pt x="40588" y="58421"/>
                  <a:pt x="40000" y="58105"/>
                  <a:pt x="39705" y="58105"/>
                </a:cubicBezTo>
                <a:cubicBezTo>
                  <a:pt x="39705" y="58105"/>
                  <a:pt x="39117" y="58421"/>
                  <a:pt x="39117" y="58421"/>
                </a:cubicBezTo>
                <a:cubicBezTo>
                  <a:pt x="39117" y="58421"/>
                  <a:pt x="38235" y="59052"/>
                  <a:pt x="39411" y="59368"/>
                </a:cubicBezTo>
                <a:cubicBezTo>
                  <a:pt x="40588" y="59368"/>
                  <a:pt x="40882" y="59368"/>
                  <a:pt x="41176" y="59368"/>
                </a:cubicBezTo>
                <a:cubicBezTo>
                  <a:pt x="41176" y="59368"/>
                  <a:pt x="42352" y="59368"/>
                  <a:pt x="42352" y="59368"/>
                </a:cubicBezTo>
                <a:cubicBezTo>
                  <a:pt x="42352" y="59368"/>
                  <a:pt x="42647" y="59368"/>
                  <a:pt x="42941" y="59684"/>
                </a:cubicBezTo>
                <a:cubicBezTo>
                  <a:pt x="43529" y="59684"/>
                  <a:pt x="43823" y="59684"/>
                  <a:pt x="44117" y="60000"/>
                </a:cubicBezTo>
                <a:cubicBezTo>
                  <a:pt x="44411" y="60000"/>
                  <a:pt x="44705" y="60315"/>
                  <a:pt x="44705" y="60315"/>
                </a:cubicBezTo>
                <a:cubicBezTo>
                  <a:pt x="44705" y="60631"/>
                  <a:pt x="44705" y="60631"/>
                  <a:pt x="45000" y="60631"/>
                </a:cubicBezTo>
                <a:cubicBezTo>
                  <a:pt x="45294" y="60631"/>
                  <a:pt x="45588" y="60947"/>
                  <a:pt x="45588" y="60947"/>
                </a:cubicBezTo>
                <a:cubicBezTo>
                  <a:pt x="45882" y="60947"/>
                  <a:pt x="45882" y="60947"/>
                  <a:pt x="45882" y="60947"/>
                </a:cubicBezTo>
                <a:cubicBezTo>
                  <a:pt x="45882" y="60947"/>
                  <a:pt x="46176" y="60947"/>
                  <a:pt x="46470" y="60947"/>
                </a:cubicBezTo>
                <a:cubicBezTo>
                  <a:pt x="46764" y="60947"/>
                  <a:pt x="46764" y="60631"/>
                  <a:pt x="47058" y="60631"/>
                </a:cubicBezTo>
                <a:cubicBezTo>
                  <a:pt x="47352" y="60631"/>
                  <a:pt x="48235" y="60631"/>
                  <a:pt x="48235" y="60631"/>
                </a:cubicBezTo>
                <a:cubicBezTo>
                  <a:pt x="48823" y="61894"/>
                  <a:pt x="48823" y="61894"/>
                  <a:pt x="48823" y="61894"/>
                </a:cubicBezTo>
                <a:cubicBezTo>
                  <a:pt x="48823" y="61894"/>
                  <a:pt x="48823" y="62210"/>
                  <a:pt x="49117" y="62210"/>
                </a:cubicBezTo>
                <a:cubicBezTo>
                  <a:pt x="49117" y="62526"/>
                  <a:pt x="49705" y="62842"/>
                  <a:pt x="50000" y="62842"/>
                </a:cubicBezTo>
                <a:cubicBezTo>
                  <a:pt x="50294" y="62842"/>
                  <a:pt x="52647" y="62210"/>
                  <a:pt x="52647" y="62210"/>
                </a:cubicBezTo>
                <a:cubicBezTo>
                  <a:pt x="51470" y="61263"/>
                  <a:pt x="51470" y="61263"/>
                  <a:pt x="51470" y="61263"/>
                </a:cubicBezTo>
                <a:cubicBezTo>
                  <a:pt x="51470" y="61263"/>
                  <a:pt x="50882" y="60631"/>
                  <a:pt x="50588" y="60315"/>
                </a:cubicBezTo>
                <a:cubicBezTo>
                  <a:pt x="50588" y="60000"/>
                  <a:pt x="49117" y="59052"/>
                  <a:pt x="49117" y="59052"/>
                </a:cubicBezTo>
                <a:cubicBezTo>
                  <a:pt x="47647" y="58736"/>
                  <a:pt x="47647" y="58736"/>
                  <a:pt x="47647" y="58736"/>
                </a:cubicBezTo>
                <a:cubicBezTo>
                  <a:pt x="45882" y="57789"/>
                  <a:pt x="45882" y="57789"/>
                  <a:pt x="45882" y="57789"/>
                </a:cubicBezTo>
                <a:cubicBezTo>
                  <a:pt x="44117" y="57157"/>
                  <a:pt x="44117" y="57157"/>
                  <a:pt x="44117" y="57157"/>
                </a:cubicBezTo>
                <a:cubicBezTo>
                  <a:pt x="44117" y="57157"/>
                  <a:pt x="44705" y="55894"/>
                  <a:pt x="45000" y="55578"/>
                </a:cubicBezTo>
                <a:cubicBezTo>
                  <a:pt x="45000" y="55263"/>
                  <a:pt x="45000" y="54315"/>
                  <a:pt x="45294" y="54315"/>
                </a:cubicBezTo>
                <a:cubicBezTo>
                  <a:pt x="45588" y="54631"/>
                  <a:pt x="46176" y="54631"/>
                  <a:pt x="46470" y="54631"/>
                </a:cubicBezTo>
                <a:cubicBezTo>
                  <a:pt x="46764" y="54631"/>
                  <a:pt x="47352" y="54315"/>
                  <a:pt x="47647" y="54315"/>
                </a:cubicBezTo>
                <a:cubicBezTo>
                  <a:pt x="47941" y="54315"/>
                  <a:pt x="48529" y="54631"/>
                  <a:pt x="48529" y="54631"/>
                </a:cubicBezTo>
                <a:cubicBezTo>
                  <a:pt x="48529" y="54631"/>
                  <a:pt x="48823" y="55263"/>
                  <a:pt x="48823" y="55578"/>
                </a:cubicBezTo>
                <a:cubicBezTo>
                  <a:pt x="49117" y="55578"/>
                  <a:pt x="49117" y="56210"/>
                  <a:pt x="49411" y="56526"/>
                </a:cubicBezTo>
                <a:cubicBezTo>
                  <a:pt x="49705" y="56526"/>
                  <a:pt x="51176" y="57157"/>
                  <a:pt x="51176" y="57157"/>
                </a:cubicBezTo>
                <a:cubicBezTo>
                  <a:pt x="51176" y="57157"/>
                  <a:pt x="52941" y="57789"/>
                  <a:pt x="52941" y="57789"/>
                </a:cubicBezTo>
                <a:cubicBezTo>
                  <a:pt x="53235" y="57789"/>
                  <a:pt x="53823" y="57789"/>
                  <a:pt x="53823" y="57789"/>
                </a:cubicBezTo>
                <a:cubicBezTo>
                  <a:pt x="54705" y="58736"/>
                  <a:pt x="54705" y="58736"/>
                  <a:pt x="54705" y="58736"/>
                </a:cubicBezTo>
                <a:cubicBezTo>
                  <a:pt x="56470" y="58421"/>
                  <a:pt x="56470" y="58421"/>
                  <a:pt x="56470" y="58421"/>
                </a:cubicBezTo>
                <a:cubicBezTo>
                  <a:pt x="58235" y="58105"/>
                  <a:pt x="58235" y="58105"/>
                  <a:pt x="58235" y="58105"/>
                </a:cubicBezTo>
                <a:cubicBezTo>
                  <a:pt x="58529" y="58736"/>
                  <a:pt x="58529" y="58736"/>
                  <a:pt x="58529" y="58736"/>
                </a:cubicBezTo>
                <a:cubicBezTo>
                  <a:pt x="58529" y="58736"/>
                  <a:pt x="59411" y="59368"/>
                  <a:pt x="59411" y="59368"/>
                </a:cubicBezTo>
                <a:cubicBezTo>
                  <a:pt x="59411" y="59684"/>
                  <a:pt x="60000" y="60947"/>
                  <a:pt x="60000" y="60947"/>
                </a:cubicBezTo>
                <a:cubicBezTo>
                  <a:pt x="60000" y="60947"/>
                  <a:pt x="60000" y="61894"/>
                  <a:pt x="60000" y="61894"/>
                </a:cubicBezTo>
                <a:cubicBezTo>
                  <a:pt x="60000" y="62210"/>
                  <a:pt x="60588" y="63473"/>
                  <a:pt x="60588" y="63473"/>
                </a:cubicBezTo>
                <a:cubicBezTo>
                  <a:pt x="60882" y="63789"/>
                  <a:pt x="62058" y="65052"/>
                  <a:pt x="62058" y="65368"/>
                </a:cubicBezTo>
                <a:cubicBezTo>
                  <a:pt x="62058" y="65368"/>
                  <a:pt x="62647" y="66315"/>
                  <a:pt x="62941" y="66315"/>
                </a:cubicBezTo>
                <a:cubicBezTo>
                  <a:pt x="62941" y="66315"/>
                  <a:pt x="63235" y="66000"/>
                  <a:pt x="63235" y="66000"/>
                </a:cubicBezTo>
                <a:cubicBezTo>
                  <a:pt x="63529" y="66000"/>
                  <a:pt x="64411" y="65368"/>
                  <a:pt x="64411" y="65368"/>
                </a:cubicBezTo>
                <a:cubicBezTo>
                  <a:pt x="64411" y="65368"/>
                  <a:pt x="65294" y="65368"/>
                  <a:pt x="65294" y="65684"/>
                </a:cubicBezTo>
                <a:cubicBezTo>
                  <a:pt x="65294" y="66000"/>
                  <a:pt x="66470" y="66947"/>
                  <a:pt x="66470" y="66947"/>
                </a:cubicBezTo>
                <a:cubicBezTo>
                  <a:pt x="66470" y="66947"/>
                  <a:pt x="66764" y="68210"/>
                  <a:pt x="66764" y="68210"/>
                </a:cubicBezTo>
                <a:cubicBezTo>
                  <a:pt x="66470" y="68526"/>
                  <a:pt x="65588" y="68842"/>
                  <a:pt x="65588" y="69157"/>
                </a:cubicBezTo>
                <a:cubicBezTo>
                  <a:pt x="65294" y="69157"/>
                  <a:pt x="64411" y="69157"/>
                  <a:pt x="64411" y="69157"/>
                </a:cubicBezTo>
                <a:cubicBezTo>
                  <a:pt x="64117" y="69473"/>
                  <a:pt x="62941" y="69789"/>
                  <a:pt x="62941" y="69789"/>
                </a:cubicBezTo>
                <a:cubicBezTo>
                  <a:pt x="62941" y="68526"/>
                  <a:pt x="62941" y="68526"/>
                  <a:pt x="62941" y="68526"/>
                </a:cubicBezTo>
                <a:cubicBezTo>
                  <a:pt x="62941" y="68526"/>
                  <a:pt x="62941" y="68210"/>
                  <a:pt x="62647" y="68210"/>
                </a:cubicBezTo>
                <a:cubicBezTo>
                  <a:pt x="62647" y="68210"/>
                  <a:pt x="60882" y="67578"/>
                  <a:pt x="60882" y="67578"/>
                </a:cubicBezTo>
                <a:cubicBezTo>
                  <a:pt x="60588" y="66000"/>
                  <a:pt x="60588" y="66000"/>
                  <a:pt x="60588" y="66000"/>
                </a:cubicBezTo>
                <a:cubicBezTo>
                  <a:pt x="59705" y="65052"/>
                  <a:pt x="59705" y="65052"/>
                  <a:pt x="59705" y="65052"/>
                </a:cubicBezTo>
                <a:cubicBezTo>
                  <a:pt x="58823" y="64421"/>
                  <a:pt x="58823" y="64421"/>
                  <a:pt x="58823" y="64421"/>
                </a:cubicBezTo>
                <a:cubicBezTo>
                  <a:pt x="58235" y="63473"/>
                  <a:pt x="58235" y="63473"/>
                  <a:pt x="58235" y="63473"/>
                </a:cubicBezTo>
                <a:cubicBezTo>
                  <a:pt x="57058" y="63473"/>
                  <a:pt x="57058" y="63473"/>
                  <a:pt x="57058" y="63473"/>
                </a:cubicBezTo>
                <a:cubicBezTo>
                  <a:pt x="57058" y="63473"/>
                  <a:pt x="56470" y="63789"/>
                  <a:pt x="56470" y="63789"/>
                </a:cubicBezTo>
                <a:cubicBezTo>
                  <a:pt x="56176" y="64105"/>
                  <a:pt x="55000" y="63789"/>
                  <a:pt x="55000" y="63789"/>
                </a:cubicBezTo>
                <a:cubicBezTo>
                  <a:pt x="54117" y="64105"/>
                  <a:pt x="54117" y="64105"/>
                  <a:pt x="54117" y="64105"/>
                </a:cubicBezTo>
                <a:cubicBezTo>
                  <a:pt x="54117" y="64736"/>
                  <a:pt x="54117" y="64736"/>
                  <a:pt x="54117" y="64736"/>
                </a:cubicBezTo>
                <a:cubicBezTo>
                  <a:pt x="55588" y="64736"/>
                  <a:pt x="55588" y="64736"/>
                  <a:pt x="55588" y="64736"/>
                </a:cubicBezTo>
                <a:cubicBezTo>
                  <a:pt x="56764" y="65052"/>
                  <a:pt x="56764" y="65052"/>
                  <a:pt x="56764" y="65052"/>
                </a:cubicBezTo>
                <a:cubicBezTo>
                  <a:pt x="58529" y="65368"/>
                  <a:pt x="58529" y="65368"/>
                  <a:pt x="58529" y="65368"/>
                </a:cubicBezTo>
                <a:cubicBezTo>
                  <a:pt x="58529" y="66631"/>
                  <a:pt x="58529" y="66631"/>
                  <a:pt x="58529" y="66631"/>
                </a:cubicBezTo>
                <a:cubicBezTo>
                  <a:pt x="58529" y="66631"/>
                  <a:pt x="58823" y="67263"/>
                  <a:pt x="58823" y="67578"/>
                </a:cubicBezTo>
                <a:cubicBezTo>
                  <a:pt x="58823" y="67894"/>
                  <a:pt x="59411" y="69157"/>
                  <a:pt x="59411" y="69157"/>
                </a:cubicBezTo>
                <a:cubicBezTo>
                  <a:pt x="60000" y="71052"/>
                  <a:pt x="60000" y="71052"/>
                  <a:pt x="60000" y="71052"/>
                </a:cubicBezTo>
                <a:cubicBezTo>
                  <a:pt x="60588" y="72315"/>
                  <a:pt x="60588" y="72315"/>
                  <a:pt x="60588" y="72315"/>
                </a:cubicBezTo>
                <a:cubicBezTo>
                  <a:pt x="61176" y="72631"/>
                  <a:pt x="61176" y="72631"/>
                  <a:pt x="61176" y="72631"/>
                </a:cubicBezTo>
                <a:cubicBezTo>
                  <a:pt x="61176" y="73894"/>
                  <a:pt x="61176" y="73894"/>
                  <a:pt x="61176" y="73894"/>
                </a:cubicBezTo>
                <a:cubicBezTo>
                  <a:pt x="61764" y="74210"/>
                  <a:pt x="61764" y="74210"/>
                  <a:pt x="61764" y="74210"/>
                </a:cubicBezTo>
                <a:cubicBezTo>
                  <a:pt x="61764" y="74210"/>
                  <a:pt x="61470" y="74526"/>
                  <a:pt x="61470" y="74842"/>
                </a:cubicBezTo>
                <a:cubicBezTo>
                  <a:pt x="61470" y="74842"/>
                  <a:pt x="60882" y="75789"/>
                  <a:pt x="60882" y="75789"/>
                </a:cubicBezTo>
                <a:cubicBezTo>
                  <a:pt x="60882" y="75789"/>
                  <a:pt x="60294" y="75789"/>
                  <a:pt x="60000" y="75789"/>
                </a:cubicBezTo>
                <a:cubicBezTo>
                  <a:pt x="60000" y="75473"/>
                  <a:pt x="59705" y="74842"/>
                  <a:pt x="59411" y="74842"/>
                </a:cubicBezTo>
                <a:cubicBezTo>
                  <a:pt x="58823" y="74526"/>
                  <a:pt x="58823" y="73894"/>
                  <a:pt x="58529" y="73894"/>
                </a:cubicBezTo>
                <a:cubicBezTo>
                  <a:pt x="58235" y="73894"/>
                  <a:pt x="57352" y="73894"/>
                  <a:pt x="57352" y="73894"/>
                </a:cubicBezTo>
                <a:cubicBezTo>
                  <a:pt x="57352" y="73894"/>
                  <a:pt x="56764" y="72947"/>
                  <a:pt x="56470" y="72631"/>
                </a:cubicBezTo>
                <a:cubicBezTo>
                  <a:pt x="56470" y="72631"/>
                  <a:pt x="56176" y="72315"/>
                  <a:pt x="55882" y="72000"/>
                </a:cubicBezTo>
                <a:cubicBezTo>
                  <a:pt x="55588" y="71684"/>
                  <a:pt x="55000" y="70736"/>
                  <a:pt x="55000" y="71052"/>
                </a:cubicBezTo>
                <a:cubicBezTo>
                  <a:pt x="55000" y="71684"/>
                  <a:pt x="55294" y="72315"/>
                  <a:pt x="55000" y="72315"/>
                </a:cubicBezTo>
                <a:cubicBezTo>
                  <a:pt x="54411" y="72315"/>
                  <a:pt x="54117" y="72315"/>
                  <a:pt x="54117" y="72315"/>
                </a:cubicBezTo>
                <a:cubicBezTo>
                  <a:pt x="54117" y="72315"/>
                  <a:pt x="53529" y="72947"/>
                  <a:pt x="53235" y="73263"/>
                </a:cubicBezTo>
                <a:cubicBezTo>
                  <a:pt x="53235" y="73263"/>
                  <a:pt x="53529" y="73263"/>
                  <a:pt x="52941" y="73578"/>
                </a:cubicBezTo>
                <a:cubicBezTo>
                  <a:pt x="52647" y="73578"/>
                  <a:pt x="52058" y="73578"/>
                  <a:pt x="52058" y="73578"/>
                </a:cubicBezTo>
                <a:cubicBezTo>
                  <a:pt x="52058" y="73263"/>
                  <a:pt x="52058" y="73263"/>
                  <a:pt x="52058" y="72947"/>
                </a:cubicBezTo>
                <a:cubicBezTo>
                  <a:pt x="52352" y="72631"/>
                  <a:pt x="54117" y="71684"/>
                  <a:pt x="54117" y="71684"/>
                </a:cubicBezTo>
                <a:cubicBezTo>
                  <a:pt x="54117" y="71368"/>
                  <a:pt x="53529" y="70421"/>
                  <a:pt x="53529" y="70421"/>
                </a:cubicBezTo>
                <a:cubicBezTo>
                  <a:pt x="53235" y="70736"/>
                  <a:pt x="53235" y="70736"/>
                  <a:pt x="53235" y="70736"/>
                </a:cubicBezTo>
                <a:cubicBezTo>
                  <a:pt x="52352" y="71368"/>
                  <a:pt x="52352" y="71368"/>
                  <a:pt x="52352" y="71368"/>
                </a:cubicBezTo>
                <a:cubicBezTo>
                  <a:pt x="51176" y="72315"/>
                  <a:pt x="51176" y="72315"/>
                  <a:pt x="51176" y="72315"/>
                </a:cubicBezTo>
                <a:cubicBezTo>
                  <a:pt x="50294" y="72631"/>
                  <a:pt x="50294" y="72631"/>
                  <a:pt x="50294" y="72631"/>
                </a:cubicBezTo>
                <a:cubicBezTo>
                  <a:pt x="49411" y="73263"/>
                  <a:pt x="49411" y="73263"/>
                  <a:pt x="49411" y="73263"/>
                </a:cubicBezTo>
                <a:cubicBezTo>
                  <a:pt x="48235" y="73578"/>
                  <a:pt x="48235" y="73578"/>
                  <a:pt x="48235" y="73578"/>
                </a:cubicBezTo>
                <a:cubicBezTo>
                  <a:pt x="47058" y="73578"/>
                  <a:pt x="47058" y="73578"/>
                  <a:pt x="47058" y="73578"/>
                </a:cubicBezTo>
                <a:cubicBezTo>
                  <a:pt x="46470" y="73263"/>
                  <a:pt x="46470" y="73263"/>
                  <a:pt x="46470" y="73263"/>
                </a:cubicBezTo>
                <a:cubicBezTo>
                  <a:pt x="45882" y="72315"/>
                  <a:pt x="45882" y="72315"/>
                  <a:pt x="45882" y="72315"/>
                </a:cubicBezTo>
                <a:cubicBezTo>
                  <a:pt x="45588" y="72315"/>
                  <a:pt x="45588" y="72315"/>
                  <a:pt x="45588" y="72315"/>
                </a:cubicBezTo>
                <a:cubicBezTo>
                  <a:pt x="45588" y="72315"/>
                  <a:pt x="45294" y="71684"/>
                  <a:pt x="45588" y="71368"/>
                </a:cubicBezTo>
                <a:cubicBezTo>
                  <a:pt x="45588" y="71368"/>
                  <a:pt x="45882" y="71052"/>
                  <a:pt x="46470" y="71052"/>
                </a:cubicBezTo>
                <a:cubicBezTo>
                  <a:pt x="47058" y="71052"/>
                  <a:pt x="47352" y="71052"/>
                  <a:pt x="47647" y="71052"/>
                </a:cubicBezTo>
                <a:cubicBezTo>
                  <a:pt x="47941" y="71052"/>
                  <a:pt x="48235" y="70736"/>
                  <a:pt x="48235" y="70736"/>
                </a:cubicBezTo>
                <a:cubicBezTo>
                  <a:pt x="48235" y="70736"/>
                  <a:pt x="48529" y="70736"/>
                  <a:pt x="48529" y="70421"/>
                </a:cubicBezTo>
                <a:cubicBezTo>
                  <a:pt x="48529" y="70105"/>
                  <a:pt x="47647" y="68842"/>
                  <a:pt x="47647" y="68842"/>
                </a:cubicBezTo>
                <a:cubicBezTo>
                  <a:pt x="47647" y="68842"/>
                  <a:pt x="46470" y="68842"/>
                  <a:pt x="46176" y="69157"/>
                </a:cubicBezTo>
                <a:cubicBezTo>
                  <a:pt x="45588" y="69157"/>
                  <a:pt x="45588" y="69789"/>
                  <a:pt x="45000" y="69473"/>
                </a:cubicBezTo>
                <a:cubicBezTo>
                  <a:pt x="44411" y="69157"/>
                  <a:pt x="42941" y="68526"/>
                  <a:pt x="42941" y="68526"/>
                </a:cubicBezTo>
                <a:cubicBezTo>
                  <a:pt x="41764" y="67263"/>
                  <a:pt x="41764" y="67263"/>
                  <a:pt x="41764" y="67263"/>
                </a:cubicBezTo>
                <a:cubicBezTo>
                  <a:pt x="41176" y="67894"/>
                  <a:pt x="41176" y="67894"/>
                  <a:pt x="41176" y="67894"/>
                </a:cubicBezTo>
                <a:cubicBezTo>
                  <a:pt x="40294" y="68526"/>
                  <a:pt x="40294" y="68526"/>
                  <a:pt x="40294" y="68526"/>
                </a:cubicBezTo>
                <a:cubicBezTo>
                  <a:pt x="40294" y="68526"/>
                  <a:pt x="40294" y="69157"/>
                  <a:pt x="39705" y="68526"/>
                </a:cubicBezTo>
                <a:cubicBezTo>
                  <a:pt x="39117" y="67578"/>
                  <a:pt x="39117" y="66947"/>
                  <a:pt x="39117" y="66947"/>
                </a:cubicBezTo>
                <a:cubicBezTo>
                  <a:pt x="38235" y="66947"/>
                  <a:pt x="38235" y="66947"/>
                  <a:pt x="38235" y="66947"/>
                </a:cubicBezTo>
                <a:cubicBezTo>
                  <a:pt x="37941" y="67894"/>
                  <a:pt x="37941" y="67894"/>
                  <a:pt x="37941" y="67894"/>
                </a:cubicBezTo>
                <a:cubicBezTo>
                  <a:pt x="37941" y="67894"/>
                  <a:pt x="37352" y="68842"/>
                  <a:pt x="37352" y="68842"/>
                </a:cubicBezTo>
                <a:cubicBezTo>
                  <a:pt x="37058" y="68842"/>
                  <a:pt x="36176" y="68842"/>
                  <a:pt x="35882" y="69157"/>
                </a:cubicBezTo>
                <a:cubicBezTo>
                  <a:pt x="35882" y="69157"/>
                  <a:pt x="34411" y="69157"/>
                  <a:pt x="34411" y="69157"/>
                </a:cubicBezTo>
                <a:cubicBezTo>
                  <a:pt x="32352" y="68526"/>
                  <a:pt x="32352" y="68526"/>
                  <a:pt x="32352" y="68526"/>
                </a:cubicBezTo>
                <a:cubicBezTo>
                  <a:pt x="32352" y="68526"/>
                  <a:pt x="31764" y="68842"/>
                  <a:pt x="31764" y="68842"/>
                </a:cubicBezTo>
                <a:cubicBezTo>
                  <a:pt x="31470" y="69157"/>
                  <a:pt x="28529" y="69789"/>
                  <a:pt x="28529" y="69789"/>
                </a:cubicBezTo>
                <a:cubicBezTo>
                  <a:pt x="27058" y="70736"/>
                  <a:pt x="27058" y="70736"/>
                  <a:pt x="27058" y="70736"/>
                </a:cubicBezTo>
                <a:cubicBezTo>
                  <a:pt x="26176" y="70736"/>
                  <a:pt x="26176" y="70736"/>
                  <a:pt x="26176" y="70736"/>
                </a:cubicBezTo>
                <a:cubicBezTo>
                  <a:pt x="25294" y="69473"/>
                  <a:pt x="25294" y="69473"/>
                  <a:pt x="25294" y="69473"/>
                </a:cubicBezTo>
                <a:cubicBezTo>
                  <a:pt x="24705" y="68526"/>
                  <a:pt x="24705" y="68526"/>
                  <a:pt x="24705" y="68526"/>
                </a:cubicBezTo>
                <a:cubicBezTo>
                  <a:pt x="24705" y="69789"/>
                  <a:pt x="24705" y="69789"/>
                  <a:pt x="24705" y="69789"/>
                </a:cubicBezTo>
                <a:cubicBezTo>
                  <a:pt x="24411" y="70421"/>
                  <a:pt x="24411" y="70421"/>
                  <a:pt x="24411" y="70421"/>
                </a:cubicBezTo>
                <a:cubicBezTo>
                  <a:pt x="24411" y="70421"/>
                  <a:pt x="23235" y="71684"/>
                  <a:pt x="22941" y="72000"/>
                </a:cubicBezTo>
                <a:cubicBezTo>
                  <a:pt x="22941" y="72000"/>
                  <a:pt x="21470" y="70421"/>
                  <a:pt x="21470" y="70421"/>
                </a:cubicBezTo>
                <a:cubicBezTo>
                  <a:pt x="21176" y="68210"/>
                  <a:pt x="21176" y="68210"/>
                  <a:pt x="21176" y="68210"/>
                </a:cubicBezTo>
                <a:cubicBezTo>
                  <a:pt x="19705" y="66631"/>
                  <a:pt x="19705" y="66631"/>
                  <a:pt x="19705" y="66631"/>
                </a:cubicBezTo>
                <a:cubicBezTo>
                  <a:pt x="18823" y="66947"/>
                  <a:pt x="18823" y="66947"/>
                  <a:pt x="18823" y="66947"/>
                </a:cubicBezTo>
                <a:cubicBezTo>
                  <a:pt x="18529" y="65368"/>
                  <a:pt x="18529" y="65368"/>
                  <a:pt x="18529" y="65368"/>
                </a:cubicBezTo>
                <a:cubicBezTo>
                  <a:pt x="17941" y="64421"/>
                  <a:pt x="17941" y="64421"/>
                  <a:pt x="17941" y="64421"/>
                </a:cubicBezTo>
                <a:cubicBezTo>
                  <a:pt x="16764" y="64421"/>
                  <a:pt x="16764" y="64421"/>
                  <a:pt x="16764" y="64421"/>
                </a:cubicBezTo>
                <a:cubicBezTo>
                  <a:pt x="16470" y="65052"/>
                  <a:pt x="16470" y="65052"/>
                  <a:pt x="16470" y="65052"/>
                </a:cubicBezTo>
                <a:cubicBezTo>
                  <a:pt x="16176" y="66000"/>
                  <a:pt x="16176" y="66000"/>
                  <a:pt x="16176" y="66000"/>
                </a:cubicBezTo>
                <a:cubicBezTo>
                  <a:pt x="16176" y="66000"/>
                  <a:pt x="16470" y="66947"/>
                  <a:pt x="16470" y="66947"/>
                </a:cubicBezTo>
                <a:cubicBezTo>
                  <a:pt x="16470" y="67263"/>
                  <a:pt x="16176" y="67578"/>
                  <a:pt x="15882" y="67578"/>
                </a:cubicBezTo>
                <a:cubicBezTo>
                  <a:pt x="15882" y="67578"/>
                  <a:pt x="14411" y="68210"/>
                  <a:pt x="14411" y="68210"/>
                </a:cubicBezTo>
                <a:cubicBezTo>
                  <a:pt x="14411" y="68210"/>
                  <a:pt x="14117" y="67263"/>
                  <a:pt x="14117" y="66947"/>
                </a:cubicBezTo>
                <a:cubicBezTo>
                  <a:pt x="14117" y="66315"/>
                  <a:pt x="14117" y="65368"/>
                  <a:pt x="14117" y="65368"/>
                </a:cubicBezTo>
                <a:cubicBezTo>
                  <a:pt x="14117" y="65368"/>
                  <a:pt x="15294" y="64736"/>
                  <a:pt x="15294" y="64736"/>
                </a:cubicBezTo>
                <a:cubicBezTo>
                  <a:pt x="15294" y="64421"/>
                  <a:pt x="16176" y="62842"/>
                  <a:pt x="16176" y="62842"/>
                </a:cubicBezTo>
                <a:cubicBezTo>
                  <a:pt x="16176" y="61894"/>
                  <a:pt x="16176" y="61894"/>
                  <a:pt x="16176" y="61894"/>
                </a:cubicBezTo>
                <a:cubicBezTo>
                  <a:pt x="16176" y="61894"/>
                  <a:pt x="17352" y="61578"/>
                  <a:pt x="17647" y="61578"/>
                </a:cubicBezTo>
                <a:cubicBezTo>
                  <a:pt x="17941" y="61578"/>
                  <a:pt x="18529" y="61578"/>
                  <a:pt x="18823" y="61894"/>
                </a:cubicBezTo>
                <a:cubicBezTo>
                  <a:pt x="19411" y="62210"/>
                  <a:pt x="19117" y="62210"/>
                  <a:pt x="19705" y="62210"/>
                </a:cubicBezTo>
                <a:cubicBezTo>
                  <a:pt x="20294" y="61894"/>
                  <a:pt x="20882" y="61578"/>
                  <a:pt x="20882" y="61263"/>
                </a:cubicBezTo>
                <a:cubicBezTo>
                  <a:pt x="20882" y="60947"/>
                  <a:pt x="21176" y="59684"/>
                  <a:pt x="20294" y="59684"/>
                </a:cubicBezTo>
                <a:cubicBezTo>
                  <a:pt x="19705" y="59684"/>
                  <a:pt x="18823" y="60315"/>
                  <a:pt x="18529" y="60315"/>
                </a:cubicBezTo>
                <a:cubicBezTo>
                  <a:pt x="18235" y="60631"/>
                  <a:pt x="17941" y="60315"/>
                  <a:pt x="17352" y="60000"/>
                </a:cubicBezTo>
                <a:cubicBezTo>
                  <a:pt x="17058" y="60000"/>
                  <a:pt x="16470" y="59684"/>
                  <a:pt x="16470" y="59684"/>
                </a:cubicBezTo>
                <a:cubicBezTo>
                  <a:pt x="15588" y="60631"/>
                  <a:pt x="15588" y="60631"/>
                  <a:pt x="15588" y="60631"/>
                </a:cubicBezTo>
                <a:cubicBezTo>
                  <a:pt x="15588" y="60631"/>
                  <a:pt x="16176" y="61894"/>
                  <a:pt x="15000" y="60947"/>
                </a:cubicBezTo>
                <a:cubicBezTo>
                  <a:pt x="13823" y="60315"/>
                  <a:pt x="13823" y="60000"/>
                  <a:pt x="13823" y="60000"/>
                </a:cubicBezTo>
                <a:cubicBezTo>
                  <a:pt x="12647" y="58736"/>
                  <a:pt x="12647" y="58736"/>
                  <a:pt x="12647" y="58736"/>
                </a:cubicBezTo>
                <a:cubicBezTo>
                  <a:pt x="12058" y="56526"/>
                  <a:pt x="12058" y="56526"/>
                  <a:pt x="12058" y="56526"/>
                </a:cubicBezTo>
                <a:cubicBezTo>
                  <a:pt x="11176" y="55263"/>
                  <a:pt x="11176" y="55263"/>
                  <a:pt x="11176" y="55263"/>
                </a:cubicBezTo>
                <a:cubicBezTo>
                  <a:pt x="11176" y="55263"/>
                  <a:pt x="10882" y="55894"/>
                  <a:pt x="10588" y="56526"/>
                </a:cubicBezTo>
                <a:cubicBezTo>
                  <a:pt x="10294" y="56842"/>
                  <a:pt x="9705" y="56842"/>
                  <a:pt x="9411" y="56526"/>
                </a:cubicBezTo>
                <a:cubicBezTo>
                  <a:pt x="9411" y="55894"/>
                  <a:pt x="8529" y="54631"/>
                  <a:pt x="8529" y="54631"/>
                </a:cubicBezTo>
                <a:cubicBezTo>
                  <a:pt x="8823" y="53368"/>
                  <a:pt x="8823" y="53368"/>
                  <a:pt x="8823" y="53368"/>
                </a:cubicBezTo>
                <a:cubicBezTo>
                  <a:pt x="7647" y="53052"/>
                  <a:pt x="7647" y="53052"/>
                  <a:pt x="7647" y="53052"/>
                </a:cubicBezTo>
                <a:cubicBezTo>
                  <a:pt x="7647" y="53052"/>
                  <a:pt x="7058" y="52736"/>
                  <a:pt x="7058" y="52421"/>
                </a:cubicBezTo>
                <a:cubicBezTo>
                  <a:pt x="7352" y="51789"/>
                  <a:pt x="7941" y="50842"/>
                  <a:pt x="7941" y="50842"/>
                </a:cubicBezTo>
                <a:cubicBezTo>
                  <a:pt x="8529" y="49578"/>
                  <a:pt x="8529" y="49578"/>
                  <a:pt x="8529" y="49578"/>
                </a:cubicBezTo>
                <a:cubicBezTo>
                  <a:pt x="8529" y="49578"/>
                  <a:pt x="8529" y="48631"/>
                  <a:pt x="8235" y="48315"/>
                </a:cubicBezTo>
                <a:cubicBezTo>
                  <a:pt x="8235" y="48000"/>
                  <a:pt x="7941" y="43894"/>
                  <a:pt x="7941" y="43894"/>
                </a:cubicBezTo>
                <a:cubicBezTo>
                  <a:pt x="10294" y="42315"/>
                  <a:pt x="10294" y="42315"/>
                  <a:pt x="10294" y="42315"/>
                </a:cubicBezTo>
                <a:cubicBezTo>
                  <a:pt x="11764" y="39789"/>
                  <a:pt x="11764" y="39789"/>
                  <a:pt x="11764" y="39789"/>
                </a:cubicBezTo>
                <a:cubicBezTo>
                  <a:pt x="12352" y="36947"/>
                  <a:pt x="12352" y="36947"/>
                  <a:pt x="12352" y="36947"/>
                </a:cubicBezTo>
                <a:cubicBezTo>
                  <a:pt x="13235" y="34421"/>
                  <a:pt x="13235" y="34421"/>
                  <a:pt x="13235" y="34421"/>
                </a:cubicBezTo>
                <a:cubicBezTo>
                  <a:pt x="13235" y="34421"/>
                  <a:pt x="14411" y="33157"/>
                  <a:pt x="14411" y="33473"/>
                </a:cubicBezTo>
                <a:cubicBezTo>
                  <a:pt x="14705" y="33789"/>
                  <a:pt x="14411" y="30947"/>
                  <a:pt x="14411" y="30947"/>
                </a:cubicBezTo>
                <a:cubicBezTo>
                  <a:pt x="13529" y="30000"/>
                  <a:pt x="13529" y="30000"/>
                  <a:pt x="13529" y="30000"/>
                </a:cubicBezTo>
                <a:cubicBezTo>
                  <a:pt x="13529" y="28421"/>
                  <a:pt x="13529" y="28421"/>
                  <a:pt x="13529" y="28421"/>
                </a:cubicBezTo>
                <a:cubicBezTo>
                  <a:pt x="13529" y="28421"/>
                  <a:pt x="15000" y="28105"/>
                  <a:pt x="15294" y="28105"/>
                </a:cubicBezTo>
                <a:cubicBezTo>
                  <a:pt x="15588" y="28105"/>
                  <a:pt x="16176" y="27789"/>
                  <a:pt x="17058" y="27473"/>
                </a:cubicBezTo>
                <a:cubicBezTo>
                  <a:pt x="17647" y="27473"/>
                  <a:pt x="18235" y="26842"/>
                  <a:pt x="18823" y="26842"/>
                </a:cubicBezTo>
                <a:cubicBezTo>
                  <a:pt x="19117" y="26842"/>
                  <a:pt x="20588" y="26842"/>
                  <a:pt x="20588" y="26842"/>
                </a:cubicBezTo>
                <a:cubicBezTo>
                  <a:pt x="20588" y="26842"/>
                  <a:pt x="22058" y="25894"/>
                  <a:pt x="22352" y="25578"/>
                </a:cubicBezTo>
                <a:cubicBezTo>
                  <a:pt x="22647" y="25263"/>
                  <a:pt x="23529" y="24000"/>
                  <a:pt x="23529" y="24000"/>
                </a:cubicBezTo>
                <a:cubicBezTo>
                  <a:pt x="23529" y="24000"/>
                  <a:pt x="23823" y="22421"/>
                  <a:pt x="24411" y="22105"/>
                </a:cubicBezTo>
                <a:cubicBezTo>
                  <a:pt x="24705" y="22105"/>
                  <a:pt x="25588" y="21473"/>
                  <a:pt x="26176" y="21473"/>
                </a:cubicBezTo>
                <a:cubicBezTo>
                  <a:pt x="26764" y="21157"/>
                  <a:pt x="28235" y="20842"/>
                  <a:pt x="28529" y="20842"/>
                </a:cubicBezTo>
                <a:cubicBezTo>
                  <a:pt x="28823" y="20842"/>
                  <a:pt x="32352" y="20210"/>
                  <a:pt x="32352" y="20210"/>
                </a:cubicBezTo>
                <a:cubicBezTo>
                  <a:pt x="33823" y="18947"/>
                  <a:pt x="33823" y="18947"/>
                  <a:pt x="33823" y="18947"/>
                </a:cubicBezTo>
                <a:cubicBezTo>
                  <a:pt x="33529" y="16105"/>
                  <a:pt x="33529" y="16105"/>
                  <a:pt x="33529" y="16105"/>
                </a:cubicBezTo>
                <a:cubicBezTo>
                  <a:pt x="37941" y="15473"/>
                  <a:pt x="37941" y="15473"/>
                  <a:pt x="37941" y="15473"/>
                </a:cubicBezTo>
                <a:cubicBezTo>
                  <a:pt x="39705" y="14210"/>
                  <a:pt x="39705" y="14210"/>
                  <a:pt x="39705" y="14210"/>
                </a:cubicBezTo>
                <a:cubicBezTo>
                  <a:pt x="39705" y="14210"/>
                  <a:pt x="40588" y="13263"/>
                  <a:pt x="40882" y="13263"/>
                </a:cubicBezTo>
                <a:cubicBezTo>
                  <a:pt x="41176" y="13578"/>
                  <a:pt x="41764" y="13263"/>
                  <a:pt x="41764" y="13263"/>
                </a:cubicBezTo>
                <a:cubicBezTo>
                  <a:pt x="43823" y="12631"/>
                  <a:pt x="43823" y="12631"/>
                  <a:pt x="43823" y="12631"/>
                </a:cubicBezTo>
                <a:cubicBezTo>
                  <a:pt x="43823" y="12631"/>
                  <a:pt x="46470" y="11684"/>
                  <a:pt x="46764" y="11368"/>
                </a:cubicBezTo>
                <a:cubicBezTo>
                  <a:pt x="46764" y="11368"/>
                  <a:pt x="48235" y="10736"/>
                  <a:pt x="48235" y="10736"/>
                </a:cubicBezTo>
                <a:cubicBezTo>
                  <a:pt x="48823" y="9473"/>
                  <a:pt x="48823" y="9473"/>
                  <a:pt x="48823" y="9473"/>
                </a:cubicBezTo>
                <a:cubicBezTo>
                  <a:pt x="48823" y="9473"/>
                  <a:pt x="49411" y="8842"/>
                  <a:pt x="50294" y="8842"/>
                </a:cubicBezTo>
                <a:cubicBezTo>
                  <a:pt x="50882" y="8842"/>
                  <a:pt x="51470" y="8842"/>
                  <a:pt x="51764" y="8842"/>
                </a:cubicBezTo>
                <a:cubicBezTo>
                  <a:pt x="51764" y="8526"/>
                  <a:pt x="52058" y="7894"/>
                  <a:pt x="52352" y="7894"/>
                </a:cubicBezTo>
                <a:cubicBezTo>
                  <a:pt x="52647" y="7894"/>
                  <a:pt x="54411" y="7578"/>
                  <a:pt x="54411" y="7578"/>
                </a:cubicBezTo>
                <a:cubicBezTo>
                  <a:pt x="55294" y="9157"/>
                  <a:pt x="55294" y="9157"/>
                  <a:pt x="55294" y="9157"/>
                </a:cubicBezTo>
                <a:cubicBezTo>
                  <a:pt x="55294" y="9157"/>
                  <a:pt x="57058" y="10421"/>
                  <a:pt x="57352" y="10421"/>
                </a:cubicBezTo>
                <a:cubicBezTo>
                  <a:pt x="57647" y="10421"/>
                  <a:pt x="59117" y="9157"/>
                  <a:pt x="59117" y="9157"/>
                </a:cubicBezTo>
                <a:cubicBezTo>
                  <a:pt x="62058" y="10105"/>
                  <a:pt x="62058" y="10105"/>
                  <a:pt x="62058" y="10105"/>
                </a:cubicBezTo>
                <a:cubicBezTo>
                  <a:pt x="64411" y="10736"/>
                  <a:pt x="64411" y="10736"/>
                  <a:pt x="64411" y="10736"/>
                </a:cubicBezTo>
                <a:cubicBezTo>
                  <a:pt x="65294" y="10105"/>
                  <a:pt x="65294" y="10105"/>
                  <a:pt x="65294" y="10105"/>
                </a:cubicBezTo>
                <a:close/>
                <a:moveTo>
                  <a:pt x="55294" y="47052"/>
                </a:moveTo>
                <a:cubicBezTo>
                  <a:pt x="55294" y="47052"/>
                  <a:pt x="55294" y="47052"/>
                  <a:pt x="55294" y="47052"/>
                </a:cubicBezTo>
                <a:cubicBezTo>
                  <a:pt x="55588" y="47368"/>
                  <a:pt x="55588" y="47368"/>
                  <a:pt x="55588" y="47368"/>
                </a:cubicBezTo>
                <a:cubicBezTo>
                  <a:pt x="55588" y="47368"/>
                  <a:pt x="56176" y="47368"/>
                  <a:pt x="56470" y="47052"/>
                </a:cubicBezTo>
                <a:cubicBezTo>
                  <a:pt x="56764" y="47052"/>
                  <a:pt x="56176" y="46736"/>
                  <a:pt x="56176" y="46736"/>
                </a:cubicBezTo>
                <a:cubicBezTo>
                  <a:pt x="55588" y="46736"/>
                  <a:pt x="55588" y="46736"/>
                  <a:pt x="55588" y="46736"/>
                </a:cubicBezTo>
                <a:cubicBezTo>
                  <a:pt x="55588" y="46736"/>
                  <a:pt x="55294" y="47052"/>
                  <a:pt x="55294" y="47052"/>
                </a:cubicBezTo>
                <a:close/>
                <a:moveTo>
                  <a:pt x="54117" y="49578"/>
                </a:moveTo>
                <a:cubicBezTo>
                  <a:pt x="54117" y="49578"/>
                  <a:pt x="54117" y="49578"/>
                  <a:pt x="54117" y="49578"/>
                </a:cubicBezTo>
                <a:cubicBezTo>
                  <a:pt x="54411" y="49894"/>
                  <a:pt x="54411" y="49894"/>
                  <a:pt x="54411" y="49894"/>
                </a:cubicBezTo>
                <a:cubicBezTo>
                  <a:pt x="54411" y="49894"/>
                  <a:pt x="54705" y="48947"/>
                  <a:pt x="55000" y="48631"/>
                </a:cubicBezTo>
                <a:cubicBezTo>
                  <a:pt x="55294" y="48000"/>
                  <a:pt x="54705" y="48315"/>
                  <a:pt x="54705" y="48315"/>
                </a:cubicBezTo>
                <a:cubicBezTo>
                  <a:pt x="54411" y="48631"/>
                  <a:pt x="54411" y="48631"/>
                  <a:pt x="54411" y="48631"/>
                </a:cubicBezTo>
                <a:cubicBezTo>
                  <a:pt x="54411" y="48631"/>
                  <a:pt x="54117" y="49578"/>
                  <a:pt x="54117" y="49578"/>
                </a:cubicBezTo>
                <a:close/>
                <a:moveTo>
                  <a:pt x="93529" y="72947"/>
                </a:moveTo>
                <a:cubicBezTo>
                  <a:pt x="93529" y="72947"/>
                  <a:pt x="93529" y="72947"/>
                  <a:pt x="93529" y="72947"/>
                </a:cubicBezTo>
                <a:cubicBezTo>
                  <a:pt x="93529" y="72947"/>
                  <a:pt x="94411" y="73578"/>
                  <a:pt x="94411" y="73578"/>
                </a:cubicBezTo>
                <a:cubicBezTo>
                  <a:pt x="93823" y="74842"/>
                  <a:pt x="93823" y="74842"/>
                  <a:pt x="93823" y="74842"/>
                </a:cubicBezTo>
                <a:cubicBezTo>
                  <a:pt x="92941" y="74210"/>
                  <a:pt x="92941" y="74210"/>
                  <a:pt x="92941" y="74210"/>
                </a:cubicBezTo>
                <a:cubicBezTo>
                  <a:pt x="93529" y="72947"/>
                  <a:pt x="93529" y="72947"/>
                  <a:pt x="93529" y="72947"/>
                </a:cubicBezTo>
                <a:close/>
                <a:moveTo>
                  <a:pt x="100588" y="78947"/>
                </a:moveTo>
                <a:cubicBezTo>
                  <a:pt x="100588" y="78947"/>
                  <a:pt x="100588" y="78947"/>
                  <a:pt x="100588" y="78947"/>
                </a:cubicBezTo>
                <a:cubicBezTo>
                  <a:pt x="100588" y="78947"/>
                  <a:pt x="102058" y="79263"/>
                  <a:pt x="102058" y="78947"/>
                </a:cubicBezTo>
                <a:cubicBezTo>
                  <a:pt x="102058" y="78631"/>
                  <a:pt x="102352" y="78000"/>
                  <a:pt x="102352" y="78000"/>
                </a:cubicBezTo>
                <a:cubicBezTo>
                  <a:pt x="102058" y="77684"/>
                  <a:pt x="101176" y="77368"/>
                  <a:pt x="101176" y="77368"/>
                </a:cubicBezTo>
                <a:cubicBezTo>
                  <a:pt x="100882" y="77368"/>
                  <a:pt x="100588" y="77368"/>
                  <a:pt x="100294" y="77052"/>
                </a:cubicBezTo>
                <a:cubicBezTo>
                  <a:pt x="98529" y="74842"/>
                  <a:pt x="99705" y="77684"/>
                  <a:pt x="100588" y="78000"/>
                </a:cubicBezTo>
                <a:cubicBezTo>
                  <a:pt x="100588" y="78315"/>
                  <a:pt x="100588" y="78315"/>
                  <a:pt x="100588" y="78315"/>
                </a:cubicBezTo>
                <a:cubicBezTo>
                  <a:pt x="100588" y="78947"/>
                  <a:pt x="100588" y="78947"/>
                  <a:pt x="100588" y="78947"/>
                </a:cubicBezTo>
                <a:close/>
                <a:moveTo>
                  <a:pt x="102647" y="81157"/>
                </a:moveTo>
                <a:cubicBezTo>
                  <a:pt x="102647" y="81157"/>
                  <a:pt x="102647" y="81157"/>
                  <a:pt x="102647" y="81157"/>
                </a:cubicBezTo>
                <a:cubicBezTo>
                  <a:pt x="103823" y="79578"/>
                  <a:pt x="103823" y="79578"/>
                  <a:pt x="103823" y="79578"/>
                </a:cubicBezTo>
                <a:cubicBezTo>
                  <a:pt x="103823" y="79578"/>
                  <a:pt x="104411" y="78947"/>
                  <a:pt x="104705" y="78947"/>
                </a:cubicBezTo>
                <a:cubicBezTo>
                  <a:pt x="105000" y="78947"/>
                  <a:pt x="106176" y="78631"/>
                  <a:pt x="106176" y="78631"/>
                </a:cubicBezTo>
                <a:cubicBezTo>
                  <a:pt x="106176" y="78631"/>
                  <a:pt x="107058" y="78947"/>
                  <a:pt x="106470" y="79263"/>
                </a:cubicBezTo>
                <a:cubicBezTo>
                  <a:pt x="106176" y="79578"/>
                  <a:pt x="105294" y="80210"/>
                  <a:pt x="105000" y="80210"/>
                </a:cubicBezTo>
                <a:cubicBezTo>
                  <a:pt x="104705" y="80526"/>
                  <a:pt x="104117" y="81473"/>
                  <a:pt x="104117" y="81473"/>
                </a:cubicBezTo>
                <a:cubicBezTo>
                  <a:pt x="102941" y="81789"/>
                  <a:pt x="102941" y="81789"/>
                  <a:pt x="102941" y="81789"/>
                </a:cubicBezTo>
                <a:cubicBezTo>
                  <a:pt x="101764" y="82421"/>
                  <a:pt x="101764" y="82421"/>
                  <a:pt x="101764" y="82421"/>
                </a:cubicBezTo>
                <a:cubicBezTo>
                  <a:pt x="102058" y="83684"/>
                  <a:pt x="102058" y="83684"/>
                  <a:pt x="102058" y="83684"/>
                </a:cubicBezTo>
                <a:cubicBezTo>
                  <a:pt x="102058" y="83684"/>
                  <a:pt x="101764" y="84000"/>
                  <a:pt x="101470" y="84000"/>
                </a:cubicBezTo>
                <a:cubicBezTo>
                  <a:pt x="101470" y="83684"/>
                  <a:pt x="100588" y="83052"/>
                  <a:pt x="100588" y="83052"/>
                </a:cubicBezTo>
                <a:cubicBezTo>
                  <a:pt x="100882" y="81473"/>
                  <a:pt x="100882" y="81473"/>
                  <a:pt x="100882" y="81473"/>
                </a:cubicBezTo>
                <a:cubicBezTo>
                  <a:pt x="102058" y="81473"/>
                  <a:pt x="102058" y="81473"/>
                  <a:pt x="102058" y="81473"/>
                </a:cubicBezTo>
                <a:cubicBezTo>
                  <a:pt x="102647" y="81157"/>
                  <a:pt x="102647" y="81157"/>
                  <a:pt x="102647" y="81157"/>
                </a:cubicBezTo>
                <a:close/>
                <a:moveTo>
                  <a:pt x="114117" y="90315"/>
                </a:moveTo>
                <a:cubicBezTo>
                  <a:pt x="114117" y="90315"/>
                  <a:pt x="114117" y="90315"/>
                  <a:pt x="114117" y="90315"/>
                </a:cubicBezTo>
                <a:cubicBezTo>
                  <a:pt x="114117" y="90315"/>
                  <a:pt x="115294" y="91578"/>
                  <a:pt x="115294" y="91578"/>
                </a:cubicBezTo>
                <a:cubicBezTo>
                  <a:pt x="115000" y="93157"/>
                  <a:pt x="115000" y="93157"/>
                  <a:pt x="115000" y="93157"/>
                </a:cubicBezTo>
                <a:cubicBezTo>
                  <a:pt x="115000" y="93157"/>
                  <a:pt x="115000" y="93789"/>
                  <a:pt x="115588" y="93789"/>
                </a:cubicBezTo>
                <a:cubicBezTo>
                  <a:pt x="116176" y="94105"/>
                  <a:pt x="117058" y="94105"/>
                  <a:pt x="117058" y="93473"/>
                </a:cubicBezTo>
                <a:cubicBezTo>
                  <a:pt x="117058" y="92842"/>
                  <a:pt x="117352" y="92210"/>
                  <a:pt x="117647" y="91894"/>
                </a:cubicBezTo>
                <a:cubicBezTo>
                  <a:pt x="117941" y="91263"/>
                  <a:pt x="118529" y="90315"/>
                  <a:pt x="118529" y="90315"/>
                </a:cubicBezTo>
                <a:cubicBezTo>
                  <a:pt x="118529" y="90315"/>
                  <a:pt x="118823" y="90315"/>
                  <a:pt x="119117" y="90000"/>
                </a:cubicBezTo>
                <a:cubicBezTo>
                  <a:pt x="119411" y="90000"/>
                  <a:pt x="118823" y="89052"/>
                  <a:pt x="118823" y="89052"/>
                </a:cubicBezTo>
                <a:cubicBezTo>
                  <a:pt x="118823" y="89052"/>
                  <a:pt x="118529" y="89052"/>
                  <a:pt x="119117" y="87789"/>
                </a:cubicBezTo>
                <a:cubicBezTo>
                  <a:pt x="119705" y="86842"/>
                  <a:pt x="119705" y="86842"/>
                  <a:pt x="119705" y="86842"/>
                </a:cubicBezTo>
                <a:cubicBezTo>
                  <a:pt x="119705" y="86526"/>
                  <a:pt x="120000" y="85578"/>
                  <a:pt x="120000" y="85263"/>
                </a:cubicBezTo>
                <a:cubicBezTo>
                  <a:pt x="119705" y="84631"/>
                  <a:pt x="119411" y="83052"/>
                  <a:pt x="119411" y="83052"/>
                </a:cubicBezTo>
                <a:cubicBezTo>
                  <a:pt x="118823" y="83684"/>
                  <a:pt x="118823" y="83684"/>
                  <a:pt x="118823" y="83684"/>
                </a:cubicBezTo>
                <a:cubicBezTo>
                  <a:pt x="118823" y="83684"/>
                  <a:pt x="118235" y="84315"/>
                  <a:pt x="117647" y="84315"/>
                </a:cubicBezTo>
                <a:cubicBezTo>
                  <a:pt x="117058" y="84631"/>
                  <a:pt x="116470" y="84947"/>
                  <a:pt x="116470" y="85263"/>
                </a:cubicBezTo>
                <a:cubicBezTo>
                  <a:pt x="116470" y="85263"/>
                  <a:pt x="116470" y="86210"/>
                  <a:pt x="116176" y="86526"/>
                </a:cubicBezTo>
                <a:cubicBezTo>
                  <a:pt x="115882" y="86842"/>
                  <a:pt x="115000" y="87789"/>
                  <a:pt x="115000" y="87789"/>
                </a:cubicBezTo>
                <a:cubicBezTo>
                  <a:pt x="114411" y="89368"/>
                  <a:pt x="114411" y="89368"/>
                  <a:pt x="114411" y="89368"/>
                </a:cubicBezTo>
                <a:cubicBezTo>
                  <a:pt x="114411" y="89368"/>
                  <a:pt x="114117" y="90315"/>
                  <a:pt x="114117" y="90315"/>
                </a:cubicBezTo>
                <a:close/>
                <a:moveTo>
                  <a:pt x="109705" y="104526"/>
                </a:moveTo>
                <a:cubicBezTo>
                  <a:pt x="109705" y="104526"/>
                  <a:pt x="109705" y="104526"/>
                  <a:pt x="109705" y="104526"/>
                </a:cubicBezTo>
                <a:cubicBezTo>
                  <a:pt x="109117" y="104210"/>
                  <a:pt x="108529" y="103578"/>
                  <a:pt x="108529" y="102947"/>
                </a:cubicBezTo>
                <a:cubicBezTo>
                  <a:pt x="108529" y="102631"/>
                  <a:pt x="108823" y="102000"/>
                  <a:pt x="108823" y="102000"/>
                </a:cubicBezTo>
                <a:cubicBezTo>
                  <a:pt x="108823" y="102000"/>
                  <a:pt x="108235" y="101684"/>
                  <a:pt x="108235" y="101368"/>
                </a:cubicBezTo>
                <a:cubicBezTo>
                  <a:pt x="108235" y="101368"/>
                  <a:pt x="108823" y="100105"/>
                  <a:pt x="108823" y="99473"/>
                </a:cubicBezTo>
                <a:cubicBezTo>
                  <a:pt x="108529" y="99157"/>
                  <a:pt x="108823" y="97263"/>
                  <a:pt x="108823" y="97263"/>
                </a:cubicBezTo>
                <a:cubicBezTo>
                  <a:pt x="108823" y="97263"/>
                  <a:pt x="109705" y="96947"/>
                  <a:pt x="109705" y="97263"/>
                </a:cubicBezTo>
                <a:cubicBezTo>
                  <a:pt x="109705" y="97578"/>
                  <a:pt x="109411" y="98526"/>
                  <a:pt x="109411" y="98842"/>
                </a:cubicBezTo>
                <a:cubicBezTo>
                  <a:pt x="109411" y="99157"/>
                  <a:pt x="109117" y="100421"/>
                  <a:pt x="109117" y="100736"/>
                </a:cubicBezTo>
                <a:cubicBezTo>
                  <a:pt x="109117" y="100736"/>
                  <a:pt x="109411" y="100421"/>
                  <a:pt x="110000" y="101052"/>
                </a:cubicBezTo>
                <a:cubicBezTo>
                  <a:pt x="110588" y="101684"/>
                  <a:pt x="110588" y="102631"/>
                  <a:pt x="110588" y="102631"/>
                </a:cubicBezTo>
                <a:cubicBezTo>
                  <a:pt x="110000" y="103263"/>
                  <a:pt x="110000" y="103263"/>
                  <a:pt x="110000" y="103263"/>
                </a:cubicBezTo>
                <a:cubicBezTo>
                  <a:pt x="109705" y="104526"/>
                  <a:pt x="109705" y="104526"/>
                  <a:pt x="109705" y="104526"/>
                </a:cubicBezTo>
                <a:close/>
                <a:moveTo>
                  <a:pt x="106176" y="105157"/>
                </a:moveTo>
                <a:cubicBezTo>
                  <a:pt x="106176" y="105157"/>
                  <a:pt x="106176" y="105157"/>
                  <a:pt x="106176" y="105157"/>
                </a:cubicBezTo>
                <a:cubicBezTo>
                  <a:pt x="106176" y="105157"/>
                  <a:pt x="105882" y="106421"/>
                  <a:pt x="105882" y="106736"/>
                </a:cubicBezTo>
                <a:cubicBezTo>
                  <a:pt x="105882" y="106736"/>
                  <a:pt x="106176" y="106736"/>
                  <a:pt x="106470" y="106736"/>
                </a:cubicBezTo>
                <a:cubicBezTo>
                  <a:pt x="106764" y="106421"/>
                  <a:pt x="107058" y="106421"/>
                  <a:pt x="107352" y="106105"/>
                </a:cubicBezTo>
                <a:cubicBezTo>
                  <a:pt x="107647" y="105789"/>
                  <a:pt x="108529" y="105157"/>
                  <a:pt x="108823" y="105157"/>
                </a:cubicBezTo>
                <a:cubicBezTo>
                  <a:pt x="109117" y="104842"/>
                  <a:pt x="107647" y="104210"/>
                  <a:pt x="107647" y="104210"/>
                </a:cubicBezTo>
                <a:cubicBezTo>
                  <a:pt x="106176" y="105157"/>
                  <a:pt x="106176" y="105157"/>
                  <a:pt x="106176" y="105157"/>
                </a:cubicBezTo>
                <a:close/>
                <a:moveTo>
                  <a:pt x="66176" y="41684"/>
                </a:moveTo>
                <a:cubicBezTo>
                  <a:pt x="66176" y="41684"/>
                  <a:pt x="66176" y="41684"/>
                  <a:pt x="66176" y="41684"/>
                </a:cubicBezTo>
                <a:cubicBezTo>
                  <a:pt x="66764" y="42000"/>
                  <a:pt x="66764" y="42000"/>
                  <a:pt x="66764" y="42000"/>
                </a:cubicBezTo>
                <a:cubicBezTo>
                  <a:pt x="66764" y="42000"/>
                  <a:pt x="67058" y="41684"/>
                  <a:pt x="67352" y="41368"/>
                </a:cubicBezTo>
                <a:cubicBezTo>
                  <a:pt x="67647" y="41052"/>
                  <a:pt x="67058" y="40736"/>
                  <a:pt x="67058" y="40736"/>
                </a:cubicBezTo>
                <a:cubicBezTo>
                  <a:pt x="66764" y="41052"/>
                  <a:pt x="66764" y="41052"/>
                  <a:pt x="66764" y="41052"/>
                </a:cubicBezTo>
                <a:cubicBezTo>
                  <a:pt x="66764" y="41052"/>
                  <a:pt x="66176" y="41684"/>
                  <a:pt x="66176" y="41684"/>
                </a:cubicBezTo>
                <a:close/>
                <a:moveTo>
                  <a:pt x="48235" y="51789"/>
                </a:moveTo>
                <a:cubicBezTo>
                  <a:pt x="48235" y="51789"/>
                  <a:pt x="48235" y="51789"/>
                  <a:pt x="48235" y="51789"/>
                </a:cubicBezTo>
                <a:cubicBezTo>
                  <a:pt x="48529" y="52105"/>
                  <a:pt x="48529" y="52105"/>
                  <a:pt x="48529" y="52105"/>
                </a:cubicBezTo>
                <a:cubicBezTo>
                  <a:pt x="48529" y="52105"/>
                  <a:pt x="48823" y="51473"/>
                  <a:pt x="49411" y="51157"/>
                </a:cubicBezTo>
                <a:cubicBezTo>
                  <a:pt x="49705" y="50842"/>
                  <a:pt x="49117" y="50842"/>
                  <a:pt x="49117" y="50842"/>
                </a:cubicBezTo>
                <a:cubicBezTo>
                  <a:pt x="48529" y="51157"/>
                  <a:pt x="48529" y="51157"/>
                  <a:pt x="48529" y="51157"/>
                </a:cubicBezTo>
                <a:cubicBezTo>
                  <a:pt x="48529" y="51157"/>
                  <a:pt x="48235" y="51473"/>
                  <a:pt x="48235" y="51789"/>
                </a:cubicBezTo>
                <a:close/>
                <a:moveTo>
                  <a:pt x="51176" y="51157"/>
                </a:moveTo>
                <a:cubicBezTo>
                  <a:pt x="51176" y="51157"/>
                  <a:pt x="51176" y="51157"/>
                  <a:pt x="51176" y="51157"/>
                </a:cubicBezTo>
                <a:cubicBezTo>
                  <a:pt x="51176" y="51789"/>
                  <a:pt x="51176" y="51789"/>
                  <a:pt x="51176" y="51789"/>
                </a:cubicBezTo>
                <a:cubicBezTo>
                  <a:pt x="51176" y="51789"/>
                  <a:pt x="52058" y="52105"/>
                  <a:pt x="52647" y="52421"/>
                </a:cubicBezTo>
                <a:cubicBezTo>
                  <a:pt x="53529" y="52736"/>
                  <a:pt x="52941" y="51789"/>
                  <a:pt x="52941" y="51789"/>
                </a:cubicBezTo>
                <a:cubicBezTo>
                  <a:pt x="52352" y="51157"/>
                  <a:pt x="52352" y="51157"/>
                  <a:pt x="52352" y="51157"/>
                </a:cubicBezTo>
                <a:cubicBezTo>
                  <a:pt x="52352" y="51157"/>
                  <a:pt x="51470" y="50842"/>
                  <a:pt x="51176" y="51157"/>
                </a:cubicBezTo>
                <a:close/>
                <a:moveTo>
                  <a:pt x="62058" y="51789"/>
                </a:moveTo>
                <a:cubicBezTo>
                  <a:pt x="62058" y="51789"/>
                  <a:pt x="62058" y="51789"/>
                  <a:pt x="62058" y="51789"/>
                </a:cubicBezTo>
                <a:cubicBezTo>
                  <a:pt x="61764" y="52421"/>
                  <a:pt x="61764" y="52421"/>
                  <a:pt x="61764" y="52421"/>
                </a:cubicBezTo>
                <a:cubicBezTo>
                  <a:pt x="61764" y="52421"/>
                  <a:pt x="62352" y="53052"/>
                  <a:pt x="62647" y="53684"/>
                </a:cubicBezTo>
                <a:cubicBezTo>
                  <a:pt x="62941" y="53684"/>
                  <a:pt x="64117" y="54947"/>
                  <a:pt x="64705" y="54947"/>
                </a:cubicBezTo>
                <a:cubicBezTo>
                  <a:pt x="67058" y="55894"/>
                  <a:pt x="63235" y="52736"/>
                  <a:pt x="62941" y="52421"/>
                </a:cubicBezTo>
                <a:cubicBezTo>
                  <a:pt x="62941" y="52421"/>
                  <a:pt x="62058" y="51473"/>
                  <a:pt x="62058" y="51789"/>
                </a:cubicBezTo>
                <a:close/>
                <a:moveTo>
                  <a:pt x="75882" y="56210"/>
                </a:moveTo>
                <a:cubicBezTo>
                  <a:pt x="75882" y="56210"/>
                  <a:pt x="75882" y="56210"/>
                  <a:pt x="75882" y="56210"/>
                </a:cubicBezTo>
                <a:cubicBezTo>
                  <a:pt x="76470" y="56842"/>
                  <a:pt x="76470" y="56842"/>
                  <a:pt x="76470" y="56842"/>
                </a:cubicBezTo>
                <a:cubicBezTo>
                  <a:pt x="76470" y="56842"/>
                  <a:pt x="77352" y="56526"/>
                  <a:pt x="77941" y="56210"/>
                </a:cubicBezTo>
                <a:cubicBezTo>
                  <a:pt x="78529" y="56210"/>
                  <a:pt x="77941" y="55578"/>
                  <a:pt x="77941" y="55578"/>
                </a:cubicBezTo>
                <a:cubicBezTo>
                  <a:pt x="77058" y="55578"/>
                  <a:pt x="77058" y="55578"/>
                  <a:pt x="77058" y="55578"/>
                </a:cubicBezTo>
                <a:cubicBezTo>
                  <a:pt x="77058" y="55578"/>
                  <a:pt x="75882" y="55894"/>
                  <a:pt x="75882" y="56210"/>
                </a:cubicBezTo>
                <a:close/>
                <a:moveTo>
                  <a:pt x="70000" y="23052"/>
                </a:moveTo>
                <a:cubicBezTo>
                  <a:pt x="70000" y="23052"/>
                  <a:pt x="70000" y="23052"/>
                  <a:pt x="70000" y="23052"/>
                </a:cubicBezTo>
                <a:cubicBezTo>
                  <a:pt x="70000" y="23052"/>
                  <a:pt x="68823" y="23684"/>
                  <a:pt x="68823" y="23684"/>
                </a:cubicBezTo>
                <a:cubicBezTo>
                  <a:pt x="68529" y="23684"/>
                  <a:pt x="68823" y="24315"/>
                  <a:pt x="69117" y="24315"/>
                </a:cubicBezTo>
                <a:cubicBezTo>
                  <a:pt x="69411" y="24631"/>
                  <a:pt x="70294" y="24947"/>
                  <a:pt x="70294" y="24947"/>
                </a:cubicBezTo>
                <a:cubicBezTo>
                  <a:pt x="70588" y="24947"/>
                  <a:pt x="71470" y="24315"/>
                  <a:pt x="72058" y="23684"/>
                </a:cubicBezTo>
                <a:cubicBezTo>
                  <a:pt x="72647" y="23368"/>
                  <a:pt x="71470" y="23052"/>
                  <a:pt x="71470" y="23052"/>
                </a:cubicBezTo>
                <a:cubicBezTo>
                  <a:pt x="70000" y="23052"/>
                  <a:pt x="70000" y="23052"/>
                  <a:pt x="70000" y="23052"/>
                </a:cubicBezTo>
                <a:close/>
                <a:moveTo>
                  <a:pt x="59411" y="20842"/>
                </a:moveTo>
                <a:cubicBezTo>
                  <a:pt x="59411" y="20842"/>
                  <a:pt x="59411" y="20842"/>
                  <a:pt x="59411" y="20842"/>
                </a:cubicBezTo>
                <a:cubicBezTo>
                  <a:pt x="59411" y="20842"/>
                  <a:pt x="58235" y="20842"/>
                  <a:pt x="57941" y="20842"/>
                </a:cubicBezTo>
                <a:cubicBezTo>
                  <a:pt x="57941" y="20842"/>
                  <a:pt x="57647" y="21157"/>
                  <a:pt x="57352" y="21473"/>
                </a:cubicBezTo>
                <a:cubicBezTo>
                  <a:pt x="57058" y="21789"/>
                  <a:pt x="57058" y="22421"/>
                  <a:pt x="56764" y="23052"/>
                </a:cubicBezTo>
                <a:cubicBezTo>
                  <a:pt x="56764" y="23684"/>
                  <a:pt x="57058" y="23684"/>
                  <a:pt x="57058" y="23684"/>
                </a:cubicBezTo>
                <a:cubicBezTo>
                  <a:pt x="57352" y="24000"/>
                  <a:pt x="57352" y="24000"/>
                  <a:pt x="57941" y="24631"/>
                </a:cubicBezTo>
                <a:cubicBezTo>
                  <a:pt x="58529" y="24947"/>
                  <a:pt x="59117" y="24315"/>
                  <a:pt x="59705" y="24000"/>
                </a:cubicBezTo>
                <a:cubicBezTo>
                  <a:pt x="60588" y="23684"/>
                  <a:pt x="60000" y="23368"/>
                  <a:pt x="60294" y="22736"/>
                </a:cubicBezTo>
                <a:cubicBezTo>
                  <a:pt x="60294" y="22421"/>
                  <a:pt x="60000" y="21473"/>
                  <a:pt x="60000" y="21473"/>
                </a:cubicBezTo>
                <a:cubicBezTo>
                  <a:pt x="60000" y="21157"/>
                  <a:pt x="59411" y="20842"/>
                  <a:pt x="59411" y="20842"/>
                </a:cubicBezTo>
                <a:close/>
                <a:moveTo>
                  <a:pt x="69411" y="32526"/>
                </a:moveTo>
                <a:cubicBezTo>
                  <a:pt x="69411" y="32526"/>
                  <a:pt x="69411" y="32526"/>
                  <a:pt x="69411" y="32526"/>
                </a:cubicBezTo>
                <a:cubicBezTo>
                  <a:pt x="69411" y="32526"/>
                  <a:pt x="69117" y="33157"/>
                  <a:pt x="69117" y="33157"/>
                </a:cubicBezTo>
                <a:cubicBezTo>
                  <a:pt x="69117" y="33157"/>
                  <a:pt x="69117" y="33789"/>
                  <a:pt x="69117" y="33789"/>
                </a:cubicBezTo>
                <a:cubicBezTo>
                  <a:pt x="69117" y="33789"/>
                  <a:pt x="68823" y="34105"/>
                  <a:pt x="68529" y="34421"/>
                </a:cubicBezTo>
                <a:cubicBezTo>
                  <a:pt x="67941" y="35052"/>
                  <a:pt x="68529" y="35052"/>
                  <a:pt x="68823" y="35368"/>
                </a:cubicBezTo>
                <a:cubicBezTo>
                  <a:pt x="69117" y="36000"/>
                  <a:pt x="68823" y="35684"/>
                  <a:pt x="69117" y="35684"/>
                </a:cubicBezTo>
                <a:cubicBezTo>
                  <a:pt x="69117" y="36000"/>
                  <a:pt x="69411" y="35684"/>
                  <a:pt x="70000" y="35368"/>
                </a:cubicBezTo>
                <a:cubicBezTo>
                  <a:pt x="70588" y="35052"/>
                  <a:pt x="70294" y="35052"/>
                  <a:pt x="70294" y="35052"/>
                </a:cubicBezTo>
                <a:cubicBezTo>
                  <a:pt x="70294" y="35052"/>
                  <a:pt x="69705" y="34105"/>
                  <a:pt x="69705" y="34105"/>
                </a:cubicBezTo>
                <a:cubicBezTo>
                  <a:pt x="69705" y="34105"/>
                  <a:pt x="69705" y="33789"/>
                  <a:pt x="69705" y="33789"/>
                </a:cubicBezTo>
                <a:cubicBezTo>
                  <a:pt x="69705" y="33473"/>
                  <a:pt x="70000" y="33473"/>
                  <a:pt x="70294" y="33157"/>
                </a:cubicBezTo>
                <a:cubicBezTo>
                  <a:pt x="70588" y="32526"/>
                  <a:pt x="70588" y="32210"/>
                  <a:pt x="70588" y="32210"/>
                </a:cubicBezTo>
                <a:cubicBezTo>
                  <a:pt x="70588" y="31894"/>
                  <a:pt x="70000" y="31894"/>
                  <a:pt x="70000" y="31894"/>
                </a:cubicBezTo>
                <a:cubicBezTo>
                  <a:pt x="70000" y="31894"/>
                  <a:pt x="69411" y="32210"/>
                  <a:pt x="69411" y="32526"/>
                </a:cubicBezTo>
                <a:close/>
                <a:moveTo>
                  <a:pt x="68529" y="33157"/>
                </a:moveTo>
                <a:cubicBezTo>
                  <a:pt x="68529" y="33157"/>
                  <a:pt x="68529" y="33157"/>
                  <a:pt x="68529" y="33157"/>
                </a:cubicBezTo>
                <a:cubicBezTo>
                  <a:pt x="68235" y="32526"/>
                  <a:pt x="68235" y="32526"/>
                  <a:pt x="68235" y="32526"/>
                </a:cubicBezTo>
                <a:cubicBezTo>
                  <a:pt x="68235" y="32526"/>
                  <a:pt x="67941" y="32210"/>
                  <a:pt x="67058" y="32210"/>
                </a:cubicBezTo>
                <a:cubicBezTo>
                  <a:pt x="66470" y="32210"/>
                  <a:pt x="66470" y="32526"/>
                  <a:pt x="65882" y="32526"/>
                </a:cubicBezTo>
                <a:cubicBezTo>
                  <a:pt x="65294" y="32526"/>
                  <a:pt x="65294" y="33157"/>
                  <a:pt x="65294" y="33473"/>
                </a:cubicBezTo>
                <a:cubicBezTo>
                  <a:pt x="65000" y="34105"/>
                  <a:pt x="65294" y="33789"/>
                  <a:pt x="65588" y="34105"/>
                </a:cubicBezTo>
                <a:cubicBezTo>
                  <a:pt x="65882" y="34421"/>
                  <a:pt x="65588" y="34421"/>
                  <a:pt x="65882" y="35368"/>
                </a:cubicBezTo>
                <a:cubicBezTo>
                  <a:pt x="65882" y="36000"/>
                  <a:pt x="66176" y="35684"/>
                  <a:pt x="66176" y="35684"/>
                </a:cubicBezTo>
                <a:cubicBezTo>
                  <a:pt x="66470" y="36000"/>
                  <a:pt x="66764" y="35684"/>
                  <a:pt x="67352" y="35368"/>
                </a:cubicBezTo>
                <a:cubicBezTo>
                  <a:pt x="67941" y="34736"/>
                  <a:pt x="67352" y="34736"/>
                  <a:pt x="67352" y="34736"/>
                </a:cubicBezTo>
                <a:cubicBezTo>
                  <a:pt x="67352" y="34736"/>
                  <a:pt x="67941" y="34421"/>
                  <a:pt x="68529" y="33789"/>
                </a:cubicBezTo>
                <a:cubicBezTo>
                  <a:pt x="68823" y="33157"/>
                  <a:pt x="68529" y="33157"/>
                  <a:pt x="68529" y="33157"/>
                </a:cubicBezTo>
                <a:close/>
                <a:moveTo>
                  <a:pt x="83529" y="43894"/>
                </a:moveTo>
                <a:cubicBezTo>
                  <a:pt x="83529" y="43894"/>
                  <a:pt x="83529" y="43894"/>
                  <a:pt x="83529" y="43894"/>
                </a:cubicBezTo>
                <a:cubicBezTo>
                  <a:pt x="83235" y="43894"/>
                  <a:pt x="82941" y="44526"/>
                  <a:pt x="82941" y="44526"/>
                </a:cubicBezTo>
                <a:cubicBezTo>
                  <a:pt x="82941" y="44526"/>
                  <a:pt x="82647" y="44842"/>
                  <a:pt x="82647" y="45157"/>
                </a:cubicBezTo>
                <a:cubicBezTo>
                  <a:pt x="82352" y="45157"/>
                  <a:pt x="82058" y="45789"/>
                  <a:pt x="82058" y="45789"/>
                </a:cubicBezTo>
                <a:cubicBezTo>
                  <a:pt x="82058" y="45789"/>
                  <a:pt x="82352" y="46105"/>
                  <a:pt x="82647" y="46105"/>
                </a:cubicBezTo>
                <a:cubicBezTo>
                  <a:pt x="82941" y="46421"/>
                  <a:pt x="82941" y="46421"/>
                  <a:pt x="83235" y="46421"/>
                </a:cubicBezTo>
                <a:cubicBezTo>
                  <a:pt x="83529" y="46421"/>
                  <a:pt x="83529" y="46421"/>
                  <a:pt x="84411" y="46421"/>
                </a:cubicBezTo>
                <a:cubicBezTo>
                  <a:pt x="85588" y="46421"/>
                  <a:pt x="86470" y="46421"/>
                  <a:pt x="86764" y="46421"/>
                </a:cubicBezTo>
                <a:cubicBezTo>
                  <a:pt x="86764" y="46421"/>
                  <a:pt x="87352" y="46105"/>
                  <a:pt x="87352" y="46105"/>
                </a:cubicBezTo>
                <a:cubicBezTo>
                  <a:pt x="87352" y="45789"/>
                  <a:pt x="87352" y="45789"/>
                  <a:pt x="87058" y="45473"/>
                </a:cubicBezTo>
                <a:cubicBezTo>
                  <a:pt x="86764" y="44842"/>
                  <a:pt x="86176" y="44526"/>
                  <a:pt x="86176" y="44526"/>
                </a:cubicBezTo>
                <a:cubicBezTo>
                  <a:pt x="85882" y="44526"/>
                  <a:pt x="86176" y="43894"/>
                  <a:pt x="86470" y="44210"/>
                </a:cubicBezTo>
                <a:cubicBezTo>
                  <a:pt x="86470" y="44210"/>
                  <a:pt x="87352" y="45157"/>
                  <a:pt x="87352" y="45157"/>
                </a:cubicBezTo>
                <a:cubicBezTo>
                  <a:pt x="87647" y="45157"/>
                  <a:pt x="88235" y="45157"/>
                  <a:pt x="88235" y="44526"/>
                </a:cubicBezTo>
                <a:cubicBezTo>
                  <a:pt x="87941" y="44210"/>
                  <a:pt x="88529" y="43578"/>
                  <a:pt x="87647" y="43263"/>
                </a:cubicBezTo>
                <a:cubicBezTo>
                  <a:pt x="87058" y="42947"/>
                  <a:pt x="86764" y="42631"/>
                  <a:pt x="86470" y="42631"/>
                </a:cubicBezTo>
                <a:cubicBezTo>
                  <a:pt x="85882" y="42631"/>
                  <a:pt x="86764" y="42947"/>
                  <a:pt x="85588" y="42000"/>
                </a:cubicBezTo>
                <a:cubicBezTo>
                  <a:pt x="84411" y="41052"/>
                  <a:pt x="84411" y="41368"/>
                  <a:pt x="84411" y="41368"/>
                </a:cubicBezTo>
                <a:cubicBezTo>
                  <a:pt x="84411" y="41368"/>
                  <a:pt x="85000" y="40421"/>
                  <a:pt x="84705" y="40105"/>
                </a:cubicBezTo>
                <a:cubicBezTo>
                  <a:pt x="84705" y="40105"/>
                  <a:pt x="83529" y="39789"/>
                  <a:pt x="83529" y="39789"/>
                </a:cubicBezTo>
                <a:cubicBezTo>
                  <a:pt x="83529" y="39789"/>
                  <a:pt x="82058" y="40105"/>
                  <a:pt x="82058" y="40105"/>
                </a:cubicBezTo>
                <a:cubicBezTo>
                  <a:pt x="81764" y="40421"/>
                  <a:pt x="81470" y="40736"/>
                  <a:pt x="81470" y="40736"/>
                </a:cubicBezTo>
                <a:cubicBezTo>
                  <a:pt x="81470" y="41368"/>
                  <a:pt x="81470" y="41368"/>
                  <a:pt x="81470" y="41368"/>
                </a:cubicBezTo>
                <a:cubicBezTo>
                  <a:pt x="80882" y="41684"/>
                  <a:pt x="80882" y="41684"/>
                  <a:pt x="80882" y="41684"/>
                </a:cubicBezTo>
                <a:cubicBezTo>
                  <a:pt x="80882" y="41684"/>
                  <a:pt x="80588" y="42315"/>
                  <a:pt x="80588" y="42315"/>
                </a:cubicBezTo>
                <a:cubicBezTo>
                  <a:pt x="80294" y="42315"/>
                  <a:pt x="79705" y="42631"/>
                  <a:pt x="79705" y="42631"/>
                </a:cubicBezTo>
                <a:cubicBezTo>
                  <a:pt x="79411" y="42631"/>
                  <a:pt x="78823" y="42631"/>
                  <a:pt x="78823" y="42947"/>
                </a:cubicBezTo>
                <a:cubicBezTo>
                  <a:pt x="78529" y="43263"/>
                  <a:pt x="77647" y="43578"/>
                  <a:pt x="77647" y="43578"/>
                </a:cubicBezTo>
                <a:cubicBezTo>
                  <a:pt x="77647" y="43578"/>
                  <a:pt x="77352" y="43894"/>
                  <a:pt x="77941" y="44526"/>
                </a:cubicBezTo>
                <a:cubicBezTo>
                  <a:pt x="78529" y="44842"/>
                  <a:pt x="79117" y="44842"/>
                  <a:pt x="79117" y="45157"/>
                </a:cubicBezTo>
                <a:cubicBezTo>
                  <a:pt x="79411" y="45157"/>
                  <a:pt x="79411" y="45157"/>
                  <a:pt x="79705" y="45157"/>
                </a:cubicBezTo>
                <a:cubicBezTo>
                  <a:pt x="80000" y="45473"/>
                  <a:pt x="80000" y="45473"/>
                  <a:pt x="80588" y="45473"/>
                </a:cubicBezTo>
                <a:cubicBezTo>
                  <a:pt x="80882" y="45157"/>
                  <a:pt x="81470" y="45157"/>
                  <a:pt x="81470" y="44842"/>
                </a:cubicBezTo>
                <a:cubicBezTo>
                  <a:pt x="81764" y="44526"/>
                  <a:pt x="81764" y="44210"/>
                  <a:pt x="82058" y="43894"/>
                </a:cubicBezTo>
                <a:cubicBezTo>
                  <a:pt x="82058" y="43578"/>
                  <a:pt x="82058" y="43263"/>
                  <a:pt x="82647" y="43263"/>
                </a:cubicBezTo>
                <a:cubicBezTo>
                  <a:pt x="82941" y="43263"/>
                  <a:pt x="83529" y="42947"/>
                  <a:pt x="83529" y="42947"/>
                </a:cubicBezTo>
                <a:cubicBezTo>
                  <a:pt x="83529" y="42947"/>
                  <a:pt x="83529" y="43894"/>
                  <a:pt x="83529" y="43894"/>
                </a:cubicBezTo>
                <a:close/>
                <a:moveTo>
                  <a:pt x="85000" y="57473"/>
                </a:moveTo>
                <a:cubicBezTo>
                  <a:pt x="85000" y="57473"/>
                  <a:pt x="85000" y="57473"/>
                  <a:pt x="85000" y="57473"/>
                </a:cubicBezTo>
                <a:cubicBezTo>
                  <a:pt x="84705" y="57157"/>
                  <a:pt x="84705" y="57157"/>
                  <a:pt x="84705" y="57157"/>
                </a:cubicBezTo>
                <a:cubicBezTo>
                  <a:pt x="84705" y="56842"/>
                  <a:pt x="84705" y="56842"/>
                  <a:pt x="84705" y="56842"/>
                </a:cubicBezTo>
                <a:cubicBezTo>
                  <a:pt x="83823" y="55894"/>
                  <a:pt x="83823" y="55894"/>
                  <a:pt x="83823" y="55894"/>
                </a:cubicBezTo>
                <a:cubicBezTo>
                  <a:pt x="83823" y="55894"/>
                  <a:pt x="85000" y="55578"/>
                  <a:pt x="85588" y="55263"/>
                </a:cubicBezTo>
                <a:cubicBezTo>
                  <a:pt x="86470" y="54947"/>
                  <a:pt x="85588" y="54631"/>
                  <a:pt x="85588" y="54315"/>
                </a:cubicBezTo>
                <a:cubicBezTo>
                  <a:pt x="85588" y="54315"/>
                  <a:pt x="85294" y="54315"/>
                  <a:pt x="84705" y="54315"/>
                </a:cubicBezTo>
                <a:cubicBezTo>
                  <a:pt x="84411" y="54315"/>
                  <a:pt x="84117" y="54315"/>
                  <a:pt x="83529" y="54631"/>
                </a:cubicBezTo>
                <a:cubicBezTo>
                  <a:pt x="83235" y="54631"/>
                  <a:pt x="82941" y="54000"/>
                  <a:pt x="82941" y="54000"/>
                </a:cubicBezTo>
                <a:cubicBezTo>
                  <a:pt x="82647" y="54000"/>
                  <a:pt x="81470" y="54000"/>
                  <a:pt x="81176" y="54000"/>
                </a:cubicBezTo>
                <a:cubicBezTo>
                  <a:pt x="81176" y="54000"/>
                  <a:pt x="80882" y="54631"/>
                  <a:pt x="80588" y="54947"/>
                </a:cubicBezTo>
                <a:cubicBezTo>
                  <a:pt x="80294" y="55263"/>
                  <a:pt x="80000" y="55578"/>
                  <a:pt x="79705" y="55578"/>
                </a:cubicBezTo>
                <a:cubicBezTo>
                  <a:pt x="79411" y="55894"/>
                  <a:pt x="80588" y="56526"/>
                  <a:pt x="80882" y="56526"/>
                </a:cubicBezTo>
                <a:cubicBezTo>
                  <a:pt x="80882" y="56842"/>
                  <a:pt x="81764" y="56842"/>
                  <a:pt x="81764" y="57157"/>
                </a:cubicBezTo>
                <a:cubicBezTo>
                  <a:pt x="82058" y="57157"/>
                  <a:pt x="82941" y="57789"/>
                  <a:pt x="83235" y="57789"/>
                </a:cubicBezTo>
                <a:cubicBezTo>
                  <a:pt x="83529" y="58105"/>
                  <a:pt x="82941" y="58421"/>
                  <a:pt x="82647" y="59052"/>
                </a:cubicBezTo>
                <a:cubicBezTo>
                  <a:pt x="82352" y="59684"/>
                  <a:pt x="82058" y="59684"/>
                  <a:pt x="81764" y="60000"/>
                </a:cubicBezTo>
                <a:cubicBezTo>
                  <a:pt x="81470" y="60315"/>
                  <a:pt x="82058" y="60631"/>
                  <a:pt x="82352" y="60947"/>
                </a:cubicBezTo>
                <a:cubicBezTo>
                  <a:pt x="82647" y="61263"/>
                  <a:pt x="83235" y="61578"/>
                  <a:pt x="83235" y="61578"/>
                </a:cubicBezTo>
                <a:cubicBezTo>
                  <a:pt x="83529" y="61578"/>
                  <a:pt x="84411" y="60947"/>
                  <a:pt x="84411" y="60947"/>
                </a:cubicBezTo>
                <a:cubicBezTo>
                  <a:pt x="84411" y="60947"/>
                  <a:pt x="84705" y="60000"/>
                  <a:pt x="84705" y="60000"/>
                </a:cubicBezTo>
                <a:cubicBezTo>
                  <a:pt x="84705" y="59684"/>
                  <a:pt x="85000" y="59052"/>
                  <a:pt x="85000" y="59052"/>
                </a:cubicBezTo>
                <a:cubicBezTo>
                  <a:pt x="85294" y="58736"/>
                  <a:pt x="85294" y="58736"/>
                  <a:pt x="85294" y="58736"/>
                </a:cubicBezTo>
                <a:cubicBezTo>
                  <a:pt x="85000" y="57473"/>
                  <a:pt x="85000" y="57473"/>
                  <a:pt x="85000" y="57473"/>
                </a:cubicBezTo>
                <a:close/>
                <a:moveTo>
                  <a:pt x="92941" y="66000"/>
                </a:moveTo>
                <a:cubicBezTo>
                  <a:pt x="92941" y="66000"/>
                  <a:pt x="92941" y="66000"/>
                  <a:pt x="92941" y="66000"/>
                </a:cubicBezTo>
                <a:cubicBezTo>
                  <a:pt x="93235" y="65684"/>
                  <a:pt x="93823" y="65052"/>
                  <a:pt x="93823" y="64736"/>
                </a:cubicBezTo>
                <a:cubicBezTo>
                  <a:pt x="93823" y="64736"/>
                  <a:pt x="94411" y="64736"/>
                  <a:pt x="94705" y="64736"/>
                </a:cubicBezTo>
                <a:cubicBezTo>
                  <a:pt x="94705" y="64736"/>
                  <a:pt x="95882" y="65052"/>
                  <a:pt x="95882" y="65052"/>
                </a:cubicBezTo>
                <a:cubicBezTo>
                  <a:pt x="95882" y="65052"/>
                  <a:pt x="96764" y="65052"/>
                  <a:pt x="96764" y="65052"/>
                </a:cubicBezTo>
                <a:cubicBezTo>
                  <a:pt x="96764" y="65052"/>
                  <a:pt x="97647" y="64421"/>
                  <a:pt x="97647" y="64421"/>
                </a:cubicBezTo>
                <a:cubicBezTo>
                  <a:pt x="97941" y="64421"/>
                  <a:pt x="98823" y="65368"/>
                  <a:pt x="98823" y="65368"/>
                </a:cubicBezTo>
                <a:cubicBezTo>
                  <a:pt x="98823" y="65368"/>
                  <a:pt x="98235" y="66315"/>
                  <a:pt x="97941" y="66315"/>
                </a:cubicBezTo>
                <a:cubicBezTo>
                  <a:pt x="97647" y="66631"/>
                  <a:pt x="97352" y="66631"/>
                  <a:pt x="97058" y="66947"/>
                </a:cubicBezTo>
                <a:cubicBezTo>
                  <a:pt x="96764" y="67578"/>
                  <a:pt x="96764" y="67578"/>
                  <a:pt x="96764" y="67894"/>
                </a:cubicBezTo>
                <a:cubicBezTo>
                  <a:pt x="96470" y="67894"/>
                  <a:pt x="96176" y="68526"/>
                  <a:pt x="95588" y="67894"/>
                </a:cubicBezTo>
                <a:cubicBezTo>
                  <a:pt x="95000" y="67578"/>
                  <a:pt x="94411" y="66947"/>
                  <a:pt x="94411" y="66947"/>
                </a:cubicBezTo>
                <a:cubicBezTo>
                  <a:pt x="94411" y="66947"/>
                  <a:pt x="93823" y="67263"/>
                  <a:pt x="93529" y="67263"/>
                </a:cubicBezTo>
                <a:cubicBezTo>
                  <a:pt x="93235" y="67578"/>
                  <a:pt x="92647" y="67263"/>
                  <a:pt x="92647" y="67263"/>
                </a:cubicBezTo>
                <a:cubicBezTo>
                  <a:pt x="92941" y="66947"/>
                  <a:pt x="92647" y="66315"/>
                  <a:pt x="92941" y="66000"/>
                </a:cubicBezTo>
                <a:close/>
                <a:moveTo>
                  <a:pt x="86764" y="72315"/>
                </a:moveTo>
                <a:cubicBezTo>
                  <a:pt x="86764" y="72315"/>
                  <a:pt x="86764" y="72315"/>
                  <a:pt x="86764" y="72315"/>
                </a:cubicBezTo>
                <a:cubicBezTo>
                  <a:pt x="86764" y="72315"/>
                  <a:pt x="85588" y="71684"/>
                  <a:pt x="85882" y="71368"/>
                </a:cubicBezTo>
                <a:cubicBezTo>
                  <a:pt x="86176" y="70736"/>
                  <a:pt x="87352" y="69473"/>
                  <a:pt x="87647" y="69157"/>
                </a:cubicBezTo>
                <a:cubicBezTo>
                  <a:pt x="87647" y="69157"/>
                  <a:pt x="88529" y="69473"/>
                  <a:pt x="88529" y="69473"/>
                </a:cubicBezTo>
                <a:cubicBezTo>
                  <a:pt x="88823" y="69473"/>
                  <a:pt x="89117" y="68526"/>
                  <a:pt x="89411" y="68526"/>
                </a:cubicBezTo>
                <a:cubicBezTo>
                  <a:pt x="89411" y="68526"/>
                  <a:pt x="90588" y="68526"/>
                  <a:pt x="90588" y="68526"/>
                </a:cubicBezTo>
                <a:cubicBezTo>
                  <a:pt x="90588" y="68526"/>
                  <a:pt x="90000" y="69789"/>
                  <a:pt x="89411" y="70105"/>
                </a:cubicBezTo>
                <a:cubicBezTo>
                  <a:pt x="88823" y="70421"/>
                  <a:pt x="88529" y="70421"/>
                  <a:pt x="88529" y="70736"/>
                </a:cubicBezTo>
                <a:cubicBezTo>
                  <a:pt x="88235" y="71052"/>
                  <a:pt x="87941" y="71368"/>
                  <a:pt x="87941" y="71684"/>
                </a:cubicBezTo>
                <a:cubicBezTo>
                  <a:pt x="87647" y="71684"/>
                  <a:pt x="86764" y="72315"/>
                  <a:pt x="86764" y="72315"/>
                </a:cubicBezTo>
                <a:close/>
                <a:moveTo>
                  <a:pt x="82941" y="84631"/>
                </a:moveTo>
                <a:cubicBezTo>
                  <a:pt x="82941" y="84631"/>
                  <a:pt x="82941" y="84631"/>
                  <a:pt x="82941" y="84631"/>
                </a:cubicBezTo>
                <a:cubicBezTo>
                  <a:pt x="83235" y="84947"/>
                  <a:pt x="82647" y="86210"/>
                  <a:pt x="81764" y="85578"/>
                </a:cubicBezTo>
                <a:cubicBezTo>
                  <a:pt x="81764" y="85578"/>
                  <a:pt x="81470" y="84947"/>
                  <a:pt x="82058" y="84631"/>
                </a:cubicBezTo>
                <a:cubicBezTo>
                  <a:pt x="82352" y="84631"/>
                  <a:pt x="82941" y="84631"/>
                  <a:pt x="82941" y="84631"/>
                </a:cubicBezTo>
                <a:close/>
                <a:moveTo>
                  <a:pt x="82058" y="92210"/>
                </a:moveTo>
                <a:cubicBezTo>
                  <a:pt x="82058" y="92210"/>
                  <a:pt x="82058" y="92210"/>
                  <a:pt x="82058" y="92210"/>
                </a:cubicBezTo>
                <a:cubicBezTo>
                  <a:pt x="82058" y="92210"/>
                  <a:pt x="82647" y="91578"/>
                  <a:pt x="82647" y="91578"/>
                </a:cubicBezTo>
                <a:cubicBezTo>
                  <a:pt x="82941" y="91578"/>
                  <a:pt x="83235" y="91894"/>
                  <a:pt x="83235" y="91894"/>
                </a:cubicBezTo>
                <a:cubicBezTo>
                  <a:pt x="83235" y="91894"/>
                  <a:pt x="84117" y="92526"/>
                  <a:pt x="84117" y="92526"/>
                </a:cubicBezTo>
                <a:cubicBezTo>
                  <a:pt x="84117" y="92842"/>
                  <a:pt x="84411" y="93473"/>
                  <a:pt x="84117" y="93473"/>
                </a:cubicBezTo>
                <a:cubicBezTo>
                  <a:pt x="83823" y="93789"/>
                  <a:pt x="83529" y="94105"/>
                  <a:pt x="83235" y="93789"/>
                </a:cubicBezTo>
                <a:cubicBezTo>
                  <a:pt x="82941" y="93789"/>
                  <a:pt x="82647" y="93789"/>
                  <a:pt x="82647" y="93473"/>
                </a:cubicBezTo>
                <a:cubicBezTo>
                  <a:pt x="82647" y="93157"/>
                  <a:pt x="82647" y="93157"/>
                  <a:pt x="82647" y="92842"/>
                </a:cubicBezTo>
                <a:cubicBezTo>
                  <a:pt x="82647" y="92842"/>
                  <a:pt x="82058" y="92842"/>
                  <a:pt x="82058" y="92842"/>
                </a:cubicBezTo>
                <a:cubicBezTo>
                  <a:pt x="82058" y="92210"/>
                  <a:pt x="82058" y="92210"/>
                  <a:pt x="82058" y="92210"/>
                </a:cubicBezTo>
                <a:close/>
                <a:moveTo>
                  <a:pt x="70000" y="88105"/>
                </a:moveTo>
                <a:cubicBezTo>
                  <a:pt x="70000" y="88105"/>
                  <a:pt x="70000" y="88105"/>
                  <a:pt x="70000" y="88105"/>
                </a:cubicBezTo>
                <a:cubicBezTo>
                  <a:pt x="70294" y="88105"/>
                  <a:pt x="70882" y="87789"/>
                  <a:pt x="70882" y="88105"/>
                </a:cubicBezTo>
                <a:cubicBezTo>
                  <a:pt x="71176" y="88421"/>
                  <a:pt x="71470" y="88421"/>
                  <a:pt x="71470" y="88736"/>
                </a:cubicBezTo>
                <a:cubicBezTo>
                  <a:pt x="71470" y="88736"/>
                  <a:pt x="71764" y="89052"/>
                  <a:pt x="71176" y="89368"/>
                </a:cubicBezTo>
                <a:cubicBezTo>
                  <a:pt x="70588" y="89368"/>
                  <a:pt x="70294" y="89368"/>
                  <a:pt x="70294" y="89368"/>
                </a:cubicBezTo>
                <a:cubicBezTo>
                  <a:pt x="70588" y="90315"/>
                  <a:pt x="70588" y="90315"/>
                  <a:pt x="70588" y="90315"/>
                </a:cubicBezTo>
                <a:cubicBezTo>
                  <a:pt x="70588" y="90315"/>
                  <a:pt x="71176" y="90315"/>
                  <a:pt x="70294" y="90947"/>
                </a:cubicBezTo>
                <a:cubicBezTo>
                  <a:pt x="69705" y="91578"/>
                  <a:pt x="69117" y="91578"/>
                  <a:pt x="69117" y="91578"/>
                </a:cubicBezTo>
                <a:cubicBezTo>
                  <a:pt x="69117" y="91263"/>
                  <a:pt x="69117" y="91263"/>
                  <a:pt x="69117" y="91263"/>
                </a:cubicBezTo>
                <a:cubicBezTo>
                  <a:pt x="68235" y="91578"/>
                  <a:pt x="68235" y="91578"/>
                  <a:pt x="68235" y="91578"/>
                </a:cubicBezTo>
                <a:cubicBezTo>
                  <a:pt x="68235" y="91578"/>
                  <a:pt x="67941" y="91894"/>
                  <a:pt x="67941" y="91578"/>
                </a:cubicBezTo>
                <a:cubicBezTo>
                  <a:pt x="67647" y="90947"/>
                  <a:pt x="67352" y="90315"/>
                  <a:pt x="67941" y="90315"/>
                </a:cubicBezTo>
                <a:cubicBezTo>
                  <a:pt x="68529" y="90000"/>
                  <a:pt x="68529" y="89684"/>
                  <a:pt x="68823" y="90000"/>
                </a:cubicBezTo>
                <a:cubicBezTo>
                  <a:pt x="69117" y="90315"/>
                  <a:pt x="69117" y="90631"/>
                  <a:pt x="69117" y="90631"/>
                </a:cubicBezTo>
                <a:cubicBezTo>
                  <a:pt x="69411" y="89684"/>
                  <a:pt x="69411" y="89684"/>
                  <a:pt x="69411" y="89684"/>
                </a:cubicBezTo>
                <a:cubicBezTo>
                  <a:pt x="69411" y="89684"/>
                  <a:pt x="69117" y="89684"/>
                  <a:pt x="69117" y="89368"/>
                </a:cubicBezTo>
                <a:cubicBezTo>
                  <a:pt x="69411" y="89052"/>
                  <a:pt x="69411" y="89052"/>
                  <a:pt x="69705" y="88736"/>
                </a:cubicBezTo>
                <a:cubicBezTo>
                  <a:pt x="70000" y="88736"/>
                  <a:pt x="70294" y="89052"/>
                  <a:pt x="70294" y="89052"/>
                </a:cubicBezTo>
                <a:cubicBezTo>
                  <a:pt x="70000" y="88105"/>
                  <a:pt x="70000" y="88105"/>
                  <a:pt x="70000" y="88105"/>
                </a:cubicBezTo>
                <a:close/>
                <a:moveTo>
                  <a:pt x="75882" y="90315"/>
                </a:moveTo>
                <a:cubicBezTo>
                  <a:pt x="75882" y="90315"/>
                  <a:pt x="75882" y="90315"/>
                  <a:pt x="75882" y="90315"/>
                </a:cubicBezTo>
                <a:cubicBezTo>
                  <a:pt x="75882" y="90315"/>
                  <a:pt x="76176" y="90315"/>
                  <a:pt x="76176" y="90631"/>
                </a:cubicBezTo>
                <a:cubicBezTo>
                  <a:pt x="76470" y="90947"/>
                  <a:pt x="76470" y="90947"/>
                  <a:pt x="76176" y="90947"/>
                </a:cubicBezTo>
                <a:cubicBezTo>
                  <a:pt x="76176" y="90947"/>
                  <a:pt x="75294" y="90947"/>
                  <a:pt x="75294" y="90947"/>
                </a:cubicBezTo>
                <a:cubicBezTo>
                  <a:pt x="75294" y="90947"/>
                  <a:pt x="75000" y="91263"/>
                  <a:pt x="75000" y="90631"/>
                </a:cubicBezTo>
                <a:cubicBezTo>
                  <a:pt x="75000" y="90315"/>
                  <a:pt x="75000" y="90000"/>
                  <a:pt x="75000" y="90000"/>
                </a:cubicBezTo>
                <a:cubicBezTo>
                  <a:pt x="75882" y="90315"/>
                  <a:pt x="75882" y="90315"/>
                  <a:pt x="75882" y="90315"/>
                </a:cubicBezTo>
                <a:close/>
                <a:moveTo>
                  <a:pt x="77941" y="89052"/>
                </a:moveTo>
                <a:cubicBezTo>
                  <a:pt x="77941" y="89052"/>
                  <a:pt x="77941" y="89052"/>
                  <a:pt x="77941" y="89052"/>
                </a:cubicBezTo>
                <a:cubicBezTo>
                  <a:pt x="79117" y="88105"/>
                  <a:pt x="79117" y="88105"/>
                  <a:pt x="79117" y="88105"/>
                </a:cubicBezTo>
                <a:cubicBezTo>
                  <a:pt x="79117" y="88105"/>
                  <a:pt x="79411" y="89052"/>
                  <a:pt x="78823" y="89368"/>
                </a:cubicBezTo>
                <a:cubicBezTo>
                  <a:pt x="78529" y="89684"/>
                  <a:pt x="78235" y="89684"/>
                  <a:pt x="78235" y="89684"/>
                </a:cubicBezTo>
                <a:cubicBezTo>
                  <a:pt x="77647" y="89368"/>
                  <a:pt x="77647" y="89368"/>
                  <a:pt x="77647" y="89368"/>
                </a:cubicBezTo>
                <a:cubicBezTo>
                  <a:pt x="77941" y="89052"/>
                  <a:pt x="77941" y="89052"/>
                  <a:pt x="77941" y="89052"/>
                </a:cubicBezTo>
                <a:close/>
                <a:moveTo>
                  <a:pt x="80294" y="86842"/>
                </a:moveTo>
                <a:cubicBezTo>
                  <a:pt x="80294" y="86842"/>
                  <a:pt x="80294" y="86842"/>
                  <a:pt x="80294" y="86842"/>
                </a:cubicBezTo>
                <a:cubicBezTo>
                  <a:pt x="80294" y="86842"/>
                  <a:pt x="80000" y="87789"/>
                  <a:pt x="80294" y="88421"/>
                </a:cubicBezTo>
                <a:cubicBezTo>
                  <a:pt x="80294" y="88736"/>
                  <a:pt x="80294" y="88736"/>
                  <a:pt x="80588" y="88736"/>
                </a:cubicBezTo>
                <a:cubicBezTo>
                  <a:pt x="80882" y="89052"/>
                  <a:pt x="81176" y="89052"/>
                  <a:pt x="81470" y="88736"/>
                </a:cubicBezTo>
                <a:cubicBezTo>
                  <a:pt x="81764" y="88736"/>
                  <a:pt x="81764" y="87789"/>
                  <a:pt x="81764" y="87789"/>
                </a:cubicBezTo>
                <a:cubicBezTo>
                  <a:pt x="81764" y="87789"/>
                  <a:pt x="81764" y="87473"/>
                  <a:pt x="81470" y="86842"/>
                </a:cubicBezTo>
                <a:cubicBezTo>
                  <a:pt x="81176" y="85894"/>
                  <a:pt x="80588" y="86842"/>
                  <a:pt x="80294" y="86842"/>
                </a:cubicBezTo>
                <a:close/>
                <a:moveTo>
                  <a:pt x="80588" y="81789"/>
                </a:moveTo>
                <a:cubicBezTo>
                  <a:pt x="80588" y="81789"/>
                  <a:pt x="80588" y="81789"/>
                  <a:pt x="80588" y="81789"/>
                </a:cubicBezTo>
                <a:cubicBezTo>
                  <a:pt x="80588" y="81473"/>
                  <a:pt x="80588" y="80526"/>
                  <a:pt x="80882" y="80210"/>
                </a:cubicBezTo>
                <a:cubicBezTo>
                  <a:pt x="81176" y="80210"/>
                  <a:pt x="81176" y="79894"/>
                  <a:pt x="81470" y="79578"/>
                </a:cubicBezTo>
                <a:cubicBezTo>
                  <a:pt x="81470" y="79263"/>
                  <a:pt x="82647" y="79263"/>
                  <a:pt x="82647" y="79263"/>
                </a:cubicBezTo>
                <a:cubicBezTo>
                  <a:pt x="82941" y="79894"/>
                  <a:pt x="82941" y="79894"/>
                  <a:pt x="82941" y="79894"/>
                </a:cubicBezTo>
                <a:cubicBezTo>
                  <a:pt x="82941" y="79894"/>
                  <a:pt x="82941" y="80526"/>
                  <a:pt x="82941" y="80842"/>
                </a:cubicBezTo>
                <a:cubicBezTo>
                  <a:pt x="82941" y="81157"/>
                  <a:pt x="82941" y="81157"/>
                  <a:pt x="83235" y="81789"/>
                </a:cubicBezTo>
                <a:cubicBezTo>
                  <a:pt x="83235" y="82105"/>
                  <a:pt x="82941" y="82736"/>
                  <a:pt x="82941" y="83052"/>
                </a:cubicBezTo>
                <a:cubicBezTo>
                  <a:pt x="82647" y="83368"/>
                  <a:pt x="82647" y="83684"/>
                  <a:pt x="82352" y="83684"/>
                </a:cubicBezTo>
                <a:cubicBezTo>
                  <a:pt x="82058" y="84000"/>
                  <a:pt x="82058" y="84315"/>
                  <a:pt x="81764" y="84000"/>
                </a:cubicBezTo>
                <a:cubicBezTo>
                  <a:pt x="81470" y="83684"/>
                  <a:pt x="80588" y="83368"/>
                  <a:pt x="80588" y="83052"/>
                </a:cubicBezTo>
                <a:cubicBezTo>
                  <a:pt x="80588" y="83052"/>
                  <a:pt x="80588" y="82421"/>
                  <a:pt x="80588" y="82421"/>
                </a:cubicBezTo>
                <a:cubicBezTo>
                  <a:pt x="80588" y="81789"/>
                  <a:pt x="80588" y="81789"/>
                  <a:pt x="80588" y="81789"/>
                </a:cubicBezTo>
                <a:close/>
                <a:moveTo>
                  <a:pt x="77058" y="83368"/>
                </a:moveTo>
                <a:cubicBezTo>
                  <a:pt x="77058" y="83368"/>
                  <a:pt x="77058" y="83368"/>
                  <a:pt x="77058" y="83368"/>
                </a:cubicBezTo>
                <a:cubicBezTo>
                  <a:pt x="77058" y="83052"/>
                  <a:pt x="77352" y="81789"/>
                  <a:pt x="77352" y="81789"/>
                </a:cubicBezTo>
                <a:cubicBezTo>
                  <a:pt x="77352" y="81789"/>
                  <a:pt x="77352" y="81157"/>
                  <a:pt x="77941" y="80842"/>
                </a:cubicBezTo>
                <a:cubicBezTo>
                  <a:pt x="78235" y="80842"/>
                  <a:pt x="78235" y="80526"/>
                  <a:pt x="78529" y="80842"/>
                </a:cubicBezTo>
                <a:cubicBezTo>
                  <a:pt x="78823" y="81157"/>
                  <a:pt x="79117" y="81473"/>
                  <a:pt x="79117" y="81473"/>
                </a:cubicBezTo>
                <a:cubicBezTo>
                  <a:pt x="79117" y="81473"/>
                  <a:pt x="78823" y="81473"/>
                  <a:pt x="78823" y="81789"/>
                </a:cubicBezTo>
                <a:cubicBezTo>
                  <a:pt x="78823" y="81789"/>
                  <a:pt x="79117" y="82421"/>
                  <a:pt x="79117" y="82421"/>
                </a:cubicBezTo>
                <a:cubicBezTo>
                  <a:pt x="78823" y="82736"/>
                  <a:pt x="78529" y="83052"/>
                  <a:pt x="78235" y="83368"/>
                </a:cubicBezTo>
                <a:cubicBezTo>
                  <a:pt x="78235" y="83684"/>
                  <a:pt x="77647" y="84000"/>
                  <a:pt x="77647" y="84000"/>
                </a:cubicBezTo>
                <a:cubicBezTo>
                  <a:pt x="76764" y="84631"/>
                  <a:pt x="76764" y="84631"/>
                  <a:pt x="76764" y="84631"/>
                </a:cubicBezTo>
                <a:cubicBezTo>
                  <a:pt x="76764" y="84947"/>
                  <a:pt x="76764" y="84947"/>
                  <a:pt x="76764" y="84947"/>
                </a:cubicBezTo>
                <a:cubicBezTo>
                  <a:pt x="76470" y="84947"/>
                  <a:pt x="76470" y="84947"/>
                  <a:pt x="76470" y="84947"/>
                </a:cubicBezTo>
                <a:cubicBezTo>
                  <a:pt x="75882" y="84000"/>
                  <a:pt x="75882" y="84000"/>
                  <a:pt x="75882" y="84000"/>
                </a:cubicBezTo>
                <a:cubicBezTo>
                  <a:pt x="76764" y="83368"/>
                  <a:pt x="76764" y="83368"/>
                  <a:pt x="76764" y="83368"/>
                </a:cubicBezTo>
                <a:cubicBezTo>
                  <a:pt x="77058" y="83368"/>
                  <a:pt x="77058" y="83368"/>
                  <a:pt x="77058" y="83368"/>
                </a:cubicBezTo>
                <a:close/>
                <a:moveTo>
                  <a:pt x="71176" y="84631"/>
                </a:moveTo>
                <a:cubicBezTo>
                  <a:pt x="71176" y="84631"/>
                  <a:pt x="71176" y="84631"/>
                  <a:pt x="71176" y="84631"/>
                </a:cubicBezTo>
                <a:cubicBezTo>
                  <a:pt x="72058" y="84315"/>
                  <a:pt x="72058" y="84315"/>
                  <a:pt x="72058" y="84315"/>
                </a:cubicBezTo>
                <a:cubicBezTo>
                  <a:pt x="72941" y="84947"/>
                  <a:pt x="72941" y="84947"/>
                  <a:pt x="72941" y="84947"/>
                </a:cubicBezTo>
                <a:cubicBezTo>
                  <a:pt x="72941" y="85894"/>
                  <a:pt x="72941" y="85894"/>
                  <a:pt x="72941" y="85894"/>
                </a:cubicBezTo>
                <a:cubicBezTo>
                  <a:pt x="72941" y="85894"/>
                  <a:pt x="72352" y="87157"/>
                  <a:pt x="72058" y="86842"/>
                </a:cubicBezTo>
                <a:cubicBezTo>
                  <a:pt x="71764" y="86210"/>
                  <a:pt x="71764" y="85578"/>
                  <a:pt x="71764" y="85578"/>
                </a:cubicBezTo>
                <a:cubicBezTo>
                  <a:pt x="71176" y="84631"/>
                  <a:pt x="71176" y="84631"/>
                  <a:pt x="71176" y="84631"/>
                </a:cubicBezTo>
                <a:close/>
                <a:moveTo>
                  <a:pt x="67352" y="82105"/>
                </a:moveTo>
                <a:cubicBezTo>
                  <a:pt x="67352" y="82105"/>
                  <a:pt x="67352" y="82105"/>
                  <a:pt x="67352" y="82105"/>
                </a:cubicBezTo>
                <a:cubicBezTo>
                  <a:pt x="67352" y="82105"/>
                  <a:pt x="68823" y="81789"/>
                  <a:pt x="68823" y="82105"/>
                </a:cubicBezTo>
                <a:cubicBezTo>
                  <a:pt x="68823" y="82105"/>
                  <a:pt x="68823" y="82736"/>
                  <a:pt x="69117" y="82736"/>
                </a:cubicBezTo>
                <a:cubicBezTo>
                  <a:pt x="69117" y="83052"/>
                  <a:pt x="68235" y="84000"/>
                  <a:pt x="67941" y="84000"/>
                </a:cubicBezTo>
                <a:cubicBezTo>
                  <a:pt x="67941" y="84000"/>
                  <a:pt x="67647" y="83684"/>
                  <a:pt x="67647" y="83684"/>
                </a:cubicBezTo>
                <a:cubicBezTo>
                  <a:pt x="67352" y="82105"/>
                  <a:pt x="67352" y="82105"/>
                  <a:pt x="67352" y="82105"/>
                </a:cubicBezTo>
                <a:close/>
                <a:moveTo>
                  <a:pt x="66176" y="78000"/>
                </a:moveTo>
                <a:cubicBezTo>
                  <a:pt x="66176" y="78000"/>
                  <a:pt x="66176" y="78000"/>
                  <a:pt x="66176" y="78000"/>
                </a:cubicBezTo>
                <a:cubicBezTo>
                  <a:pt x="66176" y="78000"/>
                  <a:pt x="66470" y="77684"/>
                  <a:pt x="66764" y="77684"/>
                </a:cubicBezTo>
                <a:cubicBezTo>
                  <a:pt x="67058" y="78000"/>
                  <a:pt x="67058" y="78947"/>
                  <a:pt x="67058" y="78947"/>
                </a:cubicBezTo>
                <a:cubicBezTo>
                  <a:pt x="66764" y="79894"/>
                  <a:pt x="66764" y="79894"/>
                  <a:pt x="66764" y="79894"/>
                </a:cubicBezTo>
                <a:cubicBezTo>
                  <a:pt x="66764" y="79894"/>
                  <a:pt x="66176" y="80842"/>
                  <a:pt x="66176" y="80842"/>
                </a:cubicBezTo>
                <a:cubicBezTo>
                  <a:pt x="66176" y="80526"/>
                  <a:pt x="65882" y="78947"/>
                  <a:pt x="65882" y="78947"/>
                </a:cubicBezTo>
                <a:cubicBezTo>
                  <a:pt x="66176" y="78000"/>
                  <a:pt x="66176" y="78000"/>
                  <a:pt x="66176" y="78000"/>
                </a:cubicBezTo>
                <a:close/>
                <a:moveTo>
                  <a:pt x="64411" y="75473"/>
                </a:moveTo>
                <a:cubicBezTo>
                  <a:pt x="64411" y="75473"/>
                  <a:pt x="64411" y="75473"/>
                  <a:pt x="64411" y="75473"/>
                </a:cubicBezTo>
                <a:cubicBezTo>
                  <a:pt x="64411" y="75473"/>
                  <a:pt x="64117" y="76421"/>
                  <a:pt x="64117" y="76736"/>
                </a:cubicBezTo>
                <a:cubicBezTo>
                  <a:pt x="64117" y="76736"/>
                  <a:pt x="64411" y="77368"/>
                  <a:pt x="64411" y="77368"/>
                </a:cubicBezTo>
                <a:cubicBezTo>
                  <a:pt x="64411" y="77684"/>
                  <a:pt x="64411" y="77368"/>
                  <a:pt x="64705" y="77052"/>
                </a:cubicBezTo>
                <a:cubicBezTo>
                  <a:pt x="65000" y="76736"/>
                  <a:pt x="65000" y="76421"/>
                  <a:pt x="65000" y="76421"/>
                </a:cubicBezTo>
                <a:cubicBezTo>
                  <a:pt x="65000" y="76421"/>
                  <a:pt x="65588" y="76105"/>
                  <a:pt x="65588" y="75789"/>
                </a:cubicBezTo>
                <a:cubicBezTo>
                  <a:pt x="65882" y="75789"/>
                  <a:pt x="65882" y="74842"/>
                  <a:pt x="65882" y="74842"/>
                </a:cubicBezTo>
                <a:cubicBezTo>
                  <a:pt x="65882" y="74842"/>
                  <a:pt x="65000" y="74210"/>
                  <a:pt x="65000" y="74526"/>
                </a:cubicBezTo>
                <a:cubicBezTo>
                  <a:pt x="64705" y="74526"/>
                  <a:pt x="64411" y="75473"/>
                  <a:pt x="64411" y="75473"/>
                </a:cubicBezTo>
                <a:close/>
                <a:moveTo>
                  <a:pt x="68529" y="74842"/>
                </a:moveTo>
                <a:cubicBezTo>
                  <a:pt x="68529" y="74842"/>
                  <a:pt x="68529" y="74842"/>
                  <a:pt x="68529" y="74842"/>
                </a:cubicBezTo>
                <a:cubicBezTo>
                  <a:pt x="68823" y="74842"/>
                  <a:pt x="68823" y="74842"/>
                  <a:pt x="68823" y="74842"/>
                </a:cubicBezTo>
                <a:cubicBezTo>
                  <a:pt x="68823" y="75157"/>
                  <a:pt x="68823" y="75157"/>
                  <a:pt x="68823" y="75157"/>
                </a:cubicBezTo>
                <a:cubicBezTo>
                  <a:pt x="68823" y="75157"/>
                  <a:pt x="69705" y="74842"/>
                  <a:pt x="70000" y="74842"/>
                </a:cubicBezTo>
                <a:cubicBezTo>
                  <a:pt x="70294" y="74526"/>
                  <a:pt x="70000" y="74210"/>
                  <a:pt x="70000" y="73894"/>
                </a:cubicBezTo>
                <a:cubicBezTo>
                  <a:pt x="69705" y="73578"/>
                  <a:pt x="68529" y="74842"/>
                  <a:pt x="68529" y="74842"/>
                </a:cubicBezTo>
                <a:close/>
                <a:moveTo>
                  <a:pt x="72647" y="76105"/>
                </a:moveTo>
                <a:cubicBezTo>
                  <a:pt x="72647" y="76105"/>
                  <a:pt x="72647" y="76105"/>
                  <a:pt x="72647" y="76105"/>
                </a:cubicBezTo>
                <a:cubicBezTo>
                  <a:pt x="72058" y="75789"/>
                  <a:pt x="72058" y="75789"/>
                  <a:pt x="72058" y="75789"/>
                </a:cubicBezTo>
                <a:cubicBezTo>
                  <a:pt x="72058" y="76421"/>
                  <a:pt x="72058" y="76421"/>
                  <a:pt x="72058" y="76421"/>
                </a:cubicBezTo>
                <a:cubicBezTo>
                  <a:pt x="72058" y="76421"/>
                  <a:pt x="72352" y="77052"/>
                  <a:pt x="72647" y="77368"/>
                </a:cubicBezTo>
                <a:cubicBezTo>
                  <a:pt x="72647" y="77368"/>
                  <a:pt x="72058" y="78000"/>
                  <a:pt x="72058" y="78000"/>
                </a:cubicBezTo>
                <a:cubicBezTo>
                  <a:pt x="72647" y="78947"/>
                  <a:pt x="72647" y="78947"/>
                  <a:pt x="72647" y="78947"/>
                </a:cubicBezTo>
                <a:cubicBezTo>
                  <a:pt x="73529" y="77368"/>
                  <a:pt x="73529" y="77368"/>
                  <a:pt x="73529" y="77368"/>
                </a:cubicBezTo>
                <a:cubicBezTo>
                  <a:pt x="73529" y="77368"/>
                  <a:pt x="73235" y="76736"/>
                  <a:pt x="73235" y="76736"/>
                </a:cubicBezTo>
                <a:cubicBezTo>
                  <a:pt x="73235" y="76421"/>
                  <a:pt x="72647" y="76105"/>
                  <a:pt x="72647" y="76105"/>
                </a:cubicBezTo>
                <a:close/>
                <a:moveTo>
                  <a:pt x="76764" y="76105"/>
                </a:moveTo>
                <a:cubicBezTo>
                  <a:pt x="76764" y="76105"/>
                  <a:pt x="76764" y="76105"/>
                  <a:pt x="76764" y="76105"/>
                </a:cubicBezTo>
                <a:cubicBezTo>
                  <a:pt x="77058" y="76736"/>
                  <a:pt x="77058" y="76736"/>
                  <a:pt x="77058" y="76736"/>
                </a:cubicBezTo>
                <a:cubicBezTo>
                  <a:pt x="77058" y="76736"/>
                  <a:pt x="76764" y="77368"/>
                  <a:pt x="76470" y="77368"/>
                </a:cubicBezTo>
                <a:cubicBezTo>
                  <a:pt x="76470" y="77368"/>
                  <a:pt x="76176" y="77052"/>
                  <a:pt x="76176" y="77052"/>
                </a:cubicBezTo>
                <a:cubicBezTo>
                  <a:pt x="76764" y="76105"/>
                  <a:pt x="76764" y="76105"/>
                  <a:pt x="76764" y="76105"/>
                </a:cubicBezTo>
                <a:close/>
                <a:moveTo>
                  <a:pt x="77647" y="75157"/>
                </a:moveTo>
                <a:cubicBezTo>
                  <a:pt x="77647" y="75157"/>
                  <a:pt x="77647" y="75157"/>
                  <a:pt x="77647" y="75157"/>
                </a:cubicBezTo>
                <a:cubicBezTo>
                  <a:pt x="77941" y="75789"/>
                  <a:pt x="77941" y="75789"/>
                  <a:pt x="77941" y="75789"/>
                </a:cubicBezTo>
                <a:cubicBezTo>
                  <a:pt x="77941" y="75789"/>
                  <a:pt x="78823" y="75473"/>
                  <a:pt x="79411" y="75157"/>
                </a:cubicBezTo>
                <a:cubicBezTo>
                  <a:pt x="80294" y="74842"/>
                  <a:pt x="79411" y="74526"/>
                  <a:pt x="79411" y="74526"/>
                </a:cubicBezTo>
                <a:cubicBezTo>
                  <a:pt x="78529" y="74526"/>
                  <a:pt x="78529" y="74526"/>
                  <a:pt x="78529" y="74526"/>
                </a:cubicBezTo>
                <a:cubicBezTo>
                  <a:pt x="78529" y="74526"/>
                  <a:pt x="77647" y="74842"/>
                  <a:pt x="77647" y="75157"/>
                </a:cubicBezTo>
                <a:close/>
                <a:moveTo>
                  <a:pt x="72647" y="72631"/>
                </a:moveTo>
                <a:cubicBezTo>
                  <a:pt x="72647" y="72631"/>
                  <a:pt x="72647" y="72631"/>
                  <a:pt x="72647" y="72631"/>
                </a:cubicBezTo>
                <a:cubicBezTo>
                  <a:pt x="73529" y="73578"/>
                  <a:pt x="73529" y="73578"/>
                  <a:pt x="73529" y="73578"/>
                </a:cubicBezTo>
                <a:cubicBezTo>
                  <a:pt x="73529" y="73578"/>
                  <a:pt x="74705" y="74210"/>
                  <a:pt x="75000" y="74210"/>
                </a:cubicBezTo>
                <a:cubicBezTo>
                  <a:pt x="75000" y="74526"/>
                  <a:pt x="75588" y="74210"/>
                  <a:pt x="76176" y="74210"/>
                </a:cubicBezTo>
                <a:cubicBezTo>
                  <a:pt x="76470" y="73894"/>
                  <a:pt x="76470" y="73894"/>
                  <a:pt x="76470" y="73578"/>
                </a:cubicBezTo>
                <a:cubicBezTo>
                  <a:pt x="76470" y="73578"/>
                  <a:pt x="76176" y="73263"/>
                  <a:pt x="76176" y="73263"/>
                </a:cubicBezTo>
                <a:cubicBezTo>
                  <a:pt x="76176" y="73263"/>
                  <a:pt x="75882" y="72631"/>
                  <a:pt x="75000" y="72631"/>
                </a:cubicBezTo>
                <a:cubicBezTo>
                  <a:pt x="74411" y="72947"/>
                  <a:pt x="74411" y="72631"/>
                  <a:pt x="74411" y="72631"/>
                </a:cubicBezTo>
                <a:cubicBezTo>
                  <a:pt x="74411" y="72631"/>
                  <a:pt x="74117" y="72631"/>
                  <a:pt x="73235" y="72315"/>
                </a:cubicBezTo>
                <a:cubicBezTo>
                  <a:pt x="72647" y="72315"/>
                  <a:pt x="72941" y="72631"/>
                  <a:pt x="72647" y="72631"/>
                </a:cubicBezTo>
                <a:close/>
                <a:moveTo>
                  <a:pt x="72058" y="72315"/>
                </a:moveTo>
                <a:cubicBezTo>
                  <a:pt x="72058" y="72315"/>
                  <a:pt x="72058" y="72315"/>
                  <a:pt x="72058" y="72315"/>
                </a:cubicBezTo>
                <a:cubicBezTo>
                  <a:pt x="72352" y="72000"/>
                  <a:pt x="72352" y="72000"/>
                  <a:pt x="72352" y="72000"/>
                </a:cubicBezTo>
                <a:cubicBezTo>
                  <a:pt x="72352" y="72000"/>
                  <a:pt x="72352" y="71368"/>
                  <a:pt x="72352" y="70421"/>
                </a:cubicBezTo>
                <a:cubicBezTo>
                  <a:pt x="72352" y="69789"/>
                  <a:pt x="72058" y="70105"/>
                  <a:pt x="72058" y="70105"/>
                </a:cubicBezTo>
                <a:cubicBezTo>
                  <a:pt x="72058" y="69789"/>
                  <a:pt x="72058" y="69473"/>
                  <a:pt x="71764" y="68842"/>
                </a:cubicBezTo>
                <a:cubicBezTo>
                  <a:pt x="71470" y="68526"/>
                  <a:pt x="71470" y="68842"/>
                  <a:pt x="71176" y="68842"/>
                </a:cubicBezTo>
                <a:cubicBezTo>
                  <a:pt x="71176" y="68842"/>
                  <a:pt x="70882" y="69157"/>
                  <a:pt x="70294" y="69157"/>
                </a:cubicBezTo>
                <a:cubicBezTo>
                  <a:pt x="69705" y="69157"/>
                  <a:pt x="70000" y="68526"/>
                  <a:pt x="69705" y="68210"/>
                </a:cubicBezTo>
                <a:cubicBezTo>
                  <a:pt x="69411" y="67894"/>
                  <a:pt x="68823" y="67894"/>
                  <a:pt x="68823" y="67894"/>
                </a:cubicBezTo>
                <a:cubicBezTo>
                  <a:pt x="68529" y="67894"/>
                  <a:pt x="67941" y="68842"/>
                  <a:pt x="67941" y="69157"/>
                </a:cubicBezTo>
                <a:cubicBezTo>
                  <a:pt x="67941" y="69473"/>
                  <a:pt x="68235" y="69473"/>
                  <a:pt x="69117" y="70421"/>
                </a:cubicBezTo>
                <a:cubicBezTo>
                  <a:pt x="70000" y="71052"/>
                  <a:pt x="70294" y="71052"/>
                  <a:pt x="70588" y="71052"/>
                </a:cubicBezTo>
                <a:cubicBezTo>
                  <a:pt x="70882" y="71368"/>
                  <a:pt x="71764" y="72000"/>
                  <a:pt x="72058" y="72315"/>
                </a:cubicBezTo>
                <a:close/>
                <a:moveTo>
                  <a:pt x="63529" y="113684"/>
                </a:moveTo>
                <a:cubicBezTo>
                  <a:pt x="63529" y="113684"/>
                  <a:pt x="63529" y="113684"/>
                  <a:pt x="63529" y="113684"/>
                </a:cubicBezTo>
                <a:cubicBezTo>
                  <a:pt x="63823" y="112736"/>
                  <a:pt x="63823" y="112736"/>
                  <a:pt x="63823" y="112736"/>
                </a:cubicBezTo>
                <a:cubicBezTo>
                  <a:pt x="63235" y="111789"/>
                  <a:pt x="63235" y="111789"/>
                  <a:pt x="63235" y="111789"/>
                </a:cubicBezTo>
                <a:cubicBezTo>
                  <a:pt x="63235" y="110526"/>
                  <a:pt x="63235" y="110526"/>
                  <a:pt x="63235" y="110526"/>
                </a:cubicBezTo>
                <a:cubicBezTo>
                  <a:pt x="63529" y="110210"/>
                  <a:pt x="63529" y="110210"/>
                  <a:pt x="63529" y="110210"/>
                </a:cubicBezTo>
                <a:cubicBezTo>
                  <a:pt x="63529" y="110210"/>
                  <a:pt x="64117" y="110842"/>
                  <a:pt x="64117" y="111157"/>
                </a:cubicBezTo>
                <a:cubicBezTo>
                  <a:pt x="64117" y="111473"/>
                  <a:pt x="64117" y="112105"/>
                  <a:pt x="64117" y="112105"/>
                </a:cubicBezTo>
                <a:cubicBezTo>
                  <a:pt x="64117" y="112105"/>
                  <a:pt x="65000" y="112736"/>
                  <a:pt x="65000" y="112736"/>
                </a:cubicBezTo>
                <a:cubicBezTo>
                  <a:pt x="65294" y="112736"/>
                  <a:pt x="67058" y="112421"/>
                  <a:pt x="67058" y="112421"/>
                </a:cubicBezTo>
                <a:cubicBezTo>
                  <a:pt x="67058" y="112421"/>
                  <a:pt x="67647" y="111473"/>
                  <a:pt x="67647" y="111473"/>
                </a:cubicBezTo>
                <a:cubicBezTo>
                  <a:pt x="67941" y="111157"/>
                  <a:pt x="68823" y="110526"/>
                  <a:pt x="68823" y="110526"/>
                </a:cubicBezTo>
                <a:cubicBezTo>
                  <a:pt x="68823" y="110526"/>
                  <a:pt x="68823" y="110210"/>
                  <a:pt x="69411" y="110842"/>
                </a:cubicBezTo>
                <a:cubicBezTo>
                  <a:pt x="70000" y="111157"/>
                  <a:pt x="69411" y="112105"/>
                  <a:pt x="69411" y="112105"/>
                </a:cubicBezTo>
                <a:cubicBezTo>
                  <a:pt x="69117" y="112105"/>
                  <a:pt x="69117" y="112421"/>
                  <a:pt x="69117" y="112421"/>
                </a:cubicBezTo>
                <a:cubicBezTo>
                  <a:pt x="69705" y="113052"/>
                  <a:pt x="69705" y="113052"/>
                  <a:pt x="69705" y="113052"/>
                </a:cubicBezTo>
                <a:cubicBezTo>
                  <a:pt x="69705" y="113052"/>
                  <a:pt x="69705" y="112421"/>
                  <a:pt x="70000" y="112421"/>
                </a:cubicBezTo>
                <a:cubicBezTo>
                  <a:pt x="70294" y="112421"/>
                  <a:pt x="70294" y="112105"/>
                  <a:pt x="70588" y="112105"/>
                </a:cubicBezTo>
                <a:cubicBezTo>
                  <a:pt x="70588" y="112421"/>
                  <a:pt x="71176" y="113052"/>
                  <a:pt x="71176" y="113052"/>
                </a:cubicBezTo>
                <a:cubicBezTo>
                  <a:pt x="71176" y="113052"/>
                  <a:pt x="71176" y="114000"/>
                  <a:pt x="71470" y="114000"/>
                </a:cubicBezTo>
                <a:cubicBezTo>
                  <a:pt x="71764" y="113684"/>
                  <a:pt x="72352" y="114000"/>
                  <a:pt x="72647" y="113684"/>
                </a:cubicBezTo>
                <a:cubicBezTo>
                  <a:pt x="72941" y="113684"/>
                  <a:pt x="75882" y="112736"/>
                  <a:pt x="75882" y="112736"/>
                </a:cubicBezTo>
                <a:cubicBezTo>
                  <a:pt x="76764" y="112105"/>
                  <a:pt x="76764" y="112105"/>
                  <a:pt x="76764" y="112105"/>
                </a:cubicBezTo>
                <a:cubicBezTo>
                  <a:pt x="76764" y="112105"/>
                  <a:pt x="77352" y="111789"/>
                  <a:pt x="77941" y="111789"/>
                </a:cubicBezTo>
                <a:cubicBezTo>
                  <a:pt x="78235" y="111789"/>
                  <a:pt x="80000" y="111157"/>
                  <a:pt x="80000" y="111157"/>
                </a:cubicBezTo>
                <a:cubicBezTo>
                  <a:pt x="80000" y="111157"/>
                  <a:pt x="80882" y="110526"/>
                  <a:pt x="81470" y="110842"/>
                </a:cubicBezTo>
                <a:cubicBezTo>
                  <a:pt x="81764" y="111473"/>
                  <a:pt x="82941" y="112421"/>
                  <a:pt x="82941" y="112421"/>
                </a:cubicBezTo>
                <a:cubicBezTo>
                  <a:pt x="84705" y="112105"/>
                  <a:pt x="84705" y="112105"/>
                  <a:pt x="84705" y="112105"/>
                </a:cubicBezTo>
                <a:cubicBezTo>
                  <a:pt x="84705" y="112105"/>
                  <a:pt x="85294" y="111789"/>
                  <a:pt x="85294" y="111789"/>
                </a:cubicBezTo>
                <a:cubicBezTo>
                  <a:pt x="85588" y="112105"/>
                  <a:pt x="87352" y="111789"/>
                  <a:pt x="87352" y="111789"/>
                </a:cubicBezTo>
                <a:cubicBezTo>
                  <a:pt x="87352" y="111789"/>
                  <a:pt x="88235" y="110842"/>
                  <a:pt x="88529" y="110842"/>
                </a:cubicBezTo>
                <a:cubicBezTo>
                  <a:pt x="88529" y="110842"/>
                  <a:pt x="90588" y="110210"/>
                  <a:pt x="90588" y="110210"/>
                </a:cubicBezTo>
                <a:cubicBezTo>
                  <a:pt x="90588" y="110210"/>
                  <a:pt x="90882" y="110210"/>
                  <a:pt x="90882" y="110842"/>
                </a:cubicBezTo>
                <a:cubicBezTo>
                  <a:pt x="90882" y="111473"/>
                  <a:pt x="90882" y="112421"/>
                  <a:pt x="90882" y="112736"/>
                </a:cubicBezTo>
                <a:cubicBezTo>
                  <a:pt x="91176" y="113052"/>
                  <a:pt x="90882" y="113684"/>
                  <a:pt x="91470" y="113684"/>
                </a:cubicBezTo>
                <a:cubicBezTo>
                  <a:pt x="92058" y="113368"/>
                  <a:pt x="92647" y="113052"/>
                  <a:pt x="92647" y="113052"/>
                </a:cubicBezTo>
                <a:cubicBezTo>
                  <a:pt x="92647" y="113052"/>
                  <a:pt x="92058" y="113052"/>
                  <a:pt x="93235" y="112421"/>
                </a:cubicBezTo>
                <a:cubicBezTo>
                  <a:pt x="94117" y="111789"/>
                  <a:pt x="94411" y="111473"/>
                  <a:pt x="94705" y="111473"/>
                </a:cubicBezTo>
                <a:cubicBezTo>
                  <a:pt x="95000" y="111473"/>
                  <a:pt x="95000" y="111157"/>
                  <a:pt x="95294" y="111157"/>
                </a:cubicBezTo>
                <a:cubicBezTo>
                  <a:pt x="95882" y="111157"/>
                  <a:pt x="95882" y="111157"/>
                  <a:pt x="96176" y="111157"/>
                </a:cubicBezTo>
                <a:cubicBezTo>
                  <a:pt x="96470" y="110842"/>
                  <a:pt x="97058" y="109894"/>
                  <a:pt x="97058" y="109894"/>
                </a:cubicBezTo>
                <a:cubicBezTo>
                  <a:pt x="97058" y="109894"/>
                  <a:pt x="97352" y="109263"/>
                  <a:pt x="97647" y="109263"/>
                </a:cubicBezTo>
                <a:cubicBezTo>
                  <a:pt x="97647" y="109263"/>
                  <a:pt x="98235" y="108947"/>
                  <a:pt x="98235" y="108947"/>
                </a:cubicBezTo>
                <a:cubicBezTo>
                  <a:pt x="97941" y="109894"/>
                  <a:pt x="97941" y="109894"/>
                  <a:pt x="97941" y="109894"/>
                </a:cubicBezTo>
                <a:cubicBezTo>
                  <a:pt x="97941" y="109894"/>
                  <a:pt x="98529" y="111157"/>
                  <a:pt x="98529" y="111473"/>
                </a:cubicBezTo>
                <a:cubicBezTo>
                  <a:pt x="98529" y="111473"/>
                  <a:pt x="98529" y="111789"/>
                  <a:pt x="98235" y="112105"/>
                </a:cubicBezTo>
                <a:cubicBezTo>
                  <a:pt x="98235" y="112736"/>
                  <a:pt x="98235" y="113052"/>
                  <a:pt x="98235" y="113052"/>
                </a:cubicBezTo>
                <a:cubicBezTo>
                  <a:pt x="97941" y="113368"/>
                  <a:pt x="97941" y="113684"/>
                  <a:pt x="97941" y="114000"/>
                </a:cubicBezTo>
                <a:cubicBezTo>
                  <a:pt x="97647" y="114000"/>
                  <a:pt x="96764" y="114631"/>
                  <a:pt x="96764" y="114631"/>
                </a:cubicBezTo>
                <a:cubicBezTo>
                  <a:pt x="95294" y="114315"/>
                  <a:pt x="95294" y="114315"/>
                  <a:pt x="95294" y="114315"/>
                </a:cubicBezTo>
                <a:cubicBezTo>
                  <a:pt x="95294" y="114315"/>
                  <a:pt x="94705" y="114631"/>
                  <a:pt x="94411" y="114947"/>
                </a:cubicBezTo>
                <a:cubicBezTo>
                  <a:pt x="93823" y="114947"/>
                  <a:pt x="92941" y="115894"/>
                  <a:pt x="92647" y="115894"/>
                </a:cubicBezTo>
                <a:cubicBezTo>
                  <a:pt x="92352" y="115894"/>
                  <a:pt x="91470" y="115894"/>
                  <a:pt x="90588" y="115894"/>
                </a:cubicBezTo>
                <a:cubicBezTo>
                  <a:pt x="89705" y="116210"/>
                  <a:pt x="87352" y="116842"/>
                  <a:pt x="87352" y="116842"/>
                </a:cubicBezTo>
                <a:cubicBezTo>
                  <a:pt x="87352" y="116842"/>
                  <a:pt x="87058" y="117157"/>
                  <a:pt x="86764" y="117473"/>
                </a:cubicBezTo>
                <a:cubicBezTo>
                  <a:pt x="86176" y="117473"/>
                  <a:pt x="85000" y="118105"/>
                  <a:pt x="84705" y="118105"/>
                </a:cubicBezTo>
                <a:cubicBezTo>
                  <a:pt x="84411" y="118421"/>
                  <a:pt x="83529" y="119052"/>
                  <a:pt x="83235" y="119052"/>
                </a:cubicBezTo>
                <a:cubicBezTo>
                  <a:pt x="82941" y="119052"/>
                  <a:pt x="82647" y="119368"/>
                  <a:pt x="81470" y="119368"/>
                </a:cubicBezTo>
                <a:cubicBezTo>
                  <a:pt x="80000" y="119684"/>
                  <a:pt x="79705" y="120000"/>
                  <a:pt x="79705" y="120000"/>
                </a:cubicBezTo>
                <a:cubicBezTo>
                  <a:pt x="78823" y="120000"/>
                  <a:pt x="78823" y="120000"/>
                  <a:pt x="78823" y="120000"/>
                </a:cubicBezTo>
                <a:cubicBezTo>
                  <a:pt x="78823" y="117789"/>
                  <a:pt x="78823" y="117789"/>
                  <a:pt x="78823" y="117789"/>
                </a:cubicBezTo>
                <a:cubicBezTo>
                  <a:pt x="78823" y="117789"/>
                  <a:pt x="78823" y="116842"/>
                  <a:pt x="77941" y="117157"/>
                </a:cubicBezTo>
                <a:cubicBezTo>
                  <a:pt x="77058" y="117473"/>
                  <a:pt x="78235" y="117157"/>
                  <a:pt x="76470" y="117473"/>
                </a:cubicBezTo>
                <a:cubicBezTo>
                  <a:pt x="75000" y="117789"/>
                  <a:pt x="74117" y="116842"/>
                  <a:pt x="74117" y="116842"/>
                </a:cubicBezTo>
                <a:cubicBezTo>
                  <a:pt x="74117" y="116842"/>
                  <a:pt x="72647" y="116842"/>
                  <a:pt x="72058" y="117157"/>
                </a:cubicBezTo>
                <a:cubicBezTo>
                  <a:pt x="71470" y="117157"/>
                  <a:pt x="70588" y="117157"/>
                  <a:pt x="70294" y="117157"/>
                </a:cubicBezTo>
                <a:cubicBezTo>
                  <a:pt x="70000" y="117473"/>
                  <a:pt x="70000" y="117157"/>
                  <a:pt x="69117" y="117473"/>
                </a:cubicBezTo>
                <a:cubicBezTo>
                  <a:pt x="68235" y="117473"/>
                  <a:pt x="67352" y="117789"/>
                  <a:pt x="67352" y="117789"/>
                </a:cubicBezTo>
                <a:cubicBezTo>
                  <a:pt x="66470" y="117157"/>
                  <a:pt x="66470" y="117157"/>
                  <a:pt x="66470" y="117157"/>
                </a:cubicBezTo>
                <a:cubicBezTo>
                  <a:pt x="66470" y="117157"/>
                  <a:pt x="65588" y="117157"/>
                  <a:pt x="65294" y="117473"/>
                </a:cubicBezTo>
                <a:cubicBezTo>
                  <a:pt x="64705" y="117789"/>
                  <a:pt x="65000" y="118105"/>
                  <a:pt x="64411" y="118105"/>
                </a:cubicBezTo>
                <a:cubicBezTo>
                  <a:pt x="63823" y="118105"/>
                  <a:pt x="64117" y="118421"/>
                  <a:pt x="63529" y="118105"/>
                </a:cubicBezTo>
                <a:cubicBezTo>
                  <a:pt x="62647" y="117789"/>
                  <a:pt x="62058" y="117473"/>
                  <a:pt x="62058" y="117473"/>
                </a:cubicBezTo>
                <a:cubicBezTo>
                  <a:pt x="61764" y="115578"/>
                  <a:pt x="61764" y="115578"/>
                  <a:pt x="61764" y="115578"/>
                </a:cubicBezTo>
                <a:cubicBezTo>
                  <a:pt x="61764" y="115578"/>
                  <a:pt x="61764" y="115578"/>
                  <a:pt x="61764" y="114631"/>
                </a:cubicBezTo>
                <a:cubicBezTo>
                  <a:pt x="61470" y="114000"/>
                  <a:pt x="61176" y="112736"/>
                  <a:pt x="61176" y="112736"/>
                </a:cubicBezTo>
                <a:cubicBezTo>
                  <a:pt x="61764" y="111789"/>
                  <a:pt x="61764" y="111789"/>
                  <a:pt x="61764" y="111789"/>
                </a:cubicBezTo>
                <a:cubicBezTo>
                  <a:pt x="61764" y="111789"/>
                  <a:pt x="62058" y="112421"/>
                  <a:pt x="62058" y="112736"/>
                </a:cubicBezTo>
                <a:cubicBezTo>
                  <a:pt x="62058" y="112736"/>
                  <a:pt x="62058" y="113684"/>
                  <a:pt x="62352" y="113684"/>
                </a:cubicBezTo>
                <a:cubicBezTo>
                  <a:pt x="62941" y="113684"/>
                  <a:pt x="63529" y="113684"/>
                  <a:pt x="63529" y="113684"/>
                </a:cubicBezTo>
                <a:close/>
                <a:moveTo>
                  <a:pt x="50588" y="100736"/>
                </a:moveTo>
                <a:cubicBezTo>
                  <a:pt x="50588" y="100736"/>
                  <a:pt x="50588" y="100736"/>
                  <a:pt x="50588" y="100736"/>
                </a:cubicBezTo>
                <a:cubicBezTo>
                  <a:pt x="51470" y="100421"/>
                  <a:pt x="51470" y="100421"/>
                  <a:pt x="51470" y="100421"/>
                </a:cubicBezTo>
                <a:cubicBezTo>
                  <a:pt x="51764" y="101368"/>
                  <a:pt x="51764" y="101368"/>
                  <a:pt x="51764" y="101368"/>
                </a:cubicBezTo>
                <a:cubicBezTo>
                  <a:pt x="52647" y="101684"/>
                  <a:pt x="52647" y="101684"/>
                  <a:pt x="52647" y="101684"/>
                </a:cubicBezTo>
                <a:cubicBezTo>
                  <a:pt x="52647" y="101684"/>
                  <a:pt x="53823" y="102315"/>
                  <a:pt x="53823" y="102631"/>
                </a:cubicBezTo>
                <a:cubicBezTo>
                  <a:pt x="53823" y="102631"/>
                  <a:pt x="53235" y="103578"/>
                  <a:pt x="53235" y="103578"/>
                </a:cubicBezTo>
                <a:cubicBezTo>
                  <a:pt x="53235" y="103578"/>
                  <a:pt x="53235" y="104210"/>
                  <a:pt x="53235" y="104526"/>
                </a:cubicBezTo>
                <a:cubicBezTo>
                  <a:pt x="53235" y="104526"/>
                  <a:pt x="52647" y="104526"/>
                  <a:pt x="52352" y="104526"/>
                </a:cubicBezTo>
                <a:cubicBezTo>
                  <a:pt x="52058" y="104210"/>
                  <a:pt x="51176" y="103894"/>
                  <a:pt x="51176" y="103894"/>
                </a:cubicBezTo>
                <a:cubicBezTo>
                  <a:pt x="51176" y="102631"/>
                  <a:pt x="51176" y="102631"/>
                  <a:pt x="51176" y="102631"/>
                </a:cubicBezTo>
                <a:cubicBezTo>
                  <a:pt x="50294" y="101684"/>
                  <a:pt x="50294" y="101684"/>
                  <a:pt x="50294" y="101684"/>
                </a:cubicBezTo>
                <a:cubicBezTo>
                  <a:pt x="50588" y="100736"/>
                  <a:pt x="50588" y="100736"/>
                  <a:pt x="50588" y="100736"/>
                </a:cubicBezTo>
                <a:close/>
                <a:moveTo>
                  <a:pt x="27058" y="73263"/>
                </a:moveTo>
                <a:cubicBezTo>
                  <a:pt x="27058" y="73263"/>
                  <a:pt x="27058" y="73263"/>
                  <a:pt x="27058" y="73263"/>
                </a:cubicBezTo>
                <a:cubicBezTo>
                  <a:pt x="27058" y="73263"/>
                  <a:pt x="26470" y="73263"/>
                  <a:pt x="26470" y="73263"/>
                </a:cubicBezTo>
                <a:cubicBezTo>
                  <a:pt x="26176" y="73263"/>
                  <a:pt x="25882" y="73263"/>
                  <a:pt x="25588" y="73263"/>
                </a:cubicBezTo>
                <a:cubicBezTo>
                  <a:pt x="25294" y="73263"/>
                  <a:pt x="25588" y="73894"/>
                  <a:pt x="25588" y="74210"/>
                </a:cubicBezTo>
                <a:cubicBezTo>
                  <a:pt x="25588" y="74210"/>
                  <a:pt x="25588" y="74842"/>
                  <a:pt x="25588" y="75157"/>
                </a:cubicBezTo>
                <a:cubicBezTo>
                  <a:pt x="25294" y="75473"/>
                  <a:pt x="25000" y="75789"/>
                  <a:pt x="25000" y="76105"/>
                </a:cubicBezTo>
                <a:cubicBezTo>
                  <a:pt x="25000" y="76105"/>
                  <a:pt x="25000" y="76736"/>
                  <a:pt x="25000" y="77052"/>
                </a:cubicBezTo>
                <a:cubicBezTo>
                  <a:pt x="24705" y="77052"/>
                  <a:pt x="24117" y="77684"/>
                  <a:pt x="23823" y="77684"/>
                </a:cubicBezTo>
                <a:cubicBezTo>
                  <a:pt x="23529" y="78000"/>
                  <a:pt x="22941" y="78315"/>
                  <a:pt x="22941" y="78315"/>
                </a:cubicBezTo>
                <a:cubicBezTo>
                  <a:pt x="23529" y="79894"/>
                  <a:pt x="23529" y="79894"/>
                  <a:pt x="23529" y="79894"/>
                </a:cubicBezTo>
                <a:cubicBezTo>
                  <a:pt x="23529" y="79894"/>
                  <a:pt x="24117" y="79578"/>
                  <a:pt x="24411" y="79894"/>
                </a:cubicBezTo>
                <a:cubicBezTo>
                  <a:pt x="24705" y="80210"/>
                  <a:pt x="25588" y="80842"/>
                  <a:pt x="25882" y="80842"/>
                </a:cubicBezTo>
                <a:cubicBezTo>
                  <a:pt x="25882" y="80842"/>
                  <a:pt x="26470" y="82736"/>
                  <a:pt x="26470" y="82736"/>
                </a:cubicBezTo>
                <a:cubicBezTo>
                  <a:pt x="26764" y="83052"/>
                  <a:pt x="27058" y="82736"/>
                  <a:pt x="27058" y="82736"/>
                </a:cubicBezTo>
                <a:cubicBezTo>
                  <a:pt x="27058" y="82736"/>
                  <a:pt x="27647" y="83052"/>
                  <a:pt x="27941" y="83368"/>
                </a:cubicBezTo>
                <a:cubicBezTo>
                  <a:pt x="28235" y="83368"/>
                  <a:pt x="28823" y="83684"/>
                  <a:pt x="29117" y="84000"/>
                </a:cubicBezTo>
                <a:cubicBezTo>
                  <a:pt x="29411" y="84000"/>
                  <a:pt x="30000" y="84947"/>
                  <a:pt x="30294" y="84947"/>
                </a:cubicBezTo>
                <a:cubicBezTo>
                  <a:pt x="30588" y="85263"/>
                  <a:pt x="31176" y="85894"/>
                  <a:pt x="31176" y="85894"/>
                </a:cubicBezTo>
                <a:cubicBezTo>
                  <a:pt x="31176" y="85894"/>
                  <a:pt x="31764" y="86842"/>
                  <a:pt x="32058" y="87473"/>
                </a:cubicBezTo>
                <a:cubicBezTo>
                  <a:pt x="32058" y="87789"/>
                  <a:pt x="32058" y="87789"/>
                  <a:pt x="31764" y="88105"/>
                </a:cubicBezTo>
                <a:cubicBezTo>
                  <a:pt x="31470" y="88421"/>
                  <a:pt x="31470" y="88736"/>
                  <a:pt x="31176" y="89368"/>
                </a:cubicBezTo>
                <a:cubicBezTo>
                  <a:pt x="30882" y="90000"/>
                  <a:pt x="31470" y="90631"/>
                  <a:pt x="31470" y="90631"/>
                </a:cubicBezTo>
                <a:cubicBezTo>
                  <a:pt x="31470" y="92210"/>
                  <a:pt x="31470" y="92210"/>
                  <a:pt x="31470" y="92210"/>
                </a:cubicBezTo>
                <a:cubicBezTo>
                  <a:pt x="31764" y="92842"/>
                  <a:pt x="31764" y="92842"/>
                  <a:pt x="31764" y="92842"/>
                </a:cubicBezTo>
                <a:cubicBezTo>
                  <a:pt x="31764" y="92842"/>
                  <a:pt x="32058" y="93157"/>
                  <a:pt x="32352" y="93157"/>
                </a:cubicBezTo>
                <a:cubicBezTo>
                  <a:pt x="32647" y="93473"/>
                  <a:pt x="32647" y="93473"/>
                  <a:pt x="32647" y="93473"/>
                </a:cubicBezTo>
                <a:cubicBezTo>
                  <a:pt x="32647" y="93473"/>
                  <a:pt x="33235" y="94105"/>
                  <a:pt x="33529" y="94421"/>
                </a:cubicBezTo>
                <a:cubicBezTo>
                  <a:pt x="33529" y="94736"/>
                  <a:pt x="33235" y="95052"/>
                  <a:pt x="33235" y="95368"/>
                </a:cubicBezTo>
                <a:cubicBezTo>
                  <a:pt x="33235" y="95684"/>
                  <a:pt x="33529" y="96947"/>
                  <a:pt x="33529" y="96947"/>
                </a:cubicBezTo>
                <a:cubicBezTo>
                  <a:pt x="33529" y="96947"/>
                  <a:pt x="34117" y="96631"/>
                  <a:pt x="34705" y="96315"/>
                </a:cubicBezTo>
                <a:cubicBezTo>
                  <a:pt x="35000" y="96315"/>
                  <a:pt x="35294" y="96631"/>
                  <a:pt x="35588" y="96631"/>
                </a:cubicBezTo>
                <a:cubicBezTo>
                  <a:pt x="35882" y="96947"/>
                  <a:pt x="35882" y="97263"/>
                  <a:pt x="35882" y="97263"/>
                </a:cubicBezTo>
                <a:cubicBezTo>
                  <a:pt x="35882" y="97263"/>
                  <a:pt x="36764" y="96631"/>
                  <a:pt x="36764" y="96315"/>
                </a:cubicBezTo>
                <a:cubicBezTo>
                  <a:pt x="36764" y="96315"/>
                  <a:pt x="36764" y="95684"/>
                  <a:pt x="36764" y="95684"/>
                </a:cubicBezTo>
                <a:cubicBezTo>
                  <a:pt x="36764" y="95684"/>
                  <a:pt x="36764" y="94421"/>
                  <a:pt x="36764" y="94105"/>
                </a:cubicBezTo>
                <a:cubicBezTo>
                  <a:pt x="36764" y="93789"/>
                  <a:pt x="36470" y="92842"/>
                  <a:pt x="36470" y="92526"/>
                </a:cubicBezTo>
                <a:cubicBezTo>
                  <a:pt x="36470" y="92526"/>
                  <a:pt x="36764" y="91894"/>
                  <a:pt x="36764" y="91894"/>
                </a:cubicBezTo>
                <a:cubicBezTo>
                  <a:pt x="36764" y="91894"/>
                  <a:pt x="37647" y="91578"/>
                  <a:pt x="37941" y="91578"/>
                </a:cubicBezTo>
                <a:cubicBezTo>
                  <a:pt x="38235" y="91578"/>
                  <a:pt x="38529" y="91894"/>
                  <a:pt x="38823" y="92210"/>
                </a:cubicBezTo>
                <a:cubicBezTo>
                  <a:pt x="38823" y="92526"/>
                  <a:pt x="38823" y="93789"/>
                  <a:pt x="38823" y="93789"/>
                </a:cubicBezTo>
                <a:cubicBezTo>
                  <a:pt x="40588" y="94105"/>
                  <a:pt x="40588" y="94105"/>
                  <a:pt x="40588" y="94105"/>
                </a:cubicBezTo>
                <a:cubicBezTo>
                  <a:pt x="40588" y="94105"/>
                  <a:pt x="41176" y="94421"/>
                  <a:pt x="41176" y="94421"/>
                </a:cubicBezTo>
                <a:cubicBezTo>
                  <a:pt x="41176" y="94736"/>
                  <a:pt x="41470" y="95368"/>
                  <a:pt x="41764" y="95684"/>
                </a:cubicBezTo>
                <a:cubicBezTo>
                  <a:pt x="42058" y="96000"/>
                  <a:pt x="42352" y="96315"/>
                  <a:pt x="42352" y="96315"/>
                </a:cubicBezTo>
                <a:cubicBezTo>
                  <a:pt x="42352" y="96315"/>
                  <a:pt x="42941" y="97894"/>
                  <a:pt x="43235" y="98210"/>
                </a:cubicBezTo>
                <a:cubicBezTo>
                  <a:pt x="43235" y="98526"/>
                  <a:pt x="43235" y="99157"/>
                  <a:pt x="43235" y="99789"/>
                </a:cubicBezTo>
                <a:cubicBezTo>
                  <a:pt x="43235" y="100421"/>
                  <a:pt x="43235" y="100421"/>
                  <a:pt x="43235" y="100421"/>
                </a:cubicBezTo>
                <a:cubicBezTo>
                  <a:pt x="43235" y="100421"/>
                  <a:pt x="44117" y="100736"/>
                  <a:pt x="44411" y="101052"/>
                </a:cubicBezTo>
                <a:cubicBezTo>
                  <a:pt x="45000" y="101368"/>
                  <a:pt x="44705" y="101052"/>
                  <a:pt x="45000" y="100736"/>
                </a:cubicBezTo>
                <a:cubicBezTo>
                  <a:pt x="45294" y="100421"/>
                  <a:pt x="45000" y="100105"/>
                  <a:pt x="45000" y="99789"/>
                </a:cubicBezTo>
                <a:cubicBezTo>
                  <a:pt x="45000" y="99473"/>
                  <a:pt x="45000" y="98842"/>
                  <a:pt x="44705" y="98210"/>
                </a:cubicBezTo>
                <a:cubicBezTo>
                  <a:pt x="44705" y="97894"/>
                  <a:pt x="44705" y="97578"/>
                  <a:pt x="44705" y="97578"/>
                </a:cubicBezTo>
                <a:cubicBezTo>
                  <a:pt x="44705" y="97578"/>
                  <a:pt x="45000" y="96947"/>
                  <a:pt x="45000" y="96631"/>
                </a:cubicBezTo>
                <a:cubicBezTo>
                  <a:pt x="45000" y="96631"/>
                  <a:pt x="45000" y="96000"/>
                  <a:pt x="45000" y="95684"/>
                </a:cubicBezTo>
                <a:cubicBezTo>
                  <a:pt x="45000" y="95368"/>
                  <a:pt x="45588" y="95052"/>
                  <a:pt x="45588" y="95052"/>
                </a:cubicBezTo>
                <a:cubicBezTo>
                  <a:pt x="45588" y="95052"/>
                  <a:pt x="45588" y="94736"/>
                  <a:pt x="45882" y="94105"/>
                </a:cubicBezTo>
                <a:cubicBezTo>
                  <a:pt x="46176" y="93789"/>
                  <a:pt x="45882" y="94105"/>
                  <a:pt x="46176" y="94105"/>
                </a:cubicBezTo>
                <a:cubicBezTo>
                  <a:pt x="46470" y="93789"/>
                  <a:pt x="46764" y="93789"/>
                  <a:pt x="47352" y="93789"/>
                </a:cubicBezTo>
                <a:cubicBezTo>
                  <a:pt x="47647" y="93789"/>
                  <a:pt x="47941" y="94105"/>
                  <a:pt x="47941" y="94105"/>
                </a:cubicBezTo>
                <a:cubicBezTo>
                  <a:pt x="48529" y="95052"/>
                  <a:pt x="48529" y="95052"/>
                  <a:pt x="48529" y="95052"/>
                </a:cubicBezTo>
                <a:cubicBezTo>
                  <a:pt x="48529" y="95052"/>
                  <a:pt x="48529" y="95052"/>
                  <a:pt x="48529" y="95368"/>
                </a:cubicBezTo>
                <a:cubicBezTo>
                  <a:pt x="48529" y="95684"/>
                  <a:pt x="49117" y="96315"/>
                  <a:pt x="49117" y="96315"/>
                </a:cubicBezTo>
                <a:cubicBezTo>
                  <a:pt x="50294" y="97263"/>
                  <a:pt x="50294" y="97263"/>
                  <a:pt x="50294" y="97263"/>
                </a:cubicBezTo>
                <a:cubicBezTo>
                  <a:pt x="50294" y="97263"/>
                  <a:pt x="50294" y="97578"/>
                  <a:pt x="50294" y="97578"/>
                </a:cubicBezTo>
                <a:cubicBezTo>
                  <a:pt x="50294" y="97894"/>
                  <a:pt x="50588" y="98526"/>
                  <a:pt x="50882" y="98842"/>
                </a:cubicBezTo>
                <a:cubicBezTo>
                  <a:pt x="51176" y="99473"/>
                  <a:pt x="50882" y="98526"/>
                  <a:pt x="51176" y="98526"/>
                </a:cubicBezTo>
                <a:cubicBezTo>
                  <a:pt x="51176" y="98210"/>
                  <a:pt x="51470" y="97894"/>
                  <a:pt x="51470" y="97894"/>
                </a:cubicBezTo>
                <a:cubicBezTo>
                  <a:pt x="52058" y="98842"/>
                  <a:pt x="52058" y="98842"/>
                  <a:pt x="52058" y="98842"/>
                </a:cubicBezTo>
                <a:cubicBezTo>
                  <a:pt x="52058" y="98842"/>
                  <a:pt x="53235" y="99157"/>
                  <a:pt x="53529" y="99157"/>
                </a:cubicBezTo>
                <a:cubicBezTo>
                  <a:pt x="53823" y="98842"/>
                  <a:pt x="54117" y="98526"/>
                  <a:pt x="54117" y="98526"/>
                </a:cubicBezTo>
                <a:cubicBezTo>
                  <a:pt x="53529" y="97894"/>
                  <a:pt x="53529" y="97894"/>
                  <a:pt x="53529" y="97894"/>
                </a:cubicBezTo>
                <a:cubicBezTo>
                  <a:pt x="52941" y="96947"/>
                  <a:pt x="52941" y="96947"/>
                  <a:pt x="52941" y="96947"/>
                </a:cubicBezTo>
                <a:cubicBezTo>
                  <a:pt x="52941" y="96947"/>
                  <a:pt x="52058" y="96000"/>
                  <a:pt x="51764" y="96000"/>
                </a:cubicBezTo>
                <a:cubicBezTo>
                  <a:pt x="51470" y="95684"/>
                  <a:pt x="51176" y="95368"/>
                  <a:pt x="51176" y="95052"/>
                </a:cubicBezTo>
                <a:cubicBezTo>
                  <a:pt x="50882" y="94736"/>
                  <a:pt x="50882" y="94105"/>
                  <a:pt x="50882" y="94105"/>
                </a:cubicBezTo>
                <a:cubicBezTo>
                  <a:pt x="51176" y="93789"/>
                  <a:pt x="51176" y="93157"/>
                  <a:pt x="51470" y="92526"/>
                </a:cubicBezTo>
                <a:cubicBezTo>
                  <a:pt x="51764" y="91894"/>
                  <a:pt x="51176" y="92526"/>
                  <a:pt x="51176" y="92526"/>
                </a:cubicBezTo>
                <a:cubicBezTo>
                  <a:pt x="51176" y="92526"/>
                  <a:pt x="50588" y="91578"/>
                  <a:pt x="50882" y="91263"/>
                </a:cubicBezTo>
                <a:cubicBezTo>
                  <a:pt x="50882" y="91263"/>
                  <a:pt x="49705" y="89368"/>
                  <a:pt x="49705" y="89368"/>
                </a:cubicBezTo>
                <a:cubicBezTo>
                  <a:pt x="49705" y="89368"/>
                  <a:pt x="49411" y="88736"/>
                  <a:pt x="49411" y="88736"/>
                </a:cubicBezTo>
                <a:cubicBezTo>
                  <a:pt x="49411" y="88736"/>
                  <a:pt x="48529" y="88105"/>
                  <a:pt x="48235" y="88105"/>
                </a:cubicBezTo>
                <a:cubicBezTo>
                  <a:pt x="47941" y="87789"/>
                  <a:pt x="47647" y="87473"/>
                  <a:pt x="47647" y="87473"/>
                </a:cubicBezTo>
                <a:cubicBezTo>
                  <a:pt x="47647" y="87157"/>
                  <a:pt x="47647" y="86526"/>
                  <a:pt x="47647" y="86210"/>
                </a:cubicBezTo>
                <a:cubicBezTo>
                  <a:pt x="47352" y="85894"/>
                  <a:pt x="47058" y="85263"/>
                  <a:pt x="46764" y="84947"/>
                </a:cubicBezTo>
                <a:cubicBezTo>
                  <a:pt x="46470" y="84631"/>
                  <a:pt x="46176" y="84000"/>
                  <a:pt x="45882" y="83368"/>
                </a:cubicBezTo>
                <a:cubicBezTo>
                  <a:pt x="45588" y="83052"/>
                  <a:pt x="45294" y="82421"/>
                  <a:pt x="45294" y="82421"/>
                </a:cubicBezTo>
                <a:cubicBezTo>
                  <a:pt x="45000" y="81157"/>
                  <a:pt x="45000" y="81157"/>
                  <a:pt x="45000" y="81157"/>
                </a:cubicBezTo>
                <a:cubicBezTo>
                  <a:pt x="45000" y="80526"/>
                  <a:pt x="45000" y="80526"/>
                  <a:pt x="45000" y="80526"/>
                </a:cubicBezTo>
                <a:cubicBezTo>
                  <a:pt x="45882" y="81157"/>
                  <a:pt x="45882" y="81157"/>
                  <a:pt x="45882" y="81157"/>
                </a:cubicBezTo>
                <a:cubicBezTo>
                  <a:pt x="45882" y="81157"/>
                  <a:pt x="46470" y="80842"/>
                  <a:pt x="46764" y="80842"/>
                </a:cubicBezTo>
                <a:cubicBezTo>
                  <a:pt x="47058" y="80842"/>
                  <a:pt x="47941" y="81157"/>
                  <a:pt x="47941" y="81157"/>
                </a:cubicBezTo>
                <a:cubicBezTo>
                  <a:pt x="47941" y="81157"/>
                  <a:pt x="48529" y="81473"/>
                  <a:pt x="48823" y="81473"/>
                </a:cubicBezTo>
                <a:cubicBezTo>
                  <a:pt x="48823" y="81473"/>
                  <a:pt x="49117" y="81789"/>
                  <a:pt x="49411" y="81473"/>
                </a:cubicBezTo>
                <a:cubicBezTo>
                  <a:pt x="49705" y="81473"/>
                  <a:pt x="50000" y="82105"/>
                  <a:pt x="50000" y="82421"/>
                </a:cubicBezTo>
                <a:cubicBezTo>
                  <a:pt x="50000" y="82736"/>
                  <a:pt x="49705" y="83052"/>
                  <a:pt x="49705" y="83052"/>
                </a:cubicBezTo>
                <a:cubicBezTo>
                  <a:pt x="49705" y="83368"/>
                  <a:pt x="49705" y="83684"/>
                  <a:pt x="49705" y="83684"/>
                </a:cubicBezTo>
                <a:cubicBezTo>
                  <a:pt x="49705" y="83684"/>
                  <a:pt x="50294" y="84000"/>
                  <a:pt x="50588" y="84000"/>
                </a:cubicBezTo>
                <a:cubicBezTo>
                  <a:pt x="50588" y="84315"/>
                  <a:pt x="50294" y="84631"/>
                  <a:pt x="50294" y="84631"/>
                </a:cubicBezTo>
                <a:cubicBezTo>
                  <a:pt x="50294" y="84631"/>
                  <a:pt x="50294" y="85263"/>
                  <a:pt x="50294" y="85578"/>
                </a:cubicBezTo>
                <a:cubicBezTo>
                  <a:pt x="50588" y="85578"/>
                  <a:pt x="50882" y="84947"/>
                  <a:pt x="50882" y="84947"/>
                </a:cubicBezTo>
                <a:cubicBezTo>
                  <a:pt x="50882" y="84947"/>
                  <a:pt x="51176" y="84315"/>
                  <a:pt x="51176" y="84000"/>
                </a:cubicBezTo>
                <a:cubicBezTo>
                  <a:pt x="51176" y="83684"/>
                  <a:pt x="51764" y="83368"/>
                  <a:pt x="51764" y="83368"/>
                </a:cubicBezTo>
                <a:cubicBezTo>
                  <a:pt x="52352" y="82105"/>
                  <a:pt x="52352" y="82105"/>
                  <a:pt x="52352" y="82105"/>
                </a:cubicBezTo>
                <a:cubicBezTo>
                  <a:pt x="52941" y="81473"/>
                  <a:pt x="52941" y="81473"/>
                  <a:pt x="52941" y="81473"/>
                </a:cubicBezTo>
                <a:cubicBezTo>
                  <a:pt x="52941" y="81473"/>
                  <a:pt x="54117" y="81157"/>
                  <a:pt x="54411" y="80842"/>
                </a:cubicBezTo>
                <a:cubicBezTo>
                  <a:pt x="54705" y="80526"/>
                  <a:pt x="54705" y="80842"/>
                  <a:pt x="54705" y="80526"/>
                </a:cubicBezTo>
                <a:cubicBezTo>
                  <a:pt x="55000" y="80526"/>
                  <a:pt x="55000" y="79894"/>
                  <a:pt x="55000" y="79894"/>
                </a:cubicBezTo>
                <a:cubicBezTo>
                  <a:pt x="54411" y="79263"/>
                  <a:pt x="54411" y="79263"/>
                  <a:pt x="54411" y="79263"/>
                </a:cubicBezTo>
                <a:cubicBezTo>
                  <a:pt x="53235" y="79578"/>
                  <a:pt x="53235" y="79578"/>
                  <a:pt x="53235" y="79578"/>
                </a:cubicBezTo>
                <a:cubicBezTo>
                  <a:pt x="52941" y="78947"/>
                  <a:pt x="52941" y="78947"/>
                  <a:pt x="52941" y="78947"/>
                </a:cubicBezTo>
                <a:cubicBezTo>
                  <a:pt x="52941" y="78947"/>
                  <a:pt x="52941" y="78947"/>
                  <a:pt x="53235" y="78947"/>
                </a:cubicBezTo>
                <a:cubicBezTo>
                  <a:pt x="53235" y="78947"/>
                  <a:pt x="53235" y="77684"/>
                  <a:pt x="53235" y="77684"/>
                </a:cubicBezTo>
                <a:cubicBezTo>
                  <a:pt x="53235" y="77684"/>
                  <a:pt x="52647" y="78000"/>
                  <a:pt x="52352" y="78000"/>
                </a:cubicBezTo>
                <a:cubicBezTo>
                  <a:pt x="52058" y="78000"/>
                  <a:pt x="52352" y="78947"/>
                  <a:pt x="52352" y="78947"/>
                </a:cubicBezTo>
                <a:cubicBezTo>
                  <a:pt x="52352" y="78947"/>
                  <a:pt x="50882" y="78631"/>
                  <a:pt x="50588" y="78631"/>
                </a:cubicBezTo>
                <a:cubicBezTo>
                  <a:pt x="50294" y="78315"/>
                  <a:pt x="50294" y="78000"/>
                  <a:pt x="50294" y="78000"/>
                </a:cubicBezTo>
                <a:cubicBezTo>
                  <a:pt x="50000" y="77684"/>
                  <a:pt x="50588" y="76736"/>
                  <a:pt x="50588" y="76736"/>
                </a:cubicBezTo>
                <a:cubicBezTo>
                  <a:pt x="50882" y="75473"/>
                  <a:pt x="50882" y="75473"/>
                  <a:pt x="50882" y="75473"/>
                </a:cubicBezTo>
                <a:cubicBezTo>
                  <a:pt x="50882" y="75473"/>
                  <a:pt x="49411" y="75157"/>
                  <a:pt x="49411" y="74842"/>
                </a:cubicBezTo>
                <a:cubicBezTo>
                  <a:pt x="49411" y="74526"/>
                  <a:pt x="47941" y="75473"/>
                  <a:pt x="47352" y="74842"/>
                </a:cubicBezTo>
                <a:cubicBezTo>
                  <a:pt x="47058" y="74210"/>
                  <a:pt x="47058" y="74210"/>
                  <a:pt x="47058" y="74210"/>
                </a:cubicBezTo>
                <a:cubicBezTo>
                  <a:pt x="46470" y="73578"/>
                  <a:pt x="46470" y="73578"/>
                  <a:pt x="46470" y="73578"/>
                </a:cubicBezTo>
                <a:cubicBezTo>
                  <a:pt x="45882" y="73578"/>
                  <a:pt x="45882" y="73578"/>
                  <a:pt x="45882" y="73578"/>
                </a:cubicBezTo>
                <a:cubicBezTo>
                  <a:pt x="45882" y="73578"/>
                  <a:pt x="45000" y="73894"/>
                  <a:pt x="44705" y="73894"/>
                </a:cubicBezTo>
                <a:cubicBezTo>
                  <a:pt x="44411" y="73894"/>
                  <a:pt x="44411" y="73263"/>
                  <a:pt x="44411" y="73263"/>
                </a:cubicBezTo>
                <a:cubicBezTo>
                  <a:pt x="42941" y="72631"/>
                  <a:pt x="42941" y="72631"/>
                  <a:pt x="42941" y="72631"/>
                </a:cubicBezTo>
                <a:cubicBezTo>
                  <a:pt x="41470" y="72315"/>
                  <a:pt x="41470" y="72315"/>
                  <a:pt x="41470" y="72315"/>
                </a:cubicBezTo>
                <a:cubicBezTo>
                  <a:pt x="41470" y="72315"/>
                  <a:pt x="39705" y="72000"/>
                  <a:pt x="39117" y="71684"/>
                </a:cubicBezTo>
                <a:cubicBezTo>
                  <a:pt x="38823" y="71684"/>
                  <a:pt x="37352" y="71368"/>
                  <a:pt x="36764" y="71368"/>
                </a:cubicBezTo>
                <a:cubicBezTo>
                  <a:pt x="36176" y="71368"/>
                  <a:pt x="35588" y="71368"/>
                  <a:pt x="35000" y="71052"/>
                </a:cubicBezTo>
                <a:cubicBezTo>
                  <a:pt x="34705" y="70736"/>
                  <a:pt x="33823" y="70421"/>
                  <a:pt x="33823" y="70421"/>
                </a:cubicBezTo>
                <a:cubicBezTo>
                  <a:pt x="33823" y="70421"/>
                  <a:pt x="32058" y="69789"/>
                  <a:pt x="32058" y="69789"/>
                </a:cubicBezTo>
                <a:cubicBezTo>
                  <a:pt x="31764" y="69789"/>
                  <a:pt x="31470" y="69789"/>
                  <a:pt x="31470" y="69789"/>
                </a:cubicBezTo>
                <a:cubicBezTo>
                  <a:pt x="31176" y="69789"/>
                  <a:pt x="30588" y="70736"/>
                  <a:pt x="30000" y="71052"/>
                </a:cubicBezTo>
                <a:cubicBezTo>
                  <a:pt x="29705" y="71052"/>
                  <a:pt x="29705" y="72000"/>
                  <a:pt x="29411" y="72315"/>
                </a:cubicBezTo>
                <a:cubicBezTo>
                  <a:pt x="29411" y="72947"/>
                  <a:pt x="29117" y="73263"/>
                  <a:pt x="28823" y="73263"/>
                </a:cubicBezTo>
                <a:cubicBezTo>
                  <a:pt x="28823" y="73578"/>
                  <a:pt x="27058" y="72947"/>
                  <a:pt x="27058" y="73263"/>
                </a:cubicBezTo>
                <a:close/>
                <a:moveTo>
                  <a:pt x="17647" y="79578"/>
                </a:moveTo>
                <a:cubicBezTo>
                  <a:pt x="17647" y="79578"/>
                  <a:pt x="17647" y="79578"/>
                  <a:pt x="17647" y="79578"/>
                </a:cubicBezTo>
                <a:cubicBezTo>
                  <a:pt x="17647" y="79578"/>
                  <a:pt x="18235" y="79263"/>
                  <a:pt x="18235" y="79578"/>
                </a:cubicBezTo>
                <a:cubicBezTo>
                  <a:pt x="18235" y="79578"/>
                  <a:pt x="18529" y="79894"/>
                  <a:pt x="18529" y="80210"/>
                </a:cubicBezTo>
                <a:cubicBezTo>
                  <a:pt x="18823" y="80210"/>
                  <a:pt x="19411" y="80842"/>
                  <a:pt x="19705" y="80842"/>
                </a:cubicBezTo>
                <a:cubicBezTo>
                  <a:pt x="20000" y="80842"/>
                  <a:pt x="20882" y="80842"/>
                  <a:pt x="20882" y="80842"/>
                </a:cubicBezTo>
                <a:cubicBezTo>
                  <a:pt x="21764" y="81789"/>
                  <a:pt x="21764" y="81789"/>
                  <a:pt x="21764" y="81789"/>
                </a:cubicBezTo>
                <a:cubicBezTo>
                  <a:pt x="21764" y="81789"/>
                  <a:pt x="22647" y="82105"/>
                  <a:pt x="22647" y="82421"/>
                </a:cubicBezTo>
                <a:cubicBezTo>
                  <a:pt x="22647" y="82421"/>
                  <a:pt x="21176" y="83368"/>
                  <a:pt x="21176" y="83368"/>
                </a:cubicBezTo>
                <a:cubicBezTo>
                  <a:pt x="20882" y="83684"/>
                  <a:pt x="20882" y="83684"/>
                  <a:pt x="20882" y="83684"/>
                </a:cubicBezTo>
                <a:cubicBezTo>
                  <a:pt x="20882" y="83684"/>
                  <a:pt x="20882" y="84315"/>
                  <a:pt x="20294" y="84000"/>
                </a:cubicBezTo>
                <a:cubicBezTo>
                  <a:pt x="20000" y="84000"/>
                  <a:pt x="19705" y="84000"/>
                  <a:pt x="19411" y="83684"/>
                </a:cubicBezTo>
                <a:cubicBezTo>
                  <a:pt x="19411" y="83368"/>
                  <a:pt x="19411" y="83368"/>
                  <a:pt x="19117" y="83052"/>
                </a:cubicBezTo>
                <a:cubicBezTo>
                  <a:pt x="18529" y="82736"/>
                  <a:pt x="17352" y="81789"/>
                  <a:pt x="17352" y="81789"/>
                </a:cubicBezTo>
                <a:cubicBezTo>
                  <a:pt x="17352" y="80842"/>
                  <a:pt x="17352" y="80842"/>
                  <a:pt x="17352" y="80842"/>
                </a:cubicBezTo>
                <a:cubicBezTo>
                  <a:pt x="17352" y="80210"/>
                  <a:pt x="17352" y="80210"/>
                  <a:pt x="17352" y="80210"/>
                </a:cubicBezTo>
                <a:cubicBezTo>
                  <a:pt x="17647" y="79578"/>
                  <a:pt x="17647" y="79578"/>
                  <a:pt x="17647" y="79578"/>
                </a:cubicBezTo>
                <a:close/>
                <a:moveTo>
                  <a:pt x="14117" y="73894"/>
                </a:moveTo>
                <a:cubicBezTo>
                  <a:pt x="14117" y="73894"/>
                  <a:pt x="14117" y="73894"/>
                  <a:pt x="14117" y="73894"/>
                </a:cubicBezTo>
                <a:cubicBezTo>
                  <a:pt x="13235" y="72631"/>
                  <a:pt x="13235" y="72631"/>
                  <a:pt x="13235" y="72631"/>
                </a:cubicBezTo>
                <a:cubicBezTo>
                  <a:pt x="12647" y="73894"/>
                  <a:pt x="12647" y="73894"/>
                  <a:pt x="12647" y="73894"/>
                </a:cubicBezTo>
                <a:cubicBezTo>
                  <a:pt x="12352" y="75157"/>
                  <a:pt x="12352" y="75157"/>
                  <a:pt x="12352" y="75157"/>
                </a:cubicBezTo>
                <a:cubicBezTo>
                  <a:pt x="13235" y="75789"/>
                  <a:pt x="13235" y="75789"/>
                  <a:pt x="13235" y="75789"/>
                </a:cubicBezTo>
                <a:cubicBezTo>
                  <a:pt x="13529" y="75789"/>
                  <a:pt x="13529" y="75789"/>
                  <a:pt x="13529" y="75789"/>
                </a:cubicBezTo>
                <a:cubicBezTo>
                  <a:pt x="14117" y="74842"/>
                  <a:pt x="14117" y="74842"/>
                  <a:pt x="14117" y="74842"/>
                </a:cubicBezTo>
                <a:cubicBezTo>
                  <a:pt x="14705" y="75789"/>
                  <a:pt x="14705" y="75789"/>
                  <a:pt x="14705" y="75789"/>
                </a:cubicBezTo>
                <a:cubicBezTo>
                  <a:pt x="15294" y="77052"/>
                  <a:pt x="15294" y="77052"/>
                  <a:pt x="15294" y="77052"/>
                </a:cubicBezTo>
                <a:cubicBezTo>
                  <a:pt x="15294" y="77052"/>
                  <a:pt x="15882" y="76421"/>
                  <a:pt x="16176" y="76105"/>
                </a:cubicBezTo>
                <a:cubicBezTo>
                  <a:pt x="16470" y="76105"/>
                  <a:pt x="17647" y="77052"/>
                  <a:pt x="17647" y="77052"/>
                </a:cubicBezTo>
                <a:cubicBezTo>
                  <a:pt x="17647" y="77052"/>
                  <a:pt x="18823" y="76421"/>
                  <a:pt x="19117" y="76421"/>
                </a:cubicBezTo>
                <a:cubicBezTo>
                  <a:pt x="19411" y="76421"/>
                  <a:pt x="18529" y="75473"/>
                  <a:pt x="18529" y="75473"/>
                </a:cubicBezTo>
                <a:cubicBezTo>
                  <a:pt x="17647" y="74526"/>
                  <a:pt x="17647" y="74526"/>
                  <a:pt x="17647" y="74526"/>
                </a:cubicBezTo>
                <a:cubicBezTo>
                  <a:pt x="17058" y="73894"/>
                  <a:pt x="17058" y="73894"/>
                  <a:pt x="17058" y="73894"/>
                </a:cubicBezTo>
                <a:cubicBezTo>
                  <a:pt x="15882" y="73263"/>
                  <a:pt x="15882" y="73263"/>
                  <a:pt x="15882" y="73263"/>
                </a:cubicBezTo>
                <a:cubicBezTo>
                  <a:pt x="15882" y="72947"/>
                  <a:pt x="15882" y="72947"/>
                  <a:pt x="15882" y="72947"/>
                </a:cubicBezTo>
                <a:cubicBezTo>
                  <a:pt x="16176" y="72315"/>
                  <a:pt x="16176" y="72315"/>
                  <a:pt x="16176" y="72315"/>
                </a:cubicBezTo>
                <a:cubicBezTo>
                  <a:pt x="16176" y="72315"/>
                  <a:pt x="16176" y="72947"/>
                  <a:pt x="16764" y="72631"/>
                </a:cubicBezTo>
                <a:cubicBezTo>
                  <a:pt x="17352" y="72631"/>
                  <a:pt x="17352" y="72631"/>
                  <a:pt x="17352" y="72315"/>
                </a:cubicBezTo>
                <a:cubicBezTo>
                  <a:pt x="17647" y="72315"/>
                  <a:pt x="17352" y="72000"/>
                  <a:pt x="17352" y="72000"/>
                </a:cubicBezTo>
                <a:cubicBezTo>
                  <a:pt x="16470" y="71368"/>
                  <a:pt x="16470" y="71368"/>
                  <a:pt x="16470" y="71368"/>
                </a:cubicBezTo>
                <a:cubicBezTo>
                  <a:pt x="16764" y="70421"/>
                  <a:pt x="16764" y="70421"/>
                  <a:pt x="16764" y="70421"/>
                </a:cubicBezTo>
                <a:cubicBezTo>
                  <a:pt x="15882" y="69789"/>
                  <a:pt x="15882" y="69789"/>
                  <a:pt x="15882" y="69789"/>
                </a:cubicBezTo>
                <a:cubicBezTo>
                  <a:pt x="15588" y="70736"/>
                  <a:pt x="15588" y="70736"/>
                  <a:pt x="15588" y="70736"/>
                </a:cubicBezTo>
                <a:cubicBezTo>
                  <a:pt x="14705" y="70421"/>
                  <a:pt x="14705" y="70421"/>
                  <a:pt x="14705" y="70421"/>
                </a:cubicBezTo>
                <a:cubicBezTo>
                  <a:pt x="14705" y="70421"/>
                  <a:pt x="14411" y="71052"/>
                  <a:pt x="14411" y="71052"/>
                </a:cubicBezTo>
                <a:cubicBezTo>
                  <a:pt x="14411" y="71368"/>
                  <a:pt x="14705" y="72315"/>
                  <a:pt x="14705" y="72315"/>
                </a:cubicBezTo>
                <a:cubicBezTo>
                  <a:pt x="14117" y="73894"/>
                  <a:pt x="14117" y="73894"/>
                  <a:pt x="14117" y="73894"/>
                </a:cubicBezTo>
                <a:close/>
                <a:moveTo>
                  <a:pt x="3235" y="50842"/>
                </a:moveTo>
                <a:cubicBezTo>
                  <a:pt x="3235" y="50842"/>
                  <a:pt x="3235" y="50842"/>
                  <a:pt x="3235" y="50842"/>
                </a:cubicBezTo>
                <a:cubicBezTo>
                  <a:pt x="2647" y="50842"/>
                  <a:pt x="2647" y="50842"/>
                  <a:pt x="2647" y="50842"/>
                </a:cubicBezTo>
                <a:cubicBezTo>
                  <a:pt x="2647" y="50842"/>
                  <a:pt x="2647" y="51157"/>
                  <a:pt x="2941" y="51473"/>
                </a:cubicBezTo>
                <a:cubicBezTo>
                  <a:pt x="3235" y="51789"/>
                  <a:pt x="3823" y="53684"/>
                  <a:pt x="3823" y="53684"/>
                </a:cubicBezTo>
                <a:cubicBezTo>
                  <a:pt x="4411" y="54000"/>
                  <a:pt x="4411" y="54000"/>
                  <a:pt x="4411" y="54000"/>
                </a:cubicBezTo>
                <a:cubicBezTo>
                  <a:pt x="5588" y="54631"/>
                  <a:pt x="5588" y="54631"/>
                  <a:pt x="5588" y="54631"/>
                </a:cubicBezTo>
                <a:cubicBezTo>
                  <a:pt x="6470" y="55578"/>
                  <a:pt x="6470" y="55578"/>
                  <a:pt x="6470" y="55578"/>
                </a:cubicBezTo>
                <a:cubicBezTo>
                  <a:pt x="6470" y="55578"/>
                  <a:pt x="7058" y="56526"/>
                  <a:pt x="6176" y="56210"/>
                </a:cubicBezTo>
                <a:cubicBezTo>
                  <a:pt x="5294" y="55894"/>
                  <a:pt x="4411" y="55263"/>
                  <a:pt x="4117" y="54947"/>
                </a:cubicBezTo>
                <a:cubicBezTo>
                  <a:pt x="3529" y="54947"/>
                  <a:pt x="2941" y="54631"/>
                  <a:pt x="2941" y="54631"/>
                </a:cubicBezTo>
                <a:cubicBezTo>
                  <a:pt x="2941" y="54631"/>
                  <a:pt x="2647" y="53052"/>
                  <a:pt x="2647" y="52736"/>
                </a:cubicBezTo>
                <a:cubicBezTo>
                  <a:pt x="2352" y="52736"/>
                  <a:pt x="1764" y="52421"/>
                  <a:pt x="1764" y="52421"/>
                </a:cubicBezTo>
                <a:cubicBezTo>
                  <a:pt x="0" y="51473"/>
                  <a:pt x="0" y="51473"/>
                  <a:pt x="0" y="51473"/>
                </a:cubicBezTo>
                <a:cubicBezTo>
                  <a:pt x="0" y="51473"/>
                  <a:pt x="0" y="50210"/>
                  <a:pt x="294" y="49894"/>
                </a:cubicBezTo>
                <a:cubicBezTo>
                  <a:pt x="294" y="49894"/>
                  <a:pt x="294" y="49263"/>
                  <a:pt x="882" y="49263"/>
                </a:cubicBezTo>
                <a:cubicBezTo>
                  <a:pt x="1176" y="48947"/>
                  <a:pt x="2058" y="48947"/>
                  <a:pt x="2058" y="48947"/>
                </a:cubicBezTo>
                <a:cubicBezTo>
                  <a:pt x="2058" y="48947"/>
                  <a:pt x="2058" y="48000"/>
                  <a:pt x="2352" y="48315"/>
                </a:cubicBezTo>
                <a:cubicBezTo>
                  <a:pt x="2647" y="48631"/>
                  <a:pt x="3235" y="49578"/>
                  <a:pt x="3235" y="49578"/>
                </a:cubicBezTo>
                <a:lnTo>
                  <a:pt x="3235" y="50842"/>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21" name="Shape 2056">
            <a:extLst>
              <a:ext uri="{FF2B5EF4-FFF2-40B4-BE49-F238E27FC236}">
                <a16:creationId xmlns:a16="http://schemas.microsoft.com/office/drawing/2014/main" id="{6C5AE1C2-C6F2-21C5-ABA4-B1AC332D8E89}"/>
              </a:ext>
            </a:extLst>
          </p:cNvPr>
          <p:cNvSpPr/>
          <p:nvPr/>
        </p:nvSpPr>
        <p:spPr>
          <a:xfrm>
            <a:off x="8425676" y="5300902"/>
            <a:ext cx="2873407" cy="1498314"/>
          </a:xfrm>
          <a:custGeom>
            <a:avLst/>
            <a:gdLst/>
            <a:ahLst/>
            <a:cxnLst/>
            <a:rect l="0" t="0" r="0" b="0"/>
            <a:pathLst>
              <a:path w="120000" h="120000" extrusionOk="0">
                <a:moveTo>
                  <a:pt x="109874" y="22482"/>
                </a:moveTo>
                <a:cubicBezTo>
                  <a:pt x="108362" y="23606"/>
                  <a:pt x="108362" y="23606"/>
                  <a:pt x="108362" y="23606"/>
                </a:cubicBezTo>
                <a:cubicBezTo>
                  <a:pt x="108362" y="24168"/>
                  <a:pt x="108362" y="24168"/>
                  <a:pt x="108362" y="24168"/>
                </a:cubicBezTo>
                <a:cubicBezTo>
                  <a:pt x="109269" y="26135"/>
                  <a:pt x="109269" y="26135"/>
                  <a:pt x="109269" y="26135"/>
                </a:cubicBezTo>
                <a:cubicBezTo>
                  <a:pt x="110176" y="26697"/>
                  <a:pt x="110176" y="26697"/>
                  <a:pt x="110176" y="26697"/>
                </a:cubicBezTo>
                <a:cubicBezTo>
                  <a:pt x="110780" y="29508"/>
                  <a:pt x="110780" y="29508"/>
                  <a:pt x="110780" y="29508"/>
                </a:cubicBezTo>
                <a:cubicBezTo>
                  <a:pt x="112141" y="32599"/>
                  <a:pt x="112141" y="32599"/>
                  <a:pt x="112141" y="32599"/>
                </a:cubicBezTo>
                <a:cubicBezTo>
                  <a:pt x="113047" y="36252"/>
                  <a:pt x="113047" y="36252"/>
                  <a:pt x="113047" y="36252"/>
                </a:cubicBezTo>
                <a:cubicBezTo>
                  <a:pt x="114256" y="36533"/>
                  <a:pt x="114256" y="36533"/>
                  <a:pt x="114256" y="36533"/>
                </a:cubicBezTo>
                <a:cubicBezTo>
                  <a:pt x="114559" y="37939"/>
                  <a:pt x="114256" y="35971"/>
                  <a:pt x="114256" y="38220"/>
                </a:cubicBezTo>
                <a:cubicBezTo>
                  <a:pt x="113954" y="41592"/>
                  <a:pt x="113803" y="39344"/>
                  <a:pt x="114256" y="43278"/>
                </a:cubicBezTo>
                <a:cubicBezTo>
                  <a:pt x="114256" y="44402"/>
                  <a:pt x="116523" y="43840"/>
                  <a:pt x="116675" y="43840"/>
                </a:cubicBezTo>
                <a:cubicBezTo>
                  <a:pt x="116523" y="44121"/>
                  <a:pt x="117430" y="44964"/>
                  <a:pt x="117128" y="46370"/>
                </a:cubicBezTo>
                <a:cubicBezTo>
                  <a:pt x="116826" y="47494"/>
                  <a:pt x="118337" y="46932"/>
                  <a:pt x="117884" y="48618"/>
                </a:cubicBezTo>
                <a:cubicBezTo>
                  <a:pt x="117732" y="49180"/>
                  <a:pt x="118942" y="48618"/>
                  <a:pt x="119546" y="49180"/>
                </a:cubicBezTo>
                <a:cubicBezTo>
                  <a:pt x="120000" y="49461"/>
                  <a:pt x="120000" y="50866"/>
                  <a:pt x="119848" y="51147"/>
                </a:cubicBezTo>
                <a:cubicBezTo>
                  <a:pt x="119546" y="51990"/>
                  <a:pt x="119395" y="51428"/>
                  <a:pt x="118790" y="52552"/>
                </a:cubicBezTo>
                <a:cubicBezTo>
                  <a:pt x="117884" y="53676"/>
                  <a:pt x="118337" y="54519"/>
                  <a:pt x="118337" y="54800"/>
                </a:cubicBezTo>
                <a:cubicBezTo>
                  <a:pt x="118186" y="55644"/>
                  <a:pt x="117884" y="55925"/>
                  <a:pt x="117732" y="56206"/>
                </a:cubicBezTo>
                <a:cubicBezTo>
                  <a:pt x="116675" y="55081"/>
                  <a:pt x="116675" y="55081"/>
                  <a:pt x="116675" y="55081"/>
                </a:cubicBezTo>
                <a:cubicBezTo>
                  <a:pt x="116372" y="52833"/>
                  <a:pt x="116372" y="52833"/>
                  <a:pt x="116372" y="52833"/>
                </a:cubicBezTo>
                <a:cubicBezTo>
                  <a:pt x="115012" y="52833"/>
                  <a:pt x="115012" y="52833"/>
                  <a:pt x="115012" y="52833"/>
                </a:cubicBezTo>
                <a:cubicBezTo>
                  <a:pt x="114408" y="55081"/>
                  <a:pt x="114408" y="55081"/>
                  <a:pt x="114408" y="55081"/>
                </a:cubicBezTo>
                <a:cubicBezTo>
                  <a:pt x="111385" y="55644"/>
                  <a:pt x="111385" y="55644"/>
                  <a:pt x="111385" y="55644"/>
                </a:cubicBezTo>
                <a:cubicBezTo>
                  <a:pt x="110327" y="57049"/>
                  <a:pt x="109722" y="54519"/>
                  <a:pt x="109118" y="56768"/>
                </a:cubicBezTo>
                <a:cubicBezTo>
                  <a:pt x="107758" y="57049"/>
                  <a:pt x="108967" y="57611"/>
                  <a:pt x="107607" y="57330"/>
                </a:cubicBezTo>
                <a:cubicBezTo>
                  <a:pt x="107304" y="57330"/>
                  <a:pt x="107455" y="60702"/>
                  <a:pt x="106700" y="61545"/>
                </a:cubicBezTo>
                <a:cubicBezTo>
                  <a:pt x="106246" y="61826"/>
                  <a:pt x="106246" y="62388"/>
                  <a:pt x="105642" y="62388"/>
                </a:cubicBezTo>
                <a:cubicBezTo>
                  <a:pt x="104735" y="62107"/>
                  <a:pt x="105340" y="60983"/>
                  <a:pt x="105188" y="60983"/>
                </a:cubicBezTo>
                <a:cubicBezTo>
                  <a:pt x="104282" y="60702"/>
                  <a:pt x="104282" y="60702"/>
                  <a:pt x="104282" y="60702"/>
                </a:cubicBezTo>
                <a:cubicBezTo>
                  <a:pt x="103526" y="64074"/>
                  <a:pt x="103526" y="64074"/>
                  <a:pt x="103526" y="64074"/>
                </a:cubicBezTo>
                <a:cubicBezTo>
                  <a:pt x="101259" y="65761"/>
                  <a:pt x="101259" y="65761"/>
                  <a:pt x="101259" y="65761"/>
                </a:cubicBezTo>
                <a:cubicBezTo>
                  <a:pt x="99596" y="67447"/>
                  <a:pt x="99596" y="67447"/>
                  <a:pt x="99596" y="67447"/>
                </a:cubicBezTo>
                <a:cubicBezTo>
                  <a:pt x="96423" y="69133"/>
                  <a:pt x="96423" y="69133"/>
                  <a:pt x="96423" y="69133"/>
                </a:cubicBezTo>
                <a:cubicBezTo>
                  <a:pt x="94760" y="71943"/>
                  <a:pt x="94760" y="71943"/>
                  <a:pt x="94760" y="71943"/>
                </a:cubicBezTo>
                <a:cubicBezTo>
                  <a:pt x="92191" y="73348"/>
                  <a:pt x="94458" y="73348"/>
                  <a:pt x="92040" y="77564"/>
                </a:cubicBezTo>
                <a:cubicBezTo>
                  <a:pt x="90377" y="80655"/>
                  <a:pt x="87657" y="81498"/>
                  <a:pt x="85239" y="82903"/>
                </a:cubicBezTo>
                <a:cubicBezTo>
                  <a:pt x="83274" y="80936"/>
                  <a:pt x="83274" y="80936"/>
                  <a:pt x="83274" y="80936"/>
                </a:cubicBezTo>
                <a:cubicBezTo>
                  <a:pt x="83274" y="80936"/>
                  <a:pt x="82367" y="81498"/>
                  <a:pt x="81914" y="81498"/>
                </a:cubicBezTo>
                <a:cubicBezTo>
                  <a:pt x="81460" y="81779"/>
                  <a:pt x="79949" y="84871"/>
                  <a:pt x="79949" y="84871"/>
                </a:cubicBezTo>
                <a:cubicBezTo>
                  <a:pt x="77984" y="88243"/>
                  <a:pt x="77984" y="88243"/>
                  <a:pt x="77984" y="88243"/>
                </a:cubicBezTo>
                <a:cubicBezTo>
                  <a:pt x="77229" y="89086"/>
                  <a:pt x="76322" y="89929"/>
                  <a:pt x="75264" y="89929"/>
                </a:cubicBezTo>
                <a:cubicBezTo>
                  <a:pt x="73904" y="88243"/>
                  <a:pt x="73904" y="88243"/>
                  <a:pt x="73904" y="88243"/>
                </a:cubicBezTo>
                <a:cubicBezTo>
                  <a:pt x="72544" y="88243"/>
                  <a:pt x="71939" y="89648"/>
                  <a:pt x="72695" y="91615"/>
                </a:cubicBezTo>
                <a:cubicBezTo>
                  <a:pt x="72997" y="92459"/>
                  <a:pt x="72695" y="93021"/>
                  <a:pt x="72846" y="93864"/>
                </a:cubicBezTo>
                <a:cubicBezTo>
                  <a:pt x="72846" y="95269"/>
                  <a:pt x="74206" y="95831"/>
                  <a:pt x="74055" y="96955"/>
                </a:cubicBezTo>
                <a:cubicBezTo>
                  <a:pt x="73904" y="97517"/>
                  <a:pt x="73148" y="97517"/>
                  <a:pt x="72544" y="98360"/>
                </a:cubicBezTo>
                <a:cubicBezTo>
                  <a:pt x="72090" y="98922"/>
                  <a:pt x="72997" y="102014"/>
                  <a:pt x="72695" y="102014"/>
                </a:cubicBezTo>
                <a:cubicBezTo>
                  <a:pt x="72695" y="102014"/>
                  <a:pt x="71939" y="105386"/>
                  <a:pt x="71335" y="104824"/>
                </a:cubicBezTo>
                <a:cubicBezTo>
                  <a:pt x="71032" y="104262"/>
                  <a:pt x="70579" y="103419"/>
                  <a:pt x="70277" y="102295"/>
                </a:cubicBezTo>
                <a:cubicBezTo>
                  <a:pt x="69974" y="101451"/>
                  <a:pt x="68916" y="100608"/>
                  <a:pt x="68765" y="99484"/>
                </a:cubicBezTo>
                <a:cubicBezTo>
                  <a:pt x="68312" y="98360"/>
                  <a:pt x="70277" y="93864"/>
                  <a:pt x="70125" y="93583"/>
                </a:cubicBezTo>
                <a:cubicBezTo>
                  <a:pt x="70277" y="92740"/>
                  <a:pt x="70277" y="92740"/>
                  <a:pt x="69974" y="91053"/>
                </a:cubicBezTo>
                <a:cubicBezTo>
                  <a:pt x="69974" y="90210"/>
                  <a:pt x="68614" y="89929"/>
                  <a:pt x="68312" y="89086"/>
                </a:cubicBezTo>
                <a:cubicBezTo>
                  <a:pt x="67405" y="92177"/>
                  <a:pt x="67405" y="92177"/>
                  <a:pt x="67405" y="92177"/>
                </a:cubicBezTo>
                <a:cubicBezTo>
                  <a:pt x="66196" y="93583"/>
                  <a:pt x="66196" y="93583"/>
                  <a:pt x="66196" y="93583"/>
                </a:cubicBezTo>
                <a:cubicBezTo>
                  <a:pt x="64987" y="93864"/>
                  <a:pt x="66952" y="96393"/>
                  <a:pt x="66045" y="96112"/>
                </a:cubicBezTo>
                <a:cubicBezTo>
                  <a:pt x="65894" y="95831"/>
                  <a:pt x="64836" y="97517"/>
                  <a:pt x="63929" y="96674"/>
                </a:cubicBezTo>
                <a:cubicBezTo>
                  <a:pt x="62871" y="95550"/>
                  <a:pt x="61511" y="95269"/>
                  <a:pt x="61057" y="95269"/>
                </a:cubicBezTo>
                <a:cubicBezTo>
                  <a:pt x="59697" y="96393"/>
                  <a:pt x="59697" y="96393"/>
                  <a:pt x="59697" y="96393"/>
                </a:cubicBezTo>
                <a:cubicBezTo>
                  <a:pt x="59244" y="97798"/>
                  <a:pt x="59093" y="99484"/>
                  <a:pt x="58790" y="100327"/>
                </a:cubicBezTo>
                <a:cubicBezTo>
                  <a:pt x="57581" y="103419"/>
                  <a:pt x="57581" y="103419"/>
                  <a:pt x="57581" y="103419"/>
                </a:cubicBezTo>
                <a:cubicBezTo>
                  <a:pt x="55919" y="104543"/>
                  <a:pt x="57279" y="105386"/>
                  <a:pt x="56523" y="105948"/>
                </a:cubicBezTo>
                <a:cubicBezTo>
                  <a:pt x="56221" y="106229"/>
                  <a:pt x="55768" y="108196"/>
                  <a:pt x="54710" y="108758"/>
                </a:cubicBezTo>
                <a:cubicBezTo>
                  <a:pt x="54105" y="109039"/>
                  <a:pt x="53198" y="110444"/>
                  <a:pt x="52443" y="110444"/>
                </a:cubicBezTo>
                <a:cubicBezTo>
                  <a:pt x="52141" y="110444"/>
                  <a:pt x="50478" y="112693"/>
                  <a:pt x="50327" y="113255"/>
                </a:cubicBezTo>
                <a:cubicBezTo>
                  <a:pt x="49118" y="112693"/>
                  <a:pt x="45793" y="111007"/>
                  <a:pt x="45491" y="108758"/>
                </a:cubicBezTo>
                <a:cubicBezTo>
                  <a:pt x="45188" y="106791"/>
                  <a:pt x="44130" y="109601"/>
                  <a:pt x="43224" y="107634"/>
                </a:cubicBezTo>
                <a:cubicBezTo>
                  <a:pt x="40957" y="106229"/>
                  <a:pt x="40957" y="106229"/>
                  <a:pt x="40957" y="106229"/>
                </a:cubicBezTo>
                <a:cubicBezTo>
                  <a:pt x="39445" y="106229"/>
                  <a:pt x="39445" y="106229"/>
                  <a:pt x="39445" y="106229"/>
                </a:cubicBezTo>
                <a:cubicBezTo>
                  <a:pt x="38841" y="106229"/>
                  <a:pt x="36120" y="106791"/>
                  <a:pt x="35516" y="107353"/>
                </a:cubicBezTo>
                <a:cubicBezTo>
                  <a:pt x="35969" y="110444"/>
                  <a:pt x="35818" y="108196"/>
                  <a:pt x="35818" y="111850"/>
                </a:cubicBezTo>
                <a:cubicBezTo>
                  <a:pt x="34911" y="112131"/>
                  <a:pt x="35969" y="115784"/>
                  <a:pt x="35214" y="116908"/>
                </a:cubicBezTo>
                <a:cubicBezTo>
                  <a:pt x="32644" y="118032"/>
                  <a:pt x="32644" y="118032"/>
                  <a:pt x="32644" y="118032"/>
                </a:cubicBezTo>
                <a:cubicBezTo>
                  <a:pt x="31133" y="119718"/>
                  <a:pt x="31133" y="119718"/>
                  <a:pt x="31133" y="119718"/>
                </a:cubicBezTo>
                <a:cubicBezTo>
                  <a:pt x="28413" y="119718"/>
                  <a:pt x="28413" y="119718"/>
                  <a:pt x="28413" y="119718"/>
                </a:cubicBezTo>
                <a:cubicBezTo>
                  <a:pt x="28413" y="120000"/>
                  <a:pt x="27052" y="118313"/>
                  <a:pt x="26901" y="117189"/>
                </a:cubicBezTo>
                <a:cubicBezTo>
                  <a:pt x="26146" y="113536"/>
                  <a:pt x="26599" y="114098"/>
                  <a:pt x="25994" y="113536"/>
                </a:cubicBezTo>
                <a:cubicBezTo>
                  <a:pt x="24937" y="112974"/>
                  <a:pt x="24937" y="113817"/>
                  <a:pt x="24634" y="113536"/>
                </a:cubicBezTo>
                <a:cubicBezTo>
                  <a:pt x="24634" y="113255"/>
                  <a:pt x="24030" y="113536"/>
                  <a:pt x="23123" y="114941"/>
                </a:cubicBezTo>
                <a:cubicBezTo>
                  <a:pt x="22821" y="115784"/>
                  <a:pt x="22216" y="118032"/>
                  <a:pt x="21914" y="118313"/>
                </a:cubicBezTo>
                <a:cubicBezTo>
                  <a:pt x="21612" y="118875"/>
                  <a:pt x="21612" y="116908"/>
                  <a:pt x="21309" y="117189"/>
                </a:cubicBezTo>
                <a:cubicBezTo>
                  <a:pt x="20705" y="117751"/>
                  <a:pt x="20856" y="116065"/>
                  <a:pt x="19647" y="117470"/>
                </a:cubicBezTo>
                <a:cubicBezTo>
                  <a:pt x="19193" y="118032"/>
                  <a:pt x="17682" y="117189"/>
                  <a:pt x="19496" y="116065"/>
                </a:cubicBezTo>
                <a:cubicBezTo>
                  <a:pt x="19798" y="116065"/>
                  <a:pt x="22216" y="112693"/>
                  <a:pt x="22216" y="112412"/>
                </a:cubicBezTo>
                <a:cubicBezTo>
                  <a:pt x="22367" y="111850"/>
                  <a:pt x="20705" y="110444"/>
                  <a:pt x="20554" y="110444"/>
                </a:cubicBezTo>
                <a:cubicBezTo>
                  <a:pt x="20403" y="110444"/>
                  <a:pt x="19647" y="112693"/>
                  <a:pt x="18891" y="113255"/>
                </a:cubicBezTo>
                <a:cubicBezTo>
                  <a:pt x="17682" y="113817"/>
                  <a:pt x="17682" y="114098"/>
                  <a:pt x="17078" y="114379"/>
                </a:cubicBezTo>
                <a:cubicBezTo>
                  <a:pt x="16624" y="114660"/>
                  <a:pt x="16473" y="113536"/>
                  <a:pt x="16171" y="113817"/>
                </a:cubicBezTo>
                <a:cubicBezTo>
                  <a:pt x="15717" y="114098"/>
                  <a:pt x="15717" y="114660"/>
                  <a:pt x="15415" y="114660"/>
                </a:cubicBezTo>
                <a:cubicBezTo>
                  <a:pt x="14659" y="114660"/>
                  <a:pt x="15113" y="112693"/>
                  <a:pt x="15113" y="112693"/>
                </a:cubicBezTo>
                <a:cubicBezTo>
                  <a:pt x="15717" y="112131"/>
                  <a:pt x="15566" y="112693"/>
                  <a:pt x="16473" y="112131"/>
                </a:cubicBezTo>
                <a:cubicBezTo>
                  <a:pt x="16775" y="111850"/>
                  <a:pt x="17682" y="111288"/>
                  <a:pt x="17682" y="110444"/>
                </a:cubicBezTo>
                <a:cubicBezTo>
                  <a:pt x="17229" y="107353"/>
                  <a:pt x="16473" y="110163"/>
                  <a:pt x="16171" y="109039"/>
                </a:cubicBezTo>
                <a:cubicBezTo>
                  <a:pt x="15869" y="107915"/>
                  <a:pt x="15415" y="108477"/>
                  <a:pt x="15264" y="107915"/>
                </a:cubicBezTo>
                <a:cubicBezTo>
                  <a:pt x="14962" y="106510"/>
                  <a:pt x="14962" y="111850"/>
                  <a:pt x="14357" y="107915"/>
                </a:cubicBezTo>
                <a:cubicBezTo>
                  <a:pt x="14055" y="105948"/>
                  <a:pt x="14811" y="105948"/>
                  <a:pt x="13148" y="105105"/>
                </a:cubicBezTo>
                <a:cubicBezTo>
                  <a:pt x="13148" y="105105"/>
                  <a:pt x="12846" y="104824"/>
                  <a:pt x="12695" y="104824"/>
                </a:cubicBezTo>
                <a:cubicBezTo>
                  <a:pt x="12695" y="104543"/>
                  <a:pt x="12846" y="104262"/>
                  <a:pt x="12846" y="104262"/>
                </a:cubicBezTo>
                <a:cubicBezTo>
                  <a:pt x="12846" y="104262"/>
                  <a:pt x="12392" y="103419"/>
                  <a:pt x="12241" y="103419"/>
                </a:cubicBezTo>
                <a:cubicBezTo>
                  <a:pt x="12241" y="103419"/>
                  <a:pt x="11788" y="103981"/>
                  <a:pt x="11788" y="103981"/>
                </a:cubicBezTo>
                <a:cubicBezTo>
                  <a:pt x="11788" y="103981"/>
                  <a:pt x="11637" y="103981"/>
                  <a:pt x="11486" y="103981"/>
                </a:cubicBezTo>
                <a:cubicBezTo>
                  <a:pt x="11486" y="103700"/>
                  <a:pt x="11939" y="103700"/>
                  <a:pt x="12544" y="103138"/>
                </a:cubicBezTo>
                <a:cubicBezTo>
                  <a:pt x="12846" y="103138"/>
                  <a:pt x="12997" y="103981"/>
                  <a:pt x="13299" y="103981"/>
                </a:cubicBezTo>
                <a:cubicBezTo>
                  <a:pt x="13602" y="104262"/>
                  <a:pt x="14206" y="103981"/>
                  <a:pt x="14206" y="103700"/>
                </a:cubicBezTo>
                <a:cubicBezTo>
                  <a:pt x="14357" y="103419"/>
                  <a:pt x="13602" y="102576"/>
                  <a:pt x="13753" y="101170"/>
                </a:cubicBezTo>
                <a:cubicBezTo>
                  <a:pt x="13753" y="100608"/>
                  <a:pt x="14055" y="100608"/>
                  <a:pt x="13753" y="100327"/>
                </a:cubicBezTo>
                <a:cubicBezTo>
                  <a:pt x="13450" y="100046"/>
                  <a:pt x="13450" y="99765"/>
                  <a:pt x="13450" y="99765"/>
                </a:cubicBezTo>
                <a:cubicBezTo>
                  <a:pt x="11486" y="99484"/>
                  <a:pt x="11486" y="99484"/>
                  <a:pt x="11486" y="99484"/>
                </a:cubicBezTo>
                <a:cubicBezTo>
                  <a:pt x="11486" y="99484"/>
                  <a:pt x="11486" y="99484"/>
                  <a:pt x="11183" y="99203"/>
                </a:cubicBezTo>
                <a:cubicBezTo>
                  <a:pt x="10881" y="98922"/>
                  <a:pt x="10579" y="98641"/>
                  <a:pt x="10579" y="98641"/>
                </a:cubicBezTo>
                <a:cubicBezTo>
                  <a:pt x="9974" y="97798"/>
                  <a:pt x="9974" y="97798"/>
                  <a:pt x="9974" y="97798"/>
                </a:cubicBezTo>
                <a:cubicBezTo>
                  <a:pt x="9974" y="97798"/>
                  <a:pt x="9370" y="98079"/>
                  <a:pt x="9219" y="98079"/>
                </a:cubicBezTo>
                <a:cubicBezTo>
                  <a:pt x="9219" y="98079"/>
                  <a:pt x="9370" y="99203"/>
                  <a:pt x="9370" y="99203"/>
                </a:cubicBezTo>
                <a:cubicBezTo>
                  <a:pt x="9219" y="99484"/>
                  <a:pt x="9219" y="100608"/>
                  <a:pt x="8614" y="99765"/>
                </a:cubicBezTo>
                <a:cubicBezTo>
                  <a:pt x="8463" y="99484"/>
                  <a:pt x="8010" y="98641"/>
                  <a:pt x="7858" y="98641"/>
                </a:cubicBezTo>
                <a:cubicBezTo>
                  <a:pt x="7707" y="98922"/>
                  <a:pt x="7103" y="98641"/>
                  <a:pt x="7103" y="98360"/>
                </a:cubicBezTo>
                <a:cubicBezTo>
                  <a:pt x="6952" y="98079"/>
                  <a:pt x="6498" y="97798"/>
                  <a:pt x="6498" y="97798"/>
                </a:cubicBezTo>
                <a:cubicBezTo>
                  <a:pt x="6498" y="97798"/>
                  <a:pt x="6952" y="96674"/>
                  <a:pt x="6801" y="96393"/>
                </a:cubicBezTo>
                <a:cubicBezTo>
                  <a:pt x="6649" y="96393"/>
                  <a:pt x="7556" y="96955"/>
                  <a:pt x="7556" y="96955"/>
                </a:cubicBezTo>
                <a:cubicBezTo>
                  <a:pt x="7556" y="96955"/>
                  <a:pt x="7556" y="95550"/>
                  <a:pt x="7707" y="95550"/>
                </a:cubicBezTo>
                <a:cubicBezTo>
                  <a:pt x="7858" y="95269"/>
                  <a:pt x="7405" y="95269"/>
                  <a:pt x="7254" y="94988"/>
                </a:cubicBezTo>
                <a:cubicBezTo>
                  <a:pt x="7103" y="94707"/>
                  <a:pt x="6952" y="93864"/>
                  <a:pt x="6952" y="93864"/>
                </a:cubicBezTo>
                <a:cubicBezTo>
                  <a:pt x="6952" y="93864"/>
                  <a:pt x="6649" y="93583"/>
                  <a:pt x="6649" y="93302"/>
                </a:cubicBezTo>
                <a:cubicBezTo>
                  <a:pt x="6498" y="92177"/>
                  <a:pt x="6952" y="91334"/>
                  <a:pt x="7103" y="91334"/>
                </a:cubicBezTo>
                <a:cubicBezTo>
                  <a:pt x="7254" y="91615"/>
                  <a:pt x="7254" y="91615"/>
                  <a:pt x="7405" y="91615"/>
                </a:cubicBezTo>
                <a:cubicBezTo>
                  <a:pt x="7707" y="91896"/>
                  <a:pt x="7707" y="91896"/>
                  <a:pt x="7707" y="91896"/>
                </a:cubicBezTo>
                <a:cubicBezTo>
                  <a:pt x="7707" y="91896"/>
                  <a:pt x="8010" y="92740"/>
                  <a:pt x="8010" y="92740"/>
                </a:cubicBezTo>
                <a:cubicBezTo>
                  <a:pt x="8161" y="92740"/>
                  <a:pt x="8614" y="93583"/>
                  <a:pt x="8614" y="93583"/>
                </a:cubicBezTo>
                <a:cubicBezTo>
                  <a:pt x="8614" y="93583"/>
                  <a:pt x="8916" y="94707"/>
                  <a:pt x="9068" y="94988"/>
                </a:cubicBezTo>
                <a:cubicBezTo>
                  <a:pt x="9219" y="94988"/>
                  <a:pt x="9219" y="94426"/>
                  <a:pt x="9521" y="94426"/>
                </a:cubicBezTo>
                <a:cubicBezTo>
                  <a:pt x="9823" y="94707"/>
                  <a:pt x="10125" y="95269"/>
                  <a:pt x="10277" y="94988"/>
                </a:cubicBezTo>
                <a:cubicBezTo>
                  <a:pt x="10428" y="94988"/>
                  <a:pt x="10579" y="93583"/>
                  <a:pt x="10579" y="93583"/>
                </a:cubicBezTo>
                <a:cubicBezTo>
                  <a:pt x="10579" y="93583"/>
                  <a:pt x="9672" y="92459"/>
                  <a:pt x="9521" y="92459"/>
                </a:cubicBezTo>
                <a:cubicBezTo>
                  <a:pt x="9521" y="92177"/>
                  <a:pt x="9219" y="91896"/>
                  <a:pt x="9219" y="91615"/>
                </a:cubicBezTo>
                <a:cubicBezTo>
                  <a:pt x="9068" y="91615"/>
                  <a:pt x="8765" y="91334"/>
                  <a:pt x="8765" y="91334"/>
                </a:cubicBezTo>
                <a:cubicBezTo>
                  <a:pt x="8765" y="91334"/>
                  <a:pt x="8614" y="90491"/>
                  <a:pt x="8614" y="90491"/>
                </a:cubicBezTo>
                <a:cubicBezTo>
                  <a:pt x="8463" y="90210"/>
                  <a:pt x="8614" y="89648"/>
                  <a:pt x="8614" y="89648"/>
                </a:cubicBezTo>
                <a:cubicBezTo>
                  <a:pt x="8765" y="89367"/>
                  <a:pt x="9068" y="89086"/>
                  <a:pt x="9219" y="89086"/>
                </a:cubicBezTo>
                <a:cubicBezTo>
                  <a:pt x="9370" y="89086"/>
                  <a:pt x="9823" y="88805"/>
                  <a:pt x="9823" y="88805"/>
                </a:cubicBezTo>
                <a:cubicBezTo>
                  <a:pt x="9974" y="87400"/>
                  <a:pt x="9974" y="87400"/>
                  <a:pt x="9974" y="87400"/>
                </a:cubicBezTo>
                <a:cubicBezTo>
                  <a:pt x="9974" y="87400"/>
                  <a:pt x="10277" y="86276"/>
                  <a:pt x="10277" y="86276"/>
                </a:cubicBezTo>
                <a:cubicBezTo>
                  <a:pt x="10125" y="86276"/>
                  <a:pt x="9068" y="87119"/>
                  <a:pt x="9068" y="86838"/>
                </a:cubicBezTo>
                <a:cubicBezTo>
                  <a:pt x="8916" y="86838"/>
                  <a:pt x="8614" y="86838"/>
                  <a:pt x="8614" y="86557"/>
                </a:cubicBezTo>
                <a:cubicBezTo>
                  <a:pt x="8463" y="86276"/>
                  <a:pt x="8463" y="85714"/>
                  <a:pt x="8463" y="85433"/>
                </a:cubicBezTo>
                <a:cubicBezTo>
                  <a:pt x="8463" y="85152"/>
                  <a:pt x="8614" y="84590"/>
                  <a:pt x="8614" y="84590"/>
                </a:cubicBezTo>
                <a:cubicBezTo>
                  <a:pt x="8614" y="84590"/>
                  <a:pt x="8463" y="84028"/>
                  <a:pt x="8312" y="84028"/>
                </a:cubicBezTo>
                <a:cubicBezTo>
                  <a:pt x="8312" y="83747"/>
                  <a:pt x="8161" y="83185"/>
                  <a:pt x="8161" y="83185"/>
                </a:cubicBezTo>
                <a:cubicBezTo>
                  <a:pt x="8161" y="83185"/>
                  <a:pt x="7103" y="82060"/>
                  <a:pt x="7103" y="82060"/>
                </a:cubicBezTo>
                <a:cubicBezTo>
                  <a:pt x="7103" y="81779"/>
                  <a:pt x="7103" y="80936"/>
                  <a:pt x="7254" y="80936"/>
                </a:cubicBezTo>
                <a:cubicBezTo>
                  <a:pt x="7254" y="80655"/>
                  <a:pt x="7103" y="80093"/>
                  <a:pt x="7405" y="79531"/>
                </a:cubicBezTo>
                <a:cubicBezTo>
                  <a:pt x="7858" y="78969"/>
                  <a:pt x="8161" y="77283"/>
                  <a:pt x="8161" y="77283"/>
                </a:cubicBezTo>
                <a:cubicBezTo>
                  <a:pt x="8161" y="77283"/>
                  <a:pt x="7103" y="77002"/>
                  <a:pt x="7103" y="77002"/>
                </a:cubicBezTo>
                <a:cubicBezTo>
                  <a:pt x="6952" y="77002"/>
                  <a:pt x="6498" y="78126"/>
                  <a:pt x="6498" y="78126"/>
                </a:cubicBezTo>
                <a:cubicBezTo>
                  <a:pt x="6498" y="78126"/>
                  <a:pt x="5894" y="78407"/>
                  <a:pt x="5894" y="78688"/>
                </a:cubicBezTo>
                <a:cubicBezTo>
                  <a:pt x="5743" y="78688"/>
                  <a:pt x="4987" y="78969"/>
                  <a:pt x="4987" y="79250"/>
                </a:cubicBezTo>
                <a:cubicBezTo>
                  <a:pt x="4836" y="79250"/>
                  <a:pt x="4534" y="79812"/>
                  <a:pt x="4382" y="79812"/>
                </a:cubicBezTo>
                <a:cubicBezTo>
                  <a:pt x="4231" y="80093"/>
                  <a:pt x="3627" y="80655"/>
                  <a:pt x="3627" y="80655"/>
                </a:cubicBezTo>
                <a:cubicBezTo>
                  <a:pt x="3627" y="80655"/>
                  <a:pt x="3022" y="80655"/>
                  <a:pt x="3022" y="80655"/>
                </a:cubicBezTo>
                <a:cubicBezTo>
                  <a:pt x="3022" y="80374"/>
                  <a:pt x="3022" y="78407"/>
                  <a:pt x="3022" y="78407"/>
                </a:cubicBezTo>
                <a:cubicBezTo>
                  <a:pt x="3022" y="78407"/>
                  <a:pt x="3324" y="78126"/>
                  <a:pt x="3324" y="77845"/>
                </a:cubicBezTo>
                <a:cubicBezTo>
                  <a:pt x="3324" y="77845"/>
                  <a:pt x="3173" y="76721"/>
                  <a:pt x="3022" y="76440"/>
                </a:cubicBezTo>
                <a:cubicBezTo>
                  <a:pt x="3022" y="76440"/>
                  <a:pt x="3022" y="75035"/>
                  <a:pt x="3022" y="74754"/>
                </a:cubicBezTo>
                <a:cubicBezTo>
                  <a:pt x="3022" y="74192"/>
                  <a:pt x="2871" y="73348"/>
                  <a:pt x="2871" y="73348"/>
                </a:cubicBezTo>
                <a:cubicBezTo>
                  <a:pt x="2720" y="71943"/>
                  <a:pt x="2720" y="71943"/>
                  <a:pt x="2720" y="71943"/>
                </a:cubicBezTo>
                <a:cubicBezTo>
                  <a:pt x="2871" y="70819"/>
                  <a:pt x="2871" y="70819"/>
                  <a:pt x="2871" y="70819"/>
                </a:cubicBezTo>
                <a:cubicBezTo>
                  <a:pt x="3022" y="70257"/>
                  <a:pt x="3022" y="70257"/>
                  <a:pt x="3022" y="70257"/>
                </a:cubicBezTo>
                <a:cubicBezTo>
                  <a:pt x="3022" y="70257"/>
                  <a:pt x="3324" y="69133"/>
                  <a:pt x="3324" y="69133"/>
                </a:cubicBezTo>
                <a:cubicBezTo>
                  <a:pt x="3324" y="68852"/>
                  <a:pt x="3627" y="67728"/>
                  <a:pt x="3627" y="67728"/>
                </a:cubicBezTo>
                <a:cubicBezTo>
                  <a:pt x="3778" y="67447"/>
                  <a:pt x="4685" y="65761"/>
                  <a:pt x="4685" y="65761"/>
                </a:cubicBezTo>
                <a:cubicBezTo>
                  <a:pt x="5138" y="64637"/>
                  <a:pt x="5138" y="64637"/>
                  <a:pt x="5138" y="64637"/>
                </a:cubicBezTo>
                <a:cubicBezTo>
                  <a:pt x="5138" y="64637"/>
                  <a:pt x="5743" y="64637"/>
                  <a:pt x="5894" y="64637"/>
                </a:cubicBezTo>
                <a:cubicBezTo>
                  <a:pt x="5894" y="64637"/>
                  <a:pt x="6498" y="63793"/>
                  <a:pt x="6498" y="63793"/>
                </a:cubicBezTo>
                <a:cubicBezTo>
                  <a:pt x="6649" y="63231"/>
                  <a:pt x="6649" y="63231"/>
                  <a:pt x="6649" y="63231"/>
                </a:cubicBezTo>
                <a:cubicBezTo>
                  <a:pt x="7103" y="63231"/>
                  <a:pt x="7103" y="63231"/>
                  <a:pt x="7103" y="63231"/>
                </a:cubicBezTo>
                <a:cubicBezTo>
                  <a:pt x="7103" y="63231"/>
                  <a:pt x="7405" y="62669"/>
                  <a:pt x="7556" y="62669"/>
                </a:cubicBezTo>
                <a:cubicBezTo>
                  <a:pt x="7556" y="62669"/>
                  <a:pt x="7858" y="62669"/>
                  <a:pt x="8161" y="62669"/>
                </a:cubicBezTo>
                <a:cubicBezTo>
                  <a:pt x="8463" y="62669"/>
                  <a:pt x="8614" y="62388"/>
                  <a:pt x="8765" y="62388"/>
                </a:cubicBezTo>
                <a:cubicBezTo>
                  <a:pt x="8765" y="62669"/>
                  <a:pt x="9370" y="63793"/>
                  <a:pt x="9370" y="63793"/>
                </a:cubicBezTo>
                <a:cubicBezTo>
                  <a:pt x="11183" y="63231"/>
                  <a:pt x="11183" y="63231"/>
                  <a:pt x="11183" y="63231"/>
                </a:cubicBezTo>
                <a:cubicBezTo>
                  <a:pt x="11939" y="62669"/>
                  <a:pt x="11939" y="62669"/>
                  <a:pt x="11939" y="62669"/>
                </a:cubicBezTo>
                <a:cubicBezTo>
                  <a:pt x="11939" y="62669"/>
                  <a:pt x="11939" y="61826"/>
                  <a:pt x="11939" y="61826"/>
                </a:cubicBezTo>
                <a:cubicBezTo>
                  <a:pt x="11788" y="61545"/>
                  <a:pt x="11032" y="61264"/>
                  <a:pt x="11032" y="61264"/>
                </a:cubicBezTo>
                <a:cubicBezTo>
                  <a:pt x="11032" y="61264"/>
                  <a:pt x="10881" y="61264"/>
                  <a:pt x="11032" y="61264"/>
                </a:cubicBezTo>
                <a:cubicBezTo>
                  <a:pt x="11032" y="60983"/>
                  <a:pt x="11335" y="59859"/>
                  <a:pt x="11335" y="59859"/>
                </a:cubicBezTo>
                <a:cubicBezTo>
                  <a:pt x="11486" y="59859"/>
                  <a:pt x="11637" y="59859"/>
                  <a:pt x="11939" y="59859"/>
                </a:cubicBezTo>
                <a:cubicBezTo>
                  <a:pt x="12241" y="59859"/>
                  <a:pt x="12846" y="59859"/>
                  <a:pt x="12846" y="59859"/>
                </a:cubicBezTo>
                <a:cubicBezTo>
                  <a:pt x="12846" y="59859"/>
                  <a:pt x="13148" y="60421"/>
                  <a:pt x="12846" y="60702"/>
                </a:cubicBezTo>
                <a:cubicBezTo>
                  <a:pt x="12695" y="60983"/>
                  <a:pt x="12544" y="60983"/>
                  <a:pt x="12544" y="61264"/>
                </a:cubicBezTo>
                <a:cubicBezTo>
                  <a:pt x="12544" y="61264"/>
                  <a:pt x="12544" y="61826"/>
                  <a:pt x="12695" y="61826"/>
                </a:cubicBezTo>
                <a:cubicBezTo>
                  <a:pt x="12695" y="61826"/>
                  <a:pt x="13450" y="61545"/>
                  <a:pt x="13450" y="61545"/>
                </a:cubicBezTo>
                <a:cubicBezTo>
                  <a:pt x="13450" y="61545"/>
                  <a:pt x="13602" y="60983"/>
                  <a:pt x="13904" y="60983"/>
                </a:cubicBezTo>
                <a:cubicBezTo>
                  <a:pt x="14055" y="60702"/>
                  <a:pt x="14508" y="60421"/>
                  <a:pt x="14508" y="60421"/>
                </a:cubicBezTo>
                <a:cubicBezTo>
                  <a:pt x="16020" y="60140"/>
                  <a:pt x="16020" y="60140"/>
                  <a:pt x="16020" y="60140"/>
                </a:cubicBezTo>
                <a:cubicBezTo>
                  <a:pt x="17078" y="59578"/>
                  <a:pt x="17078" y="59578"/>
                  <a:pt x="17078" y="59578"/>
                </a:cubicBezTo>
                <a:cubicBezTo>
                  <a:pt x="17078" y="59578"/>
                  <a:pt x="18287" y="58173"/>
                  <a:pt x="18589" y="58173"/>
                </a:cubicBezTo>
                <a:cubicBezTo>
                  <a:pt x="19042" y="58454"/>
                  <a:pt x="19345" y="58454"/>
                  <a:pt x="19496" y="58173"/>
                </a:cubicBezTo>
                <a:cubicBezTo>
                  <a:pt x="19647" y="57892"/>
                  <a:pt x="19949" y="57049"/>
                  <a:pt x="19949" y="57049"/>
                </a:cubicBezTo>
                <a:cubicBezTo>
                  <a:pt x="19647" y="56768"/>
                  <a:pt x="19647" y="56768"/>
                  <a:pt x="19647" y="56768"/>
                </a:cubicBezTo>
                <a:cubicBezTo>
                  <a:pt x="18891" y="56768"/>
                  <a:pt x="18891" y="56768"/>
                  <a:pt x="18891" y="56768"/>
                </a:cubicBezTo>
                <a:cubicBezTo>
                  <a:pt x="18891" y="56768"/>
                  <a:pt x="18136" y="57049"/>
                  <a:pt x="18136" y="57049"/>
                </a:cubicBezTo>
                <a:cubicBezTo>
                  <a:pt x="17984" y="56768"/>
                  <a:pt x="17531" y="56768"/>
                  <a:pt x="17682" y="56487"/>
                </a:cubicBezTo>
                <a:cubicBezTo>
                  <a:pt x="17833" y="55925"/>
                  <a:pt x="17833" y="55925"/>
                  <a:pt x="18136" y="55362"/>
                </a:cubicBezTo>
                <a:cubicBezTo>
                  <a:pt x="18287" y="55081"/>
                  <a:pt x="18438" y="54800"/>
                  <a:pt x="18589" y="54519"/>
                </a:cubicBezTo>
                <a:cubicBezTo>
                  <a:pt x="18891" y="54519"/>
                  <a:pt x="18891" y="54238"/>
                  <a:pt x="19193" y="53957"/>
                </a:cubicBezTo>
                <a:cubicBezTo>
                  <a:pt x="19496" y="53676"/>
                  <a:pt x="19496" y="53676"/>
                  <a:pt x="20100" y="53114"/>
                </a:cubicBezTo>
                <a:cubicBezTo>
                  <a:pt x="20705" y="52833"/>
                  <a:pt x="21914" y="51147"/>
                  <a:pt x="22065" y="51147"/>
                </a:cubicBezTo>
                <a:cubicBezTo>
                  <a:pt x="22216" y="51147"/>
                  <a:pt x="22367" y="51428"/>
                  <a:pt x="22972" y="50866"/>
                </a:cubicBezTo>
                <a:cubicBezTo>
                  <a:pt x="23727" y="50585"/>
                  <a:pt x="24181" y="49742"/>
                  <a:pt x="24030" y="49742"/>
                </a:cubicBezTo>
                <a:cubicBezTo>
                  <a:pt x="23879" y="49742"/>
                  <a:pt x="23576" y="49461"/>
                  <a:pt x="23274" y="49742"/>
                </a:cubicBezTo>
                <a:cubicBezTo>
                  <a:pt x="22821" y="50023"/>
                  <a:pt x="23123" y="49461"/>
                  <a:pt x="22518" y="50023"/>
                </a:cubicBezTo>
                <a:cubicBezTo>
                  <a:pt x="21763" y="50866"/>
                  <a:pt x="20705" y="51428"/>
                  <a:pt x="20403" y="51428"/>
                </a:cubicBezTo>
                <a:cubicBezTo>
                  <a:pt x="20100" y="51147"/>
                  <a:pt x="19798" y="50866"/>
                  <a:pt x="19496" y="50304"/>
                </a:cubicBezTo>
                <a:cubicBezTo>
                  <a:pt x="19042" y="49742"/>
                  <a:pt x="18136" y="49742"/>
                  <a:pt x="18136" y="49461"/>
                </a:cubicBezTo>
                <a:cubicBezTo>
                  <a:pt x="17984" y="49461"/>
                  <a:pt x="16775" y="50304"/>
                  <a:pt x="16775" y="50304"/>
                </a:cubicBezTo>
                <a:cubicBezTo>
                  <a:pt x="16775" y="50304"/>
                  <a:pt x="15113" y="50585"/>
                  <a:pt x="14659" y="50585"/>
                </a:cubicBezTo>
                <a:cubicBezTo>
                  <a:pt x="14357" y="50585"/>
                  <a:pt x="13450" y="50304"/>
                  <a:pt x="13299" y="50304"/>
                </a:cubicBezTo>
                <a:cubicBezTo>
                  <a:pt x="13299" y="50304"/>
                  <a:pt x="12392" y="50866"/>
                  <a:pt x="12392" y="50866"/>
                </a:cubicBezTo>
                <a:cubicBezTo>
                  <a:pt x="12241" y="50866"/>
                  <a:pt x="11637" y="52552"/>
                  <a:pt x="11335" y="52833"/>
                </a:cubicBezTo>
                <a:cubicBezTo>
                  <a:pt x="11032" y="53114"/>
                  <a:pt x="10277" y="52833"/>
                  <a:pt x="10277" y="52833"/>
                </a:cubicBezTo>
                <a:cubicBezTo>
                  <a:pt x="10277" y="52833"/>
                  <a:pt x="9974" y="53395"/>
                  <a:pt x="9672" y="53676"/>
                </a:cubicBezTo>
                <a:cubicBezTo>
                  <a:pt x="9370" y="53957"/>
                  <a:pt x="8916" y="54519"/>
                  <a:pt x="8614" y="54800"/>
                </a:cubicBezTo>
                <a:cubicBezTo>
                  <a:pt x="8312" y="55081"/>
                  <a:pt x="8161" y="57330"/>
                  <a:pt x="8161" y="57611"/>
                </a:cubicBezTo>
                <a:cubicBezTo>
                  <a:pt x="8010" y="58173"/>
                  <a:pt x="7254" y="60140"/>
                  <a:pt x="7254" y="60140"/>
                </a:cubicBezTo>
                <a:cubicBezTo>
                  <a:pt x="6498" y="61545"/>
                  <a:pt x="6498" y="61545"/>
                  <a:pt x="6498" y="61545"/>
                </a:cubicBezTo>
                <a:cubicBezTo>
                  <a:pt x="6498" y="61545"/>
                  <a:pt x="5894" y="62669"/>
                  <a:pt x="5743" y="62669"/>
                </a:cubicBezTo>
                <a:cubicBezTo>
                  <a:pt x="5591" y="62950"/>
                  <a:pt x="4685" y="64637"/>
                  <a:pt x="4685" y="64637"/>
                </a:cubicBezTo>
                <a:cubicBezTo>
                  <a:pt x="4685" y="64637"/>
                  <a:pt x="4382" y="64355"/>
                  <a:pt x="4382" y="64355"/>
                </a:cubicBezTo>
                <a:cubicBezTo>
                  <a:pt x="4382" y="64355"/>
                  <a:pt x="3778" y="66042"/>
                  <a:pt x="3778" y="66042"/>
                </a:cubicBezTo>
                <a:cubicBezTo>
                  <a:pt x="3778" y="66042"/>
                  <a:pt x="3476" y="67447"/>
                  <a:pt x="3324" y="67728"/>
                </a:cubicBezTo>
                <a:cubicBezTo>
                  <a:pt x="3324" y="68009"/>
                  <a:pt x="2720" y="69695"/>
                  <a:pt x="2720" y="69695"/>
                </a:cubicBezTo>
                <a:cubicBezTo>
                  <a:pt x="2569" y="70257"/>
                  <a:pt x="2569" y="70257"/>
                  <a:pt x="2569" y="70257"/>
                </a:cubicBezTo>
                <a:cubicBezTo>
                  <a:pt x="2418" y="71381"/>
                  <a:pt x="2418" y="71381"/>
                  <a:pt x="2418" y="71381"/>
                </a:cubicBezTo>
                <a:cubicBezTo>
                  <a:pt x="2418" y="71381"/>
                  <a:pt x="2115" y="71943"/>
                  <a:pt x="2115" y="71662"/>
                </a:cubicBezTo>
                <a:cubicBezTo>
                  <a:pt x="2115" y="71381"/>
                  <a:pt x="2115" y="70257"/>
                  <a:pt x="2267" y="69976"/>
                </a:cubicBezTo>
                <a:cubicBezTo>
                  <a:pt x="2418" y="69695"/>
                  <a:pt x="2418" y="69133"/>
                  <a:pt x="2418" y="69133"/>
                </a:cubicBezTo>
                <a:cubicBezTo>
                  <a:pt x="2267" y="67728"/>
                  <a:pt x="2267" y="67728"/>
                  <a:pt x="2267" y="67728"/>
                </a:cubicBezTo>
                <a:cubicBezTo>
                  <a:pt x="2267" y="67728"/>
                  <a:pt x="2115" y="68290"/>
                  <a:pt x="2267" y="67447"/>
                </a:cubicBezTo>
                <a:cubicBezTo>
                  <a:pt x="2418" y="66604"/>
                  <a:pt x="2267" y="66604"/>
                  <a:pt x="2418" y="66323"/>
                </a:cubicBezTo>
                <a:cubicBezTo>
                  <a:pt x="2720" y="66042"/>
                  <a:pt x="2569" y="66042"/>
                  <a:pt x="3022" y="65480"/>
                </a:cubicBezTo>
                <a:cubicBezTo>
                  <a:pt x="3324" y="64918"/>
                  <a:pt x="3173" y="64637"/>
                  <a:pt x="3324" y="64637"/>
                </a:cubicBezTo>
                <a:cubicBezTo>
                  <a:pt x="3627" y="64355"/>
                  <a:pt x="3627" y="64355"/>
                  <a:pt x="3929" y="64074"/>
                </a:cubicBezTo>
                <a:cubicBezTo>
                  <a:pt x="4382" y="63512"/>
                  <a:pt x="4534" y="63231"/>
                  <a:pt x="4685" y="62950"/>
                </a:cubicBezTo>
                <a:cubicBezTo>
                  <a:pt x="4685" y="62669"/>
                  <a:pt x="5440" y="62107"/>
                  <a:pt x="5289" y="61826"/>
                </a:cubicBezTo>
                <a:cubicBezTo>
                  <a:pt x="5289" y="61545"/>
                  <a:pt x="5440" y="60983"/>
                  <a:pt x="4987" y="60983"/>
                </a:cubicBezTo>
                <a:cubicBezTo>
                  <a:pt x="4685" y="60983"/>
                  <a:pt x="4080" y="61545"/>
                  <a:pt x="3778" y="61826"/>
                </a:cubicBezTo>
                <a:cubicBezTo>
                  <a:pt x="3324" y="62107"/>
                  <a:pt x="2871" y="62669"/>
                  <a:pt x="2871" y="62669"/>
                </a:cubicBezTo>
                <a:cubicBezTo>
                  <a:pt x="2871" y="62669"/>
                  <a:pt x="1813" y="63231"/>
                  <a:pt x="1662" y="63231"/>
                </a:cubicBezTo>
                <a:cubicBezTo>
                  <a:pt x="1511" y="62950"/>
                  <a:pt x="1209" y="63231"/>
                  <a:pt x="1057" y="63231"/>
                </a:cubicBezTo>
                <a:cubicBezTo>
                  <a:pt x="755" y="63512"/>
                  <a:pt x="151" y="62950"/>
                  <a:pt x="151" y="62950"/>
                </a:cubicBezTo>
                <a:cubicBezTo>
                  <a:pt x="0" y="60983"/>
                  <a:pt x="0" y="60983"/>
                  <a:pt x="0" y="60983"/>
                </a:cubicBezTo>
                <a:cubicBezTo>
                  <a:pt x="0" y="60983"/>
                  <a:pt x="0" y="60983"/>
                  <a:pt x="0" y="60983"/>
                </a:cubicBezTo>
                <a:cubicBezTo>
                  <a:pt x="151" y="60983"/>
                  <a:pt x="151" y="61264"/>
                  <a:pt x="151" y="61264"/>
                </a:cubicBezTo>
                <a:cubicBezTo>
                  <a:pt x="151" y="61264"/>
                  <a:pt x="151" y="61264"/>
                  <a:pt x="151" y="61264"/>
                </a:cubicBezTo>
                <a:cubicBezTo>
                  <a:pt x="302" y="61545"/>
                  <a:pt x="1057" y="61545"/>
                  <a:pt x="1057" y="61545"/>
                </a:cubicBezTo>
                <a:cubicBezTo>
                  <a:pt x="1662" y="60421"/>
                  <a:pt x="1662" y="60421"/>
                  <a:pt x="1662" y="60421"/>
                </a:cubicBezTo>
                <a:cubicBezTo>
                  <a:pt x="2418" y="58454"/>
                  <a:pt x="2418" y="58454"/>
                  <a:pt x="2418" y="58454"/>
                </a:cubicBezTo>
                <a:cubicBezTo>
                  <a:pt x="1662" y="55362"/>
                  <a:pt x="1662" y="55362"/>
                  <a:pt x="1662" y="55362"/>
                </a:cubicBezTo>
                <a:cubicBezTo>
                  <a:pt x="1662" y="55362"/>
                  <a:pt x="1662" y="55362"/>
                  <a:pt x="1662" y="55362"/>
                </a:cubicBezTo>
                <a:cubicBezTo>
                  <a:pt x="1662" y="55362"/>
                  <a:pt x="1662" y="55362"/>
                  <a:pt x="1662" y="55362"/>
                </a:cubicBezTo>
                <a:cubicBezTo>
                  <a:pt x="1662" y="55362"/>
                  <a:pt x="1662" y="55362"/>
                  <a:pt x="1662" y="55362"/>
                </a:cubicBezTo>
                <a:cubicBezTo>
                  <a:pt x="1662" y="55081"/>
                  <a:pt x="1813" y="53957"/>
                  <a:pt x="1813" y="53676"/>
                </a:cubicBezTo>
                <a:cubicBezTo>
                  <a:pt x="1813" y="53395"/>
                  <a:pt x="2115" y="52271"/>
                  <a:pt x="2115" y="52271"/>
                </a:cubicBezTo>
                <a:cubicBezTo>
                  <a:pt x="2418" y="51428"/>
                  <a:pt x="2418" y="51428"/>
                  <a:pt x="2418" y="51428"/>
                </a:cubicBezTo>
                <a:cubicBezTo>
                  <a:pt x="2418" y="51428"/>
                  <a:pt x="3022" y="51147"/>
                  <a:pt x="3173" y="51147"/>
                </a:cubicBezTo>
                <a:cubicBezTo>
                  <a:pt x="3476" y="51147"/>
                  <a:pt x="2720" y="49461"/>
                  <a:pt x="2720" y="49180"/>
                </a:cubicBezTo>
                <a:cubicBezTo>
                  <a:pt x="2720" y="48899"/>
                  <a:pt x="2418" y="47494"/>
                  <a:pt x="2418" y="47494"/>
                </a:cubicBezTo>
                <a:cubicBezTo>
                  <a:pt x="2418" y="47494"/>
                  <a:pt x="1662" y="46651"/>
                  <a:pt x="1511" y="46651"/>
                </a:cubicBezTo>
                <a:cubicBezTo>
                  <a:pt x="1360" y="46651"/>
                  <a:pt x="604" y="46370"/>
                  <a:pt x="302" y="46088"/>
                </a:cubicBezTo>
                <a:cubicBezTo>
                  <a:pt x="302" y="46088"/>
                  <a:pt x="302" y="46088"/>
                  <a:pt x="302" y="46088"/>
                </a:cubicBezTo>
                <a:cubicBezTo>
                  <a:pt x="302" y="46088"/>
                  <a:pt x="302" y="46088"/>
                  <a:pt x="302" y="46088"/>
                </a:cubicBezTo>
                <a:cubicBezTo>
                  <a:pt x="302" y="46088"/>
                  <a:pt x="151" y="45807"/>
                  <a:pt x="151" y="45526"/>
                </a:cubicBezTo>
                <a:cubicBezTo>
                  <a:pt x="151" y="45526"/>
                  <a:pt x="151" y="45526"/>
                  <a:pt x="151" y="45526"/>
                </a:cubicBezTo>
                <a:cubicBezTo>
                  <a:pt x="151" y="45526"/>
                  <a:pt x="151" y="45526"/>
                  <a:pt x="151" y="45526"/>
                </a:cubicBezTo>
                <a:cubicBezTo>
                  <a:pt x="151" y="45245"/>
                  <a:pt x="151" y="45245"/>
                  <a:pt x="151" y="45245"/>
                </a:cubicBezTo>
                <a:cubicBezTo>
                  <a:pt x="151" y="45245"/>
                  <a:pt x="151" y="45245"/>
                  <a:pt x="151" y="45245"/>
                </a:cubicBezTo>
                <a:cubicBezTo>
                  <a:pt x="151" y="45245"/>
                  <a:pt x="151" y="45245"/>
                  <a:pt x="151" y="45245"/>
                </a:cubicBezTo>
                <a:cubicBezTo>
                  <a:pt x="151" y="45245"/>
                  <a:pt x="151" y="45245"/>
                  <a:pt x="151" y="45245"/>
                </a:cubicBezTo>
                <a:cubicBezTo>
                  <a:pt x="151" y="45245"/>
                  <a:pt x="151" y="45245"/>
                  <a:pt x="151" y="45245"/>
                </a:cubicBezTo>
                <a:cubicBezTo>
                  <a:pt x="302" y="44683"/>
                  <a:pt x="755" y="44402"/>
                  <a:pt x="755" y="44402"/>
                </a:cubicBezTo>
                <a:cubicBezTo>
                  <a:pt x="1360" y="43559"/>
                  <a:pt x="1360" y="43559"/>
                  <a:pt x="1360" y="43559"/>
                </a:cubicBezTo>
                <a:cubicBezTo>
                  <a:pt x="1209" y="42435"/>
                  <a:pt x="1209" y="42435"/>
                  <a:pt x="1209" y="42435"/>
                </a:cubicBezTo>
                <a:cubicBezTo>
                  <a:pt x="1209" y="42435"/>
                  <a:pt x="1813" y="41592"/>
                  <a:pt x="1964" y="41311"/>
                </a:cubicBezTo>
                <a:cubicBezTo>
                  <a:pt x="2267" y="41030"/>
                  <a:pt x="3324" y="40468"/>
                  <a:pt x="3324" y="40468"/>
                </a:cubicBezTo>
                <a:cubicBezTo>
                  <a:pt x="3778" y="39063"/>
                  <a:pt x="3778" y="39063"/>
                  <a:pt x="3778" y="39063"/>
                </a:cubicBezTo>
                <a:cubicBezTo>
                  <a:pt x="4534" y="38782"/>
                  <a:pt x="4534" y="38782"/>
                  <a:pt x="4534" y="38782"/>
                </a:cubicBezTo>
                <a:cubicBezTo>
                  <a:pt x="4836" y="37939"/>
                  <a:pt x="4836" y="37939"/>
                  <a:pt x="4836" y="37939"/>
                </a:cubicBezTo>
                <a:cubicBezTo>
                  <a:pt x="5591" y="38220"/>
                  <a:pt x="5591" y="38220"/>
                  <a:pt x="5591" y="38220"/>
                </a:cubicBezTo>
                <a:cubicBezTo>
                  <a:pt x="6801" y="39625"/>
                  <a:pt x="6801" y="39625"/>
                  <a:pt x="6801" y="39625"/>
                </a:cubicBezTo>
                <a:cubicBezTo>
                  <a:pt x="6801" y="39625"/>
                  <a:pt x="7707" y="38782"/>
                  <a:pt x="7858" y="38501"/>
                </a:cubicBezTo>
                <a:cubicBezTo>
                  <a:pt x="8161" y="38220"/>
                  <a:pt x="8463" y="38220"/>
                  <a:pt x="8463" y="38220"/>
                </a:cubicBezTo>
                <a:cubicBezTo>
                  <a:pt x="8916" y="37658"/>
                  <a:pt x="8916" y="37658"/>
                  <a:pt x="8916" y="37658"/>
                </a:cubicBezTo>
                <a:cubicBezTo>
                  <a:pt x="8916" y="37658"/>
                  <a:pt x="9672" y="37096"/>
                  <a:pt x="9823" y="36814"/>
                </a:cubicBezTo>
                <a:cubicBezTo>
                  <a:pt x="9823" y="36814"/>
                  <a:pt x="9823" y="36814"/>
                  <a:pt x="9823" y="36814"/>
                </a:cubicBezTo>
                <a:cubicBezTo>
                  <a:pt x="9823" y="36814"/>
                  <a:pt x="9823" y="36814"/>
                  <a:pt x="9823" y="36814"/>
                </a:cubicBezTo>
                <a:cubicBezTo>
                  <a:pt x="10125" y="42154"/>
                  <a:pt x="9370" y="39344"/>
                  <a:pt x="10881" y="41311"/>
                </a:cubicBezTo>
                <a:cubicBezTo>
                  <a:pt x="11032" y="41592"/>
                  <a:pt x="10881" y="41873"/>
                  <a:pt x="11032" y="42154"/>
                </a:cubicBezTo>
                <a:cubicBezTo>
                  <a:pt x="11032" y="42716"/>
                  <a:pt x="12090" y="43559"/>
                  <a:pt x="12090" y="43559"/>
                </a:cubicBezTo>
                <a:cubicBezTo>
                  <a:pt x="12090" y="43559"/>
                  <a:pt x="12997" y="43559"/>
                  <a:pt x="12997" y="43840"/>
                </a:cubicBezTo>
                <a:cubicBezTo>
                  <a:pt x="13148" y="44121"/>
                  <a:pt x="14055" y="44964"/>
                  <a:pt x="14055" y="44964"/>
                </a:cubicBezTo>
                <a:cubicBezTo>
                  <a:pt x="16020" y="44121"/>
                  <a:pt x="16020" y="44121"/>
                  <a:pt x="16020" y="44121"/>
                </a:cubicBezTo>
                <a:cubicBezTo>
                  <a:pt x="16926" y="45807"/>
                  <a:pt x="16926" y="45807"/>
                  <a:pt x="16926" y="45807"/>
                </a:cubicBezTo>
                <a:cubicBezTo>
                  <a:pt x="17984" y="45245"/>
                  <a:pt x="17984" y="45245"/>
                  <a:pt x="17984" y="45245"/>
                </a:cubicBezTo>
                <a:cubicBezTo>
                  <a:pt x="17984" y="45245"/>
                  <a:pt x="18438" y="45526"/>
                  <a:pt x="18740" y="45807"/>
                </a:cubicBezTo>
                <a:cubicBezTo>
                  <a:pt x="19042" y="46088"/>
                  <a:pt x="19949" y="45807"/>
                  <a:pt x="20251" y="45526"/>
                </a:cubicBezTo>
                <a:cubicBezTo>
                  <a:pt x="20554" y="45526"/>
                  <a:pt x="21309" y="44683"/>
                  <a:pt x="21612" y="44964"/>
                </a:cubicBezTo>
                <a:cubicBezTo>
                  <a:pt x="21914" y="44964"/>
                  <a:pt x="23274" y="44402"/>
                  <a:pt x="23274" y="44402"/>
                </a:cubicBezTo>
                <a:cubicBezTo>
                  <a:pt x="24030" y="43278"/>
                  <a:pt x="24030" y="43278"/>
                  <a:pt x="24030" y="43278"/>
                </a:cubicBezTo>
                <a:cubicBezTo>
                  <a:pt x="25541" y="41873"/>
                  <a:pt x="25541" y="41873"/>
                  <a:pt x="25541" y="41873"/>
                </a:cubicBezTo>
                <a:cubicBezTo>
                  <a:pt x="27204" y="45245"/>
                  <a:pt x="27204" y="45245"/>
                  <a:pt x="27204" y="45245"/>
                </a:cubicBezTo>
                <a:cubicBezTo>
                  <a:pt x="27204" y="45245"/>
                  <a:pt x="28866" y="44683"/>
                  <a:pt x="29017" y="44683"/>
                </a:cubicBezTo>
                <a:cubicBezTo>
                  <a:pt x="29319" y="44683"/>
                  <a:pt x="30528" y="43840"/>
                  <a:pt x="30528" y="43840"/>
                </a:cubicBezTo>
                <a:cubicBezTo>
                  <a:pt x="30528" y="43840"/>
                  <a:pt x="30831" y="42997"/>
                  <a:pt x="30680" y="42154"/>
                </a:cubicBezTo>
                <a:cubicBezTo>
                  <a:pt x="30680" y="41592"/>
                  <a:pt x="30528" y="41030"/>
                  <a:pt x="30528" y="41030"/>
                </a:cubicBezTo>
                <a:cubicBezTo>
                  <a:pt x="30528" y="41030"/>
                  <a:pt x="30226" y="40468"/>
                  <a:pt x="30680" y="40187"/>
                </a:cubicBezTo>
                <a:cubicBezTo>
                  <a:pt x="31133" y="39906"/>
                  <a:pt x="31284" y="39344"/>
                  <a:pt x="31586" y="39063"/>
                </a:cubicBezTo>
                <a:cubicBezTo>
                  <a:pt x="32040" y="38501"/>
                  <a:pt x="32342" y="37658"/>
                  <a:pt x="32493" y="37377"/>
                </a:cubicBezTo>
                <a:cubicBezTo>
                  <a:pt x="32644" y="37377"/>
                  <a:pt x="32947" y="36252"/>
                  <a:pt x="33098" y="36252"/>
                </a:cubicBezTo>
                <a:cubicBezTo>
                  <a:pt x="33098" y="35971"/>
                  <a:pt x="33400" y="35128"/>
                  <a:pt x="33400" y="34847"/>
                </a:cubicBezTo>
                <a:cubicBezTo>
                  <a:pt x="33551" y="34847"/>
                  <a:pt x="34307" y="33442"/>
                  <a:pt x="34307" y="33442"/>
                </a:cubicBezTo>
                <a:cubicBezTo>
                  <a:pt x="34609" y="32599"/>
                  <a:pt x="34609" y="32599"/>
                  <a:pt x="34609" y="32599"/>
                </a:cubicBezTo>
                <a:cubicBezTo>
                  <a:pt x="34609" y="32599"/>
                  <a:pt x="35214" y="30351"/>
                  <a:pt x="35516" y="30070"/>
                </a:cubicBezTo>
                <a:cubicBezTo>
                  <a:pt x="35818" y="30070"/>
                  <a:pt x="37481" y="27540"/>
                  <a:pt x="37783" y="27822"/>
                </a:cubicBezTo>
                <a:cubicBezTo>
                  <a:pt x="38085" y="27822"/>
                  <a:pt x="39143" y="26135"/>
                  <a:pt x="39445" y="25573"/>
                </a:cubicBezTo>
                <a:cubicBezTo>
                  <a:pt x="39748" y="25292"/>
                  <a:pt x="39748" y="24730"/>
                  <a:pt x="40503" y="24449"/>
                </a:cubicBezTo>
                <a:cubicBezTo>
                  <a:pt x="41108" y="24449"/>
                  <a:pt x="45340" y="23325"/>
                  <a:pt x="45340" y="23325"/>
                </a:cubicBezTo>
                <a:cubicBezTo>
                  <a:pt x="47758" y="21920"/>
                  <a:pt x="47758" y="21920"/>
                  <a:pt x="47758" y="21920"/>
                </a:cubicBezTo>
                <a:cubicBezTo>
                  <a:pt x="48967" y="20234"/>
                  <a:pt x="48967" y="20234"/>
                  <a:pt x="48967" y="20234"/>
                </a:cubicBezTo>
                <a:cubicBezTo>
                  <a:pt x="49118" y="19391"/>
                  <a:pt x="49118" y="19391"/>
                  <a:pt x="49118" y="19391"/>
                </a:cubicBezTo>
                <a:cubicBezTo>
                  <a:pt x="50478" y="19391"/>
                  <a:pt x="50478" y="19391"/>
                  <a:pt x="50478" y="19391"/>
                </a:cubicBezTo>
                <a:cubicBezTo>
                  <a:pt x="50478" y="19391"/>
                  <a:pt x="50327" y="20515"/>
                  <a:pt x="50327" y="20515"/>
                </a:cubicBezTo>
                <a:cubicBezTo>
                  <a:pt x="50327" y="20796"/>
                  <a:pt x="50176" y="21077"/>
                  <a:pt x="50629" y="21358"/>
                </a:cubicBezTo>
                <a:cubicBezTo>
                  <a:pt x="51083" y="21920"/>
                  <a:pt x="51536" y="22482"/>
                  <a:pt x="51687" y="22482"/>
                </a:cubicBezTo>
                <a:cubicBezTo>
                  <a:pt x="51838" y="22482"/>
                  <a:pt x="52141" y="22763"/>
                  <a:pt x="52292" y="22763"/>
                </a:cubicBezTo>
                <a:cubicBezTo>
                  <a:pt x="52443" y="23044"/>
                  <a:pt x="53198" y="23325"/>
                  <a:pt x="53198" y="23325"/>
                </a:cubicBezTo>
                <a:cubicBezTo>
                  <a:pt x="53198" y="23325"/>
                  <a:pt x="54105" y="22763"/>
                  <a:pt x="54105" y="22763"/>
                </a:cubicBezTo>
                <a:cubicBezTo>
                  <a:pt x="54105" y="22482"/>
                  <a:pt x="54559" y="22201"/>
                  <a:pt x="54861" y="21920"/>
                </a:cubicBezTo>
                <a:cubicBezTo>
                  <a:pt x="55163" y="21639"/>
                  <a:pt x="56372" y="21077"/>
                  <a:pt x="56372" y="21077"/>
                </a:cubicBezTo>
                <a:cubicBezTo>
                  <a:pt x="56372" y="21077"/>
                  <a:pt x="56675" y="21920"/>
                  <a:pt x="56826" y="21920"/>
                </a:cubicBezTo>
                <a:cubicBezTo>
                  <a:pt x="56826" y="22201"/>
                  <a:pt x="57430" y="22763"/>
                  <a:pt x="57279" y="23325"/>
                </a:cubicBezTo>
                <a:cubicBezTo>
                  <a:pt x="57279" y="23606"/>
                  <a:pt x="57279" y="24449"/>
                  <a:pt x="57279" y="24449"/>
                </a:cubicBezTo>
                <a:cubicBezTo>
                  <a:pt x="58186" y="25292"/>
                  <a:pt x="58186" y="25292"/>
                  <a:pt x="58186" y="25292"/>
                </a:cubicBezTo>
                <a:cubicBezTo>
                  <a:pt x="58186" y="25292"/>
                  <a:pt x="58790" y="25854"/>
                  <a:pt x="58942" y="26135"/>
                </a:cubicBezTo>
                <a:cubicBezTo>
                  <a:pt x="59093" y="26135"/>
                  <a:pt x="60000" y="26416"/>
                  <a:pt x="60000" y="26416"/>
                </a:cubicBezTo>
                <a:cubicBezTo>
                  <a:pt x="60151" y="24449"/>
                  <a:pt x="60151" y="24449"/>
                  <a:pt x="60151" y="24449"/>
                </a:cubicBezTo>
                <a:cubicBezTo>
                  <a:pt x="60151" y="24449"/>
                  <a:pt x="60453" y="23887"/>
                  <a:pt x="60906" y="23887"/>
                </a:cubicBezTo>
                <a:cubicBezTo>
                  <a:pt x="61360" y="23887"/>
                  <a:pt x="62115" y="23887"/>
                  <a:pt x="62115" y="23887"/>
                </a:cubicBezTo>
                <a:cubicBezTo>
                  <a:pt x="62115" y="23887"/>
                  <a:pt x="62720" y="24168"/>
                  <a:pt x="62720" y="24449"/>
                </a:cubicBezTo>
                <a:cubicBezTo>
                  <a:pt x="62720" y="24730"/>
                  <a:pt x="63476" y="25573"/>
                  <a:pt x="63476" y="25573"/>
                </a:cubicBezTo>
                <a:cubicBezTo>
                  <a:pt x="64534" y="25011"/>
                  <a:pt x="64534" y="25011"/>
                  <a:pt x="64534" y="25011"/>
                </a:cubicBezTo>
                <a:cubicBezTo>
                  <a:pt x="64987" y="25292"/>
                  <a:pt x="64987" y="25292"/>
                  <a:pt x="64987" y="25292"/>
                </a:cubicBezTo>
                <a:cubicBezTo>
                  <a:pt x="66347" y="25573"/>
                  <a:pt x="66347" y="25573"/>
                  <a:pt x="66347" y="25573"/>
                </a:cubicBezTo>
                <a:cubicBezTo>
                  <a:pt x="66347" y="25573"/>
                  <a:pt x="66649" y="25573"/>
                  <a:pt x="66649" y="25292"/>
                </a:cubicBezTo>
                <a:cubicBezTo>
                  <a:pt x="66801" y="25011"/>
                  <a:pt x="66801" y="24168"/>
                  <a:pt x="66801" y="24168"/>
                </a:cubicBezTo>
                <a:cubicBezTo>
                  <a:pt x="66801" y="24168"/>
                  <a:pt x="66649" y="24168"/>
                  <a:pt x="67103" y="23887"/>
                </a:cubicBezTo>
                <a:cubicBezTo>
                  <a:pt x="67556" y="23887"/>
                  <a:pt x="67405" y="23606"/>
                  <a:pt x="67556" y="23887"/>
                </a:cubicBezTo>
                <a:cubicBezTo>
                  <a:pt x="67707" y="24168"/>
                  <a:pt x="68312" y="24168"/>
                  <a:pt x="68614" y="24449"/>
                </a:cubicBezTo>
                <a:cubicBezTo>
                  <a:pt x="68765" y="24449"/>
                  <a:pt x="69370" y="24730"/>
                  <a:pt x="69521" y="24730"/>
                </a:cubicBezTo>
                <a:cubicBezTo>
                  <a:pt x="69672" y="24730"/>
                  <a:pt x="71183" y="24449"/>
                  <a:pt x="71183" y="24449"/>
                </a:cubicBezTo>
                <a:cubicBezTo>
                  <a:pt x="71183" y="24449"/>
                  <a:pt x="70881" y="24730"/>
                  <a:pt x="71486" y="24168"/>
                </a:cubicBezTo>
                <a:cubicBezTo>
                  <a:pt x="72090" y="23606"/>
                  <a:pt x="72846" y="22763"/>
                  <a:pt x="72846" y="22763"/>
                </a:cubicBezTo>
                <a:cubicBezTo>
                  <a:pt x="72846" y="22763"/>
                  <a:pt x="72846" y="22763"/>
                  <a:pt x="73299" y="22482"/>
                </a:cubicBezTo>
                <a:cubicBezTo>
                  <a:pt x="73753" y="22201"/>
                  <a:pt x="73753" y="21077"/>
                  <a:pt x="73753" y="21077"/>
                </a:cubicBezTo>
                <a:cubicBezTo>
                  <a:pt x="73753" y="21077"/>
                  <a:pt x="73753" y="21077"/>
                  <a:pt x="74055" y="21077"/>
                </a:cubicBezTo>
                <a:cubicBezTo>
                  <a:pt x="74206" y="20796"/>
                  <a:pt x="75113" y="20515"/>
                  <a:pt x="75113" y="20515"/>
                </a:cubicBezTo>
                <a:cubicBezTo>
                  <a:pt x="75113" y="20515"/>
                  <a:pt x="75264" y="19953"/>
                  <a:pt x="75415" y="19672"/>
                </a:cubicBezTo>
                <a:cubicBezTo>
                  <a:pt x="75566" y="19672"/>
                  <a:pt x="75869" y="19110"/>
                  <a:pt x="75869" y="19110"/>
                </a:cubicBezTo>
                <a:cubicBezTo>
                  <a:pt x="76020" y="19110"/>
                  <a:pt x="76020" y="19110"/>
                  <a:pt x="76020" y="19110"/>
                </a:cubicBezTo>
                <a:cubicBezTo>
                  <a:pt x="76624" y="18829"/>
                  <a:pt x="76624" y="18829"/>
                  <a:pt x="76624" y="18829"/>
                </a:cubicBezTo>
                <a:cubicBezTo>
                  <a:pt x="76775" y="18266"/>
                  <a:pt x="76775" y="18266"/>
                  <a:pt x="76775" y="18266"/>
                </a:cubicBezTo>
                <a:cubicBezTo>
                  <a:pt x="77984" y="18829"/>
                  <a:pt x="77984" y="18829"/>
                  <a:pt x="77984" y="18829"/>
                </a:cubicBezTo>
                <a:cubicBezTo>
                  <a:pt x="77984" y="18829"/>
                  <a:pt x="79042" y="19110"/>
                  <a:pt x="79193" y="18829"/>
                </a:cubicBezTo>
                <a:cubicBezTo>
                  <a:pt x="79496" y="18829"/>
                  <a:pt x="79949" y="17423"/>
                  <a:pt x="80251" y="17704"/>
                </a:cubicBezTo>
                <a:cubicBezTo>
                  <a:pt x="80403" y="17704"/>
                  <a:pt x="80705" y="18266"/>
                  <a:pt x="80856" y="17985"/>
                </a:cubicBezTo>
                <a:cubicBezTo>
                  <a:pt x="81007" y="17985"/>
                  <a:pt x="81158" y="18548"/>
                  <a:pt x="81612" y="17985"/>
                </a:cubicBezTo>
                <a:cubicBezTo>
                  <a:pt x="82216" y="17142"/>
                  <a:pt x="82670" y="16018"/>
                  <a:pt x="82670" y="16018"/>
                </a:cubicBezTo>
                <a:cubicBezTo>
                  <a:pt x="82670" y="16018"/>
                  <a:pt x="82518" y="15456"/>
                  <a:pt x="82972" y="15175"/>
                </a:cubicBezTo>
                <a:cubicBezTo>
                  <a:pt x="83425" y="14613"/>
                  <a:pt x="83425" y="14332"/>
                  <a:pt x="83727" y="14332"/>
                </a:cubicBezTo>
                <a:cubicBezTo>
                  <a:pt x="84030" y="14051"/>
                  <a:pt x="84030" y="14332"/>
                  <a:pt x="84181" y="13770"/>
                </a:cubicBezTo>
                <a:cubicBezTo>
                  <a:pt x="84181" y="13208"/>
                  <a:pt x="84181" y="12646"/>
                  <a:pt x="84332" y="12365"/>
                </a:cubicBezTo>
                <a:cubicBezTo>
                  <a:pt x="84483" y="12365"/>
                  <a:pt x="84634" y="11803"/>
                  <a:pt x="84937" y="11803"/>
                </a:cubicBezTo>
                <a:cubicBezTo>
                  <a:pt x="85088" y="11522"/>
                  <a:pt x="85390" y="11241"/>
                  <a:pt x="85390" y="10679"/>
                </a:cubicBezTo>
                <a:cubicBezTo>
                  <a:pt x="85541" y="10117"/>
                  <a:pt x="85239" y="10398"/>
                  <a:pt x="85541" y="10117"/>
                </a:cubicBezTo>
                <a:cubicBezTo>
                  <a:pt x="85843" y="9555"/>
                  <a:pt x="85994" y="9274"/>
                  <a:pt x="86297" y="8711"/>
                </a:cubicBezTo>
                <a:cubicBezTo>
                  <a:pt x="86599" y="8430"/>
                  <a:pt x="86750" y="8149"/>
                  <a:pt x="86901" y="7587"/>
                </a:cubicBezTo>
                <a:cubicBezTo>
                  <a:pt x="86901" y="7025"/>
                  <a:pt x="86901" y="6744"/>
                  <a:pt x="87052" y="5901"/>
                </a:cubicBezTo>
                <a:cubicBezTo>
                  <a:pt x="87355" y="5058"/>
                  <a:pt x="87052" y="4496"/>
                  <a:pt x="87506" y="4496"/>
                </a:cubicBezTo>
                <a:cubicBezTo>
                  <a:pt x="87657" y="4496"/>
                  <a:pt x="87657" y="4496"/>
                  <a:pt x="87808" y="4496"/>
                </a:cubicBezTo>
                <a:cubicBezTo>
                  <a:pt x="87808" y="5058"/>
                  <a:pt x="88110" y="5339"/>
                  <a:pt x="88413" y="5620"/>
                </a:cubicBezTo>
                <a:cubicBezTo>
                  <a:pt x="88866" y="5901"/>
                  <a:pt x="90075" y="4777"/>
                  <a:pt x="90075" y="4777"/>
                </a:cubicBezTo>
                <a:cubicBezTo>
                  <a:pt x="90831" y="4215"/>
                  <a:pt x="90831" y="4215"/>
                  <a:pt x="90831" y="4215"/>
                </a:cubicBezTo>
                <a:cubicBezTo>
                  <a:pt x="91586" y="3934"/>
                  <a:pt x="91586" y="3934"/>
                  <a:pt x="91586" y="3934"/>
                </a:cubicBezTo>
                <a:cubicBezTo>
                  <a:pt x="91586" y="3934"/>
                  <a:pt x="93400" y="3653"/>
                  <a:pt x="93702" y="3372"/>
                </a:cubicBezTo>
                <a:cubicBezTo>
                  <a:pt x="94156" y="2810"/>
                  <a:pt x="94156" y="2248"/>
                  <a:pt x="94156" y="2248"/>
                </a:cubicBezTo>
                <a:cubicBezTo>
                  <a:pt x="94005" y="1405"/>
                  <a:pt x="94005" y="1405"/>
                  <a:pt x="94005" y="1405"/>
                </a:cubicBezTo>
                <a:cubicBezTo>
                  <a:pt x="94005" y="1405"/>
                  <a:pt x="94911" y="562"/>
                  <a:pt x="95365" y="281"/>
                </a:cubicBezTo>
                <a:cubicBezTo>
                  <a:pt x="95667" y="0"/>
                  <a:pt x="95969" y="562"/>
                  <a:pt x="95969" y="562"/>
                </a:cubicBezTo>
                <a:cubicBezTo>
                  <a:pt x="96423" y="1405"/>
                  <a:pt x="96423" y="1405"/>
                  <a:pt x="96423" y="1405"/>
                </a:cubicBezTo>
                <a:cubicBezTo>
                  <a:pt x="97027" y="2529"/>
                  <a:pt x="97027" y="2529"/>
                  <a:pt x="97027" y="2529"/>
                </a:cubicBezTo>
                <a:cubicBezTo>
                  <a:pt x="97783" y="2810"/>
                  <a:pt x="97783" y="2810"/>
                  <a:pt x="97783" y="2810"/>
                </a:cubicBezTo>
                <a:cubicBezTo>
                  <a:pt x="97783" y="2810"/>
                  <a:pt x="98236" y="3653"/>
                  <a:pt x="98387" y="3934"/>
                </a:cubicBezTo>
                <a:cubicBezTo>
                  <a:pt x="98387" y="4496"/>
                  <a:pt x="98387" y="4496"/>
                  <a:pt x="98387" y="4496"/>
                </a:cubicBezTo>
                <a:cubicBezTo>
                  <a:pt x="99294" y="4496"/>
                  <a:pt x="99294" y="4496"/>
                  <a:pt x="99294" y="4496"/>
                </a:cubicBezTo>
                <a:cubicBezTo>
                  <a:pt x="100050" y="3934"/>
                  <a:pt x="100050" y="3934"/>
                  <a:pt x="100050" y="3934"/>
                </a:cubicBezTo>
                <a:cubicBezTo>
                  <a:pt x="100806" y="4777"/>
                  <a:pt x="100806" y="4777"/>
                  <a:pt x="100806" y="4777"/>
                </a:cubicBezTo>
                <a:cubicBezTo>
                  <a:pt x="101410" y="4496"/>
                  <a:pt x="101410" y="4496"/>
                  <a:pt x="101410" y="4496"/>
                </a:cubicBezTo>
                <a:cubicBezTo>
                  <a:pt x="101561" y="4496"/>
                  <a:pt x="101561" y="4777"/>
                  <a:pt x="101712" y="4777"/>
                </a:cubicBezTo>
                <a:cubicBezTo>
                  <a:pt x="101712" y="5058"/>
                  <a:pt x="101712" y="5339"/>
                  <a:pt x="101712" y="5620"/>
                </a:cubicBezTo>
                <a:cubicBezTo>
                  <a:pt x="101863" y="6182"/>
                  <a:pt x="102015" y="6182"/>
                  <a:pt x="102015" y="6182"/>
                </a:cubicBezTo>
                <a:cubicBezTo>
                  <a:pt x="102317" y="7025"/>
                  <a:pt x="102317" y="7025"/>
                  <a:pt x="102317" y="7025"/>
                </a:cubicBezTo>
                <a:cubicBezTo>
                  <a:pt x="102468" y="7868"/>
                  <a:pt x="102468" y="7868"/>
                  <a:pt x="102468" y="7868"/>
                </a:cubicBezTo>
                <a:cubicBezTo>
                  <a:pt x="102317" y="9274"/>
                  <a:pt x="102317" y="9274"/>
                  <a:pt x="102317" y="9274"/>
                </a:cubicBezTo>
                <a:cubicBezTo>
                  <a:pt x="102317" y="9274"/>
                  <a:pt x="102015" y="10679"/>
                  <a:pt x="101863" y="11241"/>
                </a:cubicBezTo>
                <a:cubicBezTo>
                  <a:pt x="101712" y="11803"/>
                  <a:pt x="102166" y="12365"/>
                  <a:pt x="102166" y="12365"/>
                </a:cubicBezTo>
                <a:cubicBezTo>
                  <a:pt x="102317" y="12927"/>
                  <a:pt x="102317" y="12927"/>
                  <a:pt x="102317" y="12927"/>
                </a:cubicBezTo>
                <a:cubicBezTo>
                  <a:pt x="102317" y="12927"/>
                  <a:pt x="102468" y="13770"/>
                  <a:pt x="102619" y="14051"/>
                </a:cubicBezTo>
                <a:cubicBezTo>
                  <a:pt x="102619" y="14332"/>
                  <a:pt x="102619" y="14332"/>
                  <a:pt x="102619" y="14332"/>
                </a:cubicBezTo>
                <a:cubicBezTo>
                  <a:pt x="102619" y="14332"/>
                  <a:pt x="103073" y="14894"/>
                  <a:pt x="103224" y="15175"/>
                </a:cubicBezTo>
                <a:cubicBezTo>
                  <a:pt x="103375" y="15175"/>
                  <a:pt x="103375" y="15456"/>
                  <a:pt x="103526" y="15737"/>
                </a:cubicBezTo>
                <a:cubicBezTo>
                  <a:pt x="103677" y="16018"/>
                  <a:pt x="103526" y="16580"/>
                  <a:pt x="103526" y="16580"/>
                </a:cubicBezTo>
                <a:cubicBezTo>
                  <a:pt x="103073" y="17423"/>
                  <a:pt x="103073" y="17423"/>
                  <a:pt x="103073" y="17423"/>
                </a:cubicBezTo>
                <a:cubicBezTo>
                  <a:pt x="103073" y="17423"/>
                  <a:pt x="103828" y="17423"/>
                  <a:pt x="104130" y="17423"/>
                </a:cubicBezTo>
                <a:cubicBezTo>
                  <a:pt x="104433" y="17423"/>
                  <a:pt x="104433" y="17423"/>
                  <a:pt x="104584" y="17423"/>
                </a:cubicBezTo>
                <a:cubicBezTo>
                  <a:pt x="104735" y="17423"/>
                  <a:pt x="105340" y="17704"/>
                  <a:pt x="105340" y="17704"/>
                </a:cubicBezTo>
                <a:cubicBezTo>
                  <a:pt x="105340" y="17704"/>
                  <a:pt x="105642" y="17423"/>
                  <a:pt x="105793" y="17423"/>
                </a:cubicBezTo>
                <a:cubicBezTo>
                  <a:pt x="106095" y="17142"/>
                  <a:pt x="106397" y="17142"/>
                  <a:pt x="106397" y="17142"/>
                </a:cubicBezTo>
                <a:cubicBezTo>
                  <a:pt x="107002" y="16299"/>
                  <a:pt x="107002" y="16299"/>
                  <a:pt x="107002" y="16299"/>
                </a:cubicBezTo>
                <a:cubicBezTo>
                  <a:pt x="107002" y="16299"/>
                  <a:pt x="107758" y="16580"/>
                  <a:pt x="108060" y="16580"/>
                </a:cubicBezTo>
                <a:cubicBezTo>
                  <a:pt x="108211" y="16580"/>
                  <a:pt x="108664" y="16580"/>
                  <a:pt x="108816" y="16299"/>
                </a:cubicBezTo>
                <a:cubicBezTo>
                  <a:pt x="108967" y="16299"/>
                  <a:pt x="109571" y="16861"/>
                  <a:pt x="109571" y="16861"/>
                </a:cubicBezTo>
                <a:cubicBezTo>
                  <a:pt x="109571" y="16861"/>
                  <a:pt x="109874" y="17423"/>
                  <a:pt x="110025" y="17704"/>
                </a:cubicBezTo>
                <a:cubicBezTo>
                  <a:pt x="109874" y="18548"/>
                  <a:pt x="109722" y="19110"/>
                  <a:pt x="109722" y="19391"/>
                </a:cubicBezTo>
                <a:cubicBezTo>
                  <a:pt x="109874" y="19672"/>
                  <a:pt x="110327" y="20234"/>
                  <a:pt x="110478" y="20796"/>
                </a:cubicBezTo>
                <a:cubicBezTo>
                  <a:pt x="110478" y="21077"/>
                  <a:pt x="109874" y="22482"/>
                  <a:pt x="109874" y="22482"/>
                </a:cubicBezTo>
                <a:close/>
                <a:moveTo>
                  <a:pt x="0" y="46088"/>
                </a:moveTo>
                <a:cubicBezTo>
                  <a:pt x="0" y="46088"/>
                  <a:pt x="0" y="46088"/>
                  <a:pt x="0" y="46088"/>
                </a:cubicBezTo>
                <a:cubicBezTo>
                  <a:pt x="0" y="46088"/>
                  <a:pt x="0" y="46088"/>
                  <a:pt x="0" y="46088"/>
                </a:cubicBezTo>
                <a:cubicBezTo>
                  <a:pt x="0" y="46088"/>
                  <a:pt x="0" y="46088"/>
                  <a:pt x="0" y="46088"/>
                </a:cubicBezTo>
                <a:cubicBezTo>
                  <a:pt x="0" y="46088"/>
                  <a:pt x="0" y="46088"/>
                  <a:pt x="0" y="46088"/>
                </a:cubicBezTo>
                <a:cubicBezTo>
                  <a:pt x="0" y="46088"/>
                  <a:pt x="0" y="46088"/>
                  <a:pt x="0" y="46088"/>
                </a:cubicBez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22" name="Shape 2057">
            <a:extLst>
              <a:ext uri="{FF2B5EF4-FFF2-40B4-BE49-F238E27FC236}">
                <a16:creationId xmlns:a16="http://schemas.microsoft.com/office/drawing/2014/main" id="{33053A8D-41EA-E795-2E24-F221B1BB52CC}"/>
              </a:ext>
            </a:extLst>
          </p:cNvPr>
          <p:cNvSpPr/>
          <p:nvPr/>
        </p:nvSpPr>
        <p:spPr>
          <a:xfrm>
            <a:off x="6721172" y="619935"/>
            <a:ext cx="1146222" cy="2029320"/>
          </a:xfrm>
          <a:custGeom>
            <a:avLst/>
            <a:gdLst/>
            <a:ahLst/>
            <a:cxnLst/>
            <a:rect l="0" t="0" r="0" b="0"/>
            <a:pathLst>
              <a:path w="120000" h="120000" extrusionOk="0">
                <a:moveTo>
                  <a:pt x="7570" y="20761"/>
                </a:moveTo>
                <a:cubicBezTo>
                  <a:pt x="6435" y="19723"/>
                  <a:pt x="6435" y="19723"/>
                  <a:pt x="6435" y="19723"/>
                </a:cubicBezTo>
                <a:cubicBezTo>
                  <a:pt x="4921" y="19307"/>
                  <a:pt x="4921" y="19307"/>
                  <a:pt x="4921" y="19307"/>
                </a:cubicBezTo>
                <a:cubicBezTo>
                  <a:pt x="3028" y="18892"/>
                  <a:pt x="3028" y="18892"/>
                  <a:pt x="3028" y="18892"/>
                </a:cubicBezTo>
                <a:cubicBezTo>
                  <a:pt x="3028" y="18062"/>
                  <a:pt x="3028" y="18062"/>
                  <a:pt x="3028" y="18062"/>
                </a:cubicBezTo>
                <a:cubicBezTo>
                  <a:pt x="378" y="17231"/>
                  <a:pt x="378" y="17231"/>
                  <a:pt x="378" y="17231"/>
                </a:cubicBezTo>
                <a:cubicBezTo>
                  <a:pt x="378" y="17231"/>
                  <a:pt x="0" y="16816"/>
                  <a:pt x="378" y="16816"/>
                </a:cubicBezTo>
                <a:cubicBezTo>
                  <a:pt x="757" y="16608"/>
                  <a:pt x="2271" y="16608"/>
                  <a:pt x="2649" y="16608"/>
                </a:cubicBezTo>
                <a:cubicBezTo>
                  <a:pt x="2649" y="16401"/>
                  <a:pt x="2649" y="16401"/>
                  <a:pt x="2649" y="16401"/>
                </a:cubicBezTo>
                <a:cubicBezTo>
                  <a:pt x="3028" y="16401"/>
                  <a:pt x="3028" y="16401"/>
                  <a:pt x="3028" y="16401"/>
                </a:cubicBezTo>
                <a:cubicBezTo>
                  <a:pt x="3406" y="16401"/>
                  <a:pt x="3406" y="16193"/>
                  <a:pt x="3406" y="16193"/>
                </a:cubicBezTo>
                <a:cubicBezTo>
                  <a:pt x="3406" y="16193"/>
                  <a:pt x="2271" y="14948"/>
                  <a:pt x="3028" y="14325"/>
                </a:cubicBezTo>
                <a:cubicBezTo>
                  <a:pt x="3028" y="14117"/>
                  <a:pt x="3028" y="14117"/>
                  <a:pt x="3028" y="14117"/>
                </a:cubicBezTo>
                <a:cubicBezTo>
                  <a:pt x="3028" y="14117"/>
                  <a:pt x="3028" y="14117"/>
                  <a:pt x="3028" y="14117"/>
                </a:cubicBezTo>
                <a:cubicBezTo>
                  <a:pt x="3785" y="13702"/>
                  <a:pt x="5299" y="13702"/>
                  <a:pt x="6056" y="14117"/>
                </a:cubicBezTo>
                <a:cubicBezTo>
                  <a:pt x="7570" y="14325"/>
                  <a:pt x="7570" y="14325"/>
                  <a:pt x="7570" y="14325"/>
                </a:cubicBezTo>
                <a:cubicBezTo>
                  <a:pt x="10220" y="15986"/>
                  <a:pt x="10220" y="15986"/>
                  <a:pt x="10220" y="15986"/>
                </a:cubicBezTo>
                <a:cubicBezTo>
                  <a:pt x="12492" y="17439"/>
                  <a:pt x="12492" y="17439"/>
                  <a:pt x="12492" y="17439"/>
                </a:cubicBezTo>
                <a:cubicBezTo>
                  <a:pt x="12492" y="17439"/>
                  <a:pt x="15899" y="18892"/>
                  <a:pt x="16656" y="19100"/>
                </a:cubicBezTo>
                <a:cubicBezTo>
                  <a:pt x="17413" y="19307"/>
                  <a:pt x="21577" y="19723"/>
                  <a:pt x="21955" y="19930"/>
                </a:cubicBezTo>
                <a:cubicBezTo>
                  <a:pt x="23091" y="19100"/>
                  <a:pt x="23091" y="19100"/>
                  <a:pt x="23091" y="19100"/>
                </a:cubicBezTo>
                <a:cubicBezTo>
                  <a:pt x="24605" y="18477"/>
                  <a:pt x="24605" y="18477"/>
                  <a:pt x="24605" y="18477"/>
                </a:cubicBezTo>
                <a:cubicBezTo>
                  <a:pt x="24227" y="18062"/>
                  <a:pt x="24227" y="18062"/>
                  <a:pt x="24227" y="18062"/>
                </a:cubicBezTo>
                <a:cubicBezTo>
                  <a:pt x="26119" y="17439"/>
                  <a:pt x="26119" y="17439"/>
                  <a:pt x="26119" y="17439"/>
                </a:cubicBezTo>
                <a:cubicBezTo>
                  <a:pt x="27634" y="18062"/>
                  <a:pt x="27634" y="18062"/>
                  <a:pt x="27634" y="18062"/>
                </a:cubicBezTo>
                <a:cubicBezTo>
                  <a:pt x="31419" y="18477"/>
                  <a:pt x="31419" y="18477"/>
                  <a:pt x="31419" y="18477"/>
                </a:cubicBezTo>
                <a:cubicBezTo>
                  <a:pt x="32933" y="19100"/>
                  <a:pt x="32933" y="19100"/>
                  <a:pt x="32933" y="19100"/>
                </a:cubicBezTo>
                <a:cubicBezTo>
                  <a:pt x="32933" y="19100"/>
                  <a:pt x="33312" y="19100"/>
                  <a:pt x="33690" y="18892"/>
                </a:cubicBezTo>
                <a:cubicBezTo>
                  <a:pt x="33690" y="18892"/>
                  <a:pt x="33690" y="18892"/>
                  <a:pt x="33690" y="18892"/>
                </a:cubicBezTo>
                <a:cubicBezTo>
                  <a:pt x="34069" y="18892"/>
                  <a:pt x="34069" y="18892"/>
                  <a:pt x="34447" y="18685"/>
                </a:cubicBezTo>
                <a:cubicBezTo>
                  <a:pt x="34447" y="18685"/>
                  <a:pt x="34447" y="18685"/>
                  <a:pt x="34447" y="18685"/>
                </a:cubicBezTo>
                <a:cubicBezTo>
                  <a:pt x="34447" y="18685"/>
                  <a:pt x="34447" y="18685"/>
                  <a:pt x="34447" y="18685"/>
                </a:cubicBezTo>
                <a:cubicBezTo>
                  <a:pt x="34447" y="18685"/>
                  <a:pt x="34447" y="18685"/>
                  <a:pt x="34447" y="18685"/>
                </a:cubicBezTo>
                <a:cubicBezTo>
                  <a:pt x="34447" y="18685"/>
                  <a:pt x="34447" y="18685"/>
                  <a:pt x="34447" y="18685"/>
                </a:cubicBezTo>
                <a:cubicBezTo>
                  <a:pt x="34447" y="18685"/>
                  <a:pt x="34447" y="18685"/>
                  <a:pt x="34447" y="18685"/>
                </a:cubicBezTo>
                <a:cubicBezTo>
                  <a:pt x="34447" y="18477"/>
                  <a:pt x="34447" y="18477"/>
                  <a:pt x="34447" y="18477"/>
                </a:cubicBezTo>
                <a:cubicBezTo>
                  <a:pt x="34447" y="18269"/>
                  <a:pt x="34447" y="17024"/>
                  <a:pt x="34447" y="17024"/>
                </a:cubicBezTo>
                <a:cubicBezTo>
                  <a:pt x="34447" y="17024"/>
                  <a:pt x="33312" y="16608"/>
                  <a:pt x="34447" y="16193"/>
                </a:cubicBezTo>
                <a:cubicBezTo>
                  <a:pt x="35583" y="15570"/>
                  <a:pt x="37097" y="14948"/>
                  <a:pt x="37097" y="14948"/>
                </a:cubicBezTo>
                <a:cubicBezTo>
                  <a:pt x="37097" y="14948"/>
                  <a:pt x="37854" y="14740"/>
                  <a:pt x="37854" y="14117"/>
                </a:cubicBezTo>
                <a:cubicBezTo>
                  <a:pt x="37854" y="13494"/>
                  <a:pt x="37097" y="11833"/>
                  <a:pt x="37097" y="11833"/>
                </a:cubicBezTo>
                <a:cubicBezTo>
                  <a:pt x="37097" y="11833"/>
                  <a:pt x="36340" y="10795"/>
                  <a:pt x="36340" y="10380"/>
                </a:cubicBezTo>
                <a:cubicBezTo>
                  <a:pt x="37097" y="7889"/>
                  <a:pt x="35205" y="6020"/>
                  <a:pt x="36340" y="5813"/>
                </a:cubicBezTo>
                <a:cubicBezTo>
                  <a:pt x="36340" y="5813"/>
                  <a:pt x="36340" y="5813"/>
                  <a:pt x="36340" y="5813"/>
                </a:cubicBezTo>
                <a:cubicBezTo>
                  <a:pt x="37097" y="5605"/>
                  <a:pt x="37097" y="5605"/>
                  <a:pt x="37097" y="5605"/>
                </a:cubicBezTo>
                <a:cubicBezTo>
                  <a:pt x="38233" y="5190"/>
                  <a:pt x="38233" y="5190"/>
                  <a:pt x="38233" y="5190"/>
                </a:cubicBezTo>
                <a:cubicBezTo>
                  <a:pt x="38233" y="5190"/>
                  <a:pt x="38233" y="4982"/>
                  <a:pt x="38233" y="4982"/>
                </a:cubicBezTo>
                <a:cubicBezTo>
                  <a:pt x="38233" y="3944"/>
                  <a:pt x="35962" y="2906"/>
                  <a:pt x="38611" y="2698"/>
                </a:cubicBezTo>
                <a:cubicBezTo>
                  <a:pt x="39747" y="2283"/>
                  <a:pt x="39747" y="2283"/>
                  <a:pt x="39747" y="2283"/>
                </a:cubicBezTo>
                <a:cubicBezTo>
                  <a:pt x="43154" y="2283"/>
                  <a:pt x="43154" y="2283"/>
                  <a:pt x="43154" y="2283"/>
                </a:cubicBezTo>
                <a:cubicBezTo>
                  <a:pt x="43911" y="1038"/>
                  <a:pt x="43911" y="1038"/>
                  <a:pt x="43911" y="1038"/>
                </a:cubicBezTo>
                <a:cubicBezTo>
                  <a:pt x="45425" y="207"/>
                  <a:pt x="45425" y="207"/>
                  <a:pt x="45425" y="207"/>
                </a:cubicBezTo>
                <a:cubicBezTo>
                  <a:pt x="46561" y="207"/>
                  <a:pt x="48075" y="0"/>
                  <a:pt x="48832" y="207"/>
                </a:cubicBezTo>
                <a:cubicBezTo>
                  <a:pt x="49589" y="830"/>
                  <a:pt x="49589" y="1245"/>
                  <a:pt x="51104" y="1453"/>
                </a:cubicBezTo>
                <a:cubicBezTo>
                  <a:pt x="55646" y="2283"/>
                  <a:pt x="55646" y="2283"/>
                  <a:pt x="55646" y="2283"/>
                </a:cubicBezTo>
                <a:cubicBezTo>
                  <a:pt x="58296" y="2491"/>
                  <a:pt x="58296" y="2491"/>
                  <a:pt x="58296" y="2491"/>
                </a:cubicBezTo>
                <a:cubicBezTo>
                  <a:pt x="59053" y="2906"/>
                  <a:pt x="59053" y="2906"/>
                  <a:pt x="59053" y="2906"/>
                </a:cubicBezTo>
                <a:cubicBezTo>
                  <a:pt x="59053" y="2906"/>
                  <a:pt x="59053" y="2906"/>
                  <a:pt x="59053" y="2906"/>
                </a:cubicBezTo>
                <a:cubicBezTo>
                  <a:pt x="59053" y="3321"/>
                  <a:pt x="59053" y="3737"/>
                  <a:pt x="59432" y="3944"/>
                </a:cubicBezTo>
                <a:cubicBezTo>
                  <a:pt x="59432" y="4359"/>
                  <a:pt x="59810" y="4982"/>
                  <a:pt x="59810" y="4982"/>
                </a:cubicBezTo>
                <a:cubicBezTo>
                  <a:pt x="59810" y="4982"/>
                  <a:pt x="59432" y="5605"/>
                  <a:pt x="59432" y="6020"/>
                </a:cubicBezTo>
                <a:cubicBezTo>
                  <a:pt x="59053" y="6228"/>
                  <a:pt x="59053" y="6851"/>
                  <a:pt x="59053" y="7058"/>
                </a:cubicBezTo>
                <a:cubicBezTo>
                  <a:pt x="59053" y="7266"/>
                  <a:pt x="59053" y="7474"/>
                  <a:pt x="59053" y="7681"/>
                </a:cubicBezTo>
                <a:cubicBezTo>
                  <a:pt x="59053" y="8096"/>
                  <a:pt x="59432" y="8719"/>
                  <a:pt x="59810" y="8927"/>
                </a:cubicBezTo>
                <a:cubicBezTo>
                  <a:pt x="59810" y="9134"/>
                  <a:pt x="61703" y="9757"/>
                  <a:pt x="61703" y="9757"/>
                </a:cubicBezTo>
                <a:cubicBezTo>
                  <a:pt x="61703" y="9757"/>
                  <a:pt x="61703" y="9965"/>
                  <a:pt x="59810" y="10795"/>
                </a:cubicBezTo>
                <a:cubicBezTo>
                  <a:pt x="58296" y="11833"/>
                  <a:pt x="58296" y="11833"/>
                  <a:pt x="58296" y="11833"/>
                </a:cubicBezTo>
                <a:cubicBezTo>
                  <a:pt x="60946" y="12249"/>
                  <a:pt x="60946" y="12249"/>
                  <a:pt x="60946" y="12249"/>
                </a:cubicBezTo>
                <a:cubicBezTo>
                  <a:pt x="60946" y="13287"/>
                  <a:pt x="60946" y="13287"/>
                  <a:pt x="60946" y="13287"/>
                </a:cubicBezTo>
                <a:cubicBezTo>
                  <a:pt x="60946" y="14117"/>
                  <a:pt x="60946" y="14117"/>
                  <a:pt x="60946" y="14117"/>
                </a:cubicBezTo>
                <a:cubicBezTo>
                  <a:pt x="60567" y="15363"/>
                  <a:pt x="60567" y="15363"/>
                  <a:pt x="60567" y="15363"/>
                </a:cubicBezTo>
                <a:cubicBezTo>
                  <a:pt x="59432" y="16193"/>
                  <a:pt x="59432" y="16193"/>
                  <a:pt x="59432" y="16193"/>
                </a:cubicBezTo>
                <a:cubicBezTo>
                  <a:pt x="60946" y="17439"/>
                  <a:pt x="60946" y="17439"/>
                  <a:pt x="60946" y="17439"/>
                </a:cubicBezTo>
                <a:cubicBezTo>
                  <a:pt x="62839" y="19100"/>
                  <a:pt x="62839" y="19100"/>
                  <a:pt x="62839" y="19100"/>
                </a:cubicBezTo>
                <a:cubicBezTo>
                  <a:pt x="65488" y="19930"/>
                  <a:pt x="65488" y="19930"/>
                  <a:pt x="65488" y="19930"/>
                </a:cubicBezTo>
                <a:cubicBezTo>
                  <a:pt x="65488" y="19930"/>
                  <a:pt x="65867" y="19723"/>
                  <a:pt x="68517" y="19930"/>
                </a:cubicBezTo>
                <a:cubicBezTo>
                  <a:pt x="71167" y="20346"/>
                  <a:pt x="71924" y="21591"/>
                  <a:pt x="71924" y="21591"/>
                </a:cubicBezTo>
                <a:cubicBezTo>
                  <a:pt x="73438" y="22629"/>
                  <a:pt x="73438" y="22629"/>
                  <a:pt x="73438" y="22629"/>
                </a:cubicBezTo>
                <a:cubicBezTo>
                  <a:pt x="75709" y="23460"/>
                  <a:pt x="75709" y="23460"/>
                  <a:pt x="75709" y="23460"/>
                </a:cubicBezTo>
                <a:cubicBezTo>
                  <a:pt x="76845" y="24083"/>
                  <a:pt x="76845" y="24083"/>
                  <a:pt x="76845" y="24083"/>
                </a:cubicBezTo>
                <a:cubicBezTo>
                  <a:pt x="76466" y="25951"/>
                  <a:pt x="76466" y="25951"/>
                  <a:pt x="76466" y="25951"/>
                </a:cubicBezTo>
                <a:cubicBezTo>
                  <a:pt x="76466" y="25951"/>
                  <a:pt x="75331" y="26989"/>
                  <a:pt x="75709" y="27820"/>
                </a:cubicBezTo>
                <a:cubicBezTo>
                  <a:pt x="75709" y="28858"/>
                  <a:pt x="74574" y="30311"/>
                  <a:pt x="74574" y="30726"/>
                </a:cubicBezTo>
                <a:cubicBezTo>
                  <a:pt x="74574" y="30934"/>
                  <a:pt x="73817" y="32595"/>
                  <a:pt x="73817" y="32595"/>
                </a:cubicBezTo>
                <a:cubicBezTo>
                  <a:pt x="74952" y="34048"/>
                  <a:pt x="74952" y="34048"/>
                  <a:pt x="74952" y="34048"/>
                </a:cubicBezTo>
                <a:cubicBezTo>
                  <a:pt x="76466" y="34878"/>
                  <a:pt x="76466" y="34878"/>
                  <a:pt x="76466" y="34878"/>
                </a:cubicBezTo>
                <a:cubicBezTo>
                  <a:pt x="78738" y="36332"/>
                  <a:pt x="78738" y="36332"/>
                  <a:pt x="78738" y="36332"/>
                </a:cubicBezTo>
                <a:cubicBezTo>
                  <a:pt x="81766" y="38200"/>
                  <a:pt x="81766" y="38200"/>
                  <a:pt x="81766" y="38200"/>
                </a:cubicBezTo>
                <a:cubicBezTo>
                  <a:pt x="82902" y="39653"/>
                  <a:pt x="82902" y="39653"/>
                  <a:pt x="82902" y="39653"/>
                </a:cubicBezTo>
                <a:cubicBezTo>
                  <a:pt x="82902" y="39653"/>
                  <a:pt x="85930" y="40692"/>
                  <a:pt x="85930" y="40899"/>
                </a:cubicBezTo>
                <a:cubicBezTo>
                  <a:pt x="85930" y="41107"/>
                  <a:pt x="87066" y="42145"/>
                  <a:pt x="87066" y="42145"/>
                </a:cubicBezTo>
                <a:cubicBezTo>
                  <a:pt x="88580" y="43598"/>
                  <a:pt x="88580" y="43598"/>
                  <a:pt x="88580" y="43598"/>
                </a:cubicBezTo>
                <a:cubicBezTo>
                  <a:pt x="88201" y="44636"/>
                  <a:pt x="88201" y="44636"/>
                  <a:pt x="88201" y="44636"/>
                </a:cubicBezTo>
                <a:cubicBezTo>
                  <a:pt x="87066" y="45674"/>
                  <a:pt x="87066" y="45674"/>
                  <a:pt x="87066" y="45674"/>
                </a:cubicBezTo>
                <a:cubicBezTo>
                  <a:pt x="87066" y="46297"/>
                  <a:pt x="87066" y="46297"/>
                  <a:pt x="87066" y="46297"/>
                </a:cubicBezTo>
                <a:cubicBezTo>
                  <a:pt x="88201" y="47128"/>
                  <a:pt x="88201" y="47128"/>
                  <a:pt x="88201" y="47128"/>
                </a:cubicBezTo>
                <a:cubicBezTo>
                  <a:pt x="87823" y="47958"/>
                  <a:pt x="87823" y="47958"/>
                  <a:pt x="87823" y="47958"/>
                </a:cubicBezTo>
                <a:cubicBezTo>
                  <a:pt x="88958" y="49204"/>
                  <a:pt x="88958" y="49204"/>
                  <a:pt x="88958" y="49204"/>
                </a:cubicBezTo>
                <a:cubicBezTo>
                  <a:pt x="88201" y="50034"/>
                  <a:pt x="88201" y="50034"/>
                  <a:pt x="88201" y="50034"/>
                </a:cubicBezTo>
                <a:cubicBezTo>
                  <a:pt x="90094" y="50449"/>
                  <a:pt x="90094" y="50449"/>
                  <a:pt x="90094" y="50449"/>
                </a:cubicBezTo>
                <a:cubicBezTo>
                  <a:pt x="90094" y="50449"/>
                  <a:pt x="90473" y="50657"/>
                  <a:pt x="90094" y="51072"/>
                </a:cubicBezTo>
                <a:cubicBezTo>
                  <a:pt x="89716" y="51280"/>
                  <a:pt x="89337" y="52733"/>
                  <a:pt x="89337" y="52733"/>
                </a:cubicBezTo>
                <a:cubicBezTo>
                  <a:pt x="91230" y="54394"/>
                  <a:pt x="91230" y="54394"/>
                  <a:pt x="91230" y="54394"/>
                </a:cubicBezTo>
                <a:cubicBezTo>
                  <a:pt x="93880" y="54602"/>
                  <a:pt x="93880" y="54602"/>
                  <a:pt x="93880" y="54602"/>
                </a:cubicBezTo>
                <a:cubicBezTo>
                  <a:pt x="93880" y="54602"/>
                  <a:pt x="95394" y="54602"/>
                  <a:pt x="95394" y="54809"/>
                </a:cubicBezTo>
                <a:cubicBezTo>
                  <a:pt x="95772" y="55017"/>
                  <a:pt x="96151" y="55640"/>
                  <a:pt x="96151" y="55640"/>
                </a:cubicBezTo>
                <a:cubicBezTo>
                  <a:pt x="95015" y="56885"/>
                  <a:pt x="95015" y="56885"/>
                  <a:pt x="95015" y="56885"/>
                </a:cubicBezTo>
                <a:cubicBezTo>
                  <a:pt x="95015" y="56885"/>
                  <a:pt x="95394" y="57508"/>
                  <a:pt x="96529" y="57923"/>
                </a:cubicBezTo>
                <a:cubicBezTo>
                  <a:pt x="97287" y="58131"/>
                  <a:pt x="98044" y="58131"/>
                  <a:pt x="98044" y="58546"/>
                </a:cubicBezTo>
                <a:cubicBezTo>
                  <a:pt x="98422" y="58961"/>
                  <a:pt x="98422" y="59584"/>
                  <a:pt x="98801" y="59377"/>
                </a:cubicBezTo>
                <a:cubicBezTo>
                  <a:pt x="99558" y="59377"/>
                  <a:pt x="101072" y="59584"/>
                  <a:pt x="101072" y="59584"/>
                </a:cubicBezTo>
                <a:cubicBezTo>
                  <a:pt x="102208" y="60622"/>
                  <a:pt x="102208" y="60622"/>
                  <a:pt x="102208" y="60622"/>
                </a:cubicBezTo>
                <a:cubicBezTo>
                  <a:pt x="102965" y="61453"/>
                  <a:pt x="102965" y="61453"/>
                  <a:pt x="102965" y="61453"/>
                </a:cubicBezTo>
                <a:cubicBezTo>
                  <a:pt x="102965" y="61453"/>
                  <a:pt x="102965" y="62076"/>
                  <a:pt x="102965" y="62283"/>
                </a:cubicBezTo>
                <a:cubicBezTo>
                  <a:pt x="102965" y="62698"/>
                  <a:pt x="102586" y="63944"/>
                  <a:pt x="102586" y="63944"/>
                </a:cubicBezTo>
                <a:cubicBezTo>
                  <a:pt x="100694" y="65605"/>
                  <a:pt x="100694" y="65605"/>
                  <a:pt x="100694" y="65605"/>
                </a:cubicBezTo>
                <a:cubicBezTo>
                  <a:pt x="100694" y="65605"/>
                  <a:pt x="102208" y="66643"/>
                  <a:pt x="103343" y="67058"/>
                </a:cubicBezTo>
                <a:cubicBezTo>
                  <a:pt x="104479" y="67474"/>
                  <a:pt x="105993" y="68096"/>
                  <a:pt x="106372" y="68096"/>
                </a:cubicBezTo>
                <a:cubicBezTo>
                  <a:pt x="106750" y="68096"/>
                  <a:pt x="108643" y="68304"/>
                  <a:pt x="109400" y="68512"/>
                </a:cubicBezTo>
                <a:cubicBezTo>
                  <a:pt x="109779" y="68512"/>
                  <a:pt x="111293" y="68927"/>
                  <a:pt x="111671" y="69134"/>
                </a:cubicBezTo>
                <a:cubicBezTo>
                  <a:pt x="112050" y="69342"/>
                  <a:pt x="114700" y="70173"/>
                  <a:pt x="114700" y="70173"/>
                </a:cubicBezTo>
                <a:cubicBezTo>
                  <a:pt x="116971" y="70795"/>
                  <a:pt x="116971" y="70795"/>
                  <a:pt x="116971" y="70795"/>
                </a:cubicBezTo>
                <a:cubicBezTo>
                  <a:pt x="119242" y="71833"/>
                  <a:pt x="119242" y="71833"/>
                  <a:pt x="119242" y="71833"/>
                </a:cubicBezTo>
                <a:cubicBezTo>
                  <a:pt x="120000" y="74325"/>
                  <a:pt x="120000" y="74325"/>
                  <a:pt x="120000" y="74325"/>
                </a:cubicBezTo>
                <a:cubicBezTo>
                  <a:pt x="120000" y="74325"/>
                  <a:pt x="119242" y="78062"/>
                  <a:pt x="118864" y="78477"/>
                </a:cubicBezTo>
                <a:cubicBezTo>
                  <a:pt x="118864" y="78892"/>
                  <a:pt x="117728" y="80761"/>
                  <a:pt x="117350" y="80968"/>
                </a:cubicBezTo>
                <a:cubicBezTo>
                  <a:pt x="116593" y="81176"/>
                  <a:pt x="115835" y="81384"/>
                  <a:pt x="115835" y="81799"/>
                </a:cubicBezTo>
                <a:cubicBezTo>
                  <a:pt x="115835" y="82214"/>
                  <a:pt x="114700" y="84498"/>
                  <a:pt x="114700" y="84498"/>
                </a:cubicBezTo>
                <a:cubicBezTo>
                  <a:pt x="114700" y="84498"/>
                  <a:pt x="113564" y="85951"/>
                  <a:pt x="113564" y="86366"/>
                </a:cubicBezTo>
                <a:cubicBezTo>
                  <a:pt x="113564" y="86782"/>
                  <a:pt x="112429" y="88027"/>
                  <a:pt x="112429" y="88442"/>
                </a:cubicBezTo>
                <a:cubicBezTo>
                  <a:pt x="112050" y="88650"/>
                  <a:pt x="111293" y="90311"/>
                  <a:pt x="111293" y="90311"/>
                </a:cubicBezTo>
                <a:cubicBezTo>
                  <a:pt x="106372" y="95709"/>
                  <a:pt x="106372" y="95709"/>
                  <a:pt x="106372" y="95709"/>
                </a:cubicBezTo>
                <a:cubicBezTo>
                  <a:pt x="105236" y="97785"/>
                  <a:pt x="105236" y="97785"/>
                  <a:pt x="105236" y="97785"/>
                </a:cubicBezTo>
                <a:cubicBezTo>
                  <a:pt x="105236" y="97785"/>
                  <a:pt x="104100" y="97993"/>
                  <a:pt x="103722" y="98408"/>
                </a:cubicBezTo>
                <a:cubicBezTo>
                  <a:pt x="103343" y="99031"/>
                  <a:pt x="102965" y="99446"/>
                  <a:pt x="102586" y="100069"/>
                </a:cubicBezTo>
                <a:cubicBezTo>
                  <a:pt x="102586" y="100484"/>
                  <a:pt x="100694" y="102352"/>
                  <a:pt x="100694" y="102352"/>
                </a:cubicBezTo>
                <a:cubicBezTo>
                  <a:pt x="99936" y="103391"/>
                  <a:pt x="99936" y="103391"/>
                  <a:pt x="99936" y="103391"/>
                </a:cubicBezTo>
                <a:cubicBezTo>
                  <a:pt x="98422" y="104429"/>
                  <a:pt x="98422" y="104429"/>
                  <a:pt x="98422" y="104429"/>
                </a:cubicBezTo>
                <a:cubicBezTo>
                  <a:pt x="98422" y="104429"/>
                  <a:pt x="97287" y="104844"/>
                  <a:pt x="97287" y="104844"/>
                </a:cubicBezTo>
                <a:cubicBezTo>
                  <a:pt x="97287" y="104844"/>
                  <a:pt x="96529" y="104844"/>
                  <a:pt x="96529" y="104844"/>
                </a:cubicBezTo>
                <a:cubicBezTo>
                  <a:pt x="94637" y="104844"/>
                  <a:pt x="94637" y="104844"/>
                  <a:pt x="94637" y="104844"/>
                </a:cubicBezTo>
                <a:cubicBezTo>
                  <a:pt x="93501" y="104429"/>
                  <a:pt x="93501" y="104429"/>
                  <a:pt x="93501" y="104429"/>
                </a:cubicBezTo>
                <a:cubicBezTo>
                  <a:pt x="93501" y="104429"/>
                  <a:pt x="92365" y="104844"/>
                  <a:pt x="92365" y="104844"/>
                </a:cubicBezTo>
                <a:cubicBezTo>
                  <a:pt x="92365" y="105051"/>
                  <a:pt x="91608" y="105259"/>
                  <a:pt x="91608" y="105467"/>
                </a:cubicBezTo>
                <a:cubicBezTo>
                  <a:pt x="91608" y="105467"/>
                  <a:pt x="91230" y="105882"/>
                  <a:pt x="90851" y="105882"/>
                </a:cubicBezTo>
                <a:cubicBezTo>
                  <a:pt x="90473" y="106089"/>
                  <a:pt x="90094" y="106297"/>
                  <a:pt x="89716" y="106297"/>
                </a:cubicBezTo>
                <a:cubicBezTo>
                  <a:pt x="89716" y="106505"/>
                  <a:pt x="88958" y="106505"/>
                  <a:pt x="88958" y="106505"/>
                </a:cubicBezTo>
                <a:cubicBezTo>
                  <a:pt x="88958" y="106505"/>
                  <a:pt x="88958" y="106712"/>
                  <a:pt x="88580" y="106920"/>
                </a:cubicBezTo>
                <a:cubicBezTo>
                  <a:pt x="88580" y="106920"/>
                  <a:pt x="87444" y="106920"/>
                  <a:pt x="87066" y="106712"/>
                </a:cubicBezTo>
                <a:cubicBezTo>
                  <a:pt x="86687" y="106505"/>
                  <a:pt x="85930" y="106297"/>
                  <a:pt x="86309" y="106297"/>
                </a:cubicBezTo>
                <a:cubicBezTo>
                  <a:pt x="86309" y="106505"/>
                  <a:pt x="85930" y="106920"/>
                  <a:pt x="85930" y="106920"/>
                </a:cubicBezTo>
                <a:cubicBezTo>
                  <a:pt x="85930" y="107128"/>
                  <a:pt x="85173" y="107750"/>
                  <a:pt x="84794" y="107750"/>
                </a:cubicBezTo>
                <a:cubicBezTo>
                  <a:pt x="84416" y="107750"/>
                  <a:pt x="83659" y="107543"/>
                  <a:pt x="83280" y="107335"/>
                </a:cubicBezTo>
                <a:cubicBezTo>
                  <a:pt x="82902" y="107335"/>
                  <a:pt x="82523" y="107335"/>
                  <a:pt x="82523" y="107335"/>
                </a:cubicBezTo>
                <a:cubicBezTo>
                  <a:pt x="82523" y="107543"/>
                  <a:pt x="82523" y="108166"/>
                  <a:pt x="82523" y="108373"/>
                </a:cubicBezTo>
                <a:cubicBezTo>
                  <a:pt x="82523" y="108373"/>
                  <a:pt x="82523" y="108581"/>
                  <a:pt x="82523" y="108788"/>
                </a:cubicBezTo>
                <a:cubicBezTo>
                  <a:pt x="82145" y="108788"/>
                  <a:pt x="81388" y="108996"/>
                  <a:pt x="81388" y="108996"/>
                </a:cubicBezTo>
                <a:cubicBezTo>
                  <a:pt x="81388" y="108996"/>
                  <a:pt x="81766" y="109411"/>
                  <a:pt x="81388" y="109411"/>
                </a:cubicBezTo>
                <a:cubicBezTo>
                  <a:pt x="81009" y="109619"/>
                  <a:pt x="80630" y="109826"/>
                  <a:pt x="80252" y="109826"/>
                </a:cubicBezTo>
                <a:cubicBezTo>
                  <a:pt x="80252" y="109619"/>
                  <a:pt x="79495" y="109411"/>
                  <a:pt x="79495" y="109411"/>
                </a:cubicBezTo>
                <a:cubicBezTo>
                  <a:pt x="79116" y="109619"/>
                  <a:pt x="78738" y="110034"/>
                  <a:pt x="78738" y="110034"/>
                </a:cubicBezTo>
                <a:cubicBezTo>
                  <a:pt x="78738" y="110242"/>
                  <a:pt x="78359" y="110449"/>
                  <a:pt x="78359" y="110449"/>
                </a:cubicBezTo>
                <a:cubicBezTo>
                  <a:pt x="78359" y="110449"/>
                  <a:pt x="75709" y="112110"/>
                  <a:pt x="75709" y="112110"/>
                </a:cubicBezTo>
                <a:cubicBezTo>
                  <a:pt x="75331" y="112110"/>
                  <a:pt x="74574" y="111487"/>
                  <a:pt x="74574" y="111487"/>
                </a:cubicBezTo>
                <a:cubicBezTo>
                  <a:pt x="74574" y="111695"/>
                  <a:pt x="74574" y="112110"/>
                  <a:pt x="74574" y="112110"/>
                </a:cubicBezTo>
                <a:cubicBezTo>
                  <a:pt x="74195" y="112318"/>
                  <a:pt x="73438" y="112525"/>
                  <a:pt x="73438" y="112525"/>
                </a:cubicBezTo>
                <a:cubicBezTo>
                  <a:pt x="73438" y="112733"/>
                  <a:pt x="73059" y="112525"/>
                  <a:pt x="72681" y="112525"/>
                </a:cubicBezTo>
                <a:cubicBezTo>
                  <a:pt x="72681" y="112733"/>
                  <a:pt x="72302" y="112733"/>
                  <a:pt x="72302" y="112941"/>
                </a:cubicBezTo>
                <a:cubicBezTo>
                  <a:pt x="72302" y="113148"/>
                  <a:pt x="71924" y="113356"/>
                  <a:pt x="71924" y="113356"/>
                </a:cubicBezTo>
                <a:cubicBezTo>
                  <a:pt x="71924" y="113356"/>
                  <a:pt x="71167" y="113564"/>
                  <a:pt x="71167" y="113771"/>
                </a:cubicBezTo>
                <a:cubicBezTo>
                  <a:pt x="70788" y="113979"/>
                  <a:pt x="70031" y="114186"/>
                  <a:pt x="70031" y="114186"/>
                </a:cubicBezTo>
                <a:cubicBezTo>
                  <a:pt x="70031" y="114186"/>
                  <a:pt x="69652" y="114394"/>
                  <a:pt x="69274" y="114186"/>
                </a:cubicBezTo>
                <a:cubicBezTo>
                  <a:pt x="68895" y="114186"/>
                  <a:pt x="68138" y="113564"/>
                  <a:pt x="68138" y="113564"/>
                </a:cubicBezTo>
                <a:cubicBezTo>
                  <a:pt x="68138" y="113564"/>
                  <a:pt x="67381" y="113564"/>
                  <a:pt x="67381" y="113771"/>
                </a:cubicBezTo>
                <a:cubicBezTo>
                  <a:pt x="67003" y="113979"/>
                  <a:pt x="67003" y="114186"/>
                  <a:pt x="66624" y="114186"/>
                </a:cubicBezTo>
                <a:cubicBezTo>
                  <a:pt x="66246" y="114394"/>
                  <a:pt x="65867" y="114394"/>
                  <a:pt x="65488" y="114394"/>
                </a:cubicBezTo>
                <a:cubicBezTo>
                  <a:pt x="65110" y="114602"/>
                  <a:pt x="64353" y="114602"/>
                  <a:pt x="64353" y="114809"/>
                </a:cubicBezTo>
                <a:cubicBezTo>
                  <a:pt x="63974" y="114809"/>
                  <a:pt x="63596" y="115224"/>
                  <a:pt x="63596" y="115432"/>
                </a:cubicBezTo>
                <a:cubicBezTo>
                  <a:pt x="63596" y="115640"/>
                  <a:pt x="64353" y="115640"/>
                  <a:pt x="63596" y="115640"/>
                </a:cubicBezTo>
                <a:cubicBezTo>
                  <a:pt x="62839" y="115847"/>
                  <a:pt x="61703" y="115847"/>
                  <a:pt x="61703" y="115847"/>
                </a:cubicBezTo>
                <a:cubicBezTo>
                  <a:pt x="61703" y="115847"/>
                  <a:pt x="60946" y="116055"/>
                  <a:pt x="60946" y="116262"/>
                </a:cubicBezTo>
                <a:cubicBezTo>
                  <a:pt x="60567" y="116470"/>
                  <a:pt x="60946" y="116470"/>
                  <a:pt x="60189" y="116678"/>
                </a:cubicBezTo>
                <a:cubicBezTo>
                  <a:pt x="59810" y="116678"/>
                  <a:pt x="59432" y="116885"/>
                  <a:pt x="59432" y="116885"/>
                </a:cubicBezTo>
                <a:cubicBezTo>
                  <a:pt x="58675" y="116470"/>
                  <a:pt x="58675" y="116470"/>
                  <a:pt x="58675" y="116470"/>
                </a:cubicBezTo>
                <a:cubicBezTo>
                  <a:pt x="59053" y="116055"/>
                  <a:pt x="59053" y="116055"/>
                  <a:pt x="59053" y="116055"/>
                </a:cubicBezTo>
                <a:cubicBezTo>
                  <a:pt x="59053" y="116055"/>
                  <a:pt x="58675" y="115640"/>
                  <a:pt x="58675" y="115847"/>
                </a:cubicBezTo>
                <a:cubicBezTo>
                  <a:pt x="58296" y="116262"/>
                  <a:pt x="58675" y="116470"/>
                  <a:pt x="58675" y="116470"/>
                </a:cubicBezTo>
                <a:cubicBezTo>
                  <a:pt x="58675" y="116470"/>
                  <a:pt x="58296" y="116470"/>
                  <a:pt x="58296" y="116678"/>
                </a:cubicBezTo>
                <a:cubicBezTo>
                  <a:pt x="57917" y="116885"/>
                  <a:pt x="58296" y="116885"/>
                  <a:pt x="57917" y="117093"/>
                </a:cubicBezTo>
                <a:cubicBezTo>
                  <a:pt x="57917" y="117301"/>
                  <a:pt x="57539" y="117508"/>
                  <a:pt x="57160" y="117508"/>
                </a:cubicBezTo>
                <a:cubicBezTo>
                  <a:pt x="57160" y="117716"/>
                  <a:pt x="56782" y="117716"/>
                  <a:pt x="56403" y="117716"/>
                </a:cubicBezTo>
                <a:cubicBezTo>
                  <a:pt x="56403" y="117716"/>
                  <a:pt x="55646" y="117716"/>
                  <a:pt x="55646" y="117716"/>
                </a:cubicBezTo>
                <a:cubicBezTo>
                  <a:pt x="55268" y="117716"/>
                  <a:pt x="54889" y="117508"/>
                  <a:pt x="55268" y="117508"/>
                </a:cubicBezTo>
                <a:cubicBezTo>
                  <a:pt x="55268" y="117508"/>
                  <a:pt x="56025" y="117301"/>
                  <a:pt x="56025" y="117301"/>
                </a:cubicBezTo>
                <a:cubicBezTo>
                  <a:pt x="56025" y="117301"/>
                  <a:pt x="56403" y="117093"/>
                  <a:pt x="56025" y="117093"/>
                </a:cubicBezTo>
                <a:cubicBezTo>
                  <a:pt x="55646" y="116885"/>
                  <a:pt x="55268" y="116678"/>
                  <a:pt x="55268" y="116678"/>
                </a:cubicBezTo>
                <a:cubicBezTo>
                  <a:pt x="55268" y="116678"/>
                  <a:pt x="55646" y="116885"/>
                  <a:pt x="54511" y="116885"/>
                </a:cubicBezTo>
                <a:cubicBezTo>
                  <a:pt x="53753" y="117093"/>
                  <a:pt x="53375" y="117093"/>
                  <a:pt x="53375" y="116885"/>
                </a:cubicBezTo>
                <a:cubicBezTo>
                  <a:pt x="53375" y="116885"/>
                  <a:pt x="52618" y="116885"/>
                  <a:pt x="52996" y="116678"/>
                </a:cubicBezTo>
                <a:cubicBezTo>
                  <a:pt x="53753" y="116470"/>
                  <a:pt x="53753" y="116262"/>
                  <a:pt x="54132" y="116262"/>
                </a:cubicBezTo>
                <a:cubicBezTo>
                  <a:pt x="54511" y="116262"/>
                  <a:pt x="54511" y="115847"/>
                  <a:pt x="54511" y="115640"/>
                </a:cubicBezTo>
                <a:cubicBezTo>
                  <a:pt x="54511" y="115640"/>
                  <a:pt x="55268" y="116055"/>
                  <a:pt x="54132" y="115640"/>
                </a:cubicBezTo>
                <a:cubicBezTo>
                  <a:pt x="53375" y="115017"/>
                  <a:pt x="53375" y="115017"/>
                  <a:pt x="53375" y="115017"/>
                </a:cubicBezTo>
                <a:cubicBezTo>
                  <a:pt x="53375" y="115017"/>
                  <a:pt x="52996" y="115224"/>
                  <a:pt x="52996" y="115432"/>
                </a:cubicBezTo>
                <a:cubicBezTo>
                  <a:pt x="53375" y="115640"/>
                  <a:pt x="54132" y="115847"/>
                  <a:pt x="52996" y="116055"/>
                </a:cubicBezTo>
                <a:cubicBezTo>
                  <a:pt x="51861" y="116055"/>
                  <a:pt x="51861" y="116055"/>
                  <a:pt x="51861" y="116055"/>
                </a:cubicBezTo>
                <a:cubicBezTo>
                  <a:pt x="51482" y="116262"/>
                  <a:pt x="50347" y="116262"/>
                  <a:pt x="50347" y="116262"/>
                </a:cubicBezTo>
                <a:cubicBezTo>
                  <a:pt x="50347" y="116262"/>
                  <a:pt x="49589" y="116262"/>
                  <a:pt x="49968" y="116470"/>
                </a:cubicBezTo>
                <a:cubicBezTo>
                  <a:pt x="49968" y="116678"/>
                  <a:pt x="50725" y="116885"/>
                  <a:pt x="50725" y="116885"/>
                </a:cubicBezTo>
                <a:cubicBezTo>
                  <a:pt x="50725" y="116885"/>
                  <a:pt x="50725" y="117093"/>
                  <a:pt x="49968" y="117093"/>
                </a:cubicBezTo>
                <a:cubicBezTo>
                  <a:pt x="49589" y="117301"/>
                  <a:pt x="48832" y="117301"/>
                  <a:pt x="48832" y="117301"/>
                </a:cubicBezTo>
                <a:cubicBezTo>
                  <a:pt x="48454" y="117508"/>
                  <a:pt x="48454" y="117508"/>
                  <a:pt x="48454" y="117508"/>
                </a:cubicBezTo>
                <a:cubicBezTo>
                  <a:pt x="48454" y="117508"/>
                  <a:pt x="48075" y="117508"/>
                  <a:pt x="48075" y="117301"/>
                </a:cubicBezTo>
                <a:cubicBezTo>
                  <a:pt x="48075" y="117301"/>
                  <a:pt x="48454" y="117093"/>
                  <a:pt x="48454" y="116885"/>
                </a:cubicBezTo>
                <a:cubicBezTo>
                  <a:pt x="48454" y="116678"/>
                  <a:pt x="48832" y="116885"/>
                  <a:pt x="48454" y="116678"/>
                </a:cubicBezTo>
                <a:cubicBezTo>
                  <a:pt x="48075" y="116262"/>
                  <a:pt x="47697" y="116262"/>
                  <a:pt x="47697" y="116055"/>
                </a:cubicBezTo>
                <a:cubicBezTo>
                  <a:pt x="48075" y="115847"/>
                  <a:pt x="48832" y="115640"/>
                  <a:pt x="48832" y="115640"/>
                </a:cubicBezTo>
                <a:cubicBezTo>
                  <a:pt x="48832" y="115432"/>
                  <a:pt x="48832" y="115224"/>
                  <a:pt x="48832" y="115224"/>
                </a:cubicBezTo>
                <a:cubicBezTo>
                  <a:pt x="48832" y="115224"/>
                  <a:pt x="48454" y="115224"/>
                  <a:pt x="48832" y="115017"/>
                </a:cubicBezTo>
                <a:cubicBezTo>
                  <a:pt x="49211" y="114602"/>
                  <a:pt x="49589" y="114394"/>
                  <a:pt x="49589" y="114394"/>
                </a:cubicBezTo>
                <a:cubicBezTo>
                  <a:pt x="49589" y="114186"/>
                  <a:pt x="49211" y="113979"/>
                  <a:pt x="48832" y="113979"/>
                </a:cubicBezTo>
                <a:cubicBezTo>
                  <a:pt x="48832" y="113979"/>
                  <a:pt x="48454" y="114394"/>
                  <a:pt x="48454" y="114602"/>
                </a:cubicBezTo>
                <a:cubicBezTo>
                  <a:pt x="48454" y="114602"/>
                  <a:pt x="48832" y="115017"/>
                  <a:pt x="47697" y="114809"/>
                </a:cubicBezTo>
                <a:cubicBezTo>
                  <a:pt x="46561" y="114809"/>
                  <a:pt x="45804" y="114809"/>
                  <a:pt x="45425" y="114602"/>
                </a:cubicBezTo>
                <a:cubicBezTo>
                  <a:pt x="45425" y="114394"/>
                  <a:pt x="44668" y="114186"/>
                  <a:pt x="45804" y="114186"/>
                </a:cubicBezTo>
                <a:cubicBezTo>
                  <a:pt x="46940" y="113979"/>
                  <a:pt x="46940" y="113979"/>
                  <a:pt x="46940" y="113979"/>
                </a:cubicBezTo>
                <a:cubicBezTo>
                  <a:pt x="47318" y="113771"/>
                  <a:pt x="47318" y="113564"/>
                  <a:pt x="47318" y="113356"/>
                </a:cubicBezTo>
                <a:cubicBezTo>
                  <a:pt x="46940" y="113356"/>
                  <a:pt x="46561" y="112941"/>
                  <a:pt x="46561" y="113148"/>
                </a:cubicBezTo>
                <a:cubicBezTo>
                  <a:pt x="46182" y="113564"/>
                  <a:pt x="46182" y="113771"/>
                  <a:pt x="46182" y="113771"/>
                </a:cubicBezTo>
                <a:cubicBezTo>
                  <a:pt x="46182" y="113771"/>
                  <a:pt x="44668" y="113771"/>
                  <a:pt x="44668" y="113771"/>
                </a:cubicBezTo>
                <a:cubicBezTo>
                  <a:pt x="44668" y="113771"/>
                  <a:pt x="44290" y="113564"/>
                  <a:pt x="44290" y="113356"/>
                </a:cubicBezTo>
                <a:cubicBezTo>
                  <a:pt x="44290" y="113356"/>
                  <a:pt x="44668" y="112525"/>
                  <a:pt x="44668" y="112525"/>
                </a:cubicBezTo>
                <a:cubicBezTo>
                  <a:pt x="44668" y="112525"/>
                  <a:pt x="45425" y="112318"/>
                  <a:pt x="45047" y="112318"/>
                </a:cubicBezTo>
                <a:cubicBezTo>
                  <a:pt x="45047" y="112318"/>
                  <a:pt x="44290" y="112110"/>
                  <a:pt x="44290" y="112318"/>
                </a:cubicBezTo>
                <a:cubicBezTo>
                  <a:pt x="43911" y="112318"/>
                  <a:pt x="44290" y="112525"/>
                  <a:pt x="44290" y="112733"/>
                </a:cubicBezTo>
                <a:cubicBezTo>
                  <a:pt x="44290" y="112941"/>
                  <a:pt x="44290" y="113148"/>
                  <a:pt x="43911" y="113148"/>
                </a:cubicBezTo>
                <a:cubicBezTo>
                  <a:pt x="43533" y="113356"/>
                  <a:pt x="42018" y="113356"/>
                  <a:pt x="42018" y="113356"/>
                </a:cubicBezTo>
                <a:cubicBezTo>
                  <a:pt x="42018" y="113148"/>
                  <a:pt x="41640" y="113148"/>
                  <a:pt x="42018" y="112941"/>
                </a:cubicBezTo>
                <a:cubicBezTo>
                  <a:pt x="42018" y="112733"/>
                  <a:pt x="42018" y="112525"/>
                  <a:pt x="42018" y="112525"/>
                </a:cubicBezTo>
                <a:cubicBezTo>
                  <a:pt x="42018" y="112525"/>
                  <a:pt x="41640" y="112110"/>
                  <a:pt x="41640" y="112318"/>
                </a:cubicBezTo>
                <a:cubicBezTo>
                  <a:pt x="41261" y="112318"/>
                  <a:pt x="40883" y="112318"/>
                  <a:pt x="40883" y="112318"/>
                </a:cubicBezTo>
                <a:cubicBezTo>
                  <a:pt x="40883" y="111903"/>
                  <a:pt x="40883" y="111903"/>
                  <a:pt x="40883" y="111903"/>
                </a:cubicBezTo>
                <a:cubicBezTo>
                  <a:pt x="40126" y="111903"/>
                  <a:pt x="40126" y="111903"/>
                  <a:pt x="40126" y="111903"/>
                </a:cubicBezTo>
                <a:cubicBezTo>
                  <a:pt x="39747" y="111903"/>
                  <a:pt x="39747" y="111903"/>
                  <a:pt x="39747" y="111903"/>
                </a:cubicBezTo>
                <a:cubicBezTo>
                  <a:pt x="39747" y="111903"/>
                  <a:pt x="39369" y="111695"/>
                  <a:pt x="39369" y="111695"/>
                </a:cubicBezTo>
                <a:cubicBezTo>
                  <a:pt x="38990" y="111695"/>
                  <a:pt x="38990" y="111695"/>
                  <a:pt x="38990" y="111903"/>
                </a:cubicBezTo>
                <a:cubicBezTo>
                  <a:pt x="38611" y="111903"/>
                  <a:pt x="37476" y="112110"/>
                  <a:pt x="37476" y="112110"/>
                </a:cubicBezTo>
                <a:cubicBezTo>
                  <a:pt x="37476" y="112110"/>
                  <a:pt x="37476" y="111695"/>
                  <a:pt x="37097" y="112110"/>
                </a:cubicBezTo>
                <a:cubicBezTo>
                  <a:pt x="37097" y="112318"/>
                  <a:pt x="35205" y="112318"/>
                  <a:pt x="35205" y="112318"/>
                </a:cubicBezTo>
                <a:cubicBezTo>
                  <a:pt x="35205" y="112318"/>
                  <a:pt x="34826" y="111903"/>
                  <a:pt x="34826" y="111695"/>
                </a:cubicBezTo>
                <a:cubicBezTo>
                  <a:pt x="34826" y="111695"/>
                  <a:pt x="35205" y="111072"/>
                  <a:pt x="35205" y="111072"/>
                </a:cubicBezTo>
                <a:cubicBezTo>
                  <a:pt x="35583" y="110865"/>
                  <a:pt x="35583" y="110865"/>
                  <a:pt x="35583" y="110865"/>
                </a:cubicBezTo>
                <a:cubicBezTo>
                  <a:pt x="35205" y="110657"/>
                  <a:pt x="35205" y="110657"/>
                  <a:pt x="35205" y="110657"/>
                </a:cubicBezTo>
                <a:cubicBezTo>
                  <a:pt x="35205" y="110657"/>
                  <a:pt x="34069" y="110657"/>
                  <a:pt x="34447" y="110657"/>
                </a:cubicBezTo>
                <a:cubicBezTo>
                  <a:pt x="34447" y="110449"/>
                  <a:pt x="35205" y="110034"/>
                  <a:pt x="35205" y="110034"/>
                </a:cubicBezTo>
                <a:cubicBezTo>
                  <a:pt x="35205" y="110034"/>
                  <a:pt x="35583" y="109826"/>
                  <a:pt x="35583" y="109826"/>
                </a:cubicBezTo>
                <a:cubicBezTo>
                  <a:pt x="35962" y="109619"/>
                  <a:pt x="36719" y="109619"/>
                  <a:pt x="36340" y="109411"/>
                </a:cubicBezTo>
                <a:cubicBezTo>
                  <a:pt x="35962" y="109411"/>
                  <a:pt x="35583" y="109204"/>
                  <a:pt x="35583" y="109204"/>
                </a:cubicBezTo>
                <a:cubicBezTo>
                  <a:pt x="35583" y="109204"/>
                  <a:pt x="35205" y="109204"/>
                  <a:pt x="35205" y="108996"/>
                </a:cubicBezTo>
                <a:cubicBezTo>
                  <a:pt x="35205" y="108996"/>
                  <a:pt x="35583" y="108581"/>
                  <a:pt x="35583" y="108373"/>
                </a:cubicBezTo>
                <a:cubicBezTo>
                  <a:pt x="35583" y="108166"/>
                  <a:pt x="35205" y="107958"/>
                  <a:pt x="35205" y="107958"/>
                </a:cubicBezTo>
                <a:cubicBezTo>
                  <a:pt x="34826" y="107958"/>
                  <a:pt x="35205" y="108166"/>
                  <a:pt x="34447" y="108166"/>
                </a:cubicBezTo>
                <a:cubicBezTo>
                  <a:pt x="34069" y="108373"/>
                  <a:pt x="32933" y="108788"/>
                  <a:pt x="32933" y="108788"/>
                </a:cubicBezTo>
                <a:cubicBezTo>
                  <a:pt x="32933" y="108581"/>
                  <a:pt x="32933" y="108373"/>
                  <a:pt x="32933" y="108166"/>
                </a:cubicBezTo>
                <a:cubicBezTo>
                  <a:pt x="33312" y="107958"/>
                  <a:pt x="34447" y="107958"/>
                  <a:pt x="34826" y="107750"/>
                </a:cubicBezTo>
                <a:cubicBezTo>
                  <a:pt x="34826" y="107543"/>
                  <a:pt x="34069" y="106920"/>
                  <a:pt x="34069" y="106920"/>
                </a:cubicBezTo>
                <a:cubicBezTo>
                  <a:pt x="34069" y="106920"/>
                  <a:pt x="34826" y="107128"/>
                  <a:pt x="34447" y="106712"/>
                </a:cubicBezTo>
                <a:cubicBezTo>
                  <a:pt x="33690" y="106505"/>
                  <a:pt x="33690" y="106505"/>
                  <a:pt x="33690" y="106505"/>
                </a:cubicBezTo>
                <a:cubicBezTo>
                  <a:pt x="33690" y="106297"/>
                  <a:pt x="33690" y="106089"/>
                  <a:pt x="34069" y="105882"/>
                </a:cubicBezTo>
                <a:cubicBezTo>
                  <a:pt x="34447" y="105467"/>
                  <a:pt x="34826" y="105467"/>
                  <a:pt x="34826" y="105259"/>
                </a:cubicBezTo>
                <a:cubicBezTo>
                  <a:pt x="34826" y="105259"/>
                  <a:pt x="33690" y="105051"/>
                  <a:pt x="33690" y="104844"/>
                </a:cubicBezTo>
                <a:cubicBezTo>
                  <a:pt x="33690" y="104636"/>
                  <a:pt x="32933" y="104636"/>
                  <a:pt x="33690" y="104221"/>
                </a:cubicBezTo>
                <a:cubicBezTo>
                  <a:pt x="34069" y="104013"/>
                  <a:pt x="34447" y="104013"/>
                  <a:pt x="34447" y="104013"/>
                </a:cubicBezTo>
                <a:cubicBezTo>
                  <a:pt x="34447" y="104013"/>
                  <a:pt x="34447" y="103391"/>
                  <a:pt x="34447" y="103183"/>
                </a:cubicBezTo>
                <a:cubicBezTo>
                  <a:pt x="34447" y="102975"/>
                  <a:pt x="34826" y="102975"/>
                  <a:pt x="34826" y="102768"/>
                </a:cubicBezTo>
                <a:cubicBezTo>
                  <a:pt x="34447" y="102560"/>
                  <a:pt x="34069" y="102560"/>
                  <a:pt x="33690" y="102145"/>
                </a:cubicBezTo>
                <a:cubicBezTo>
                  <a:pt x="33690" y="101937"/>
                  <a:pt x="33690" y="101937"/>
                  <a:pt x="33690" y="101730"/>
                </a:cubicBezTo>
                <a:cubicBezTo>
                  <a:pt x="34069" y="101730"/>
                  <a:pt x="34447" y="101522"/>
                  <a:pt x="34069" y="101522"/>
                </a:cubicBezTo>
                <a:cubicBezTo>
                  <a:pt x="34069" y="101314"/>
                  <a:pt x="34069" y="101107"/>
                  <a:pt x="34069" y="101107"/>
                </a:cubicBezTo>
                <a:cubicBezTo>
                  <a:pt x="34069" y="101107"/>
                  <a:pt x="34069" y="101107"/>
                  <a:pt x="33690" y="100692"/>
                </a:cubicBezTo>
                <a:cubicBezTo>
                  <a:pt x="33312" y="100484"/>
                  <a:pt x="33312" y="100069"/>
                  <a:pt x="33312" y="99861"/>
                </a:cubicBezTo>
                <a:cubicBezTo>
                  <a:pt x="33312" y="99653"/>
                  <a:pt x="33690" y="98823"/>
                  <a:pt x="33690" y="98823"/>
                </a:cubicBezTo>
                <a:cubicBezTo>
                  <a:pt x="33690" y="98823"/>
                  <a:pt x="33690" y="98200"/>
                  <a:pt x="32933" y="97993"/>
                </a:cubicBezTo>
                <a:cubicBezTo>
                  <a:pt x="32555" y="97577"/>
                  <a:pt x="31798" y="97370"/>
                  <a:pt x="31798" y="97370"/>
                </a:cubicBezTo>
                <a:cubicBezTo>
                  <a:pt x="31798" y="97370"/>
                  <a:pt x="31798" y="96955"/>
                  <a:pt x="31798" y="96747"/>
                </a:cubicBezTo>
                <a:cubicBezTo>
                  <a:pt x="31798" y="96747"/>
                  <a:pt x="31041" y="96539"/>
                  <a:pt x="31041" y="96332"/>
                </a:cubicBezTo>
                <a:cubicBezTo>
                  <a:pt x="31041" y="96124"/>
                  <a:pt x="30662" y="95709"/>
                  <a:pt x="30662" y="95709"/>
                </a:cubicBezTo>
                <a:cubicBezTo>
                  <a:pt x="30662" y="95709"/>
                  <a:pt x="30283" y="95709"/>
                  <a:pt x="30662" y="95294"/>
                </a:cubicBezTo>
                <a:cubicBezTo>
                  <a:pt x="30662" y="94671"/>
                  <a:pt x="30662" y="94463"/>
                  <a:pt x="30662" y="94256"/>
                </a:cubicBezTo>
                <a:cubicBezTo>
                  <a:pt x="30283" y="94048"/>
                  <a:pt x="29905" y="93633"/>
                  <a:pt x="29905" y="93425"/>
                </a:cubicBezTo>
                <a:cubicBezTo>
                  <a:pt x="29905" y="93217"/>
                  <a:pt x="29905" y="92802"/>
                  <a:pt x="29905" y="92802"/>
                </a:cubicBezTo>
                <a:cubicBezTo>
                  <a:pt x="29905" y="92802"/>
                  <a:pt x="29905" y="92595"/>
                  <a:pt x="29526" y="92387"/>
                </a:cubicBezTo>
                <a:cubicBezTo>
                  <a:pt x="29148" y="92179"/>
                  <a:pt x="28012" y="91141"/>
                  <a:pt x="28012" y="91141"/>
                </a:cubicBezTo>
                <a:cubicBezTo>
                  <a:pt x="28012" y="91141"/>
                  <a:pt x="27634" y="91141"/>
                  <a:pt x="27634" y="90726"/>
                </a:cubicBezTo>
                <a:cubicBezTo>
                  <a:pt x="27255" y="90311"/>
                  <a:pt x="27255" y="89896"/>
                  <a:pt x="27255" y="89896"/>
                </a:cubicBezTo>
                <a:cubicBezTo>
                  <a:pt x="27255" y="89896"/>
                  <a:pt x="27255" y="89273"/>
                  <a:pt x="27255" y="89273"/>
                </a:cubicBezTo>
                <a:cubicBezTo>
                  <a:pt x="26119" y="88650"/>
                  <a:pt x="26119" y="88650"/>
                  <a:pt x="26119" y="88650"/>
                </a:cubicBezTo>
                <a:cubicBezTo>
                  <a:pt x="26498" y="87820"/>
                  <a:pt x="26498" y="87820"/>
                  <a:pt x="26498" y="87820"/>
                </a:cubicBezTo>
                <a:cubicBezTo>
                  <a:pt x="26498" y="86989"/>
                  <a:pt x="26498" y="86989"/>
                  <a:pt x="26498" y="86989"/>
                </a:cubicBezTo>
                <a:cubicBezTo>
                  <a:pt x="26498" y="86989"/>
                  <a:pt x="26498" y="85951"/>
                  <a:pt x="26876" y="85951"/>
                </a:cubicBezTo>
                <a:cubicBezTo>
                  <a:pt x="27255" y="85951"/>
                  <a:pt x="28012" y="85328"/>
                  <a:pt x="28012" y="85328"/>
                </a:cubicBezTo>
                <a:cubicBezTo>
                  <a:pt x="28012" y="85328"/>
                  <a:pt x="28769" y="84705"/>
                  <a:pt x="28391" y="84498"/>
                </a:cubicBezTo>
                <a:cubicBezTo>
                  <a:pt x="28391" y="84290"/>
                  <a:pt x="28012" y="83460"/>
                  <a:pt x="28012" y="83460"/>
                </a:cubicBezTo>
                <a:cubicBezTo>
                  <a:pt x="28012" y="83460"/>
                  <a:pt x="28769" y="82837"/>
                  <a:pt x="28391" y="82837"/>
                </a:cubicBezTo>
                <a:cubicBezTo>
                  <a:pt x="28391" y="82629"/>
                  <a:pt x="27634" y="81799"/>
                  <a:pt x="27634" y="81799"/>
                </a:cubicBezTo>
                <a:cubicBezTo>
                  <a:pt x="26498" y="82422"/>
                  <a:pt x="26498" y="82422"/>
                  <a:pt x="26498" y="82422"/>
                </a:cubicBezTo>
                <a:cubicBezTo>
                  <a:pt x="25741" y="82214"/>
                  <a:pt x="25741" y="82214"/>
                  <a:pt x="25741" y="82214"/>
                </a:cubicBezTo>
                <a:cubicBezTo>
                  <a:pt x="26119" y="81384"/>
                  <a:pt x="26119" y="81384"/>
                  <a:pt x="26119" y="81384"/>
                </a:cubicBezTo>
                <a:cubicBezTo>
                  <a:pt x="26119" y="81384"/>
                  <a:pt x="25362" y="80968"/>
                  <a:pt x="25362" y="80761"/>
                </a:cubicBezTo>
                <a:cubicBezTo>
                  <a:pt x="25362" y="80553"/>
                  <a:pt x="26119" y="80138"/>
                  <a:pt x="26119" y="80138"/>
                </a:cubicBezTo>
                <a:cubicBezTo>
                  <a:pt x="26119" y="80138"/>
                  <a:pt x="26876" y="80968"/>
                  <a:pt x="26876" y="81176"/>
                </a:cubicBezTo>
                <a:cubicBezTo>
                  <a:pt x="26876" y="81384"/>
                  <a:pt x="27634" y="81591"/>
                  <a:pt x="27634" y="81591"/>
                </a:cubicBezTo>
                <a:cubicBezTo>
                  <a:pt x="28012" y="81384"/>
                  <a:pt x="28012" y="80968"/>
                  <a:pt x="28391" y="80968"/>
                </a:cubicBezTo>
                <a:cubicBezTo>
                  <a:pt x="28769" y="80968"/>
                  <a:pt x="29148" y="81176"/>
                  <a:pt x="29148" y="81384"/>
                </a:cubicBezTo>
                <a:cubicBezTo>
                  <a:pt x="29148" y="81384"/>
                  <a:pt x="30662" y="81176"/>
                  <a:pt x="30662" y="81176"/>
                </a:cubicBezTo>
                <a:cubicBezTo>
                  <a:pt x="30662" y="81176"/>
                  <a:pt x="30283" y="80968"/>
                  <a:pt x="31419" y="80968"/>
                </a:cubicBezTo>
                <a:cubicBezTo>
                  <a:pt x="32555" y="81176"/>
                  <a:pt x="32555" y="80968"/>
                  <a:pt x="32555" y="80553"/>
                </a:cubicBezTo>
                <a:cubicBezTo>
                  <a:pt x="32555" y="80346"/>
                  <a:pt x="31419" y="79515"/>
                  <a:pt x="32176" y="79515"/>
                </a:cubicBezTo>
                <a:cubicBezTo>
                  <a:pt x="33312" y="79515"/>
                  <a:pt x="33690" y="79723"/>
                  <a:pt x="33690" y="79723"/>
                </a:cubicBezTo>
                <a:cubicBezTo>
                  <a:pt x="33690" y="79723"/>
                  <a:pt x="33690" y="79930"/>
                  <a:pt x="33690" y="80138"/>
                </a:cubicBezTo>
                <a:cubicBezTo>
                  <a:pt x="33690" y="80553"/>
                  <a:pt x="34826" y="80968"/>
                  <a:pt x="34826" y="80553"/>
                </a:cubicBezTo>
                <a:cubicBezTo>
                  <a:pt x="35205" y="80138"/>
                  <a:pt x="35205" y="80346"/>
                  <a:pt x="35205" y="79930"/>
                </a:cubicBezTo>
                <a:cubicBezTo>
                  <a:pt x="35205" y="79515"/>
                  <a:pt x="34447" y="79515"/>
                  <a:pt x="34069" y="79100"/>
                </a:cubicBezTo>
                <a:cubicBezTo>
                  <a:pt x="34069" y="78892"/>
                  <a:pt x="33690" y="79307"/>
                  <a:pt x="33690" y="78685"/>
                </a:cubicBezTo>
                <a:cubicBezTo>
                  <a:pt x="34069" y="78062"/>
                  <a:pt x="34069" y="77854"/>
                  <a:pt x="34447" y="77854"/>
                </a:cubicBezTo>
                <a:cubicBezTo>
                  <a:pt x="35205" y="77647"/>
                  <a:pt x="34447" y="77854"/>
                  <a:pt x="35205" y="77647"/>
                </a:cubicBezTo>
                <a:cubicBezTo>
                  <a:pt x="35962" y="77647"/>
                  <a:pt x="36340" y="77231"/>
                  <a:pt x="35962" y="76608"/>
                </a:cubicBezTo>
                <a:cubicBezTo>
                  <a:pt x="35962" y="76193"/>
                  <a:pt x="35583" y="75986"/>
                  <a:pt x="35962" y="75778"/>
                </a:cubicBezTo>
                <a:cubicBezTo>
                  <a:pt x="36719" y="75570"/>
                  <a:pt x="36340" y="75363"/>
                  <a:pt x="37097" y="75570"/>
                </a:cubicBezTo>
                <a:cubicBezTo>
                  <a:pt x="37854" y="75778"/>
                  <a:pt x="37476" y="75778"/>
                  <a:pt x="38233" y="75778"/>
                </a:cubicBezTo>
                <a:cubicBezTo>
                  <a:pt x="38611" y="75570"/>
                  <a:pt x="38611" y="74532"/>
                  <a:pt x="38611" y="74532"/>
                </a:cubicBezTo>
                <a:cubicBezTo>
                  <a:pt x="38233" y="74740"/>
                  <a:pt x="37476" y="74325"/>
                  <a:pt x="37476" y="74325"/>
                </a:cubicBezTo>
                <a:cubicBezTo>
                  <a:pt x="37097" y="74325"/>
                  <a:pt x="37097" y="73910"/>
                  <a:pt x="37476" y="73702"/>
                </a:cubicBezTo>
                <a:cubicBezTo>
                  <a:pt x="37476" y="73702"/>
                  <a:pt x="37476" y="73287"/>
                  <a:pt x="37854" y="73287"/>
                </a:cubicBezTo>
                <a:cubicBezTo>
                  <a:pt x="38611" y="73287"/>
                  <a:pt x="38611" y="73494"/>
                  <a:pt x="39369" y="73287"/>
                </a:cubicBezTo>
                <a:cubicBezTo>
                  <a:pt x="39747" y="73079"/>
                  <a:pt x="39747" y="73079"/>
                  <a:pt x="40126" y="72871"/>
                </a:cubicBezTo>
                <a:cubicBezTo>
                  <a:pt x="40504" y="72664"/>
                  <a:pt x="40883" y="72664"/>
                  <a:pt x="41261" y="72249"/>
                </a:cubicBezTo>
                <a:cubicBezTo>
                  <a:pt x="41261" y="72041"/>
                  <a:pt x="41640" y="70795"/>
                  <a:pt x="41640" y="70795"/>
                </a:cubicBezTo>
                <a:cubicBezTo>
                  <a:pt x="41261" y="70588"/>
                  <a:pt x="42018" y="70795"/>
                  <a:pt x="42776" y="70588"/>
                </a:cubicBezTo>
                <a:cubicBezTo>
                  <a:pt x="43154" y="70380"/>
                  <a:pt x="43533" y="69134"/>
                  <a:pt x="43911" y="68927"/>
                </a:cubicBezTo>
                <a:cubicBezTo>
                  <a:pt x="44290" y="68512"/>
                  <a:pt x="45425" y="67681"/>
                  <a:pt x="45425" y="67474"/>
                </a:cubicBezTo>
                <a:cubicBezTo>
                  <a:pt x="45425" y="67266"/>
                  <a:pt x="46561" y="65813"/>
                  <a:pt x="46561" y="65813"/>
                </a:cubicBezTo>
                <a:cubicBezTo>
                  <a:pt x="48075" y="64359"/>
                  <a:pt x="48075" y="64359"/>
                  <a:pt x="48075" y="64359"/>
                </a:cubicBezTo>
                <a:cubicBezTo>
                  <a:pt x="48075" y="64359"/>
                  <a:pt x="48075" y="63944"/>
                  <a:pt x="47697" y="63529"/>
                </a:cubicBezTo>
                <a:cubicBezTo>
                  <a:pt x="47697" y="63321"/>
                  <a:pt x="47318" y="62491"/>
                  <a:pt x="47697" y="62283"/>
                </a:cubicBezTo>
                <a:cubicBezTo>
                  <a:pt x="48075" y="62283"/>
                  <a:pt x="48454" y="61660"/>
                  <a:pt x="48454" y="61660"/>
                </a:cubicBezTo>
                <a:cubicBezTo>
                  <a:pt x="48454" y="60830"/>
                  <a:pt x="48454" y="60830"/>
                  <a:pt x="48454" y="60830"/>
                </a:cubicBezTo>
                <a:cubicBezTo>
                  <a:pt x="48454" y="60830"/>
                  <a:pt x="50347" y="60207"/>
                  <a:pt x="50347" y="60207"/>
                </a:cubicBezTo>
                <a:cubicBezTo>
                  <a:pt x="52618" y="60000"/>
                  <a:pt x="51104" y="59377"/>
                  <a:pt x="53753" y="60000"/>
                </a:cubicBezTo>
                <a:cubicBezTo>
                  <a:pt x="53753" y="60000"/>
                  <a:pt x="55268" y="59792"/>
                  <a:pt x="54889" y="59584"/>
                </a:cubicBezTo>
                <a:cubicBezTo>
                  <a:pt x="54889" y="59584"/>
                  <a:pt x="53375" y="58754"/>
                  <a:pt x="53375" y="58754"/>
                </a:cubicBezTo>
                <a:cubicBezTo>
                  <a:pt x="54132" y="58131"/>
                  <a:pt x="54132" y="58131"/>
                  <a:pt x="54132" y="58131"/>
                </a:cubicBezTo>
                <a:cubicBezTo>
                  <a:pt x="54132" y="58131"/>
                  <a:pt x="55268" y="57716"/>
                  <a:pt x="54132" y="57508"/>
                </a:cubicBezTo>
                <a:cubicBezTo>
                  <a:pt x="53375" y="57301"/>
                  <a:pt x="52618" y="57093"/>
                  <a:pt x="52618" y="56885"/>
                </a:cubicBezTo>
                <a:cubicBezTo>
                  <a:pt x="52618" y="56885"/>
                  <a:pt x="52239" y="56055"/>
                  <a:pt x="52239" y="55847"/>
                </a:cubicBezTo>
                <a:cubicBezTo>
                  <a:pt x="52239" y="55640"/>
                  <a:pt x="51861" y="55017"/>
                  <a:pt x="51861" y="55017"/>
                </a:cubicBezTo>
                <a:cubicBezTo>
                  <a:pt x="51861" y="55017"/>
                  <a:pt x="51861" y="54186"/>
                  <a:pt x="51861" y="53979"/>
                </a:cubicBezTo>
                <a:cubicBezTo>
                  <a:pt x="51861" y="53771"/>
                  <a:pt x="51482" y="53148"/>
                  <a:pt x="51104" y="52941"/>
                </a:cubicBezTo>
                <a:cubicBezTo>
                  <a:pt x="50725" y="52733"/>
                  <a:pt x="49211" y="52110"/>
                  <a:pt x="49211" y="52110"/>
                </a:cubicBezTo>
                <a:cubicBezTo>
                  <a:pt x="46561" y="51487"/>
                  <a:pt x="46561" y="51487"/>
                  <a:pt x="46561" y="51487"/>
                </a:cubicBezTo>
                <a:cubicBezTo>
                  <a:pt x="45804" y="51903"/>
                  <a:pt x="45804" y="51903"/>
                  <a:pt x="45804" y="51903"/>
                </a:cubicBezTo>
                <a:cubicBezTo>
                  <a:pt x="43911" y="50865"/>
                  <a:pt x="43911" y="50865"/>
                  <a:pt x="43911" y="50865"/>
                </a:cubicBezTo>
                <a:cubicBezTo>
                  <a:pt x="42397" y="50657"/>
                  <a:pt x="42397" y="50657"/>
                  <a:pt x="42397" y="50657"/>
                </a:cubicBezTo>
                <a:cubicBezTo>
                  <a:pt x="40883" y="50657"/>
                  <a:pt x="40883" y="50657"/>
                  <a:pt x="40883" y="50657"/>
                </a:cubicBezTo>
                <a:cubicBezTo>
                  <a:pt x="38233" y="47543"/>
                  <a:pt x="38233" y="47543"/>
                  <a:pt x="38233" y="47543"/>
                </a:cubicBezTo>
                <a:cubicBezTo>
                  <a:pt x="35962" y="46920"/>
                  <a:pt x="35962" y="46920"/>
                  <a:pt x="35962" y="46920"/>
                </a:cubicBezTo>
                <a:cubicBezTo>
                  <a:pt x="34447" y="46089"/>
                  <a:pt x="34447" y="46089"/>
                  <a:pt x="34447" y="46089"/>
                </a:cubicBezTo>
                <a:cubicBezTo>
                  <a:pt x="34447" y="45051"/>
                  <a:pt x="34447" y="45051"/>
                  <a:pt x="34447" y="45051"/>
                </a:cubicBezTo>
                <a:cubicBezTo>
                  <a:pt x="33312" y="44221"/>
                  <a:pt x="33312" y="44221"/>
                  <a:pt x="33312" y="44221"/>
                </a:cubicBezTo>
                <a:cubicBezTo>
                  <a:pt x="33312" y="44221"/>
                  <a:pt x="33690" y="43598"/>
                  <a:pt x="33690" y="43391"/>
                </a:cubicBezTo>
                <a:cubicBezTo>
                  <a:pt x="34069" y="43183"/>
                  <a:pt x="34826" y="42145"/>
                  <a:pt x="34826" y="42145"/>
                </a:cubicBezTo>
                <a:cubicBezTo>
                  <a:pt x="34826" y="42145"/>
                  <a:pt x="34447" y="41314"/>
                  <a:pt x="34447" y="41107"/>
                </a:cubicBezTo>
                <a:cubicBezTo>
                  <a:pt x="34447" y="40899"/>
                  <a:pt x="34826" y="39861"/>
                  <a:pt x="34826" y="39861"/>
                </a:cubicBezTo>
                <a:cubicBezTo>
                  <a:pt x="34447" y="38823"/>
                  <a:pt x="34447" y="38823"/>
                  <a:pt x="34447" y="38823"/>
                </a:cubicBezTo>
                <a:cubicBezTo>
                  <a:pt x="29905" y="35916"/>
                  <a:pt x="29905" y="35916"/>
                  <a:pt x="29905" y="35916"/>
                </a:cubicBezTo>
                <a:cubicBezTo>
                  <a:pt x="30283" y="34671"/>
                  <a:pt x="30283" y="34671"/>
                  <a:pt x="30283" y="34671"/>
                </a:cubicBezTo>
                <a:cubicBezTo>
                  <a:pt x="29905" y="34048"/>
                  <a:pt x="29905" y="34048"/>
                  <a:pt x="29905" y="34048"/>
                </a:cubicBezTo>
                <a:cubicBezTo>
                  <a:pt x="29526" y="33425"/>
                  <a:pt x="29526" y="33425"/>
                  <a:pt x="29905" y="33010"/>
                </a:cubicBezTo>
                <a:cubicBezTo>
                  <a:pt x="29905" y="32802"/>
                  <a:pt x="29905" y="32802"/>
                  <a:pt x="29905" y="32802"/>
                </a:cubicBezTo>
                <a:cubicBezTo>
                  <a:pt x="28391" y="33010"/>
                  <a:pt x="28391" y="33010"/>
                  <a:pt x="28391" y="33010"/>
                </a:cubicBezTo>
                <a:cubicBezTo>
                  <a:pt x="27255" y="32179"/>
                  <a:pt x="27255" y="32179"/>
                  <a:pt x="27255" y="32179"/>
                </a:cubicBezTo>
                <a:cubicBezTo>
                  <a:pt x="27634" y="31141"/>
                  <a:pt x="27634" y="31141"/>
                  <a:pt x="27634" y="31141"/>
                </a:cubicBezTo>
                <a:cubicBezTo>
                  <a:pt x="26876" y="28650"/>
                  <a:pt x="26876" y="28650"/>
                  <a:pt x="26876" y="28650"/>
                </a:cubicBezTo>
                <a:cubicBezTo>
                  <a:pt x="27634" y="27404"/>
                  <a:pt x="27634" y="27404"/>
                  <a:pt x="27634" y="27404"/>
                </a:cubicBezTo>
                <a:cubicBezTo>
                  <a:pt x="25362" y="26782"/>
                  <a:pt x="25362" y="26782"/>
                  <a:pt x="25362" y="26782"/>
                </a:cubicBezTo>
                <a:cubicBezTo>
                  <a:pt x="23848" y="25536"/>
                  <a:pt x="23848" y="25536"/>
                  <a:pt x="23848" y="25536"/>
                </a:cubicBezTo>
                <a:cubicBezTo>
                  <a:pt x="23848" y="25536"/>
                  <a:pt x="23470" y="25951"/>
                  <a:pt x="23091" y="25743"/>
                </a:cubicBezTo>
                <a:cubicBezTo>
                  <a:pt x="22712" y="25536"/>
                  <a:pt x="20820" y="23875"/>
                  <a:pt x="20820" y="23875"/>
                </a:cubicBezTo>
                <a:cubicBezTo>
                  <a:pt x="17413" y="23252"/>
                  <a:pt x="17413" y="23252"/>
                  <a:pt x="17413" y="23252"/>
                </a:cubicBezTo>
                <a:cubicBezTo>
                  <a:pt x="15899" y="22837"/>
                  <a:pt x="15899" y="22837"/>
                  <a:pt x="15899" y="22837"/>
                </a:cubicBezTo>
                <a:cubicBezTo>
                  <a:pt x="14006" y="22629"/>
                  <a:pt x="14006" y="22629"/>
                  <a:pt x="14006" y="22629"/>
                </a:cubicBezTo>
                <a:cubicBezTo>
                  <a:pt x="14006" y="22629"/>
                  <a:pt x="13627" y="23044"/>
                  <a:pt x="13249" y="22629"/>
                </a:cubicBezTo>
                <a:cubicBezTo>
                  <a:pt x="12870" y="22214"/>
                  <a:pt x="12113" y="21799"/>
                  <a:pt x="12113" y="21799"/>
                </a:cubicBezTo>
                <a:cubicBezTo>
                  <a:pt x="10599" y="22006"/>
                  <a:pt x="10599" y="22006"/>
                  <a:pt x="10599" y="22006"/>
                </a:cubicBezTo>
                <a:cubicBezTo>
                  <a:pt x="9463" y="21176"/>
                  <a:pt x="9463" y="21176"/>
                  <a:pt x="9463" y="21176"/>
                </a:cubicBezTo>
                <a:cubicBezTo>
                  <a:pt x="9463" y="21176"/>
                  <a:pt x="9085" y="21176"/>
                  <a:pt x="8706" y="21176"/>
                </a:cubicBezTo>
                <a:cubicBezTo>
                  <a:pt x="8328" y="20968"/>
                  <a:pt x="7570" y="20761"/>
                  <a:pt x="7570" y="20761"/>
                </a:cubicBezTo>
                <a:close/>
                <a:moveTo>
                  <a:pt x="53753" y="117923"/>
                </a:moveTo>
                <a:cubicBezTo>
                  <a:pt x="53753" y="117923"/>
                  <a:pt x="53753" y="117923"/>
                  <a:pt x="53753" y="117923"/>
                </a:cubicBezTo>
                <a:cubicBezTo>
                  <a:pt x="53753" y="117923"/>
                  <a:pt x="53753" y="118131"/>
                  <a:pt x="53753" y="118339"/>
                </a:cubicBezTo>
                <a:cubicBezTo>
                  <a:pt x="53753" y="118339"/>
                  <a:pt x="54132" y="118546"/>
                  <a:pt x="54511" y="118546"/>
                </a:cubicBezTo>
                <a:cubicBezTo>
                  <a:pt x="54511" y="118546"/>
                  <a:pt x="55268" y="118339"/>
                  <a:pt x="55646" y="118131"/>
                </a:cubicBezTo>
                <a:cubicBezTo>
                  <a:pt x="56403" y="117923"/>
                  <a:pt x="55646" y="118131"/>
                  <a:pt x="55646" y="118131"/>
                </a:cubicBezTo>
                <a:cubicBezTo>
                  <a:pt x="54889" y="117716"/>
                  <a:pt x="54889" y="117716"/>
                  <a:pt x="54889" y="117716"/>
                </a:cubicBezTo>
                <a:cubicBezTo>
                  <a:pt x="54889" y="117716"/>
                  <a:pt x="54132" y="117923"/>
                  <a:pt x="53753" y="117923"/>
                </a:cubicBezTo>
                <a:close/>
                <a:moveTo>
                  <a:pt x="48832" y="117923"/>
                </a:moveTo>
                <a:cubicBezTo>
                  <a:pt x="48832" y="117923"/>
                  <a:pt x="48832" y="117923"/>
                  <a:pt x="48832" y="117923"/>
                </a:cubicBezTo>
                <a:cubicBezTo>
                  <a:pt x="48832" y="117923"/>
                  <a:pt x="48832" y="118339"/>
                  <a:pt x="48832" y="118339"/>
                </a:cubicBezTo>
                <a:cubicBezTo>
                  <a:pt x="48832" y="118546"/>
                  <a:pt x="49211" y="118546"/>
                  <a:pt x="49589" y="118339"/>
                </a:cubicBezTo>
                <a:cubicBezTo>
                  <a:pt x="49589" y="118339"/>
                  <a:pt x="49968" y="118339"/>
                  <a:pt x="50347" y="118131"/>
                </a:cubicBezTo>
                <a:cubicBezTo>
                  <a:pt x="50725" y="117923"/>
                  <a:pt x="50347" y="117716"/>
                  <a:pt x="49968" y="117716"/>
                </a:cubicBezTo>
                <a:cubicBezTo>
                  <a:pt x="49968" y="117508"/>
                  <a:pt x="49589" y="117716"/>
                  <a:pt x="49589" y="117716"/>
                </a:cubicBezTo>
                <a:cubicBezTo>
                  <a:pt x="49211" y="117716"/>
                  <a:pt x="48832" y="117923"/>
                  <a:pt x="48832" y="117923"/>
                </a:cubicBezTo>
                <a:close/>
                <a:moveTo>
                  <a:pt x="39747" y="115432"/>
                </a:moveTo>
                <a:cubicBezTo>
                  <a:pt x="39747" y="115432"/>
                  <a:pt x="39747" y="115432"/>
                  <a:pt x="39747" y="115432"/>
                </a:cubicBezTo>
                <a:cubicBezTo>
                  <a:pt x="39369" y="115640"/>
                  <a:pt x="39369" y="115640"/>
                  <a:pt x="39369" y="115640"/>
                </a:cubicBezTo>
                <a:cubicBezTo>
                  <a:pt x="39369" y="115640"/>
                  <a:pt x="38990" y="115847"/>
                  <a:pt x="39369" y="116055"/>
                </a:cubicBezTo>
                <a:cubicBezTo>
                  <a:pt x="39369" y="116470"/>
                  <a:pt x="39747" y="116470"/>
                  <a:pt x="39747" y="116470"/>
                </a:cubicBezTo>
                <a:cubicBezTo>
                  <a:pt x="39747" y="116470"/>
                  <a:pt x="40126" y="116262"/>
                  <a:pt x="40883" y="116262"/>
                </a:cubicBezTo>
                <a:cubicBezTo>
                  <a:pt x="41261" y="116262"/>
                  <a:pt x="42018" y="115847"/>
                  <a:pt x="42018" y="115640"/>
                </a:cubicBezTo>
                <a:cubicBezTo>
                  <a:pt x="42397" y="115640"/>
                  <a:pt x="42397" y="115224"/>
                  <a:pt x="42776" y="115224"/>
                </a:cubicBezTo>
                <a:cubicBezTo>
                  <a:pt x="43154" y="115224"/>
                  <a:pt x="44290" y="115432"/>
                  <a:pt x="44668" y="115432"/>
                </a:cubicBezTo>
                <a:cubicBezTo>
                  <a:pt x="45047" y="115432"/>
                  <a:pt x="44290" y="114809"/>
                  <a:pt x="44290" y="114809"/>
                </a:cubicBezTo>
                <a:cubicBezTo>
                  <a:pt x="44290" y="114602"/>
                  <a:pt x="43154" y="114809"/>
                  <a:pt x="43154" y="114809"/>
                </a:cubicBezTo>
                <a:cubicBezTo>
                  <a:pt x="43154" y="114809"/>
                  <a:pt x="42397" y="114809"/>
                  <a:pt x="42018" y="114602"/>
                </a:cubicBezTo>
                <a:cubicBezTo>
                  <a:pt x="41640" y="114602"/>
                  <a:pt x="41640" y="114602"/>
                  <a:pt x="41640" y="114602"/>
                </a:cubicBezTo>
                <a:cubicBezTo>
                  <a:pt x="41261" y="114809"/>
                  <a:pt x="41261" y="115017"/>
                  <a:pt x="40883" y="115224"/>
                </a:cubicBezTo>
                <a:cubicBezTo>
                  <a:pt x="40504" y="115432"/>
                  <a:pt x="40504" y="115224"/>
                  <a:pt x="40504" y="115017"/>
                </a:cubicBezTo>
                <a:cubicBezTo>
                  <a:pt x="40504" y="115017"/>
                  <a:pt x="39747" y="114809"/>
                  <a:pt x="39369" y="115017"/>
                </a:cubicBezTo>
                <a:cubicBezTo>
                  <a:pt x="39369" y="115017"/>
                  <a:pt x="39747" y="115224"/>
                  <a:pt x="39747" y="115432"/>
                </a:cubicBezTo>
                <a:close/>
                <a:moveTo>
                  <a:pt x="36719" y="115432"/>
                </a:moveTo>
                <a:cubicBezTo>
                  <a:pt x="36719" y="115432"/>
                  <a:pt x="36719" y="115432"/>
                  <a:pt x="36719" y="115432"/>
                </a:cubicBezTo>
                <a:cubicBezTo>
                  <a:pt x="36719" y="115432"/>
                  <a:pt x="37476" y="115640"/>
                  <a:pt x="38233" y="115640"/>
                </a:cubicBezTo>
                <a:cubicBezTo>
                  <a:pt x="38611" y="115640"/>
                  <a:pt x="38233" y="115432"/>
                  <a:pt x="38611" y="115224"/>
                </a:cubicBezTo>
                <a:cubicBezTo>
                  <a:pt x="38611" y="115017"/>
                  <a:pt x="38233" y="115224"/>
                  <a:pt x="37854" y="115017"/>
                </a:cubicBezTo>
                <a:cubicBezTo>
                  <a:pt x="37476" y="115017"/>
                  <a:pt x="37476" y="115017"/>
                  <a:pt x="37097" y="115017"/>
                </a:cubicBezTo>
                <a:cubicBezTo>
                  <a:pt x="36340" y="115017"/>
                  <a:pt x="36719" y="115432"/>
                  <a:pt x="36719" y="115432"/>
                </a:cubicBezTo>
                <a:close/>
                <a:moveTo>
                  <a:pt x="33312" y="113148"/>
                </a:moveTo>
                <a:cubicBezTo>
                  <a:pt x="33312" y="113148"/>
                  <a:pt x="33312" y="113148"/>
                  <a:pt x="33312" y="113148"/>
                </a:cubicBezTo>
                <a:cubicBezTo>
                  <a:pt x="32933" y="114186"/>
                  <a:pt x="34826" y="113564"/>
                  <a:pt x="34826" y="112941"/>
                </a:cubicBezTo>
                <a:cubicBezTo>
                  <a:pt x="34447" y="112525"/>
                  <a:pt x="34826" y="112525"/>
                  <a:pt x="34069" y="112110"/>
                </a:cubicBezTo>
                <a:cubicBezTo>
                  <a:pt x="33690" y="111487"/>
                  <a:pt x="33690" y="112110"/>
                  <a:pt x="33312" y="112318"/>
                </a:cubicBezTo>
                <a:cubicBezTo>
                  <a:pt x="32933" y="112733"/>
                  <a:pt x="33690" y="112733"/>
                  <a:pt x="33690" y="112941"/>
                </a:cubicBezTo>
                <a:cubicBezTo>
                  <a:pt x="33690" y="113148"/>
                  <a:pt x="33312" y="112941"/>
                  <a:pt x="33312" y="113148"/>
                </a:cubicBezTo>
                <a:close/>
                <a:moveTo>
                  <a:pt x="30283" y="115640"/>
                </a:moveTo>
                <a:cubicBezTo>
                  <a:pt x="30283" y="115640"/>
                  <a:pt x="30283" y="115640"/>
                  <a:pt x="30283" y="115640"/>
                </a:cubicBezTo>
                <a:cubicBezTo>
                  <a:pt x="30283" y="115640"/>
                  <a:pt x="29905" y="115847"/>
                  <a:pt x="30283" y="116262"/>
                </a:cubicBezTo>
                <a:cubicBezTo>
                  <a:pt x="30283" y="116470"/>
                  <a:pt x="30283" y="116262"/>
                  <a:pt x="31419" y="115847"/>
                </a:cubicBezTo>
                <a:cubicBezTo>
                  <a:pt x="32176" y="115432"/>
                  <a:pt x="31041" y="115640"/>
                  <a:pt x="31041" y="115640"/>
                </a:cubicBezTo>
                <a:cubicBezTo>
                  <a:pt x="31041" y="115432"/>
                  <a:pt x="30662" y="115640"/>
                  <a:pt x="30283" y="115640"/>
                </a:cubicBezTo>
                <a:close/>
                <a:moveTo>
                  <a:pt x="30283" y="116885"/>
                </a:moveTo>
                <a:cubicBezTo>
                  <a:pt x="30283" y="116885"/>
                  <a:pt x="30283" y="116885"/>
                  <a:pt x="30283" y="116885"/>
                </a:cubicBezTo>
                <a:cubicBezTo>
                  <a:pt x="30283" y="116885"/>
                  <a:pt x="30283" y="117301"/>
                  <a:pt x="30662" y="117301"/>
                </a:cubicBezTo>
                <a:cubicBezTo>
                  <a:pt x="31041" y="117301"/>
                  <a:pt x="31041" y="117093"/>
                  <a:pt x="31419" y="116885"/>
                </a:cubicBezTo>
                <a:cubicBezTo>
                  <a:pt x="31419" y="116678"/>
                  <a:pt x="31041" y="116678"/>
                  <a:pt x="31041" y="116470"/>
                </a:cubicBezTo>
                <a:cubicBezTo>
                  <a:pt x="30662" y="116470"/>
                  <a:pt x="30283" y="116678"/>
                  <a:pt x="30283" y="116885"/>
                </a:cubicBezTo>
                <a:close/>
                <a:moveTo>
                  <a:pt x="29148" y="117923"/>
                </a:moveTo>
                <a:cubicBezTo>
                  <a:pt x="29148" y="117923"/>
                  <a:pt x="29148" y="117923"/>
                  <a:pt x="29148" y="117923"/>
                </a:cubicBezTo>
                <a:cubicBezTo>
                  <a:pt x="28391" y="117923"/>
                  <a:pt x="28391" y="117923"/>
                  <a:pt x="28391" y="117923"/>
                </a:cubicBezTo>
                <a:cubicBezTo>
                  <a:pt x="28391" y="117923"/>
                  <a:pt x="28391" y="117923"/>
                  <a:pt x="27255" y="118339"/>
                </a:cubicBezTo>
                <a:cubicBezTo>
                  <a:pt x="26119" y="118546"/>
                  <a:pt x="26876" y="118754"/>
                  <a:pt x="26876" y="118961"/>
                </a:cubicBezTo>
                <a:cubicBezTo>
                  <a:pt x="26876" y="119377"/>
                  <a:pt x="28012" y="118961"/>
                  <a:pt x="28769" y="118754"/>
                </a:cubicBezTo>
                <a:cubicBezTo>
                  <a:pt x="29148" y="118754"/>
                  <a:pt x="28769" y="118546"/>
                  <a:pt x="29148" y="118546"/>
                </a:cubicBezTo>
                <a:cubicBezTo>
                  <a:pt x="29148" y="118546"/>
                  <a:pt x="29148" y="118546"/>
                  <a:pt x="29905" y="118339"/>
                </a:cubicBezTo>
                <a:cubicBezTo>
                  <a:pt x="30662" y="118131"/>
                  <a:pt x="30283" y="118131"/>
                  <a:pt x="30283" y="117923"/>
                </a:cubicBezTo>
                <a:cubicBezTo>
                  <a:pt x="30283" y="117923"/>
                  <a:pt x="29526" y="117716"/>
                  <a:pt x="29148" y="117923"/>
                </a:cubicBezTo>
                <a:close/>
                <a:moveTo>
                  <a:pt x="19305" y="118961"/>
                </a:moveTo>
                <a:cubicBezTo>
                  <a:pt x="19305" y="118961"/>
                  <a:pt x="19305" y="118961"/>
                  <a:pt x="19305" y="118961"/>
                </a:cubicBezTo>
                <a:cubicBezTo>
                  <a:pt x="19684" y="118961"/>
                  <a:pt x="20063" y="118754"/>
                  <a:pt x="20441" y="118961"/>
                </a:cubicBezTo>
                <a:cubicBezTo>
                  <a:pt x="20820" y="119169"/>
                  <a:pt x="20441" y="119584"/>
                  <a:pt x="20441" y="119584"/>
                </a:cubicBezTo>
                <a:cubicBezTo>
                  <a:pt x="20063" y="119792"/>
                  <a:pt x="19684" y="120000"/>
                  <a:pt x="19305" y="120000"/>
                </a:cubicBezTo>
                <a:cubicBezTo>
                  <a:pt x="18927" y="120000"/>
                  <a:pt x="18548" y="120000"/>
                  <a:pt x="18170" y="119792"/>
                </a:cubicBezTo>
                <a:cubicBezTo>
                  <a:pt x="18170" y="119584"/>
                  <a:pt x="18170" y="118961"/>
                  <a:pt x="18170" y="118961"/>
                </a:cubicBezTo>
                <a:cubicBezTo>
                  <a:pt x="18548" y="118961"/>
                  <a:pt x="19305" y="118961"/>
                  <a:pt x="19305" y="118961"/>
                </a:cubicBezTo>
                <a:close/>
                <a:moveTo>
                  <a:pt x="22334" y="115847"/>
                </a:moveTo>
                <a:cubicBezTo>
                  <a:pt x="22334" y="115847"/>
                  <a:pt x="22334" y="115847"/>
                  <a:pt x="22334" y="115847"/>
                </a:cubicBezTo>
                <a:cubicBezTo>
                  <a:pt x="22334" y="115847"/>
                  <a:pt x="22334" y="115847"/>
                  <a:pt x="22334" y="115847"/>
                </a:cubicBezTo>
                <a:cubicBezTo>
                  <a:pt x="22334" y="115847"/>
                  <a:pt x="22334" y="116262"/>
                  <a:pt x="21955" y="116262"/>
                </a:cubicBezTo>
                <a:cubicBezTo>
                  <a:pt x="21198" y="116470"/>
                  <a:pt x="21577" y="115847"/>
                  <a:pt x="21577" y="115640"/>
                </a:cubicBezTo>
                <a:cubicBezTo>
                  <a:pt x="21577" y="115432"/>
                  <a:pt x="20063" y="115847"/>
                  <a:pt x="20063" y="115847"/>
                </a:cubicBezTo>
                <a:cubicBezTo>
                  <a:pt x="20063" y="115847"/>
                  <a:pt x="20063" y="116470"/>
                  <a:pt x="19684" y="116678"/>
                </a:cubicBezTo>
                <a:cubicBezTo>
                  <a:pt x="19305" y="116678"/>
                  <a:pt x="19305" y="116678"/>
                  <a:pt x="18927" y="116885"/>
                </a:cubicBezTo>
                <a:cubicBezTo>
                  <a:pt x="18548" y="117093"/>
                  <a:pt x="18548" y="117508"/>
                  <a:pt x="18548" y="117508"/>
                </a:cubicBezTo>
                <a:cubicBezTo>
                  <a:pt x="18927" y="117716"/>
                  <a:pt x="19684" y="117716"/>
                  <a:pt x="19684" y="117716"/>
                </a:cubicBezTo>
                <a:cubicBezTo>
                  <a:pt x="20063" y="117716"/>
                  <a:pt x="20063" y="117716"/>
                  <a:pt x="21198" y="118131"/>
                </a:cubicBezTo>
                <a:cubicBezTo>
                  <a:pt x="22712" y="118339"/>
                  <a:pt x="21577" y="118131"/>
                  <a:pt x="22712" y="118131"/>
                </a:cubicBezTo>
                <a:cubicBezTo>
                  <a:pt x="23470" y="118131"/>
                  <a:pt x="23091" y="118339"/>
                  <a:pt x="23470" y="118339"/>
                </a:cubicBezTo>
                <a:cubicBezTo>
                  <a:pt x="23848" y="118339"/>
                  <a:pt x="24227" y="118754"/>
                  <a:pt x="24605" y="118961"/>
                </a:cubicBezTo>
                <a:cubicBezTo>
                  <a:pt x="25362" y="119169"/>
                  <a:pt x="25741" y="118754"/>
                  <a:pt x="26119" y="118754"/>
                </a:cubicBezTo>
                <a:cubicBezTo>
                  <a:pt x="26119" y="118546"/>
                  <a:pt x="26876" y="117923"/>
                  <a:pt x="26876" y="117923"/>
                </a:cubicBezTo>
                <a:cubicBezTo>
                  <a:pt x="26876" y="117923"/>
                  <a:pt x="24605" y="117508"/>
                  <a:pt x="24605" y="117508"/>
                </a:cubicBezTo>
                <a:cubicBezTo>
                  <a:pt x="24227" y="117508"/>
                  <a:pt x="23848" y="116885"/>
                  <a:pt x="24605" y="116885"/>
                </a:cubicBezTo>
                <a:cubicBezTo>
                  <a:pt x="24984" y="116885"/>
                  <a:pt x="24984" y="117093"/>
                  <a:pt x="25362" y="117301"/>
                </a:cubicBezTo>
                <a:cubicBezTo>
                  <a:pt x="25362" y="117508"/>
                  <a:pt x="25741" y="117508"/>
                  <a:pt x="26119" y="117508"/>
                </a:cubicBezTo>
                <a:cubicBezTo>
                  <a:pt x="26498" y="117508"/>
                  <a:pt x="26876" y="117301"/>
                  <a:pt x="26876" y="117093"/>
                </a:cubicBezTo>
                <a:cubicBezTo>
                  <a:pt x="26876" y="116885"/>
                  <a:pt x="26498" y="117093"/>
                  <a:pt x="25741" y="116470"/>
                </a:cubicBezTo>
                <a:cubicBezTo>
                  <a:pt x="24605" y="115847"/>
                  <a:pt x="25741" y="116055"/>
                  <a:pt x="26119" y="116055"/>
                </a:cubicBezTo>
                <a:cubicBezTo>
                  <a:pt x="26119" y="115847"/>
                  <a:pt x="26876" y="115432"/>
                  <a:pt x="26876" y="115432"/>
                </a:cubicBezTo>
                <a:cubicBezTo>
                  <a:pt x="27255" y="115224"/>
                  <a:pt x="26119" y="115224"/>
                  <a:pt x="25741" y="115017"/>
                </a:cubicBezTo>
                <a:cubicBezTo>
                  <a:pt x="25362" y="115017"/>
                  <a:pt x="25362" y="115017"/>
                  <a:pt x="25362" y="115017"/>
                </a:cubicBezTo>
                <a:cubicBezTo>
                  <a:pt x="25362" y="115224"/>
                  <a:pt x="24227" y="115017"/>
                  <a:pt x="23848" y="114809"/>
                </a:cubicBezTo>
                <a:cubicBezTo>
                  <a:pt x="23848" y="114809"/>
                  <a:pt x="23848" y="114394"/>
                  <a:pt x="23470" y="114186"/>
                </a:cubicBezTo>
                <a:cubicBezTo>
                  <a:pt x="23470" y="114186"/>
                  <a:pt x="22712" y="114186"/>
                  <a:pt x="21955" y="114186"/>
                </a:cubicBezTo>
                <a:cubicBezTo>
                  <a:pt x="21198" y="114186"/>
                  <a:pt x="21577" y="114809"/>
                  <a:pt x="21577" y="114809"/>
                </a:cubicBezTo>
                <a:cubicBezTo>
                  <a:pt x="21577" y="114809"/>
                  <a:pt x="21955" y="115224"/>
                  <a:pt x="22334" y="115432"/>
                </a:cubicBezTo>
                <a:cubicBezTo>
                  <a:pt x="22334" y="115432"/>
                  <a:pt x="22334" y="115847"/>
                  <a:pt x="22334" y="115847"/>
                </a:cubicBezTo>
                <a:close/>
              </a:path>
            </a:pathLst>
          </a:custGeom>
          <a:solidFill>
            <a:schemeClr val="accent2"/>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sp>
        <p:nvSpPr>
          <p:cNvPr id="223" name="Shape 2058">
            <a:extLst>
              <a:ext uri="{FF2B5EF4-FFF2-40B4-BE49-F238E27FC236}">
                <a16:creationId xmlns:a16="http://schemas.microsoft.com/office/drawing/2014/main" id="{5D85A868-CB85-B322-A3D6-7DC99E3C0D5C}"/>
              </a:ext>
            </a:extLst>
          </p:cNvPr>
          <p:cNvSpPr/>
          <p:nvPr/>
        </p:nvSpPr>
        <p:spPr>
          <a:xfrm>
            <a:off x="10773948" y="2571467"/>
            <a:ext cx="1856286" cy="2284676"/>
          </a:xfrm>
          <a:custGeom>
            <a:avLst/>
            <a:gdLst/>
            <a:ahLst/>
            <a:cxnLst/>
            <a:rect l="0" t="0" r="0" b="0"/>
            <a:pathLst>
              <a:path w="120000" h="120000" extrusionOk="0">
                <a:moveTo>
                  <a:pt x="35321" y="81290"/>
                </a:moveTo>
                <a:cubicBezTo>
                  <a:pt x="42339" y="77788"/>
                  <a:pt x="42339" y="77788"/>
                  <a:pt x="42339" y="77788"/>
                </a:cubicBezTo>
                <a:cubicBezTo>
                  <a:pt x="50760" y="72811"/>
                  <a:pt x="50760" y="72811"/>
                  <a:pt x="50760" y="72811"/>
                </a:cubicBezTo>
                <a:cubicBezTo>
                  <a:pt x="59883" y="72442"/>
                  <a:pt x="59883" y="72442"/>
                  <a:pt x="59883" y="72442"/>
                </a:cubicBezTo>
                <a:cubicBezTo>
                  <a:pt x="62222" y="72811"/>
                  <a:pt x="62923" y="74101"/>
                  <a:pt x="67134" y="71520"/>
                </a:cubicBezTo>
                <a:cubicBezTo>
                  <a:pt x="71578" y="73917"/>
                  <a:pt x="71578" y="73917"/>
                  <a:pt x="71578" y="73917"/>
                </a:cubicBezTo>
                <a:cubicBezTo>
                  <a:pt x="74385" y="78341"/>
                  <a:pt x="74385" y="78341"/>
                  <a:pt x="74385" y="78341"/>
                </a:cubicBezTo>
                <a:cubicBezTo>
                  <a:pt x="75789" y="84792"/>
                  <a:pt x="75789" y="84792"/>
                  <a:pt x="75789" y="84792"/>
                </a:cubicBezTo>
                <a:cubicBezTo>
                  <a:pt x="82339" y="84792"/>
                  <a:pt x="82339" y="84792"/>
                  <a:pt x="82339" y="84792"/>
                </a:cubicBezTo>
                <a:cubicBezTo>
                  <a:pt x="86783" y="83317"/>
                  <a:pt x="86783" y="83317"/>
                  <a:pt x="86783" y="83317"/>
                </a:cubicBezTo>
                <a:cubicBezTo>
                  <a:pt x="89824" y="85345"/>
                  <a:pt x="89122" y="84608"/>
                  <a:pt x="89824" y="86267"/>
                </a:cubicBezTo>
                <a:cubicBezTo>
                  <a:pt x="87017" y="88110"/>
                  <a:pt x="87485" y="87741"/>
                  <a:pt x="84210" y="89216"/>
                </a:cubicBezTo>
                <a:cubicBezTo>
                  <a:pt x="82807" y="93640"/>
                  <a:pt x="82807" y="93640"/>
                  <a:pt x="82807" y="93640"/>
                </a:cubicBezTo>
                <a:cubicBezTo>
                  <a:pt x="81169" y="93824"/>
                  <a:pt x="81169" y="93824"/>
                  <a:pt x="81169" y="93824"/>
                </a:cubicBezTo>
                <a:cubicBezTo>
                  <a:pt x="81169" y="89400"/>
                  <a:pt x="80701" y="91059"/>
                  <a:pt x="83274" y="87004"/>
                </a:cubicBezTo>
                <a:cubicBezTo>
                  <a:pt x="81871" y="86451"/>
                  <a:pt x="81871" y="86451"/>
                  <a:pt x="81871" y="86451"/>
                </a:cubicBezTo>
                <a:cubicBezTo>
                  <a:pt x="74853" y="86451"/>
                  <a:pt x="74853" y="86451"/>
                  <a:pt x="74853" y="86451"/>
                </a:cubicBezTo>
                <a:cubicBezTo>
                  <a:pt x="68538" y="86451"/>
                  <a:pt x="71578" y="86082"/>
                  <a:pt x="64795" y="87373"/>
                </a:cubicBezTo>
                <a:cubicBezTo>
                  <a:pt x="64561" y="87926"/>
                  <a:pt x="61988" y="87188"/>
                  <a:pt x="61520" y="87741"/>
                </a:cubicBezTo>
                <a:cubicBezTo>
                  <a:pt x="58479" y="91612"/>
                  <a:pt x="57309" y="92534"/>
                  <a:pt x="65029" y="94377"/>
                </a:cubicBezTo>
                <a:cubicBezTo>
                  <a:pt x="64093" y="96405"/>
                  <a:pt x="64093" y="96405"/>
                  <a:pt x="64093" y="96405"/>
                </a:cubicBezTo>
                <a:cubicBezTo>
                  <a:pt x="60818" y="94930"/>
                  <a:pt x="62456" y="95299"/>
                  <a:pt x="57309" y="95483"/>
                </a:cubicBezTo>
                <a:cubicBezTo>
                  <a:pt x="54035" y="95668"/>
                  <a:pt x="54035" y="95668"/>
                  <a:pt x="54035" y="95668"/>
                </a:cubicBezTo>
                <a:cubicBezTo>
                  <a:pt x="54035" y="97880"/>
                  <a:pt x="54035" y="97880"/>
                  <a:pt x="54035" y="97880"/>
                </a:cubicBezTo>
                <a:cubicBezTo>
                  <a:pt x="57543" y="97695"/>
                  <a:pt x="57543" y="97695"/>
                  <a:pt x="57543" y="97695"/>
                </a:cubicBezTo>
                <a:cubicBezTo>
                  <a:pt x="60818" y="99170"/>
                  <a:pt x="60818" y="99170"/>
                  <a:pt x="60818" y="99170"/>
                </a:cubicBezTo>
                <a:cubicBezTo>
                  <a:pt x="62923" y="101013"/>
                  <a:pt x="62923" y="101013"/>
                  <a:pt x="62923" y="101013"/>
                </a:cubicBezTo>
                <a:cubicBezTo>
                  <a:pt x="68070" y="104700"/>
                  <a:pt x="68070" y="104700"/>
                  <a:pt x="68070" y="104700"/>
                </a:cubicBezTo>
                <a:cubicBezTo>
                  <a:pt x="68771" y="108018"/>
                  <a:pt x="68771" y="108018"/>
                  <a:pt x="68771" y="108018"/>
                </a:cubicBezTo>
                <a:cubicBezTo>
                  <a:pt x="71578" y="107649"/>
                  <a:pt x="71345" y="107465"/>
                  <a:pt x="73918" y="108387"/>
                </a:cubicBezTo>
                <a:cubicBezTo>
                  <a:pt x="78128" y="109861"/>
                  <a:pt x="78830" y="109308"/>
                  <a:pt x="83742" y="108571"/>
                </a:cubicBezTo>
                <a:cubicBezTo>
                  <a:pt x="84678" y="110230"/>
                  <a:pt x="84678" y="110230"/>
                  <a:pt x="84678" y="110230"/>
                </a:cubicBezTo>
                <a:cubicBezTo>
                  <a:pt x="84678" y="113917"/>
                  <a:pt x="84678" y="113917"/>
                  <a:pt x="84678" y="113917"/>
                </a:cubicBezTo>
                <a:cubicBezTo>
                  <a:pt x="85380" y="117235"/>
                  <a:pt x="85380" y="117235"/>
                  <a:pt x="85380" y="117235"/>
                </a:cubicBezTo>
                <a:cubicBezTo>
                  <a:pt x="89122" y="115391"/>
                  <a:pt x="89122" y="115391"/>
                  <a:pt x="89122" y="115391"/>
                </a:cubicBezTo>
                <a:cubicBezTo>
                  <a:pt x="90760" y="113364"/>
                  <a:pt x="90760" y="113364"/>
                  <a:pt x="90760" y="113364"/>
                </a:cubicBezTo>
                <a:cubicBezTo>
                  <a:pt x="96608" y="111889"/>
                  <a:pt x="96608" y="111889"/>
                  <a:pt x="96608" y="111889"/>
                </a:cubicBezTo>
                <a:cubicBezTo>
                  <a:pt x="103391" y="112258"/>
                  <a:pt x="103391" y="112258"/>
                  <a:pt x="103391" y="112258"/>
                </a:cubicBezTo>
                <a:cubicBezTo>
                  <a:pt x="103391" y="112442"/>
                  <a:pt x="111578" y="116497"/>
                  <a:pt x="112748" y="117419"/>
                </a:cubicBezTo>
                <a:cubicBezTo>
                  <a:pt x="113684" y="118341"/>
                  <a:pt x="115087" y="120000"/>
                  <a:pt x="115087" y="120000"/>
                </a:cubicBezTo>
                <a:cubicBezTo>
                  <a:pt x="119532" y="119078"/>
                  <a:pt x="119532" y="119078"/>
                  <a:pt x="119532" y="119078"/>
                </a:cubicBezTo>
                <a:cubicBezTo>
                  <a:pt x="120000" y="118709"/>
                  <a:pt x="120000" y="118709"/>
                  <a:pt x="120000" y="118709"/>
                </a:cubicBezTo>
                <a:cubicBezTo>
                  <a:pt x="120000" y="113917"/>
                  <a:pt x="120000" y="113917"/>
                  <a:pt x="120000" y="113917"/>
                </a:cubicBezTo>
                <a:cubicBezTo>
                  <a:pt x="105029" y="85714"/>
                  <a:pt x="105029" y="85714"/>
                  <a:pt x="105029" y="85714"/>
                </a:cubicBezTo>
                <a:cubicBezTo>
                  <a:pt x="120000" y="80368"/>
                  <a:pt x="120000" y="80368"/>
                  <a:pt x="120000" y="80368"/>
                </a:cubicBezTo>
                <a:cubicBezTo>
                  <a:pt x="120000" y="30046"/>
                  <a:pt x="120000" y="30046"/>
                  <a:pt x="120000" y="30046"/>
                </a:cubicBezTo>
                <a:cubicBezTo>
                  <a:pt x="119298" y="30046"/>
                  <a:pt x="118362" y="30230"/>
                  <a:pt x="117192" y="30230"/>
                </a:cubicBezTo>
                <a:cubicBezTo>
                  <a:pt x="115555" y="32442"/>
                  <a:pt x="115555" y="32442"/>
                  <a:pt x="115555" y="32442"/>
                </a:cubicBezTo>
                <a:cubicBezTo>
                  <a:pt x="103625" y="30783"/>
                  <a:pt x="103625" y="30783"/>
                  <a:pt x="103625" y="30783"/>
                </a:cubicBezTo>
                <a:cubicBezTo>
                  <a:pt x="99649" y="28940"/>
                  <a:pt x="99649" y="28940"/>
                  <a:pt x="99649" y="28940"/>
                </a:cubicBezTo>
                <a:cubicBezTo>
                  <a:pt x="96608" y="30599"/>
                  <a:pt x="97309" y="29861"/>
                  <a:pt x="94736" y="32073"/>
                </a:cubicBezTo>
                <a:cubicBezTo>
                  <a:pt x="87719" y="30599"/>
                  <a:pt x="87719" y="30599"/>
                  <a:pt x="87719" y="30599"/>
                </a:cubicBezTo>
                <a:cubicBezTo>
                  <a:pt x="83274" y="32258"/>
                  <a:pt x="83274" y="32258"/>
                  <a:pt x="83274" y="32258"/>
                </a:cubicBezTo>
                <a:cubicBezTo>
                  <a:pt x="78128" y="36313"/>
                  <a:pt x="78128" y="36313"/>
                  <a:pt x="78128" y="36313"/>
                </a:cubicBezTo>
                <a:cubicBezTo>
                  <a:pt x="69473" y="35944"/>
                  <a:pt x="69473" y="35944"/>
                  <a:pt x="69473" y="35944"/>
                </a:cubicBezTo>
                <a:cubicBezTo>
                  <a:pt x="67602" y="33917"/>
                  <a:pt x="67602" y="33917"/>
                  <a:pt x="67602" y="33917"/>
                </a:cubicBezTo>
                <a:cubicBezTo>
                  <a:pt x="67134" y="35760"/>
                  <a:pt x="67134" y="35760"/>
                  <a:pt x="67134" y="35760"/>
                </a:cubicBezTo>
                <a:cubicBezTo>
                  <a:pt x="69005" y="37603"/>
                  <a:pt x="69005" y="37603"/>
                  <a:pt x="69005" y="37603"/>
                </a:cubicBezTo>
                <a:cubicBezTo>
                  <a:pt x="65730" y="38894"/>
                  <a:pt x="65730" y="38894"/>
                  <a:pt x="65730" y="38894"/>
                </a:cubicBezTo>
                <a:cubicBezTo>
                  <a:pt x="64561" y="36313"/>
                  <a:pt x="64561" y="36313"/>
                  <a:pt x="64561" y="36313"/>
                </a:cubicBezTo>
                <a:cubicBezTo>
                  <a:pt x="61754" y="33548"/>
                  <a:pt x="61754" y="33548"/>
                  <a:pt x="61754" y="33548"/>
                </a:cubicBezTo>
                <a:cubicBezTo>
                  <a:pt x="57543" y="32811"/>
                  <a:pt x="57543" y="32811"/>
                  <a:pt x="57543" y="32811"/>
                </a:cubicBezTo>
                <a:cubicBezTo>
                  <a:pt x="55204" y="31520"/>
                  <a:pt x="55204" y="31520"/>
                  <a:pt x="55204" y="31520"/>
                </a:cubicBezTo>
                <a:cubicBezTo>
                  <a:pt x="54736" y="31336"/>
                  <a:pt x="46081" y="32073"/>
                  <a:pt x="44444" y="32258"/>
                </a:cubicBezTo>
                <a:cubicBezTo>
                  <a:pt x="42339" y="31152"/>
                  <a:pt x="42105" y="31152"/>
                  <a:pt x="39766" y="30230"/>
                </a:cubicBezTo>
                <a:cubicBezTo>
                  <a:pt x="37426" y="31705"/>
                  <a:pt x="37426" y="31705"/>
                  <a:pt x="37426" y="31705"/>
                </a:cubicBezTo>
                <a:cubicBezTo>
                  <a:pt x="37426" y="31705"/>
                  <a:pt x="36257" y="33364"/>
                  <a:pt x="34385" y="33364"/>
                </a:cubicBezTo>
                <a:cubicBezTo>
                  <a:pt x="32280" y="33364"/>
                  <a:pt x="32514" y="31152"/>
                  <a:pt x="32514" y="31152"/>
                </a:cubicBezTo>
                <a:cubicBezTo>
                  <a:pt x="29473" y="31520"/>
                  <a:pt x="29473" y="31520"/>
                  <a:pt x="29473" y="31520"/>
                </a:cubicBezTo>
                <a:cubicBezTo>
                  <a:pt x="25497" y="35944"/>
                  <a:pt x="25497" y="35944"/>
                  <a:pt x="25497" y="35944"/>
                </a:cubicBezTo>
                <a:cubicBezTo>
                  <a:pt x="20584" y="39262"/>
                  <a:pt x="20584" y="39262"/>
                  <a:pt x="20584" y="39262"/>
                </a:cubicBezTo>
                <a:cubicBezTo>
                  <a:pt x="17777" y="42580"/>
                  <a:pt x="17777" y="42580"/>
                  <a:pt x="17777" y="42580"/>
                </a:cubicBezTo>
                <a:cubicBezTo>
                  <a:pt x="12397" y="44239"/>
                  <a:pt x="12397" y="44239"/>
                  <a:pt x="12397" y="44239"/>
                </a:cubicBezTo>
                <a:cubicBezTo>
                  <a:pt x="12631" y="45714"/>
                  <a:pt x="12631" y="45714"/>
                  <a:pt x="12631" y="45714"/>
                </a:cubicBezTo>
                <a:cubicBezTo>
                  <a:pt x="18011" y="49400"/>
                  <a:pt x="18011" y="49400"/>
                  <a:pt x="18011" y="49400"/>
                </a:cubicBezTo>
                <a:cubicBezTo>
                  <a:pt x="14269" y="51428"/>
                  <a:pt x="14269" y="51428"/>
                  <a:pt x="14269" y="51428"/>
                </a:cubicBezTo>
                <a:cubicBezTo>
                  <a:pt x="8654" y="46820"/>
                  <a:pt x="10760" y="50322"/>
                  <a:pt x="3742" y="46082"/>
                </a:cubicBezTo>
                <a:cubicBezTo>
                  <a:pt x="2573" y="49400"/>
                  <a:pt x="2339" y="48479"/>
                  <a:pt x="3040" y="51244"/>
                </a:cubicBezTo>
                <a:cubicBezTo>
                  <a:pt x="0" y="52903"/>
                  <a:pt x="0" y="52903"/>
                  <a:pt x="0" y="52903"/>
                </a:cubicBezTo>
                <a:cubicBezTo>
                  <a:pt x="1637" y="57880"/>
                  <a:pt x="467" y="56221"/>
                  <a:pt x="4444" y="59539"/>
                </a:cubicBezTo>
                <a:cubicBezTo>
                  <a:pt x="2105" y="63410"/>
                  <a:pt x="2573" y="61751"/>
                  <a:pt x="2807" y="66359"/>
                </a:cubicBezTo>
                <a:cubicBezTo>
                  <a:pt x="8187" y="67649"/>
                  <a:pt x="8187" y="67649"/>
                  <a:pt x="8187" y="67649"/>
                </a:cubicBezTo>
                <a:cubicBezTo>
                  <a:pt x="9590" y="70230"/>
                  <a:pt x="9590" y="70230"/>
                  <a:pt x="9590" y="70230"/>
                </a:cubicBezTo>
                <a:cubicBezTo>
                  <a:pt x="13099" y="71520"/>
                  <a:pt x="13099" y="71520"/>
                  <a:pt x="13099" y="71520"/>
                </a:cubicBezTo>
                <a:cubicBezTo>
                  <a:pt x="16608" y="69677"/>
                  <a:pt x="16608" y="69677"/>
                  <a:pt x="16608" y="69677"/>
                </a:cubicBezTo>
                <a:cubicBezTo>
                  <a:pt x="21754" y="71705"/>
                  <a:pt x="21754" y="71705"/>
                  <a:pt x="21754" y="71705"/>
                </a:cubicBezTo>
                <a:cubicBezTo>
                  <a:pt x="28538" y="75760"/>
                  <a:pt x="28538" y="75760"/>
                  <a:pt x="28538" y="75760"/>
                </a:cubicBezTo>
                <a:cubicBezTo>
                  <a:pt x="32514" y="79631"/>
                  <a:pt x="32514" y="79631"/>
                  <a:pt x="32514" y="79631"/>
                </a:cubicBezTo>
                <a:cubicBezTo>
                  <a:pt x="30175" y="78156"/>
                  <a:pt x="30175" y="78156"/>
                  <a:pt x="30175" y="78156"/>
                </a:cubicBezTo>
                <a:cubicBezTo>
                  <a:pt x="28771" y="78709"/>
                  <a:pt x="28771" y="78709"/>
                  <a:pt x="28771" y="78709"/>
                </a:cubicBezTo>
                <a:cubicBezTo>
                  <a:pt x="29707" y="80000"/>
                  <a:pt x="29707" y="80000"/>
                  <a:pt x="29707" y="80000"/>
                </a:cubicBezTo>
                <a:cubicBezTo>
                  <a:pt x="35321" y="81290"/>
                  <a:pt x="35321" y="81290"/>
                  <a:pt x="35321" y="81290"/>
                </a:cubicBezTo>
                <a:close/>
                <a:moveTo>
                  <a:pt x="120000" y="0"/>
                </a:moveTo>
                <a:cubicBezTo>
                  <a:pt x="120000" y="0"/>
                  <a:pt x="120000" y="0"/>
                  <a:pt x="120000" y="0"/>
                </a:cubicBezTo>
                <a:cubicBezTo>
                  <a:pt x="116725" y="921"/>
                  <a:pt x="116725" y="921"/>
                  <a:pt x="116725" y="921"/>
                </a:cubicBezTo>
                <a:cubicBezTo>
                  <a:pt x="116257" y="921"/>
                  <a:pt x="109707" y="184"/>
                  <a:pt x="109941" y="1843"/>
                </a:cubicBezTo>
                <a:cubicBezTo>
                  <a:pt x="110175" y="2764"/>
                  <a:pt x="111345" y="2949"/>
                  <a:pt x="111345" y="2949"/>
                </a:cubicBezTo>
                <a:cubicBezTo>
                  <a:pt x="114385" y="5161"/>
                  <a:pt x="114385" y="5161"/>
                  <a:pt x="114385" y="5161"/>
                </a:cubicBezTo>
                <a:cubicBezTo>
                  <a:pt x="114152" y="6451"/>
                  <a:pt x="114152" y="6451"/>
                  <a:pt x="114152" y="6451"/>
                </a:cubicBezTo>
                <a:cubicBezTo>
                  <a:pt x="116023" y="6820"/>
                  <a:pt x="116023" y="6820"/>
                  <a:pt x="116023" y="6820"/>
                </a:cubicBezTo>
                <a:cubicBezTo>
                  <a:pt x="120000" y="6820"/>
                  <a:pt x="120000" y="6820"/>
                  <a:pt x="120000" y="6820"/>
                </a:cubicBezTo>
                <a:cubicBezTo>
                  <a:pt x="120000" y="0"/>
                  <a:pt x="120000" y="0"/>
                  <a:pt x="120000" y="0"/>
                </a:cubicBezTo>
                <a:close/>
                <a:moveTo>
                  <a:pt x="120000" y="9032"/>
                </a:moveTo>
                <a:cubicBezTo>
                  <a:pt x="120000" y="9032"/>
                  <a:pt x="120000" y="9032"/>
                  <a:pt x="120000" y="9032"/>
                </a:cubicBezTo>
                <a:cubicBezTo>
                  <a:pt x="117660" y="9216"/>
                  <a:pt x="115087" y="9585"/>
                  <a:pt x="114619" y="9769"/>
                </a:cubicBezTo>
                <a:cubicBezTo>
                  <a:pt x="112046" y="11981"/>
                  <a:pt x="112046" y="11981"/>
                  <a:pt x="112046" y="11981"/>
                </a:cubicBezTo>
                <a:cubicBezTo>
                  <a:pt x="115087" y="15115"/>
                  <a:pt x="115087" y="15115"/>
                  <a:pt x="115087" y="15115"/>
                </a:cubicBezTo>
                <a:cubicBezTo>
                  <a:pt x="114853" y="17142"/>
                  <a:pt x="114853" y="17142"/>
                  <a:pt x="114853" y="17142"/>
                </a:cubicBezTo>
                <a:cubicBezTo>
                  <a:pt x="112280" y="18617"/>
                  <a:pt x="112280" y="18617"/>
                  <a:pt x="112280" y="18617"/>
                </a:cubicBezTo>
                <a:cubicBezTo>
                  <a:pt x="114385" y="20276"/>
                  <a:pt x="114385" y="20276"/>
                  <a:pt x="114385" y="20276"/>
                </a:cubicBezTo>
                <a:cubicBezTo>
                  <a:pt x="118128" y="20276"/>
                  <a:pt x="118128" y="20276"/>
                  <a:pt x="118128" y="20276"/>
                </a:cubicBezTo>
                <a:cubicBezTo>
                  <a:pt x="120000" y="21382"/>
                  <a:pt x="120000" y="21382"/>
                  <a:pt x="120000" y="21382"/>
                </a:cubicBezTo>
                <a:lnTo>
                  <a:pt x="120000" y="9032"/>
                </a:lnTo>
                <a:close/>
              </a:path>
            </a:pathLst>
          </a:custGeom>
          <a:solidFill>
            <a:schemeClr val="bg1">
              <a:lumMod val="85000"/>
            </a:schemeClr>
          </a:solidFill>
          <a:ln w="3175" cap="flat" cmpd="sng">
            <a:solidFill>
              <a:srgbClr val="FFFFFF"/>
            </a:solidFill>
            <a:prstDash val="solid"/>
            <a:miter/>
            <a:headEnd type="none" w="med" len="med"/>
            <a:tailEnd type="none" w="med" len="med"/>
          </a:ln>
        </p:spPr>
        <p:txBody>
          <a:bodyPr lIns="45713" tIns="22850" rIns="45713" bIns="22850" anchor="t" anchorCtr="0">
            <a:noAutofit/>
          </a:bodyPr>
          <a:lstStyle/>
          <a:p>
            <a:pPr defTabSz="457200"/>
            <a:endParaRPr kern="0">
              <a:solidFill>
                <a:srgbClr val="7F7F7F"/>
              </a:solidFill>
              <a:latin typeface="Calibri" panose="020F0502020204030204" pitchFamily="34" charset="0"/>
              <a:ea typeface="Source Sans Pro"/>
              <a:cs typeface="Calibri" panose="020F0502020204030204" pitchFamily="34" charset="0"/>
              <a:sym typeface="Source Sans Pro"/>
            </a:endParaRPr>
          </a:p>
        </p:txBody>
      </p:sp>
      <p:grpSp>
        <p:nvGrpSpPr>
          <p:cNvPr id="228" name="Group 69">
            <a:extLst>
              <a:ext uri="{FF2B5EF4-FFF2-40B4-BE49-F238E27FC236}">
                <a16:creationId xmlns:a16="http://schemas.microsoft.com/office/drawing/2014/main" id="{BEFC13A5-34E7-4CE9-C8BC-98780F38237A}"/>
              </a:ext>
            </a:extLst>
          </p:cNvPr>
          <p:cNvGrpSpPr/>
          <p:nvPr/>
        </p:nvGrpSpPr>
        <p:grpSpPr>
          <a:xfrm>
            <a:off x="6178272" y="2053904"/>
            <a:ext cx="560521" cy="560521"/>
            <a:chOff x="4821018" y="1941899"/>
            <a:chExt cx="784660" cy="784660"/>
          </a:xfrm>
        </p:grpSpPr>
        <p:sp>
          <p:nvSpPr>
            <p:cNvPr id="229" name="Teardrop 70">
              <a:extLst>
                <a:ext uri="{FF2B5EF4-FFF2-40B4-BE49-F238E27FC236}">
                  <a16:creationId xmlns:a16="http://schemas.microsoft.com/office/drawing/2014/main" id="{503723B4-C781-C30A-652A-E0CF47BFDD2A}"/>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Oval 71">
              <a:extLst>
                <a:ext uri="{FF2B5EF4-FFF2-40B4-BE49-F238E27FC236}">
                  <a16:creationId xmlns:a16="http://schemas.microsoft.com/office/drawing/2014/main" id="{7CA3CC1E-A88D-F9C8-DEB3-AE2F2BD151BA}"/>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Oval 72">
              <a:extLst>
                <a:ext uri="{FF2B5EF4-FFF2-40B4-BE49-F238E27FC236}">
                  <a16:creationId xmlns:a16="http://schemas.microsoft.com/office/drawing/2014/main" id="{CE35FD77-9849-1236-D2B5-F4589D4A992F}"/>
                </a:ext>
              </a:extLst>
            </p:cNvPr>
            <p:cNvSpPr/>
            <p:nvPr/>
          </p:nvSpPr>
          <p:spPr>
            <a:xfrm>
              <a:off x="4952006" y="2070497"/>
              <a:ext cx="521208" cy="521208"/>
            </a:xfrm>
            <a:prstGeom prst="ellipse">
              <a:avLst/>
            </a:prstGeom>
            <a:blipFill>
              <a:blip r:embed="rId3"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232" name="Group 277">
            <a:extLst>
              <a:ext uri="{FF2B5EF4-FFF2-40B4-BE49-F238E27FC236}">
                <a16:creationId xmlns:a16="http://schemas.microsoft.com/office/drawing/2014/main" id="{96E2F8DB-1228-1E72-C71F-57EC1B261F2B}"/>
              </a:ext>
            </a:extLst>
          </p:cNvPr>
          <p:cNvGrpSpPr/>
          <p:nvPr/>
        </p:nvGrpSpPr>
        <p:grpSpPr>
          <a:xfrm>
            <a:off x="5470556" y="1869977"/>
            <a:ext cx="560521" cy="560521"/>
            <a:chOff x="4821018" y="1941899"/>
            <a:chExt cx="784660" cy="784660"/>
          </a:xfrm>
        </p:grpSpPr>
        <p:sp>
          <p:nvSpPr>
            <p:cNvPr id="233" name="Teardrop 278">
              <a:extLst>
                <a:ext uri="{FF2B5EF4-FFF2-40B4-BE49-F238E27FC236}">
                  <a16:creationId xmlns:a16="http://schemas.microsoft.com/office/drawing/2014/main" id="{8AD87D39-8E5D-D114-12F5-58097403505C}"/>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Oval 279">
              <a:extLst>
                <a:ext uri="{FF2B5EF4-FFF2-40B4-BE49-F238E27FC236}">
                  <a16:creationId xmlns:a16="http://schemas.microsoft.com/office/drawing/2014/main" id="{EA46C14D-5500-E3A5-F09D-6C9BA4FC0754}"/>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Oval 280">
              <a:extLst>
                <a:ext uri="{FF2B5EF4-FFF2-40B4-BE49-F238E27FC236}">
                  <a16:creationId xmlns:a16="http://schemas.microsoft.com/office/drawing/2014/main" id="{1A030683-B219-3DF7-40A4-C787440CD42D}"/>
                </a:ext>
              </a:extLst>
            </p:cNvPr>
            <p:cNvSpPr/>
            <p:nvPr/>
          </p:nvSpPr>
          <p:spPr>
            <a:xfrm>
              <a:off x="4952006" y="2070497"/>
              <a:ext cx="521208" cy="521208"/>
            </a:xfrm>
            <a:prstGeom prst="ellipse">
              <a:avLst/>
            </a:prstGeom>
            <a:blipFill>
              <a:blip r:embed="rId4"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236" name="Group 285">
            <a:extLst>
              <a:ext uri="{FF2B5EF4-FFF2-40B4-BE49-F238E27FC236}">
                <a16:creationId xmlns:a16="http://schemas.microsoft.com/office/drawing/2014/main" id="{06463F3E-5782-5EB2-DEFB-FAE7BDC1C7DC}"/>
              </a:ext>
            </a:extLst>
          </p:cNvPr>
          <p:cNvGrpSpPr/>
          <p:nvPr/>
        </p:nvGrpSpPr>
        <p:grpSpPr>
          <a:xfrm>
            <a:off x="6201892" y="5401984"/>
            <a:ext cx="560521" cy="560521"/>
            <a:chOff x="4821018" y="1941899"/>
            <a:chExt cx="784660" cy="784660"/>
          </a:xfrm>
        </p:grpSpPr>
        <p:sp>
          <p:nvSpPr>
            <p:cNvPr id="237" name="Teardrop 286">
              <a:extLst>
                <a:ext uri="{FF2B5EF4-FFF2-40B4-BE49-F238E27FC236}">
                  <a16:creationId xmlns:a16="http://schemas.microsoft.com/office/drawing/2014/main" id="{8E5909C1-03E6-17F5-B11F-D096CBD18C95}"/>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Oval 287">
              <a:extLst>
                <a:ext uri="{FF2B5EF4-FFF2-40B4-BE49-F238E27FC236}">
                  <a16:creationId xmlns:a16="http://schemas.microsoft.com/office/drawing/2014/main" id="{24B89328-90CC-37C9-C7DA-A16CC85EAAEA}"/>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Oval 288">
              <a:extLst>
                <a:ext uri="{FF2B5EF4-FFF2-40B4-BE49-F238E27FC236}">
                  <a16:creationId xmlns:a16="http://schemas.microsoft.com/office/drawing/2014/main" id="{461574E3-6721-8CC3-C686-48C1F7EB49A3}"/>
                </a:ext>
              </a:extLst>
            </p:cNvPr>
            <p:cNvSpPr/>
            <p:nvPr/>
          </p:nvSpPr>
          <p:spPr>
            <a:xfrm>
              <a:off x="4952006" y="2070497"/>
              <a:ext cx="521208" cy="521208"/>
            </a:xfrm>
            <a:prstGeom prst="ellipse">
              <a:avLst/>
            </a:prstGeom>
            <a:blipFill>
              <a:blip r:embed="rId5">
                <a:extLst>
                  <a:ext uri="{96DAC541-7B7A-43D3-8B79-37D633B846F1}">
                    <asvg:svgBlip xmlns:asvg="http://schemas.microsoft.com/office/drawing/2016/SVG/main" r:embed="rId6"/>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244" name="Group 277">
            <a:extLst>
              <a:ext uri="{FF2B5EF4-FFF2-40B4-BE49-F238E27FC236}">
                <a16:creationId xmlns:a16="http://schemas.microsoft.com/office/drawing/2014/main" id="{C21D864C-DE57-20D5-23A0-0842BE408696}"/>
              </a:ext>
            </a:extLst>
          </p:cNvPr>
          <p:cNvGrpSpPr/>
          <p:nvPr/>
        </p:nvGrpSpPr>
        <p:grpSpPr>
          <a:xfrm>
            <a:off x="7202687" y="1455800"/>
            <a:ext cx="560521" cy="560521"/>
            <a:chOff x="4821018" y="1941899"/>
            <a:chExt cx="784660" cy="784660"/>
          </a:xfrm>
        </p:grpSpPr>
        <p:sp>
          <p:nvSpPr>
            <p:cNvPr id="245" name="Teardrop 278">
              <a:extLst>
                <a:ext uri="{FF2B5EF4-FFF2-40B4-BE49-F238E27FC236}">
                  <a16:creationId xmlns:a16="http://schemas.microsoft.com/office/drawing/2014/main" id="{081DBA18-B674-419E-B9FB-E98E60C21510}"/>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Oval 279">
              <a:extLst>
                <a:ext uri="{FF2B5EF4-FFF2-40B4-BE49-F238E27FC236}">
                  <a16:creationId xmlns:a16="http://schemas.microsoft.com/office/drawing/2014/main" id="{7AE793B9-1270-554D-2D58-29061A950599}"/>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Oval 280">
              <a:extLst>
                <a:ext uri="{FF2B5EF4-FFF2-40B4-BE49-F238E27FC236}">
                  <a16:creationId xmlns:a16="http://schemas.microsoft.com/office/drawing/2014/main" id="{35648994-5E7F-13E4-1361-9B9A88389BC1}"/>
                </a:ext>
              </a:extLst>
            </p:cNvPr>
            <p:cNvSpPr/>
            <p:nvPr/>
          </p:nvSpPr>
          <p:spPr>
            <a:xfrm>
              <a:off x="4952006" y="2070497"/>
              <a:ext cx="521208" cy="521208"/>
            </a:xfrm>
            <a:prstGeom prst="ellipse">
              <a:avLst/>
            </a:prstGeom>
            <a:blipFill>
              <a:blip r:embed="rId7"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248" name="Group 65">
            <a:extLst>
              <a:ext uri="{FF2B5EF4-FFF2-40B4-BE49-F238E27FC236}">
                <a16:creationId xmlns:a16="http://schemas.microsoft.com/office/drawing/2014/main" id="{180578DE-65BA-0C86-BF55-7B1C5599E818}"/>
              </a:ext>
            </a:extLst>
          </p:cNvPr>
          <p:cNvGrpSpPr/>
          <p:nvPr/>
        </p:nvGrpSpPr>
        <p:grpSpPr>
          <a:xfrm>
            <a:off x="3674749" y="5643427"/>
            <a:ext cx="560521" cy="560521"/>
            <a:chOff x="4821018" y="1941899"/>
            <a:chExt cx="784660" cy="784660"/>
          </a:xfrm>
        </p:grpSpPr>
        <p:sp>
          <p:nvSpPr>
            <p:cNvPr id="249" name="Teardrop 66">
              <a:extLst>
                <a:ext uri="{FF2B5EF4-FFF2-40B4-BE49-F238E27FC236}">
                  <a16:creationId xmlns:a16="http://schemas.microsoft.com/office/drawing/2014/main" id="{C0E5BB91-469E-F301-D438-116206C45867}"/>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Oval 67">
              <a:extLst>
                <a:ext uri="{FF2B5EF4-FFF2-40B4-BE49-F238E27FC236}">
                  <a16:creationId xmlns:a16="http://schemas.microsoft.com/office/drawing/2014/main" id="{A8E7FFB5-434E-67BA-CE62-8DAD6AB8FA7E}"/>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Oval 68">
              <a:extLst>
                <a:ext uri="{FF2B5EF4-FFF2-40B4-BE49-F238E27FC236}">
                  <a16:creationId xmlns:a16="http://schemas.microsoft.com/office/drawing/2014/main" id="{005EAD7D-22FF-8A93-D3DA-3897B93675C5}"/>
                </a:ext>
              </a:extLst>
            </p:cNvPr>
            <p:cNvSpPr/>
            <p:nvPr/>
          </p:nvSpPr>
          <p:spPr>
            <a:xfrm>
              <a:off x="4952006" y="2070497"/>
              <a:ext cx="521208" cy="521208"/>
            </a:xfrm>
            <a:prstGeom prst="ellipse">
              <a:avLst/>
            </a:prstGeom>
            <a:blipFill>
              <a:blip r:embed="rId8"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264" name="Group 65">
            <a:extLst>
              <a:ext uri="{FF2B5EF4-FFF2-40B4-BE49-F238E27FC236}">
                <a16:creationId xmlns:a16="http://schemas.microsoft.com/office/drawing/2014/main" id="{218ECC83-52A2-FF09-1971-A043B7142461}"/>
              </a:ext>
            </a:extLst>
          </p:cNvPr>
          <p:cNvGrpSpPr/>
          <p:nvPr/>
        </p:nvGrpSpPr>
        <p:grpSpPr>
          <a:xfrm>
            <a:off x="3576607" y="2894671"/>
            <a:ext cx="560521" cy="560521"/>
            <a:chOff x="4821018" y="1941899"/>
            <a:chExt cx="784660" cy="784660"/>
          </a:xfrm>
        </p:grpSpPr>
        <p:sp>
          <p:nvSpPr>
            <p:cNvPr id="265" name="Teardrop 66">
              <a:extLst>
                <a:ext uri="{FF2B5EF4-FFF2-40B4-BE49-F238E27FC236}">
                  <a16:creationId xmlns:a16="http://schemas.microsoft.com/office/drawing/2014/main" id="{61005501-DD8D-AD25-C538-93506B27B0DA}"/>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Oval 67">
              <a:extLst>
                <a:ext uri="{FF2B5EF4-FFF2-40B4-BE49-F238E27FC236}">
                  <a16:creationId xmlns:a16="http://schemas.microsoft.com/office/drawing/2014/main" id="{18B2438D-7D32-4FA9-D94F-D6976BDAF8B8}"/>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7" name="Oval 68">
              <a:extLst>
                <a:ext uri="{FF2B5EF4-FFF2-40B4-BE49-F238E27FC236}">
                  <a16:creationId xmlns:a16="http://schemas.microsoft.com/office/drawing/2014/main" id="{B3FDD282-8DE2-E792-3AA3-1A27C788FB5A}"/>
                </a:ext>
              </a:extLst>
            </p:cNvPr>
            <p:cNvSpPr/>
            <p:nvPr/>
          </p:nvSpPr>
          <p:spPr>
            <a:xfrm>
              <a:off x="4952006" y="2070497"/>
              <a:ext cx="519074" cy="521208"/>
            </a:xfrm>
            <a:prstGeom prst="ellipse">
              <a:avLst/>
            </a:prstGeom>
            <a:blipFill>
              <a:blip r:embed="rId9"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sp>
        <p:nvSpPr>
          <p:cNvPr id="278" name="Tekstvak 277">
            <a:extLst>
              <a:ext uri="{FF2B5EF4-FFF2-40B4-BE49-F238E27FC236}">
                <a16:creationId xmlns:a16="http://schemas.microsoft.com/office/drawing/2014/main" id="{38BCCB6A-0EE8-8A91-33C9-EDD6015060EF}"/>
              </a:ext>
            </a:extLst>
          </p:cNvPr>
          <p:cNvSpPr txBox="1"/>
          <p:nvPr/>
        </p:nvSpPr>
        <p:spPr>
          <a:xfrm>
            <a:off x="7320743" y="1913349"/>
            <a:ext cx="333746"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525</a:t>
            </a:r>
          </a:p>
        </p:txBody>
      </p:sp>
      <p:sp>
        <p:nvSpPr>
          <p:cNvPr id="279" name="Tekstvak 278">
            <a:extLst>
              <a:ext uri="{FF2B5EF4-FFF2-40B4-BE49-F238E27FC236}">
                <a16:creationId xmlns:a16="http://schemas.microsoft.com/office/drawing/2014/main" id="{8BE0C32C-D5F5-CF66-65DE-98C9F2DF287A}"/>
              </a:ext>
            </a:extLst>
          </p:cNvPr>
          <p:cNvSpPr txBox="1"/>
          <p:nvPr/>
        </p:nvSpPr>
        <p:spPr>
          <a:xfrm>
            <a:off x="3733371" y="3627513"/>
            <a:ext cx="282450"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35</a:t>
            </a:r>
          </a:p>
        </p:txBody>
      </p:sp>
      <p:sp>
        <p:nvSpPr>
          <p:cNvPr id="280" name="Tekstvak 279">
            <a:extLst>
              <a:ext uri="{FF2B5EF4-FFF2-40B4-BE49-F238E27FC236}">
                <a16:creationId xmlns:a16="http://schemas.microsoft.com/office/drawing/2014/main" id="{B06FD493-0A26-013E-F687-C295ACB04EB9}"/>
              </a:ext>
            </a:extLst>
          </p:cNvPr>
          <p:cNvSpPr txBox="1"/>
          <p:nvPr/>
        </p:nvSpPr>
        <p:spPr>
          <a:xfrm>
            <a:off x="6277536" y="5850388"/>
            <a:ext cx="409087"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4.389</a:t>
            </a:r>
          </a:p>
        </p:txBody>
      </p:sp>
      <p:sp>
        <p:nvSpPr>
          <p:cNvPr id="292" name="Tekstvak 291">
            <a:extLst>
              <a:ext uri="{FF2B5EF4-FFF2-40B4-BE49-F238E27FC236}">
                <a16:creationId xmlns:a16="http://schemas.microsoft.com/office/drawing/2014/main" id="{D19C5008-64A8-5803-B24E-077848E9A5ED}"/>
              </a:ext>
            </a:extLst>
          </p:cNvPr>
          <p:cNvSpPr txBox="1"/>
          <p:nvPr/>
        </p:nvSpPr>
        <p:spPr>
          <a:xfrm>
            <a:off x="3726656" y="6080594"/>
            <a:ext cx="457177"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10.864</a:t>
            </a:r>
          </a:p>
        </p:txBody>
      </p:sp>
      <p:sp>
        <p:nvSpPr>
          <p:cNvPr id="11" name="Titel 1">
            <a:extLst>
              <a:ext uri="{FF2B5EF4-FFF2-40B4-BE49-F238E27FC236}">
                <a16:creationId xmlns:a16="http://schemas.microsoft.com/office/drawing/2014/main" id="{06FDCF5E-4662-F75B-AC27-950635835092}"/>
              </a:ext>
            </a:extLst>
          </p:cNvPr>
          <p:cNvSpPr txBox="1">
            <a:spLocks/>
          </p:cNvSpPr>
          <p:nvPr/>
        </p:nvSpPr>
        <p:spPr>
          <a:xfrm>
            <a:off x="653142" y="680180"/>
            <a:ext cx="789801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37" name="Rechte verbindingslijn 36">
            <a:extLst>
              <a:ext uri="{FF2B5EF4-FFF2-40B4-BE49-F238E27FC236}">
                <a16:creationId xmlns:a16="http://schemas.microsoft.com/office/drawing/2014/main" id="{8637D4C2-3999-830B-8C32-3BAAD3E2F5A3}"/>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6723655D-5E44-ACF5-E3CB-F40021845766}"/>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236CE70B-4431-F572-E08C-34267BD7CC4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D691E6EE-74C7-BD81-F387-9EEE19CA178D}"/>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737BB30D-D05D-B3BC-CA44-00163A48FC1D}"/>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kstvak 41">
            <a:extLst>
              <a:ext uri="{FF2B5EF4-FFF2-40B4-BE49-F238E27FC236}">
                <a16:creationId xmlns:a16="http://schemas.microsoft.com/office/drawing/2014/main" id="{0C2B5296-89D9-C767-457B-ACD7C0695E0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43" name="Tekstvak 42">
            <a:extLst>
              <a:ext uri="{FF2B5EF4-FFF2-40B4-BE49-F238E27FC236}">
                <a16:creationId xmlns:a16="http://schemas.microsoft.com/office/drawing/2014/main" id="{F2B8773D-7F80-F849-34F4-3D7C4922C05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44" name="Tekstvak 43">
            <a:extLst>
              <a:ext uri="{FF2B5EF4-FFF2-40B4-BE49-F238E27FC236}">
                <a16:creationId xmlns:a16="http://schemas.microsoft.com/office/drawing/2014/main" id="{360FDA14-0831-BAC7-B2F2-BCC68B1C19F4}"/>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85</a:t>
            </a:r>
          </a:p>
        </p:txBody>
      </p:sp>
      <p:sp>
        <p:nvSpPr>
          <p:cNvPr id="45" name="Tekstvak 44">
            <a:extLst>
              <a:ext uri="{FF2B5EF4-FFF2-40B4-BE49-F238E27FC236}">
                <a16:creationId xmlns:a16="http://schemas.microsoft.com/office/drawing/2014/main" id="{8D6E7997-F081-6871-5A16-4F924097157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49" name="Titel 1">
            <a:extLst>
              <a:ext uri="{FF2B5EF4-FFF2-40B4-BE49-F238E27FC236}">
                <a16:creationId xmlns:a16="http://schemas.microsoft.com/office/drawing/2014/main" id="{C7632403-1C80-3B22-D3D7-39E8512F7BB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Saturday Script Oblique" pitchFamily="2" charset="0"/>
                <a:ea typeface="Helvetica Neue Light" panose="02000403000000020004" pitchFamily="2" charset="0"/>
                <a:cs typeface="Helvetica Neue" panose="02000503000000020004" pitchFamily="2" charset="0"/>
              </a:rPr>
              <a:t>Did you know?</a:t>
            </a:r>
          </a:p>
        </p:txBody>
      </p:sp>
      <p:sp>
        <p:nvSpPr>
          <p:cNvPr id="48" name="Titel 1">
            <a:extLst>
              <a:ext uri="{FF2B5EF4-FFF2-40B4-BE49-F238E27FC236}">
                <a16:creationId xmlns:a16="http://schemas.microsoft.com/office/drawing/2014/main" id="{C44EC34E-5148-18DE-8C74-C4270D19BB76}"/>
              </a:ext>
            </a:extLst>
          </p:cNvPr>
          <p:cNvSpPr txBox="1">
            <a:spLocks/>
          </p:cNvSpPr>
          <p:nvPr/>
        </p:nvSpPr>
        <p:spPr>
          <a:xfrm>
            <a:off x="653142" y="1451711"/>
            <a:ext cx="4037592"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CIRCULAR MACHINES</a:t>
            </a:r>
          </a:p>
        </p:txBody>
      </p:sp>
      <p:sp>
        <p:nvSpPr>
          <p:cNvPr id="299" name="Tekstvak 298">
            <a:extLst>
              <a:ext uri="{FF2B5EF4-FFF2-40B4-BE49-F238E27FC236}">
                <a16:creationId xmlns:a16="http://schemas.microsoft.com/office/drawing/2014/main" id="{6C49A7B8-04C5-B6F2-E4EE-6251AB4B068A}"/>
              </a:ext>
            </a:extLst>
          </p:cNvPr>
          <p:cNvSpPr txBox="1"/>
          <p:nvPr/>
        </p:nvSpPr>
        <p:spPr>
          <a:xfrm>
            <a:off x="649894" y="2657879"/>
            <a:ext cx="2444797" cy="1692771"/>
          </a:xfrm>
          <a:prstGeom prst="rect">
            <a:avLst/>
          </a:prstGeom>
          <a:noFill/>
        </p:spPr>
        <p:txBody>
          <a:bodyPr wrap="square" lIns="0" tIns="0" rIns="0" bIns="0">
            <a:spAutoFit/>
          </a:bodyPr>
          <a:lstStyle/>
          <a:p>
            <a:pPr algn="l" rtl="0" fontAlgn="base"/>
            <a:r>
              <a:rPr lang="en-GB" sz="1000" b="1" dirty="0">
                <a:solidFill>
                  <a:schemeClr val="accent4"/>
                </a:solidFill>
                <a:effectLst/>
                <a:latin typeface="Helvetica Neue" panose="02000503000000020004" pitchFamily="2" charset="0"/>
                <a:ea typeface="Helvetica Neue" panose="02000503000000020004" pitchFamily="2" charset="0"/>
                <a:cs typeface="Helvetica Neue" panose="02000503000000020004" pitchFamily="2" charset="0"/>
              </a:rPr>
              <a:t>Our heroes are in Spain and Italy! </a:t>
            </a:r>
          </a:p>
          <a:p>
            <a:pPr algn="l" rtl="0" fontAlgn="base"/>
            <a:r>
              <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rPr>
              <a:t>At our refurbishment centres in Spain and Italy, we've given new life to 15,253 vending machines. This incredible effort has helped us avoid emitting 3,050 tonnes of CO2 equivalent!  </a:t>
            </a:r>
          </a:p>
          <a:p>
            <a:pPr algn="l" rtl="0" fontAlgn="base"/>
            <a:r>
              <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rPr>
              <a:t> </a:t>
            </a:r>
          </a:p>
          <a:p>
            <a:pPr algn="l" rtl="0" fontAlgn="base"/>
            <a:r>
              <a:rPr lang="en-GB" sz="1000" dirty="0">
                <a:effectLst/>
                <a:latin typeface="Helvetica Neue Light" panose="02000403000000020004" pitchFamily="2" charset="0"/>
                <a:ea typeface="Helvetica Neue Light" panose="02000403000000020004" pitchFamily="2" charset="0"/>
                <a:cs typeface="Helvetica Neue" panose="02000503000000020004" pitchFamily="2" charset="0"/>
              </a:rPr>
              <a:t>By refurbishing and extending the life cycle of these machines, we're making a significant environmental impact—reducing waste and promoting sustainability.  </a:t>
            </a:r>
          </a:p>
        </p:txBody>
      </p:sp>
      <p:grpSp>
        <p:nvGrpSpPr>
          <p:cNvPr id="300" name="Group 65">
            <a:extLst>
              <a:ext uri="{FF2B5EF4-FFF2-40B4-BE49-F238E27FC236}">
                <a16:creationId xmlns:a16="http://schemas.microsoft.com/office/drawing/2014/main" id="{0F9BB12B-93B9-E8C6-6927-958CBEBD6899}"/>
              </a:ext>
            </a:extLst>
          </p:cNvPr>
          <p:cNvGrpSpPr/>
          <p:nvPr/>
        </p:nvGrpSpPr>
        <p:grpSpPr>
          <a:xfrm>
            <a:off x="4351358" y="3042413"/>
            <a:ext cx="560521" cy="560521"/>
            <a:chOff x="4821018" y="1941899"/>
            <a:chExt cx="784660" cy="784660"/>
          </a:xfrm>
        </p:grpSpPr>
        <p:sp>
          <p:nvSpPr>
            <p:cNvPr id="301" name="Teardrop 66">
              <a:extLst>
                <a:ext uri="{FF2B5EF4-FFF2-40B4-BE49-F238E27FC236}">
                  <a16:creationId xmlns:a16="http://schemas.microsoft.com/office/drawing/2014/main" id="{8241A387-4A8B-68CC-D94E-D7EED66B38EB}"/>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Oval 67">
              <a:extLst>
                <a:ext uri="{FF2B5EF4-FFF2-40B4-BE49-F238E27FC236}">
                  <a16:creationId xmlns:a16="http://schemas.microsoft.com/office/drawing/2014/main" id="{54DC40D5-BA9E-4156-8746-816A9C34D9B1}"/>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Oval 68">
              <a:extLst>
                <a:ext uri="{FF2B5EF4-FFF2-40B4-BE49-F238E27FC236}">
                  <a16:creationId xmlns:a16="http://schemas.microsoft.com/office/drawing/2014/main" id="{AFA4B7E4-A75C-6722-2395-7AFB157D7836}"/>
                </a:ext>
              </a:extLst>
            </p:cNvPr>
            <p:cNvSpPr/>
            <p:nvPr/>
          </p:nvSpPr>
          <p:spPr>
            <a:xfrm>
              <a:off x="4952006" y="2070497"/>
              <a:ext cx="519074" cy="521208"/>
            </a:xfrm>
            <a:prstGeom prst="ellipse">
              <a:avLst/>
            </a:prstGeom>
            <a:blipFill>
              <a:blip r:embed="rId10"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304" name="Group 285">
            <a:extLst>
              <a:ext uri="{FF2B5EF4-FFF2-40B4-BE49-F238E27FC236}">
                <a16:creationId xmlns:a16="http://schemas.microsoft.com/office/drawing/2014/main" id="{00F476CA-8B2D-2E6E-D016-03AD433528A8}"/>
              </a:ext>
            </a:extLst>
          </p:cNvPr>
          <p:cNvGrpSpPr/>
          <p:nvPr/>
        </p:nvGrpSpPr>
        <p:grpSpPr>
          <a:xfrm>
            <a:off x="5415532" y="4495703"/>
            <a:ext cx="560521" cy="560521"/>
            <a:chOff x="4821018" y="1941899"/>
            <a:chExt cx="784660" cy="784660"/>
          </a:xfrm>
        </p:grpSpPr>
        <p:sp>
          <p:nvSpPr>
            <p:cNvPr id="305" name="Teardrop 286">
              <a:extLst>
                <a:ext uri="{FF2B5EF4-FFF2-40B4-BE49-F238E27FC236}">
                  <a16:creationId xmlns:a16="http://schemas.microsoft.com/office/drawing/2014/main" id="{CDF9DEA2-91E9-BED6-9029-5370BA78CB70}"/>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Oval 287">
              <a:extLst>
                <a:ext uri="{FF2B5EF4-FFF2-40B4-BE49-F238E27FC236}">
                  <a16:creationId xmlns:a16="http://schemas.microsoft.com/office/drawing/2014/main" id="{C0D384D0-E0A8-C58C-2C70-27D146445FB4}"/>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Oval 288">
              <a:extLst>
                <a:ext uri="{FF2B5EF4-FFF2-40B4-BE49-F238E27FC236}">
                  <a16:creationId xmlns:a16="http://schemas.microsoft.com/office/drawing/2014/main" id="{81DBBD5A-0002-7C77-391F-662F7EC07D7D}"/>
                </a:ext>
              </a:extLst>
            </p:cNvPr>
            <p:cNvSpPr/>
            <p:nvPr/>
          </p:nvSpPr>
          <p:spPr>
            <a:xfrm>
              <a:off x="4952006" y="2070497"/>
              <a:ext cx="521208" cy="521208"/>
            </a:xfrm>
            <a:prstGeom prst="ellipse">
              <a:avLst/>
            </a:prstGeom>
            <a:blipFill>
              <a:blip r:embed="rId11"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308" name="Group 65">
            <a:extLst>
              <a:ext uri="{FF2B5EF4-FFF2-40B4-BE49-F238E27FC236}">
                <a16:creationId xmlns:a16="http://schemas.microsoft.com/office/drawing/2014/main" id="{D4A58C4E-1EAA-DC02-D9D1-C90049F21D57}"/>
              </a:ext>
            </a:extLst>
          </p:cNvPr>
          <p:cNvGrpSpPr/>
          <p:nvPr/>
        </p:nvGrpSpPr>
        <p:grpSpPr>
          <a:xfrm>
            <a:off x="5310307" y="3308816"/>
            <a:ext cx="560521" cy="560521"/>
            <a:chOff x="4821018" y="1941899"/>
            <a:chExt cx="784660" cy="784660"/>
          </a:xfrm>
        </p:grpSpPr>
        <p:sp>
          <p:nvSpPr>
            <p:cNvPr id="309" name="Teardrop 66">
              <a:extLst>
                <a:ext uri="{FF2B5EF4-FFF2-40B4-BE49-F238E27FC236}">
                  <a16:creationId xmlns:a16="http://schemas.microsoft.com/office/drawing/2014/main" id="{9F2E4F07-664D-63C1-C30C-AEAA067F0808}"/>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Oval 67">
              <a:extLst>
                <a:ext uri="{FF2B5EF4-FFF2-40B4-BE49-F238E27FC236}">
                  <a16:creationId xmlns:a16="http://schemas.microsoft.com/office/drawing/2014/main" id="{9B7B3521-D959-2DD0-F345-9730B1EFEA9B}"/>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 name="Oval 68">
              <a:extLst>
                <a:ext uri="{FF2B5EF4-FFF2-40B4-BE49-F238E27FC236}">
                  <a16:creationId xmlns:a16="http://schemas.microsoft.com/office/drawing/2014/main" id="{44632840-5C5C-DA6D-AB88-F7609EA9D5C7}"/>
                </a:ext>
              </a:extLst>
            </p:cNvPr>
            <p:cNvSpPr/>
            <p:nvPr/>
          </p:nvSpPr>
          <p:spPr>
            <a:xfrm>
              <a:off x="4952006" y="2070497"/>
              <a:ext cx="521208" cy="521208"/>
            </a:xfrm>
            <a:prstGeom prst="ellipse">
              <a:avLst/>
            </a:prstGeom>
            <a:blipFill>
              <a:blip r:embed="rId12"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312" name="Group 65">
            <a:extLst>
              <a:ext uri="{FF2B5EF4-FFF2-40B4-BE49-F238E27FC236}">
                <a16:creationId xmlns:a16="http://schemas.microsoft.com/office/drawing/2014/main" id="{949CAE93-62F6-2B12-95D0-00902CDA1038}"/>
              </a:ext>
            </a:extLst>
          </p:cNvPr>
          <p:cNvGrpSpPr/>
          <p:nvPr/>
        </p:nvGrpSpPr>
        <p:grpSpPr>
          <a:xfrm>
            <a:off x="5807363" y="3764352"/>
            <a:ext cx="560521" cy="560521"/>
            <a:chOff x="4821018" y="1941899"/>
            <a:chExt cx="784660" cy="784660"/>
          </a:xfrm>
        </p:grpSpPr>
        <p:sp>
          <p:nvSpPr>
            <p:cNvPr id="313" name="Teardrop 66">
              <a:extLst>
                <a:ext uri="{FF2B5EF4-FFF2-40B4-BE49-F238E27FC236}">
                  <a16:creationId xmlns:a16="http://schemas.microsoft.com/office/drawing/2014/main" id="{FE1D1C80-ADC3-911F-F597-8DA68F487540}"/>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Oval 67">
              <a:extLst>
                <a:ext uri="{FF2B5EF4-FFF2-40B4-BE49-F238E27FC236}">
                  <a16:creationId xmlns:a16="http://schemas.microsoft.com/office/drawing/2014/main" id="{2A130221-9DDD-ABAC-472A-A814042472CC}"/>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Oval 68">
              <a:extLst>
                <a:ext uri="{FF2B5EF4-FFF2-40B4-BE49-F238E27FC236}">
                  <a16:creationId xmlns:a16="http://schemas.microsoft.com/office/drawing/2014/main" id="{4542EB3D-8511-D117-2B0B-7C73CE28CC43}"/>
                </a:ext>
              </a:extLst>
            </p:cNvPr>
            <p:cNvSpPr/>
            <p:nvPr/>
          </p:nvSpPr>
          <p:spPr>
            <a:xfrm>
              <a:off x="4952006" y="2070497"/>
              <a:ext cx="521208" cy="521208"/>
            </a:xfrm>
            <a:prstGeom prst="ellipse">
              <a:avLst/>
            </a:prstGeom>
            <a:blipFill>
              <a:blip r:embed="rId13"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316" name="Group 69">
            <a:extLst>
              <a:ext uri="{FF2B5EF4-FFF2-40B4-BE49-F238E27FC236}">
                <a16:creationId xmlns:a16="http://schemas.microsoft.com/office/drawing/2014/main" id="{BCA0AF17-B194-45BA-C354-96456D63CD22}"/>
              </a:ext>
            </a:extLst>
          </p:cNvPr>
          <p:cNvGrpSpPr/>
          <p:nvPr/>
        </p:nvGrpSpPr>
        <p:grpSpPr>
          <a:xfrm>
            <a:off x="5638374" y="2810277"/>
            <a:ext cx="560521" cy="560521"/>
            <a:chOff x="4821018" y="1941899"/>
            <a:chExt cx="784660" cy="784660"/>
          </a:xfrm>
        </p:grpSpPr>
        <p:sp>
          <p:nvSpPr>
            <p:cNvPr id="317" name="Teardrop 70">
              <a:extLst>
                <a:ext uri="{FF2B5EF4-FFF2-40B4-BE49-F238E27FC236}">
                  <a16:creationId xmlns:a16="http://schemas.microsoft.com/office/drawing/2014/main" id="{65C6ACC6-A6B7-124D-DC3D-FA81E26F421C}"/>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Oval 71">
              <a:extLst>
                <a:ext uri="{FF2B5EF4-FFF2-40B4-BE49-F238E27FC236}">
                  <a16:creationId xmlns:a16="http://schemas.microsoft.com/office/drawing/2014/main" id="{01E8879E-C555-554D-0A76-3062F7B171BA}"/>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Oval 72">
              <a:extLst>
                <a:ext uri="{FF2B5EF4-FFF2-40B4-BE49-F238E27FC236}">
                  <a16:creationId xmlns:a16="http://schemas.microsoft.com/office/drawing/2014/main" id="{8D18B6AA-8464-4D57-9742-AB90ED3F74F3}"/>
                </a:ext>
              </a:extLst>
            </p:cNvPr>
            <p:cNvSpPr/>
            <p:nvPr/>
          </p:nvSpPr>
          <p:spPr>
            <a:xfrm>
              <a:off x="4952006" y="2070497"/>
              <a:ext cx="521208" cy="521208"/>
            </a:xfrm>
            <a:prstGeom prst="ellipse">
              <a:avLst/>
            </a:prstGeom>
            <a:blipFill>
              <a:blip r:embed="rId14"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320" name="Group 65">
            <a:extLst>
              <a:ext uri="{FF2B5EF4-FFF2-40B4-BE49-F238E27FC236}">
                <a16:creationId xmlns:a16="http://schemas.microsoft.com/office/drawing/2014/main" id="{EA9F8B0E-D3F6-F975-FAB1-1916FAB8D15F}"/>
              </a:ext>
            </a:extLst>
          </p:cNvPr>
          <p:cNvGrpSpPr/>
          <p:nvPr/>
        </p:nvGrpSpPr>
        <p:grpSpPr>
          <a:xfrm>
            <a:off x="4879641" y="3644784"/>
            <a:ext cx="560521" cy="560521"/>
            <a:chOff x="4821018" y="1941899"/>
            <a:chExt cx="784660" cy="784660"/>
          </a:xfrm>
        </p:grpSpPr>
        <p:sp>
          <p:nvSpPr>
            <p:cNvPr id="321" name="Teardrop 66">
              <a:extLst>
                <a:ext uri="{FF2B5EF4-FFF2-40B4-BE49-F238E27FC236}">
                  <a16:creationId xmlns:a16="http://schemas.microsoft.com/office/drawing/2014/main" id="{70D49448-A7DA-2A9C-6501-E62B49F661AB}"/>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Oval 67">
              <a:extLst>
                <a:ext uri="{FF2B5EF4-FFF2-40B4-BE49-F238E27FC236}">
                  <a16:creationId xmlns:a16="http://schemas.microsoft.com/office/drawing/2014/main" id="{224B1C7C-86D2-F07C-326A-1D56538436A0}"/>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Oval 68">
              <a:extLst>
                <a:ext uri="{FF2B5EF4-FFF2-40B4-BE49-F238E27FC236}">
                  <a16:creationId xmlns:a16="http://schemas.microsoft.com/office/drawing/2014/main" id="{A2D2E3F1-285F-2BB1-7416-B8820709AD4E}"/>
                </a:ext>
              </a:extLst>
            </p:cNvPr>
            <p:cNvSpPr/>
            <p:nvPr/>
          </p:nvSpPr>
          <p:spPr>
            <a:xfrm>
              <a:off x="4952006" y="2070497"/>
              <a:ext cx="521208" cy="521208"/>
            </a:xfrm>
            <a:prstGeom prst="ellipse">
              <a:avLst/>
            </a:prstGeom>
            <a:blipFill>
              <a:blip r:embed="rId15"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nvGrpSpPr>
          <p:cNvPr id="324" name="Group 65">
            <a:extLst>
              <a:ext uri="{FF2B5EF4-FFF2-40B4-BE49-F238E27FC236}">
                <a16:creationId xmlns:a16="http://schemas.microsoft.com/office/drawing/2014/main" id="{9D1F8AC8-3918-6241-3639-5E921F1285F6}"/>
              </a:ext>
            </a:extLst>
          </p:cNvPr>
          <p:cNvGrpSpPr/>
          <p:nvPr/>
        </p:nvGrpSpPr>
        <p:grpSpPr>
          <a:xfrm>
            <a:off x="5204175" y="3661146"/>
            <a:ext cx="560521" cy="560521"/>
            <a:chOff x="4821018" y="1941899"/>
            <a:chExt cx="784660" cy="784660"/>
          </a:xfrm>
        </p:grpSpPr>
        <p:sp>
          <p:nvSpPr>
            <p:cNvPr id="325" name="Teardrop 66">
              <a:extLst>
                <a:ext uri="{FF2B5EF4-FFF2-40B4-BE49-F238E27FC236}">
                  <a16:creationId xmlns:a16="http://schemas.microsoft.com/office/drawing/2014/main" id="{A06AA291-6C03-25CF-EED6-864DA55CD33A}"/>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Oval 67">
              <a:extLst>
                <a:ext uri="{FF2B5EF4-FFF2-40B4-BE49-F238E27FC236}">
                  <a16:creationId xmlns:a16="http://schemas.microsoft.com/office/drawing/2014/main" id="{C69B1F99-79DF-3D7D-D10C-700AF681863E}"/>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Oval 68">
              <a:extLst>
                <a:ext uri="{FF2B5EF4-FFF2-40B4-BE49-F238E27FC236}">
                  <a16:creationId xmlns:a16="http://schemas.microsoft.com/office/drawing/2014/main" id="{463BFE01-71CD-A378-8215-7EA79A22F050}"/>
                </a:ext>
              </a:extLst>
            </p:cNvPr>
            <p:cNvSpPr/>
            <p:nvPr/>
          </p:nvSpPr>
          <p:spPr>
            <a:xfrm>
              <a:off x="4952006" y="2070497"/>
              <a:ext cx="521208" cy="521208"/>
            </a:xfrm>
            <a:prstGeom prst="ellipse">
              <a:avLst/>
            </a:prstGeom>
            <a:blipFill>
              <a:blip r:embed="rId16"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sp>
        <p:nvSpPr>
          <p:cNvPr id="328" name="Tekstvak 327">
            <a:extLst>
              <a:ext uri="{FF2B5EF4-FFF2-40B4-BE49-F238E27FC236}">
                <a16:creationId xmlns:a16="http://schemas.microsoft.com/office/drawing/2014/main" id="{779C895D-B5B8-5CF1-695D-0B246D2E2D3E}"/>
              </a:ext>
            </a:extLst>
          </p:cNvPr>
          <p:cNvSpPr txBox="1"/>
          <p:nvPr/>
        </p:nvSpPr>
        <p:spPr>
          <a:xfrm>
            <a:off x="4965953" y="4089878"/>
            <a:ext cx="394660"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cs typeface="Arial" panose="020B0604020202020204" pitchFamily="34" charset="0"/>
              </a:rPr>
              <a:t>1.359</a:t>
            </a:r>
          </a:p>
        </p:txBody>
      </p:sp>
      <p:sp>
        <p:nvSpPr>
          <p:cNvPr id="329" name="Tekstvak 328">
            <a:extLst>
              <a:ext uri="{FF2B5EF4-FFF2-40B4-BE49-F238E27FC236}">
                <a16:creationId xmlns:a16="http://schemas.microsoft.com/office/drawing/2014/main" id="{29512BCA-E5C2-17C6-5FBC-EC3F925A7A88}"/>
              </a:ext>
            </a:extLst>
          </p:cNvPr>
          <p:cNvSpPr txBox="1"/>
          <p:nvPr/>
        </p:nvSpPr>
        <p:spPr>
          <a:xfrm>
            <a:off x="5798590" y="3267178"/>
            <a:ext cx="234360" cy="200055"/>
          </a:xfrm>
          <a:prstGeom prst="rect">
            <a:avLst/>
          </a:prstGeom>
          <a:noFill/>
        </p:spPr>
        <p:txBody>
          <a:bodyPr wrap="none" rtlCol="0">
            <a:spAutoFit/>
          </a:bodyPr>
          <a:lstStyle/>
          <a:p>
            <a:r>
              <a:rPr lang="en-GB" sz="700" b="1" dirty="0">
                <a:solidFill>
                  <a:schemeClr val="bg1"/>
                </a:solidFill>
                <a:latin typeface="Prometo" panose="020B0604030203060203" pitchFamily="34" charset="77"/>
              </a:rPr>
              <a:t>5</a:t>
            </a:r>
          </a:p>
        </p:txBody>
      </p:sp>
      <p:sp>
        <p:nvSpPr>
          <p:cNvPr id="330" name="Tekstvak 329">
            <a:extLst>
              <a:ext uri="{FF2B5EF4-FFF2-40B4-BE49-F238E27FC236}">
                <a16:creationId xmlns:a16="http://schemas.microsoft.com/office/drawing/2014/main" id="{32AED75C-D3FA-68F5-E154-95A5EE950FA6}"/>
              </a:ext>
            </a:extLst>
          </p:cNvPr>
          <p:cNvSpPr txBox="1"/>
          <p:nvPr/>
        </p:nvSpPr>
        <p:spPr>
          <a:xfrm>
            <a:off x="5550233" y="2321707"/>
            <a:ext cx="401072"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1.029</a:t>
            </a:r>
          </a:p>
        </p:txBody>
      </p:sp>
      <p:grpSp>
        <p:nvGrpSpPr>
          <p:cNvPr id="331" name="Group 65">
            <a:extLst>
              <a:ext uri="{FF2B5EF4-FFF2-40B4-BE49-F238E27FC236}">
                <a16:creationId xmlns:a16="http://schemas.microsoft.com/office/drawing/2014/main" id="{D4F11855-D9B3-F36A-7520-4E4D8125BA82}"/>
              </a:ext>
            </a:extLst>
          </p:cNvPr>
          <p:cNvGrpSpPr/>
          <p:nvPr/>
        </p:nvGrpSpPr>
        <p:grpSpPr>
          <a:xfrm>
            <a:off x="4676842" y="4668558"/>
            <a:ext cx="560521" cy="560521"/>
            <a:chOff x="4821018" y="1941899"/>
            <a:chExt cx="784660" cy="784660"/>
          </a:xfrm>
        </p:grpSpPr>
        <p:sp>
          <p:nvSpPr>
            <p:cNvPr id="332" name="Teardrop 66">
              <a:extLst>
                <a:ext uri="{FF2B5EF4-FFF2-40B4-BE49-F238E27FC236}">
                  <a16:creationId xmlns:a16="http://schemas.microsoft.com/office/drawing/2014/main" id="{E5F658BA-C4BF-EF2B-2544-29306D5AA68A}"/>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Oval 67">
              <a:extLst>
                <a:ext uri="{FF2B5EF4-FFF2-40B4-BE49-F238E27FC236}">
                  <a16:creationId xmlns:a16="http://schemas.microsoft.com/office/drawing/2014/main" id="{4B9E1056-06E4-9931-2B93-7C249D28EB75}"/>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Oval 68">
              <a:extLst>
                <a:ext uri="{FF2B5EF4-FFF2-40B4-BE49-F238E27FC236}">
                  <a16:creationId xmlns:a16="http://schemas.microsoft.com/office/drawing/2014/main" id="{1E5E48FB-61EC-C901-E72C-50830DAEBB0D}"/>
                </a:ext>
              </a:extLst>
            </p:cNvPr>
            <p:cNvSpPr/>
            <p:nvPr/>
          </p:nvSpPr>
          <p:spPr>
            <a:xfrm>
              <a:off x="4952006" y="2070497"/>
              <a:ext cx="521208" cy="521208"/>
            </a:xfrm>
            <a:prstGeom prst="ellipse">
              <a:avLst/>
            </a:prstGeom>
            <a:blipFill>
              <a:blip r:embed="rId17"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sp>
        <p:nvSpPr>
          <p:cNvPr id="335" name="Tekstvak 334">
            <a:extLst>
              <a:ext uri="{FF2B5EF4-FFF2-40B4-BE49-F238E27FC236}">
                <a16:creationId xmlns:a16="http://schemas.microsoft.com/office/drawing/2014/main" id="{F158BEA9-F306-F9FE-0C9C-7CEE8C4B9AB5}"/>
              </a:ext>
            </a:extLst>
          </p:cNvPr>
          <p:cNvSpPr txBox="1"/>
          <p:nvPr/>
        </p:nvSpPr>
        <p:spPr>
          <a:xfrm>
            <a:off x="4814205" y="5117329"/>
            <a:ext cx="282450"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32</a:t>
            </a:r>
          </a:p>
        </p:txBody>
      </p:sp>
      <p:grpSp>
        <p:nvGrpSpPr>
          <p:cNvPr id="336" name="Group 285">
            <a:extLst>
              <a:ext uri="{FF2B5EF4-FFF2-40B4-BE49-F238E27FC236}">
                <a16:creationId xmlns:a16="http://schemas.microsoft.com/office/drawing/2014/main" id="{5DFB39B1-B6A1-E2A0-6F47-04808B030BA8}"/>
              </a:ext>
            </a:extLst>
          </p:cNvPr>
          <p:cNvGrpSpPr/>
          <p:nvPr/>
        </p:nvGrpSpPr>
        <p:grpSpPr>
          <a:xfrm>
            <a:off x="6291899" y="4352406"/>
            <a:ext cx="560521" cy="560521"/>
            <a:chOff x="4821018" y="1941899"/>
            <a:chExt cx="784660" cy="784660"/>
          </a:xfrm>
        </p:grpSpPr>
        <p:sp>
          <p:nvSpPr>
            <p:cNvPr id="337" name="Teardrop 286">
              <a:extLst>
                <a:ext uri="{FF2B5EF4-FFF2-40B4-BE49-F238E27FC236}">
                  <a16:creationId xmlns:a16="http://schemas.microsoft.com/office/drawing/2014/main" id="{798CEFD5-2981-4A65-1BC7-8DBBDD38486A}"/>
                </a:ext>
              </a:extLst>
            </p:cNvPr>
            <p:cNvSpPr/>
            <p:nvPr/>
          </p:nvSpPr>
          <p:spPr>
            <a:xfrm rot="8100000">
              <a:off x="4821018" y="1941899"/>
              <a:ext cx="784660" cy="784660"/>
            </a:xfrm>
            <a:prstGeom prst="teardrop">
              <a:avLst>
                <a:gd name="adj" fmla="val 11766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Oval 287">
              <a:extLst>
                <a:ext uri="{FF2B5EF4-FFF2-40B4-BE49-F238E27FC236}">
                  <a16:creationId xmlns:a16="http://schemas.microsoft.com/office/drawing/2014/main" id="{88E05713-A69E-02A4-F579-A0137AC6ADBE}"/>
                </a:ext>
              </a:extLst>
            </p:cNvPr>
            <p:cNvSpPr/>
            <p:nvPr/>
          </p:nvSpPr>
          <p:spPr>
            <a:xfrm>
              <a:off x="4920232" y="2038351"/>
              <a:ext cx="585216" cy="58521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Oval 288">
              <a:extLst>
                <a:ext uri="{FF2B5EF4-FFF2-40B4-BE49-F238E27FC236}">
                  <a16:creationId xmlns:a16="http://schemas.microsoft.com/office/drawing/2014/main" id="{CD1F10ED-9974-BC36-9EAD-4CB91C1F0FE2}"/>
                </a:ext>
              </a:extLst>
            </p:cNvPr>
            <p:cNvSpPr/>
            <p:nvPr/>
          </p:nvSpPr>
          <p:spPr>
            <a:xfrm>
              <a:off x="4952006" y="2070497"/>
              <a:ext cx="521208" cy="521208"/>
            </a:xfrm>
            <a:prstGeom prst="ellipse">
              <a:avLst/>
            </a:prstGeom>
            <a:blipFill>
              <a:blip r:embed="rId18" cstate="email">
                <a:extLst>
                  <a:ext uri="{28A0092B-C50C-407E-A947-70E740481C1C}">
                    <a14:useLocalDpi xmlns:a14="http://schemas.microsoft.com/office/drawing/2010/main"/>
                  </a:ext>
                </a:extLst>
              </a:blip>
              <a:stretch>
                <a:fillRect/>
              </a:stretch>
            </a:bli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sp>
        <p:nvSpPr>
          <p:cNvPr id="340" name="Tekstvak 339">
            <a:extLst>
              <a:ext uri="{FF2B5EF4-FFF2-40B4-BE49-F238E27FC236}">
                <a16:creationId xmlns:a16="http://schemas.microsoft.com/office/drawing/2014/main" id="{D8721FFD-DF5B-6483-A209-8ACFDFD26AAD}"/>
              </a:ext>
            </a:extLst>
          </p:cNvPr>
          <p:cNvSpPr txBox="1"/>
          <p:nvPr/>
        </p:nvSpPr>
        <p:spPr>
          <a:xfrm>
            <a:off x="6428230" y="4805506"/>
            <a:ext cx="282450"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57</a:t>
            </a:r>
          </a:p>
        </p:txBody>
      </p:sp>
      <p:sp>
        <p:nvSpPr>
          <p:cNvPr id="341" name="Tekstvak 340">
            <a:extLst>
              <a:ext uri="{FF2B5EF4-FFF2-40B4-BE49-F238E27FC236}">
                <a16:creationId xmlns:a16="http://schemas.microsoft.com/office/drawing/2014/main" id="{69C0879D-A0AB-3F1E-D28E-C284F4E9FF15}"/>
              </a:ext>
            </a:extLst>
          </p:cNvPr>
          <p:cNvSpPr txBox="1"/>
          <p:nvPr/>
        </p:nvSpPr>
        <p:spPr>
          <a:xfrm>
            <a:off x="6240915" y="2488176"/>
            <a:ext cx="391454"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1.012</a:t>
            </a:r>
          </a:p>
        </p:txBody>
      </p:sp>
      <p:sp>
        <p:nvSpPr>
          <p:cNvPr id="342" name="Tekstvak 341">
            <a:extLst>
              <a:ext uri="{FF2B5EF4-FFF2-40B4-BE49-F238E27FC236}">
                <a16:creationId xmlns:a16="http://schemas.microsoft.com/office/drawing/2014/main" id="{61475D35-3F96-1624-C200-288D4D151AAB}"/>
              </a:ext>
            </a:extLst>
          </p:cNvPr>
          <p:cNvSpPr txBox="1"/>
          <p:nvPr/>
        </p:nvSpPr>
        <p:spPr>
          <a:xfrm>
            <a:off x="5504817" y="4932879"/>
            <a:ext cx="389850"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1.182</a:t>
            </a:r>
          </a:p>
        </p:txBody>
      </p:sp>
      <p:sp>
        <p:nvSpPr>
          <p:cNvPr id="343" name="Tekstvak 342">
            <a:extLst>
              <a:ext uri="{FF2B5EF4-FFF2-40B4-BE49-F238E27FC236}">
                <a16:creationId xmlns:a16="http://schemas.microsoft.com/office/drawing/2014/main" id="{1FAD385C-927F-32F7-828B-5174F17864BA}"/>
              </a:ext>
            </a:extLst>
          </p:cNvPr>
          <p:cNvSpPr txBox="1"/>
          <p:nvPr/>
        </p:nvSpPr>
        <p:spPr>
          <a:xfrm>
            <a:off x="4456045" y="3493931"/>
            <a:ext cx="338554"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930</a:t>
            </a:r>
          </a:p>
        </p:txBody>
      </p:sp>
      <p:sp>
        <p:nvSpPr>
          <p:cNvPr id="344" name="Tekstvak 343">
            <a:extLst>
              <a:ext uri="{FF2B5EF4-FFF2-40B4-BE49-F238E27FC236}">
                <a16:creationId xmlns:a16="http://schemas.microsoft.com/office/drawing/2014/main" id="{D4A38CF3-3F6D-AD1B-9310-A3C3F73D73A9}"/>
              </a:ext>
            </a:extLst>
          </p:cNvPr>
          <p:cNvSpPr txBox="1"/>
          <p:nvPr/>
        </p:nvSpPr>
        <p:spPr>
          <a:xfrm>
            <a:off x="5338039" y="4116435"/>
            <a:ext cx="287258"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28</a:t>
            </a:r>
          </a:p>
        </p:txBody>
      </p:sp>
      <p:sp>
        <p:nvSpPr>
          <p:cNvPr id="345" name="Tekstvak 344">
            <a:extLst>
              <a:ext uri="{FF2B5EF4-FFF2-40B4-BE49-F238E27FC236}">
                <a16:creationId xmlns:a16="http://schemas.microsoft.com/office/drawing/2014/main" id="{403852AB-BABA-6120-D391-78F86F4E0E6B}"/>
              </a:ext>
            </a:extLst>
          </p:cNvPr>
          <p:cNvSpPr txBox="1"/>
          <p:nvPr/>
        </p:nvSpPr>
        <p:spPr>
          <a:xfrm>
            <a:off x="5926898" y="4219956"/>
            <a:ext cx="325731" cy="200055"/>
          </a:xfrm>
          <a:prstGeom prst="rect">
            <a:avLst/>
          </a:prstGeom>
          <a:noFill/>
        </p:spPr>
        <p:txBody>
          <a:bodyPr wrap="none" rtlCol="0">
            <a:spAutoFit/>
          </a:bodyPr>
          <a:lstStyle/>
          <a:p>
            <a:pPr algn="ctr"/>
            <a:r>
              <a:rPr lang="en-GB" sz="700" b="1" dirty="0">
                <a:solidFill>
                  <a:schemeClr val="bg1"/>
                </a:solidFill>
                <a:latin typeface="Prometo" panose="020B0604030203060203" pitchFamily="34" charset="77"/>
              </a:rPr>
              <a:t>319</a:t>
            </a:r>
          </a:p>
        </p:txBody>
      </p:sp>
      <p:sp>
        <p:nvSpPr>
          <p:cNvPr id="347" name="Tekstvak 346">
            <a:extLst>
              <a:ext uri="{FF2B5EF4-FFF2-40B4-BE49-F238E27FC236}">
                <a16:creationId xmlns:a16="http://schemas.microsoft.com/office/drawing/2014/main" id="{52FFA0F1-2059-0BAB-4489-4053607A98DA}"/>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348" name="Tekstvak 347">
            <a:extLst>
              <a:ext uri="{FF2B5EF4-FFF2-40B4-BE49-F238E27FC236}">
                <a16:creationId xmlns:a16="http://schemas.microsoft.com/office/drawing/2014/main" id="{3E74FB59-8DB3-C63F-4EF9-5E3D1A9DE9F2}"/>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Tree>
    <p:extLst>
      <p:ext uri="{BB962C8B-B14F-4D97-AF65-F5344CB8AC3E}">
        <p14:creationId xmlns:p14="http://schemas.microsoft.com/office/powerpoint/2010/main" val="275672383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0BFB6933-890A-31E4-5190-8E92181FCEC4}"/>
              </a:ext>
            </a:extLst>
          </p:cNvPr>
          <p:cNvSpPr txBox="1">
            <a:spLocks/>
          </p:cNvSpPr>
          <p:nvPr/>
        </p:nvSpPr>
        <p:spPr>
          <a:xfrm>
            <a:off x="653142" y="2150597"/>
            <a:ext cx="7380000" cy="2844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Meeting the specific needs of our clients with certified and sustainable products is a priority. We aim to offer products that hold relevant certifications, ensuring they meet high sustainability standards. </a:t>
            </a:r>
          </a:p>
          <a:p>
            <a:pPr algn="l" rtl="0"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r>
              <a:rPr lang="en-GB" sz="1400" b="1" dirty="0">
                <a:solidFill>
                  <a:srgbClr val="000000"/>
                </a:solidFill>
                <a:highlight>
                  <a:srgbClr val="FFFFFF"/>
                </a:highlight>
                <a:latin typeface="Prometo" panose="020B0604030203060203" pitchFamily="34" charset="77"/>
                <a:ea typeface="HELVETICA NEUE LIGHT" panose="02000403000000020004" pitchFamily="2" charset="0"/>
                <a:cs typeface="Helvetica Neue" panose="02000503000000020004" pitchFamily="2" charset="0"/>
              </a:rPr>
              <a:t>PROOF OF COMMITMENT</a:t>
            </a:r>
          </a:p>
          <a:p>
            <a:pPr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We are actively developing partnerships with suppliers who are committed to certified and sustainable practices. </a:t>
            </a:r>
          </a:p>
          <a:p>
            <a:pPr fontAlgn="base">
              <a:lnSpc>
                <a:spcPct val="100000"/>
              </a:lnSpc>
            </a:pPr>
            <a:endParaRPr lang="en-GB" sz="1000" dirty="0">
              <a:solidFill>
                <a:srgbClr val="000000"/>
              </a:solidFill>
              <a:highlight>
                <a:srgbClr val="FFFFFF"/>
              </a:highlight>
              <a:latin typeface="Helvetica Neue Light" panose="02000403000000020004" pitchFamily="2" charset="0"/>
              <a:ea typeface="Helvetica Neue Light" panose="02000403000000020004" pitchFamily="2" charset="0"/>
            </a:endParaRPr>
          </a:p>
          <a:p>
            <a:pPr fontAlgn="base">
              <a:lnSpc>
                <a:spcPct val="100000"/>
              </a:lnSpc>
            </a:pPr>
            <a:r>
              <a:rPr lang="en-GB" sz="1400" b="1" dirty="0">
                <a:solidFill>
                  <a:srgbClr val="000000"/>
                </a:solidFill>
                <a:effectLst/>
                <a:highlight>
                  <a:srgbClr val="FFFFFF"/>
                </a:highlight>
                <a:latin typeface="Prometo" panose="020B0604030203060203" pitchFamily="34" charset="77"/>
                <a:ea typeface="HELVETICA NEUE LIGHT" panose="02000403000000020004" pitchFamily="2" charset="0"/>
              </a:rPr>
              <a:t>OUR JOURNEY AHEAD 2024-2026</a:t>
            </a:r>
          </a:p>
          <a:p>
            <a:pPr fontAlgn="base">
              <a:lnSpc>
                <a:spcPct val="100000"/>
              </a:lnSpc>
            </a:pPr>
            <a:r>
              <a:rPr lang="en-GB" sz="1000" dirty="0">
                <a:solidFill>
                  <a:srgbClr val="000000"/>
                </a:solidFill>
                <a:effectLst/>
                <a:highlight>
                  <a:srgbClr val="FFFFFF"/>
                </a:highlight>
                <a:latin typeface="Helvetica Neue Light" panose="02000403000000020004" pitchFamily="2" charset="0"/>
                <a:ea typeface="Helvetica Neue Light" panose="02000403000000020004" pitchFamily="2" charset="0"/>
              </a:rPr>
              <a:t>We will continue to develop partnerships with suppliers who are committed to providing certified and sustainable products, ensuring our offerings meet the highest standards. </a:t>
            </a:r>
            <a:endParaRPr lang="en-GB" sz="1000" dirty="0">
              <a:solidFill>
                <a:srgbClr val="000000"/>
              </a:solidFill>
              <a:effectLst/>
              <a:latin typeface="Helvetica Neue Light" panose="02000403000000020004" pitchFamily="2" charset="0"/>
              <a:ea typeface="Helvetica Neue Light" panose="02000403000000020004" pitchFamily="2" charset="0"/>
            </a:endParaRPr>
          </a:p>
          <a:p>
            <a:pPr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4" name="Rechthoek 3">
            <a:extLst>
              <a:ext uri="{FF2B5EF4-FFF2-40B4-BE49-F238E27FC236}">
                <a16:creationId xmlns:a16="http://schemas.microsoft.com/office/drawing/2014/main" id="{26D783DF-BD62-68D5-681C-131D755AB2BB}"/>
              </a:ext>
            </a:extLst>
          </p:cNvPr>
          <p:cNvSpPr/>
          <p:nvPr/>
        </p:nvSpPr>
        <p:spPr>
          <a:xfrm>
            <a:off x="0" y="5249139"/>
            <a:ext cx="12599988" cy="1950174"/>
          </a:xfrm>
          <a:prstGeom prst="rect">
            <a:avLst/>
          </a:prstGeom>
          <a:gradFill flip="none" rotWithShape="1">
            <a:gsLst>
              <a:gs pos="0">
                <a:srgbClr val="65C2C4"/>
              </a:gs>
              <a:gs pos="100000">
                <a:srgbClr val="ECF8F8"/>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Rechte verbindingslijn 2">
            <a:extLst>
              <a:ext uri="{FF2B5EF4-FFF2-40B4-BE49-F238E27FC236}">
                <a16:creationId xmlns:a16="http://schemas.microsoft.com/office/drawing/2014/main" id="{D9A317D2-577B-E61A-5BD1-2C07DC629824}"/>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Rechte verbindingslijn 5">
            <a:extLst>
              <a:ext uri="{FF2B5EF4-FFF2-40B4-BE49-F238E27FC236}">
                <a16:creationId xmlns:a16="http://schemas.microsoft.com/office/drawing/2014/main" id="{07C704F4-B614-6393-5FE1-921DE3B5B835}"/>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A9AA4937-199E-473F-E76E-B85EACDA37E9}"/>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B35BBB3C-848E-44C5-E90D-4FB5EA88141A}"/>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48AFAB9-0095-6677-CBF2-94BC4278FC60}"/>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3D09FC21-7C26-91A5-BB3B-144AD7AC85A7}"/>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2" name="Tekstvak 11">
            <a:extLst>
              <a:ext uri="{FF2B5EF4-FFF2-40B4-BE49-F238E27FC236}">
                <a16:creationId xmlns:a16="http://schemas.microsoft.com/office/drawing/2014/main" id="{F9E54CAC-B855-ADA0-6636-60D239E1B0BB}"/>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3" name="Tekstvak 12">
            <a:extLst>
              <a:ext uri="{FF2B5EF4-FFF2-40B4-BE49-F238E27FC236}">
                <a16:creationId xmlns:a16="http://schemas.microsoft.com/office/drawing/2014/main" id="{97176FE6-60DA-B2C0-E9DE-8824462CCB1C}"/>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86</a:t>
            </a:r>
          </a:p>
        </p:txBody>
      </p:sp>
      <p:sp>
        <p:nvSpPr>
          <p:cNvPr id="14" name="Tekstvak 13">
            <a:extLst>
              <a:ext uri="{FF2B5EF4-FFF2-40B4-BE49-F238E27FC236}">
                <a16:creationId xmlns:a16="http://schemas.microsoft.com/office/drawing/2014/main" id="{FF06D934-B6A8-9C09-BCC7-C1824EA40172}"/>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18" name="Titel 1">
            <a:extLst>
              <a:ext uri="{FF2B5EF4-FFF2-40B4-BE49-F238E27FC236}">
                <a16:creationId xmlns:a16="http://schemas.microsoft.com/office/drawing/2014/main" id="{4E671A48-9426-60FB-BF4A-B3C09BB8020E}"/>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CERTIFIED PRODUCTS</a:t>
            </a:r>
          </a:p>
        </p:txBody>
      </p:sp>
      <p:sp>
        <p:nvSpPr>
          <p:cNvPr id="19" name="Titel 1">
            <a:extLst>
              <a:ext uri="{FF2B5EF4-FFF2-40B4-BE49-F238E27FC236}">
                <a16:creationId xmlns:a16="http://schemas.microsoft.com/office/drawing/2014/main" id="{E4A23935-15FD-C216-9821-9FAAF59B283F}"/>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Planet </a:t>
            </a:r>
          </a:p>
        </p:txBody>
      </p:sp>
      <p:pic>
        <p:nvPicPr>
          <p:cNvPr id="17" name="Afbeelding 16" descr="Afbeelding met persoon, plant, kruid, blad&#10;&#10;Automatisch gegenereerde beschrijving">
            <a:extLst>
              <a:ext uri="{FF2B5EF4-FFF2-40B4-BE49-F238E27FC236}">
                <a16:creationId xmlns:a16="http://schemas.microsoft.com/office/drawing/2014/main" id="{2779BA1D-EAD7-5BEC-15F9-C1D47E7725A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569612" y="1150055"/>
            <a:ext cx="5279096" cy="4099084"/>
          </a:xfrm>
          <a:prstGeom prst="rect">
            <a:avLst/>
          </a:prstGeom>
        </p:spPr>
      </p:pic>
      <p:sp>
        <p:nvSpPr>
          <p:cNvPr id="20" name="Tekstvak 19">
            <a:extLst>
              <a:ext uri="{FF2B5EF4-FFF2-40B4-BE49-F238E27FC236}">
                <a16:creationId xmlns:a16="http://schemas.microsoft.com/office/drawing/2014/main" id="{46678814-5248-B7A3-BD3F-862482136654}"/>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21" name="Tekstvak 20">
            <a:extLst>
              <a:ext uri="{FF2B5EF4-FFF2-40B4-BE49-F238E27FC236}">
                <a16:creationId xmlns:a16="http://schemas.microsoft.com/office/drawing/2014/main" id="{B4696E38-B7D6-984F-94A4-82B0634374FD}"/>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Tree>
    <p:extLst>
      <p:ext uri="{BB962C8B-B14F-4D97-AF65-F5344CB8AC3E}">
        <p14:creationId xmlns:p14="http://schemas.microsoft.com/office/powerpoint/2010/main" val="267367135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2849D855-966B-47B3-81BD-70047D24E31E}"/>
              </a:ext>
            </a:extLst>
          </p:cNvPr>
          <p:cNvSpPr/>
          <p:nvPr/>
        </p:nvSpPr>
        <p:spPr>
          <a:xfrm>
            <a:off x="0" y="0"/>
            <a:ext cx="12599988" cy="7199313"/>
          </a:xfrm>
          <a:prstGeom prst="rect">
            <a:avLst/>
          </a:prstGeom>
          <a:gradFill>
            <a:gsLst>
              <a:gs pos="0">
                <a:srgbClr val="65C2C4"/>
              </a:gs>
              <a:gs pos="100000">
                <a:srgbClr val="007078"/>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itel 1">
            <a:extLst>
              <a:ext uri="{FF2B5EF4-FFF2-40B4-BE49-F238E27FC236}">
                <a16:creationId xmlns:a16="http://schemas.microsoft.com/office/drawing/2014/main" id="{B68979CE-EB71-F037-65E1-13BAAC14C73C}"/>
              </a:ext>
            </a:extLst>
          </p:cNvPr>
          <p:cNvSpPr txBox="1">
            <a:spLocks/>
          </p:cNvSpPr>
          <p:nvPr/>
        </p:nvSpPr>
        <p:spPr>
          <a:xfrm>
            <a:off x="2915548" y="3277272"/>
            <a:ext cx="2042830" cy="345816"/>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nl-NL" sz="1400" b="1" dirty="0">
                <a:effectLst/>
                <a:latin typeface="Prometo" panose="020B0604030203060203" pitchFamily="34" charset="77"/>
                <a:ea typeface="Aptos" panose="020B0004020202020204" pitchFamily="34" charset="0"/>
              </a:rPr>
              <a:t>FAIRTRADE</a:t>
            </a:r>
            <a:endParaRPr lang="en-GB" sz="1400" b="1" dirty="0">
              <a:latin typeface="Prometo" panose="020B0604030203060203" pitchFamily="34" charset="77"/>
            </a:endParaRPr>
          </a:p>
        </p:txBody>
      </p:sp>
      <p:sp>
        <p:nvSpPr>
          <p:cNvPr id="30" name="Titel 1">
            <a:extLst>
              <a:ext uri="{FF2B5EF4-FFF2-40B4-BE49-F238E27FC236}">
                <a16:creationId xmlns:a16="http://schemas.microsoft.com/office/drawing/2014/main" id="{42746B85-C8D2-8BBE-09C2-C9DFED9D82AB}"/>
              </a:ext>
            </a:extLst>
          </p:cNvPr>
          <p:cNvSpPr txBox="1">
            <a:spLocks/>
          </p:cNvSpPr>
          <p:nvPr/>
        </p:nvSpPr>
        <p:spPr>
          <a:xfrm>
            <a:off x="2917788" y="3501065"/>
            <a:ext cx="2042830" cy="22004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Fairtrade certification aims to promote fair trading conditions and support sustainable livelihoods for farmers and workers in developing countries. The key features of Fairtrade include: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Fair </a:t>
            </a: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prices</a:t>
            </a:r>
            <a:r>
              <a:rPr lang="en-GB" sz="9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900" dirty="0">
                <a:solidFill>
                  <a:srgbClr val="000000"/>
                </a:solidFill>
                <a:effectLst/>
                <a:latin typeface="Helvetica Neue Light" panose="02000403000000020004" pitchFamily="2" charset="0"/>
                <a:ea typeface="Helvetica Neue Light" panose="02000403000000020004" pitchFamily="2" charset="0"/>
              </a:rPr>
              <a:t> ensuring that producers receive a minimum price that covers the cost of sustainable production, plus a Fairtrade Premium for investment in community and business projects.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Safe working conditions</a:t>
            </a:r>
            <a:r>
              <a:rPr lang="en-GB" sz="9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 </a:t>
            </a:r>
            <a:r>
              <a:rPr lang="en-GB" sz="900" dirty="0">
                <a:solidFill>
                  <a:srgbClr val="000000"/>
                </a:solidFill>
                <a:effectLst/>
                <a:latin typeface="Helvetica Neue Light" panose="02000403000000020004" pitchFamily="2" charset="0"/>
                <a:ea typeface="Helvetica Neue Light" panose="02000403000000020004" pitchFamily="2" charset="0"/>
              </a:rPr>
              <a:t>protecting workers' rights and ensuring safe working environments.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Environmental standards -</a:t>
            </a:r>
            <a:r>
              <a:rPr lang="en-GB" sz="900" dirty="0">
                <a:solidFill>
                  <a:srgbClr val="000000"/>
                </a:solidFill>
                <a:effectLst/>
                <a:latin typeface="Helvetica Neue Light" panose="02000403000000020004" pitchFamily="2" charset="0"/>
                <a:ea typeface="Helvetica Neue Light" panose="02000403000000020004" pitchFamily="2" charset="0"/>
              </a:rPr>
              <a:t> encouraging sustainable agricultural practices that protect the environment, including restrictions on harmful chemicals and promotion of organic farming. </a:t>
            </a:r>
          </a:p>
        </p:txBody>
      </p:sp>
      <p:sp>
        <p:nvSpPr>
          <p:cNvPr id="31" name="Titel 1">
            <a:extLst>
              <a:ext uri="{FF2B5EF4-FFF2-40B4-BE49-F238E27FC236}">
                <a16:creationId xmlns:a16="http://schemas.microsoft.com/office/drawing/2014/main" id="{373327EF-4A65-B07C-E081-96388CC5E321}"/>
              </a:ext>
            </a:extLst>
          </p:cNvPr>
          <p:cNvSpPr txBox="1">
            <a:spLocks/>
          </p:cNvSpPr>
          <p:nvPr/>
        </p:nvSpPr>
        <p:spPr>
          <a:xfrm>
            <a:off x="5184672" y="3282785"/>
            <a:ext cx="2138974" cy="340303"/>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effectLst/>
                <a:latin typeface="Prometo" panose="020B0604030203060203" pitchFamily="34" charset="77"/>
                <a:ea typeface="Aptos" panose="020B0004020202020204" pitchFamily="34" charset="0"/>
              </a:rPr>
              <a:t>ORGANIC</a:t>
            </a:r>
            <a:r>
              <a:rPr lang="nl-NL" sz="1400" b="1" dirty="0">
                <a:effectLst/>
                <a:latin typeface="Prometo" panose="020B0604030203060203" pitchFamily="34" charset="77"/>
              </a:rPr>
              <a:t> </a:t>
            </a:r>
            <a:endParaRPr lang="en-GB" sz="1400" b="1" dirty="0">
              <a:latin typeface="Prometo" panose="020B0604030203060203" pitchFamily="34" charset="77"/>
            </a:endParaRPr>
          </a:p>
        </p:txBody>
      </p:sp>
      <p:sp>
        <p:nvSpPr>
          <p:cNvPr id="32" name="Titel 1">
            <a:extLst>
              <a:ext uri="{FF2B5EF4-FFF2-40B4-BE49-F238E27FC236}">
                <a16:creationId xmlns:a16="http://schemas.microsoft.com/office/drawing/2014/main" id="{F5ADD962-5242-CA42-8C27-A6251232A4FA}"/>
              </a:ext>
            </a:extLst>
          </p:cNvPr>
          <p:cNvSpPr txBox="1">
            <a:spLocks/>
          </p:cNvSpPr>
          <p:nvPr/>
        </p:nvSpPr>
        <p:spPr>
          <a:xfrm>
            <a:off x="5182435" y="3506549"/>
            <a:ext cx="2042830" cy="26358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Organic certification ensures that products are produced according to strict organic farming standards. These standards promote ecological balance and conserve biodiversity. Key sustainability features include: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10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No </a:t>
            </a: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synthetic chemicals</a:t>
            </a:r>
            <a:r>
              <a:rPr lang="en-GB" sz="900" dirty="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rPr>
              <a:t> -</a:t>
            </a: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 </a:t>
            </a:r>
            <a:r>
              <a:rPr lang="en-GB" sz="9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p</a:t>
            </a:r>
            <a:r>
              <a:rPr lang="en-GB" sz="900" dirty="0">
                <a:solidFill>
                  <a:srgbClr val="000000"/>
                </a:solidFill>
                <a:effectLst/>
                <a:latin typeface="Helvetica Neue Light" panose="02000403000000020004" pitchFamily="2" charset="0"/>
                <a:ea typeface="Helvetica Neue Light" panose="02000403000000020004" pitchFamily="2" charset="0"/>
              </a:rPr>
              <a:t>rohibiting the use of synthetic pesticides, fertilizers, and genetically modified organisms (GMOs).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Animal welfare -</a:t>
            </a:r>
            <a:r>
              <a:rPr lang="en-GB" sz="900" dirty="0">
                <a:solidFill>
                  <a:srgbClr val="000000"/>
                </a:solidFill>
                <a:effectLst/>
                <a:latin typeface="Helvetica Neue Light" panose="02000403000000020004" pitchFamily="2" charset="0"/>
                <a:ea typeface="Helvetica Neue Light" panose="02000403000000020004" pitchFamily="2" charset="0"/>
              </a:rPr>
              <a:t> ensuring that animals are raised in natural conditions with access to the outdoors, organic feed, and humane treatment.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Sustainable practices -</a:t>
            </a:r>
            <a:r>
              <a:rPr lang="en-GB" sz="900" dirty="0">
                <a:solidFill>
                  <a:srgbClr val="000000"/>
                </a:solidFill>
                <a:effectLst/>
                <a:latin typeface="Helvetica Neue Light" panose="02000403000000020004" pitchFamily="2" charset="0"/>
                <a:ea typeface="Helvetica Neue Light" panose="02000403000000020004" pitchFamily="2" charset="0"/>
              </a:rPr>
              <a:t> emphasizing crop rotation, composting, and other practices that maintain soil health and ecosystem balance. </a:t>
            </a:r>
          </a:p>
          <a:p>
            <a:pPr>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p:txBody>
      </p:sp>
      <p:sp>
        <p:nvSpPr>
          <p:cNvPr id="33" name="Titel 1">
            <a:extLst>
              <a:ext uri="{FF2B5EF4-FFF2-40B4-BE49-F238E27FC236}">
                <a16:creationId xmlns:a16="http://schemas.microsoft.com/office/drawing/2014/main" id="{BC99F957-0A27-5DD7-92CB-28CBC84D43D5}"/>
              </a:ext>
            </a:extLst>
          </p:cNvPr>
          <p:cNvSpPr txBox="1">
            <a:spLocks/>
          </p:cNvSpPr>
          <p:nvPr/>
        </p:nvSpPr>
        <p:spPr>
          <a:xfrm>
            <a:off x="7455617" y="3282827"/>
            <a:ext cx="2269127" cy="340261"/>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CO2 NEUTRAL</a:t>
            </a:r>
            <a:endParaRPr lang="en-GB" sz="1400" b="1" dirty="0">
              <a:latin typeface="Prometo" panose="020B0604030203060203" pitchFamily="34" charset="77"/>
            </a:endParaRPr>
          </a:p>
        </p:txBody>
      </p:sp>
      <p:sp>
        <p:nvSpPr>
          <p:cNvPr id="34" name="Titel 1">
            <a:extLst>
              <a:ext uri="{FF2B5EF4-FFF2-40B4-BE49-F238E27FC236}">
                <a16:creationId xmlns:a16="http://schemas.microsoft.com/office/drawing/2014/main" id="{9BBFCD08-7B13-06E2-932B-02ECD1F70E32}"/>
              </a:ext>
            </a:extLst>
          </p:cNvPr>
          <p:cNvSpPr txBox="1">
            <a:spLocks/>
          </p:cNvSpPr>
          <p:nvPr/>
        </p:nvSpPr>
        <p:spPr>
          <a:xfrm>
            <a:off x="7837544" y="3501064"/>
            <a:ext cx="1796583" cy="237903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sp>
        <p:nvSpPr>
          <p:cNvPr id="4" name="Titel 1">
            <a:extLst>
              <a:ext uri="{FF2B5EF4-FFF2-40B4-BE49-F238E27FC236}">
                <a16:creationId xmlns:a16="http://schemas.microsoft.com/office/drawing/2014/main" id="{CE8A0ACC-3327-CA2B-88FF-D1743DA23DB1}"/>
              </a:ext>
            </a:extLst>
          </p:cNvPr>
          <p:cNvSpPr txBox="1">
            <a:spLocks/>
          </p:cNvSpPr>
          <p:nvPr/>
        </p:nvSpPr>
        <p:spPr>
          <a:xfrm>
            <a:off x="653140" y="3277272"/>
            <a:ext cx="2042829" cy="247221"/>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RAINFOREST ALLIANCE </a:t>
            </a:r>
            <a:endParaRPr lang="en-GB" sz="1400" b="1" dirty="0">
              <a:latin typeface="Prometo" panose="020B0604030203060203" pitchFamily="34" charset="77"/>
            </a:endParaRPr>
          </a:p>
        </p:txBody>
      </p:sp>
      <p:sp>
        <p:nvSpPr>
          <p:cNvPr id="5" name="Titel 1">
            <a:extLst>
              <a:ext uri="{FF2B5EF4-FFF2-40B4-BE49-F238E27FC236}">
                <a16:creationId xmlns:a16="http://schemas.microsoft.com/office/drawing/2014/main" id="{BD93AFCC-879A-B3F1-608D-29EF77790BA8}"/>
              </a:ext>
            </a:extLst>
          </p:cNvPr>
          <p:cNvSpPr txBox="1">
            <a:spLocks/>
          </p:cNvSpPr>
          <p:nvPr/>
        </p:nvSpPr>
        <p:spPr>
          <a:xfrm>
            <a:off x="653140" y="3501065"/>
            <a:ext cx="2042830" cy="22004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The Rainforest Alliance certification is dedicated to conserving biodiversity and ensuring sustainable livelihoods. Farms and businesses certified by the Rainforest Alliance adhere to rigorous standards that promote environmental, social, and economic sustainability. These standards include: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Environmental protection - </a:t>
            </a:r>
            <a:r>
              <a:rPr lang="en-GB" sz="900" dirty="0">
                <a:solidFill>
                  <a:srgbClr val="000000"/>
                </a:solidFill>
                <a:effectLst/>
                <a:latin typeface="Helvetica Neue Light" panose="02000403000000020004" pitchFamily="2" charset="0"/>
                <a:ea typeface="Helvetica Neue Light" panose="02000403000000020004" pitchFamily="2" charset="0"/>
              </a:rPr>
              <a:t> implementing practices that protect ecosystems, waterways, and wildlife.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Social responsibility - </a:t>
            </a:r>
            <a:r>
              <a:rPr lang="en-GB" sz="900" dirty="0">
                <a:solidFill>
                  <a:srgbClr val="000000"/>
                </a:solidFill>
                <a:latin typeface="Helvetica Neue Light" panose="02000403000000020004" pitchFamily="2" charset="0"/>
                <a:ea typeface="Helvetica Neue Light" panose="02000403000000020004" pitchFamily="2" charset="0"/>
              </a:rPr>
              <a:t>e</a:t>
            </a:r>
            <a:r>
              <a:rPr lang="en-GB" sz="900" dirty="0">
                <a:solidFill>
                  <a:srgbClr val="000000"/>
                </a:solidFill>
                <a:effectLst/>
                <a:latin typeface="Helvetica Neue Light" panose="02000403000000020004" pitchFamily="2" charset="0"/>
                <a:ea typeface="Helvetica Neue Light" panose="02000403000000020004" pitchFamily="2" charset="0"/>
              </a:rPr>
              <a:t>nsuring fair treatment and good working conditions for workers, including access to education and healthcare.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Economic viability</a:t>
            </a:r>
            <a:r>
              <a:rPr lang="en-GB" sz="9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900" dirty="0">
                <a:solidFill>
                  <a:srgbClr val="000000"/>
                </a:solidFill>
                <a:effectLst/>
                <a:latin typeface="Helvetica Neue Light" panose="02000403000000020004" pitchFamily="2" charset="0"/>
                <a:ea typeface="Helvetica Neue Light" panose="02000403000000020004" pitchFamily="2" charset="0"/>
              </a:rPr>
              <a:t> helping farmers and producers improve their productivity and profitability through sustainable practices. </a:t>
            </a:r>
          </a:p>
        </p:txBody>
      </p:sp>
      <p:sp>
        <p:nvSpPr>
          <p:cNvPr id="17" name="Titel 1">
            <a:extLst>
              <a:ext uri="{FF2B5EF4-FFF2-40B4-BE49-F238E27FC236}">
                <a16:creationId xmlns:a16="http://schemas.microsoft.com/office/drawing/2014/main" id="{AB5BB894-A33A-2061-360D-C2B985ED2299}"/>
              </a:ext>
            </a:extLst>
          </p:cNvPr>
          <p:cNvSpPr txBox="1">
            <a:spLocks/>
          </p:cNvSpPr>
          <p:nvPr/>
        </p:nvSpPr>
        <p:spPr>
          <a:xfrm>
            <a:off x="7447082" y="3501064"/>
            <a:ext cx="2042829" cy="26358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CO2 Neutral certification indicates that a product or business has measured, reduced, and offset its carbon emissions to achieve a net-zero carbon footprint. The main features of this certification include: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Emission reduction - </a:t>
            </a:r>
            <a:r>
              <a:rPr lang="en-GB" sz="900" dirty="0">
                <a:solidFill>
                  <a:srgbClr val="000000"/>
                </a:solidFill>
                <a:effectLst/>
                <a:latin typeface="Helvetica Neue Light" panose="02000403000000020004" pitchFamily="2" charset="0"/>
                <a:ea typeface="Helvetica Neue Light" panose="02000403000000020004" pitchFamily="2" charset="0"/>
              </a:rPr>
              <a:t>implementing strategies to minimize greenhouse gas emissions through energy efficiency, renewable energy, and sustainable practices.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Carbon offsetting - </a:t>
            </a:r>
            <a:r>
              <a:rPr lang="en-GB" sz="900" dirty="0">
                <a:solidFill>
                  <a:srgbClr val="000000"/>
                </a:solidFill>
                <a:effectLst/>
                <a:latin typeface="Helvetica Neue Light" panose="02000403000000020004" pitchFamily="2" charset="0"/>
                <a:ea typeface="Helvetica Neue Light" panose="02000403000000020004" pitchFamily="2" charset="0"/>
              </a:rPr>
              <a:t>investing in projects that capture or reduce CO2, such as reforestation, renewable energy, and methane capture projects.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Continuous improvement - </a:t>
            </a:r>
            <a:r>
              <a:rPr lang="en-GB" sz="900" dirty="0">
                <a:solidFill>
                  <a:srgbClr val="000000"/>
                </a:solidFill>
                <a:effectLst/>
                <a:latin typeface="Helvetica Neue Light" panose="02000403000000020004" pitchFamily="2" charset="0"/>
                <a:ea typeface="Helvetica Neue Light" panose="02000403000000020004" pitchFamily="2" charset="0"/>
              </a:rPr>
              <a:t> </a:t>
            </a:r>
            <a:r>
              <a:rPr lang="en-GB" sz="900" dirty="0">
                <a:solidFill>
                  <a:srgbClr val="000000"/>
                </a:solidFill>
                <a:latin typeface="Helvetica Neue Light" panose="02000403000000020004" pitchFamily="2" charset="0"/>
                <a:ea typeface="Helvetica Neue Light" panose="02000403000000020004" pitchFamily="2" charset="0"/>
              </a:rPr>
              <a:t>r</a:t>
            </a:r>
            <a:r>
              <a:rPr lang="en-GB" sz="900" dirty="0">
                <a:solidFill>
                  <a:srgbClr val="000000"/>
                </a:solidFill>
                <a:effectLst/>
                <a:latin typeface="Helvetica Neue Light" panose="02000403000000020004" pitchFamily="2" charset="0"/>
                <a:ea typeface="Helvetica Neue Light" panose="02000403000000020004" pitchFamily="2" charset="0"/>
              </a:rPr>
              <a:t>egularly measuring and verifying emissions to ensure ongoing compliance and improvement in sustainability practices. </a:t>
            </a:r>
          </a:p>
          <a:p>
            <a:pPr>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7" name="Rechte verbindingslijn 6">
            <a:extLst>
              <a:ext uri="{FF2B5EF4-FFF2-40B4-BE49-F238E27FC236}">
                <a16:creationId xmlns:a16="http://schemas.microsoft.com/office/drawing/2014/main" id="{E0F6331D-6C72-ED6B-DC71-F22F2E7B4753}"/>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27069007-33C1-CB66-C015-868CB4D370F7}"/>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439E5B2-631D-B763-204F-FFF403758A0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EF41E8F5-8199-C37A-C54A-586E1FB16E0F}"/>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6217BC6-198D-C709-DB18-2D63C7E52F98}"/>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61483308-9ADD-3C92-5321-7EE21EDDC0F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6" name="Tekstvak 15">
            <a:extLst>
              <a:ext uri="{FF2B5EF4-FFF2-40B4-BE49-F238E27FC236}">
                <a16:creationId xmlns:a16="http://schemas.microsoft.com/office/drawing/2014/main" id="{9E723398-2006-C2BB-A3F6-43737B41164E}"/>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8" name="Tekstvak 17">
            <a:extLst>
              <a:ext uri="{FF2B5EF4-FFF2-40B4-BE49-F238E27FC236}">
                <a16:creationId xmlns:a16="http://schemas.microsoft.com/office/drawing/2014/main" id="{3B9F5C8F-5D2B-49E2-3E90-F93E84DE6274}"/>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87</a:t>
            </a:r>
          </a:p>
        </p:txBody>
      </p:sp>
      <p:sp>
        <p:nvSpPr>
          <p:cNvPr id="19" name="Tekstvak 18">
            <a:extLst>
              <a:ext uri="{FF2B5EF4-FFF2-40B4-BE49-F238E27FC236}">
                <a16:creationId xmlns:a16="http://schemas.microsoft.com/office/drawing/2014/main" id="{A82F832E-DFCB-4AD9-77B3-5FCDDB2381CC}"/>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3" name="Titel 1">
            <a:extLst>
              <a:ext uri="{FF2B5EF4-FFF2-40B4-BE49-F238E27FC236}">
                <a16:creationId xmlns:a16="http://schemas.microsoft.com/office/drawing/2014/main" id="{733CA1C7-ED1F-22CD-EF76-2487183612F0}"/>
              </a:ext>
            </a:extLst>
          </p:cNvPr>
          <p:cNvSpPr txBox="1">
            <a:spLocks/>
          </p:cNvSpPr>
          <p:nvPr/>
        </p:nvSpPr>
        <p:spPr>
          <a:xfrm>
            <a:off x="9711728" y="3279697"/>
            <a:ext cx="2206994" cy="392680"/>
          </a:xfrm>
          <a:prstGeom prst="rect">
            <a:avLst/>
          </a:prstGeom>
        </p:spPr>
        <p:txBody>
          <a:bodyPr vert="horz" lIns="0" tIns="0" rIns="0" bIns="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1400" b="1" dirty="0">
                <a:latin typeface="Prometo" panose="020B0604030203060203" pitchFamily="34" charset="77"/>
                <a:ea typeface="Helvetica Neue Light" panose="02000403000000020004" pitchFamily="2" charset="0"/>
                <a:cs typeface="Helvetica Neue" panose="02000503000000020004" pitchFamily="2" charset="0"/>
              </a:rPr>
              <a:t>ISO 22000</a:t>
            </a:r>
            <a:endParaRPr lang="en-GB" sz="1400" b="1" dirty="0">
              <a:latin typeface="Prometo" panose="020B0604030203060203" pitchFamily="34" charset="77"/>
            </a:endParaRPr>
          </a:p>
        </p:txBody>
      </p:sp>
      <p:sp>
        <p:nvSpPr>
          <p:cNvPr id="24" name="Titel 1">
            <a:extLst>
              <a:ext uri="{FF2B5EF4-FFF2-40B4-BE49-F238E27FC236}">
                <a16:creationId xmlns:a16="http://schemas.microsoft.com/office/drawing/2014/main" id="{E07D1118-7B68-9A0D-6243-59AA63A6614C}"/>
              </a:ext>
            </a:extLst>
          </p:cNvPr>
          <p:cNvSpPr txBox="1">
            <a:spLocks/>
          </p:cNvSpPr>
          <p:nvPr/>
        </p:nvSpPr>
        <p:spPr>
          <a:xfrm>
            <a:off x="10040058" y="3501064"/>
            <a:ext cx="1796583" cy="2379035"/>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nSpc>
                <a:spcPct val="100000"/>
              </a:lnSpc>
            </a:pPr>
            <a:endParaRPr lang="nl-NL" sz="1000" kern="100" dirty="0">
              <a:solidFill>
                <a:schemeClr val="bg1"/>
              </a:solidFill>
              <a:effectLst/>
              <a:latin typeface="Helvetica Neue Light" panose="02000403000000020004" pitchFamily="2" charset="0"/>
              <a:ea typeface="Helvetica Neue Light" panose="02000403000000020004" pitchFamily="2" charset="0"/>
              <a:cs typeface="Times New Roman (Hoofdtekst CS)"/>
            </a:endParaRPr>
          </a:p>
        </p:txBody>
      </p:sp>
      <p:sp>
        <p:nvSpPr>
          <p:cNvPr id="25" name="Titel 1">
            <a:extLst>
              <a:ext uri="{FF2B5EF4-FFF2-40B4-BE49-F238E27FC236}">
                <a16:creationId xmlns:a16="http://schemas.microsoft.com/office/drawing/2014/main" id="{E9ACD0A6-50DB-AC0B-8144-72D215ECF237}"/>
              </a:ext>
            </a:extLst>
          </p:cNvPr>
          <p:cNvSpPr txBox="1">
            <a:spLocks/>
          </p:cNvSpPr>
          <p:nvPr/>
        </p:nvSpPr>
        <p:spPr>
          <a:xfrm>
            <a:off x="9711728" y="3501064"/>
            <a:ext cx="2042829" cy="2635862"/>
          </a:xfrm>
          <a:prstGeom prst="rect">
            <a:avLst/>
          </a:prstGeom>
        </p:spPr>
        <p:txBody>
          <a:bodyPr vert="horz" lIns="0" tIns="0" rIns="0" bIns="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ISO 22000 certification ensures food safety and the health and safety of the final consumer. It integrates Hazard Analysis and Critical Control Points (HACCP) and covers all stages of the food supply chain. Key features include: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Hazard identification</a:t>
            </a:r>
            <a:r>
              <a:rPr lang="en-GB" sz="9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900" dirty="0">
                <a:solidFill>
                  <a:srgbClr val="000000"/>
                </a:solidFill>
                <a:effectLst/>
                <a:latin typeface="Helvetica Neue Light" panose="02000403000000020004" pitchFamily="2" charset="0"/>
                <a:ea typeface="Helvetica Neue Light" panose="02000403000000020004" pitchFamily="2" charset="0"/>
              </a:rPr>
              <a:t> identifying and controlling potential hazards from raw material production to final consumption.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Food safety management</a:t>
            </a:r>
            <a:r>
              <a:rPr lang="en-GB" sz="900" dirty="0">
                <a:solidFill>
                  <a:srgbClr val="000000"/>
                </a:solidFill>
                <a:latin typeface="Helvetica Neue Light" panose="02000403000000020004" pitchFamily="2" charset="0"/>
                <a:ea typeface="Helvetica Neue Light" panose="02000403000000020004" pitchFamily="2" charset="0"/>
                <a:cs typeface="Helvetica Neue Medium" panose="02000503000000020004" pitchFamily="2" charset="0"/>
              </a:rPr>
              <a:t> - </a:t>
            </a:r>
            <a:r>
              <a:rPr lang="en-GB" sz="900" dirty="0">
                <a:solidFill>
                  <a:srgbClr val="000000"/>
                </a:solidFill>
                <a:effectLst/>
                <a:latin typeface="Helvetica Neue Light" panose="02000403000000020004" pitchFamily="2" charset="0"/>
                <a:ea typeface="Helvetica Neue Light" panose="02000403000000020004" pitchFamily="2" charset="0"/>
              </a:rPr>
              <a:t> implementing a comprehensive food safety management system. </a:t>
            </a:r>
          </a:p>
          <a:p>
            <a:pPr marL="171450" indent="-171450" algn="l" rtl="0" fontAlgn="base">
              <a:lnSpc>
                <a:spcPct val="100000"/>
              </a:lnSpc>
              <a:buFont typeface="Arial" panose="020B0604020202020204" pitchFamily="34" charset="0"/>
              <a:buChar char="•"/>
            </a:pPr>
            <a:r>
              <a:rPr lang="en-GB" sz="900" dirty="0">
                <a:solidFill>
                  <a:srgbClr val="000000"/>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Consumer health -</a:t>
            </a:r>
            <a:r>
              <a:rPr lang="en-GB" sz="900" dirty="0">
                <a:solidFill>
                  <a:srgbClr val="000000"/>
                </a:solidFill>
                <a:effectLst/>
                <a:latin typeface="Helvetica Neue Light" panose="02000403000000020004" pitchFamily="2" charset="0"/>
                <a:ea typeface="Helvetica Neue Light" panose="02000403000000020004" pitchFamily="2" charset="0"/>
              </a:rPr>
              <a:t> ensuring the health and safety of the final consumer through rigorous safety standards. </a:t>
            </a:r>
          </a:p>
          <a:p>
            <a:pPr>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cs typeface="Helvetica Neue" panose="02000503000000020004" pitchFamily="2" charset="0"/>
            </a:endParaRPr>
          </a:p>
        </p:txBody>
      </p:sp>
      <p:pic>
        <p:nvPicPr>
          <p:cNvPr id="79874" name="Picture 2" descr="Using Our Logo and Seal | Rainforest Alliance">
            <a:extLst>
              <a:ext uri="{FF2B5EF4-FFF2-40B4-BE49-F238E27FC236}">
                <a16:creationId xmlns:a16="http://schemas.microsoft.com/office/drawing/2014/main" id="{ACB1268A-1A8F-4140-3CF1-E0331AFF3CE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51618" y="1615819"/>
            <a:ext cx="1445871" cy="1445871"/>
          </a:xfrm>
          <a:prstGeom prst="rect">
            <a:avLst/>
          </a:prstGeom>
          <a:noFill/>
          <a:extLst>
            <a:ext uri="{909E8E84-426E-40DD-AFC4-6F175D3DCCD1}">
              <a14:hiddenFill xmlns:a14="http://schemas.microsoft.com/office/drawing/2010/main">
                <a:solidFill>
                  <a:srgbClr val="FFFFFF"/>
                </a:solidFill>
              </a14:hiddenFill>
            </a:ext>
          </a:extLst>
        </p:spPr>
      </p:pic>
      <p:pic>
        <p:nvPicPr>
          <p:cNvPr id="79880" name="Picture 8" descr="The organic logo - European Commission">
            <a:extLst>
              <a:ext uri="{FF2B5EF4-FFF2-40B4-BE49-F238E27FC236}">
                <a16:creationId xmlns:a16="http://schemas.microsoft.com/office/drawing/2014/main" id="{9BC7F5ED-5BFB-C92E-6D08-3BCBF45A751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68133" y="1677302"/>
            <a:ext cx="1972051" cy="1314700"/>
          </a:xfrm>
          <a:prstGeom prst="rect">
            <a:avLst/>
          </a:prstGeom>
          <a:noFill/>
          <a:extLst>
            <a:ext uri="{909E8E84-426E-40DD-AFC4-6F175D3DCCD1}">
              <a14:hiddenFill xmlns:a14="http://schemas.microsoft.com/office/drawing/2010/main">
                <a:solidFill>
                  <a:srgbClr val="FFFFFF"/>
                </a:solidFill>
              </a14:hiddenFill>
            </a:ext>
          </a:extLst>
        </p:spPr>
      </p:pic>
      <p:pic>
        <p:nvPicPr>
          <p:cNvPr id="79882" name="Picture 10" descr="CO2 Neutral label — Arte">
            <a:extLst>
              <a:ext uri="{FF2B5EF4-FFF2-40B4-BE49-F238E27FC236}">
                <a16:creationId xmlns:a16="http://schemas.microsoft.com/office/drawing/2014/main" id="{C8151A2C-CF36-E62B-F65D-11E9DD7A26A1}"/>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61785" y="1448268"/>
            <a:ext cx="1613422" cy="161342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Fairtrade International">
            <a:extLst>
              <a:ext uri="{FF2B5EF4-FFF2-40B4-BE49-F238E27FC236}">
                <a16:creationId xmlns:a16="http://schemas.microsoft.com/office/drawing/2014/main" id="{05CDF627-0B11-0395-C75C-6EF53EE40541}"/>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28044" y="1615819"/>
            <a:ext cx="3047691" cy="146164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2" descr="ISO 22000 Food Safety Management System – USB Certification">
            <a:extLst>
              <a:ext uri="{FF2B5EF4-FFF2-40B4-BE49-F238E27FC236}">
                <a16:creationId xmlns:a16="http://schemas.microsoft.com/office/drawing/2014/main" id="{9526EFF5-9F37-87C6-0B51-6C81031F7609}"/>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522987" y="1527941"/>
            <a:ext cx="2420310" cy="1613422"/>
          </a:xfrm>
          <a:prstGeom prst="rect">
            <a:avLst/>
          </a:prstGeom>
          <a:noFill/>
          <a:extLst>
            <a:ext uri="{909E8E84-426E-40DD-AFC4-6F175D3DCCD1}">
              <a14:hiddenFill xmlns:a14="http://schemas.microsoft.com/office/drawing/2010/main">
                <a:solidFill>
                  <a:srgbClr val="FFFFFF"/>
                </a:solidFill>
              </a14:hiddenFill>
            </a:ext>
          </a:extLst>
        </p:spPr>
      </p:pic>
      <p:sp>
        <p:nvSpPr>
          <p:cNvPr id="28" name="Tekstvak 27">
            <a:extLst>
              <a:ext uri="{FF2B5EF4-FFF2-40B4-BE49-F238E27FC236}">
                <a16:creationId xmlns:a16="http://schemas.microsoft.com/office/drawing/2014/main" id="{137B6F88-C1F9-A38F-3347-E2349FE3D835}"/>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35" name="Tekstvak 34">
            <a:extLst>
              <a:ext uri="{FF2B5EF4-FFF2-40B4-BE49-F238E27FC236}">
                <a16:creationId xmlns:a16="http://schemas.microsoft.com/office/drawing/2014/main" id="{9062028D-D070-F9CB-83A0-5C7A85941D4F}"/>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Tree>
    <p:extLst>
      <p:ext uri="{BB962C8B-B14F-4D97-AF65-F5344CB8AC3E}">
        <p14:creationId xmlns:p14="http://schemas.microsoft.com/office/powerpoint/2010/main" val="157215322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FFCA19B7-F546-3867-1568-B2E2968555D0}"/>
              </a:ext>
            </a:extLst>
          </p:cNvPr>
          <p:cNvSpPr/>
          <p:nvPr/>
        </p:nvSpPr>
        <p:spPr>
          <a:xfrm>
            <a:off x="0" y="1"/>
            <a:ext cx="12599988" cy="7199312"/>
          </a:xfrm>
          <a:prstGeom prst="rect">
            <a:avLst/>
          </a:prstGeom>
          <a:gradFill flip="none" rotWithShape="1">
            <a:gsLst>
              <a:gs pos="0">
                <a:srgbClr val="007078"/>
              </a:gs>
              <a:gs pos="100000">
                <a:srgbClr val="65C2C4"/>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hthoek 1">
            <a:extLst>
              <a:ext uri="{FF2B5EF4-FFF2-40B4-BE49-F238E27FC236}">
                <a16:creationId xmlns:a16="http://schemas.microsoft.com/office/drawing/2014/main" id="{A012C4D0-4BCD-4798-90F8-8E3C117887BE}"/>
              </a:ext>
            </a:extLst>
          </p:cNvPr>
          <p:cNvSpPr/>
          <p:nvPr/>
        </p:nvSpPr>
        <p:spPr>
          <a:xfrm>
            <a:off x="0" y="0"/>
            <a:ext cx="11005824" cy="641629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0BFB6933-890A-31E4-5190-8E92181FCEC4}"/>
              </a:ext>
            </a:extLst>
          </p:cNvPr>
          <p:cNvSpPr txBox="1">
            <a:spLocks/>
          </p:cNvSpPr>
          <p:nvPr/>
        </p:nvSpPr>
        <p:spPr>
          <a:xfrm>
            <a:off x="688890" y="2150594"/>
            <a:ext cx="9764075" cy="3060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Our zero-waste commitment is central to our sustainability goals. By thoroughly reviewing client waste streams and identifying opportunities for reduction and diversion, we aim to implement zero-waste initiatives across our operations.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effectLst/>
              <a:highlight>
                <a:srgbClr val="FFFFFF"/>
              </a:highlight>
              <a:latin typeface="Helvetica Neue Light" panose="02000403000000020004" pitchFamily="2" charset="0"/>
              <a:ea typeface="Helvetica Neue Light" panose="02000403000000020004" pitchFamily="2" charset="0"/>
            </a:endParaRPr>
          </a:p>
          <a:p>
            <a:pPr algn="l" rtl="0" fontAlgn="base">
              <a:lnSpc>
                <a:spcPct val="100000"/>
              </a:lnSpc>
            </a:pPr>
            <a:r>
              <a:rPr lang="en-GB" sz="1400" b="1" dirty="0">
                <a:effectLst/>
                <a:highlight>
                  <a:srgbClr val="FFFFFF"/>
                </a:highlight>
                <a:latin typeface="Prometo" panose="020B0604030203060203" pitchFamily="34" charset="77"/>
                <a:ea typeface="HELVETICA NEUE LIGHT" panose="02000403000000020004" pitchFamily="2" charset="0"/>
              </a:rPr>
              <a:t>PROOF OF COMMITMENT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Our commitment to zero waste involves detailed analysis and the implementation of pilot projects to achieve our goals. </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r>
              <a:rPr lang="en-GB" sz="1400" b="1" dirty="0">
                <a:effectLst/>
                <a:highlight>
                  <a:srgbClr val="FFFFFF"/>
                </a:highlight>
                <a:latin typeface="Prometo" panose="020B0604030203060203" pitchFamily="34" charset="77"/>
                <a:ea typeface="HELVETICA NEUE LIGHT" panose="02000403000000020004" pitchFamily="2" charset="0"/>
              </a:rPr>
              <a:t>2023 MILESTONES </a:t>
            </a:r>
            <a:r>
              <a:rPr lang="nl-NL" sz="1400" b="1" dirty="0">
                <a:effectLst/>
                <a:highlight>
                  <a:srgbClr val="FFFFFF"/>
                </a:highlight>
                <a:latin typeface="Prometo" panose="020B0604030203060203" pitchFamily="34" charset="77"/>
                <a:ea typeface="HELVETICA NEUE LIGHT" panose="02000403000000020004" pitchFamily="2" charset="0"/>
              </a:rPr>
              <a:t>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We are committed to leading the fight against climate change by adopting innovative and sustainable practices. A key component of this effort is establishing strategic partnerships to implement zero waste opportunities within our service. Early in 2023, we began exploring potential collaborations to integrate advanced recycling solutions into our operations. This initiative marks a significant step forward in our sustainability journey, enabling us to further our commitment to environmental responsibility and deliver greater benefits to our clients and their consumers.</a:t>
            </a: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a:p>
            <a:pPr algn="l" rtl="0" fontAlgn="base">
              <a:lnSpc>
                <a:spcPct val="100000"/>
              </a:lnSpc>
            </a:pPr>
            <a:r>
              <a:rPr lang="en-GB" sz="1400" b="1" dirty="0">
                <a:effectLst/>
                <a:highlight>
                  <a:srgbClr val="FFFFFF"/>
                </a:highlight>
                <a:latin typeface="Prometo" panose="020B0604030203060203" pitchFamily="34" charset="77"/>
                <a:ea typeface="HELVETICA NEUE LIGHT" panose="02000403000000020004" pitchFamily="2" charset="0"/>
              </a:rPr>
              <a:t>OUR JOURNEY AHEAD 2024-2026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We will conduct detailed reviews of client waste streams, identify opportunities for reduction and diversion, and implement pilot zero-waste initiatives to move closer to our zero-waste commitment.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effectLst/>
                <a:highlight>
                  <a:srgbClr val="FFFFFF"/>
                </a:highlight>
                <a:latin typeface="Helvetica Neue Light" panose="02000403000000020004" pitchFamily="2" charset="0"/>
                <a:ea typeface="Helvetica Neue Light" panose="02000403000000020004" pitchFamily="2" charset="0"/>
              </a:rPr>
              <a:t>Through these initiatives, Selecta is leading the way in providing sustainable products that meet the needs of today while safeguarding the planet for future generations. Our focus on certified coffee, recyclable packaging, circular machines, certified products, and zero-waste initiatives underscores our dedication to sustainability and innovation. Together, we can create a more sustainable future, one product at a time. </a:t>
            </a:r>
          </a:p>
          <a:p>
            <a:pPr>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16" name="Rechte verbindingslijn 15">
            <a:extLst>
              <a:ext uri="{FF2B5EF4-FFF2-40B4-BE49-F238E27FC236}">
                <a16:creationId xmlns:a16="http://schemas.microsoft.com/office/drawing/2014/main" id="{D1A2F23F-B748-8271-574B-19146D182202}"/>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5836D7A5-2894-E05C-A387-56EE1244BE4A}"/>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0ACC0F44-3BA9-0C20-C820-1ABAD9EA2E22}"/>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7C49E118-4464-A37B-ECF3-D061B925A3E7}"/>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1BE2108B-833C-542B-55FA-4A34BBED3D4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0201F65E-8FD9-8AF1-721E-F914496714C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2" name="Tekstvak 21">
            <a:extLst>
              <a:ext uri="{FF2B5EF4-FFF2-40B4-BE49-F238E27FC236}">
                <a16:creationId xmlns:a16="http://schemas.microsoft.com/office/drawing/2014/main" id="{589E0066-6F23-DC04-2A19-7F393FE75CF2}"/>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3" name="Tekstvak 22">
            <a:extLst>
              <a:ext uri="{FF2B5EF4-FFF2-40B4-BE49-F238E27FC236}">
                <a16:creationId xmlns:a16="http://schemas.microsoft.com/office/drawing/2014/main" id="{CBA8EFF6-60D5-6AF9-9F5B-F7F3043DEDD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88</a:t>
            </a:r>
          </a:p>
        </p:txBody>
      </p:sp>
      <p:sp>
        <p:nvSpPr>
          <p:cNvPr id="24" name="Tekstvak 23">
            <a:extLst>
              <a:ext uri="{FF2B5EF4-FFF2-40B4-BE49-F238E27FC236}">
                <a16:creationId xmlns:a16="http://schemas.microsoft.com/office/drawing/2014/main" id="{E52FE380-6640-1F06-865C-1A90EDC37B1E}"/>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8" name="Titel 1">
            <a:extLst>
              <a:ext uri="{FF2B5EF4-FFF2-40B4-BE49-F238E27FC236}">
                <a16:creationId xmlns:a16="http://schemas.microsoft.com/office/drawing/2014/main" id="{A886D57F-8E18-DB0C-E112-E329668118E5}"/>
              </a:ext>
            </a:extLst>
          </p:cNvPr>
          <p:cNvSpPr txBox="1">
            <a:spLocks/>
          </p:cNvSpPr>
          <p:nvPr/>
        </p:nvSpPr>
        <p:spPr>
          <a:xfrm>
            <a:off x="653142" y="1451711"/>
            <a:ext cx="8643258"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ZERO WASTE OFFER</a:t>
            </a:r>
          </a:p>
        </p:txBody>
      </p:sp>
      <p:sp>
        <p:nvSpPr>
          <p:cNvPr id="29" name="Titel 1">
            <a:extLst>
              <a:ext uri="{FF2B5EF4-FFF2-40B4-BE49-F238E27FC236}">
                <a16:creationId xmlns:a16="http://schemas.microsoft.com/office/drawing/2014/main" id="{4ACE9991-29A2-FDB3-40F3-C0C5BE221950}"/>
              </a:ext>
            </a:extLst>
          </p:cNvPr>
          <p:cNvSpPr txBox="1">
            <a:spLocks/>
          </p:cNvSpPr>
          <p:nvPr/>
        </p:nvSpPr>
        <p:spPr>
          <a:xfrm>
            <a:off x="653142" y="1154828"/>
            <a:ext cx="7898009"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Product</a:t>
            </a:r>
          </a:p>
        </p:txBody>
      </p:sp>
      <p:sp>
        <p:nvSpPr>
          <p:cNvPr id="5" name="Tekstvak 4">
            <a:extLst>
              <a:ext uri="{FF2B5EF4-FFF2-40B4-BE49-F238E27FC236}">
                <a16:creationId xmlns:a16="http://schemas.microsoft.com/office/drawing/2014/main" id="{D871A061-D20B-D138-112E-755DB2BE7B15}"/>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6" name="Tekstvak 5">
            <a:extLst>
              <a:ext uri="{FF2B5EF4-FFF2-40B4-BE49-F238E27FC236}">
                <a16:creationId xmlns:a16="http://schemas.microsoft.com/office/drawing/2014/main" id="{4BBCCC12-E543-B28A-CBAE-05677B007808}"/>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pic>
        <p:nvPicPr>
          <p:cNvPr id="4098" name="Picture 2">
            <a:extLst>
              <a:ext uri="{FF2B5EF4-FFF2-40B4-BE49-F238E27FC236}">
                <a16:creationId xmlns:a16="http://schemas.microsoft.com/office/drawing/2014/main" id="{F9A2BEAE-405A-D4D3-A8BE-06118C237311}"/>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53142" y="3170238"/>
            <a:ext cx="3106453" cy="2815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998868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hthoek 19">
            <a:extLst>
              <a:ext uri="{FF2B5EF4-FFF2-40B4-BE49-F238E27FC236}">
                <a16:creationId xmlns:a16="http://schemas.microsoft.com/office/drawing/2014/main" id="{C4038F54-1D55-76F1-8D95-F7B9A9B3F9DB}"/>
              </a:ext>
            </a:extLst>
          </p:cNvPr>
          <p:cNvSpPr/>
          <p:nvPr/>
        </p:nvSpPr>
        <p:spPr>
          <a:xfrm>
            <a:off x="0" y="0"/>
            <a:ext cx="12618370" cy="7220381"/>
          </a:xfrm>
          <a:prstGeom prst="rect">
            <a:avLst/>
          </a:prstGeom>
          <a:gradFill>
            <a:gsLst>
              <a:gs pos="0">
                <a:srgbClr val="007078"/>
              </a:gs>
              <a:gs pos="100000">
                <a:srgbClr val="65C2C4"/>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el 1">
            <a:extLst>
              <a:ext uri="{FF2B5EF4-FFF2-40B4-BE49-F238E27FC236}">
                <a16:creationId xmlns:a16="http://schemas.microsoft.com/office/drawing/2014/main" id="{FB232FFC-74CD-AD93-1086-B922249FF382}"/>
              </a:ext>
            </a:extLst>
          </p:cNvPr>
          <p:cNvSpPr txBox="1">
            <a:spLocks/>
          </p:cNvSpPr>
          <p:nvPr/>
        </p:nvSpPr>
        <p:spPr>
          <a:xfrm>
            <a:off x="653141" y="1144318"/>
            <a:ext cx="11103581" cy="4534897"/>
          </a:xfrm>
          <a:prstGeom prst="rect">
            <a:avLst/>
          </a:prstGeom>
        </p:spPr>
        <p:txBody>
          <a:bodyPr vert="horz" lIns="0" tIns="0" rIns="0" bIns="0" numCol="2"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r>
              <a:rPr lang="en-GB" sz="3200" b="0" i="0" dirty="0">
                <a:solidFill>
                  <a:schemeClr val="bg1"/>
                </a:solidFill>
                <a:effectLst/>
                <a:latin typeface="Saturday Script Oblique" pitchFamily="2" charset="0"/>
              </a:rPr>
              <a:t>Foodies from Selecta </a:t>
            </a:r>
          </a:p>
          <a:p>
            <a:pPr algn="l" rtl="0" fontAlgn="base"/>
            <a:r>
              <a:rPr lang="en-GB" sz="3200" b="0" i="0" dirty="0">
                <a:solidFill>
                  <a:schemeClr val="bg1"/>
                </a:solidFill>
                <a:effectLst/>
                <a:latin typeface="Saturday Script Oblique" pitchFamily="2" charset="0"/>
              </a:rPr>
              <a:t>               Advanced waste collection bins</a:t>
            </a:r>
          </a:p>
          <a:p>
            <a:pPr algn="l" rtl="0" fontAlgn="base"/>
            <a:endParaRPr lang="en-GB" sz="3200" dirty="0">
              <a:solidFill>
                <a:schemeClr val="bg1"/>
              </a:solidFill>
              <a:effectLst/>
              <a:latin typeface="Saturday Script Oblique" pitchFamily="2" charset="0"/>
              <a:ea typeface="Helvetica Neue Light" panose="02000403000000020004" pitchFamily="2" charset="0"/>
            </a:endParaRPr>
          </a:p>
          <a:p>
            <a:pPr algn="l" rtl="0" fontAlgn="base"/>
            <a:endParaRPr lang="en-GB" sz="3200" dirty="0">
              <a:solidFill>
                <a:schemeClr val="bg1"/>
              </a:solidFill>
              <a:effectLst/>
              <a:latin typeface="Saturday Script Oblique" pitchFamily="2" charset="0"/>
              <a:ea typeface="Helvetica Neue Light" panose="02000403000000020004" pitchFamily="2" charset="0"/>
            </a:endParaRPr>
          </a:p>
        </p:txBody>
      </p:sp>
      <p:sp>
        <p:nvSpPr>
          <p:cNvPr id="3" name="Titel 1">
            <a:extLst>
              <a:ext uri="{FF2B5EF4-FFF2-40B4-BE49-F238E27FC236}">
                <a16:creationId xmlns:a16="http://schemas.microsoft.com/office/drawing/2014/main" id="{E6C3FBB4-DB64-CD93-E5AF-FFEA5425E293}"/>
              </a:ext>
            </a:extLst>
          </p:cNvPr>
          <p:cNvSpPr txBox="1">
            <a:spLocks/>
          </p:cNvSpPr>
          <p:nvPr/>
        </p:nvSpPr>
        <p:spPr>
          <a:xfrm>
            <a:off x="653668" y="2194775"/>
            <a:ext cx="11293179" cy="4032000"/>
          </a:xfrm>
          <a:prstGeom prst="rect">
            <a:avLst/>
          </a:prstGeom>
        </p:spPr>
        <p:txBody>
          <a:bodyPr vert="horz" lIns="0" tIns="0" rIns="0" bIns="0" numCol="3"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p:txBody>
      </p:sp>
      <p:cxnSp>
        <p:nvCxnSpPr>
          <p:cNvPr id="2" name="Rechte verbindingslijn 1">
            <a:extLst>
              <a:ext uri="{FF2B5EF4-FFF2-40B4-BE49-F238E27FC236}">
                <a16:creationId xmlns:a16="http://schemas.microsoft.com/office/drawing/2014/main" id="{A414FF6A-AAFA-2446-749E-3D81A48C7EDC}"/>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Rechte verbindingslijn 3">
            <a:extLst>
              <a:ext uri="{FF2B5EF4-FFF2-40B4-BE49-F238E27FC236}">
                <a16:creationId xmlns:a16="http://schemas.microsoft.com/office/drawing/2014/main" id="{4663838F-8AD2-CC67-733E-6FFC93615E0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4C1745DE-79F5-8919-88D0-6942296CB7B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7597449-AFF7-B908-49D5-089A46EDCE25}"/>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836DBCFC-E9C4-B7E4-30A7-1EF6D2DA7AA6}"/>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1239F301-6A82-499C-671E-DC0D7702667B}"/>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14" name="Tekstvak 13">
            <a:extLst>
              <a:ext uri="{FF2B5EF4-FFF2-40B4-BE49-F238E27FC236}">
                <a16:creationId xmlns:a16="http://schemas.microsoft.com/office/drawing/2014/main" id="{47C451CD-81C8-09FC-C994-2ADD176F34C3}"/>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15" name="Tekstvak 14">
            <a:extLst>
              <a:ext uri="{FF2B5EF4-FFF2-40B4-BE49-F238E27FC236}">
                <a16:creationId xmlns:a16="http://schemas.microsoft.com/office/drawing/2014/main" id="{FAED0602-6C5A-989D-2B89-EC3ED1C154A3}"/>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89</a:t>
            </a:r>
          </a:p>
        </p:txBody>
      </p:sp>
      <p:sp>
        <p:nvSpPr>
          <p:cNvPr id="16" name="Tekstvak 15">
            <a:extLst>
              <a:ext uri="{FF2B5EF4-FFF2-40B4-BE49-F238E27FC236}">
                <a16:creationId xmlns:a16="http://schemas.microsoft.com/office/drawing/2014/main" id="{F0C656F8-AC18-7847-C1D8-33BCBFF5C2BD}"/>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24" name="Tekstvak 23">
            <a:extLst>
              <a:ext uri="{FF2B5EF4-FFF2-40B4-BE49-F238E27FC236}">
                <a16:creationId xmlns:a16="http://schemas.microsoft.com/office/drawing/2014/main" id="{8A94BCD5-5ECA-B34D-A052-A4FB757D3DA2}"/>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25" name="Tekstvak 24">
            <a:extLst>
              <a:ext uri="{FF2B5EF4-FFF2-40B4-BE49-F238E27FC236}">
                <a16:creationId xmlns:a16="http://schemas.microsoft.com/office/drawing/2014/main" id="{A05F39B8-697B-684A-C0FA-9ED344C56F2A}"/>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6" name="Titel 1">
            <a:extLst>
              <a:ext uri="{FF2B5EF4-FFF2-40B4-BE49-F238E27FC236}">
                <a16:creationId xmlns:a16="http://schemas.microsoft.com/office/drawing/2014/main" id="{327EFB60-8236-0A7F-F510-CBEE670E7BA5}"/>
              </a:ext>
            </a:extLst>
          </p:cNvPr>
          <p:cNvSpPr txBox="1">
            <a:spLocks/>
          </p:cNvSpPr>
          <p:nvPr/>
        </p:nvSpPr>
        <p:spPr>
          <a:xfrm>
            <a:off x="653668" y="2194774"/>
            <a:ext cx="6741919" cy="4284000"/>
          </a:xfrm>
          <a:prstGeom prst="rect">
            <a:avLst/>
          </a:prstGeom>
        </p:spPr>
        <p:txBody>
          <a:bodyPr vert="horz" lIns="0" tIns="0" rIns="0" bIns="0" numCol="2"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chemeClr val="bg1"/>
                </a:solidFill>
                <a:effectLst/>
                <a:latin typeface="Helvetica Neue Light" panose="02000403000000020004" pitchFamily="2" charset="0"/>
                <a:ea typeface="Helvetica Neue Light" panose="02000403000000020004" pitchFamily="2" charset="0"/>
              </a:rPr>
              <a:t>All Foodies solutions – Scan &amp; Go Food Market, Grab &amp; Go Smart Fridges and Shop &amp; Go – are equipped with advanced waste collection bins that simplify the process of separating and recycling various types of waste. These bins are strategically placed to encourage proper waste segregation and to make it as convenient as possible for users to dispose of their waste responsibly.</a:t>
            </a: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Facilitating </a:t>
            </a: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p</a:t>
            </a: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roper </a:t>
            </a: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w</a:t>
            </a: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aste </a:t>
            </a: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s</a:t>
            </a: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egregation</a:t>
            </a:r>
            <a:r>
              <a:rPr lang="en-GB" sz="1000" dirty="0">
                <a:solidFill>
                  <a:schemeClr val="bg1"/>
                </a:solidFill>
                <a:effectLst/>
                <a:latin typeface="Helvetica Neue Light" panose="02000403000000020004" pitchFamily="2" charset="0"/>
                <a:ea typeface="Helvetica Neue Light" panose="02000403000000020004" pitchFamily="2" charset="0"/>
              </a:rPr>
              <a:t> - the bins are divided into clearly labelled compartments for plastic, paper, vegetable waste, and mixed waste, making it easy for users to dispose of items correctly. This reduces contamination and ensures that recyclable materials are effectively processed.</a:t>
            </a: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Reducing </a:t>
            </a: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l</a:t>
            </a: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andfill </a:t>
            </a: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w</a:t>
            </a: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aste</a:t>
            </a:r>
            <a:r>
              <a:rPr lang="en-GB" sz="1000" dirty="0">
                <a:solidFill>
                  <a:schemeClr val="bg1"/>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by encouraging the separation of recyclable and compostable materials, these bins help divert significant amounts of waste from landfills. This not only conserves landfill space but also reduces the environmental impact associated with waste disposal.</a:t>
            </a: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Educational </a:t>
            </a: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i</a:t>
            </a: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mpact</a:t>
            </a:r>
            <a:r>
              <a:rPr lang="en-GB" sz="1000" dirty="0">
                <a:solidFill>
                  <a:schemeClr val="bg1"/>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the presence of these bins in our Foodies serves as a constant reminder and educational tool for clients and consumers about the importance of waste segregation and recycling. This fosters a culture of sustainability and encourages them to adopt eco-friendly habits in their daily lives.</a:t>
            </a: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fontAlgn="base">
              <a:lnSpc>
                <a:spcPct val="100000"/>
              </a:lnSpc>
            </a:pP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Regulatory compliance</a:t>
            </a:r>
            <a:r>
              <a:rPr lang="en-GB" sz="1000" dirty="0">
                <a:solidFill>
                  <a:schemeClr val="bg1"/>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as regulations around waste management become more stringent, our innovative waste collection solution helps clients comply with local and national environmental laws.</a:t>
            </a:r>
          </a:p>
          <a:p>
            <a:pPr algn="l" rtl="0" fontAlgn="base">
              <a:lnSpc>
                <a:spcPct val="100000"/>
              </a:lnSpc>
            </a:pPr>
            <a:endParaRPr lang="en-GB" sz="1000" dirty="0">
              <a:solidFill>
                <a:schemeClr val="bg1"/>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Supporting sustainable </a:t>
            </a: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p</a:t>
            </a:r>
            <a:r>
              <a:rPr lang="en-GB" sz="1000" dirty="0">
                <a:solidFill>
                  <a:schemeClr val="bg1"/>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ractices</a:t>
            </a:r>
            <a:r>
              <a:rPr lang="en-GB" sz="1000" dirty="0">
                <a:solidFill>
                  <a:schemeClr val="bg1"/>
                </a:solidFill>
                <a:latin typeface="Helvetica Neue Light" panose="02000403000000020004" pitchFamily="2" charset="0"/>
                <a:ea typeface="Helvetica Neue Light" panose="02000403000000020004" pitchFamily="2" charset="0"/>
                <a:cs typeface="Helvetica Neue Medium" panose="02000503000000020004" pitchFamily="2" charset="0"/>
              </a:rPr>
              <a:t> -</a:t>
            </a:r>
            <a:r>
              <a:rPr lang="en-GB" sz="1000" dirty="0">
                <a:solidFill>
                  <a:schemeClr val="bg1"/>
                </a:solidFill>
                <a:effectLst/>
                <a:latin typeface="Helvetica Neue Light" panose="02000403000000020004" pitchFamily="2" charset="0"/>
                <a:ea typeface="Helvetica Neue Light" panose="02000403000000020004" pitchFamily="2" charset="0"/>
              </a:rPr>
              <a:t> by providing a practical solution for waste management, we enable our clients to adopt sustainable practices seamlessly. This aligns with regulatory requirements and enhances their Corporate </a:t>
            </a:r>
            <a:r>
              <a:rPr lang="en-GB" sz="1000" dirty="0">
                <a:solidFill>
                  <a:schemeClr val="bg1"/>
                </a:solidFill>
                <a:latin typeface="Helvetica Neue Light" panose="02000403000000020004" pitchFamily="2" charset="0"/>
                <a:ea typeface="Helvetica Neue Light" panose="02000403000000020004" pitchFamily="2" charset="0"/>
              </a:rPr>
              <a:t>S</a:t>
            </a:r>
            <a:r>
              <a:rPr lang="en-GB" sz="1000" dirty="0">
                <a:solidFill>
                  <a:schemeClr val="bg1"/>
                </a:solidFill>
                <a:effectLst/>
                <a:latin typeface="Helvetica Neue Light" panose="02000403000000020004" pitchFamily="2" charset="0"/>
                <a:ea typeface="Helvetica Neue Light" panose="02000403000000020004" pitchFamily="2" charset="0"/>
              </a:rPr>
              <a:t>ocial </a:t>
            </a:r>
            <a:r>
              <a:rPr lang="en-GB" sz="1000" dirty="0">
                <a:solidFill>
                  <a:schemeClr val="bg1"/>
                </a:solidFill>
                <a:latin typeface="Helvetica Neue Light" panose="02000403000000020004" pitchFamily="2" charset="0"/>
                <a:ea typeface="Helvetica Neue Light" panose="02000403000000020004" pitchFamily="2" charset="0"/>
              </a:rPr>
              <a:t>R</a:t>
            </a:r>
            <a:r>
              <a:rPr lang="en-GB" sz="1000" dirty="0">
                <a:solidFill>
                  <a:schemeClr val="bg1"/>
                </a:solidFill>
                <a:effectLst/>
                <a:latin typeface="Helvetica Neue Light" panose="02000403000000020004" pitchFamily="2" charset="0"/>
                <a:ea typeface="Helvetica Neue Light" panose="02000403000000020004" pitchFamily="2" charset="0"/>
              </a:rPr>
              <a:t>esponsibility (CSR) initiatives.</a:t>
            </a:r>
          </a:p>
          <a:p>
            <a:pPr algn="l" rtl="0" fontAlgn="base">
              <a:lnSpc>
                <a:spcPct val="100000"/>
              </a:lnSpc>
            </a:pPr>
            <a:endParaRPr lang="en-GB" sz="1000" dirty="0">
              <a:solidFill>
                <a:schemeClr val="bg1"/>
              </a:solidFill>
              <a:latin typeface="Helvetica Neue Light" panose="02000403000000020004" pitchFamily="2" charset="0"/>
              <a:ea typeface="Helvetica Neue Light" panose="02000403000000020004" pitchFamily="2" charset="0"/>
            </a:endParaRPr>
          </a:p>
          <a:p>
            <a:pPr>
              <a:lnSpc>
                <a:spcPct val="100000"/>
              </a:lnSpc>
            </a:pPr>
            <a:r>
              <a:rPr lang="en-GB" sz="1000" dirty="0">
                <a:solidFill>
                  <a:schemeClr val="bg1"/>
                </a:solidFill>
                <a:latin typeface="Helvetica Neue Light" panose="02000403000000020004" pitchFamily="2" charset="0"/>
                <a:ea typeface="Helvetica Neue Light" panose="02000403000000020004" pitchFamily="2" charset="0"/>
              </a:rPr>
              <a:t>To ensure the success of our waste collection initiative, we provide comprehensive support to our clients. This includes:</a:t>
            </a:r>
          </a:p>
          <a:p>
            <a:pPr marL="171450" indent="-171450">
              <a:lnSpc>
                <a:spcPct val="100000"/>
              </a:lnSpc>
              <a:buFont typeface="Arial" panose="020B0604020202020204" pitchFamily="34" charset="0"/>
              <a:buChar char="•"/>
            </a:pP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Educational materials</a:t>
            </a:r>
            <a:r>
              <a:rPr lang="en-GB" sz="1000" dirty="0">
                <a:solidFill>
                  <a:schemeClr val="bg1"/>
                </a:solidFill>
                <a:latin typeface="Helvetica Neue Light" panose="02000403000000020004" pitchFamily="2" charset="0"/>
                <a:ea typeface="Helvetica Neue Light" panose="02000403000000020004" pitchFamily="2" charset="0"/>
              </a:rPr>
              <a:t> - informative brochures and signage to educate users on proper waste segregation and the benefits of recycling.</a:t>
            </a:r>
          </a:p>
          <a:p>
            <a:pPr marL="171450" indent="-171450">
              <a:lnSpc>
                <a:spcPct val="100000"/>
              </a:lnSpc>
              <a:buFont typeface="Arial" panose="020B0604020202020204" pitchFamily="34" charset="0"/>
              <a:buChar char="•"/>
            </a:pPr>
            <a:r>
              <a:rPr lang="en-GB" sz="1000" dirty="0">
                <a:solidFill>
                  <a:schemeClr val="bg1"/>
                </a:solidFill>
                <a:latin typeface="Helvetica Neue Medium" panose="02000503000000020004" pitchFamily="2" charset="0"/>
                <a:ea typeface="Helvetica Neue Medium" panose="02000503000000020004" pitchFamily="2" charset="0"/>
                <a:cs typeface="Helvetica Neue Medium" panose="02000503000000020004" pitchFamily="2" charset="0"/>
              </a:rPr>
              <a:t>Regular monitoring and feedback</a:t>
            </a:r>
            <a:r>
              <a:rPr lang="en-GB" sz="1000" dirty="0">
                <a:solidFill>
                  <a:schemeClr val="bg1"/>
                </a:solidFill>
                <a:latin typeface="Helvetica Neue Light" panose="02000403000000020004" pitchFamily="2" charset="0"/>
                <a:ea typeface="Helvetica Neue Light" panose="02000403000000020004" pitchFamily="2" charset="0"/>
              </a:rPr>
              <a:t> - routine checks and feedback loops to monitor the effectiveness of the waste collection program and make necessary adjustments.</a:t>
            </a:r>
            <a:r>
              <a:rPr lang="en-GB" sz="1000" dirty="0">
                <a:solidFill>
                  <a:schemeClr val="bg1"/>
                </a:solidFill>
                <a:effectLst/>
                <a:latin typeface="Helvetica Neue Light" panose="02000403000000020004" pitchFamily="2" charset="0"/>
                <a:ea typeface="Helvetica Neue Light" panose="02000403000000020004" pitchFamily="2" charset="0"/>
              </a:rPr>
              <a:t> </a:t>
            </a:r>
          </a:p>
        </p:txBody>
      </p:sp>
      <p:pic>
        <p:nvPicPr>
          <p:cNvPr id="34" name="Afbeelding 33" descr="Afbeelding met kamerplant, vaas, kunst, bloempot&#10;&#10;Automatisch gegenereerde beschrijving">
            <a:extLst>
              <a:ext uri="{FF2B5EF4-FFF2-40B4-BE49-F238E27FC236}">
                <a16:creationId xmlns:a16="http://schemas.microsoft.com/office/drawing/2014/main" id="{3BCE80B1-7FC2-6DA6-A543-506735EF442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40837" y="1141334"/>
            <a:ext cx="4005483" cy="5340643"/>
          </a:xfrm>
          <a:prstGeom prst="rect">
            <a:avLst/>
          </a:prstGeom>
        </p:spPr>
      </p:pic>
    </p:spTree>
    <p:extLst>
      <p:ext uri="{BB962C8B-B14F-4D97-AF65-F5344CB8AC3E}">
        <p14:creationId xmlns:p14="http://schemas.microsoft.com/office/powerpoint/2010/main" val="227382813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6D31B82-4ECA-46C4-E11A-4897F26A3962}"/>
              </a:ext>
            </a:extLst>
          </p:cNvPr>
          <p:cNvSpPr/>
          <p:nvPr/>
        </p:nvSpPr>
        <p:spPr>
          <a:xfrm>
            <a:off x="0" y="0"/>
            <a:ext cx="816849" cy="7199313"/>
          </a:xfrm>
          <a:prstGeom prst="rect">
            <a:avLst/>
          </a:prstGeom>
          <a:gradFill flip="none" rotWithShape="1">
            <a:gsLst>
              <a:gs pos="0">
                <a:srgbClr val="007078"/>
              </a:gs>
              <a:gs pos="100000">
                <a:srgbClr val="65C2C4"/>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el 1">
            <a:extLst>
              <a:ext uri="{FF2B5EF4-FFF2-40B4-BE49-F238E27FC236}">
                <a16:creationId xmlns:a16="http://schemas.microsoft.com/office/drawing/2014/main" id="{D2E7C74F-CE3F-2804-7385-A9D60A85AEA2}"/>
              </a:ext>
            </a:extLst>
          </p:cNvPr>
          <p:cNvSpPr txBox="1">
            <a:spLocks/>
          </p:cNvSpPr>
          <p:nvPr/>
        </p:nvSpPr>
        <p:spPr>
          <a:xfrm>
            <a:off x="1282697" y="2715064"/>
            <a:ext cx="10735132" cy="3804067"/>
          </a:xfrm>
          <a:prstGeom prst="rect">
            <a:avLst/>
          </a:prstGeom>
        </p:spPr>
        <p:txBody>
          <a:bodyPr vert="horz" lIns="0" tIns="0" rIns="0" bIns="0" numCol="4" spcCol="18000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CBRE, a global leader in commercial real estate services and investment, is introducing its clients to Selecta's hassle-free ‘</a:t>
            </a:r>
            <a:r>
              <a:rPr lang="en-GB" sz="1000" dirty="0" err="1">
                <a:solidFill>
                  <a:srgbClr val="000000"/>
                </a:solidFill>
                <a:effectLst/>
                <a:latin typeface="Helvetica Neue Light" panose="02000403000000020004" pitchFamily="2" charset="0"/>
                <a:ea typeface="Helvetica Neue Light" panose="02000403000000020004" pitchFamily="2" charset="0"/>
              </a:rPr>
              <a:t>Geen</a:t>
            </a:r>
            <a:r>
              <a:rPr lang="en-GB" sz="1000" dirty="0">
                <a:solidFill>
                  <a:srgbClr val="000000"/>
                </a:solidFill>
                <a:effectLst/>
                <a:latin typeface="Helvetica Neue Light" panose="02000403000000020004" pitchFamily="2" charset="0"/>
                <a:ea typeface="Helvetica Neue Light" panose="02000403000000020004" pitchFamily="2" charset="0"/>
              </a:rPr>
              <a:t> </a:t>
            </a:r>
            <a:r>
              <a:rPr lang="en-GB" sz="1000" dirty="0" err="1">
                <a:solidFill>
                  <a:srgbClr val="000000"/>
                </a:solidFill>
                <a:effectLst/>
                <a:latin typeface="Helvetica Neue Light" panose="02000403000000020004" pitchFamily="2" charset="0"/>
                <a:ea typeface="Helvetica Neue Light" panose="02000403000000020004" pitchFamily="2" charset="0"/>
              </a:rPr>
              <a:t>Gezeur</a:t>
            </a:r>
            <a:r>
              <a:rPr lang="en-GB" sz="1000" dirty="0">
                <a:solidFill>
                  <a:srgbClr val="000000"/>
                </a:solidFill>
                <a:effectLst/>
                <a:latin typeface="Helvetica Neue Light" panose="02000403000000020004" pitchFamily="2" charset="0"/>
                <a:ea typeface="Helvetica Neue Light" panose="02000403000000020004" pitchFamily="2" charset="0"/>
              </a:rPr>
              <a:t>’ (No Fuss) cup washing service. This initiative allows employees to enjoy their drinks from high-quality, reusable coffee cups that Selecta collects and cleans. Thanks to this service, CBRE’s clients are significantly reducing their waste and are better equipped to meet increasingly strict recycling regulations.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With the ‘</a:t>
            </a:r>
            <a:r>
              <a:rPr lang="en-GB" sz="1000" dirty="0" err="1">
                <a:solidFill>
                  <a:srgbClr val="000000"/>
                </a:solidFill>
                <a:effectLst/>
                <a:latin typeface="Helvetica Neue Light" panose="02000403000000020004" pitchFamily="2" charset="0"/>
                <a:ea typeface="Helvetica Neue Light" panose="02000403000000020004" pitchFamily="2" charset="0"/>
              </a:rPr>
              <a:t>Geen</a:t>
            </a:r>
            <a:r>
              <a:rPr lang="en-GB" sz="1000" dirty="0">
                <a:solidFill>
                  <a:srgbClr val="000000"/>
                </a:solidFill>
                <a:effectLst/>
                <a:latin typeface="Helvetica Neue Light" panose="02000403000000020004" pitchFamily="2" charset="0"/>
                <a:ea typeface="Helvetica Neue Light" panose="02000403000000020004" pitchFamily="2" charset="0"/>
              </a:rPr>
              <a:t> </a:t>
            </a:r>
            <a:r>
              <a:rPr lang="en-GB" sz="1000" dirty="0" err="1">
                <a:solidFill>
                  <a:srgbClr val="000000"/>
                </a:solidFill>
                <a:effectLst/>
                <a:latin typeface="Helvetica Neue Light" panose="02000403000000020004" pitchFamily="2" charset="0"/>
                <a:ea typeface="Helvetica Neue Light" panose="02000403000000020004" pitchFamily="2" charset="0"/>
              </a:rPr>
              <a:t>Gezeur</a:t>
            </a:r>
            <a:r>
              <a:rPr lang="en-GB" sz="1000" dirty="0">
                <a:solidFill>
                  <a:srgbClr val="000000"/>
                </a:solidFill>
                <a:effectLst/>
                <a:latin typeface="Helvetica Neue Light" panose="02000403000000020004" pitchFamily="2" charset="0"/>
                <a:ea typeface="Helvetica Neue Light" panose="02000403000000020004" pitchFamily="2" charset="0"/>
              </a:rPr>
              <a:t>’ service, Selecta is helping organizations reduce their ecological footprint. As a European leader in FoodTech, Selecta supports companies looking to switch to reusable coffee cups, which last for at least two hundred washes. Selecta provides these durable cups and manages all logistics, including collection and cleaning in their own dedicated facilities.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endParaRPr lang="en-GB" sz="1000" dirty="0">
              <a:solidFill>
                <a:srgbClr val="000000"/>
              </a:solidFill>
              <a:effectLst/>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a:r>
            <a:r>
              <a:rPr lang="en-GB" sz="1000" i="1" dirty="0">
                <a:solidFill>
                  <a:srgbClr val="000000"/>
                </a:solidFill>
                <a:effectLst/>
                <a:latin typeface="Helvetica Neue Light" panose="02000403000000020004" pitchFamily="2" charset="0"/>
                <a:ea typeface="Helvetica Neue Light" panose="02000403000000020004" pitchFamily="2" charset="0"/>
              </a:rPr>
              <a:t>By making it easy for companies to participate and lowering the barriers, we encourage reuse and promote a circular economy in the corporate world</a:t>
            </a:r>
            <a:r>
              <a:rPr lang="en-GB" sz="1000" dirty="0">
                <a:solidFill>
                  <a:srgbClr val="000000"/>
                </a:solidFill>
                <a:effectLst/>
                <a:latin typeface="Helvetica Neue Light" panose="02000403000000020004" pitchFamily="2" charset="0"/>
                <a:ea typeface="Helvetica Neue Light" panose="02000403000000020004" pitchFamily="2" charset="0"/>
              </a:rPr>
              <a:t>,” explains </a:t>
            </a:r>
            <a:r>
              <a:rPr lang="en-GB" sz="1000" dirty="0" err="1">
                <a:solidFill>
                  <a:srgbClr val="000000"/>
                </a:solidFill>
                <a:effectLst/>
                <a:latin typeface="Helvetica Neue Light" panose="02000403000000020004" pitchFamily="2" charset="0"/>
                <a:ea typeface="Helvetica Neue Light" panose="02000403000000020004" pitchFamily="2" charset="0"/>
              </a:rPr>
              <a:t>Sjoerd</a:t>
            </a:r>
            <a:r>
              <a:rPr lang="en-GB" sz="1000" dirty="0">
                <a:solidFill>
                  <a:srgbClr val="000000"/>
                </a:solidFill>
                <a:effectLst/>
                <a:latin typeface="Helvetica Neue Light" panose="02000403000000020004" pitchFamily="2" charset="0"/>
                <a:ea typeface="Helvetica Neue Light" panose="02000403000000020004" pitchFamily="2" charset="0"/>
              </a:rPr>
              <a:t> </a:t>
            </a:r>
            <a:r>
              <a:rPr lang="en-GB" sz="1000" dirty="0" err="1">
                <a:solidFill>
                  <a:srgbClr val="000000"/>
                </a:solidFill>
                <a:effectLst/>
                <a:latin typeface="Helvetica Neue Light" panose="02000403000000020004" pitchFamily="2" charset="0"/>
                <a:ea typeface="Helvetica Neue Light" panose="02000403000000020004" pitchFamily="2" charset="0"/>
              </a:rPr>
              <a:t>Homminga</a:t>
            </a:r>
            <a:r>
              <a:rPr lang="en-GB" sz="1000" dirty="0">
                <a:solidFill>
                  <a:srgbClr val="000000"/>
                </a:solidFill>
                <a:effectLst/>
                <a:latin typeface="Helvetica Neue Light" panose="02000403000000020004" pitchFamily="2" charset="0"/>
                <a:ea typeface="Helvetica Neue Light" panose="02000403000000020004" pitchFamily="2" charset="0"/>
              </a:rPr>
              <a:t>, Procurement Leader Benelux at Selecta. “</a:t>
            </a:r>
            <a:r>
              <a:rPr lang="en-GB" sz="1000" i="1" dirty="0">
                <a:solidFill>
                  <a:srgbClr val="000000"/>
                </a:solidFill>
                <a:effectLst/>
                <a:latin typeface="Helvetica Neue Light" panose="02000403000000020004" pitchFamily="2" charset="0"/>
                <a:ea typeface="Helvetica Neue Light" panose="02000403000000020004" pitchFamily="2" charset="0"/>
              </a:rPr>
              <a:t>This also helps organizations more easily achieve their sustainability goals and comply with legal standards by reducing their use of disposable cups.</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Sustainability meets efficiency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As a facility management advisor, CBRE often partners with Selecta to install coffee machines and supply coffee beans to its clients. Now, it is adding the ‘</a:t>
            </a:r>
            <a:r>
              <a:rPr lang="en-GB" sz="1000" dirty="0" err="1">
                <a:solidFill>
                  <a:srgbClr val="000000"/>
                </a:solidFill>
                <a:effectLst/>
                <a:latin typeface="Helvetica Neue Light" panose="02000403000000020004" pitchFamily="2" charset="0"/>
                <a:ea typeface="Helvetica Neue Light" panose="02000403000000020004" pitchFamily="2" charset="0"/>
              </a:rPr>
              <a:t>Geen</a:t>
            </a:r>
            <a:r>
              <a:rPr lang="en-GB" sz="1000" dirty="0">
                <a:solidFill>
                  <a:srgbClr val="000000"/>
                </a:solidFill>
                <a:effectLst/>
                <a:latin typeface="Helvetica Neue Light" panose="02000403000000020004" pitchFamily="2" charset="0"/>
                <a:ea typeface="Helvetica Neue Light" panose="02000403000000020004" pitchFamily="2" charset="0"/>
              </a:rPr>
              <a:t> </a:t>
            </a:r>
            <a:r>
              <a:rPr lang="en-GB" sz="1000" dirty="0" err="1">
                <a:solidFill>
                  <a:srgbClr val="000000"/>
                </a:solidFill>
                <a:effectLst/>
                <a:latin typeface="Helvetica Neue Light" panose="02000403000000020004" pitchFamily="2" charset="0"/>
                <a:ea typeface="Helvetica Neue Light" panose="02000403000000020004" pitchFamily="2" charset="0"/>
              </a:rPr>
              <a:t>Gezeur</a:t>
            </a:r>
            <a:r>
              <a:rPr lang="en-GB" sz="1000" dirty="0">
                <a:solidFill>
                  <a:srgbClr val="000000"/>
                </a:solidFill>
                <a:effectLst/>
                <a:latin typeface="Helvetica Neue Light" panose="02000403000000020004" pitchFamily="2" charset="0"/>
                <a:ea typeface="Helvetica Neue Light" panose="02000403000000020004" pitchFamily="2" charset="0"/>
              </a:rPr>
              <a:t>’ service to its offerings. Rob </a:t>
            </a:r>
            <a:r>
              <a:rPr lang="en-GB" sz="1000" dirty="0" err="1">
                <a:solidFill>
                  <a:srgbClr val="000000"/>
                </a:solidFill>
                <a:effectLst/>
                <a:latin typeface="Helvetica Neue Light" panose="02000403000000020004" pitchFamily="2" charset="0"/>
                <a:ea typeface="Helvetica Neue Light" panose="02000403000000020004" pitchFamily="2" charset="0"/>
              </a:rPr>
              <a:t>Mommersteeg</a:t>
            </a:r>
            <a:r>
              <a:rPr lang="en-GB" sz="1000" dirty="0">
                <a:solidFill>
                  <a:srgbClr val="000000"/>
                </a:solidFill>
                <a:effectLst/>
                <a:latin typeface="Helvetica Neue Light" panose="02000403000000020004" pitchFamily="2" charset="0"/>
                <a:ea typeface="Helvetica Neue Light" panose="02000403000000020004" pitchFamily="2" charset="0"/>
              </a:rPr>
              <a:t>, Manager of Soft Services at CBRE, has already introduced the service to several clients. </a:t>
            </a:r>
          </a:p>
          <a:p>
            <a:pPr algn="l" rtl="0" fontAlgn="base">
              <a:lnSpc>
                <a:spcPct val="100000"/>
              </a:lnSpc>
            </a:pPr>
            <a:endParaRPr lang="en-GB" sz="1000" dirty="0">
              <a:solidFill>
                <a:srgbClr val="000000"/>
              </a:solidFill>
              <a:latin typeface="Helvetica Neue Light" panose="02000403000000020004" pitchFamily="2" charset="0"/>
              <a:ea typeface="Helvetica Neue Light" panose="02000403000000020004" pitchFamily="2" charset="0"/>
            </a:endParaRP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a:r>
            <a:r>
              <a:rPr lang="en-GB" sz="1000" i="1" dirty="0">
                <a:solidFill>
                  <a:srgbClr val="000000"/>
                </a:solidFill>
                <a:effectLst/>
                <a:latin typeface="Helvetica Neue Light" panose="02000403000000020004" pitchFamily="2" charset="0"/>
                <a:ea typeface="Helvetica Neue Light" panose="02000403000000020004" pitchFamily="2" charset="0"/>
              </a:rPr>
              <a:t>We are always looking for solutions that combine sustainability with efficiency. By opting for reusable coffee cups, we not only minimize ecological impact but also actively contribute to raising environmental awareness among our clients</a:t>
            </a:r>
            <a:r>
              <a:rPr lang="en-GB" sz="1000" dirty="0">
                <a:solidFill>
                  <a:srgbClr val="000000"/>
                </a:solidFill>
                <a:effectLst/>
                <a:latin typeface="Helvetica Neue Light" panose="02000403000000020004" pitchFamily="2" charset="0"/>
                <a:ea typeface="Helvetica Neue Light" panose="02000403000000020004" pitchFamily="2" charset="0"/>
              </a:rPr>
              <a:t>” says </a:t>
            </a:r>
            <a:r>
              <a:rPr lang="en-GB" sz="1000" dirty="0" err="1">
                <a:solidFill>
                  <a:srgbClr val="000000"/>
                </a:solidFill>
                <a:effectLst/>
                <a:latin typeface="Helvetica Neue Light" panose="02000403000000020004" pitchFamily="2" charset="0"/>
                <a:ea typeface="Helvetica Neue Light" panose="02000403000000020004" pitchFamily="2" charset="0"/>
              </a:rPr>
              <a:t>Mommersteeg</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Optimization process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In the initial weeks of the ‘</a:t>
            </a:r>
            <a:r>
              <a:rPr lang="en-GB" sz="1000" dirty="0" err="1">
                <a:solidFill>
                  <a:srgbClr val="000000"/>
                </a:solidFill>
                <a:effectLst/>
                <a:latin typeface="Helvetica Neue Light" panose="02000403000000020004" pitchFamily="2" charset="0"/>
                <a:ea typeface="Helvetica Neue Light" panose="02000403000000020004" pitchFamily="2" charset="0"/>
              </a:rPr>
              <a:t>Geen</a:t>
            </a:r>
            <a:r>
              <a:rPr lang="en-GB" sz="1000" dirty="0">
                <a:solidFill>
                  <a:srgbClr val="000000"/>
                </a:solidFill>
                <a:effectLst/>
                <a:latin typeface="Helvetica Neue Light" panose="02000403000000020004" pitchFamily="2" charset="0"/>
                <a:ea typeface="Helvetica Neue Light" panose="02000403000000020004" pitchFamily="2" charset="0"/>
              </a:rPr>
              <a:t> </a:t>
            </a:r>
            <a:r>
              <a:rPr lang="en-GB" sz="1000" dirty="0" err="1">
                <a:solidFill>
                  <a:srgbClr val="000000"/>
                </a:solidFill>
                <a:effectLst/>
                <a:latin typeface="Helvetica Neue Light" panose="02000403000000020004" pitchFamily="2" charset="0"/>
                <a:ea typeface="Helvetica Neue Light" panose="02000403000000020004" pitchFamily="2" charset="0"/>
              </a:rPr>
              <a:t>Gezeur</a:t>
            </a:r>
            <a:r>
              <a:rPr lang="en-GB" sz="1000" dirty="0">
                <a:solidFill>
                  <a:srgbClr val="000000"/>
                </a:solidFill>
                <a:effectLst/>
                <a:latin typeface="Helvetica Neue Light" panose="02000403000000020004" pitchFamily="2" charset="0"/>
                <a:ea typeface="Helvetica Neue Light" panose="02000403000000020004" pitchFamily="2" charset="0"/>
              </a:rPr>
              <a:t>’ service, the collection of cups is continually refined to match the actual usage by employees. “</a:t>
            </a:r>
            <a:r>
              <a:rPr lang="en-GB" sz="1000" i="1" dirty="0">
                <a:solidFill>
                  <a:srgbClr val="000000"/>
                </a:solidFill>
                <a:effectLst/>
                <a:latin typeface="Helvetica Neue Light" panose="02000403000000020004" pitchFamily="2" charset="0"/>
                <a:ea typeface="Helvetica Neue Light" panose="02000403000000020004" pitchFamily="2" charset="0"/>
              </a:rPr>
              <a:t>Initially, we collected used cups too frequently, which meant the collection bins weren’t being filled efficiently. We can often reduce the number of collections by better organizing onsite collection and scheduling fewer pickup times. This reduces transportation needs, further enhancing the sustainability of this service</a:t>
            </a:r>
            <a:r>
              <a:rPr lang="en-GB" sz="1000" dirty="0">
                <a:solidFill>
                  <a:srgbClr val="000000"/>
                </a:solidFill>
                <a:effectLst/>
                <a:latin typeface="Helvetica Neue Light" panose="02000403000000020004" pitchFamily="2" charset="0"/>
                <a:ea typeface="Helvetica Neue Light" panose="02000403000000020004" pitchFamily="2" charset="0"/>
              </a:rPr>
              <a:t>” explains </a:t>
            </a:r>
            <a:r>
              <a:rPr lang="en-GB" sz="1000" dirty="0" err="1">
                <a:solidFill>
                  <a:srgbClr val="000000"/>
                </a:solidFill>
                <a:effectLst/>
                <a:latin typeface="Helvetica Neue Light" panose="02000403000000020004" pitchFamily="2" charset="0"/>
                <a:ea typeface="Helvetica Neue Light" panose="02000403000000020004" pitchFamily="2" charset="0"/>
              </a:rPr>
              <a:t>Mommersteeg</a:t>
            </a: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r>
              <a:rPr lang="en-GB" sz="1000" b="1"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Maintaining the habit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CBRE and Selecta are mindful of the recycling challenges and work closely to ensure that used cups are properly sorted and processed. CBRE is responsible for sorting and collecting the cups in designated bins.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a:t>
            </a:r>
            <a:r>
              <a:rPr lang="en-GB" sz="1000" i="1" dirty="0">
                <a:solidFill>
                  <a:srgbClr val="000000"/>
                </a:solidFill>
                <a:effectLst/>
                <a:latin typeface="Helvetica Neue Light" panose="02000403000000020004" pitchFamily="2" charset="0"/>
                <a:ea typeface="Helvetica Neue Light" panose="02000403000000020004" pitchFamily="2" charset="0"/>
              </a:rPr>
              <a:t>It took a little time for our clients' employees to get used to keeping their cup throughout the day, but it has quickly become a habi</a:t>
            </a:r>
            <a:r>
              <a:rPr lang="en-GB" sz="1000" dirty="0">
                <a:solidFill>
                  <a:srgbClr val="000000"/>
                </a:solidFill>
                <a:effectLst/>
                <a:latin typeface="Helvetica Neue Light" panose="02000403000000020004" pitchFamily="2" charset="0"/>
                <a:ea typeface="Helvetica Neue Light" panose="02000403000000020004" pitchFamily="2" charset="0"/>
              </a:rPr>
              <a:t>t” observes </a:t>
            </a:r>
            <a:r>
              <a:rPr lang="en-GB" sz="1000" dirty="0" err="1">
                <a:solidFill>
                  <a:srgbClr val="000000"/>
                </a:solidFill>
                <a:effectLst/>
                <a:latin typeface="Helvetica Neue Light" panose="02000403000000020004" pitchFamily="2" charset="0"/>
                <a:ea typeface="Helvetica Neue Light" panose="02000403000000020004" pitchFamily="2" charset="0"/>
              </a:rPr>
              <a:t>Mommersteeg</a:t>
            </a:r>
            <a:r>
              <a:rPr lang="en-GB" sz="1000" dirty="0">
                <a:solidFill>
                  <a:srgbClr val="000000"/>
                </a:solidFill>
                <a:effectLst/>
                <a:latin typeface="Helvetica Neue Light" panose="02000403000000020004" pitchFamily="2" charset="0"/>
                <a:ea typeface="Helvetica Neue Light" panose="02000403000000020004" pitchFamily="2" charset="0"/>
              </a:rPr>
              <a:t>. “</a:t>
            </a:r>
            <a:r>
              <a:rPr lang="en-GB" sz="1000" i="1" dirty="0">
                <a:solidFill>
                  <a:srgbClr val="000000"/>
                </a:solidFill>
                <a:effectLst/>
                <a:latin typeface="Helvetica Neue Light" panose="02000403000000020004" pitchFamily="2" charset="0"/>
                <a:ea typeface="Helvetica Neue Light" panose="02000403000000020004" pitchFamily="2" charset="0"/>
              </a:rPr>
              <a:t>We are excited to continue this partnership with Selecta and introduce it to more companies</a:t>
            </a:r>
            <a:r>
              <a:rPr lang="en-GB" sz="1000" dirty="0">
                <a:solidFill>
                  <a:srgbClr val="000000"/>
                </a:solidFill>
                <a:effectLst/>
                <a:latin typeface="Helvetica Neue Light" panose="02000403000000020004" pitchFamily="2" charset="0"/>
                <a:ea typeface="Helvetica Neue Light" panose="02000403000000020004" pitchFamily="2" charset="0"/>
              </a:rPr>
              <a:t>” he concludes. </a:t>
            </a:r>
          </a:p>
          <a:p>
            <a:pPr algn="l" rtl="0" fontAlgn="base">
              <a:lnSpc>
                <a:spcPct val="100000"/>
              </a:lnSpc>
            </a:pPr>
            <a:r>
              <a:rPr lang="en-GB" sz="1000" dirty="0">
                <a:solidFill>
                  <a:srgbClr val="000000"/>
                </a:solidFill>
                <a:effectLst/>
                <a:latin typeface="Helvetica Neue Light" panose="02000403000000020004" pitchFamily="2" charset="0"/>
                <a:ea typeface="Helvetica Neue Light" panose="02000403000000020004" pitchFamily="2" charset="0"/>
              </a:rPr>
              <a:t> </a:t>
            </a:r>
          </a:p>
          <a:p>
            <a:pPr algn="l" rtl="0" fontAlgn="base">
              <a:lnSpc>
                <a:spcPct val="100000"/>
              </a:lnSpc>
            </a:pPr>
            <a:endParaRPr lang="en-GB" sz="1000" dirty="0">
              <a:latin typeface="Helvetica Neue Light" panose="02000403000000020004" pitchFamily="2" charset="0"/>
              <a:ea typeface="Helvetica Neue Light" panose="02000403000000020004" pitchFamily="2" charset="0"/>
              <a:cs typeface="Helvetica Neue" panose="02000503000000020004" pitchFamily="2" charset="0"/>
            </a:endParaRPr>
          </a:p>
        </p:txBody>
      </p:sp>
      <p:cxnSp>
        <p:nvCxnSpPr>
          <p:cNvPr id="8" name="Rechte verbindingslijn 7">
            <a:extLst>
              <a:ext uri="{FF2B5EF4-FFF2-40B4-BE49-F238E27FC236}">
                <a16:creationId xmlns:a16="http://schemas.microsoft.com/office/drawing/2014/main" id="{FBE05AD2-A696-4E2C-17D8-089541C20B6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20781C76-E24B-4B0F-23B7-BDE596F6F5A0}"/>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D5C460D9-A087-5B56-A463-F83E9A9A609A}"/>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9C28D17A-6EB6-6972-D057-2E6F0B167136}"/>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083ADB23-82E2-DC68-D915-3F072E4EA55C}"/>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kstvak 25">
            <a:extLst>
              <a:ext uri="{FF2B5EF4-FFF2-40B4-BE49-F238E27FC236}">
                <a16:creationId xmlns:a16="http://schemas.microsoft.com/office/drawing/2014/main" id="{5B2013BD-708B-299F-0D10-C5A8006F68D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7" name="Tekstvak 26">
            <a:extLst>
              <a:ext uri="{FF2B5EF4-FFF2-40B4-BE49-F238E27FC236}">
                <a16:creationId xmlns:a16="http://schemas.microsoft.com/office/drawing/2014/main" id="{F1BA08C1-DFF8-AA9A-7F53-89C06B932786}"/>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8" name="Tekstvak 27">
            <a:extLst>
              <a:ext uri="{FF2B5EF4-FFF2-40B4-BE49-F238E27FC236}">
                <a16:creationId xmlns:a16="http://schemas.microsoft.com/office/drawing/2014/main" id="{45F5D1C7-3190-7C34-8935-6A06C67D17BA}"/>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90</a:t>
            </a:r>
          </a:p>
        </p:txBody>
      </p:sp>
      <p:sp>
        <p:nvSpPr>
          <p:cNvPr id="29" name="Tekstvak 28">
            <a:extLst>
              <a:ext uri="{FF2B5EF4-FFF2-40B4-BE49-F238E27FC236}">
                <a16:creationId xmlns:a16="http://schemas.microsoft.com/office/drawing/2014/main" id="{636B8A1A-76E3-BC9C-DCF5-FA5297B7B615}"/>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 name="Titel 1">
            <a:extLst>
              <a:ext uri="{FF2B5EF4-FFF2-40B4-BE49-F238E27FC236}">
                <a16:creationId xmlns:a16="http://schemas.microsoft.com/office/drawing/2014/main" id="{B27037C1-8006-FC75-6C73-6C7EA42AE81D}"/>
              </a:ext>
            </a:extLst>
          </p:cNvPr>
          <p:cNvSpPr txBox="1">
            <a:spLocks/>
          </p:cNvSpPr>
          <p:nvPr/>
        </p:nvSpPr>
        <p:spPr>
          <a:xfrm>
            <a:off x="1342100" y="1451711"/>
            <a:ext cx="9894167"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 b="1" dirty="0">
                <a:latin typeface="Prometo" panose="020B0604030203060203" pitchFamily="34" charset="77"/>
              </a:rPr>
              <a:t>CBRE REDUCES WASTE WITH SELECTA’S REUSABLE CUP SERVICE</a:t>
            </a:r>
          </a:p>
        </p:txBody>
      </p:sp>
      <p:sp>
        <p:nvSpPr>
          <p:cNvPr id="6" name="Titel 1">
            <a:extLst>
              <a:ext uri="{FF2B5EF4-FFF2-40B4-BE49-F238E27FC236}">
                <a16:creationId xmlns:a16="http://schemas.microsoft.com/office/drawing/2014/main" id="{F1DD5BD4-3F7C-FD75-A0AB-4274E77048E1}"/>
              </a:ext>
            </a:extLst>
          </p:cNvPr>
          <p:cNvSpPr txBox="1">
            <a:spLocks/>
          </p:cNvSpPr>
          <p:nvPr/>
        </p:nvSpPr>
        <p:spPr>
          <a:xfrm>
            <a:off x="1282697" y="1154828"/>
            <a:ext cx="7268454"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2000" dirty="0">
                <a:latin typeface="Helvetica Neue Light" panose="02000403000000020004" pitchFamily="2" charset="0"/>
                <a:ea typeface="Helvetica Neue Light" panose="02000403000000020004" pitchFamily="2" charset="0"/>
                <a:cs typeface="Helvetica Neue" panose="02000503000000020004" pitchFamily="2" charset="0"/>
              </a:rPr>
              <a:t>Testimonial </a:t>
            </a:r>
          </a:p>
        </p:txBody>
      </p:sp>
      <p:pic>
        <p:nvPicPr>
          <p:cNvPr id="17" name="Afbeelding 16" descr="Afbeelding met overdekt, computer, meubels, computerbeeldscherm&#10;&#10;Automatisch gegenereerde beschrijving">
            <a:extLst>
              <a:ext uri="{FF2B5EF4-FFF2-40B4-BE49-F238E27FC236}">
                <a16:creationId xmlns:a16="http://schemas.microsoft.com/office/drawing/2014/main" id="{19434DF5-1AF8-9A6B-D03D-C351411957D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547"/>
          <a:stretch/>
        </p:blipFill>
        <p:spPr>
          <a:xfrm>
            <a:off x="9454243" y="3869873"/>
            <a:ext cx="3145745" cy="2602763"/>
          </a:xfrm>
          <a:prstGeom prst="rect">
            <a:avLst/>
          </a:prstGeom>
        </p:spPr>
      </p:pic>
      <p:sp>
        <p:nvSpPr>
          <p:cNvPr id="19" name="Tekstvak 18">
            <a:extLst>
              <a:ext uri="{FF2B5EF4-FFF2-40B4-BE49-F238E27FC236}">
                <a16:creationId xmlns:a16="http://schemas.microsoft.com/office/drawing/2014/main" id="{38B5BB97-FF5F-0103-38B4-2718B773DD48}"/>
              </a:ext>
            </a:extLst>
          </p:cNvPr>
          <p:cNvSpPr txBox="1"/>
          <p:nvPr/>
        </p:nvSpPr>
        <p:spPr>
          <a:xfrm>
            <a:off x="305612" y="569652"/>
            <a:ext cx="857927"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THREE</a:t>
            </a:r>
          </a:p>
        </p:txBody>
      </p:sp>
      <p:sp>
        <p:nvSpPr>
          <p:cNvPr id="20" name="Tekstvak 19">
            <a:extLst>
              <a:ext uri="{FF2B5EF4-FFF2-40B4-BE49-F238E27FC236}">
                <a16:creationId xmlns:a16="http://schemas.microsoft.com/office/drawing/2014/main" id="{28303BD8-BA7B-8F2B-9480-B7FB96E3D568}"/>
              </a:ext>
            </a:extLst>
          </p:cNvPr>
          <p:cNvSpPr txBox="1"/>
          <p:nvPr/>
        </p:nvSpPr>
        <p:spPr>
          <a:xfrm>
            <a:off x="5051396" y="567379"/>
            <a:ext cx="580608" cy="200055"/>
          </a:xfrm>
          <a:prstGeom prst="rect">
            <a:avLst/>
          </a:prstGeom>
          <a:noFill/>
        </p:spPr>
        <p:txBody>
          <a:bodyPr wrap="none" rtlCol="0">
            <a:spAutoFit/>
          </a:bodyPr>
          <a:lstStyle/>
          <a:p>
            <a:r>
              <a:rPr lang="en-GB" sz="700" dirty="0">
                <a:latin typeface="Myriad Pro SemiCond" panose="020B0503030403020204" pitchFamily="34" charset="0"/>
              </a:rPr>
              <a:t>PRODUCT</a:t>
            </a:r>
          </a:p>
        </p:txBody>
      </p:sp>
      <p:sp>
        <p:nvSpPr>
          <p:cNvPr id="5" name="Tekstvak 4">
            <a:extLst>
              <a:ext uri="{FF2B5EF4-FFF2-40B4-BE49-F238E27FC236}">
                <a16:creationId xmlns:a16="http://schemas.microsoft.com/office/drawing/2014/main" id="{0862D51B-691C-E6E0-9B69-04C411A8164B}"/>
              </a:ext>
            </a:extLst>
          </p:cNvPr>
          <p:cNvSpPr txBox="1"/>
          <p:nvPr/>
        </p:nvSpPr>
        <p:spPr>
          <a:xfrm>
            <a:off x="7564346" y="6626368"/>
            <a:ext cx="4729742" cy="107722"/>
          </a:xfrm>
          <a:prstGeom prst="rect">
            <a:avLst/>
          </a:prstGeom>
          <a:noFill/>
        </p:spPr>
        <p:txBody>
          <a:bodyPr wrap="square" lIns="0" tIns="0" rIns="0" bIns="0">
            <a:spAutoFit/>
          </a:bodyPr>
          <a:lstStyle/>
          <a:p>
            <a:pPr algn="r"/>
            <a:r>
              <a:rPr lang="en-GB" sz="700" b="1"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Images</a:t>
            </a:r>
            <a:r>
              <a:rPr lang="en-GB" sz="700" kern="0" dirty="0">
                <a:solidFill>
                  <a:srgbClr val="000000"/>
                </a:solidFill>
                <a:effectLst/>
                <a:latin typeface="Helvetica Neue Light" panose="02000403000000020004" pitchFamily="2" charset="0"/>
                <a:ea typeface="Helvetica Neue Light" panose="02000403000000020004" pitchFamily="2" charset="0"/>
                <a:cs typeface="Helvetica Neue Medium" panose="02000503000000020004" pitchFamily="2" charset="0"/>
              </a:rPr>
              <a:t>: Selecta reusable cup collection stand</a:t>
            </a:r>
            <a:endParaRPr lang="nl-NL" sz="700" kern="100" dirty="0">
              <a:effectLst/>
              <a:latin typeface="Helvetica Neue Light" panose="02000403000000020004" pitchFamily="2" charset="0"/>
              <a:ea typeface="Helvetica Neue Light" panose="02000403000000020004" pitchFamily="2" charset="0"/>
              <a:cs typeface="Helvetica Neue Medium" panose="02000503000000020004" pitchFamily="2" charset="0"/>
            </a:endParaRPr>
          </a:p>
        </p:txBody>
      </p:sp>
    </p:spTree>
    <p:extLst>
      <p:ext uri="{BB962C8B-B14F-4D97-AF65-F5344CB8AC3E}">
        <p14:creationId xmlns:p14="http://schemas.microsoft.com/office/powerpoint/2010/main" val="387972743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9" descr="Afbeelding met kleding, buitenshuis, persoon, hemel&#10;&#10;Automatisch gegenereerde beschrijving">
            <a:extLst>
              <a:ext uri="{FF2B5EF4-FFF2-40B4-BE49-F238E27FC236}">
                <a16:creationId xmlns:a16="http://schemas.microsoft.com/office/drawing/2014/main" id="{97B7B21D-3176-60AE-3462-76F4AF77B06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1" y="-1"/>
            <a:ext cx="12599987" cy="7199313"/>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solidFill>
                <a:schemeClr val="tx2"/>
              </a:solidFill>
              <a:latin typeface="Prometo" panose="020B0604030203060203" pitchFamily="34" charset="77"/>
            </a:endParaRPr>
          </a:p>
        </p:txBody>
      </p:sp>
      <p:cxnSp>
        <p:nvCxnSpPr>
          <p:cNvPr id="23" name="Rechte verbindingslijn 22">
            <a:extLst>
              <a:ext uri="{FF2B5EF4-FFF2-40B4-BE49-F238E27FC236}">
                <a16:creationId xmlns:a16="http://schemas.microsoft.com/office/drawing/2014/main" id="{69D13240-853B-B986-D3EA-4A17BB6CE80F}"/>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36D28179-71F6-20E0-FCC6-5E865B61CAAD}"/>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E1DAD3ED-8061-F000-1BAD-44B7B5F3F386}"/>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661A2A2E-7ECF-A5BF-28B4-6F66A7860D01}"/>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CBC9E2C5-3A84-A436-A018-0CE03EB2B3AB}"/>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6AA38A16-1656-D6AF-C1A5-BB048375ADC3}"/>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9" name="Tekstvak 28">
            <a:extLst>
              <a:ext uri="{FF2B5EF4-FFF2-40B4-BE49-F238E27FC236}">
                <a16:creationId xmlns:a16="http://schemas.microsoft.com/office/drawing/2014/main" id="{9CFD68FC-8A37-82D6-CCF1-37BFEA3321CA}"/>
              </a:ext>
            </a:extLst>
          </p:cNvPr>
          <p:cNvSpPr txBox="1"/>
          <p:nvPr/>
        </p:nvSpPr>
        <p:spPr>
          <a:xfrm>
            <a:off x="10076814" y="327913"/>
            <a:ext cx="2217274"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30" name="Tekstvak 29">
            <a:extLst>
              <a:ext uri="{FF2B5EF4-FFF2-40B4-BE49-F238E27FC236}">
                <a16:creationId xmlns:a16="http://schemas.microsoft.com/office/drawing/2014/main" id="{3A1EF9BF-57CC-BB78-2EA9-BC7C3DDE1F30}"/>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91</a:t>
            </a:r>
          </a:p>
        </p:txBody>
      </p:sp>
      <p:sp>
        <p:nvSpPr>
          <p:cNvPr id="31" name="Tekstvak 30">
            <a:extLst>
              <a:ext uri="{FF2B5EF4-FFF2-40B4-BE49-F238E27FC236}">
                <a16:creationId xmlns:a16="http://schemas.microsoft.com/office/drawing/2014/main" id="{CF47C9D2-0C3B-6243-29A1-5DC3A284CB83}"/>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32" name="Tekstvak 31">
            <a:extLst>
              <a:ext uri="{FF2B5EF4-FFF2-40B4-BE49-F238E27FC236}">
                <a16:creationId xmlns:a16="http://schemas.microsoft.com/office/drawing/2014/main" id="{283C6EE5-C8EA-EA55-A54B-B891E7964378}"/>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33" name="Tekstvak 32">
            <a:extLst>
              <a:ext uri="{FF2B5EF4-FFF2-40B4-BE49-F238E27FC236}">
                <a16:creationId xmlns:a16="http://schemas.microsoft.com/office/drawing/2014/main" id="{C26FC2AB-B7B0-FFD8-0BBE-B8788B46EF48}"/>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
        <p:nvSpPr>
          <p:cNvPr id="2" name="Titel 1">
            <a:extLst>
              <a:ext uri="{FF2B5EF4-FFF2-40B4-BE49-F238E27FC236}">
                <a16:creationId xmlns:a16="http://schemas.microsoft.com/office/drawing/2014/main" id="{7FDADA03-B667-C65E-21AF-F37FB0A7A24B}"/>
              </a:ext>
            </a:extLst>
          </p:cNvPr>
          <p:cNvSpPr txBox="1">
            <a:spLocks/>
          </p:cNvSpPr>
          <p:nvPr/>
        </p:nvSpPr>
        <p:spPr>
          <a:xfrm>
            <a:off x="6886429" y="4518229"/>
            <a:ext cx="7898010" cy="2184583"/>
          </a:xfrm>
          <a:prstGeom prst="rect">
            <a:avLst/>
          </a:prstGeom>
        </p:spPr>
        <p:txBody>
          <a:bodyPr vert="horz" lIns="91440" tIns="45720" rIns="91440" bIns="45720" rtlCol="0" anchor="b">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7200" b="1" dirty="0">
                <a:solidFill>
                  <a:schemeClr val="bg1"/>
                </a:solidFill>
                <a:latin typeface="Prometo" panose="020B0604030203060203" pitchFamily="34" charset="77"/>
              </a:rPr>
              <a:t>PEOPLE</a:t>
            </a:r>
          </a:p>
        </p:txBody>
      </p:sp>
      <p:sp>
        <p:nvSpPr>
          <p:cNvPr id="3" name="Titel 1">
            <a:extLst>
              <a:ext uri="{FF2B5EF4-FFF2-40B4-BE49-F238E27FC236}">
                <a16:creationId xmlns:a16="http://schemas.microsoft.com/office/drawing/2014/main" id="{4D7F5BE7-54CA-117E-2B4C-F267443014C4}"/>
              </a:ext>
            </a:extLst>
          </p:cNvPr>
          <p:cNvSpPr txBox="1">
            <a:spLocks/>
          </p:cNvSpPr>
          <p:nvPr/>
        </p:nvSpPr>
        <p:spPr>
          <a:xfrm>
            <a:off x="706587" y="2016859"/>
            <a:ext cx="6882545" cy="3165591"/>
          </a:xfrm>
          <a:prstGeom prst="rect">
            <a:avLst/>
          </a:prstGeom>
        </p:spPr>
        <p:txBody>
          <a:bodyPr vert="horz" lIns="91440" tIns="45720" rIns="91440" bIns="45720" rtlCol="0" anchor="t">
            <a:no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r>
              <a:rPr lang="en-GB" sz="40000" dirty="0">
                <a:solidFill>
                  <a:schemeClr val="bg1"/>
                </a:solidFill>
                <a:latin typeface="Hamburg-Serial-Heavy" pitchFamily="2" charset="0"/>
                <a:ea typeface="Roboto" panose="02000000000000000000" pitchFamily="2" charset="0"/>
                <a:cs typeface="Phosphate Inline" panose="02000506050000020004" pitchFamily="2" charset="77"/>
              </a:rPr>
              <a:t>04</a:t>
            </a:r>
          </a:p>
        </p:txBody>
      </p:sp>
    </p:spTree>
    <p:extLst>
      <p:ext uri="{BB962C8B-B14F-4D97-AF65-F5344CB8AC3E}">
        <p14:creationId xmlns:p14="http://schemas.microsoft.com/office/powerpoint/2010/main" val="213172966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descr="Afbeelding met persoon, Menselijk gezicht, kleding, glimlach&#10;&#10;Automatisch gegenereerde beschrijving">
            <a:extLst>
              <a:ext uri="{FF2B5EF4-FFF2-40B4-BE49-F238E27FC236}">
                <a16:creationId xmlns:a16="http://schemas.microsoft.com/office/drawing/2014/main" id="{29116B12-64CB-9877-015D-4D5C1031CB4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46"/>
          <a:stretch/>
        </p:blipFill>
        <p:spPr>
          <a:xfrm>
            <a:off x="-1" y="-1"/>
            <a:ext cx="12599987" cy="7212628"/>
          </a:xfrm>
          <a:prstGeom prst="rect">
            <a:avLst/>
          </a:prstGeom>
        </p:spPr>
      </p:pic>
      <p:sp>
        <p:nvSpPr>
          <p:cNvPr id="6" name="Titel 1">
            <a:extLst>
              <a:ext uri="{FF2B5EF4-FFF2-40B4-BE49-F238E27FC236}">
                <a16:creationId xmlns:a16="http://schemas.microsoft.com/office/drawing/2014/main" id="{E2ED71E2-1DF8-7633-D305-A4AFC08346A3}"/>
              </a:ext>
            </a:extLst>
          </p:cNvPr>
          <p:cNvSpPr txBox="1">
            <a:spLocks/>
          </p:cNvSpPr>
          <p:nvPr/>
        </p:nvSpPr>
        <p:spPr>
          <a:xfrm>
            <a:off x="5640779" y="1843962"/>
            <a:ext cx="6092960" cy="1391534"/>
          </a:xfrm>
          <a:prstGeom prst="rect">
            <a:avLst/>
          </a:prstGeom>
        </p:spPr>
        <p:txBody>
          <a:bodyPr vert="horz" lIns="91440" tIns="45720" rIns="91440" bIns="45720" rtlCol="0" anchor="t">
            <a:normAutofit/>
          </a:bodyPr>
          <a:lstStyle>
            <a:lvl1pPr algn="l" defTabSz="945032" rtl="0" eaLnBrk="1" latinLnBrk="0" hangingPunct="1">
              <a:lnSpc>
                <a:spcPct val="90000"/>
              </a:lnSpc>
              <a:spcBef>
                <a:spcPct val="0"/>
              </a:spcBef>
              <a:buNone/>
              <a:defRPr sz="4547" kern="1200">
                <a:solidFill>
                  <a:schemeClr val="tx1"/>
                </a:solidFill>
                <a:latin typeface="+mj-lt"/>
                <a:ea typeface="+mj-ea"/>
                <a:cs typeface="+mj-cs"/>
              </a:defRPr>
            </a:lvl1pPr>
          </a:lstStyle>
          <a:p>
            <a:endParaRPr lang="en-GB" sz="4000" b="1" dirty="0">
              <a:latin typeface="Prometo" panose="020B0604030203060203" pitchFamily="34" charset="77"/>
            </a:endParaRPr>
          </a:p>
        </p:txBody>
      </p:sp>
      <p:cxnSp>
        <p:nvCxnSpPr>
          <p:cNvPr id="18" name="Rechte verbindingslijn 17">
            <a:extLst>
              <a:ext uri="{FF2B5EF4-FFF2-40B4-BE49-F238E27FC236}">
                <a16:creationId xmlns:a16="http://schemas.microsoft.com/office/drawing/2014/main" id="{F82C0E36-0DA0-C597-4DE8-3D08071C4F38}"/>
              </a:ext>
            </a:extLst>
          </p:cNvPr>
          <p:cNvCxnSpPr>
            <a:cxnSpLocks/>
          </p:cNvCxnSpPr>
          <p:nvPr/>
        </p:nvCxnSpPr>
        <p:spPr>
          <a:xfrm>
            <a:off x="305612" y="304800"/>
            <a:ext cx="119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857EF354-7288-B35D-02FB-3817A0D74914}"/>
              </a:ext>
            </a:extLst>
          </p:cNvPr>
          <p:cNvCxnSpPr>
            <a:cxnSpLocks/>
          </p:cNvCxnSpPr>
          <p:nvPr/>
        </p:nvCxnSpPr>
        <p:spPr>
          <a:xfrm>
            <a:off x="305612" y="546539"/>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06623808-7D92-F75D-0474-C27D46D5B33F}"/>
              </a:ext>
            </a:extLst>
          </p:cNvPr>
          <p:cNvCxnSpPr>
            <a:cxnSpLocks/>
          </p:cNvCxnSpPr>
          <p:nvPr/>
        </p:nvCxnSpPr>
        <p:spPr>
          <a:xfrm>
            <a:off x="5055476" y="546539"/>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377802C3-37E3-20AF-EAEF-CF701B152EA3}"/>
              </a:ext>
            </a:extLst>
          </p:cNvPr>
          <p:cNvCxnSpPr>
            <a:cxnSpLocks/>
          </p:cNvCxnSpPr>
          <p:nvPr/>
        </p:nvCxnSpPr>
        <p:spPr>
          <a:xfrm>
            <a:off x="305612" y="783022"/>
            <a:ext cx="3646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Rechte verbindingslijn 21">
            <a:extLst>
              <a:ext uri="{FF2B5EF4-FFF2-40B4-BE49-F238E27FC236}">
                <a16:creationId xmlns:a16="http://schemas.microsoft.com/office/drawing/2014/main" id="{FD5DEF0C-48F0-111A-42A9-B10C337B8732}"/>
              </a:ext>
            </a:extLst>
          </p:cNvPr>
          <p:cNvCxnSpPr>
            <a:cxnSpLocks/>
          </p:cNvCxnSpPr>
          <p:nvPr/>
        </p:nvCxnSpPr>
        <p:spPr>
          <a:xfrm>
            <a:off x="5055476" y="783022"/>
            <a:ext cx="72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59FDFC65-37BB-55B9-E2B2-F4351C4F3E7F}"/>
              </a:ext>
            </a:extLst>
          </p:cNvPr>
          <p:cNvSpPr txBox="1"/>
          <p:nvPr/>
        </p:nvSpPr>
        <p:spPr>
          <a:xfrm>
            <a:off x="305612" y="325642"/>
            <a:ext cx="497252" cy="200055"/>
          </a:xfrm>
          <a:prstGeom prst="rect">
            <a:avLst/>
          </a:prstGeom>
          <a:noFill/>
        </p:spPr>
        <p:txBody>
          <a:bodyPr wrap="none" rtlCol="0">
            <a:spAutoFit/>
          </a:bodyPr>
          <a:lstStyle/>
          <a:p>
            <a:r>
              <a:rPr lang="en-GB" sz="700" dirty="0">
                <a:latin typeface="Myriad Pro SemiCond" panose="020B0503030403020204" pitchFamily="34" charset="0"/>
              </a:rPr>
              <a:t>SELECTA </a:t>
            </a:r>
          </a:p>
        </p:txBody>
      </p:sp>
      <p:sp>
        <p:nvSpPr>
          <p:cNvPr id="24" name="Tekstvak 23">
            <a:extLst>
              <a:ext uri="{FF2B5EF4-FFF2-40B4-BE49-F238E27FC236}">
                <a16:creationId xmlns:a16="http://schemas.microsoft.com/office/drawing/2014/main" id="{FCF2732C-ABBF-1F69-53AA-D1BD60E17570}"/>
              </a:ext>
            </a:extLst>
          </p:cNvPr>
          <p:cNvSpPr txBox="1"/>
          <p:nvPr/>
        </p:nvSpPr>
        <p:spPr>
          <a:xfrm>
            <a:off x="10068799" y="327913"/>
            <a:ext cx="2225289" cy="200055"/>
          </a:xfrm>
          <a:prstGeom prst="rect">
            <a:avLst/>
          </a:prstGeom>
          <a:noFill/>
        </p:spPr>
        <p:txBody>
          <a:bodyPr wrap="none" rtlCol="0">
            <a:spAutoFit/>
          </a:bodyPr>
          <a:lstStyle/>
          <a:p>
            <a:pPr algn="r"/>
            <a:r>
              <a:rPr lang="en-GB" sz="700" dirty="0">
                <a:latin typeface="Myriad Pro SemiCond" panose="020B0503030403020204" pitchFamily="34" charset="0"/>
              </a:rPr>
              <a:t>CORPORATE SOCIAL RESPONSIBILITY REPORT 2023</a:t>
            </a:r>
          </a:p>
        </p:txBody>
      </p:sp>
      <p:sp>
        <p:nvSpPr>
          <p:cNvPr id="25" name="Tekstvak 24">
            <a:extLst>
              <a:ext uri="{FF2B5EF4-FFF2-40B4-BE49-F238E27FC236}">
                <a16:creationId xmlns:a16="http://schemas.microsoft.com/office/drawing/2014/main" id="{DB3A736C-E4B4-4897-9A69-93C702312DE1}"/>
              </a:ext>
            </a:extLst>
          </p:cNvPr>
          <p:cNvSpPr txBox="1"/>
          <p:nvPr/>
        </p:nvSpPr>
        <p:spPr>
          <a:xfrm>
            <a:off x="11801607" y="569653"/>
            <a:ext cx="479618" cy="200055"/>
          </a:xfrm>
          <a:prstGeom prst="rect">
            <a:avLst/>
          </a:prstGeom>
          <a:noFill/>
        </p:spPr>
        <p:txBody>
          <a:bodyPr wrap="none" rtlCol="0">
            <a:spAutoFit/>
          </a:bodyPr>
          <a:lstStyle/>
          <a:p>
            <a:pPr algn="r"/>
            <a:r>
              <a:rPr lang="en-GB" sz="700" dirty="0">
                <a:latin typeface="Myriad Pro SemiCond" panose="020B0503030403020204" pitchFamily="34" charset="0"/>
              </a:rPr>
              <a:t>PAGE</a:t>
            </a:r>
            <a:r>
              <a:rPr lang="en-GB" sz="700" b="1" dirty="0">
                <a:latin typeface="Myriad Pro SemiCond" panose="020B0503030403020204" pitchFamily="34" charset="0"/>
              </a:rPr>
              <a:t> 92</a:t>
            </a:r>
          </a:p>
        </p:txBody>
      </p:sp>
      <p:sp>
        <p:nvSpPr>
          <p:cNvPr id="26" name="Tekstvak 25">
            <a:extLst>
              <a:ext uri="{FF2B5EF4-FFF2-40B4-BE49-F238E27FC236}">
                <a16:creationId xmlns:a16="http://schemas.microsoft.com/office/drawing/2014/main" id="{F159C9F4-43CD-7683-5BF2-5BCEC0ADF4A9}"/>
              </a:ext>
            </a:extLst>
          </p:cNvPr>
          <p:cNvSpPr txBox="1"/>
          <p:nvPr/>
        </p:nvSpPr>
        <p:spPr>
          <a:xfrm>
            <a:off x="5055476" y="330897"/>
            <a:ext cx="591829" cy="200055"/>
          </a:xfrm>
          <a:prstGeom prst="rect">
            <a:avLst/>
          </a:prstGeom>
          <a:noFill/>
        </p:spPr>
        <p:txBody>
          <a:bodyPr wrap="none" rtlCol="0">
            <a:spAutoFit/>
          </a:bodyPr>
          <a:lstStyle/>
          <a:p>
            <a:r>
              <a:rPr lang="en-GB" sz="700" dirty="0">
                <a:latin typeface="Myriad Pro SemiCond" panose="020B0503030403020204" pitchFamily="34" charset="0"/>
              </a:rPr>
              <a:t>JUNE 2024 </a:t>
            </a:r>
          </a:p>
        </p:txBody>
      </p:sp>
      <p:sp>
        <p:nvSpPr>
          <p:cNvPr id="7" name="Tekstvak 6">
            <a:extLst>
              <a:ext uri="{FF2B5EF4-FFF2-40B4-BE49-F238E27FC236}">
                <a16:creationId xmlns:a16="http://schemas.microsoft.com/office/drawing/2014/main" id="{99C401B3-562C-F432-7252-8148D47F475C}"/>
              </a:ext>
            </a:extLst>
          </p:cNvPr>
          <p:cNvSpPr txBox="1"/>
          <p:nvPr/>
        </p:nvSpPr>
        <p:spPr>
          <a:xfrm>
            <a:off x="305612" y="569652"/>
            <a:ext cx="817853" cy="200055"/>
          </a:xfrm>
          <a:prstGeom prst="rect">
            <a:avLst/>
          </a:prstGeom>
          <a:noFill/>
        </p:spPr>
        <p:txBody>
          <a:bodyPr wrap="none" rtlCol="0">
            <a:spAutoFit/>
          </a:bodyPr>
          <a:lstStyle/>
          <a:p>
            <a:r>
              <a:rPr lang="en-GB" sz="700" dirty="0">
                <a:latin typeface="Myriad Pro SemiCond" panose="020B0503030403020204" pitchFamily="34" charset="0"/>
              </a:rPr>
              <a:t>CHAPTER </a:t>
            </a:r>
            <a:r>
              <a:rPr lang="en-GB" sz="700" b="1" dirty="0">
                <a:latin typeface="Myriad Pro SemiCond" panose="020B0503030403020204" pitchFamily="34" charset="0"/>
              </a:rPr>
              <a:t>FOUR</a:t>
            </a:r>
          </a:p>
        </p:txBody>
      </p:sp>
      <p:sp>
        <p:nvSpPr>
          <p:cNvPr id="8" name="Tekstvak 7">
            <a:extLst>
              <a:ext uri="{FF2B5EF4-FFF2-40B4-BE49-F238E27FC236}">
                <a16:creationId xmlns:a16="http://schemas.microsoft.com/office/drawing/2014/main" id="{4DA62227-F555-D3E9-CD98-A8436477698F}"/>
              </a:ext>
            </a:extLst>
          </p:cNvPr>
          <p:cNvSpPr txBox="1"/>
          <p:nvPr/>
        </p:nvSpPr>
        <p:spPr>
          <a:xfrm>
            <a:off x="5051396" y="567379"/>
            <a:ext cx="482824" cy="200055"/>
          </a:xfrm>
          <a:prstGeom prst="rect">
            <a:avLst/>
          </a:prstGeom>
          <a:noFill/>
        </p:spPr>
        <p:txBody>
          <a:bodyPr wrap="none" rtlCol="0">
            <a:spAutoFit/>
          </a:bodyPr>
          <a:lstStyle/>
          <a:p>
            <a:r>
              <a:rPr lang="en-GB" sz="700" dirty="0">
                <a:latin typeface="Myriad Pro SemiCond" panose="020B0503030403020204" pitchFamily="34" charset="0"/>
              </a:rPr>
              <a:t>PEOPLE</a:t>
            </a:r>
          </a:p>
        </p:txBody>
      </p:sp>
    </p:spTree>
    <p:extLst>
      <p:ext uri="{BB962C8B-B14F-4D97-AF65-F5344CB8AC3E}">
        <p14:creationId xmlns:p14="http://schemas.microsoft.com/office/powerpoint/2010/main" val="3978964540"/>
      </p:ext>
    </p:extLst>
  </p:cSld>
  <p:clrMapOvr>
    <a:masterClrMapping/>
  </p:clrMapOvr>
</p:sld>
</file>

<file path=ppt/theme/theme1.xml><?xml version="1.0" encoding="utf-8"?>
<a:theme xmlns:a="http://schemas.openxmlformats.org/drawingml/2006/main" name="Kantoorthema">
  <a:themeElements>
    <a:clrScheme name="Selecta_Sustainability">
      <a:dk1>
        <a:srgbClr val="000000"/>
      </a:dk1>
      <a:lt1>
        <a:srgbClr val="FFFFFF"/>
      </a:lt1>
      <a:dk2>
        <a:srgbClr val="66666F"/>
      </a:dk2>
      <a:lt2>
        <a:srgbClr val="FFFFFF"/>
      </a:lt2>
      <a:accent1>
        <a:srgbClr val="1A839A"/>
      </a:accent1>
      <a:accent2>
        <a:srgbClr val="C0E020"/>
      </a:accent2>
      <a:accent3>
        <a:srgbClr val="7EC9D5"/>
      </a:accent3>
      <a:accent4>
        <a:srgbClr val="50037F"/>
      </a:accent4>
      <a:accent5>
        <a:srgbClr val="FFFFFF"/>
      </a:accent5>
      <a:accent6>
        <a:srgbClr val="FFFFFF"/>
      </a:accent6>
      <a:hlink>
        <a:srgbClr val="1A839A"/>
      </a:hlink>
      <a:folHlink>
        <a:srgbClr val="1A839A"/>
      </a:folHlink>
    </a:clrScheme>
    <a:fontScheme name="Kantoorthema">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10902</TotalTime>
  <Words>45458</Words>
  <Application>Microsoft Macintosh PowerPoint</Application>
  <PresentationFormat>Aangepast</PresentationFormat>
  <Paragraphs>3812</Paragraphs>
  <Slides>144</Slides>
  <Notes>9</Notes>
  <HiddenSlides>0</HiddenSlides>
  <MMClips>0</MMClips>
  <ScaleCrop>false</ScaleCrop>
  <HeadingPairs>
    <vt:vector size="6" baseType="variant">
      <vt:variant>
        <vt:lpstr>Gebruikte lettertypen</vt:lpstr>
      </vt:variant>
      <vt:variant>
        <vt:i4>17</vt:i4>
      </vt:variant>
      <vt:variant>
        <vt:lpstr>Thema</vt:lpstr>
      </vt:variant>
      <vt:variant>
        <vt:i4>1</vt:i4>
      </vt:variant>
      <vt:variant>
        <vt:lpstr>Diatitels</vt:lpstr>
      </vt:variant>
      <vt:variant>
        <vt:i4>144</vt:i4>
      </vt:variant>
    </vt:vector>
  </HeadingPairs>
  <TitlesOfParts>
    <vt:vector size="162" baseType="lpstr">
      <vt:lpstr>HELVETICA NEUE THIN</vt:lpstr>
      <vt:lpstr>Symbol</vt:lpstr>
      <vt:lpstr>Myriad Pro SemiCond</vt:lpstr>
      <vt:lpstr>Aptos Display</vt:lpstr>
      <vt:lpstr>Calibri</vt:lpstr>
      <vt:lpstr>Helvetica Neue Light</vt:lpstr>
      <vt:lpstr>Systeemlettertype regulier</vt:lpstr>
      <vt:lpstr>Saturday Script Oblique</vt:lpstr>
      <vt:lpstr>Aptos</vt:lpstr>
      <vt:lpstr>Helvetica Neue Medium</vt:lpstr>
      <vt:lpstr>Arial</vt:lpstr>
      <vt:lpstr>Prometo</vt:lpstr>
      <vt:lpstr>HELVETICA NEUE THIN</vt:lpstr>
      <vt:lpstr>Helvetica Neue</vt:lpstr>
      <vt:lpstr>Helvetica Neue UltraLight</vt:lpstr>
      <vt:lpstr>Helvetica Neue Light</vt:lpstr>
      <vt:lpstr>Hamburg-Serial-Heavy</vt:lpstr>
      <vt:lpstr>Kantoorthema</vt:lpstr>
      <vt:lpstr>CORPORATE SOCIAL RESPONSIBILITY REPORT SELECTA</vt:lpstr>
      <vt:lpstr>PowerPoint-presentatie</vt:lpstr>
      <vt:lpstr>PowerPoint-presentatie</vt:lpstr>
      <vt:lpstr>PowerPoint-presentatie</vt:lpstr>
      <vt:lpstr>PowerPoint-presentatie</vt:lpstr>
      <vt:lpstr>SUSTAINABILITY HIGHLIGHTS</vt:lpstr>
      <vt:lpstr>CONTENT</vt:lpstr>
      <vt:lpstr>PowerPoint-presentatie</vt:lpstr>
      <vt:lpstr>PowerPoint-presentatie</vt:lpstr>
      <vt:lpstr>VISION, MISSION, CSR STRATEGY</vt:lpstr>
      <vt:lpstr>PowerPoint-presentatie</vt:lpstr>
      <vt:lpstr>PowerPoint-presentatie</vt:lpstr>
      <vt:lpstr>PowerPoint-presentatie</vt:lpstr>
      <vt:lpstr>PowerPoint-presentatie</vt:lpstr>
      <vt:lpstr>PowerPoint-presentatie</vt:lpstr>
      <vt:lpstr>PowerPoint-presentatie</vt:lpstr>
      <vt:lpstr>PowerPoint-presentatie</vt:lpstr>
      <vt:lpstr>PRODUCTS &amp; SERVICES</vt:lpstr>
      <vt:lpstr>PowerPoint-presentatie</vt:lpstr>
      <vt:lpstr>PowerPoint-presentatie</vt:lpstr>
      <vt:lpstr>PowerPoint-presentatie</vt:lpstr>
      <vt:lpstr>CELEBRATING EXCELLENCE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CLIENTS &amp; INDUSTRIES WE SERVE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PROMOTING SUSTAINABLE CHOICES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SELECTA COFFEE FUND</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QUALITY &amp; INNOVATION</vt:lpstr>
      <vt:lpstr>PowerPoint-presentatie</vt:lpstr>
      <vt:lpstr>PowerPoint-presentatie</vt:lpstr>
      <vt:lpstr>PowerPoint-presentatie</vt:lpstr>
      <vt:lpstr>PowerPoint-presentatie</vt:lpstr>
      <vt:lpstr>PowerPoint-presentatie</vt:lpstr>
      <vt:lpstr>AQUABLU</vt:lpstr>
      <vt:lpstr>SELECTA ECO JOY</vt:lpstr>
      <vt:lpstr>SELECTA ZERO WASTE SOLUTION</vt:lpstr>
      <vt:lpstr>PowerPoint-presentatie</vt:lpstr>
      <vt:lpstr>MADE BLUE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ORPORATE SOCIAL RESPONSIBILITY REPORT 2023 SELECTA</dc:title>
  <dc:creator>Tanya Joustra</dc:creator>
  <cp:lastModifiedBy>Tanya Joustra</cp:lastModifiedBy>
  <cp:revision>69</cp:revision>
  <cp:lastPrinted>2024-06-21T14:02:14Z</cp:lastPrinted>
  <dcterms:created xsi:type="dcterms:W3CDTF">2024-06-12T08:25:16Z</dcterms:created>
  <dcterms:modified xsi:type="dcterms:W3CDTF">2024-07-01T14:19:20Z</dcterms:modified>
</cp:coreProperties>
</file>